
<file path=[Content_Types].xml><?xml version="1.0" encoding="utf-8"?>
<Types xmlns="http://schemas.openxmlformats.org/package/2006/content-types">
  <Default Extension="jpeg" ContentType="image/jpeg"/>
  <Default Extension="JPG" ContentType="image/.jpg"/>
  <Default Extension="png" ContentType="image/png"/>
  <Default Extension="wdp" ContentType="image/vnd.ms-photo"/>
  <Default Extension="rels" ContentType="application/vnd.openxmlformats-package.relationships+xml"/>
  <Default Extension="xml" ContentType="application/xml"/>
  <Override PartName="/docProps/app.xml" ContentType="application/vnd.openxmlformats-officedocument.extended-properties+xml"/>
  <Override PartName="/docProps/core.xml" ContentType="application/vnd.openxmlformats-package.core-properties+xml"/>
  <Override PartName="/docProps/custom.xml" ContentType="application/vnd.openxmlformats-officedocument.custom-properties+xml"/>
  <Override PartName="/ppt/notesMasters/notesMaster1.xml" ContentType="application/vnd.openxmlformats-officedocument.presentationml.notesMaster+xml"/>
  <Override PartName="/ppt/notesSlides/notesSlide1.xml" ContentType="application/vnd.openxmlformats-officedocument.presentationml.notesSlide+xml"/>
  <Override PartName="/ppt/presProps.xml" ContentType="application/vnd.openxmlformats-officedocument.presentationml.presProps+xml"/>
  <Override PartName="/ppt/presentation.xml" ContentType="application/vnd.openxmlformats-officedocument.presentationml.presentation.main+xml"/>
  <Override PartName="/ppt/slideLayouts/slideLayout1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tableStyles.xml" ContentType="application/vnd.openxmlformats-officedocument.presentationml.tableStyles+xml"/>
  <Override PartName="/ppt/theme/theme1.xml" ContentType="application/vnd.openxmlformats-officedocument.theme+xml"/>
  <Override PartName="/ppt/theme/theme2.xml" ContentType="application/vnd.openxmlformats-officedocument.theme+xml"/>
  <Override PartName="/ppt/theme/theme3.xml" ContentType="application/vnd.openxmlformats-officedocument.theme+xml"/>
  <Override PartName="/ppt/theme/theme4.xml" ContentType="application/vnd.openxmlformats-officedocument.theme+xml"/>
  <Override PartName="/ppt/theme/themeOverride1.xml" ContentType="application/vnd.openxmlformats-officedocument.themeOverride+xml"/>
  <Override PartName="/ppt/viewProps.xml" ContentType="application/vnd.openxmlformats-officedocument.presentationml.viewProps+xml"/>
</Types>
</file>

<file path=_rels/.rels><?xml version="1.0" encoding="UTF-8" standalone="yes"?>
<Relationships xmlns="http://schemas.openxmlformats.org/package/2006/relationships"><Relationship Id="rId1" Type="http://schemas.openxmlformats.org/officeDocument/2006/relationships/officeDocument" Target="ppt/presentation.xml"/><Relationship Id="rId4" Type="http://schemas.openxmlformats.org/package/2006/relationships/metadata/thumbnail" Target="docProps/thumbnail.jpeg"/><Relationship Id="rId3" Type="http://schemas.openxmlformats.org/package/2006/relationships/metadata/core-properties" Target="docProps/core.xml"/><Relationship Id="rId2" Type="http://schemas.openxmlformats.org/officeDocument/2006/relationships/extended-properties" Target="docProps/app.xml"/><Relationship Id="rId5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>
  <p:sldMasterIdLst>
    <p:sldMasterId id="2147483648" r:id="rId1"/>
    <p:sldMasterId id="2147483660" r:id="rId3"/>
    <p:sldMasterId id="2147483672" r:id="rId4"/>
  </p:sldMasterIdLst>
  <p:notesMasterIdLst>
    <p:notesMasterId r:id="rId9"/>
  </p:notesMasterIdLst>
  <p:sldIdLst>
    <p:sldId id="299" r:id="rId5"/>
    <p:sldId id="298" r:id="rId6"/>
    <p:sldId id="295" r:id="rId7"/>
    <p:sldId id="300" r:id="rId8"/>
    <p:sldId id="301" r:id="rId10"/>
    <p:sldId id="302" r:id="rId11"/>
    <p:sldId id="277" r:id="rId12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4995" autoAdjust="0"/>
    <p:restoredTop sz="94660"/>
  </p:normalViewPr>
  <p:slideViewPr>
    <p:cSldViewPr snapToGrid="0">
      <p:cViewPr varScale="1">
        <p:scale>
          <a:sx n="86" d="100"/>
          <a:sy n="86" d="100"/>
        </p:scale>
        <p:origin x="562" y="82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9" Type="http://schemas.openxmlformats.org/officeDocument/2006/relationships/notesMaster" Target="notesMasters/notesMaster1.xml"/><Relationship Id="rId8" Type="http://schemas.openxmlformats.org/officeDocument/2006/relationships/slide" Target="slides/slide4.xml"/><Relationship Id="rId7" Type="http://schemas.openxmlformats.org/officeDocument/2006/relationships/slide" Target="slides/slide3.xml"/><Relationship Id="rId6" Type="http://schemas.openxmlformats.org/officeDocument/2006/relationships/slide" Target="slides/slide2.xml"/><Relationship Id="rId5" Type="http://schemas.openxmlformats.org/officeDocument/2006/relationships/slide" Target="slides/slide1.xml"/><Relationship Id="rId4" Type="http://schemas.openxmlformats.org/officeDocument/2006/relationships/slideMaster" Target="slideMasters/slideMaster3.xml"/><Relationship Id="rId3" Type="http://schemas.openxmlformats.org/officeDocument/2006/relationships/slideMaster" Target="slideMasters/slideMaster2.xml"/><Relationship Id="rId2" Type="http://schemas.openxmlformats.org/officeDocument/2006/relationships/theme" Target="theme/theme1.xml"/><Relationship Id="rId15" Type="http://schemas.openxmlformats.org/officeDocument/2006/relationships/tableStyles" Target="tableStyles.xml"/><Relationship Id="rId14" Type="http://schemas.openxmlformats.org/officeDocument/2006/relationships/viewProps" Target="viewProps.xml"/><Relationship Id="rId13" Type="http://schemas.openxmlformats.org/officeDocument/2006/relationships/presProps" Target="presProps.xml"/><Relationship Id="rId12" Type="http://schemas.openxmlformats.org/officeDocument/2006/relationships/slide" Target="slides/slide7.xml"/><Relationship Id="rId11" Type="http://schemas.openxmlformats.org/officeDocument/2006/relationships/slide" Target="slides/slide6.xml"/><Relationship Id="rId10" Type="http://schemas.openxmlformats.org/officeDocument/2006/relationships/slide" Target="slides/slide5.xml"/><Relationship Id="rId1" Type="http://schemas.openxmlformats.org/officeDocument/2006/relationships/slideMaster" Target="slideMasters/slideMaster1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4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C8F5C938-9901-49D1-A7F0-9706E78B0AAC}" type="datetimeFigureOut">
              <a:rPr lang="en-US" smtClean="0"/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  <a:endParaRPr lang="en-US"/>
          </a:p>
          <a:p>
            <a:pPr lvl="1"/>
            <a:r>
              <a:rPr lang="en-US"/>
              <a:t>Second level</a:t>
            </a:r>
            <a:endParaRPr lang="en-US"/>
          </a:p>
          <a:p>
            <a:pPr lvl="2"/>
            <a:r>
              <a:rPr lang="en-US"/>
              <a:t>Third level</a:t>
            </a:r>
            <a:endParaRPr lang="en-US"/>
          </a:p>
          <a:p>
            <a:pPr lvl="3"/>
            <a:r>
              <a:rPr lang="en-US"/>
              <a:t>Fourth level</a:t>
            </a:r>
            <a:endParaRPr lang="en-US"/>
          </a:p>
          <a:p>
            <a:pPr lvl="4"/>
            <a:r>
              <a:rPr lang="en-US"/>
              <a:t>Fifth level</a:t>
            </a:r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281C55C0-A848-47AD-B3B3-4F4BCDB5C845}" type="slidenum">
              <a:rPr lang="en-US" smtClean="0"/>
            </a:fld>
            <a:endParaRPr 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4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fld id="{765AD207-BB59-4E66-B47E-5301CF7BB295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rPr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eg"/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3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Straight Connector 6"/>
          <p:cNvSpPr>
            <a:spLocks noChangeShapeType="1"/>
          </p:cNvSpPr>
          <p:nvPr/>
        </p:nvSpPr>
        <p:spPr bwMode="auto">
          <a:xfrm>
            <a:off x="685800" y="5349903"/>
            <a:ext cx="11506200" cy="2381"/>
          </a:xfrm>
          <a:prstGeom prst="line">
            <a:avLst/>
          </a:prstGeom>
          <a:noFill/>
          <a:ln w="9525" cap="flat" cmpd="sng" algn="ctr">
            <a:gradFill flip="none" rotWithShape="1">
              <a:gsLst>
                <a:gs pos="0">
                  <a:schemeClr val="accent1">
                    <a:alpha val="0"/>
                  </a:schemeClr>
                </a:gs>
                <a:gs pos="17000">
                  <a:schemeClr val="accent1"/>
                </a:gs>
                <a:gs pos="100000">
                  <a:schemeClr val="accent1"/>
                </a:gs>
              </a:gsLst>
              <a:lin ang="0" scaled="1"/>
              <a:tileRect/>
            </a:gra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anchor="t" compatLnSpc="1"/>
          <a:lstStyle/>
          <a:p>
            <a:endParaRPr kumimoji="0" lang="en-US"/>
          </a:p>
        </p:txBody>
      </p:sp>
      <p:sp>
        <p:nvSpPr>
          <p:cNvPr id="29" name="Title 28"/>
          <p:cNvSpPr>
            <a:spLocks noGrp="1"/>
          </p:cNvSpPr>
          <p:nvPr>
            <p:ph type="ctrTitle"/>
          </p:nvPr>
        </p:nvSpPr>
        <p:spPr>
          <a:xfrm>
            <a:off x="508000" y="4853412"/>
            <a:ext cx="11277600" cy="1222375"/>
          </a:xfrm>
        </p:spPr>
        <p:txBody>
          <a:bodyPr anchor="t"/>
          <a:lstStyle/>
          <a:p>
            <a:r>
              <a:rPr kumimoji="0" lang="en-US"/>
              <a:t>Click to edit Master title style</a:t>
            </a:r>
            <a:endParaRPr kumimoji="0" lang="en-US"/>
          </a:p>
        </p:txBody>
      </p:sp>
      <p:sp>
        <p:nvSpPr>
          <p:cNvPr id="9" name="Subtitle 8"/>
          <p:cNvSpPr>
            <a:spLocks noGrp="1"/>
          </p:cNvSpPr>
          <p:nvPr>
            <p:ph type="subTitle" idx="1"/>
          </p:nvPr>
        </p:nvSpPr>
        <p:spPr>
          <a:xfrm>
            <a:off x="508000" y="3886200"/>
            <a:ext cx="11277600" cy="914400"/>
          </a:xfrm>
        </p:spPr>
        <p:txBody>
          <a:bodyPr anchor="b"/>
          <a:lstStyle>
            <a:lvl1pPr marL="0" indent="0" algn="l">
              <a:buNone/>
              <a:defRPr sz="2400">
                <a:solidFill>
                  <a:schemeClr val="tx2">
                    <a:shade val="75000"/>
                  </a:schemeClr>
                </a:solidFill>
              </a:defRPr>
            </a:lvl1pPr>
            <a:lvl2pPr marL="457200" indent="0" algn="ctr">
              <a:buNone/>
            </a:lvl2pPr>
            <a:lvl3pPr marL="914400" indent="0" algn="ctr">
              <a:buNone/>
            </a:lvl3pPr>
            <a:lvl4pPr marL="1371600" indent="0" algn="ctr">
              <a:buNone/>
            </a:lvl4pPr>
            <a:lvl5pPr marL="1828800" indent="0" algn="ctr">
              <a:buNone/>
            </a:lvl5pPr>
            <a:lvl6pPr marL="2286000" indent="0" algn="ctr">
              <a:buNone/>
            </a:lvl6pPr>
            <a:lvl7pPr marL="2743200" indent="0" algn="ctr">
              <a:buNone/>
            </a:lvl7pPr>
            <a:lvl8pPr marL="3200400" indent="0" algn="ctr">
              <a:buNone/>
            </a:lvl8pPr>
            <a:lvl9pPr marL="3657600" indent="0" algn="ctr">
              <a:buNone/>
            </a:lvl9pPr>
          </a:lstStyle>
          <a:p>
            <a:r>
              <a:rPr kumimoji="0" lang="en-US"/>
              <a:t>Click to edit Master subtitle style</a:t>
            </a:r>
            <a:endParaRPr kumimoji="0" lang="en-US"/>
          </a:p>
        </p:txBody>
      </p:sp>
      <p:sp>
        <p:nvSpPr>
          <p:cNvPr id="16" name="Date Placeholder 15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C6662AC-A369-4D70-88AD-1C73A87EEAD0}" type="datetimeFigureOut">
              <a:rPr lang="zh-CN" altLang="en-US" smtClean="0"/>
            </a:fld>
            <a:endParaRPr lang="zh-CN" altLang="en-US"/>
          </a:p>
        </p:txBody>
      </p:sp>
      <p:sp>
        <p:nvSpPr>
          <p:cNvPr id="2" name="Footer Placeholder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15" name="Slide Number Placeholder 14"/>
          <p:cNvSpPr>
            <a:spLocks noGrp="1"/>
          </p:cNvSpPr>
          <p:nvPr>
            <p:ph type="sldNum" sz="quarter" idx="12"/>
          </p:nvPr>
        </p:nvSpPr>
        <p:spPr>
          <a:xfrm>
            <a:off x="10972800" y="6473952"/>
            <a:ext cx="1011936" cy="246888"/>
          </a:xfrm>
        </p:spPr>
        <p:txBody>
          <a:bodyPr/>
          <a:lstStyle/>
          <a:p>
            <a:fld id="{929447A0-8F3A-4CEC-AF03-0972B3128EE1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250">
        <p14:switch dir="r"/>
      </p:transition>
    </mc:Choice>
    <mc:Fallback>
      <p:transition spd="slow">
        <p:fade/>
      </p:transition>
    </mc:Fallback>
  </mc:AlternateContent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kumimoji="0" lang="en-US"/>
              <a:t>Click to edit Master title style</a:t>
            </a:r>
            <a:endParaRPr kumimoji="0"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eaLnBrk="1" latinLnBrk="0" hangingPunct="1"/>
            <a:r>
              <a:rPr lang="en-US"/>
              <a:t>Click to edit Master text styles</a:t>
            </a:r>
            <a:endParaRPr lang="en-US"/>
          </a:p>
          <a:p>
            <a:pPr lvl="1" eaLnBrk="1" latinLnBrk="0" hangingPunct="1"/>
            <a:r>
              <a:rPr lang="en-US"/>
              <a:t>Second level</a:t>
            </a:r>
            <a:endParaRPr lang="en-US"/>
          </a:p>
          <a:p>
            <a:pPr lvl="2" eaLnBrk="1" latinLnBrk="0" hangingPunct="1"/>
            <a:r>
              <a:rPr lang="en-US"/>
              <a:t>Third level</a:t>
            </a:r>
            <a:endParaRPr lang="en-US"/>
          </a:p>
          <a:p>
            <a:pPr lvl="3" eaLnBrk="1" latinLnBrk="0" hangingPunct="1"/>
            <a:r>
              <a:rPr lang="en-US"/>
              <a:t>Fourth level</a:t>
            </a:r>
            <a:endParaRPr lang="en-US"/>
          </a:p>
          <a:p>
            <a:pPr lvl="4" eaLnBrk="1" latinLnBrk="0" hangingPunct="1"/>
            <a:r>
              <a:rPr lang="en-US"/>
              <a:t>Fifth level</a:t>
            </a:r>
            <a:endParaRPr kumimoji="0"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C6662AC-A369-4D70-88AD-1C73A87EEAD0}" type="datetimeFigureOut">
              <a:rPr lang="zh-CN" altLang="en-US" smtClean="0"/>
            </a:fld>
            <a:endParaRPr lang="zh-CN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29447A0-8F3A-4CEC-AF03-0972B3128EE1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250">
        <p14:switch dir="r"/>
      </p:transition>
    </mc:Choice>
    <mc:Fallback>
      <p:transition spd="slow">
        <p:fade/>
      </p:transition>
    </mc:Fallback>
  </mc:AlternateContent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9144000" y="549277"/>
            <a:ext cx="2438400" cy="5851525"/>
          </a:xfrm>
        </p:spPr>
        <p:txBody>
          <a:bodyPr vert="eaVert"/>
          <a:lstStyle/>
          <a:p>
            <a:r>
              <a:rPr kumimoji="0" lang="en-US"/>
              <a:t>Click to edit Master title style</a:t>
            </a:r>
            <a:endParaRPr kumimoji="0"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09600" y="549277"/>
            <a:ext cx="8331200" cy="5851525"/>
          </a:xfrm>
        </p:spPr>
        <p:txBody>
          <a:bodyPr vert="eaVert"/>
          <a:lstStyle/>
          <a:p>
            <a:pPr lvl="0" eaLnBrk="1" latinLnBrk="0" hangingPunct="1"/>
            <a:r>
              <a:rPr lang="en-US"/>
              <a:t>Click to edit Master text styles</a:t>
            </a:r>
            <a:endParaRPr lang="en-US"/>
          </a:p>
          <a:p>
            <a:pPr lvl="1" eaLnBrk="1" latinLnBrk="0" hangingPunct="1"/>
            <a:r>
              <a:rPr lang="en-US"/>
              <a:t>Second level</a:t>
            </a:r>
            <a:endParaRPr lang="en-US"/>
          </a:p>
          <a:p>
            <a:pPr lvl="2" eaLnBrk="1" latinLnBrk="0" hangingPunct="1"/>
            <a:r>
              <a:rPr lang="en-US"/>
              <a:t>Third level</a:t>
            </a:r>
            <a:endParaRPr lang="en-US"/>
          </a:p>
          <a:p>
            <a:pPr lvl="3" eaLnBrk="1" latinLnBrk="0" hangingPunct="1"/>
            <a:r>
              <a:rPr lang="en-US"/>
              <a:t>Fourth level</a:t>
            </a:r>
            <a:endParaRPr lang="en-US"/>
          </a:p>
          <a:p>
            <a:pPr lvl="4" eaLnBrk="1" latinLnBrk="0" hangingPunct="1"/>
            <a:r>
              <a:rPr lang="en-US"/>
              <a:t>Fifth level</a:t>
            </a:r>
            <a:endParaRPr kumimoji="0"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C6662AC-A369-4D70-88AD-1C73A87EEAD0}" type="datetimeFigureOut">
              <a:rPr lang="zh-CN" altLang="en-US" smtClean="0"/>
            </a:fld>
            <a:endParaRPr lang="zh-CN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29447A0-8F3A-4CEC-AF03-0972B3128EE1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250">
        <p14:switch dir="r"/>
      </p:transition>
    </mc:Choice>
    <mc:Fallback>
      <p:transition spd="slow">
        <p:fade/>
      </p:transition>
    </mc:Fallback>
  </mc:AlternateContent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 dirty="0"/>
              <a:t>单击此处编辑母版标题样式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7"/>
            <a:ext cx="9144000" cy="1655763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/>
              <a:t>单击此处编辑母版副标题样式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2FEEB48-1DE6-45AD-BE3A-3BB5ADA466F2}" type="datetimeFigureOut">
              <a:rPr lang="zh-CN" altLang="en-US" smtClean="0"/>
            </a:fld>
            <a:endParaRPr lang="zh-CN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EE6C835-3E02-41FF-9946-5F89EB142FDB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250">
        <p14:switch dir="r"/>
      </p:transition>
    </mc:Choice>
    <mc:Fallback>
      <p:transition spd="slow">
        <p:fade/>
      </p:transition>
    </mc:Fallback>
  </mc:AlternateContent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/>
          <p:cNvPicPr>
            <a:picLocks noChangeAspect="1"/>
          </p:cNvPicPr>
          <p:nvPr userDrawn="1"/>
        </p:nvPicPr>
        <p:blipFill rotWithShape="1">
          <a:blip r:embed="rId2" cstate="screen"/>
          <a:srcRect/>
          <a:stretch>
            <a:fillRect/>
          </a:stretch>
        </p:blipFill>
        <p:spPr>
          <a:xfrm>
            <a:off x="-62523" y="-46891"/>
            <a:ext cx="12285784" cy="6940061"/>
          </a:xfrm>
          <a:prstGeom prst="rect">
            <a:avLst/>
          </a:prstGeom>
        </p:spPr>
      </p:pic>
      <p:sp>
        <p:nvSpPr>
          <p:cNvPr id="3" name="TextBox 2"/>
          <p:cNvSpPr txBox="1"/>
          <p:nvPr userDrawn="1"/>
        </p:nvSpPr>
        <p:spPr>
          <a:xfrm>
            <a:off x="-79132" y="6596390"/>
            <a:ext cx="3288323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i="1" dirty="0" err="1"/>
              <a:t>Hương</a:t>
            </a:r>
            <a:r>
              <a:rPr lang="en-US" sz="1100" i="1" dirty="0"/>
              <a:t> </a:t>
            </a:r>
            <a:r>
              <a:rPr lang="en-US" sz="1100" i="1" dirty="0" err="1"/>
              <a:t>Thảo</a:t>
            </a:r>
            <a:r>
              <a:rPr lang="en-US" sz="1100" i="1" dirty="0"/>
              <a:t>: tranthao121004@gmail.com</a:t>
            </a:r>
            <a:endParaRPr lang="en-US" sz="1100" i="1" dirty="0"/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250">
        <p14:switch dir="r"/>
      </p:transition>
    </mc:Choice>
    <mc:Fallback>
      <p:transition spd="slow">
        <p:fade/>
      </p:transition>
    </mc:Fallback>
  </mc:AlternateContent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4" name="TextBox 3"/>
          <p:cNvSpPr txBox="1"/>
          <p:nvPr userDrawn="1"/>
        </p:nvSpPr>
        <p:spPr>
          <a:xfrm>
            <a:off x="-79132" y="6596390"/>
            <a:ext cx="3288323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i="1" dirty="0" err="1"/>
              <a:t>Hương</a:t>
            </a:r>
            <a:r>
              <a:rPr lang="en-US" sz="1100" i="1" dirty="0"/>
              <a:t> </a:t>
            </a:r>
            <a:r>
              <a:rPr lang="en-US" sz="1100" i="1" dirty="0" err="1"/>
              <a:t>Thảo</a:t>
            </a:r>
            <a:r>
              <a:rPr lang="en-US" sz="1100" i="1" dirty="0"/>
              <a:t>: tranthao121004@gmail.com</a:t>
            </a:r>
            <a:endParaRPr lang="en-US" sz="1100" i="1" dirty="0"/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250">
        <p14:switch dir="r"/>
      </p:transition>
    </mc:Choice>
    <mc:Fallback>
      <p:transition spd="slow">
        <p:fade/>
      </p:transition>
    </mc:Fallback>
  </mc:AlternateContent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zh-CN" altLang="en-US" dirty="0"/>
              <a:t>单击此处编辑母版标题样式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9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9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2FEEB48-1DE6-45AD-BE3A-3BB5ADA466F2}" type="datetimeFigureOut">
              <a:rPr lang="zh-CN" altLang="en-US" smtClean="0"/>
            </a:fld>
            <a:endParaRPr lang="zh-CN" alt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EE6C835-3E02-41FF-9946-5F89EB142FDB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250">
        <p14:switch dir="r"/>
      </p:transition>
    </mc:Choice>
    <mc:Fallback>
      <p:transition spd="slow">
        <p:fade/>
      </p:transition>
    </mc:Fallback>
  </mc:AlternateContent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07703" y="284915"/>
            <a:ext cx="10515600" cy="1325563"/>
          </a:xfrm>
        </p:spPr>
        <p:txBody>
          <a:bodyPr/>
          <a:lstStyle>
            <a:lvl1pPr>
              <a:defRPr/>
            </a:lvl1pPr>
          </a:lstStyle>
          <a:p>
            <a:r>
              <a:rPr lang="zh-CN" altLang="en-US" dirty="0"/>
              <a:t>单击此处编辑母版标题样式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9789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839789" y="2505075"/>
            <a:ext cx="5157787" cy="368458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72201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72201" y="2505075"/>
            <a:ext cx="5183188" cy="368458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2FEEB48-1DE6-45AD-BE3A-3BB5ADA466F2}" type="datetimeFigureOut">
              <a:rPr lang="zh-CN" altLang="en-US" smtClean="0"/>
            </a:fld>
            <a:endParaRPr lang="zh-CN" alt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EE6C835-3E02-41FF-9946-5F89EB142FDB}" type="slidenum">
              <a:rPr lang="zh-CN" altLang="en-US" smtClean="0"/>
            </a:fld>
            <a:endParaRPr lang="zh-CN" altLang="en-US"/>
          </a:p>
        </p:txBody>
      </p:sp>
      <p:sp>
        <p:nvSpPr>
          <p:cNvPr id="11" name="矩形 10"/>
          <p:cNvSpPr/>
          <p:nvPr userDrawn="1"/>
        </p:nvSpPr>
        <p:spPr>
          <a:xfrm>
            <a:off x="11100304" y="8727233"/>
            <a:ext cx="1033515" cy="29687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defTabSz="1219200"/>
            <a:r>
              <a:rPr lang="en-US" altLang="zh-CN" sz="135" dirty="0">
                <a:solidFill>
                  <a:prstClr val="white"/>
                </a:solidFill>
                <a:latin typeface="Calibri" panose="020F0502020204030204"/>
                <a:ea typeface="SimSun" panose="02010600030101010101" pitchFamily="2" charset="-122"/>
              </a:rPr>
              <a:t>PPT</a:t>
            </a:r>
            <a:r>
              <a:rPr lang="zh-CN" altLang="en-US" sz="135" dirty="0">
                <a:solidFill>
                  <a:prstClr val="white"/>
                </a:solidFill>
                <a:latin typeface="Calibri" panose="020F0502020204030204"/>
                <a:ea typeface="SimSun" panose="02010600030101010101" pitchFamily="2" charset="-122"/>
              </a:rPr>
              <a:t>模板下载：</a:t>
            </a:r>
            <a:r>
              <a:rPr lang="en-US" altLang="zh-CN" sz="135" dirty="0">
                <a:solidFill>
                  <a:prstClr val="white"/>
                </a:solidFill>
                <a:latin typeface="Calibri" panose="020F0502020204030204"/>
                <a:ea typeface="SimSun" panose="02010600030101010101" pitchFamily="2" charset="-122"/>
              </a:rPr>
              <a:t>www.1ppt.com/moban/     </a:t>
            </a:r>
            <a:r>
              <a:rPr lang="zh-CN" altLang="en-US" sz="135" dirty="0">
                <a:solidFill>
                  <a:prstClr val="white"/>
                </a:solidFill>
                <a:latin typeface="Calibri" panose="020F0502020204030204"/>
                <a:ea typeface="SimSun" panose="02010600030101010101" pitchFamily="2" charset="-122"/>
              </a:rPr>
              <a:t>行业</a:t>
            </a:r>
            <a:r>
              <a:rPr lang="en-US" altLang="zh-CN" sz="135" dirty="0">
                <a:solidFill>
                  <a:prstClr val="white"/>
                </a:solidFill>
                <a:latin typeface="Calibri" panose="020F0502020204030204"/>
                <a:ea typeface="SimSun" panose="02010600030101010101" pitchFamily="2" charset="-122"/>
              </a:rPr>
              <a:t>PPT</a:t>
            </a:r>
            <a:r>
              <a:rPr lang="zh-CN" altLang="en-US" sz="135" dirty="0">
                <a:solidFill>
                  <a:prstClr val="white"/>
                </a:solidFill>
                <a:latin typeface="Calibri" panose="020F0502020204030204"/>
                <a:ea typeface="SimSun" panose="02010600030101010101" pitchFamily="2" charset="-122"/>
              </a:rPr>
              <a:t>模板：</a:t>
            </a:r>
            <a:r>
              <a:rPr lang="en-US" altLang="zh-CN" sz="135" dirty="0">
                <a:solidFill>
                  <a:prstClr val="white"/>
                </a:solidFill>
                <a:latin typeface="Calibri" panose="020F0502020204030204"/>
                <a:ea typeface="SimSun" panose="02010600030101010101" pitchFamily="2" charset="-122"/>
              </a:rPr>
              <a:t>www.1ppt.com/hangye/ </a:t>
            </a:r>
            <a:endParaRPr lang="en-US" altLang="zh-CN" sz="135" dirty="0">
              <a:solidFill>
                <a:prstClr val="white"/>
              </a:solidFill>
              <a:latin typeface="Calibri" panose="020F0502020204030204"/>
              <a:ea typeface="SimSun" panose="02010600030101010101" pitchFamily="2" charset="-122"/>
            </a:endParaRPr>
          </a:p>
          <a:p>
            <a:pPr defTabSz="1219200"/>
            <a:r>
              <a:rPr lang="zh-CN" altLang="en-US" sz="135" dirty="0">
                <a:solidFill>
                  <a:prstClr val="white"/>
                </a:solidFill>
                <a:latin typeface="Calibri" panose="020F0502020204030204"/>
                <a:ea typeface="SimSun" panose="02010600030101010101" pitchFamily="2" charset="-122"/>
              </a:rPr>
              <a:t>节日</a:t>
            </a:r>
            <a:r>
              <a:rPr lang="en-US" altLang="zh-CN" sz="135" dirty="0">
                <a:solidFill>
                  <a:prstClr val="white"/>
                </a:solidFill>
                <a:latin typeface="Calibri" panose="020F0502020204030204"/>
                <a:ea typeface="SimSun" panose="02010600030101010101" pitchFamily="2" charset="-122"/>
              </a:rPr>
              <a:t>PPT</a:t>
            </a:r>
            <a:r>
              <a:rPr lang="zh-CN" altLang="en-US" sz="135" dirty="0">
                <a:solidFill>
                  <a:prstClr val="white"/>
                </a:solidFill>
                <a:latin typeface="Calibri" panose="020F0502020204030204"/>
                <a:ea typeface="SimSun" panose="02010600030101010101" pitchFamily="2" charset="-122"/>
              </a:rPr>
              <a:t>模板：</a:t>
            </a:r>
            <a:r>
              <a:rPr lang="en-US" altLang="zh-CN" sz="135" dirty="0">
                <a:solidFill>
                  <a:prstClr val="white"/>
                </a:solidFill>
                <a:latin typeface="Calibri" panose="020F0502020204030204"/>
                <a:ea typeface="SimSun" panose="02010600030101010101" pitchFamily="2" charset="-122"/>
              </a:rPr>
              <a:t>www.1ppt.com/jieri/           PPT</a:t>
            </a:r>
            <a:r>
              <a:rPr lang="zh-CN" altLang="en-US" sz="135" dirty="0">
                <a:solidFill>
                  <a:prstClr val="white"/>
                </a:solidFill>
                <a:latin typeface="Calibri" panose="020F0502020204030204"/>
                <a:ea typeface="SimSun" panose="02010600030101010101" pitchFamily="2" charset="-122"/>
              </a:rPr>
              <a:t>素材下载：</a:t>
            </a:r>
            <a:r>
              <a:rPr lang="en-US" altLang="zh-CN" sz="135" dirty="0">
                <a:solidFill>
                  <a:prstClr val="white"/>
                </a:solidFill>
                <a:latin typeface="Calibri" panose="020F0502020204030204"/>
                <a:ea typeface="SimSun" panose="02010600030101010101" pitchFamily="2" charset="-122"/>
              </a:rPr>
              <a:t>www.1ppt.com/sucai/</a:t>
            </a:r>
            <a:endParaRPr lang="en-US" altLang="zh-CN" sz="135" dirty="0">
              <a:solidFill>
                <a:prstClr val="white"/>
              </a:solidFill>
              <a:latin typeface="Calibri" panose="020F0502020204030204"/>
              <a:ea typeface="SimSun" panose="02010600030101010101" pitchFamily="2" charset="-122"/>
            </a:endParaRPr>
          </a:p>
          <a:p>
            <a:pPr defTabSz="1219200"/>
            <a:r>
              <a:rPr lang="en-US" altLang="zh-CN" sz="135" dirty="0">
                <a:solidFill>
                  <a:prstClr val="white"/>
                </a:solidFill>
                <a:latin typeface="Calibri" panose="020F0502020204030204"/>
                <a:ea typeface="SimSun" panose="02010600030101010101" pitchFamily="2" charset="-122"/>
              </a:rPr>
              <a:t>PPT</a:t>
            </a:r>
            <a:r>
              <a:rPr lang="zh-CN" altLang="en-US" sz="135" dirty="0">
                <a:solidFill>
                  <a:prstClr val="white"/>
                </a:solidFill>
                <a:latin typeface="Calibri" panose="020F0502020204030204"/>
                <a:ea typeface="SimSun" panose="02010600030101010101" pitchFamily="2" charset="-122"/>
              </a:rPr>
              <a:t>背景图片：</a:t>
            </a:r>
            <a:r>
              <a:rPr lang="en-US" altLang="zh-CN" sz="135" dirty="0">
                <a:solidFill>
                  <a:prstClr val="white"/>
                </a:solidFill>
                <a:latin typeface="Calibri" panose="020F0502020204030204"/>
                <a:ea typeface="SimSun" panose="02010600030101010101" pitchFamily="2" charset="-122"/>
              </a:rPr>
              <a:t>www.1ppt.com/beijing/      PPT</a:t>
            </a:r>
            <a:r>
              <a:rPr lang="zh-CN" altLang="en-US" sz="135" dirty="0">
                <a:solidFill>
                  <a:prstClr val="white"/>
                </a:solidFill>
                <a:latin typeface="Calibri" panose="020F0502020204030204"/>
                <a:ea typeface="SimSun" panose="02010600030101010101" pitchFamily="2" charset="-122"/>
              </a:rPr>
              <a:t>图表下载：</a:t>
            </a:r>
            <a:r>
              <a:rPr lang="en-US" altLang="zh-CN" sz="135" dirty="0">
                <a:solidFill>
                  <a:prstClr val="white"/>
                </a:solidFill>
                <a:latin typeface="Calibri" panose="020F0502020204030204"/>
                <a:ea typeface="SimSun" panose="02010600030101010101" pitchFamily="2" charset="-122"/>
              </a:rPr>
              <a:t>www.1ppt.com/tubiao/      </a:t>
            </a:r>
            <a:endParaRPr lang="en-US" altLang="zh-CN" sz="135" dirty="0">
              <a:solidFill>
                <a:prstClr val="white"/>
              </a:solidFill>
              <a:latin typeface="Calibri" panose="020F0502020204030204"/>
              <a:ea typeface="SimSun" panose="02010600030101010101" pitchFamily="2" charset="-122"/>
            </a:endParaRPr>
          </a:p>
          <a:p>
            <a:pPr defTabSz="1219200"/>
            <a:r>
              <a:rPr lang="zh-CN" altLang="en-US" sz="135" dirty="0">
                <a:solidFill>
                  <a:prstClr val="white"/>
                </a:solidFill>
                <a:latin typeface="Calibri" panose="020F0502020204030204"/>
                <a:ea typeface="SimSun" panose="02010600030101010101" pitchFamily="2" charset="-122"/>
              </a:rPr>
              <a:t>优秀</a:t>
            </a:r>
            <a:r>
              <a:rPr lang="en-US" altLang="zh-CN" sz="135" dirty="0">
                <a:solidFill>
                  <a:prstClr val="white"/>
                </a:solidFill>
                <a:latin typeface="Calibri" panose="020F0502020204030204"/>
                <a:ea typeface="SimSun" panose="02010600030101010101" pitchFamily="2" charset="-122"/>
              </a:rPr>
              <a:t>PPT</a:t>
            </a:r>
            <a:r>
              <a:rPr lang="zh-CN" altLang="en-US" sz="135" dirty="0">
                <a:solidFill>
                  <a:prstClr val="white"/>
                </a:solidFill>
                <a:latin typeface="Calibri" panose="020F0502020204030204"/>
                <a:ea typeface="SimSun" panose="02010600030101010101" pitchFamily="2" charset="-122"/>
              </a:rPr>
              <a:t>下载：</a:t>
            </a:r>
            <a:r>
              <a:rPr lang="en-US" altLang="zh-CN" sz="135" dirty="0">
                <a:solidFill>
                  <a:prstClr val="white"/>
                </a:solidFill>
                <a:latin typeface="Calibri" panose="020F0502020204030204"/>
                <a:ea typeface="SimSun" panose="02010600030101010101" pitchFamily="2" charset="-122"/>
              </a:rPr>
              <a:t>www.1ppt.com/xiazai/        PPT</a:t>
            </a:r>
            <a:r>
              <a:rPr lang="zh-CN" altLang="en-US" sz="135" dirty="0">
                <a:solidFill>
                  <a:prstClr val="white"/>
                </a:solidFill>
                <a:latin typeface="Calibri" panose="020F0502020204030204"/>
                <a:ea typeface="SimSun" panose="02010600030101010101" pitchFamily="2" charset="-122"/>
              </a:rPr>
              <a:t>教程： </a:t>
            </a:r>
            <a:r>
              <a:rPr lang="en-US" altLang="zh-CN" sz="135" dirty="0">
                <a:solidFill>
                  <a:prstClr val="white"/>
                </a:solidFill>
                <a:latin typeface="Calibri" panose="020F0502020204030204"/>
                <a:ea typeface="SimSun" panose="02010600030101010101" pitchFamily="2" charset="-122"/>
              </a:rPr>
              <a:t>www.1ppt.com/powerpoint/      </a:t>
            </a:r>
            <a:endParaRPr lang="en-US" altLang="zh-CN" sz="135" dirty="0">
              <a:solidFill>
                <a:prstClr val="white"/>
              </a:solidFill>
              <a:latin typeface="Calibri" panose="020F0502020204030204"/>
              <a:ea typeface="SimSun" panose="02010600030101010101" pitchFamily="2" charset="-122"/>
            </a:endParaRPr>
          </a:p>
          <a:p>
            <a:pPr defTabSz="1219200"/>
            <a:r>
              <a:rPr lang="en-US" altLang="zh-CN" sz="135" dirty="0">
                <a:solidFill>
                  <a:prstClr val="white"/>
                </a:solidFill>
                <a:latin typeface="Calibri" panose="020F0502020204030204"/>
                <a:ea typeface="SimSun" panose="02010600030101010101" pitchFamily="2" charset="-122"/>
              </a:rPr>
              <a:t>Word</a:t>
            </a:r>
            <a:r>
              <a:rPr lang="zh-CN" altLang="en-US" sz="135" dirty="0">
                <a:solidFill>
                  <a:prstClr val="white"/>
                </a:solidFill>
                <a:latin typeface="Calibri" panose="020F0502020204030204"/>
                <a:ea typeface="SimSun" panose="02010600030101010101" pitchFamily="2" charset="-122"/>
              </a:rPr>
              <a:t>教程： </a:t>
            </a:r>
            <a:r>
              <a:rPr lang="en-US" altLang="zh-CN" sz="135" dirty="0">
                <a:solidFill>
                  <a:prstClr val="white"/>
                </a:solidFill>
                <a:latin typeface="Calibri" panose="020F0502020204030204"/>
                <a:ea typeface="SimSun" panose="02010600030101010101" pitchFamily="2" charset="-122"/>
              </a:rPr>
              <a:t>www.1ppt.com/word/              Excel</a:t>
            </a:r>
            <a:r>
              <a:rPr lang="zh-CN" altLang="en-US" sz="135" dirty="0">
                <a:solidFill>
                  <a:prstClr val="white"/>
                </a:solidFill>
                <a:latin typeface="Calibri" panose="020F0502020204030204"/>
                <a:ea typeface="SimSun" panose="02010600030101010101" pitchFamily="2" charset="-122"/>
              </a:rPr>
              <a:t>教程：</a:t>
            </a:r>
            <a:r>
              <a:rPr lang="en-US" altLang="zh-CN" sz="135" dirty="0">
                <a:solidFill>
                  <a:prstClr val="white"/>
                </a:solidFill>
                <a:latin typeface="Calibri" panose="020F0502020204030204"/>
                <a:ea typeface="SimSun" panose="02010600030101010101" pitchFamily="2" charset="-122"/>
              </a:rPr>
              <a:t>www.1ppt.com/excel/  </a:t>
            </a:r>
            <a:endParaRPr lang="en-US" altLang="zh-CN" sz="135" dirty="0">
              <a:solidFill>
                <a:prstClr val="white"/>
              </a:solidFill>
              <a:latin typeface="Calibri" panose="020F0502020204030204"/>
              <a:ea typeface="SimSun" panose="02010600030101010101" pitchFamily="2" charset="-122"/>
            </a:endParaRPr>
          </a:p>
          <a:p>
            <a:pPr defTabSz="1219200"/>
            <a:r>
              <a:rPr lang="zh-CN" altLang="en-US" sz="135" dirty="0">
                <a:solidFill>
                  <a:prstClr val="white"/>
                </a:solidFill>
                <a:latin typeface="Calibri" panose="020F0502020204030204"/>
                <a:ea typeface="SimSun" panose="02010600030101010101" pitchFamily="2" charset="-122"/>
              </a:rPr>
              <a:t>资料下载：</a:t>
            </a:r>
            <a:r>
              <a:rPr lang="en-US" altLang="zh-CN" sz="135" dirty="0">
                <a:solidFill>
                  <a:prstClr val="white"/>
                </a:solidFill>
                <a:latin typeface="Calibri" panose="020F0502020204030204"/>
                <a:ea typeface="SimSun" panose="02010600030101010101" pitchFamily="2" charset="-122"/>
              </a:rPr>
              <a:t>www.1ppt.com/ziliao/                PPT</a:t>
            </a:r>
            <a:r>
              <a:rPr lang="zh-CN" altLang="en-US" sz="135" dirty="0">
                <a:solidFill>
                  <a:prstClr val="white"/>
                </a:solidFill>
                <a:latin typeface="Calibri" panose="020F0502020204030204"/>
                <a:ea typeface="SimSun" panose="02010600030101010101" pitchFamily="2" charset="-122"/>
              </a:rPr>
              <a:t>课件下载：</a:t>
            </a:r>
            <a:r>
              <a:rPr lang="en-US" altLang="zh-CN" sz="135" dirty="0">
                <a:solidFill>
                  <a:prstClr val="white"/>
                </a:solidFill>
                <a:latin typeface="Calibri" panose="020F0502020204030204"/>
                <a:ea typeface="SimSun" panose="02010600030101010101" pitchFamily="2" charset="-122"/>
              </a:rPr>
              <a:t>www.1ppt.com/kejian/ </a:t>
            </a:r>
            <a:endParaRPr lang="en-US" altLang="zh-CN" sz="135" dirty="0">
              <a:solidFill>
                <a:prstClr val="white"/>
              </a:solidFill>
              <a:latin typeface="Calibri" panose="020F0502020204030204"/>
              <a:ea typeface="SimSun" panose="02010600030101010101" pitchFamily="2" charset="-122"/>
            </a:endParaRPr>
          </a:p>
          <a:p>
            <a:pPr defTabSz="1219200"/>
            <a:r>
              <a:rPr lang="zh-CN" altLang="en-US" sz="135" dirty="0">
                <a:solidFill>
                  <a:prstClr val="white"/>
                </a:solidFill>
                <a:latin typeface="Calibri" panose="020F0502020204030204"/>
                <a:ea typeface="SimSun" panose="02010600030101010101" pitchFamily="2" charset="-122"/>
              </a:rPr>
              <a:t>范文下载：</a:t>
            </a:r>
            <a:r>
              <a:rPr lang="en-US" altLang="zh-CN" sz="135" dirty="0">
                <a:solidFill>
                  <a:prstClr val="white"/>
                </a:solidFill>
                <a:latin typeface="Calibri" panose="020F0502020204030204"/>
                <a:ea typeface="SimSun" panose="02010600030101010101" pitchFamily="2" charset="-122"/>
              </a:rPr>
              <a:t>www.1ppt.com/fanwen/             </a:t>
            </a:r>
            <a:r>
              <a:rPr lang="zh-CN" altLang="en-US" sz="135" dirty="0">
                <a:solidFill>
                  <a:prstClr val="white"/>
                </a:solidFill>
                <a:latin typeface="Calibri" panose="020F0502020204030204"/>
                <a:ea typeface="SimSun" panose="02010600030101010101" pitchFamily="2" charset="-122"/>
              </a:rPr>
              <a:t>试卷下载：</a:t>
            </a:r>
            <a:r>
              <a:rPr lang="en-US" altLang="zh-CN" sz="135" dirty="0">
                <a:solidFill>
                  <a:prstClr val="white"/>
                </a:solidFill>
                <a:latin typeface="Calibri" panose="020F0502020204030204"/>
                <a:ea typeface="SimSun" panose="02010600030101010101" pitchFamily="2" charset="-122"/>
              </a:rPr>
              <a:t>www.1ppt.com/shiti/  </a:t>
            </a:r>
            <a:endParaRPr lang="en-US" altLang="zh-CN" sz="135" dirty="0">
              <a:solidFill>
                <a:prstClr val="white"/>
              </a:solidFill>
              <a:latin typeface="Calibri" panose="020F0502020204030204"/>
              <a:ea typeface="SimSun" panose="02010600030101010101" pitchFamily="2" charset="-122"/>
            </a:endParaRPr>
          </a:p>
          <a:p>
            <a:pPr defTabSz="1219200"/>
            <a:r>
              <a:rPr lang="zh-CN" altLang="en-US" sz="135" dirty="0">
                <a:solidFill>
                  <a:prstClr val="white"/>
                </a:solidFill>
                <a:latin typeface="Calibri" panose="020F0502020204030204"/>
                <a:ea typeface="SimSun" panose="02010600030101010101" pitchFamily="2" charset="-122"/>
              </a:rPr>
              <a:t>教案下载：</a:t>
            </a:r>
            <a:r>
              <a:rPr lang="en-US" altLang="zh-CN" sz="135" dirty="0">
                <a:solidFill>
                  <a:prstClr val="white"/>
                </a:solidFill>
                <a:latin typeface="Calibri" panose="020F0502020204030204"/>
                <a:ea typeface="SimSun" panose="02010600030101010101" pitchFamily="2" charset="-122"/>
              </a:rPr>
              <a:t>www.1ppt.com/jiaoan/        </a:t>
            </a:r>
            <a:endParaRPr lang="en-US" altLang="zh-CN" sz="135" dirty="0">
              <a:solidFill>
                <a:prstClr val="white"/>
              </a:solidFill>
              <a:latin typeface="Calibri" panose="020F0502020204030204"/>
              <a:ea typeface="SimSun" panose="02010600030101010101" pitchFamily="2" charset="-122"/>
            </a:endParaRPr>
          </a:p>
          <a:p>
            <a:pPr defTabSz="1219200"/>
            <a:r>
              <a:rPr lang="zh-CN" altLang="en-US" sz="135" dirty="0">
                <a:solidFill>
                  <a:prstClr val="white"/>
                </a:solidFill>
                <a:latin typeface="Calibri" panose="020F0502020204030204"/>
                <a:ea typeface="SimSun" panose="02010600030101010101" pitchFamily="2" charset="-122"/>
              </a:rPr>
              <a:t>字体下载：</a:t>
            </a:r>
            <a:r>
              <a:rPr lang="en-US" altLang="zh-CN" sz="135" dirty="0">
                <a:solidFill>
                  <a:prstClr val="white"/>
                </a:solidFill>
                <a:latin typeface="Calibri" panose="020F0502020204030204"/>
                <a:ea typeface="SimSun" panose="02010600030101010101" pitchFamily="2" charset="-122"/>
              </a:rPr>
              <a:t>www.1ppt.com/ziti/</a:t>
            </a:r>
            <a:endParaRPr lang="en-US" altLang="zh-CN" sz="135" dirty="0">
              <a:solidFill>
                <a:prstClr val="white"/>
              </a:solidFill>
              <a:latin typeface="Calibri" panose="020F0502020204030204"/>
              <a:ea typeface="SimSun" panose="02010600030101010101" pitchFamily="2" charset="-122"/>
            </a:endParaRPr>
          </a:p>
          <a:p>
            <a:pPr defTabSz="1219200"/>
            <a:r>
              <a:rPr lang="en-US" altLang="zh-CN" sz="135" dirty="0">
                <a:solidFill>
                  <a:prstClr val="white"/>
                </a:solidFill>
                <a:latin typeface="Calibri" panose="020F0502020204030204"/>
                <a:ea typeface="SimSun" panose="02010600030101010101" pitchFamily="2" charset="-122"/>
              </a:rPr>
              <a:t> </a:t>
            </a:r>
            <a:endParaRPr lang="zh-CN" altLang="en-US" sz="135" dirty="0">
              <a:solidFill>
                <a:prstClr val="white"/>
              </a:solidFill>
              <a:latin typeface="Calibri" panose="020F0502020204030204"/>
              <a:ea typeface="SimSun" panose="02010600030101010101" pitchFamily="2" charset="-122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250">
        <p14:switch dir="r"/>
      </p:transition>
    </mc:Choice>
    <mc:Fallback>
      <p:transition spd="slow">
        <p:fade/>
      </p:transition>
    </mc:Fallback>
  </mc:AlternateContent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zh-CN" altLang="en-US" dirty="0"/>
              <a:t>单击此处编辑母版标题样式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2FEEB48-1DE6-45AD-BE3A-3BB5ADA466F2}" type="datetimeFigureOut">
              <a:rPr lang="zh-CN" altLang="en-US" smtClean="0"/>
            </a:fld>
            <a:endParaRPr lang="zh-CN" alt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EE6C835-3E02-41FF-9946-5F89EB142FDB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250">
        <p14:switch dir="r"/>
      </p:transition>
    </mc:Choice>
    <mc:Fallback>
      <p:transition spd="slow">
        <p:fade/>
      </p:transition>
    </mc:Fallback>
  </mc:AlternateContent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2FEEB48-1DE6-45AD-BE3A-3BB5ADA466F2}" type="datetimeFigureOut">
              <a:rPr lang="zh-CN" altLang="en-US" smtClean="0"/>
            </a:fld>
            <a:endParaRPr lang="zh-CN" alt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EE6C835-3E02-41FF-9946-5F89EB142FDB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250">
        <p14:switch dir="r"/>
      </p:transition>
    </mc:Choice>
    <mc:Fallback>
      <p:transition spd="slow">
        <p:fade/>
      </p:transition>
    </mc:Fallback>
  </mc:AlternateContent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dirty="0"/>
              <a:t>单击此处编辑母版标题样式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183188" y="987426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1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2FEEB48-1DE6-45AD-BE3A-3BB5ADA466F2}" type="datetimeFigureOut">
              <a:rPr lang="zh-CN" altLang="en-US" smtClean="0"/>
            </a:fld>
            <a:endParaRPr lang="zh-CN" alt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EE6C835-3E02-41FF-9946-5F89EB142FDB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250">
        <p14:switch dir="r"/>
      </p:transition>
    </mc:Choice>
    <mc:Fallback>
      <p:transition spd="slow">
        <p:fade/>
      </p:transition>
    </mc:Fallback>
  </mc:AlternateContent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Title 2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kumimoji="0" lang="en-US"/>
              <a:t>Click to edit Master title style</a:t>
            </a:r>
            <a:endParaRPr kumimoji="0" lang="en-US"/>
          </a:p>
        </p:txBody>
      </p:sp>
      <p:sp>
        <p:nvSpPr>
          <p:cNvPr id="27" name="Content Placeholder 26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eaLnBrk="1" latinLnBrk="0" hangingPunct="1"/>
            <a:r>
              <a:rPr lang="en-US"/>
              <a:t>Click to edit Master text styles</a:t>
            </a:r>
            <a:endParaRPr lang="en-US"/>
          </a:p>
          <a:p>
            <a:pPr lvl="1" eaLnBrk="1" latinLnBrk="0" hangingPunct="1"/>
            <a:r>
              <a:rPr lang="en-US"/>
              <a:t>Second level</a:t>
            </a:r>
            <a:endParaRPr lang="en-US"/>
          </a:p>
          <a:p>
            <a:pPr lvl="2" eaLnBrk="1" latinLnBrk="0" hangingPunct="1"/>
            <a:r>
              <a:rPr lang="en-US"/>
              <a:t>Third level</a:t>
            </a:r>
            <a:endParaRPr lang="en-US"/>
          </a:p>
          <a:p>
            <a:pPr lvl="3" eaLnBrk="1" latinLnBrk="0" hangingPunct="1"/>
            <a:r>
              <a:rPr lang="en-US"/>
              <a:t>Fourth level</a:t>
            </a:r>
            <a:endParaRPr lang="en-US"/>
          </a:p>
          <a:p>
            <a:pPr lvl="4" eaLnBrk="1" latinLnBrk="0" hangingPunct="1"/>
            <a:r>
              <a:rPr lang="en-US"/>
              <a:t>Fifth level</a:t>
            </a:r>
            <a:endParaRPr kumimoji="0" lang="en-US"/>
          </a:p>
        </p:txBody>
      </p:sp>
      <p:sp>
        <p:nvSpPr>
          <p:cNvPr id="25" name="Date Placeholder 2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C6662AC-A369-4D70-88AD-1C73A87EEAD0}" type="datetimeFigureOut">
              <a:rPr lang="zh-CN" altLang="en-US" smtClean="0"/>
            </a:fld>
            <a:endParaRPr lang="zh-CN" altLang="en-US"/>
          </a:p>
        </p:txBody>
      </p:sp>
      <p:sp>
        <p:nvSpPr>
          <p:cNvPr id="19" name="Footer Placeholder 18"/>
          <p:cNvSpPr>
            <a:spLocks noGrp="1"/>
          </p:cNvSpPr>
          <p:nvPr>
            <p:ph type="ftr" sz="quarter" idx="11"/>
          </p:nvPr>
        </p:nvSpPr>
        <p:spPr>
          <a:xfrm>
            <a:off x="4775200" y="76201"/>
            <a:ext cx="3860800" cy="288925"/>
          </a:xfrm>
        </p:spPr>
        <p:txBody>
          <a:bodyPr/>
          <a:lstStyle/>
          <a:p>
            <a:endParaRPr lang="zh-CN" altLang="en-US"/>
          </a:p>
        </p:txBody>
      </p:sp>
      <p:sp>
        <p:nvSpPr>
          <p:cNvPr id="16" name="Slide Number Placeholder 15"/>
          <p:cNvSpPr>
            <a:spLocks noGrp="1"/>
          </p:cNvSpPr>
          <p:nvPr>
            <p:ph type="sldNum" sz="quarter" idx="12"/>
          </p:nvPr>
        </p:nvSpPr>
        <p:spPr>
          <a:xfrm>
            <a:off x="10972800" y="6473952"/>
            <a:ext cx="1011936" cy="246888"/>
          </a:xfrm>
        </p:spPr>
        <p:txBody>
          <a:bodyPr/>
          <a:lstStyle/>
          <a:p>
            <a:fld id="{929447A0-8F3A-4CEC-AF03-0972B3128EE1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250">
        <p14:switch dir="r"/>
      </p:transition>
    </mc:Choice>
    <mc:Fallback>
      <p:transition spd="slow">
        <p:fade/>
      </p:transition>
    </mc:Fallback>
  </mc:AlternateContent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dirty="0"/>
              <a:t>单击此处编辑母版标题样式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5183188" y="987426"/>
            <a:ext cx="6172200" cy="4873625"/>
          </a:xfrm>
        </p:spPr>
        <p:txBody>
          <a:bodyPr anchor="t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zh-CN" altLang="en-US"/>
              <a:t>单击图标添加图片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1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2FEEB48-1DE6-45AD-BE3A-3BB5ADA466F2}" type="datetimeFigureOut">
              <a:rPr lang="zh-CN" altLang="en-US" smtClean="0"/>
            </a:fld>
            <a:endParaRPr lang="zh-CN" alt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EE6C835-3E02-41FF-9946-5F89EB142FDB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250">
        <p14:switch dir="r"/>
      </p:transition>
    </mc:Choice>
    <mc:Fallback>
      <p:transition spd="slow">
        <p:fade/>
      </p:transition>
    </mc:Fallback>
  </mc:AlternateContent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zh-CN" altLang="en-US" dirty="0"/>
              <a:t>单击此处编辑母版标题样式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2FEEB48-1DE6-45AD-BE3A-3BB5ADA466F2}" type="datetimeFigureOut">
              <a:rPr lang="zh-CN" altLang="en-US" smtClean="0"/>
            </a:fld>
            <a:endParaRPr lang="zh-CN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EE6C835-3E02-41FF-9946-5F89EB142FDB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250">
        <p14:switch dir="r"/>
      </p:transition>
    </mc:Choice>
    <mc:Fallback>
      <p:transition spd="slow">
        <p:fade/>
      </p:transition>
    </mc:Fallback>
  </mc:AlternateContent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垂直排列标题与&#10;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724901" y="365126"/>
            <a:ext cx="2628900" cy="5811839"/>
          </a:xfrm>
        </p:spPr>
        <p:txBody>
          <a:bodyPr vert="eaVert"/>
          <a:lstStyle>
            <a:lvl1pPr>
              <a:defRPr/>
            </a:lvl1pPr>
          </a:lstStyle>
          <a:p>
            <a:r>
              <a:rPr lang="zh-CN" altLang="en-US" dirty="0"/>
              <a:t>单击此处编辑母版标题样式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38201" y="365126"/>
            <a:ext cx="7734300" cy="5811839"/>
          </a:xfrm>
        </p:spPr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2FEEB48-1DE6-45AD-BE3A-3BB5ADA466F2}" type="datetimeFigureOut">
              <a:rPr lang="zh-CN" altLang="en-US" smtClean="0"/>
            </a:fld>
            <a:endParaRPr lang="zh-CN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EE6C835-3E02-41FF-9946-5F89EB142FDB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250">
        <p14:switch dir="r"/>
      </p:transition>
    </mc:Choice>
    <mc:Fallback>
      <p:transition spd="slow">
        <p:fade/>
      </p:transition>
    </mc:Fallback>
  </mc:AlternateContent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图片 6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</p:spTree>
  </p:cSld>
  <p:clrMapOvr>
    <a:masterClrMapping/>
  </p:clrMapOvr>
  <p:transition spd="slow">
    <p:randomBar dir="vert"/>
  </p:transition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 spd="slow">
    <p:randomBar dir="vert"/>
  </p:transition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  <a:prstGeom prst="rect">
            <a:avLst/>
          </a:prstGeo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 hasCustomPrompt="1"/>
          </p:nvPr>
        </p:nvSpPr>
        <p:spPr>
          <a:xfrm>
            <a:off x="831850" y="4589463"/>
            <a:ext cx="10515600" cy="150018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/>
              <a:t>编辑母版文本样式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ADF8D8D1-271C-46BB-B9D3-013B96148659}" type="datetimeFigureOut">
              <a:rPr lang="zh-CN" altLang="en-US" smtClean="0"/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DF12BF3B-B18A-491F-9B1F-53B4ABD3F834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  <p:transition spd="slow">
    <p:randomBar dir="vert"/>
  </p:transition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sz="half" idx="1" hasCustomPrompt="1"/>
          </p:nvPr>
        </p:nvSpPr>
        <p:spPr>
          <a:xfrm>
            <a:off x="838200" y="1825625"/>
            <a:ext cx="5181600" cy="435133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4" name="内容占位符 3"/>
          <p:cNvSpPr>
            <a:spLocks noGrp="1"/>
          </p:cNvSpPr>
          <p:nvPr>
            <p:ph sz="half" idx="2" hasCustomPrompt="1"/>
          </p:nvPr>
        </p:nvSpPr>
        <p:spPr>
          <a:xfrm>
            <a:off x="6172200" y="1825625"/>
            <a:ext cx="5181600" cy="435133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ADF8D8D1-271C-46BB-B9D3-013B96148659}" type="datetimeFigureOut">
              <a:rPr lang="zh-CN" altLang="en-US" smtClean="0"/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DF12BF3B-B18A-491F-9B1F-53B4ABD3F834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  <p:transition spd="slow">
    <p:randomBar dir="vert"/>
  </p:transition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 hasCustomPrompt="1"/>
          </p:nvPr>
        </p:nvSpPr>
        <p:spPr>
          <a:xfrm>
            <a:off x="839788" y="1681163"/>
            <a:ext cx="5157787" cy="823912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编辑母版文本样式</a:t>
            </a:r>
            <a:endParaRPr lang="zh-CN" altLang="en-US"/>
          </a:p>
        </p:txBody>
      </p:sp>
      <p:sp>
        <p:nvSpPr>
          <p:cNvPr id="4" name="内容占位符 3"/>
          <p:cNvSpPr>
            <a:spLocks noGrp="1"/>
          </p:cNvSpPr>
          <p:nvPr>
            <p:ph sz="half" idx="2" hasCustomPrompt="1"/>
          </p:nvPr>
        </p:nvSpPr>
        <p:spPr>
          <a:xfrm>
            <a:off x="839788" y="2505075"/>
            <a:ext cx="5157787" cy="368458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 hasCustomPrompt="1"/>
          </p:nvPr>
        </p:nvSpPr>
        <p:spPr>
          <a:xfrm>
            <a:off x="6172200" y="1681163"/>
            <a:ext cx="5183188" cy="823912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编辑母版文本样式</a:t>
            </a:r>
            <a:endParaRPr lang="zh-CN" altLang="en-US"/>
          </a:p>
        </p:txBody>
      </p:sp>
      <p:sp>
        <p:nvSpPr>
          <p:cNvPr id="6" name="内容占位符 5"/>
          <p:cNvSpPr>
            <a:spLocks noGrp="1"/>
          </p:cNvSpPr>
          <p:nvPr>
            <p:ph sz="quarter" idx="4" hasCustomPrompt="1"/>
          </p:nvPr>
        </p:nvSpPr>
        <p:spPr>
          <a:xfrm>
            <a:off x="6172200" y="2505075"/>
            <a:ext cx="5183188" cy="368458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ADF8D8D1-271C-46BB-B9D3-013B96148659}" type="datetimeFigureOut">
              <a:rPr lang="zh-CN" altLang="en-US" smtClean="0"/>
            </a:fld>
            <a:endParaRPr lang="zh-CN" altLang="en-US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DF12BF3B-B18A-491F-9B1F-53B4ABD3F834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  <p:transition spd="slow">
    <p:randomBar dir="vert"/>
  </p:transition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ADF8D8D1-271C-46BB-B9D3-013B96148659}" type="datetimeFigureOut">
              <a:rPr lang="zh-CN" altLang="en-US" smtClean="0"/>
            </a:fld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DF12BF3B-B18A-491F-9B1F-53B4ABD3F834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  <p:transition spd="slow">
    <p:randomBar dir="vert"/>
  </p:transition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ADF8D8D1-271C-46BB-B9D3-013B96148659}" type="datetimeFigureOut">
              <a:rPr lang="zh-CN" altLang="en-US" smtClean="0"/>
            </a:fld>
            <a:endParaRPr lang="zh-CN" altLang="en-US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DF12BF3B-B18A-491F-9B1F-53B4ABD3F834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  <p:transition spd="slow">
    <p:randomBar dir="vert"/>
  </p:transition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Straight Connector 6"/>
          <p:cNvSpPr>
            <a:spLocks noChangeShapeType="1"/>
          </p:cNvSpPr>
          <p:nvPr/>
        </p:nvSpPr>
        <p:spPr bwMode="auto">
          <a:xfrm>
            <a:off x="685800" y="3444903"/>
            <a:ext cx="11506200" cy="2381"/>
          </a:xfrm>
          <a:prstGeom prst="line">
            <a:avLst/>
          </a:prstGeom>
          <a:noFill/>
          <a:ln w="9525" cap="flat" cmpd="sng" algn="ctr">
            <a:gradFill flip="none" rotWithShape="1">
              <a:gsLst>
                <a:gs pos="0">
                  <a:schemeClr val="accent1">
                    <a:alpha val="0"/>
                  </a:schemeClr>
                </a:gs>
                <a:gs pos="17000">
                  <a:schemeClr val="accent1"/>
                </a:gs>
                <a:gs pos="100000">
                  <a:schemeClr val="accent1"/>
                </a:gs>
              </a:gsLst>
              <a:lin ang="0" scaled="1"/>
              <a:tileRect/>
            </a:gra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anchor="t" compatLnSpc="1"/>
          <a:lstStyle/>
          <a:p>
            <a:endParaRPr kumimoji="0" lang="en-US"/>
          </a:p>
        </p:txBody>
      </p:sp>
      <p:sp>
        <p:nvSpPr>
          <p:cNvPr id="6" name="Text Placeholder 5"/>
          <p:cNvSpPr>
            <a:spLocks noGrp="1"/>
          </p:cNvSpPr>
          <p:nvPr>
            <p:ph type="body" idx="1"/>
          </p:nvPr>
        </p:nvSpPr>
        <p:spPr>
          <a:xfrm>
            <a:off x="508000" y="1676400"/>
            <a:ext cx="11277600" cy="1219200"/>
          </a:xfrm>
        </p:spPr>
        <p:txBody>
          <a:bodyPr anchor="b"/>
          <a:lstStyle>
            <a:lvl1pPr marL="0" indent="0" algn="r">
              <a:buNone/>
              <a:defRPr sz="2000">
                <a:solidFill>
                  <a:schemeClr val="tx2">
                    <a:shade val="75000"/>
                  </a:schemeClr>
                </a:solidFill>
              </a:defRPr>
            </a:lvl1pPr>
            <a:lvl2pPr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</a:lstStyle>
          <a:p>
            <a:pPr lvl="0" eaLnBrk="1" latinLnBrk="0" hangingPunct="1"/>
            <a:r>
              <a:rPr kumimoji="0" lang="en-US"/>
              <a:t>Click to edit Master text styles</a:t>
            </a:r>
            <a:endParaRPr kumimoji="0" lang="en-US"/>
          </a:p>
        </p:txBody>
      </p:sp>
      <p:sp>
        <p:nvSpPr>
          <p:cNvPr id="19" name="Date Placeholder 18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C6662AC-A369-4D70-88AD-1C73A87EEAD0}" type="datetimeFigureOut">
              <a:rPr lang="zh-CN" altLang="en-US" smtClean="0"/>
            </a:fld>
            <a:endParaRPr lang="zh-CN" altLang="en-US"/>
          </a:p>
        </p:txBody>
      </p:sp>
      <p:sp>
        <p:nvSpPr>
          <p:cNvPr id="11" name="Footer Placeholder 10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16" name="Slide Number Placeholder 1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29447A0-8F3A-4CEC-AF03-0972B3128EE1}" type="slidenum">
              <a:rPr lang="zh-CN" altLang="en-US" smtClean="0"/>
            </a:fld>
            <a:endParaRPr lang="zh-CN" altLang="en-US"/>
          </a:p>
        </p:txBody>
      </p:sp>
      <p:sp>
        <p:nvSpPr>
          <p:cNvPr id="8" name="Title 7"/>
          <p:cNvSpPr>
            <a:spLocks noGrp="1"/>
          </p:cNvSpPr>
          <p:nvPr>
            <p:ph type="title"/>
          </p:nvPr>
        </p:nvSpPr>
        <p:spPr>
          <a:xfrm>
            <a:off x="240633" y="2947086"/>
            <a:ext cx="11582400" cy="1184825"/>
          </a:xfrm>
        </p:spPr>
        <p:txBody>
          <a:bodyPr rtlCol="0" anchor="t"/>
          <a:lstStyle>
            <a:lvl1pPr algn="r">
              <a:defRPr/>
            </a:lvl1pPr>
          </a:lstStyle>
          <a:p>
            <a:r>
              <a:rPr kumimoji="0" lang="en-US"/>
              <a:t>Click to edit Master title style</a:t>
            </a:r>
            <a:endParaRPr kumimoji="0" lang="en-US"/>
          </a:p>
        </p:txBody>
      </p:sp>
    </p:spTree>
  </p:cSld>
  <p:clrMapOvr>
    <a:overrideClrMapping bg1="dk1" tx1="lt1" bg2="dk2" tx2="lt2" accent1="accent1" accent2="accent2" accent3="accent3" accent4="accent4" accent5="accent5" accent6="accent6" hlink="hlink" folHlink="folHlink"/>
  </p:clrMapOvr>
  <mc:AlternateContent xmlns:mc="http://schemas.openxmlformats.org/markup-compatibility/2006">
    <mc:Choice xmlns:p14="http://schemas.microsoft.com/office/powerpoint/2010/main" Requires="p14">
      <p:transition spd="slow" p14:dur="1250">
        <p14:switch dir="r"/>
      </p:transition>
    </mc:Choice>
    <mc:Fallback>
      <p:transition spd="slow">
        <p:fade/>
      </p:transition>
    </mc:Fallback>
  </mc:AlternateContent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  <a:prstGeom prst="rect">
            <a:avLst/>
          </a:prstGeo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 hasCustomPrompt="1"/>
          </p:nvPr>
        </p:nvSpPr>
        <p:spPr>
          <a:xfrm>
            <a:off x="5183188" y="987425"/>
            <a:ext cx="6172200" cy="4873625"/>
          </a:xfrm>
          <a:prstGeom prst="rect">
            <a:avLst/>
          </a:prstGeo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/>
              <a:t>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 hasCustomPrompt="1"/>
          </p:nvPr>
        </p:nvSpPr>
        <p:spPr>
          <a:xfrm>
            <a:off x="839788" y="2057400"/>
            <a:ext cx="3932237" cy="3811588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/>
              <a:t>编辑母版文本样式</a:t>
            </a:r>
            <a:endParaRPr lang="zh-CN" altLang="en-US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ADF8D8D1-271C-46BB-B9D3-013B96148659}" type="datetimeFigureOut">
              <a:rPr lang="zh-CN" altLang="en-US" smtClean="0"/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DF12BF3B-B18A-491F-9B1F-53B4ABD3F834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  <p:transition spd="slow">
    <p:randomBar dir="vert"/>
  </p:transition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  <a:prstGeom prst="rect">
            <a:avLst/>
          </a:prstGeo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 hasCustomPrompt="1"/>
          </p:nvPr>
        </p:nvSpPr>
        <p:spPr>
          <a:xfrm>
            <a:off x="839788" y="2057400"/>
            <a:ext cx="3932237" cy="3811588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/>
              <a:t>编辑母版文本样式</a:t>
            </a:r>
            <a:endParaRPr lang="zh-CN" altLang="en-US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ADF8D8D1-271C-46BB-B9D3-013B96148659}" type="datetimeFigureOut">
              <a:rPr lang="zh-CN" altLang="en-US" smtClean="0"/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DF12BF3B-B18A-491F-9B1F-53B4ABD3F834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  <p:transition spd="slow">
    <p:randomBar dir="vert"/>
  </p:transition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 hasCustomPrompt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zh-CN" altLang="en-US"/>
              <a:t>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ADF8D8D1-271C-46BB-B9D3-013B96148659}" type="datetimeFigureOut">
              <a:rPr lang="zh-CN" altLang="en-US" smtClean="0"/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DF12BF3B-B18A-491F-9B1F-53B4ABD3F834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  <p:transition spd="slow">
    <p:randomBar dir="vert"/>
  </p:transition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排标题与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  <a:prstGeom prst="rect">
            <a:avLst/>
          </a:prstGeom>
        </p:spPr>
        <p:txBody>
          <a:bodyPr vert="eaVert"/>
          <a:lstStyle/>
          <a:p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 hasCustomPrompt="1"/>
          </p:nvPr>
        </p:nvSpPr>
        <p:spPr>
          <a:xfrm>
            <a:off x="838200" y="365125"/>
            <a:ext cx="7734300" cy="5811838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zh-CN" altLang="en-US"/>
              <a:t>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ADF8D8D1-271C-46BB-B9D3-013B96148659}" type="datetimeFigureOut">
              <a:rPr lang="zh-CN" altLang="en-US" smtClean="0"/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DF12BF3B-B18A-491F-9B1F-53B4ABD3F834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  <p:transition spd="slow">
    <p:randomBar dir="vert"/>
  </p:transition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>
  <p:cSld name="1_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 spd="slow">
    <p:randomBar dir="vert"/>
  </p:transition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First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Picture Placeholder 2"/>
          <p:cNvSpPr>
            <a:spLocks noGrp="1"/>
          </p:cNvSpPr>
          <p:nvPr>
            <p:ph type="pic" sz="quarter" idx="17"/>
          </p:nvPr>
        </p:nvSpPr>
        <p:spPr>
          <a:xfrm>
            <a:off x="4064000" y="441961"/>
            <a:ext cx="4368800" cy="3083564"/>
          </a:xfrm>
          <a:custGeom>
            <a:avLst/>
            <a:gdLst/>
            <a:ahLst/>
            <a:cxnLst/>
            <a:rect l="l" t="t" r="r" b="b"/>
            <a:pathLst>
              <a:path w="3276600" h="3124200">
                <a:moveTo>
                  <a:pt x="3028950" y="0"/>
                </a:moveTo>
                <a:cubicBezTo>
                  <a:pt x="3165723" y="0"/>
                  <a:pt x="3276600" y="110877"/>
                  <a:pt x="3276600" y="247650"/>
                </a:cubicBezTo>
                <a:lnTo>
                  <a:pt x="3276600" y="2876550"/>
                </a:lnTo>
                <a:cubicBezTo>
                  <a:pt x="3276600" y="3013323"/>
                  <a:pt x="3165723" y="3124200"/>
                  <a:pt x="3028950" y="3124200"/>
                </a:cubicBezTo>
                <a:cubicBezTo>
                  <a:pt x="2892177" y="3124200"/>
                  <a:pt x="2781300" y="3013323"/>
                  <a:pt x="2781300" y="2876550"/>
                </a:cubicBezTo>
                <a:lnTo>
                  <a:pt x="2781300" y="247650"/>
                </a:lnTo>
                <a:cubicBezTo>
                  <a:pt x="2781300" y="110877"/>
                  <a:pt x="2892177" y="0"/>
                  <a:pt x="3028950" y="0"/>
                </a:cubicBezTo>
                <a:close/>
                <a:moveTo>
                  <a:pt x="2317750" y="0"/>
                </a:moveTo>
                <a:cubicBezTo>
                  <a:pt x="2454523" y="0"/>
                  <a:pt x="2565400" y="110877"/>
                  <a:pt x="2565400" y="247650"/>
                </a:cubicBezTo>
                <a:lnTo>
                  <a:pt x="2565400" y="2876550"/>
                </a:lnTo>
                <a:cubicBezTo>
                  <a:pt x="2565400" y="3013323"/>
                  <a:pt x="2454523" y="3124200"/>
                  <a:pt x="2317750" y="3124200"/>
                </a:cubicBezTo>
                <a:cubicBezTo>
                  <a:pt x="2180977" y="3124200"/>
                  <a:pt x="2070100" y="3013323"/>
                  <a:pt x="2070100" y="2876550"/>
                </a:cubicBezTo>
                <a:lnTo>
                  <a:pt x="2070100" y="247650"/>
                </a:lnTo>
                <a:cubicBezTo>
                  <a:pt x="2070100" y="110877"/>
                  <a:pt x="2180977" y="0"/>
                  <a:pt x="2317750" y="0"/>
                </a:cubicBezTo>
                <a:close/>
                <a:moveTo>
                  <a:pt x="1606550" y="0"/>
                </a:moveTo>
                <a:cubicBezTo>
                  <a:pt x="1743323" y="0"/>
                  <a:pt x="1854200" y="110877"/>
                  <a:pt x="1854200" y="247650"/>
                </a:cubicBezTo>
                <a:lnTo>
                  <a:pt x="1854200" y="2876550"/>
                </a:lnTo>
                <a:cubicBezTo>
                  <a:pt x="1854200" y="3013323"/>
                  <a:pt x="1743323" y="3124200"/>
                  <a:pt x="1606550" y="3124200"/>
                </a:cubicBezTo>
                <a:cubicBezTo>
                  <a:pt x="1469777" y="3124200"/>
                  <a:pt x="1358900" y="3013323"/>
                  <a:pt x="1358900" y="2876550"/>
                </a:cubicBezTo>
                <a:lnTo>
                  <a:pt x="1358900" y="247650"/>
                </a:lnTo>
                <a:cubicBezTo>
                  <a:pt x="1358900" y="110877"/>
                  <a:pt x="1469777" y="0"/>
                  <a:pt x="1606550" y="0"/>
                </a:cubicBezTo>
                <a:close/>
                <a:moveTo>
                  <a:pt x="958850" y="0"/>
                </a:moveTo>
                <a:cubicBezTo>
                  <a:pt x="1095623" y="0"/>
                  <a:pt x="1206500" y="110877"/>
                  <a:pt x="1206500" y="247650"/>
                </a:cubicBezTo>
                <a:lnTo>
                  <a:pt x="1206500" y="2876550"/>
                </a:lnTo>
                <a:cubicBezTo>
                  <a:pt x="1206500" y="3013323"/>
                  <a:pt x="1095623" y="3124200"/>
                  <a:pt x="958850" y="3124200"/>
                </a:cubicBezTo>
                <a:cubicBezTo>
                  <a:pt x="822077" y="3124200"/>
                  <a:pt x="711200" y="3013323"/>
                  <a:pt x="711200" y="2876550"/>
                </a:cubicBezTo>
                <a:lnTo>
                  <a:pt x="711200" y="247650"/>
                </a:lnTo>
                <a:cubicBezTo>
                  <a:pt x="711200" y="110877"/>
                  <a:pt x="822077" y="0"/>
                  <a:pt x="958850" y="0"/>
                </a:cubicBezTo>
                <a:close/>
                <a:moveTo>
                  <a:pt x="247650" y="0"/>
                </a:moveTo>
                <a:cubicBezTo>
                  <a:pt x="384423" y="0"/>
                  <a:pt x="495300" y="110877"/>
                  <a:pt x="495300" y="247650"/>
                </a:cubicBezTo>
                <a:lnTo>
                  <a:pt x="495300" y="2876550"/>
                </a:lnTo>
                <a:cubicBezTo>
                  <a:pt x="495300" y="3013323"/>
                  <a:pt x="384423" y="3124200"/>
                  <a:pt x="247650" y="3124200"/>
                </a:cubicBezTo>
                <a:cubicBezTo>
                  <a:pt x="110877" y="3124200"/>
                  <a:pt x="0" y="3013323"/>
                  <a:pt x="0" y="2876550"/>
                </a:cubicBezTo>
                <a:lnTo>
                  <a:pt x="0" y="247650"/>
                </a:lnTo>
                <a:cubicBezTo>
                  <a:pt x="0" y="110877"/>
                  <a:pt x="110877" y="0"/>
                  <a:pt x="247650" y="0"/>
                </a:cubicBezTo>
                <a:close/>
              </a:path>
            </a:pathLst>
          </a:custGeom>
          <a:effectLst/>
        </p:spPr>
        <p:txBody>
          <a:bodyPr vert="horz" lIns="95057" tIns="47529" rIns="95057" bIns="47529"/>
          <a:lstStyle>
            <a:lvl1pPr marL="0" indent="0" algn="ctr">
              <a:buNone/>
              <a:defRPr sz="1080">
                <a:solidFill>
                  <a:srgbClr val="7F7F7F"/>
                </a:solidFill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8" name="Text Placeholder 7"/>
          <p:cNvSpPr>
            <a:spLocks noGrp="1"/>
          </p:cNvSpPr>
          <p:nvPr>
            <p:ph type="body" sz="quarter" idx="10" hasCustomPrompt="1"/>
          </p:nvPr>
        </p:nvSpPr>
        <p:spPr>
          <a:xfrm>
            <a:off x="3954706" y="3801452"/>
            <a:ext cx="4511964" cy="431780"/>
          </a:xfrm>
          <a:prstGeom prst="rect">
            <a:avLst/>
          </a:prstGeom>
        </p:spPr>
        <p:txBody>
          <a:bodyPr vert="horz" lIns="0" tIns="40504" rIns="0" bIns="40504" anchor="ctr"/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4200" b="1">
                <a:solidFill>
                  <a:schemeClr val="bg1"/>
                </a:solidFill>
                <a:latin typeface="Lato Hairline"/>
                <a:cs typeface="Lato Hairline"/>
              </a:defRPr>
            </a:lvl1pPr>
          </a:lstStyle>
          <a:p>
            <a:pPr lvl="0"/>
            <a:r>
              <a:rPr lang="es-ES_tradnl" dirty="0"/>
              <a:t>TITLE HERE</a:t>
            </a:r>
            <a:endParaRPr lang="es-ES_tradnl" dirty="0"/>
          </a:p>
        </p:txBody>
      </p:sp>
      <p:sp>
        <p:nvSpPr>
          <p:cNvPr id="9" name="Text Placeholder 7"/>
          <p:cNvSpPr>
            <a:spLocks noGrp="1"/>
          </p:cNvSpPr>
          <p:nvPr>
            <p:ph type="body" sz="quarter" idx="11" hasCustomPrompt="1"/>
          </p:nvPr>
        </p:nvSpPr>
        <p:spPr>
          <a:xfrm>
            <a:off x="3954706" y="4385250"/>
            <a:ext cx="4511964" cy="228451"/>
          </a:xfrm>
          <a:prstGeom prst="rect">
            <a:avLst/>
          </a:prstGeom>
        </p:spPr>
        <p:txBody>
          <a:bodyPr vert="horz" lIns="0" tIns="40504" rIns="0" bIns="40504" anchor="ctr"/>
          <a:lstStyle>
            <a:lvl1pPr marL="0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800" b="0">
                <a:solidFill>
                  <a:schemeClr val="accent3"/>
                </a:solidFill>
                <a:latin typeface="Lato Light"/>
                <a:cs typeface="Lato Light"/>
              </a:defRPr>
            </a:lvl1pPr>
          </a:lstStyle>
          <a:p>
            <a:pPr lvl="0"/>
            <a:r>
              <a:rPr lang="es-ES_tradnl" dirty="0" err="1"/>
              <a:t>Ultimate</a:t>
            </a:r>
            <a:r>
              <a:rPr lang="es-ES_tradnl" dirty="0"/>
              <a:t> </a:t>
            </a:r>
            <a:r>
              <a:rPr lang="es-ES_tradnl" dirty="0" err="1"/>
              <a:t>Powerpoint</a:t>
            </a:r>
            <a:r>
              <a:rPr lang="es-ES_tradnl" dirty="0"/>
              <a:t> </a:t>
            </a:r>
            <a:r>
              <a:rPr lang="es-ES_tradnl" dirty="0" err="1"/>
              <a:t>Template</a:t>
            </a:r>
            <a:endParaRPr lang="es-ES_tradnl" dirty="0"/>
          </a:p>
        </p:txBody>
      </p:sp>
      <p:sp>
        <p:nvSpPr>
          <p:cNvPr id="10" name="Text Placeholder 2"/>
          <p:cNvSpPr>
            <a:spLocks noGrp="1"/>
          </p:cNvSpPr>
          <p:nvPr>
            <p:ph type="body" sz="quarter" idx="16" hasCustomPrompt="1"/>
          </p:nvPr>
        </p:nvSpPr>
        <p:spPr>
          <a:xfrm>
            <a:off x="3975167" y="4817825"/>
            <a:ext cx="4488039" cy="1536868"/>
          </a:xfrm>
          <a:prstGeom prst="rect">
            <a:avLst/>
          </a:prstGeom>
        </p:spPr>
        <p:txBody>
          <a:bodyPr vert="horz" lIns="0" tIns="0" rIns="0" bIns="0"/>
          <a:lstStyle>
            <a:lvl1pPr marL="0" indent="0" algn="ctr">
              <a:lnSpc>
                <a:spcPct val="130000"/>
              </a:lnSpc>
              <a:buNone/>
              <a:defRPr sz="144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dapibus</a:t>
            </a:r>
            <a:r>
              <a:rPr lang="en-US" dirty="0"/>
              <a:t> vitae, </a:t>
            </a:r>
            <a:r>
              <a:rPr lang="en-US" dirty="0" err="1"/>
              <a:t>euismod</a:t>
            </a:r>
            <a:r>
              <a:rPr lang="en-US" dirty="0"/>
              <a:t> non </a:t>
            </a:r>
            <a:r>
              <a:rPr lang="en-US" dirty="0" err="1"/>
              <a:t>purus</a:t>
            </a:r>
            <a:r>
              <a:rPr lang="en-US" dirty="0"/>
              <a:t>. Maecenas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tristique</a:t>
            </a:r>
            <a:r>
              <a:rPr lang="en-US" dirty="0"/>
              <a:t>.</a:t>
            </a:r>
            <a:endParaRPr lang="en-US" dirty="0"/>
          </a:p>
        </p:txBody>
      </p:sp>
    </p:spTree>
  </p:cSld>
  <p:clrMapOvr>
    <a:masterClrMapping/>
  </p:clrMapOvr>
  <p:transition spd="slow">
    <p:randomBar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14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42" presetClass="entr" presetSubtype="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400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" dur="4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42" presetClass="entr" presetSubtype="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" presetID="10" presetClass="entr" presetSubtype="0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" grpId="0"/>
      <p:bldP spid="8" grpId="0" build="p">
        <p:tmplLst>
          <p:tmpl lvl="1">
            <p:tnLst>
              <p:par>
                <p:cTn presetID="42" presetClass="entr" presetSubtype="0" fill="hold" nodeType="withEffect">
                  <p:stCondLst>
                    <p:cond delay="2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400"/>
                        <p:tgtEl>
                          <p:spTgt spid="8"/>
                        </p:tgtEl>
                      </p:cBhvr>
                    </p:animEffect>
                    <p:anim calcmode="lin" valueType="num">
                      <p:cBhvr>
                        <p:cTn dur="400" fill="hold"/>
                        <p:tgtEl>
                          <p:spTgt spid="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400" fill="hold"/>
                        <p:tgtEl>
                          <p:spTgt spid="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.1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9" grpId="0" build="p">
        <p:tmplLst>
          <p:tmpl lvl="1">
            <p:tnLst>
              <p:par>
                <p:cTn presetID="42" presetClass="entr" presetSubtype="0" fill="hold" nodeType="withEffect">
                  <p:stCondLst>
                    <p:cond delay="2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9"/>
                        </p:tgtEl>
                      </p:cBhvr>
                    </p:animEffect>
                    <p:anim calcmode="lin" valueType="num">
                      <p:cBhvr>
                        <p:cTn dur="500" fill="hold"/>
                        <p:tgtEl>
                          <p:spTgt spid="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.1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0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8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0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Title 19"/>
          <p:cNvSpPr>
            <a:spLocks noGrp="1"/>
          </p:cNvSpPr>
          <p:nvPr>
            <p:ph type="title"/>
          </p:nvPr>
        </p:nvSpPr>
        <p:spPr>
          <a:xfrm>
            <a:off x="402336" y="457200"/>
            <a:ext cx="11582400" cy="841248"/>
          </a:xfrm>
        </p:spPr>
        <p:txBody>
          <a:bodyPr/>
          <a:lstStyle/>
          <a:p>
            <a:r>
              <a:rPr kumimoji="0" lang="en-US"/>
              <a:t>Click to edit Master title style</a:t>
            </a:r>
            <a:endParaRPr kumimoji="0" lang="en-US"/>
          </a:p>
        </p:txBody>
      </p:sp>
      <p:sp>
        <p:nvSpPr>
          <p:cNvPr id="14" name="Content Placeholder 13"/>
          <p:cNvSpPr>
            <a:spLocks noGrp="1"/>
          </p:cNvSpPr>
          <p:nvPr>
            <p:ph sz="half" idx="1"/>
          </p:nvPr>
        </p:nvSpPr>
        <p:spPr>
          <a:xfrm>
            <a:off x="406400" y="1600200"/>
            <a:ext cx="5588000" cy="4724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</a:lstStyle>
          <a:p>
            <a:pPr lvl="0" eaLnBrk="1" latinLnBrk="0" hangingPunct="1"/>
            <a:r>
              <a:rPr lang="en-US"/>
              <a:t>Click to edit Master text styles</a:t>
            </a:r>
            <a:endParaRPr lang="en-US"/>
          </a:p>
          <a:p>
            <a:pPr lvl="1" eaLnBrk="1" latinLnBrk="0" hangingPunct="1"/>
            <a:r>
              <a:rPr lang="en-US"/>
              <a:t>Second level</a:t>
            </a:r>
            <a:endParaRPr lang="en-US"/>
          </a:p>
          <a:p>
            <a:pPr lvl="2" eaLnBrk="1" latinLnBrk="0" hangingPunct="1"/>
            <a:r>
              <a:rPr lang="en-US"/>
              <a:t>Third level</a:t>
            </a:r>
            <a:endParaRPr lang="en-US"/>
          </a:p>
          <a:p>
            <a:pPr lvl="3" eaLnBrk="1" latinLnBrk="0" hangingPunct="1"/>
            <a:r>
              <a:rPr lang="en-US"/>
              <a:t>Fourth level</a:t>
            </a:r>
            <a:endParaRPr lang="en-US"/>
          </a:p>
          <a:p>
            <a:pPr lvl="4" eaLnBrk="1" latinLnBrk="0" hangingPunct="1"/>
            <a:r>
              <a:rPr lang="en-US"/>
              <a:t>Fifth level</a:t>
            </a:r>
            <a:endParaRPr kumimoji="0" lang="en-US"/>
          </a:p>
        </p:txBody>
      </p:sp>
      <p:sp>
        <p:nvSpPr>
          <p:cNvPr id="13" name="Content Placeholder 12"/>
          <p:cNvSpPr>
            <a:spLocks noGrp="1"/>
          </p:cNvSpPr>
          <p:nvPr>
            <p:ph sz="half" idx="2"/>
          </p:nvPr>
        </p:nvSpPr>
        <p:spPr>
          <a:xfrm>
            <a:off x="6197600" y="1600200"/>
            <a:ext cx="5791200" cy="4724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</a:lstStyle>
          <a:p>
            <a:pPr lvl="0" eaLnBrk="1" latinLnBrk="0" hangingPunct="1"/>
            <a:r>
              <a:rPr lang="en-US"/>
              <a:t>Click to edit Master text styles</a:t>
            </a:r>
            <a:endParaRPr lang="en-US"/>
          </a:p>
          <a:p>
            <a:pPr lvl="1" eaLnBrk="1" latinLnBrk="0" hangingPunct="1"/>
            <a:r>
              <a:rPr lang="en-US"/>
              <a:t>Second level</a:t>
            </a:r>
            <a:endParaRPr lang="en-US"/>
          </a:p>
          <a:p>
            <a:pPr lvl="2" eaLnBrk="1" latinLnBrk="0" hangingPunct="1"/>
            <a:r>
              <a:rPr lang="en-US"/>
              <a:t>Third level</a:t>
            </a:r>
            <a:endParaRPr lang="en-US"/>
          </a:p>
          <a:p>
            <a:pPr lvl="3" eaLnBrk="1" latinLnBrk="0" hangingPunct="1"/>
            <a:r>
              <a:rPr lang="en-US"/>
              <a:t>Fourth level</a:t>
            </a:r>
            <a:endParaRPr lang="en-US"/>
          </a:p>
          <a:p>
            <a:pPr lvl="4" eaLnBrk="1" latinLnBrk="0" hangingPunct="1"/>
            <a:r>
              <a:rPr lang="en-US"/>
              <a:t>Fifth level</a:t>
            </a:r>
            <a:endParaRPr kumimoji="0" lang="en-US"/>
          </a:p>
        </p:txBody>
      </p:sp>
      <p:sp>
        <p:nvSpPr>
          <p:cNvPr id="21" name="Date Placeholder 20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C6662AC-A369-4D70-88AD-1C73A87EEAD0}" type="datetimeFigureOut">
              <a:rPr lang="zh-CN" altLang="en-US" smtClean="0"/>
            </a:fld>
            <a:endParaRPr lang="zh-CN" altLang="en-US"/>
          </a:p>
        </p:txBody>
      </p:sp>
      <p:sp>
        <p:nvSpPr>
          <p:cNvPr id="10" name="Footer Placeholder 9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31" name="Slide Number Placeholder 30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29447A0-8F3A-4CEC-AF03-0972B3128EE1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250">
        <p14:switch dir="r"/>
      </p:transition>
    </mc:Choice>
    <mc:Fallback>
      <p:transition spd="slow">
        <p:fade/>
      </p:transition>
    </mc:Fallback>
  </mc:AlternateContent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" name="Title 28"/>
          <p:cNvSpPr>
            <a:spLocks noGrp="1"/>
          </p:cNvSpPr>
          <p:nvPr>
            <p:ph type="title"/>
          </p:nvPr>
        </p:nvSpPr>
        <p:spPr>
          <a:xfrm>
            <a:off x="406400" y="5410200"/>
            <a:ext cx="11480800" cy="882650"/>
          </a:xfrm>
        </p:spPr>
        <p:txBody>
          <a:bodyPr anchor="ctr"/>
          <a:lstStyle>
            <a:lvl1pPr>
              <a:defRPr/>
            </a:lvl1pPr>
          </a:lstStyle>
          <a:p>
            <a:r>
              <a:rPr kumimoji="0" lang="en-US"/>
              <a:t>Click to edit Master title style</a:t>
            </a:r>
            <a:endParaRPr kumimoji="0" lang="en-US"/>
          </a:p>
        </p:txBody>
      </p:sp>
      <p:sp>
        <p:nvSpPr>
          <p:cNvPr id="13" name="Text Placeholder 12"/>
          <p:cNvSpPr>
            <a:spLocks noGrp="1"/>
          </p:cNvSpPr>
          <p:nvPr>
            <p:ph type="body" idx="1"/>
          </p:nvPr>
        </p:nvSpPr>
        <p:spPr>
          <a:xfrm>
            <a:off x="375259" y="666750"/>
            <a:ext cx="5720741" cy="639762"/>
          </a:xfrm>
        </p:spPr>
        <p:txBody>
          <a:bodyPr anchor="ctr"/>
          <a:lstStyle>
            <a:lvl1pPr marL="0" indent="0">
              <a:buNone/>
              <a:defRPr sz="1800" b="0" cap="all" baseline="0">
                <a:solidFill>
                  <a:schemeClr val="accent1">
                    <a:shade val="50000"/>
                  </a:schemeClr>
                </a:solidFill>
                <a:latin typeface="+mj-lt"/>
                <a:ea typeface="+mj-ea"/>
                <a:cs typeface="+mj-cs"/>
              </a:defRPr>
            </a:lvl1pPr>
            <a:lvl2pPr>
              <a:buNone/>
              <a:defRPr sz="2000" b="1"/>
            </a:lvl2pPr>
            <a:lvl3pPr>
              <a:buNone/>
              <a:defRPr sz="1800" b="1"/>
            </a:lvl3pPr>
            <a:lvl4pPr>
              <a:buNone/>
              <a:defRPr sz="1600" b="1"/>
            </a:lvl4pPr>
            <a:lvl5pPr>
              <a:buNone/>
              <a:defRPr sz="1600" b="1"/>
            </a:lvl5pPr>
          </a:lstStyle>
          <a:p>
            <a:pPr lvl="0" eaLnBrk="1" latinLnBrk="0" hangingPunct="1"/>
            <a:r>
              <a:rPr kumimoji="0" lang="en-US"/>
              <a:t>Click to edit Master text styles</a:t>
            </a:r>
            <a:endParaRPr kumimoji="0" lang="en-US"/>
          </a:p>
        </p:txBody>
      </p:sp>
      <p:sp>
        <p:nvSpPr>
          <p:cNvPr id="25" name="Text Placeholder 24"/>
          <p:cNvSpPr>
            <a:spLocks noGrp="1"/>
          </p:cNvSpPr>
          <p:nvPr>
            <p:ph type="body" sz="half" idx="3"/>
          </p:nvPr>
        </p:nvSpPr>
        <p:spPr>
          <a:xfrm>
            <a:off x="6193367" y="666750"/>
            <a:ext cx="5722988" cy="639762"/>
          </a:xfrm>
        </p:spPr>
        <p:txBody>
          <a:bodyPr anchor="ctr"/>
          <a:lstStyle>
            <a:lvl1pPr marL="0" indent="0">
              <a:buNone/>
              <a:defRPr sz="1800" b="0" cap="all" baseline="0">
                <a:solidFill>
                  <a:schemeClr val="accent1">
                    <a:shade val="50000"/>
                  </a:schemeClr>
                </a:solidFill>
                <a:latin typeface="+mj-lt"/>
                <a:ea typeface="+mj-ea"/>
                <a:cs typeface="+mj-cs"/>
              </a:defRPr>
            </a:lvl1pPr>
            <a:lvl2pPr>
              <a:buNone/>
              <a:defRPr sz="2000" b="1"/>
            </a:lvl2pPr>
            <a:lvl3pPr>
              <a:buNone/>
              <a:defRPr sz="1800" b="1"/>
            </a:lvl3pPr>
            <a:lvl4pPr>
              <a:buNone/>
              <a:defRPr sz="1600" b="1"/>
            </a:lvl4pPr>
            <a:lvl5pPr>
              <a:buNone/>
              <a:defRPr sz="1600" b="1"/>
            </a:lvl5pPr>
          </a:lstStyle>
          <a:p>
            <a:pPr lvl="0" eaLnBrk="1" latinLnBrk="0" hangingPunct="1"/>
            <a:r>
              <a:rPr kumimoji="0" lang="en-US"/>
              <a:t>Click to edit Master text styles</a:t>
            </a:r>
            <a:endParaRPr kumimoji="0"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375259" y="1316038"/>
            <a:ext cx="5720741" cy="3941763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</a:lstStyle>
          <a:p>
            <a:pPr lvl="0" eaLnBrk="1" latinLnBrk="0" hangingPunct="1"/>
            <a:r>
              <a:rPr lang="en-US"/>
              <a:t>Click to edit Master text styles</a:t>
            </a:r>
            <a:endParaRPr lang="en-US"/>
          </a:p>
          <a:p>
            <a:pPr lvl="1" eaLnBrk="1" latinLnBrk="0" hangingPunct="1"/>
            <a:r>
              <a:rPr lang="en-US"/>
              <a:t>Second level</a:t>
            </a:r>
            <a:endParaRPr lang="en-US"/>
          </a:p>
          <a:p>
            <a:pPr lvl="2" eaLnBrk="1" latinLnBrk="0" hangingPunct="1"/>
            <a:r>
              <a:rPr lang="en-US"/>
              <a:t>Third level</a:t>
            </a:r>
            <a:endParaRPr lang="en-US"/>
          </a:p>
          <a:p>
            <a:pPr lvl="3" eaLnBrk="1" latinLnBrk="0" hangingPunct="1"/>
            <a:r>
              <a:rPr lang="en-US"/>
              <a:t>Fourth level</a:t>
            </a:r>
            <a:endParaRPr lang="en-US"/>
          </a:p>
          <a:p>
            <a:pPr lvl="4" eaLnBrk="1" latinLnBrk="0" hangingPunct="1"/>
            <a:r>
              <a:rPr lang="en-US"/>
              <a:t>Fifth level</a:t>
            </a:r>
            <a:endParaRPr kumimoji="0" lang="en-US"/>
          </a:p>
        </p:txBody>
      </p:sp>
      <p:sp>
        <p:nvSpPr>
          <p:cNvPr id="28" name="Content Placeholder 27"/>
          <p:cNvSpPr>
            <a:spLocks noGrp="1"/>
          </p:cNvSpPr>
          <p:nvPr>
            <p:ph sz="quarter" idx="4"/>
          </p:nvPr>
        </p:nvSpPr>
        <p:spPr>
          <a:xfrm>
            <a:off x="6198307" y="1316038"/>
            <a:ext cx="5718048" cy="3941763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</a:lstStyle>
          <a:p>
            <a:pPr lvl="0" eaLnBrk="1" latinLnBrk="0" hangingPunct="1"/>
            <a:r>
              <a:rPr lang="en-US"/>
              <a:t>Click to edit Master text styles</a:t>
            </a:r>
            <a:endParaRPr lang="en-US"/>
          </a:p>
          <a:p>
            <a:pPr lvl="1" eaLnBrk="1" latinLnBrk="0" hangingPunct="1"/>
            <a:r>
              <a:rPr lang="en-US"/>
              <a:t>Second level</a:t>
            </a:r>
            <a:endParaRPr lang="en-US"/>
          </a:p>
          <a:p>
            <a:pPr lvl="2" eaLnBrk="1" latinLnBrk="0" hangingPunct="1"/>
            <a:r>
              <a:rPr lang="en-US"/>
              <a:t>Third level</a:t>
            </a:r>
            <a:endParaRPr lang="en-US"/>
          </a:p>
          <a:p>
            <a:pPr lvl="3" eaLnBrk="1" latinLnBrk="0" hangingPunct="1"/>
            <a:r>
              <a:rPr lang="en-US"/>
              <a:t>Fourth level</a:t>
            </a:r>
            <a:endParaRPr lang="en-US"/>
          </a:p>
          <a:p>
            <a:pPr lvl="4" eaLnBrk="1" latinLnBrk="0" hangingPunct="1"/>
            <a:r>
              <a:rPr lang="en-US"/>
              <a:t>Fifth level</a:t>
            </a:r>
            <a:endParaRPr kumimoji="0" lang="en-US"/>
          </a:p>
        </p:txBody>
      </p:sp>
      <p:sp>
        <p:nvSpPr>
          <p:cNvPr id="10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C6662AC-A369-4D70-88AD-1C73A87EEAD0}" type="datetimeFigureOut">
              <a:rPr lang="zh-CN" altLang="en-US" smtClean="0"/>
            </a:fld>
            <a:endParaRPr lang="zh-CN" alt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10972800" y="6477000"/>
            <a:ext cx="1016000" cy="246888"/>
          </a:xfrm>
        </p:spPr>
        <p:txBody>
          <a:bodyPr/>
          <a:lstStyle/>
          <a:p>
            <a:fld id="{929447A0-8F3A-4CEC-AF03-0972B3128EE1}" type="slidenum">
              <a:rPr lang="zh-CN" altLang="en-US" smtClean="0"/>
            </a:fld>
            <a:endParaRPr lang="zh-CN" altLang="en-US"/>
          </a:p>
        </p:txBody>
      </p:sp>
      <p:sp>
        <p:nvSpPr>
          <p:cNvPr id="11" name="Straight Connector 10"/>
          <p:cNvSpPr>
            <a:spLocks noChangeShapeType="1"/>
          </p:cNvSpPr>
          <p:nvPr/>
        </p:nvSpPr>
        <p:spPr bwMode="auto">
          <a:xfrm>
            <a:off x="685800" y="6019801"/>
            <a:ext cx="11506200" cy="2381"/>
          </a:xfrm>
          <a:prstGeom prst="line">
            <a:avLst/>
          </a:prstGeom>
          <a:noFill/>
          <a:ln w="9525" cap="flat" cmpd="sng" algn="ctr">
            <a:gradFill flip="none" rotWithShape="1">
              <a:gsLst>
                <a:gs pos="0">
                  <a:schemeClr val="accent1">
                    <a:alpha val="0"/>
                  </a:schemeClr>
                </a:gs>
                <a:gs pos="17000">
                  <a:schemeClr val="accent1"/>
                </a:gs>
                <a:gs pos="100000">
                  <a:schemeClr val="accent1"/>
                </a:gs>
              </a:gsLst>
              <a:lin ang="0" scaled="1"/>
              <a:tileRect/>
            </a:gra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anchor="t" compatLnSpc="1"/>
          <a:lstStyle/>
          <a:p>
            <a:endParaRPr kumimoji="0" lang="en-US"/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250">
        <p14:switch dir="r"/>
      </p:transition>
    </mc:Choice>
    <mc:Fallback>
      <p:transition spd="slow">
        <p:fade/>
      </p:transition>
    </mc:Fallback>
  </mc:AlternateContent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" name="Title 29"/>
          <p:cNvSpPr>
            <a:spLocks noGrp="1"/>
          </p:cNvSpPr>
          <p:nvPr>
            <p:ph type="title"/>
          </p:nvPr>
        </p:nvSpPr>
        <p:spPr>
          <a:xfrm>
            <a:off x="402336" y="457200"/>
            <a:ext cx="11582400" cy="841248"/>
          </a:xfrm>
        </p:spPr>
        <p:txBody>
          <a:bodyPr/>
          <a:lstStyle/>
          <a:p>
            <a:r>
              <a:rPr kumimoji="0" lang="en-US"/>
              <a:t>Click to edit Master title style</a:t>
            </a:r>
            <a:endParaRPr kumimoji="0" lang="en-US"/>
          </a:p>
        </p:txBody>
      </p:sp>
      <p:sp>
        <p:nvSpPr>
          <p:cNvPr id="12" name="Date Placeholder 1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C6662AC-A369-4D70-88AD-1C73A87EEAD0}" type="datetimeFigureOut">
              <a:rPr lang="zh-CN" altLang="en-US" smtClean="0"/>
            </a:fld>
            <a:endParaRPr lang="zh-CN" altLang="en-US"/>
          </a:p>
        </p:txBody>
      </p:sp>
      <p:sp>
        <p:nvSpPr>
          <p:cNvPr id="21" name="Footer Placeholder 20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29447A0-8F3A-4CEC-AF03-0972B3128EE1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250">
        <p14:switch dir="r"/>
      </p:transition>
    </mc:Choice>
    <mc:Fallback>
      <p:transition spd="slow">
        <p:fade/>
      </p:transition>
    </mc:Fallback>
  </mc:AlternateContent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C6662AC-A369-4D70-88AD-1C73A87EEAD0}" type="datetimeFigureOut">
              <a:rPr lang="zh-CN" altLang="en-US" smtClean="0"/>
            </a:fld>
            <a:endParaRPr lang="zh-CN" altLang="en-US"/>
          </a:p>
        </p:txBody>
      </p:sp>
      <p:sp>
        <p:nvSpPr>
          <p:cNvPr id="24" name="Footer Placeholder 2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29447A0-8F3A-4CEC-AF03-0972B3128EE1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250">
        <p14:switch dir="r"/>
      </p:transition>
    </mc:Choice>
    <mc:Fallback>
      <p:transition spd="slow">
        <p:fade/>
      </p:transition>
    </mc:Fallback>
  </mc:AlternateContent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Straight Connector 7"/>
          <p:cNvSpPr>
            <a:spLocks noChangeShapeType="1"/>
          </p:cNvSpPr>
          <p:nvPr/>
        </p:nvSpPr>
        <p:spPr bwMode="auto">
          <a:xfrm>
            <a:off x="685800" y="5849118"/>
            <a:ext cx="11506200" cy="2381"/>
          </a:xfrm>
          <a:prstGeom prst="line">
            <a:avLst/>
          </a:prstGeom>
          <a:noFill/>
          <a:ln w="9525" cap="flat" cmpd="sng" algn="ctr">
            <a:gradFill flip="none" rotWithShape="1">
              <a:gsLst>
                <a:gs pos="0">
                  <a:schemeClr val="accent1">
                    <a:alpha val="0"/>
                  </a:schemeClr>
                </a:gs>
                <a:gs pos="17000">
                  <a:schemeClr val="accent1"/>
                </a:gs>
                <a:gs pos="100000">
                  <a:schemeClr val="accent1"/>
                </a:gs>
              </a:gsLst>
              <a:lin ang="0" scaled="1"/>
              <a:tileRect/>
            </a:gra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anchor="t" compatLnSpc="1"/>
          <a:lstStyle/>
          <a:p>
            <a:endParaRPr kumimoji="0" lang="en-US"/>
          </a:p>
        </p:txBody>
      </p:sp>
      <p:sp>
        <p:nvSpPr>
          <p:cNvPr id="12" name="Title 11"/>
          <p:cNvSpPr>
            <a:spLocks noGrp="1"/>
          </p:cNvSpPr>
          <p:nvPr>
            <p:ph type="title"/>
          </p:nvPr>
        </p:nvSpPr>
        <p:spPr>
          <a:xfrm>
            <a:off x="609600" y="5486400"/>
            <a:ext cx="11277600" cy="520700"/>
          </a:xfrm>
        </p:spPr>
        <p:txBody>
          <a:bodyPr anchor="ctr"/>
          <a:lstStyle>
            <a:lvl1pPr algn="l">
              <a:buNone/>
              <a:defRPr sz="2000" b="1"/>
            </a:lvl1pPr>
          </a:lstStyle>
          <a:p>
            <a:r>
              <a:rPr kumimoji="0" lang="en-US"/>
              <a:t>Click to edit Master title style</a:t>
            </a:r>
            <a:endParaRPr kumimoji="0" lang="en-US"/>
          </a:p>
        </p:txBody>
      </p:sp>
      <p:sp>
        <p:nvSpPr>
          <p:cNvPr id="26" name="Text Placeholder 25"/>
          <p:cNvSpPr>
            <a:spLocks noGrp="1"/>
          </p:cNvSpPr>
          <p:nvPr>
            <p:ph type="body" idx="2"/>
          </p:nvPr>
        </p:nvSpPr>
        <p:spPr>
          <a:xfrm>
            <a:off x="609601" y="609600"/>
            <a:ext cx="4011084" cy="4800600"/>
          </a:xfrm>
        </p:spPr>
        <p:txBody>
          <a:bodyPr/>
          <a:lstStyle>
            <a:lvl1pPr marL="0" indent="0">
              <a:buNone/>
              <a:defRPr sz="1400"/>
            </a:lvl1pPr>
            <a:lvl2pPr>
              <a:buNone/>
              <a:defRPr sz="1200"/>
            </a:lvl2pPr>
            <a:lvl3pPr>
              <a:buNone/>
              <a:defRPr sz="1000"/>
            </a:lvl3pPr>
            <a:lvl4pPr>
              <a:buNone/>
              <a:defRPr sz="900"/>
            </a:lvl4pPr>
            <a:lvl5pPr>
              <a:buNone/>
              <a:defRPr sz="900"/>
            </a:lvl5pPr>
          </a:lstStyle>
          <a:p>
            <a:pPr lvl="0" eaLnBrk="1" latinLnBrk="0" hangingPunct="1"/>
            <a:r>
              <a:rPr kumimoji="0" lang="en-US"/>
              <a:t>Click to edit Master text styles</a:t>
            </a:r>
            <a:endParaRPr kumimoji="0" lang="en-US"/>
          </a:p>
        </p:txBody>
      </p:sp>
      <p:sp>
        <p:nvSpPr>
          <p:cNvPr id="14" name="Content Placeholder 13"/>
          <p:cNvSpPr>
            <a:spLocks noGrp="1"/>
          </p:cNvSpPr>
          <p:nvPr>
            <p:ph sz="half" idx="1"/>
          </p:nvPr>
        </p:nvSpPr>
        <p:spPr>
          <a:xfrm>
            <a:off x="4766733" y="609600"/>
            <a:ext cx="7120467" cy="4800600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</a:lstStyle>
          <a:p>
            <a:pPr lvl="0" eaLnBrk="1" latinLnBrk="0" hangingPunct="1"/>
            <a:r>
              <a:rPr lang="en-US"/>
              <a:t>Click to edit Master text styles</a:t>
            </a:r>
            <a:endParaRPr lang="en-US"/>
          </a:p>
          <a:p>
            <a:pPr lvl="1" eaLnBrk="1" latinLnBrk="0" hangingPunct="1"/>
            <a:r>
              <a:rPr lang="en-US"/>
              <a:t>Second level</a:t>
            </a:r>
            <a:endParaRPr lang="en-US"/>
          </a:p>
          <a:p>
            <a:pPr lvl="2" eaLnBrk="1" latinLnBrk="0" hangingPunct="1"/>
            <a:r>
              <a:rPr lang="en-US"/>
              <a:t>Third level</a:t>
            </a:r>
            <a:endParaRPr lang="en-US"/>
          </a:p>
          <a:p>
            <a:pPr lvl="3" eaLnBrk="1" latinLnBrk="0" hangingPunct="1"/>
            <a:r>
              <a:rPr lang="en-US"/>
              <a:t>Fourth level</a:t>
            </a:r>
            <a:endParaRPr lang="en-US"/>
          </a:p>
          <a:p>
            <a:pPr lvl="4" eaLnBrk="1" latinLnBrk="0" hangingPunct="1"/>
            <a:r>
              <a:rPr lang="en-US"/>
              <a:t>Fifth level</a:t>
            </a:r>
            <a:endParaRPr kumimoji="0" lang="en-US"/>
          </a:p>
        </p:txBody>
      </p:sp>
      <p:sp>
        <p:nvSpPr>
          <p:cNvPr id="25" name="Date Placeholder 2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C6662AC-A369-4D70-88AD-1C73A87EEAD0}" type="datetimeFigureOut">
              <a:rPr lang="zh-CN" altLang="en-US" smtClean="0"/>
            </a:fld>
            <a:endParaRPr lang="zh-CN" altLang="en-US"/>
          </a:p>
        </p:txBody>
      </p:sp>
      <p:sp>
        <p:nvSpPr>
          <p:cNvPr id="29" name="Footer Placeholder 28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29447A0-8F3A-4CEC-AF03-0972B3128EE1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250">
        <p14:switch dir="r"/>
      </p:transition>
    </mc:Choice>
    <mc:Fallback>
      <p:transition spd="slow">
        <p:fade/>
      </p:transition>
    </mc:Fallback>
  </mc:AlternateContent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Picture Placeholder 12"/>
          <p:cNvSpPr>
            <a:spLocks noGrp="1"/>
          </p:cNvSpPr>
          <p:nvPr>
            <p:ph type="pic" idx="1"/>
          </p:nvPr>
        </p:nvSpPr>
        <p:spPr>
          <a:xfrm>
            <a:off x="4673600" y="616634"/>
            <a:ext cx="6705600" cy="3657600"/>
          </a:xfrm>
          <a:solidFill>
            <a:schemeClr val="bg1"/>
          </a:solidFill>
          <a:ln w="6350">
            <a:solidFill>
              <a:schemeClr val="accent1"/>
            </a:solidFill>
          </a:ln>
          <a:effectLst>
            <a:reflection blurRad="1000" stA="49000" endA="500" endPos="10000" dist="900" dir="5400000" sy="-90000" algn="bl" rotWithShape="0"/>
          </a:effectLst>
        </p:spPr>
        <p:txBody>
          <a:bodyPr/>
          <a:lstStyle>
            <a:lvl1pPr marL="0" indent="0">
              <a:buNone/>
              <a:defRPr sz="3200"/>
            </a:lvl1pPr>
          </a:lstStyle>
          <a:p>
            <a:r>
              <a:rPr kumimoji="0" lang="en-US"/>
              <a:t>Click icon to add picture</a:t>
            </a:r>
            <a:endParaRPr kumimoji="0"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C6662AC-A369-4D70-88AD-1C73A87EEAD0}" type="datetimeFigureOut">
              <a:rPr lang="zh-CN" altLang="en-US" smtClean="0"/>
            </a:fld>
            <a:endParaRPr lang="zh-CN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31" name="Slide Number Placeholder 30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29447A0-8F3A-4CEC-AF03-0972B3128EE1}" type="slidenum">
              <a:rPr lang="zh-CN" altLang="en-US" smtClean="0"/>
            </a:fld>
            <a:endParaRPr lang="zh-CN" altLang="en-US"/>
          </a:p>
        </p:txBody>
      </p:sp>
      <p:sp>
        <p:nvSpPr>
          <p:cNvPr id="17" name="Title 16"/>
          <p:cNvSpPr>
            <a:spLocks noGrp="1"/>
          </p:cNvSpPr>
          <p:nvPr>
            <p:ph type="title"/>
          </p:nvPr>
        </p:nvSpPr>
        <p:spPr>
          <a:xfrm>
            <a:off x="508000" y="4993760"/>
            <a:ext cx="7823200" cy="522288"/>
          </a:xfrm>
        </p:spPr>
        <p:txBody>
          <a:bodyPr anchor="ctr"/>
          <a:lstStyle>
            <a:lvl1pPr algn="l">
              <a:buNone/>
              <a:defRPr sz="2000" b="1"/>
            </a:lvl1pPr>
          </a:lstStyle>
          <a:p>
            <a:r>
              <a:rPr kumimoji="0" lang="en-US"/>
              <a:t>Click to edit Master title style</a:t>
            </a:r>
            <a:endParaRPr kumimoji="0" lang="en-US"/>
          </a:p>
        </p:txBody>
      </p:sp>
      <p:sp>
        <p:nvSpPr>
          <p:cNvPr id="26" name="Text Placeholder 25"/>
          <p:cNvSpPr>
            <a:spLocks noGrp="1"/>
          </p:cNvSpPr>
          <p:nvPr>
            <p:ph type="body" sz="half" idx="2"/>
          </p:nvPr>
        </p:nvSpPr>
        <p:spPr>
          <a:xfrm>
            <a:off x="508000" y="5533218"/>
            <a:ext cx="7823200" cy="768350"/>
          </a:xfrm>
        </p:spPr>
        <p:txBody>
          <a:bodyPr lIns="109728" tIns="0"/>
          <a:lstStyle>
            <a:lvl1pPr marL="0" indent="0">
              <a:buNone/>
              <a:defRPr sz="1400"/>
            </a:lvl1pPr>
            <a:lvl2pPr>
              <a:defRPr sz="1200"/>
            </a:lvl2pPr>
            <a:lvl3pPr>
              <a:defRPr sz="1000"/>
            </a:lvl3pPr>
            <a:lvl4pPr>
              <a:defRPr sz="900"/>
            </a:lvl4pPr>
            <a:lvl5pPr>
              <a:defRPr sz="900"/>
            </a:lvl5pPr>
          </a:lstStyle>
          <a:p>
            <a:pPr lvl="0" eaLnBrk="1" latinLnBrk="0" hangingPunct="1"/>
            <a:r>
              <a:rPr kumimoji="0" lang="en-US"/>
              <a:t>Click to edit Master text styles</a:t>
            </a:r>
            <a:endParaRPr kumimoji="0" lang="en-US"/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250">
        <p14:switch dir="r"/>
      </p:transition>
    </mc:Choice>
    <mc:Fallback>
      <p:transition spd="slow">
        <p:fade/>
      </p:transition>
    </mc:Fallback>
  </mc:AlternateContent>
</p:sldLayout>
</file>

<file path=ppt/slideMasters/_rels/slideMaster1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9.xml"/><Relationship Id="rId8" Type="http://schemas.openxmlformats.org/officeDocument/2006/relationships/slideLayout" Target="../slideLayouts/slideLayout8.xml"/><Relationship Id="rId7" Type="http://schemas.openxmlformats.org/officeDocument/2006/relationships/slideLayout" Target="../slideLayouts/slideLayout7.xml"/><Relationship Id="rId6" Type="http://schemas.openxmlformats.org/officeDocument/2006/relationships/slideLayout" Target="../slideLayouts/slideLayout6.xml"/><Relationship Id="rId5" Type="http://schemas.openxmlformats.org/officeDocument/2006/relationships/slideLayout" Target="../slideLayouts/slideLayout5.xml"/><Relationship Id="rId4" Type="http://schemas.openxmlformats.org/officeDocument/2006/relationships/slideLayout" Target="../slideLayouts/slideLayout4.xml"/><Relationship Id="rId3" Type="http://schemas.openxmlformats.org/officeDocument/2006/relationships/slideLayout" Target="../slideLayouts/slideLayout3.xml"/><Relationship Id="rId2" Type="http://schemas.openxmlformats.org/officeDocument/2006/relationships/slideLayout" Target="../slideLayouts/slideLayout2.xml"/><Relationship Id="rId12" Type="http://schemas.openxmlformats.org/officeDocument/2006/relationships/theme" Target="../theme/theme1.xml"/><Relationship Id="rId11" Type="http://schemas.openxmlformats.org/officeDocument/2006/relationships/slideLayout" Target="../slideLayouts/slideLayout11.xml"/><Relationship Id="rId10" Type="http://schemas.openxmlformats.org/officeDocument/2006/relationships/slideLayout" Target="../slideLayouts/slideLayout10.xml"/><Relationship Id="rId1" Type="http://schemas.openxmlformats.org/officeDocument/2006/relationships/slideLayout" Target="../slideLayouts/slideLayout1.xml"/></Relationships>
</file>

<file path=ppt/slideMasters/_rels/slideMaster2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0.xml"/><Relationship Id="rId8" Type="http://schemas.openxmlformats.org/officeDocument/2006/relationships/slideLayout" Target="../slideLayouts/slideLayout19.xml"/><Relationship Id="rId7" Type="http://schemas.openxmlformats.org/officeDocument/2006/relationships/slideLayout" Target="../slideLayouts/slideLayout18.xml"/><Relationship Id="rId6" Type="http://schemas.openxmlformats.org/officeDocument/2006/relationships/slideLayout" Target="../slideLayouts/slideLayout17.xml"/><Relationship Id="rId5" Type="http://schemas.openxmlformats.org/officeDocument/2006/relationships/slideLayout" Target="../slideLayouts/slideLayout16.xml"/><Relationship Id="rId4" Type="http://schemas.openxmlformats.org/officeDocument/2006/relationships/slideLayout" Target="../slideLayouts/slideLayout15.xml"/><Relationship Id="rId3" Type="http://schemas.openxmlformats.org/officeDocument/2006/relationships/slideLayout" Target="../slideLayouts/slideLayout14.xml"/><Relationship Id="rId2" Type="http://schemas.openxmlformats.org/officeDocument/2006/relationships/slideLayout" Target="../slideLayouts/slideLayout13.xml"/><Relationship Id="rId12" Type="http://schemas.openxmlformats.org/officeDocument/2006/relationships/theme" Target="../theme/theme2.xml"/><Relationship Id="rId11" Type="http://schemas.openxmlformats.org/officeDocument/2006/relationships/slideLayout" Target="../slideLayouts/slideLayout22.xml"/><Relationship Id="rId10" Type="http://schemas.openxmlformats.org/officeDocument/2006/relationships/slideLayout" Target="../slideLayouts/slideLayout21.xml"/><Relationship Id="rId1" Type="http://schemas.openxmlformats.org/officeDocument/2006/relationships/slideLayout" Target="../slideLayouts/slideLayout12.xml"/></Relationships>
</file>

<file path=ppt/slideMasters/_rels/slideMaster3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31.xml"/><Relationship Id="rId8" Type="http://schemas.openxmlformats.org/officeDocument/2006/relationships/slideLayout" Target="../slideLayouts/slideLayout30.xml"/><Relationship Id="rId7" Type="http://schemas.openxmlformats.org/officeDocument/2006/relationships/slideLayout" Target="../slideLayouts/slideLayout29.xml"/><Relationship Id="rId6" Type="http://schemas.openxmlformats.org/officeDocument/2006/relationships/slideLayout" Target="../slideLayouts/slideLayout28.xml"/><Relationship Id="rId5" Type="http://schemas.openxmlformats.org/officeDocument/2006/relationships/slideLayout" Target="../slideLayouts/slideLayout27.xml"/><Relationship Id="rId4" Type="http://schemas.openxmlformats.org/officeDocument/2006/relationships/slideLayout" Target="../slideLayouts/slideLayout26.xml"/><Relationship Id="rId3" Type="http://schemas.openxmlformats.org/officeDocument/2006/relationships/slideLayout" Target="../slideLayouts/slideLayout25.xml"/><Relationship Id="rId2" Type="http://schemas.openxmlformats.org/officeDocument/2006/relationships/slideLayout" Target="../slideLayouts/slideLayout24.xml"/><Relationship Id="rId15" Type="http://schemas.openxmlformats.org/officeDocument/2006/relationships/theme" Target="../theme/theme3.xml"/><Relationship Id="rId14" Type="http://schemas.openxmlformats.org/officeDocument/2006/relationships/image" Target="../media/image5.png"/><Relationship Id="rId13" Type="http://schemas.openxmlformats.org/officeDocument/2006/relationships/slideLayout" Target="../slideLayouts/slideLayout35.xml"/><Relationship Id="rId12" Type="http://schemas.openxmlformats.org/officeDocument/2006/relationships/slideLayout" Target="../slideLayouts/slideLayout34.xml"/><Relationship Id="rId11" Type="http://schemas.openxmlformats.org/officeDocument/2006/relationships/slideLayout" Target="../slideLayouts/slideLayout33.xml"/><Relationship Id="rId10" Type="http://schemas.openxmlformats.org/officeDocument/2006/relationships/slideLayout" Target="../slideLayouts/slideLayout32.xml"/><Relationship Id="rId1" Type="http://schemas.openxmlformats.org/officeDocument/2006/relationships/slideLayout" Target="../slideLayouts/slideLayout23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Straight Connector 6"/>
          <p:cNvSpPr>
            <a:spLocks noChangeShapeType="1"/>
          </p:cNvSpPr>
          <p:nvPr/>
        </p:nvSpPr>
        <p:spPr bwMode="auto">
          <a:xfrm>
            <a:off x="685800" y="1050899"/>
            <a:ext cx="11506200" cy="2381"/>
          </a:xfrm>
          <a:prstGeom prst="line">
            <a:avLst/>
          </a:prstGeom>
          <a:noFill/>
          <a:ln w="9525" cap="flat" cmpd="sng" algn="ctr">
            <a:gradFill flip="none" rotWithShape="1">
              <a:gsLst>
                <a:gs pos="0">
                  <a:schemeClr val="accent1">
                    <a:alpha val="0"/>
                  </a:schemeClr>
                </a:gs>
                <a:gs pos="17000">
                  <a:schemeClr val="accent1"/>
                </a:gs>
                <a:gs pos="100000">
                  <a:schemeClr val="accent1"/>
                </a:gs>
              </a:gsLst>
              <a:lin ang="0" scaled="1"/>
              <a:tileRect/>
            </a:gra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anchor="t" compatLnSpc="1"/>
          <a:lstStyle/>
          <a:p>
            <a:endParaRPr kumimoji="0" lang="en-US"/>
          </a:p>
        </p:txBody>
      </p:sp>
      <p:sp>
        <p:nvSpPr>
          <p:cNvPr id="8" name="Text Placeholder 7"/>
          <p:cNvSpPr>
            <a:spLocks noGrp="1"/>
          </p:cNvSpPr>
          <p:nvPr>
            <p:ph type="body" idx="1"/>
          </p:nvPr>
        </p:nvSpPr>
        <p:spPr>
          <a:xfrm>
            <a:off x="406400" y="1554163"/>
            <a:ext cx="11582400" cy="4525963"/>
          </a:xfrm>
          <a:prstGeom prst="rect">
            <a:avLst/>
          </a:prstGeom>
        </p:spPr>
        <p:txBody>
          <a:bodyPr vert="horz">
            <a:normAutofit/>
          </a:bodyPr>
          <a:lstStyle/>
          <a:p>
            <a:pPr lvl="0" eaLnBrk="1" latinLnBrk="0" hangingPunct="1"/>
            <a:r>
              <a:rPr kumimoji="0" lang="en-US"/>
              <a:t>Click to edit Master text styles</a:t>
            </a:r>
            <a:endParaRPr kumimoji="0" lang="en-US"/>
          </a:p>
          <a:p>
            <a:pPr lvl="1" eaLnBrk="1" latinLnBrk="0" hangingPunct="1"/>
            <a:r>
              <a:rPr kumimoji="0" lang="en-US"/>
              <a:t>Second level</a:t>
            </a:r>
            <a:endParaRPr kumimoji="0" lang="en-US"/>
          </a:p>
          <a:p>
            <a:pPr lvl="2" eaLnBrk="1" latinLnBrk="0" hangingPunct="1"/>
            <a:r>
              <a:rPr kumimoji="0" lang="en-US"/>
              <a:t>Third level</a:t>
            </a:r>
            <a:endParaRPr kumimoji="0" lang="en-US"/>
          </a:p>
          <a:p>
            <a:pPr lvl="3" eaLnBrk="1" latinLnBrk="0" hangingPunct="1"/>
            <a:r>
              <a:rPr kumimoji="0" lang="en-US"/>
              <a:t>Fourth level</a:t>
            </a:r>
            <a:endParaRPr kumimoji="0" lang="en-US"/>
          </a:p>
          <a:p>
            <a:pPr lvl="4" eaLnBrk="1" latinLnBrk="0" hangingPunct="1"/>
            <a:r>
              <a:rPr kumimoji="0" lang="en-US"/>
              <a:t>Fifth level</a:t>
            </a:r>
            <a:endParaRPr kumimoji="0" lang="en-US"/>
          </a:p>
        </p:txBody>
      </p:sp>
      <p:sp>
        <p:nvSpPr>
          <p:cNvPr id="11" name="Date Placeholder 10"/>
          <p:cNvSpPr>
            <a:spLocks noGrp="1"/>
          </p:cNvSpPr>
          <p:nvPr>
            <p:ph type="dt" sz="half" idx="2"/>
          </p:nvPr>
        </p:nvSpPr>
        <p:spPr>
          <a:xfrm>
            <a:off x="8636000" y="76201"/>
            <a:ext cx="3352800" cy="288925"/>
          </a:xfrm>
          <a:prstGeom prst="rect">
            <a:avLst/>
          </a:prstGeom>
        </p:spPr>
        <p:txBody>
          <a:bodyPr vert="horz"/>
          <a:lstStyle>
            <a:lvl1pPr algn="l" eaLnBrk="1" latinLnBrk="0" hangingPunct="1">
              <a:defRPr kumimoji="0" sz="1200">
                <a:solidFill>
                  <a:schemeClr val="accent1">
                    <a:shade val="75000"/>
                  </a:schemeClr>
                </a:solidFill>
              </a:defRPr>
            </a:lvl1pPr>
          </a:lstStyle>
          <a:p>
            <a:fld id="{7C6662AC-A369-4D70-88AD-1C73A87EEAD0}" type="datetimeFigureOut">
              <a:rPr lang="zh-CN" altLang="en-US" smtClean="0"/>
            </a:fld>
            <a:endParaRPr lang="zh-CN" altLang="en-US"/>
          </a:p>
        </p:txBody>
      </p:sp>
      <p:sp>
        <p:nvSpPr>
          <p:cNvPr id="28" name="Footer Placeholder 27"/>
          <p:cNvSpPr>
            <a:spLocks noGrp="1"/>
          </p:cNvSpPr>
          <p:nvPr>
            <p:ph type="ftr" sz="quarter" idx="3"/>
          </p:nvPr>
        </p:nvSpPr>
        <p:spPr>
          <a:xfrm>
            <a:off x="4165600" y="76201"/>
            <a:ext cx="4470400" cy="288925"/>
          </a:xfrm>
          <a:prstGeom prst="rect">
            <a:avLst/>
          </a:prstGeom>
        </p:spPr>
        <p:txBody>
          <a:bodyPr vert="horz"/>
          <a:lstStyle>
            <a:lvl1pPr algn="r" eaLnBrk="1" latinLnBrk="0" hangingPunct="1">
              <a:defRPr kumimoji="0" sz="1200">
                <a:solidFill>
                  <a:schemeClr val="accent1">
                    <a:shade val="75000"/>
                  </a:schemeClr>
                </a:solidFill>
              </a:defRPr>
            </a:lvl1pPr>
          </a:lstStyle>
          <a:p>
            <a:endParaRPr lang="zh-CN" alt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>
          <a:xfrm>
            <a:off x="10972800" y="6477001"/>
            <a:ext cx="1016000" cy="244475"/>
          </a:xfrm>
          <a:prstGeom prst="rect">
            <a:avLst/>
          </a:prstGeom>
        </p:spPr>
        <p:txBody>
          <a:bodyPr vert="horz"/>
          <a:lstStyle>
            <a:lvl1pPr algn="r" eaLnBrk="1" latinLnBrk="0" hangingPunct="1">
              <a:defRPr kumimoji="0" sz="1200">
                <a:solidFill>
                  <a:schemeClr val="accent1">
                    <a:shade val="75000"/>
                  </a:schemeClr>
                </a:solidFill>
              </a:defRPr>
            </a:lvl1pPr>
          </a:lstStyle>
          <a:p>
            <a:fld id="{929447A0-8F3A-4CEC-AF03-0972B3128EE1}" type="slidenum">
              <a:rPr lang="zh-CN" altLang="en-US" smtClean="0"/>
            </a:fld>
            <a:endParaRPr lang="zh-CN" altLang="en-US"/>
          </a:p>
        </p:txBody>
      </p:sp>
      <p:sp>
        <p:nvSpPr>
          <p:cNvPr id="10" name="Title Placeholder 9"/>
          <p:cNvSpPr>
            <a:spLocks noGrp="1"/>
          </p:cNvSpPr>
          <p:nvPr>
            <p:ph type="title"/>
          </p:nvPr>
        </p:nvSpPr>
        <p:spPr>
          <a:xfrm>
            <a:off x="406400" y="457200"/>
            <a:ext cx="11582400" cy="838200"/>
          </a:xfrm>
          <a:prstGeom prst="rect">
            <a:avLst/>
          </a:prstGeom>
        </p:spPr>
        <p:txBody>
          <a:bodyPr vert="horz" anchor="ctr">
            <a:normAutofit/>
          </a:bodyPr>
          <a:lstStyle/>
          <a:p>
            <a:r>
              <a:rPr kumimoji="0" lang="en-US"/>
              <a:t>Click to edit Master title style</a:t>
            </a:r>
            <a:endParaRPr kumimoji="0" lang="en-US"/>
          </a:p>
        </p:txBody>
      </p:sp>
      <p:sp>
        <p:nvSpPr>
          <p:cNvPr id="9" name="Straight Connector 8"/>
          <p:cNvSpPr>
            <a:spLocks noChangeShapeType="1"/>
          </p:cNvSpPr>
          <p:nvPr/>
        </p:nvSpPr>
        <p:spPr bwMode="auto">
          <a:xfrm>
            <a:off x="685800" y="1050899"/>
            <a:ext cx="11506200" cy="2381"/>
          </a:xfrm>
          <a:prstGeom prst="line">
            <a:avLst/>
          </a:prstGeom>
          <a:noFill/>
          <a:ln w="9525" cap="flat" cmpd="sng" algn="ctr">
            <a:gradFill flip="none" rotWithShape="1">
              <a:gsLst>
                <a:gs pos="0">
                  <a:schemeClr val="accent1">
                    <a:alpha val="0"/>
                  </a:schemeClr>
                </a:gs>
                <a:gs pos="17000">
                  <a:schemeClr val="accent1"/>
                </a:gs>
                <a:gs pos="100000">
                  <a:schemeClr val="accent1"/>
                </a:gs>
              </a:gsLst>
              <a:lin ang="0" scaled="1"/>
              <a:tileRect/>
            </a:gra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anchor="t" compatLnSpc="1"/>
          <a:lstStyle/>
          <a:p>
            <a:endParaRPr kumimoji="0" lang="en-US"/>
          </a:p>
        </p:txBody>
      </p:sp>
      <p:sp>
        <p:nvSpPr>
          <p:cNvPr id="12" name="Straight Connector 11"/>
          <p:cNvSpPr>
            <a:spLocks noChangeShapeType="1"/>
          </p:cNvSpPr>
          <p:nvPr/>
        </p:nvSpPr>
        <p:spPr bwMode="auto">
          <a:xfrm>
            <a:off x="685800" y="1057987"/>
            <a:ext cx="11506200" cy="2381"/>
          </a:xfrm>
          <a:prstGeom prst="line">
            <a:avLst/>
          </a:prstGeom>
          <a:noFill/>
          <a:ln w="9525" cap="flat" cmpd="sng" algn="ctr">
            <a:gradFill flip="none" rotWithShape="1">
              <a:gsLst>
                <a:gs pos="0">
                  <a:schemeClr val="accent1">
                    <a:alpha val="0"/>
                  </a:schemeClr>
                </a:gs>
                <a:gs pos="17000">
                  <a:schemeClr val="accent1"/>
                </a:gs>
                <a:gs pos="100000">
                  <a:schemeClr val="accent1"/>
                </a:gs>
              </a:gsLst>
              <a:lin ang="0" scaled="1"/>
              <a:tileRect/>
            </a:gra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anchor="t" compatLnSpc="1"/>
          <a:lstStyle/>
          <a:p>
            <a:endParaRPr kumimoji="0" 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mc:AlternateContent xmlns:mc="http://schemas.openxmlformats.org/markup-compatibility/2006">
    <mc:Choice xmlns:p14="http://schemas.microsoft.com/office/powerpoint/2010/main" Requires="p14">
      <p:transition spd="slow" p14:dur="1250">
        <p14:switch dir="r"/>
      </p:transition>
    </mc:Choice>
    <mc:Fallback>
      <p:transition spd="slow">
        <p:fade/>
      </p:transition>
    </mc:Fallback>
  </mc:AlternateContent>
  <p:txStyles>
    <p:titleStyle>
      <a:lvl1pPr algn="l" rtl="0" eaLnBrk="1" latinLnBrk="0" hangingPunct="1">
        <a:spcBef>
          <a:spcPct val="0"/>
        </a:spcBef>
        <a:buNone/>
        <a:defRPr kumimoji="0" sz="3600" kern="1200" cap="all" baseline="0">
          <a:solidFill>
            <a:schemeClr val="tx2"/>
          </a:solidFill>
          <a:effectLst>
            <a:reflection blurRad="12700" stA="48000" endA="300" endPos="55000" dir="5400000" sy="-90000" algn="bl" rotWithShape="0"/>
          </a:effectLst>
          <a:latin typeface="+mj-lt"/>
          <a:ea typeface="+mj-ea"/>
          <a:cs typeface="+mj-cs"/>
        </a:defRPr>
      </a:lvl1pPr>
    </p:titleStyle>
    <p:bodyStyle>
      <a:lvl1pPr marL="342900" indent="-342900" algn="l" rtl="0" eaLnBrk="1" latinLnBrk="0" hangingPunct="1">
        <a:spcBef>
          <a:spcPct val="20000"/>
        </a:spcBef>
        <a:buClr>
          <a:schemeClr val="accent1"/>
        </a:buClr>
        <a:buSzPct val="70000"/>
        <a:buFont typeface="Wingdings 2" panose="05020102010507070707"/>
        <a:buChar char=""/>
        <a:defRPr kumimoji="0" sz="3200" kern="1200">
          <a:solidFill>
            <a:schemeClr val="tx2"/>
          </a:solidFill>
          <a:latin typeface="+mn-lt"/>
          <a:ea typeface="+mn-ea"/>
          <a:cs typeface="+mn-cs"/>
        </a:defRPr>
      </a:lvl1pPr>
      <a:lvl2pPr marL="742950" indent="-285750" algn="l" rtl="0" eaLnBrk="1" latinLnBrk="0" hangingPunct="1">
        <a:spcBef>
          <a:spcPct val="20000"/>
        </a:spcBef>
        <a:buClr>
          <a:schemeClr val="accent1"/>
        </a:buClr>
        <a:buSzPct val="70000"/>
        <a:buFont typeface="Wingdings 2" panose="05020102010507070707"/>
        <a:buChar char=""/>
        <a:defRPr kumimoji="0" sz="2800" kern="1200">
          <a:solidFill>
            <a:schemeClr val="tx2"/>
          </a:solidFill>
          <a:latin typeface="+mn-lt"/>
          <a:ea typeface="+mn-ea"/>
          <a:cs typeface="+mn-cs"/>
        </a:defRPr>
      </a:lvl2pPr>
      <a:lvl3pPr marL="1143000" indent="-228600" algn="l" rtl="0" eaLnBrk="1" latinLnBrk="0" hangingPunct="1">
        <a:spcBef>
          <a:spcPct val="20000"/>
        </a:spcBef>
        <a:buClr>
          <a:schemeClr val="accent1"/>
        </a:buClr>
        <a:buSzPct val="70000"/>
        <a:buFont typeface="Wingdings 2" panose="05020102010507070707"/>
        <a:buChar char=""/>
        <a:defRPr kumimoji="0" sz="2400" kern="1200">
          <a:solidFill>
            <a:schemeClr val="tx2"/>
          </a:solidFill>
          <a:latin typeface="+mn-lt"/>
          <a:ea typeface="+mn-ea"/>
          <a:cs typeface="+mn-cs"/>
        </a:defRPr>
      </a:lvl3pPr>
      <a:lvl4pPr marL="1600200" indent="-228600" algn="l" rtl="0" eaLnBrk="1" latinLnBrk="0" hangingPunct="1">
        <a:spcBef>
          <a:spcPct val="20000"/>
        </a:spcBef>
        <a:buClr>
          <a:schemeClr val="accent1"/>
        </a:buClr>
        <a:buSzPct val="70000"/>
        <a:buFont typeface="Wingdings 2" panose="05020102010507070707"/>
        <a:buChar char=""/>
        <a:defRPr kumimoji="0" sz="2000" kern="1200">
          <a:solidFill>
            <a:schemeClr val="tx2"/>
          </a:solidFill>
          <a:latin typeface="+mn-lt"/>
          <a:ea typeface="+mn-ea"/>
          <a:cs typeface="+mn-cs"/>
        </a:defRPr>
      </a:lvl4pPr>
      <a:lvl5pPr marL="2057400" indent="-228600" algn="l" rtl="0" eaLnBrk="1" latinLnBrk="0" hangingPunct="1">
        <a:spcBef>
          <a:spcPct val="20000"/>
        </a:spcBef>
        <a:buClr>
          <a:schemeClr val="accent1"/>
        </a:buClr>
        <a:buSzPct val="60000"/>
        <a:buFont typeface="Wingdings 2" panose="05020102010507070707"/>
        <a:buChar char=""/>
        <a:defRPr kumimoji="0" sz="1800" kern="1200">
          <a:solidFill>
            <a:schemeClr val="tx2"/>
          </a:solidFill>
          <a:latin typeface="+mn-lt"/>
          <a:ea typeface="+mn-ea"/>
          <a:cs typeface="+mn-cs"/>
        </a:defRPr>
      </a:lvl5pPr>
      <a:lvl6pPr marL="2514600" indent="-228600" algn="l" rtl="0" eaLnBrk="1" latinLnBrk="0" hangingPunct="1">
        <a:spcBef>
          <a:spcPct val="20000"/>
        </a:spcBef>
        <a:buClr>
          <a:schemeClr val="accent1"/>
        </a:buClr>
        <a:buSzPct val="60000"/>
        <a:buFont typeface="Wingdings 2" panose="05020102010507070707"/>
        <a:buChar char=""/>
        <a:defRPr kumimoji="0" sz="1800" kern="1200">
          <a:solidFill>
            <a:schemeClr val="tx2"/>
          </a:solidFill>
          <a:latin typeface="+mn-lt"/>
          <a:ea typeface="+mn-ea"/>
          <a:cs typeface="+mn-cs"/>
        </a:defRPr>
      </a:lvl6pPr>
      <a:lvl7pPr marL="2971800" indent="-228600" algn="l" rtl="0" eaLnBrk="1" latinLnBrk="0" hangingPunct="1">
        <a:spcBef>
          <a:spcPct val="20000"/>
        </a:spcBef>
        <a:buClr>
          <a:schemeClr val="accent1"/>
        </a:buClr>
        <a:buSzPct val="60000"/>
        <a:buFont typeface="Wingdings 2" panose="05020102010507070707"/>
        <a:buChar char=""/>
        <a:defRPr kumimoji="0" sz="1600" kern="1200">
          <a:solidFill>
            <a:schemeClr val="tx2"/>
          </a:solidFill>
          <a:latin typeface="+mn-lt"/>
          <a:ea typeface="+mn-ea"/>
          <a:cs typeface="+mn-cs"/>
        </a:defRPr>
      </a:lvl7pPr>
      <a:lvl8pPr marL="3429000" indent="-228600" algn="l" rtl="0" eaLnBrk="1" latinLnBrk="0" hangingPunct="1">
        <a:spcBef>
          <a:spcPct val="20000"/>
        </a:spcBef>
        <a:buClr>
          <a:schemeClr val="accent1"/>
        </a:buClr>
        <a:buSzPct val="60000"/>
        <a:buFont typeface="Wingdings 2" panose="05020102010507070707"/>
        <a:buChar char=""/>
        <a:defRPr kumimoji="0" sz="1600" kern="1200" baseline="0">
          <a:solidFill>
            <a:schemeClr val="tx2"/>
          </a:solidFill>
          <a:latin typeface="+mn-lt"/>
          <a:ea typeface="+mn-ea"/>
          <a:cs typeface="+mn-cs"/>
        </a:defRPr>
      </a:lvl8pPr>
      <a:lvl9pPr marL="3886200" indent="-228600" algn="l" rtl="0" eaLnBrk="1" latinLnBrk="0" hangingPunct="1">
        <a:spcBef>
          <a:spcPct val="20000"/>
        </a:spcBef>
        <a:buClr>
          <a:schemeClr val="accent1"/>
        </a:buClr>
        <a:buSzPct val="60000"/>
        <a:buFont typeface="Wingdings 2" panose="05020102010507070707"/>
        <a:buChar char=""/>
        <a:defRPr kumimoji="0" sz="1400" kern="1200" baseline="0">
          <a:solidFill>
            <a:schemeClr val="tx2"/>
          </a:solidFill>
          <a:latin typeface="+mn-lt"/>
          <a:ea typeface="+mn-ea"/>
          <a:cs typeface="+mn-cs"/>
        </a:defRPr>
      </a:lvl9pPr>
    </p:bodyStyle>
    <p:otherStyle>
      <a:lvl1pPr marL="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 dirty="0"/>
              <a:t>单击此处编辑母版标题样式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9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838200" y="6356351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2FEEB48-1DE6-45AD-BE3A-3BB5ADA466F2}" type="datetimeFigureOut">
              <a:rPr lang="zh-CN" altLang="en-US" smtClean="0"/>
            </a:fld>
            <a:endParaRPr lang="zh-CN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038600" y="6356351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zh-CN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610600" y="6356351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6EE6C835-3E02-41FF-9946-5F89EB142FDB}" type="slidenum">
              <a:rPr lang="zh-CN" altLang="en-US" smtClean="0"/>
            </a:fld>
            <a:endParaRPr lang="zh-CN" altLang="en-US"/>
          </a:p>
        </p:txBody>
      </p:sp>
      <p:sp>
        <p:nvSpPr>
          <p:cNvPr id="7" name="TextBox 6"/>
          <p:cNvSpPr txBox="1"/>
          <p:nvPr userDrawn="1"/>
        </p:nvSpPr>
        <p:spPr>
          <a:xfrm>
            <a:off x="-79132" y="6596390"/>
            <a:ext cx="3288323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i="1" dirty="0" err="1"/>
              <a:t>Hương</a:t>
            </a:r>
            <a:r>
              <a:rPr lang="en-US" sz="1100" i="1" dirty="0"/>
              <a:t> </a:t>
            </a:r>
            <a:r>
              <a:rPr lang="en-US" sz="1100" i="1" dirty="0" err="1"/>
              <a:t>Thảo</a:t>
            </a:r>
            <a:r>
              <a:rPr lang="en-US" sz="1100" i="1" dirty="0"/>
              <a:t>: tranthao121004@gmail.com</a:t>
            </a:r>
            <a:endParaRPr lang="en-US" sz="1100" i="1" dirty="0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  <p:sldLayoutId id="2147483666" r:id="rId6"/>
    <p:sldLayoutId id="2147483667" r:id="rId7"/>
    <p:sldLayoutId id="2147483668" r:id="rId8"/>
    <p:sldLayoutId id="2147483669" r:id="rId9"/>
    <p:sldLayoutId id="2147483670" r:id="rId10"/>
    <p:sldLayoutId id="2147483671" r:id="rId11"/>
  </p:sldLayoutIdLst>
  <mc:AlternateContent xmlns:mc="http://schemas.openxmlformats.org/markup-compatibility/2006">
    <mc:Choice xmlns:p14="http://schemas.microsoft.com/office/powerpoint/2010/main" Requires="p14">
      <p:transition spd="slow" p14:dur="1250">
        <p14:switch dir="r"/>
      </p:transition>
    </mc:Choice>
    <mc:Fallback>
      <p:transition spd="slow">
        <p:fade/>
      </p:transition>
    </mc:Fallback>
  </mc:AlternateConten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华康海报体W12(P)" panose="040B0C00000000000000" pitchFamily="82" charset="-122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图片 6"/>
          <p:cNvPicPr>
            <a:picLocks noChangeAspect="1"/>
          </p:cNvPicPr>
          <p:nvPr userDrawn="1"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3" name="TextBox 2"/>
          <p:cNvSpPr txBox="1"/>
          <p:nvPr userDrawn="1"/>
        </p:nvSpPr>
        <p:spPr>
          <a:xfrm>
            <a:off x="9355014" y="6524972"/>
            <a:ext cx="3288323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i="1" dirty="0" err="1"/>
              <a:t>Hương</a:t>
            </a:r>
            <a:r>
              <a:rPr lang="en-US" sz="1100" i="1" dirty="0"/>
              <a:t> </a:t>
            </a:r>
            <a:r>
              <a:rPr lang="en-US" sz="1100" i="1" dirty="0" err="1"/>
              <a:t>Thảo</a:t>
            </a:r>
            <a:r>
              <a:rPr lang="en-US" sz="1100" i="1" dirty="0"/>
              <a:t>: tranthao121004@gmail.com</a:t>
            </a:r>
            <a:endParaRPr lang="en-US" sz="1100" i="1" dirty="0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73" r:id="rId1"/>
    <p:sldLayoutId id="2147483674" r:id="rId2"/>
    <p:sldLayoutId id="2147483675" r:id="rId3"/>
    <p:sldLayoutId id="2147483676" r:id="rId4"/>
    <p:sldLayoutId id="2147483677" r:id="rId5"/>
    <p:sldLayoutId id="2147483678" r:id="rId6"/>
    <p:sldLayoutId id="2147483679" r:id="rId7"/>
    <p:sldLayoutId id="2147483680" r:id="rId8"/>
    <p:sldLayoutId id="2147483681" r:id="rId9"/>
    <p:sldLayoutId id="2147483682" r:id="rId10"/>
    <p:sldLayoutId id="2147483683" r:id="rId11"/>
    <p:sldLayoutId id="2147483684" r:id="rId12"/>
    <p:sldLayoutId id="2147483685" r:id="rId13"/>
  </p:sldLayoutIdLst>
  <p:transition spd="slow">
    <p:randomBar dir="vert"/>
  </p:transition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3.xml"/><Relationship Id="rId2" Type="http://schemas.microsoft.com/office/2007/relationships/hdphoto" Target="../media/image7.wdp"/><Relationship Id="rId1" Type="http://schemas.openxmlformats.org/officeDocument/2006/relationships/image" Target="../media/image6.png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4.xml"/><Relationship Id="rId2" Type="http://schemas.openxmlformats.org/officeDocument/2006/relationships/image" Target="../media/image9.png"/><Relationship Id="rId1" Type="http://schemas.openxmlformats.org/officeDocument/2006/relationships/image" Target="../media/image8.png"/></Relationships>
</file>

<file path=ppt/slides/_rels/slide4.xml.rels><?xml version="1.0" encoding="UTF-8" standalone="yes"?>
<Relationships xmlns="http://schemas.openxmlformats.org/package/2006/relationships"><Relationship Id="rId9" Type="http://schemas.openxmlformats.org/officeDocument/2006/relationships/image" Target="../media/image18.png"/><Relationship Id="rId8" Type="http://schemas.openxmlformats.org/officeDocument/2006/relationships/image" Target="../media/image17.png"/><Relationship Id="rId7" Type="http://schemas.openxmlformats.org/officeDocument/2006/relationships/image" Target="../media/image16.png"/><Relationship Id="rId6" Type="http://schemas.openxmlformats.org/officeDocument/2006/relationships/image" Target="../media/image15.png"/><Relationship Id="rId5" Type="http://schemas.openxmlformats.org/officeDocument/2006/relationships/image" Target="../media/image14.png"/><Relationship Id="rId4" Type="http://schemas.openxmlformats.org/officeDocument/2006/relationships/image" Target="../media/image13.png"/><Relationship Id="rId3" Type="http://schemas.openxmlformats.org/officeDocument/2006/relationships/image" Target="../media/image12.png"/><Relationship Id="rId2" Type="http://schemas.openxmlformats.org/officeDocument/2006/relationships/image" Target="../media/image11.png"/><Relationship Id="rId18" Type="http://schemas.openxmlformats.org/officeDocument/2006/relationships/notesSlide" Target="../notesSlides/notesSlide1.xml"/><Relationship Id="rId17" Type="http://schemas.openxmlformats.org/officeDocument/2006/relationships/slideLayout" Target="../slideLayouts/slideLayout24.xml"/><Relationship Id="rId16" Type="http://schemas.openxmlformats.org/officeDocument/2006/relationships/themeOverride" Target="../theme/themeOverride1.xml"/><Relationship Id="rId15" Type="http://schemas.openxmlformats.org/officeDocument/2006/relationships/image" Target="../media/image24.png"/><Relationship Id="rId14" Type="http://schemas.openxmlformats.org/officeDocument/2006/relationships/image" Target="../media/image23.png"/><Relationship Id="rId13" Type="http://schemas.openxmlformats.org/officeDocument/2006/relationships/image" Target="../media/image22.png"/><Relationship Id="rId12" Type="http://schemas.openxmlformats.org/officeDocument/2006/relationships/image" Target="../media/image21.png"/><Relationship Id="rId11" Type="http://schemas.openxmlformats.org/officeDocument/2006/relationships/image" Target="../media/image20.png"/><Relationship Id="rId10" Type="http://schemas.openxmlformats.org/officeDocument/2006/relationships/image" Target="../media/image19.png"/><Relationship Id="rId1" Type="http://schemas.openxmlformats.org/officeDocument/2006/relationships/image" Target="../media/image10.png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4.xml"/><Relationship Id="rId1" Type="http://schemas.openxmlformats.org/officeDocument/2006/relationships/image" Target="../media/image25.png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4.xml"/><Relationship Id="rId1" Type="http://schemas.openxmlformats.org/officeDocument/2006/relationships/image" Target="../media/image26.pn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.xml"/><Relationship Id="rId2" Type="http://schemas.openxmlformats.org/officeDocument/2006/relationships/image" Target="../media/image28.png"/><Relationship Id="rId1" Type="http://schemas.openxmlformats.org/officeDocument/2006/relationships/image" Target="../media/image27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4"/>
          <p:cNvGrpSpPr>
            <a:grpSpLocks noChangeAspect="1"/>
          </p:cNvGrpSpPr>
          <p:nvPr/>
        </p:nvGrpSpPr>
        <p:grpSpPr bwMode="auto">
          <a:xfrm flipH="1">
            <a:off x="668866" y="1624613"/>
            <a:ext cx="4096260" cy="5290537"/>
            <a:chOff x="316" y="897"/>
            <a:chExt cx="1835" cy="2370"/>
          </a:xfrm>
        </p:grpSpPr>
        <p:grpSp>
          <p:nvGrpSpPr>
            <p:cNvPr id="6" name="Group 205"/>
            <p:cNvGrpSpPr/>
            <p:nvPr/>
          </p:nvGrpSpPr>
          <p:grpSpPr bwMode="auto">
            <a:xfrm>
              <a:off x="618" y="1602"/>
              <a:ext cx="504" cy="430"/>
              <a:chOff x="618" y="1602"/>
              <a:chExt cx="504" cy="430"/>
            </a:xfrm>
          </p:grpSpPr>
          <p:sp>
            <p:nvSpPr>
              <p:cNvPr id="1510" name="Freeform 5"/>
              <p:cNvSpPr/>
              <p:nvPr/>
            </p:nvSpPr>
            <p:spPr bwMode="auto">
              <a:xfrm>
                <a:off x="1108" y="2007"/>
                <a:ext cx="11" cy="9"/>
              </a:xfrm>
              <a:custGeom>
                <a:avLst/>
                <a:gdLst>
                  <a:gd name="T0" fmla="*/ 11 w 11"/>
                  <a:gd name="T1" fmla="*/ 9 h 9"/>
                  <a:gd name="T2" fmla="*/ 3 w 11"/>
                  <a:gd name="T3" fmla="*/ 0 h 9"/>
                  <a:gd name="T4" fmla="*/ 0 w 11"/>
                  <a:gd name="T5" fmla="*/ 0 h 9"/>
                  <a:gd name="T6" fmla="*/ 11 w 11"/>
                  <a:gd name="T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9">
                    <a:moveTo>
                      <a:pt x="11" y="9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11" y="9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11" name="Freeform 6"/>
              <p:cNvSpPr/>
              <p:nvPr/>
            </p:nvSpPr>
            <p:spPr bwMode="auto">
              <a:xfrm>
                <a:off x="1067" y="1964"/>
                <a:ext cx="44" cy="43"/>
              </a:xfrm>
              <a:custGeom>
                <a:avLst/>
                <a:gdLst>
                  <a:gd name="T0" fmla="*/ 8 w 16"/>
                  <a:gd name="T1" fmla="*/ 4 h 16"/>
                  <a:gd name="T2" fmla="*/ 2 w 16"/>
                  <a:gd name="T3" fmla="*/ 0 h 16"/>
                  <a:gd name="T4" fmla="*/ 6 w 16"/>
                  <a:gd name="T5" fmla="*/ 10 h 16"/>
                  <a:gd name="T6" fmla="*/ 16 w 16"/>
                  <a:gd name="T7" fmla="*/ 14 h 16"/>
                  <a:gd name="T8" fmla="*/ 8 w 16"/>
                  <a:gd name="T9" fmla="*/ 9 h 16"/>
                  <a:gd name="T10" fmla="*/ 15 w 16"/>
                  <a:gd name="T11" fmla="*/ 12 h 16"/>
                  <a:gd name="T12" fmla="*/ 6 w 16"/>
                  <a:gd name="T13" fmla="*/ 5 h 16"/>
                  <a:gd name="T14" fmla="*/ 8 w 16"/>
                  <a:gd name="T15" fmla="*/ 4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16">
                    <a:moveTo>
                      <a:pt x="8" y="4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5"/>
                      <a:pt x="0" y="1"/>
                      <a:pt x="6" y="10"/>
                    </a:cubicBezTo>
                    <a:cubicBezTo>
                      <a:pt x="9" y="12"/>
                      <a:pt x="16" y="16"/>
                      <a:pt x="16" y="14"/>
                    </a:cubicBezTo>
                    <a:cubicBezTo>
                      <a:pt x="14" y="13"/>
                      <a:pt x="10" y="12"/>
                      <a:pt x="8" y="9"/>
                    </a:cubicBezTo>
                    <a:cubicBezTo>
                      <a:pt x="9" y="9"/>
                      <a:pt x="13" y="12"/>
                      <a:pt x="15" y="12"/>
                    </a:cubicBezTo>
                    <a:cubicBezTo>
                      <a:pt x="11" y="7"/>
                      <a:pt x="11" y="10"/>
                      <a:pt x="6" y="5"/>
                    </a:cubicBez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12" name="Freeform 7"/>
              <p:cNvSpPr/>
              <p:nvPr/>
            </p:nvSpPr>
            <p:spPr bwMode="auto">
              <a:xfrm>
                <a:off x="1062" y="1964"/>
                <a:ext cx="11" cy="5"/>
              </a:xfrm>
              <a:custGeom>
                <a:avLst/>
                <a:gdLst>
                  <a:gd name="T0" fmla="*/ 2 w 4"/>
                  <a:gd name="T1" fmla="*/ 2 h 2"/>
                  <a:gd name="T2" fmla="*/ 4 w 4"/>
                  <a:gd name="T3" fmla="*/ 1 h 2"/>
                  <a:gd name="T4" fmla="*/ 2 w 4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2" y="2"/>
                    </a:moveTo>
                    <a:cubicBezTo>
                      <a:pt x="2" y="2"/>
                      <a:pt x="3" y="2"/>
                      <a:pt x="4" y="1"/>
                    </a:cubicBezTo>
                    <a:cubicBezTo>
                      <a:pt x="3" y="1"/>
                      <a:pt x="0" y="0"/>
                      <a:pt x="2" y="2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13" name="Freeform 8"/>
              <p:cNvSpPr/>
              <p:nvPr/>
            </p:nvSpPr>
            <p:spPr bwMode="auto">
              <a:xfrm>
                <a:off x="1045" y="1953"/>
                <a:ext cx="14" cy="8"/>
              </a:xfrm>
              <a:custGeom>
                <a:avLst/>
                <a:gdLst>
                  <a:gd name="T0" fmla="*/ 4 w 5"/>
                  <a:gd name="T1" fmla="*/ 3 h 3"/>
                  <a:gd name="T2" fmla="*/ 5 w 5"/>
                  <a:gd name="T3" fmla="*/ 2 h 3"/>
                  <a:gd name="T4" fmla="*/ 0 w 5"/>
                  <a:gd name="T5" fmla="*/ 0 h 3"/>
                  <a:gd name="T6" fmla="*/ 4 w 5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3">
                    <a:moveTo>
                      <a:pt x="4" y="3"/>
                    </a:moveTo>
                    <a:cubicBezTo>
                      <a:pt x="1" y="0"/>
                      <a:pt x="5" y="2"/>
                      <a:pt x="5" y="2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4" y="3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14" name="Freeform 9"/>
              <p:cNvSpPr/>
              <p:nvPr/>
            </p:nvSpPr>
            <p:spPr bwMode="auto">
              <a:xfrm>
                <a:off x="1018" y="1928"/>
                <a:ext cx="6" cy="3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15" name="Freeform 10"/>
              <p:cNvSpPr/>
              <p:nvPr/>
            </p:nvSpPr>
            <p:spPr bwMode="auto">
              <a:xfrm>
                <a:off x="1005" y="1915"/>
                <a:ext cx="38" cy="27"/>
              </a:xfrm>
              <a:custGeom>
                <a:avLst/>
                <a:gdLst>
                  <a:gd name="T0" fmla="*/ 0 w 14"/>
                  <a:gd name="T1" fmla="*/ 0 h 10"/>
                  <a:gd name="T2" fmla="*/ 5 w 14"/>
                  <a:gd name="T3" fmla="*/ 5 h 10"/>
                  <a:gd name="T4" fmla="*/ 5 w 14"/>
                  <a:gd name="T5" fmla="*/ 4 h 10"/>
                  <a:gd name="T6" fmla="*/ 9 w 14"/>
                  <a:gd name="T7" fmla="*/ 5 h 10"/>
                  <a:gd name="T8" fmla="*/ 14 w 14"/>
                  <a:gd name="T9" fmla="*/ 10 h 10"/>
                  <a:gd name="T10" fmla="*/ 11 w 14"/>
                  <a:gd name="T11" fmla="*/ 6 h 10"/>
                  <a:gd name="T12" fmla="*/ 0 w 14"/>
                  <a:gd name="T1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10">
                    <a:moveTo>
                      <a:pt x="0" y="0"/>
                    </a:moveTo>
                    <a:cubicBezTo>
                      <a:pt x="1" y="2"/>
                      <a:pt x="3" y="3"/>
                      <a:pt x="5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2"/>
                      <a:pt x="6" y="2"/>
                      <a:pt x="9" y="5"/>
                    </a:cubicBezTo>
                    <a:cubicBezTo>
                      <a:pt x="12" y="8"/>
                      <a:pt x="11" y="9"/>
                      <a:pt x="14" y="10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7" y="2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16" name="Freeform 11"/>
              <p:cNvSpPr/>
              <p:nvPr/>
            </p:nvSpPr>
            <p:spPr bwMode="auto">
              <a:xfrm>
                <a:off x="1024" y="1931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17" name="Freeform 12"/>
              <p:cNvSpPr/>
              <p:nvPr/>
            </p:nvSpPr>
            <p:spPr bwMode="auto">
              <a:xfrm>
                <a:off x="1040" y="1948"/>
                <a:ext cx="5" cy="2"/>
              </a:xfrm>
              <a:custGeom>
                <a:avLst/>
                <a:gdLst>
                  <a:gd name="T0" fmla="*/ 0 w 5"/>
                  <a:gd name="T1" fmla="*/ 0 h 2"/>
                  <a:gd name="T2" fmla="*/ 5 w 5"/>
                  <a:gd name="T3" fmla="*/ 2 h 2"/>
                  <a:gd name="T4" fmla="*/ 5 w 5"/>
                  <a:gd name="T5" fmla="*/ 0 h 2"/>
                  <a:gd name="T6" fmla="*/ 0 w 5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2">
                    <a:moveTo>
                      <a:pt x="0" y="0"/>
                    </a:moveTo>
                    <a:lnTo>
                      <a:pt x="5" y="2"/>
                    </a:lnTo>
                    <a:lnTo>
                      <a:pt x="5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18" name="Freeform 13"/>
              <p:cNvSpPr/>
              <p:nvPr/>
            </p:nvSpPr>
            <p:spPr bwMode="auto">
              <a:xfrm>
                <a:off x="969" y="1874"/>
                <a:ext cx="33" cy="35"/>
              </a:xfrm>
              <a:custGeom>
                <a:avLst/>
                <a:gdLst>
                  <a:gd name="T0" fmla="*/ 2 w 12"/>
                  <a:gd name="T1" fmla="*/ 6 h 13"/>
                  <a:gd name="T2" fmla="*/ 12 w 12"/>
                  <a:gd name="T3" fmla="*/ 12 h 13"/>
                  <a:gd name="T4" fmla="*/ 7 w 12"/>
                  <a:gd name="T5" fmla="*/ 5 h 13"/>
                  <a:gd name="T6" fmla="*/ 2 w 12"/>
                  <a:gd name="T7" fmla="*/ 1 h 13"/>
                  <a:gd name="T8" fmla="*/ 2 w 12"/>
                  <a:gd name="T9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3">
                    <a:moveTo>
                      <a:pt x="2" y="6"/>
                    </a:moveTo>
                    <a:cubicBezTo>
                      <a:pt x="4" y="5"/>
                      <a:pt x="10" y="13"/>
                      <a:pt x="12" y="12"/>
                    </a:cubicBezTo>
                    <a:cubicBezTo>
                      <a:pt x="7" y="9"/>
                      <a:pt x="5" y="5"/>
                      <a:pt x="7" y="5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0" y="0"/>
                      <a:pt x="0" y="3"/>
                      <a:pt x="2" y="6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19" name="Freeform 14"/>
              <p:cNvSpPr/>
              <p:nvPr/>
            </p:nvSpPr>
            <p:spPr bwMode="auto">
              <a:xfrm>
                <a:off x="956" y="1858"/>
                <a:ext cx="5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20" name="Freeform 15"/>
              <p:cNvSpPr/>
              <p:nvPr/>
            </p:nvSpPr>
            <p:spPr bwMode="auto">
              <a:xfrm>
                <a:off x="890" y="1809"/>
                <a:ext cx="71" cy="62"/>
              </a:xfrm>
              <a:custGeom>
                <a:avLst/>
                <a:gdLst>
                  <a:gd name="T0" fmla="*/ 0 w 26"/>
                  <a:gd name="T1" fmla="*/ 1 h 23"/>
                  <a:gd name="T2" fmla="*/ 12 w 26"/>
                  <a:gd name="T3" fmla="*/ 9 h 23"/>
                  <a:gd name="T4" fmla="*/ 8 w 26"/>
                  <a:gd name="T5" fmla="*/ 7 h 23"/>
                  <a:gd name="T6" fmla="*/ 18 w 26"/>
                  <a:gd name="T7" fmla="*/ 15 h 23"/>
                  <a:gd name="T8" fmla="*/ 12 w 26"/>
                  <a:gd name="T9" fmla="*/ 12 h 23"/>
                  <a:gd name="T10" fmla="*/ 22 w 26"/>
                  <a:gd name="T11" fmla="*/ 19 h 23"/>
                  <a:gd name="T12" fmla="*/ 26 w 26"/>
                  <a:gd name="T13" fmla="*/ 23 h 23"/>
                  <a:gd name="T14" fmla="*/ 26 w 26"/>
                  <a:gd name="T15" fmla="*/ 20 h 23"/>
                  <a:gd name="T16" fmla="*/ 21 w 26"/>
                  <a:gd name="T17" fmla="*/ 17 h 23"/>
                  <a:gd name="T18" fmla="*/ 24 w 26"/>
                  <a:gd name="T19" fmla="*/ 18 h 23"/>
                  <a:gd name="T20" fmla="*/ 11 w 26"/>
                  <a:gd name="T21" fmla="*/ 5 h 23"/>
                  <a:gd name="T22" fmla="*/ 0 w 26"/>
                  <a:gd name="T2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6" h="23">
                    <a:moveTo>
                      <a:pt x="0" y="1"/>
                    </a:moveTo>
                    <a:cubicBezTo>
                      <a:pt x="12" y="9"/>
                      <a:pt x="12" y="9"/>
                      <a:pt x="12" y="9"/>
                    </a:cubicBezTo>
                    <a:cubicBezTo>
                      <a:pt x="10" y="8"/>
                      <a:pt x="10" y="9"/>
                      <a:pt x="8" y="7"/>
                    </a:cubicBezTo>
                    <a:cubicBezTo>
                      <a:pt x="12" y="12"/>
                      <a:pt x="14" y="11"/>
                      <a:pt x="18" y="15"/>
                    </a:cubicBezTo>
                    <a:cubicBezTo>
                      <a:pt x="18" y="17"/>
                      <a:pt x="10" y="9"/>
                      <a:pt x="12" y="12"/>
                    </a:cubicBezTo>
                    <a:cubicBezTo>
                      <a:pt x="14" y="14"/>
                      <a:pt x="19" y="18"/>
                      <a:pt x="22" y="19"/>
                    </a:cubicBezTo>
                    <a:cubicBezTo>
                      <a:pt x="26" y="23"/>
                      <a:pt x="26" y="23"/>
                      <a:pt x="26" y="23"/>
                    </a:cubicBezTo>
                    <a:cubicBezTo>
                      <a:pt x="26" y="20"/>
                      <a:pt x="26" y="20"/>
                      <a:pt x="26" y="20"/>
                    </a:cubicBezTo>
                    <a:cubicBezTo>
                      <a:pt x="24" y="18"/>
                      <a:pt x="21" y="19"/>
                      <a:pt x="21" y="17"/>
                    </a:cubicBezTo>
                    <a:cubicBezTo>
                      <a:pt x="21" y="15"/>
                      <a:pt x="23" y="17"/>
                      <a:pt x="24" y="18"/>
                    </a:cubicBezTo>
                    <a:cubicBezTo>
                      <a:pt x="21" y="16"/>
                      <a:pt x="17" y="10"/>
                      <a:pt x="11" y="5"/>
                    </a:cubicBezTo>
                    <a:cubicBezTo>
                      <a:pt x="5" y="0"/>
                      <a:pt x="4" y="3"/>
                      <a:pt x="0" y="1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21" name="Freeform 16"/>
              <p:cNvSpPr/>
              <p:nvPr/>
            </p:nvSpPr>
            <p:spPr bwMode="auto">
              <a:xfrm>
                <a:off x="893" y="1801"/>
                <a:ext cx="0" cy="5"/>
              </a:xfrm>
              <a:custGeom>
                <a:avLst/>
                <a:gdLst>
                  <a:gd name="T0" fmla="*/ 5 h 5"/>
                  <a:gd name="T1" fmla="*/ 0 h 5"/>
                  <a:gd name="T2" fmla="*/ 5 h 5"/>
                  <a:gd name="T3" fmla="*/ 5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5">
                    <a:moveTo>
                      <a:pt x="0" y="5"/>
                    </a:moveTo>
                    <a:lnTo>
                      <a:pt x="0" y="0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22" name="Freeform 17"/>
              <p:cNvSpPr/>
              <p:nvPr/>
            </p:nvSpPr>
            <p:spPr bwMode="auto">
              <a:xfrm>
                <a:off x="808" y="1746"/>
                <a:ext cx="74" cy="52"/>
              </a:xfrm>
              <a:custGeom>
                <a:avLst/>
                <a:gdLst>
                  <a:gd name="T0" fmla="*/ 18 w 27"/>
                  <a:gd name="T1" fmla="*/ 13 h 19"/>
                  <a:gd name="T2" fmla="*/ 24 w 27"/>
                  <a:gd name="T3" fmla="*/ 17 h 19"/>
                  <a:gd name="T4" fmla="*/ 25 w 27"/>
                  <a:gd name="T5" fmla="*/ 19 h 19"/>
                  <a:gd name="T6" fmla="*/ 27 w 27"/>
                  <a:gd name="T7" fmla="*/ 19 h 19"/>
                  <a:gd name="T8" fmla="*/ 17 w 27"/>
                  <a:gd name="T9" fmla="*/ 10 h 19"/>
                  <a:gd name="T10" fmla="*/ 17 w 27"/>
                  <a:gd name="T11" fmla="*/ 5 h 19"/>
                  <a:gd name="T12" fmla="*/ 21 w 27"/>
                  <a:gd name="T13" fmla="*/ 11 h 19"/>
                  <a:gd name="T14" fmla="*/ 15 w 27"/>
                  <a:gd name="T15" fmla="*/ 3 h 19"/>
                  <a:gd name="T16" fmla="*/ 13 w 27"/>
                  <a:gd name="T17" fmla="*/ 2 h 19"/>
                  <a:gd name="T18" fmla="*/ 12 w 27"/>
                  <a:gd name="T19" fmla="*/ 1 h 19"/>
                  <a:gd name="T20" fmla="*/ 12 w 27"/>
                  <a:gd name="T21" fmla="*/ 1 h 19"/>
                  <a:gd name="T22" fmla="*/ 6 w 27"/>
                  <a:gd name="T23" fmla="*/ 9 h 19"/>
                  <a:gd name="T24" fmla="*/ 6 w 27"/>
                  <a:gd name="T25" fmla="*/ 9 h 19"/>
                  <a:gd name="T26" fmla="*/ 6 w 27"/>
                  <a:gd name="T27" fmla="*/ 9 h 19"/>
                  <a:gd name="T28" fmla="*/ 6 w 27"/>
                  <a:gd name="T29" fmla="*/ 9 h 19"/>
                  <a:gd name="T30" fmla="*/ 6 w 27"/>
                  <a:gd name="T31" fmla="*/ 9 h 19"/>
                  <a:gd name="T32" fmla="*/ 6 w 27"/>
                  <a:gd name="T33" fmla="*/ 9 h 19"/>
                  <a:gd name="T34" fmla="*/ 7 w 27"/>
                  <a:gd name="T35" fmla="*/ 9 h 19"/>
                  <a:gd name="T36" fmla="*/ 8 w 27"/>
                  <a:gd name="T37" fmla="*/ 10 h 19"/>
                  <a:gd name="T38" fmla="*/ 11 w 27"/>
                  <a:gd name="T39" fmla="*/ 11 h 19"/>
                  <a:gd name="T40" fmla="*/ 8 w 27"/>
                  <a:gd name="T41" fmla="*/ 9 h 19"/>
                  <a:gd name="T42" fmla="*/ 12 w 27"/>
                  <a:gd name="T43" fmla="*/ 11 h 19"/>
                  <a:gd name="T44" fmla="*/ 10 w 27"/>
                  <a:gd name="T45" fmla="*/ 4 h 19"/>
                  <a:gd name="T46" fmla="*/ 18 w 27"/>
                  <a:gd name="T47" fmla="*/ 13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7" h="19">
                    <a:moveTo>
                      <a:pt x="18" y="13"/>
                    </a:moveTo>
                    <a:cubicBezTo>
                      <a:pt x="24" y="17"/>
                      <a:pt x="24" y="17"/>
                      <a:pt x="24" y="17"/>
                    </a:cubicBezTo>
                    <a:cubicBezTo>
                      <a:pt x="24" y="18"/>
                      <a:pt x="24" y="18"/>
                      <a:pt x="25" y="19"/>
                    </a:cubicBezTo>
                    <a:cubicBezTo>
                      <a:pt x="25" y="18"/>
                      <a:pt x="27" y="19"/>
                      <a:pt x="27" y="19"/>
                    </a:cubicBezTo>
                    <a:cubicBezTo>
                      <a:pt x="26" y="15"/>
                      <a:pt x="20" y="13"/>
                      <a:pt x="17" y="10"/>
                    </a:cubicBezTo>
                    <a:cubicBezTo>
                      <a:pt x="10" y="2"/>
                      <a:pt x="18" y="10"/>
                      <a:pt x="17" y="5"/>
                    </a:cubicBezTo>
                    <a:cubicBezTo>
                      <a:pt x="19" y="8"/>
                      <a:pt x="18" y="8"/>
                      <a:pt x="21" y="11"/>
                    </a:cubicBezTo>
                    <a:cubicBezTo>
                      <a:pt x="20" y="8"/>
                      <a:pt x="17" y="5"/>
                      <a:pt x="15" y="3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4" y="0"/>
                      <a:pt x="0" y="15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9" y="10"/>
                      <a:pt x="10" y="11"/>
                      <a:pt x="11" y="11"/>
                    </a:cubicBezTo>
                    <a:cubicBezTo>
                      <a:pt x="10" y="11"/>
                      <a:pt x="10" y="10"/>
                      <a:pt x="8" y="9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8"/>
                      <a:pt x="7" y="8"/>
                      <a:pt x="10" y="4"/>
                    </a:cubicBezTo>
                    <a:cubicBezTo>
                      <a:pt x="12" y="7"/>
                      <a:pt x="14" y="9"/>
                      <a:pt x="18" y="13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23" name="Freeform 18"/>
              <p:cNvSpPr/>
              <p:nvPr/>
            </p:nvSpPr>
            <p:spPr bwMode="auto">
              <a:xfrm>
                <a:off x="874" y="1798"/>
                <a:ext cx="8" cy="8"/>
              </a:xfrm>
              <a:custGeom>
                <a:avLst/>
                <a:gdLst>
                  <a:gd name="T0" fmla="*/ 3 w 3"/>
                  <a:gd name="T1" fmla="*/ 3 h 3"/>
                  <a:gd name="T2" fmla="*/ 1 w 3"/>
                  <a:gd name="T3" fmla="*/ 0 h 3"/>
                  <a:gd name="T4" fmla="*/ 3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cubicBezTo>
                      <a:pt x="1" y="1"/>
                      <a:pt x="0" y="0"/>
                      <a:pt x="1" y="0"/>
                    </a:cubicBezTo>
                    <a:cubicBezTo>
                      <a:pt x="1" y="1"/>
                      <a:pt x="1" y="2"/>
                      <a:pt x="3" y="3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24" name="Freeform 19"/>
              <p:cNvSpPr/>
              <p:nvPr/>
            </p:nvSpPr>
            <p:spPr bwMode="auto">
              <a:xfrm>
                <a:off x="838" y="1776"/>
                <a:ext cx="6" cy="6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2" y="1"/>
                      <a:pt x="1" y="1"/>
                      <a:pt x="0" y="0"/>
                    </a:cubicBezTo>
                    <a:cubicBezTo>
                      <a:pt x="0" y="1"/>
                      <a:pt x="1" y="1"/>
                      <a:pt x="2" y="2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25" name="Freeform 20"/>
              <p:cNvSpPr/>
              <p:nvPr/>
            </p:nvSpPr>
            <p:spPr bwMode="auto">
              <a:xfrm>
                <a:off x="838" y="1768"/>
                <a:ext cx="11" cy="8"/>
              </a:xfrm>
              <a:custGeom>
                <a:avLst/>
                <a:gdLst>
                  <a:gd name="T0" fmla="*/ 0 w 4"/>
                  <a:gd name="T1" fmla="*/ 0 h 3"/>
                  <a:gd name="T2" fmla="*/ 4 w 4"/>
                  <a:gd name="T3" fmla="*/ 3 h 3"/>
                  <a:gd name="T4" fmla="*/ 3 w 4"/>
                  <a:gd name="T5" fmla="*/ 2 h 3"/>
                  <a:gd name="T6" fmla="*/ 0 w 4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0"/>
                    </a:moveTo>
                    <a:cubicBezTo>
                      <a:pt x="4" y="3"/>
                      <a:pt x="4" y="3"/>
                      <a:pt x="4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26" name="Freeform 21"/>
              <p:cNvSpPr/>
              <p:nvPr/>
            </p:nvSpPr>
            <p:spPr bwMode="auto">
              <a:xfrm>
                <a:off x="852" y="1779"/>
                <a:ext cx="270" cy="237"/>
              </a:xfrm>
              <a:custGeom>
                <a:avLst/>
                <a:gdLst>
                  <a:gd name="T0" fmla="*/ 46 w 99"/>
                  <a:gd name="T1" fmla="*/ 36 h 87"/>
                  <a:gd name="T2" fmla="*/ 51 w 99"/>
                  <a:gd name="T3" fmla="*/ 41 h 87"/>
                  <a:gd name="T4" fmla="*/ 43 w 99"/>
                  <a:gd name="T5" fmla="*/ 37 h 87"/>
                  <a:gd name="T6" fmla="*/ 43 w 99"/>
                  <a:gd name="T7" fmla="*/ 39 h 87"/>
                  <a:gd name="T8" fmla="*/ 55 w 99"/>
                  <a:gd name="T9" fmla="*/ 48 h 87"/>
                  <a:gd name="T10" fmla="*/ 55 w 99"/>
                  <a:gd name="T11" fmla="*/ 50 h 87"/>
                  <a:gd name="T12" fmla="*/ 77 w 99"/>
                  <a:gd name="T13" fmla="*/ 67 h 87"/>
                  <a:gd name="T14" fmla="*/ 93 w 99"/>
                  <a:gd name="T15" fmla="*/ 81 h 87"/>
                  <a:gd name="T16" fmla="*/ 93 w 99"/>
                  <a:gd name="T17" fmla="*/ 84 h 87"/>
                  <a:gd name="T18" fmla="*/ 89 w 99"/>
                  <a:gd name="T19" fmla="*/ 81 h 87"/>
                  <a:gd name="T20" fmla="*/ 82 w 99"/>
                  <a:gd name="T21" fmla="*/ 74 h 87"/>
                  <a:gd name="T22" fmla="*/ 67 w 99"/>
                  <a:gd name="T23" fmla="*/ 61 h 87"/>
                  <a:gd name="T24" fmla="*/ 37 w 99"/>
                  <a:gd name="T25" fmla="*/ 32 h 87"/>
                  <a:gd name="T26" fmla="*/ 32 w 99"/>
                  <a:gd name="T27" fmla="*/ 31 h 87"/>
                  <a:gd name="T28" fmla="*/ 29 w 99"/>
                  <a:gd name="T29" fmla="*/ 26 h 87"/>
                  <a:gd name="T30" fmla="*/ 32 w 99"/>
                  <a:gd name="T31" fmla="*/ 29 h 87"/>
                  <a:gd name="T32" fmla="*/ 16 w 99"/>
                  <a:gd name="T33" fmla="*/ 13 h 87"/>
                  <a:gd name="T34" fmla="*/ 14 w 99"/>
                  <a:gd name="T35" fmla="*/ 14 h 87"/>
                  <a:gd name="T36" fmla="*/ 8 w 99"/>
                  <a:gd name="T37" fmla="*/ 5 h 87"/>
                  <a:gd name="T38" fmla="*/ 1 w 99"/>
                  <a:gd name="T39" fmla="*/ 2 h 87"/>
                  <a:gd name="T40" fmla="*/ 7 w 99"/>
                  <a:gd name="T41" fmla="*/ 8 h 87"/>
                  <a:gd name="T42" fmla="*/ 1 w 99"/>
                  <a:gd name="T43" fmla="*/ 5 h 87"/>
                  <a:gd name="T44" fmla="*/ 41 w 99"/>
                  <a:gd name="T45" fmla="*/ 39 h 87"/>
                  <a:gd name="T46" fmla="*/ 39 w 99"/>
                  <a:gd name="T47" fmla="*/ 39 h 87"/>
                  <a:gd name="T48" fmla="*/ 62 w 99"/>
                  <a:gd name="T49" fmla="*/ 61 h 87"/>
                  <a:gd name="T50" fmla="*/ 73 w 99"/>
                  <a:gd name="T51" fmla="*/ 68 h 87"/>
                  <a:gd name="T52" fmla="*/ 77 w 99"/>
                  <a:gd name="T53" fmla="*/ 73 h 87"/>
                  <a:gd name="T54" fmla="*/ 78 w 99"/>
                  <a:gd name="T55" fmla="*/ 73 h 87"/>
                  <a:gd name="T56" fmla="*/ 85 w 99"/>
                  <a:gd name="T57" fmla="*/ 81 h 87"/>
                  <a:gd name="T58" fmla="*/ 88 w 99"/>
                  <a:gd name="T59" fmla="*/ 80 h 87"/>
                  <a:gd name="T60" fmla="*/ 91 w 99"/>
                  <a:gd name="T61" fmla="*/ 84 h 87"/>
                  <a:gd name="T62" fmla="*/ 93 w 99"/>
                  <a:gd name="T63" fmla="*/ 86 h 87"/>
                  <a:gd name="T64" fmla="*/ 93 w 99"/>
                  <a:gd name="T65" fmla="*/ 86 h 87"/>
                  <a:gd name="T66" fmla="*/ 93 w 99"/>
                  <a:gd name="T67" fmla="*/ 86 h 87"/>
                  <a:gd name="T68" fmla="*/ 93 w 99"/>
                  <a:gd name="T69" fmla="*/ 86 h 87"/>
                  <a:gd name="T70" fmla="*/ 96 w 99"/>
                  <a:gd name="T71" fmla="*/ 83 h 87"/>
                  <a:gd name="T72" fmla="*/ 96 w 99"/>
                  <a:gd name="T73" fmla="*/ 83 h 87"/>
                  <a:gd name="T74" fmla="*/ 96 w 99"/>
                  <a:gd name="T75" fmla="*/ 83 h 87"/>
                  <a:gd name="T76" fmla="*/ 96 w 99"/>
                  <a:gd name="T77" fmla="*/ 83 h 87"/>
                  <a:gd name="T78" fmla="*/ 96 w 99"/>
                  <a:gd name="T79" fmla="*/ 82 h 87"/>
                  <a:gd name="T80" fmla="*/ 96 w 99"/>
                  <a:gd name="T81" fmla="*/ 82 h 87"/>
                  <a:gd name="T82" fmla="*/ 95 w 99"/>
                  <a:gd name="T83" fmla="*/ 81 h 87"/>
                  <a:gd name="T84" fmla="*/ 90 w 99"/>
                  <a:gd name="T85" fmla="*/ 72 h 87"/>
                  <a:gd name="T86" fmla="*/ 91 w 99"/>
                  <a:gd name="T87" fmla="*/ 75 h 87"/>
                  <a:gd name="T88" fmla="*/ 87 w 99"/>
                  <a:gd name="T89" fmla="*/ 73 h 87"/>
                  <a:gd name="T90" fmla="*/ 86 w 99"/>
                  <a:gd name="T91" fmla="*/ 69 h 87"/>
                  <a:gd name="T92" fmla="*/ 74 w 99"/>
                  <a:gd name="T93" fmla="*/ 61 h 87"/>
                  <a:gd name="T94" fmla="*/ 74 w 99"/>
                  <a:gd name="T95" fmla="*/ 63 h 87"/>
                  <a:gd name="T96" fmla="*/ 59 w 99"/>
                  <a:gd name="T97" fmla="*/ 49 h 87"/>
                  <a:gd name="T98" fmla="*/ 67 w 99"/>
                  <a:gd name="T99" fmla="*/ 54 h 87"/>
                  <a:gd name="T100" fmla="*/ 63 w 99"/>
                  <a:gd name="T101" fmla="*/ 49 h 87"/>
                  <a:gd name="T102" fmla="*/ 52 w 99"/>
                  <a:gd name="T103" fmla="*/ 43 h 87"/>
                  <a:gd name="T104" fmla="*/ 46 w 99"/>
                  <a:gd name="T105" fmla="*/ 36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99" h="87">
                    <a:moveTo>
                      <a:pt x="46" y="36"/>
                    </a:moveTo>
                    <a:cubicBezTo>
                      <a:pt x="46" y="37"/>
                      <a:pt x="47" y="38"/>
                      <a:pt x="51" y="41"/>
                    </a:cubicBezTo>
                    <a:cubicBezTo>
                      <a:pt x="50" y="42"/>
                      <a:pt x="46" y="38"/>
                      <a:pt x="43" y="37"/>
                    </a:cubicBezTo>
                    <a:cubicBezTo>
                      <a:pt x="47" y="41"/>
                      <a:pt x="42" y="38"/>
                      <a:pt x="43" y="39"/>
                    </a:cubicBezTo>
                    <a:cubicBezTo>
                      <a:pt x="47" y="43"/>
                      <a:pt x="50" y="44"/>
                      <a:pt x="55" y="48"/>
                    </a:cubicBezTo>
                    <a:cubicBezTo>
                      <a:pt x="55" y="48"/>
                      <a:pt x="54" y="49"/>
                      <a:pt x="55" y="50"/>
                    </a:cubicBezTo>
                    <a:cubicBezTo>
                      <a:pt x="61" y="54"/>
                      <a:pt x="72" y="61"/>
                      <a:pt x="77" y="67"/>
                    </a:cubicBezTo>
                    <a:cubicBezTo>
                      <a:pt x="82" y="72"/>
                      <a:pt x="87" y="75"/>
                      <a:pt x="93" y="81"/>
                    </a:cubicBezTo>
                    <a:cubicBezTo>
                      <a:pt x="93" y="82"/>
                      <a:pt x="98" y="83"/>
                      <a:pt x="93" y="84"/>
                    </a:cubicBezTo>
                    <a:cubicBezTo>
                      <a:pt x="89" y="81"/>
                      <a:pt x="89" y="81"/>
                      <a:pt x="89" y="81"/>
                    </a:cubicBezTo>
                    <a:cubicBezTo>
                      <a:pt x="86" y="79"/>
                      <a:pt x="84" y="77"/>
                      <a:pt x="82" y="74"/>
                    </a:cubicBezTo>
                    <a:cubicBezTo>
                      <a:pt x="67" y="61"/>
                      <a:pt x="67" y="61"/>
                      <a:pt x="67" y="61"/>
                    </a:cubicBezTo>
                    <a:cubicBezTo>
                      <a:pt x="57" y="52"/>
                      <a:pt x="46" y="42"/>
                      <a:pt x="37" y="32"/>
                    </a:cubicBezTo>
                    <a:cubicBezTo>
                      <a:pt x="32" y="31"/>
                      <a:pt x="32" y="31"/>
                      <a:pt x="32" y="31"/>
                    </a:cubicBezTo>
                    <a:cubicBezTo>
                      <a:pt x="32" y="29"/>
                      <a:pt x="27" y="26"/>
                      <a:pt x="29" y="26"/>
                    </a:cubicBezTo>
                    <a:cubicBezTo>
                      <a:pt x="30" y="27"/>
                      <a:pt x="31" y="28"/>
                      <a:pt x="32" y="29"/>
                    </a:cubicBezTo>
                    <a:cubicBezTo>
                      <a:pt x="29" y="24"/>
                      <a:pt x="21" y="18"/>
                      <a:pt x="16" y="13"/>
                    </a:cubicBezTo>
                    <a:cubicBezTo>
                      <a:pt x="16" y="13"/>
                      <a:pt x="16" y="16"/>
                      <a:pt x="14" y="14"/>
                    </a:cubicBezTo>
                    <a:cubicBezTo>
                      <a:pt x="16" y="13"/>
                      <a:pt x="8" y="9"/>
                      <a:pt x="8" y="5"/>
                    </a:cubicBezTo>
                    <a:cubicBezTo>
                      <a:pt x="3" y="0"/>
                      <a:pt x="7" y="6"/>
                      <a:pt x="1" y="2"/>
                    </a:cubicBezTo>
                    <a:cubicBezTo>
                      <a:pt x="0" y="2"/>
                      <a:pt x="6" y="6"/>
                      <a:pt x="7" y="8"/>
                    </a:cubicBezTo>
                    <a:cubicBezTo>
                      <a:pt x="4" y="8"/>
                      <a:pt x="2" y="4"/>
                      <a:pt x="1" y="5"/>
                    </a:cubicBezTo>
                    <a:cubicBezTo>
                      <a:pt x="10" y="13"/>
                      <a:pt x="27" y="27"/>
                      <a:pt x="41" y="39"/>
                    </a:cubicBezTo>
                    <a:cubicBezTo>
                      <a:pt x="39" y="39"/>
                      <a:pt x="39" y="39"/>
                      <a:pt x="39" y="39"/>
                    </a:cubicBezTo>
                    <a:cubicBezTo>
                      <a:pt x="47" y="44"/>
                      <a:pt x="58" y="55"/>
                      <a:pt x="62" y="61"/>
                    </a:cubicBezTo>
                    <a:cubicBezTo>
                      <a:pt x="62" y="59"/>
                      <a:pt x="72" y="71"/>
                      <a:pt x="73" y="68"/>
                    </a:cubicBezTo>
                    <a:cubicBezTo>
                      <a:pt x="74" y="70"/>
                      <a:pt x="75" y="71"/>
                      <a:pt x="77" y="73"/>
                    </a:cubicBezTo>
                    <a:cubicBezTo>
                      <a:pt x="78" y="73"/>
                      <a:pt x="78" y="73"/>
                      <a:pt x="78" y="73"/>
                    </a:cubicBezTo>
                    <a:cubicBezTo>
                      <a:pt x="82" y="76"/>
                      <a:pt x="80" y="77"/>
                      <a:pt x="85" y="81"/>
                    </a:cubicBezTo>
                    <a:cubicBezTo>
                      <a:pt x="83" y="77"/>
                      <a:pt x="86" y="80"/>
                      <a:pt x="88" y="80"/>
                    </a:cubicBezTo>
                    <a:cubicBezTo>
                      <a:pt x="91" y="84"/>
                      <a:pt x="91" y="84"/>
                      <a:pt x="91" y="84"/>
                    </a:cubicBezTo>
                    <a:cubicBezTo>
                      <a:pt x="93" y="86"/>
                      <a:pt x="93" y="86"/>
                      <a:pt x="93" y="86"/>
                    </a:cubicBezTo>
                    <a:cubicBezTo>
                      <a:pt x="93" y="86"/>
                      <a:pt x="93" y="86"/>
                      <a:pt x="93" y="86"/>
                    </a:cubicBezTo>
                    <a:cubicBezTo>
                      <a:pt x="93" y="86"/>
                      <a:pt x="93" y="86"/>
                      <a:pt x="93" y="86"/>
                    </a:cubicBezTo>
                    <a:cubicBezTo>
                      <a:pt x="93" y="86"/>
                      <a:pt x="93" y="86"/>
                      <a:pt x="93" y="86"/>
                    </a:cubicBezTo>
                    <a:cubicBezTo>
                      <a:pt x="93" y="87"/>
                      <a:pt x="99" y="79"/>
                      <a:pt x="96" y="83"/>
                    </a:cubicBezTo>
                    <a:cubicBezTo>
                      <a:pt x="96" y="83"/>
                      <a:pt x="96" y="83"/>
                      <a:pt x="96" y="83"/>
                    </a:cubicBezTo>
                    <a:cubicBezTo>
                      <a:pt x="96" y="83"/>
                      <a:pt x="96" y="83"/>
                      <a:pt x="96" y="83"/>
                    </a:cubicBezTo>
                    <a:cubicBezTo>
                      <a:pt x="96" y="83"/>
                      <a:pt x="96" y="83"/>
                      <a:pt x="96" y="83"/>
                    </a:cubicBezTo>
                    <a:cubicBezTo>
                      <a:pt x="96" y="82"/>
                      <a:pt x="96" y="82"/>
                      <a:pt x="96" y="82"/>
                    </a:cubicBezTo>
                    <a:cubicBezTo>
                      <a:pt x="96" y="82"/>
                      <a:pt x="96" y="82"/>
                      <a:pt x="96" y="82"/>
                    </a:cubicBezTo>
                    <a:cubicBezTo>
                      <a:pt x="95" y="81"/>
                      <a:pt x="95" y="81"/>
                      <a:pt x="95" y="81"/>
                    </a:cubicBezTo>
                    <a:cubicBezTo>
                      <a:pt x="93" y="78"/>
                      <a:pt x="91" y="75"/>
                      <a:pt x="90" y="72"/>
                    </a:cubicBezTo>
                    <a:cubicBezTo>
                      <a:pt x="90" y="73"/>
                      <a:pt x="90" y="74"/>
                      <a:pt x="91" y="75"/>
                    </a:cubicBezTo>
                    <a:cubicBezTo>
                      <a:pt x="88" y="72"/>
                      <a:pt x="88" y="74"/>
                      <a:pt x="87" y="73"/>
                    </a:cubicBezTo>
                    <a:cubicBezTo>
                      <a:pt x="84" y="71"/>
                      <a:pt x="85" y="70"/>
                      <a:pt x="86" y="69"/>
                    </a:cubicBezTo>
                    <a:cubicBezTo>
                      <a:pt x="81" y="64"/>
                      <a:pt x="77" y="65"/>
                      <a:pt x="74" y="61"/>
                    </a:cubicBezTo>
                    <a:cubicBezTo>
                      <a:pt x="74" y="63"/>
                      <a:pt x="74" y="63"/>
                      <a:pt x="74" y="63"/>
                    </a:cubicBezTo>
                    <a:cubicBezTo>
                      <a:pt x="68" y="59"/>
                      <a:pt x="65" y="54"/>
                      <a:pt x="59" y="49"/>
                    </a:cubicBezTo>
                    <a:cubicBezTo>
                      <a:pt x="57" y="46"/>
                      <a:pt x="64" y="52"/>
                      <a:pt x="67" y="54"/>
                    </a:cubicBezTo>
                    <a:cubicBezTo>
                      <a:pt x="66" y="52"/>
                      <a:pt x="64" y="50"/>
                      <a:pt x="63" y="49"/>
                    </a:cubicBezTo>
                    <a:cubicBezTo>
                      <a:pt x="60" y="48"/>
                      <a:pt x="55" y="45"/>
                      <a:pt x="52" y="43"/>
                    </a:cubicBezTo>
                    <a:cubicBezTo>
                      <a:pt x="56" y="44"/>
                      <a:pt x="48" y="38"/>
                      <a:pt x="46" y="36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27" name="Freeform 22"/>
              <p:cNvSpPr/>
              <p:nvPr/>
            </p:nvSpPr>
            <p:spPr bwMode="auto">
              <a:xfrm>
                <a:off x="1024" y="1912"/>
                <a:ext cx="8" cy="3"/>
              </a:xfrm>
              <a:custGeom>
                <a:avLst/>
                <a:gdLst>
                  <a:gd name="T0" fmla="*/ 0 w 3"/>
                  <a:gd name="T1" fmla="*/ 0 h 1"/>
                  <a:gd name="T2" fmla="*/ 3 w 3"/>
                  <a:gd name="T3" fmla="*/ 1 h 1"/>
                  <a:gd name="T4" fmla="*/ 1 w 3"/>
                  <a:gd name="T5" fmla="*/ 0 h 1"/>
                  <a:gd name="T6" fmla="*/ 0 w 3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cubicBezTo>
                      <a:pt x="1" y="1"/>
                      <a:pt x="2" y="1"/>
                      <a:pt x="3" y="1"/>
                    </a:cubicBezTo>
                    <a:cubicBezTo>
                      <a:pt x="2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28" name="Freeform 23"/>
              <p:cNvSpPr/>
              <p:nvPr/>
            </p:nvSpPr>
            <p:spPr bwMode="auto">
              <a:xfrm>
                <a:off x="977" y="1874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29" name="Freeform 24"/>
              <p:cNvSpPr/>
              <p:nvPr/>
            </p:nvSpPr>
            <p:spPr bwMode="auto">
              <a:xfrm>
                <a:off x="1059" y="1958"/>
                <a:ext cx="5" cy="6"/>
              </a:xfrm>
              <a:custGeom>
                <a:avLst/>
                <a:gdLst>
                  <a:gd name="T0" fmla="*/ 5 w 5"/>
                  <a:gd name="T1" fmla="*/ 6 h 6"/>
                  <a:gd name="T2" fmla="*/ 3 w 5"/>
                  <a:gd name="T3" fmla="*/ 3 h 6"/>
                  <a:gd name="T4" fmla="*/ 0 w 5"/>
                  <a:gd name="T5" fmla="*/ 0 h 6"/>
                  <a:gd name="T6" fmla="*/ 5 w 5"/>
                  <a:gd name="T7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6">
                    <a:moveTo>
                      <a:pt x="5" y="6"/>
                    </a:moveTo>
                    <a:lnTo>
                      <a:pt x="3" y="3"/>
                    </a:lnTo>
                    <a:lnTo>
                      <a:pt x="0" y="0"/>
                    </a:lnTo>
                    <a:lnTo>
                      <a:pt x="5" y="6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30" name="Freeform 25"/>
              <p:cNvSpPr/>
              <p:nvPr/>
            </p:nvSpPr>
            <p:spPr bwMode="auto">
              <a:xfrm>
                <a:off x="1086" y="1961"/>
                <a:ext cx="11" cy="14"/>
              </a:xfrm>
              <a:custGeom>
                <a:avLst/>
                <a:gdLst>
                  <a:gd name="T0" fmla="*/ 0 w 4"/>
                  <a:gd name="T1" fmla="*/ 0 h 5"/>
                  <a:gd name="T2" fmla="*/ 4 w 4"/>
                  <a:gd name="T3" fmla="*/ 5 h 5"/>
                  <a:gd name="T4" fmla="*/ 0 w 4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5">
                    <a:moveTo>
                      <a:pt x="0" y="0"/>
                    </a:moveTo>
                    <a:cubicBezTo>
                      <a:pt x="1" y="2"/>
                      <a:pt x="2" y="3"/>
                      <a:pt x="4" y="5"/>
                    </a:cubicBezTo>
                    <a:cubicBezTo>
                      <a:pt x="4" y="4"/>
                      <a:pt x="3" y="4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31" name="Freeform 26"/>
              <p:cNvSpPr/>
              <p:nvPr/>
            </p:nvSpPr>
            <p:spPr bwMode="auto">
              <a:xfrm>
                <a:off x="1034" y="1961"/>
                <a:ext cx="11" cy="8"/>
              </a:xfrm>
              <a:custGeom>
                <a:avLst/>
                <a:gdLst>
                  <a:gd name="T0" fmla="*/ 2 w 4"/>
                  <a:gd name="T1" fmla="*/ 1 h 3"/>
                  <a:gd name="T2" fmla="*/ 0 w 4"/>
                  <a:gd name="T3" fmla="*/ 1 h 3"/>
                  <a:gd name="T4" fmla="*/ 2 w 4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2" y="1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3" y="3"/>
                      <a:pt x="4" y="3"/>
                      <a:pt x="2" y="1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32" name="Freeform 27"/>
              <p:cNvSpPr/>
              <p:nvPr/>
            </p:nvSpPr>
            <p:spPr bwMode="auto">
              <a:xfrm>
                <a:off x="988" y="1885"/>
                <a:ext cx="19" cy="14"/>
              </a:xfrm>
              <a:custGeom>
                <a:avLst/>
                <a:gdLst>
                  <a:gd name="T0" fmla="*/ 19 w 19"/>
                  <a:gd name="T1" fmla="*/ 14 h 14"/>
                  <a:gd name="T2" fmla="*/ 6 w 19"/>
                  <a:gd name="T3" fmla="*/ 3 h 14"/>
                  <a:gd name="T4" fmla="*/ 0 w 19"/>
                  <a:gd name="T5" fmla="*/ 0 h 14"/>
                  <a:gd name="T6" fmla="*/ 19 w 19"/>
                  <a:gd name="T7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14">
                    <a:moveTo>
                      <a:pt x="19" y="14"/>
                    </a:moveTo>
                    <a:lnTo>
                      <a:pt x="6" y="3"/>
                    </a:lnTo>
                    <a:lnTo>
                      <a:pt x="0" y="0"/>
                    </a:lnTo>
                    <a:lnTo>
                      <a:pt x="19" y="14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33" name="Freeform 28"/>
              <p:cNvSpPr/>
              <p:nvPr/>
            </p:nvSpPr>
            <p:spPr bwMode="auto">
              <a:xfrm>
                <a:off x="857" y="1763"/>
                <a:ext cx="126" cy="127"/>
              </a:xfrm>
              <a:custGeom>
                <a:avLst/>
                <a:gdLst>
                  <a:gd name="T0" fmla="*/ 42 w 46"/>
                  <a:gd name="T1" fmla="*/ 42 h 47"/>
                  <a:gd name="T2" fmla="*/ 28 w 46"/>
                  <a:gd name="T3" fmla="*/ 28 h 47"/>
                  <a:gd name="T4" fmla="*/ 17 w 46"/>
                  <a:gd name="T5" fmla="*/ 22 h 47"/>
                  <a:gd name="T6" fmla="*/ 20 w 46"/>
                  <a:gd name="T7" fmla="*/ 21 h 47"/>
                  <a:gd name="T8" fmla="*/ 6 w 46"/>
                  <a:gd name="T9" fmla="*/ 9 h 47"/>
                  <a:gd name="T10" fmla="*/ 6 w 46"/>
                  <a:gd name="T11" fmla="*/ 13 h 47"/>
                  <a:gd name="T12" fmla="*/ 13 w 46"/>
                  <a:gd name="T13" fmla="*/ 18 h 47"/>
                  <a:gd name="T14" fmla="*/ 12 w 46"/>
                  <a:gd name="T15" fmla="*/ 19 h 47"/>
                  <a:gd name="T16" fmla="*/ 24 w 46"/>
                  <a:gd name="T17" fmla="*/ 26 h 47"/>
                  <a:gd name="T18" fmla="*/ 22 w 46"/>
                  <a:gd name="T19" fmla="*/ 29 h 47"/>
                  <a:gd name="T20" fmla="*/ 20 w 46"/>
                  <a:gd name="T21" fmla="*/ 28 h 47"/>
                  <a:gd name="T22" fmla="*/ 35 w 46"/>
                  <a:gd name="T23" fmla="*/ 40 h 47"/>
                  <a:gd name="T24" fmla="*/ 38 w 46"/>
                  <a:gd name="T25" fmla="*/ 40 h 47"/>
                  <a:gd name="T26" fmla="*/ 38 w 46"/>
                  <a:gd name="T27" fmla="*/ 38 h 47"/>
                  <a:gd name="T28" fmla="*/ 28 w 46"/>
                  <a:gd name="T29" fmla="*/ 31 h 47"/>
                  <a:gd name="T30" fmla="*/ 28 w 46"/>
                  <a:gd name="T31" fmla="*/ 29 h 47"/>
                  <a:gd name="T32" fmla="*/ 24 w 46"/>
                  <a:gd name="T33" fmla="*/ 26 h 47"/>
                  <a:gd name="T34" fmla="*/ 24 w 46"/>
                  <a:gd name="T35" fmla="*/ 24 h 47"/>
                  <a:gd name="T36" fmla="*/ 17 w 46"/>
                  <a:gd name="T37" fmla="*/ 19 h 47"/>
                  <a:gd name="T38" fmla="*/ 18 w 46"/>
                  <a:gd name="T39" fmla="*/ 20 h 47"/>
                  <a:gd name="T40" fmla="*/ 13 w 46"/>
                  <a:gd name="T41" fmla="*/ 16 h 47"/>
                  <a:gd name="T42" fmla="*/ 11 w 46"/>
                  <a:gd name="T43" fmla="*/ 12 h 47"/>
                  <a:gd name="T44" fmla="*/ 11 w 46"/>
                  <a:gd name="T45" fmla="*/ 14 h 47"/>
                  <a:gd name="T46" fmla="*/ 8 w 46"/>
                  <a:gd name="T47" fmla="*/ 9 h 47"/>
                  <a:gd name="T48" fmla="*/ 7 w 46"/>
                  <a:gd name="T49" fmla="*/ 7 h 47"/>
                  <a:gd name="T50" fmla="*/ 6 w 46"/>
                  <a:gd name="T51" fmla="*/ 6 h 47"/>
                  <a:gd name="T52" fmla="*/ 6 w 46"/>
                  <a:gd name="T53" fmla="*/ 6 h 47"/>
                  <a:gd name="T54" fmla="*/ 6 w 46"/>
                  <a:gd name="T55" fmla="*/ 5 h 47"/>
                  <a:gd name="T56" fmla="*/ 6 w 46"/>
                  <a:gd name="T57" fmla="*/ 5 h 47"/>
                  <a:gd name="T58" fmla="*/ 6 w 46"/>
                  <a:gd name="T59" fmla="*/ 5 h 47"/>
                  <a:gd name="T60" fmla="*/ 6 w 46"/>
                  <a:gd name="T61" fmla="*/ 5 h 47"/>
                  <a:gd name="T62" fmla="*/ 1 w 46"/>
                  <a:gd name="T63" fmla="*/ 12 h 47"/>
                  <a:gd name="T64" fmla="*/ 1 w 46"/>
                  <a:gd name="T65" fmla="*/ 12 h 47"/>
                  <a:gd name="T66" fmla="*/ 1 w 46"/>
                  <a:gd name="T67" fmla="*/ 12 h 47"/>
                  <a:gd name="T68" fmla="*/ 1 w 46"/>
                  <a:gd name="T69" fmla="*/ 12 h 47"/>
                  <a:gd name="T70" fmla="*/ 10 w 46"/>
                  <a:gd name="T71" fmla="*/ 19 h 47"/>
                  <a:gd name="T72" fmla="*/ 12 w 46"/>
                  <a:gd name="T73" fmla="*/ 19 h 47"/>
                  <a:gd name="T74" fmla="*/ 4 w 46"/>
                  <a:gd name="T75" fmla="*/ 14 h 47"/>
                  <a:gd name="T76" fmla="*/ 7 w 46"/>
                  <a:gd name="T77" fmla="*/ 12 h 47"/>
                  <a:gd name="T78" fmla="*/ 15 w 46"/>
                  <a:gd name="T79" fmla="*/ 22 h 47"/>
                  <a:gd name="T80" fmla="*/ 28 w 46"/>
                  <a:gd name="T81" fmla="*/ 34 h 47"/>
                  <a:gd name="T82" fmla="*/ 27 w 46"/>
                  <a:gd name="T83" fmla="*/ 34 h 47"/>
                  <a:gd name="T84" fmla="*/ 36 w 46"/>
                  <a:gd name="T85" fmla="*/ 41 h 47"/>
                  <a:gd name="T86" fmla="*/ 34 w 46"/>
                  <a:gd name="T87" fmla="*/ 38 h 47"/>
                  <a:gd name="T88" fmla="*/ 38 w 46"/>
                  <a:gd name="T89" fmla="*/ 40 h 47"/>
                  <a:gd name="T90" fmla="*/ 38 w 46"/>
                  <a:gd name="T91" fmla="*/ 41 h 47"/>
                  <a:gd name="T92" fmla="*/ 46 w 46"/>
                  <a:gd name="T93" fmla="*/ 47 h 47"/>
                  <a:gd name="T94" fmla="*/ 37 w 46"/>
                  <a:gd name="T95" fmla="*/ 40 h 47"/>
                  <a:gd name="T96" fmla="*/ 42 w 46"/>
                  <a:gd name="T97" fmla="*/ 42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46" h="47">
                    <a:moveTo>
                      <a:pt x="42" y="42"/>
                    </a:moveTo>
                    <a:cubicBezTo>
                      <a:pt x="39" y="37"/>
                      <a:pt x="33" y="32"/>
                      <a:pt x="28" y="28"/>
                    </a:cubicBezTo>
                    <a:cubicBezTo>
                      <a:pt x="19" y="20"/>
                      <a:pt x="25" y="29"/>
                      <a:pt x="17" y="22"/>
                    </a:cubicBezTo>
                    <a:cubicBezTo>
                      <a:pt x="20" y="21"/>
                      <a:pt x="20" y="21"/>
                      <a:pt x="20" y="21"/>
                    </a:cubicBezTo>
                    <a:cubicBezTo>
                      <a:pt x="16" y="17"/>
                      <a:pt x="11" y="12"/>
                      <a:pt x="6" y="9"/>
                    </a:cubicBezTo>
                    <a:cubicBezTo>
                      <a:pt x="0" y="5"/>
                      <a:pt x="4" y="12"/>
                      <a:pt x="6" y="13"/>
                    </a:cubicBezTo>
                    <a:cubicBezTo>
                      <a:pt x="9" y="15"/>
                      <a:pt x="11" y="17"/>
                      <a:pt x="13" y="18"/>
                    </a:cubicBezTo>
                    <a:cubicBezTo>
                      <a:pt x="13" y="19"/>
                      <a:pt x="14" y="21"/>
                      <a:pt x="12" y="19"/>
                    </a:cubicBezTo>
                    <a:cubicBezTo>
                      <a:pt x="17" y="24"/>
                      <a:pt x="17" y="18"/>
                      <a:pt x="24" y="26"/>
                    </a:cubicBezTo>
                    <a:cubicBezTo>
                      <a:pt x="16" y="21"/>
                      <a:pt x="25" y="29"/>
                      <a:pt x="22" y="29"/>
                    </a:cubicBezTo>
                    <a:cubicBezTo>
                      <a:pt x="20" y="28"/>
                      <a:pt x="20" y="28"/>
                      <a:pt x="20" y="28"/>
                    </a:cubicBezTo>
                    <a:cubicBezTo>
                      <a:pt x="25" y="32"/>
                      <a:pt x="32" y="37"/>
                      <a:pt x="35" y="40"/>
                    </a:cubicBezTo>
                    <a:cubicBezTo>
                      <a:pt x="36" y="39"/>
                      <a:pt x="34" y="36"/>
                      <a:pt x="38" y="40"/>
                    </a:cubicBezTo>
                    <a:cubicBezTo>
                      <a:pt x="36" y="38"/>
                      <a:pt x="38" y="38"/>
                      <a:pt x="38" y="38"/>
                    </a:cubicBezTo>
                    <a:cubicBezTo>
                      <a:pt x="33" y="34"/>
                      <a:pt x="31" y="32"/>
                      <a:pt x="28" y="31"/>
                    </a:cubicBezTo>
                    <a:cubicBezTo>
                      <a:pt x="27" y="28"/>
                      <a:pt x="30" y="32"/>
                      <a:pt x="28" y="29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2" y="24"/>
                      <a:pt x="28" y="28"/>
                      <a:pt x="24" y="24"/>
                    </a:cubicBezTo>
                    <a:cubicBezTo>
                      <a:pt x="23" y="24"/>
                      <a:pt x="20" y="22"/>
                      <a:pt x="17" y="19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15" y="18"/>
                      <a:pt x="13" y="14"/>
                      <a:pt x="13" y="16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2"/>
                      <a:pt x="9" y="10"/>
                      <a:pt x="8" y="9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10" y="0"/>
                      <a:pt x="0" y="13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3" y="14"/>
                      <a:pt x="6" y="16"/>
                      <a:pt x="10" y="19"/>
                    </a:cubicBezTo>
                    <a:cubicBezTo>
                      <a:pt x="8" y="17"/>
                      <a:pt x="11" y="18"/>
                      <a:pt x="12" y="19"/>
                    </a:cubicBezTo>
                    <a:cubicBezTo>
                      <a:pt x="9" y="15"/>
                      <a:pt x="7" y="15"/>
                      <a:pt x="4" y="14"/>
                    </a:cubicBezTo>
                    <a:cubicBezTo>
                      <a:pt x="4" y="12"/>
                      <a:pt x="10" y="15"/>
                      <a:pt x="7" y="12"/>
                    </a:cubicBezTo>
                    <a:cubicBezTo>
                      <a:pt x="10" y="16"/>
                      <a:pt x="15" y="19"/>
                      <a:pt x="15" y="22"/>
                    </a:cubicBezTo>
                    <a:cubicBezTo>
                      <a:pt x="20" y="28"/>
                      <a:pt x="23" y="28"/>
                      <a:pt x="28" y="34"/>
                    </a:cubicBezTo>
                    <a:cubicBezTo>
                      <a:pt x="27" y="34"/>
                      <a:pt x="27" y="34"/>
                      <a:pt x="27" y="34"/>
                    </a:cubicBezTo>
                    <a:cubicBezTo>
                      <a:pt x="30" y="33"/>
                      <a:pt x="31" y="39"/>
                      <a:pt x="36" y="41"/>
                    </a:cubicBezTo>
                    <a:cubicBezTo>
                      <a:pt x="34" y="38"/>
                      <a:pt x="34" y="38"/>
                      <a:pt x="34" y="38"/>
                    </a:cubicBezTo>
                    <a:cubicBezTo>
                      <a:pt x="34" y="37"/>
                      <a:pt x="36" y="39"/>
                      <a:pt x="38" y="40"/>
                    </a:cubicBezTo>
                    <a:cubicBezTo>
                      <a:pt x="37" y="40"/>
                      <a:pt x="37" y="40"/>
                      <a:pt x="38" y="41"/>
                    </a:cubicBezTo>
                    <a:cubicBezTo>
                      <a:pt x="39" y="41"/>
                      <a:pt x="45" y="46"/>
                      <a:pt x="46" y="47"/>
                    </a:cubicBezTo>
                    <a:cubicBezTo>
                      <a:pt x="44" y="44"/>
                      <a:pt x="40" y="42"/>
                      <a:pt x="37" y="40"/>
                    </a:cubicBezTo>
                    <a:cubicBezTo>
                      <a:pt x="39" y="40"/>
                      <a:pt x="39" y="39"/>
                      <a:pt x="42" y="42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34" name="Freeform 29"/>
              <p:cNvSpPr/>
              <p:nvPr/>
            </p:nvSpPr>
            <p:spPr bwMode="auto">
              <a:xfrm>
                <a:off x="906" y="1817"/>
                <a:ext cx="6" cy="3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35" name="Freeform 30"/>
              <p:cNvSpPr/>
              <p:nvPr/>
            </p:nvSpPr>
            <p:spPr bwMode="auto">
              <a:xfrm>
                <a:off x="980" y="1904"/>
                <a:ext cx="142" cy="120"/>
              </a:xfrm>
              <a:custGeom>
                <a:avLst/>
                <a:gdLst>
                  <a:gd name="T0" fmla="*/ 18 w 52"/>
                  <a:gd name="T1" fmla="*/ 14 h 44"/>
                  <a:gd name="T2" fmla="*/ 19 w 52"/>
                  <a:gd name="T3" fmla="*/ 17 h 44"/>
                  <a:gd name="T4" fmla="*/ 21 w 52"/>
                  <a:gd name="T5" fmla="*/ 14 h 44"/>
                  <a:gd name="T6" fmla="*/ 28 w 52"/>
                  <a:gd name="T7" fmla="*/ 20 h 44"/>
                  <a:gd name="T8" fmla="*/ 26 w 52"/>
                  <a:gd name="T9" fmla="*/ 22 h 44"/>
                  <a:gd name="T10" fmla="*/ 32 w 52"/>
                  <a:gd name="T11" fmla="*/ 29 h 44"/>
                  <a:gd name="T12" fmla="*/ 33 w 52"/>
                  <a:gd name="T13" fmla="*/ 27 h 44"/>
                  <a:gd name="T14" fmla="*/ 41 w 52"/>
                  <a:gd name="T15" fmla="*/ 33 h 44"/>
                  <a:gd name="T16" fmla="*/ 37 w 52"/>
                  <a:gd name="T17" fmla="*/ 31 h 44"/>
                  <a:gd name="T18" fmla="*/ 40 w 52"/>
                  <a:gd name="T19" fmla="*/ 36 h 44"/>
                  <a:gd name="T20" fmla="*/ 46 w 52"/>
                  <a:gd name="T21" fmla="*/ 41 h 44"/>
                  <a:gd name="T22" fmla="*/ 50 w 52"/>
                  <a:gd name="T23" fmla="*/ 40 h 44"/>
                  <a:gd name="T24" fmla="*/ 48 w 52"/>
                  <a:gd name="T25" fmla="*/ 38 h 44"/>
                  <a:gd name="T26" fmla="*/ 44 w 52"/>
                  <a:gd name="T27" fmla="*/ 36 h 44"/>
                  <a:gd name="T28" fmla="*/ 37 w 52"/>
                  <a:gd name="T29" fmla="*/ 34 h 44"/>
                  <a:gd name="T30" fmla="*/ 43 w 52"/>
                  <a:gd name="T31" fmla="*/ 38 h 44"/>
                  <a:gd name="T32" fmla="*/ 45 w 52"/>
                  <a:gd name="T33" fmla="*/ 37 h 44"/>
                  <a:gd name="T34" fmla="*/ 48 w 52"/>
                  <a:gd name="T35" fmla="*/ 40 h 44"/>
                  <a:gd name="T36" fmla="*/ 48 w 52"/>
                  <a:gd name="T37" fmla="*/ 40 h 44"/>
                  <a:gd name="T38" fmla="*/ 49 w 52"/>
                  <a:gd name="T39" fmla="*/ 40 h 44"/>
                  <a:gd name="T40" fmla="*/ 47 w 52"/>
                  <a:gd name="T41" fmla="*/ 41 h 44"/>
                  <a:gd name="T42" fmla="*/ 45 w 52"/>
                  <a:gd name="T43" fmla="*/ 40 h 44"/>
                  <a:gd name="T44" fmla="*/ 47 w 52"/>
                  <a:gd name="T45" fmla="*/ 42 h 44"/>
                  <a:gd name="T46" fmla="*/ 48 w 52"/>
                  <a:gd name="T47" fmla="*/ 38 h 44"/>
                  <a:gd name="T48" fmla="*/ 43 w 52"/>
                  <a:gd name="T49" fmla="*/ 33 h 44"/>
                  <a:gd name="T50" fmla="*/ 33 w 52"/>
                  <a:gd name="T51" fmla="*/ 23 h 44"/>
                  <a:gd name="T52" fmla="*/ 12 w 52"/>
                  <a:gd name="T53" fmla="*/ 4 h 44"/>
                  <a:gd name="T54" fmla="*/ 18 w 52"/>
                  <a:gd name="T55" fmla="*/ 9 h 44"/>
                  <a:gd name="T56" fmla="*/ 12 w 52"/>
                  <a:gd name="T57" fmla="*/ 5 h 44"/>
                  <a:gd name="T58" fmla="*/ 13 w 52"/>
                  <a:gd name="T59" fmla="*/ 9 h 44"/>
                  <a:gd name="T60" fmla="*/ 10 w 52"/>
                  <a:gd name="T61" fmla="*/ 6 h 44"/>
                  <a:gd name="T62" fmla="*/ 9 w 52"/>
                  <a:gd name="T63" fmla="*/ 7 h 44"/>
                  <a:gd name="T64" fmla="*/ 0 w 52"/>
                  <a:gd name="T65" fmla="*/ 0 h 44"/>
                  <a:gd name="T66" fmla="*/ 14 w 52"/>
                  <a:gd name="T67" fmla="*/ 14 h 44"/>
                  <a:gd name="T68" fmla="*/ 18 w 52"/>
                  <a:gd name="T69" fmla="*/ 1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2" h="44">
                    <a:moveTo>
                      <a:pt x="18" y="14"/>
                    </a:moveTo>
                    <a:cubicBezTo>
                      <a:pt x="21" y="17"/>
                      <a:pt x="16" y="14"/>
                      <a:pt x="19" y="17"/>
                    </a:cubicBezTo>
                    <a:cubicBezTo>
                      <a:pt x="23" y="20"/>
                      <a:pt x="17" y="12"/>
                      <a:pt x="21" y="14"/>
                    </a:cubicBezTo>
                    <a:cubicBezTo>
                      <a:pt x="22" y="17"/>
                      <a:pt x="27" y="19"/>
                      <a:pt x="28" y="20"/>
                    </a:cubicBezTo>
                    <a:cubicBezTo>
                      <a:pt x="26" y="19"/>
                      <a:pt x="25" y="21"/>
                      <a:pt x="26" y="22"/>
                    </a:cubicBezTo>
                    <a:cubicBezTo>
                      <a:pt x="27" y="23"/>
                      <a:pt x="30" y="26"/>
                      <a:pt x="32" y="29"/>
                    </a:cubicBezTo>
                    <a:cubicBezTo>
                      <a:pt x="27" y="23"/>
                      <a:pt x="37" y="32"/>
                      <a:pt x="33" y="27"/>
                    </a:cubicBezTo>
                    <a:cubicBezTo>
                      <a:pt x="34" y="26"/>
                      <a:pt x="39" y="31"/>
                      <a:pt x="41" y="33"/>
                    </a:cubicBezTo>
                    <a:cubicBezTo>
                      <a:pt x="40" y="34"/>
                      <a:pt x="39" y="32"/>
                      <a:pt x="37" y="31"/>
                    </a:cubicBezTo>
                    <a:cubicBezTo>
                      <a:pt x="35" y="31"/>
                      <a:pt x="40" y="35"/>
                      <a:pt x="40" y="36"/>
                    </a:cubicBezTo>
                    <a:cubicBezTo>
                      <a:pt x="41" y="37"/>
                      <a:pt x="44" y="39"/>
                      <a:pt x="46" y="41"/>
                    </a:cubicBezTo>
                    <a:cubicBezTo>
                      <a:pt x="47" y="40"/>
                      <a:pt x="45" y="44"/>
                      <a:pt x="50" y="40"/>
                    </a:cubicBezTo>
                    <a:cubicBezTo>
                      <a:pt x="48" y="38"/>
                      <a:pt x="48" y="38"/>
                      <a:pt x="48" y="38"/>
                    </a:cubicBezTo>
                    <a:cubicBezTo>
                      <a:pt x="44" y="36"/>
                      <a:pt x="44" y="36"/>
                      <a:pt x="44" y="36"/>
                    </a:cubicBezTo>
                    <a:cubicBezTo>
                      <a:pt x="39" y="33"/>
                      <a:pt x="36" y="31"/>
                      <a:pt x="37" y="34"/>
                    </a:cubicBezTo>
                    <a:cubicBezTo>
                      <a:pt x="38" y="36"/>
                      <a:pt x="41" y="37"/>
                      <a:pt x="43" y="38"/>
                    </a:cubicBezTo>
                    <a:cubicBezTo>
                      <a:pt x="37" y="33"/>
                      <a:pt x="44" y="37"/>
                      <a:pt x="45" y="37"/>
                    </a:cubicBezTo>
                    <a:cubicBezTo>
                      <a:pt x="46" y="38"/>
                      <a:pt x="47" y="39"/>
                      <a:pt x="48" y="40"/>
                    </a:cubicBezTo>
                    <a:cubicBezTo>
                      <a:pt x="48" y="42"/>
                      <a:pt x="47" y="39"/>
                      <a:pt x="48" y="40"/>
                    </a:cubicBezTo>
                    <a:cubicBezTo>
                      <a:pt x="49" y="40"/>
                      <a:pt x="49" y="40"/>
                      <a:pt x="49" y="40"/>
                    </a:cubicBezTo>
                    <a:cubicBezTo>
                      <a:pt x="47" y="43"/>
                      <a:pt x="48" y="41"/>
                      <a:pt x="47" y="41"/>
                    </a:cubicBezTo>
                    <a:cubicBezTo>
                      <a:pt x="45" y="40"/>
                      <a:pt x="45" y="40"/>
                      <a:pt x="45" y="40"/>
                    </a:cubicBezTo>
                    <a:cubicBezTo>
                      <a:pt x="47" y="42"/>
                      <a:pt x="47" y="42"/>
                      <a:pt x="47" y="42"/>
                    </a:cubicBezTo>
                    <a:cubicBezTo>
                      <a:pt x="52" y="38"/>
                      <a:pt x="47" y="39"/>
                      <a:pt x="48" y="38"/>
                    </a:cubicBezTo>
                    <a:cubicBezTo>
                      <a:pt x="43" y="33"/>
                      <a:pt x="43" y="33"/>
                      <a:pt x="43" y="33"/>
                    </a:cubicBezTo>
                    <a:cubicBezTo>
                      <a:pt x="40" y="30"/>
                      <a:pt x="37" y="27"/>
                      <a:pt x="33" y="23"/>
                    </a:cubicBezTo>
                    <a:cubicBezTo>
                      <a:pt x="26" y="17"/>
                      <a:pt x="19" y="10"/>
                      <a:pt x="12" y="4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7" y="9"/>
                      <a:pt x="14" y="7"/>
                      <a:pt x="12" y="5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1" y="7"/>
                      <a:pt x="10" y="6"/>
                      <a:pt x="10" y="6"/>
                    </a:cubicBezTo>
                    <a:cubicBezTo>
                      <a:pt x="8" y="4"/>
                      <a:pt x="8" y="6"/>
                      <a:pt x="9" y="7"/>
                    </a:cubicBezTo>
                    <a:cubicBezTo>
                      <a:pt x="4" y="4"/>
                      <a:pt x="4" y="2"/>
                      <a:pt x="0" y="0"/>
                    </a:cubicBezTo>
                    <a:cubicBezTo>
                      <a:pt x="6" y="8"/>
                      <a:pt x="7" y="5"/>
                      <a:pt x="14" y="14"/>
                    </a:cubicBezTo>
                    <a:lnTo>
                      <a:pt x="18" y="14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36" name="Freeform 31"/>
              <p:cNvSpPr/>
              <p:nvPr/>
            </p:nvSpPr>
            <p:spPr bwMode="auto">
              <a:xfrm>
                <a:off x="983" y="1899"/>
                <a:ext cx="8" cy="8"/>
              </a:xfrm>
              <a:custGeom>
                <a:avLst/>
                <a:gdLst>
                  <a:gd name="T0" fmla="*/ 2 w 8"/>
                  <a:gd name="T1" fmla="*/ 5 h 8"/>
                  <a:gd name="T2" fmla="*/ 8 w 8"/>
                  <a:gd name="T3" fmla="*/ 8 h 8"/>
                  <a:gd name="T4" fmla="*/ 0 w 8"/>
                  <a:gd name="T5" fmla="*/ 0 h 8"/>
                  <a:gd name="T6" fmla="*/ 2 w 8"/>
                  <a:gd name="T7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8">
                    <a:moveTo>
                      <a:pt x="2" y="5"/>
                    </a:moveTo>
                    <a:lnTo>
                      <a:pt x="8" y="8"/>
                    </a:lnTo>
                    <a:lnTo>
                      <a:pt x="0" y="0"/>
                    </a:ln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37" name="Freeform 32"/>
              <p:cNvSpPr/>
              <p:nvPr/>
            </p:nvSpPr>
            <p:spPr bwMode="auto">
              <a:xfrm>
                <a:off x="996" y="1899"/>
                <a:ext cx="9" cy="10"/>
              </a:xfrm>
              <a:custGeom>
                <a:avLst/>
                <a:gdLst>
                  <a:gd name="T0" fmla="*/ 2 w 3"/>
                  <a:gd name="T1" fmla="*/ 1 h 4"/>
                  <a:gd name="T2" fmla="*/ 0 w 3"/>
                  <a:gd name="T3" fmla="*/ 1 h 4"/>
                  <a:gd name="T4" fmla="*/ 2 w 3"/>
                  <a:gd name="T5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2" y="1"/>
                    </a:moveTo>
                    <a:cubicBezTo>
                      <a:pt x="2" y="1"/>
                      <a:pt x="1" y="0"/>
                      <a:pt x="0" y="1"/>
                    </a:cubicBezTo>
                    <a:cubicBezTo>
                      <a:pt x="3" y="4"/>
                      <a:pt x="3" y="3"/>
                      <a:pt x="2" y="1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38" name="Freeform 33"/>
              <p:cNvSpPr/>
              <p:nvPr/>
            </p:nvSpPr>
            <p:spPr bwMode="auto">
              <a:xfrm>
                <a:off x="1097" y="2007"/>
                <a:ext cx="22" cy="25"/>
              </a:xfrm>
              <a:custGeom>
                <a:avLst/>
                <a:gdLst>
                  <a:gd name="T0" fmla="*/ 1 w 8"/>
                  <a:gd name="T1" fmla="*/ 2 h 9"/>
                  <a:gd name="T2" fmla="*/ 3 w 8"/>
                  <a:gd name="T3" fmla="*/ 4 h 9"/>
                  <a:gd name="T4" fmla="*/ 4 w 8"/>
                  <a:gd name="T5" fmla="*/ 5 h 9"/>
                  <a:gd name="T6" fmla="*/ 4 w 8"/>
                  <a:gd name="T7" fmla="*/ 5 h 9"/>
                  <a:gd name="T8" fmla="*/ 4 w 8"/>
                  <a:gd name="T9" fmla="*/ 5 h 9"/>
                  <a:gd name="T10" fmla="*/ 4 w 8"/>
                  <a:gd name="T11" fmla="*/ 5 h 9"/>
                  <a:gd name="T12" fmla="*/ 4 w 8"/>
                  <a:gd name="T13" fmla="*/ 5 h 9"/>
                  <a:gd name="T14" fmla="*/ 4 w 8"/>
                  <a:gd name="T15" fmla="*/ 5 h 9"/>
                  <a:gd name="T16" fmla="*/ 8 w 8"/>
                  <a:gd name="T17" fmla="*/ 1 h 9"/>
                  <a:gd name="T18" fmla="*/ 8 w 8"/>
                  <a:gd name="T19" fmla="*/ 1 h 9"/>
                  <a:gd name="T20" fmla="*/ 8 w 8"/>
                  <a:gd name="T21" fmla="*/ 1 h 9"/>
                  <a:gd name="T22" fmla="*/ 8 w 8"/>
                  <a:gd name="T23" fmla="*/ 1 h 9"/>
                  <a:gd name="T24" fmla="*/ 7 w 8"/>
                  <a:gd name="T25" fmla="*/ 0 h 9"/>
                  <a:gd name="T26" fmla="*/ 6 w 8"/>
                  <a:gd name="T27" fmla="*/ 0 h 9"/>
                  <a:gd name="T28" fmla="*/ 7 w 8"/>
                  <a:gd name="T29" fmla="*/ 1 h 9"/>
                  <a:gd name="T30" fmla="*/ 7 w 8"/>
                  <a:gd name="T31" fmla="*/ 1 h 9"/>
                  <a:gd name="T32" fmla="*/ 7 w 8"/>
                  <a:gd name="T33" fmla="*/ 1 h 9"/>
                  <a:gd name="T34" fmla="*/ 7 w 8"/>
                  <a:gd name="T35" fmla="*/ 1 h 9"/>
                  <a:gd name="T36" fmla="*/ 7 w 8"/>
                  <a:gd name="T37" fmla="*/ 1 h 9"/>
                  <a:gd name="T38" fmla="*/ 7 w 8"/>
                  <a:gd name="T39" fmla="*/ 1 h 9"/>
                  <a:gd name="T40" fmla="*/ 4 w 8"/>
                  <a:gd name="T41" fmla="*/ 5 h 9"/>
                  <a:gd name="T42" fmla="*/ 4 w 8"/>
                  <a:gd name="T43" fmla="*/ 5 h 9"/>
                  <a:gd name="T44" fmla="*/ 4 w 8"/>
                  <a:gd name="T45" fmla="*/ 5 h 9"/>
                  <a:gd name="T46" fmla="*/ 4 w 8"/>
                  <a:gd name="T47" fmla="*/ 5 h 9"/>
                  <a:gd name="T48" fmla="*/ 4 w 8"/>
                  <a:gd name="T49" fmla="*/ 4 h 9"/>
                  <a:gd name="T50" fmla="*/ 4 w 8"/>
                  <a:gd name="T51" fmla="*/ 4 h 9"/>
                  <a:gd name="T52" fmla="*/ 3 w 8"/>
                  <a:gd name="T53" fmla="*/ 3 h 9"/>
                  <a:gd name="T54" fmla="*/ 1 w 8"/>
                  <a:gd name="T55" fmla="*/ 2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8" h="9">
                    <a:moveTo>
                      <a:pt x="1" y="2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3"/>
                      <a:pt x="0" y="9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1" y="8"/>
                      <a:pt x="5" y="3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2" y="3"/>
                      <a:pt x="1" y="2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39" name="Freeform 34"/>
              <p:cNvSpPr/>
              <p:nvPr/>
            </p:nvSpPr>
            <p:spPr bwMode="auto">
              <a:xfrm>
                <a:off x="1032" y="1953"/>
                <a:ext cx="54" cy="43"/>
              </a:xfrm>
              <a:custGeom>
                <a:avLst/>
                <a:gdLst>
                  <a:gd name="T0" fmla="*/ 0 w 20"/>
                  <a:gd name="T1" fmla="*/ 0 h 16"/>
                  <a:gd name="T2" fmla="*/ 15 w 20"/>
                  <a:gd name="T3" fmla="*/ 14 h 16"/>
                  <a:gd name="T4" fmla="*/ 18 w 20"/>
                  <a:gd name="T5" fmla="*/ 11 h 16"/>
                  <a:gd name="T6" fmla="*/ 10 w 20"/>
                  <a:gd name="T7" fmla="*/ 7 h 16"/>
                  <a:gd name="T8" fmla="*/ 1 w 20"/>
                  <a:gd name="T9" fmla="*/ 0 h 16"/>
                  <a:gd name="T10" fmla="*/ 0 w 20"/>
                  <a:gd name="T11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" h="16">
                    <a:moveTo>
                      <a:pt x="0" y="0"/>
                    </a:moveTo>
                    <a:cubicBezTo>
                      <a:pt x="6" y="6"/>
                      <a:pt x="9" y="7"/>
                      <a:pt x="15" y="14"/>
                    </a:cubicBezTo>
                    <a:cubicBezTo>
                      <a:pt x="20" y="16"/>
                      <a:pt x="16" y="11"/>
                      <a:pt x="18" y="11"/>
                    </a:cubicBezTo>
                    <a:cubicBezTo>
                      <a:pt x="15" y="8"/>
                      <a:pt x="13" y="10"/>
                      <a:pt x="10" y="7"/>
                    </a:cubicBezTo>
                    <a:cubicBezTo>
                      <a:pt x="9" y="5"/>
                      <a:pt x="4" y="3"/>
                      <a:pt x="1" y="0"/>
                    </a:cubicBezTo>
                    <a:cubicBezTo>
                      <a:pt x="1" y="0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40" name="Freeform 35"/>
              <p:cNvSpPr/>
              <p:nvPr/>
            </p:nvSpPr>
            <p:spPr bwMode="auto">
              <a:xfrm>
                <a:off x="836" y="1771"/>
                <a:ext cx="218" cy="193"/>
              </a:xfrm>
              <a:custGeom>
                <a:avLst/>
                <a:gdLst>
                  <a:gd name="T0" fmla="*/ 53 w 80"/>
                  <a:gd name="T1" fmla="*/ 46 h 71"/>
                  <a:gd name="T2" fmla="*/ 45 w 80"/>
                  <a:gd name="T3" fmla="*/ 39 h 71"/>
                  <a:gd name="T4" fmla="*/ 49 w 80"/>
                  <a:gd name="T5" fmla="*/ 42 h 71"/>
                  <a:gd name="T6" fmla="*/ 44 w 80"/>
                  <a:gd name="T7" fmla="*/ 36 h 71"/>
                  <a:gd name="T8" fmla="*/ 44 w 80"/>
                  <a:gd name="T9" fmla="*/ 37 h 71"/>
                  <a:gd name="T10" fmla="*/ 30 w 80"/>
                  <a:gd name="T11" fmla="*/ 25 h 71"/>
                  <a:gd name="T12" fmla="*/ 26 w 80"/>
                  <a:gd name="T13" fmla="*/ 24 h 71"/>
                  <a:gd name="T14" fmla="*/ 19 w 80"/>
                  <a:gd name="T15" fmla="*/ 13 h 71"/>
                  <a:gd name="T16" fmla="*/ 19 w 80"/>
                  <a:gd name="T17" fmla="*/ 18 h 71"/>
                  <a:gd name="T18" fmla="*/ 5 w 80"/>
                  <a:gd name="T19" fmla="*/ 2 h 71"/>
                  <a:gd name="T20" fmla="*/ 8 w 80"/>
                  <a:gd name="T21" fmla="*/ 5 h 71"/>
                  <a:gd name="T22" fmla="*/ 5 w 80"/>
                  <a:gd name="T23" fmla="*/ 1 h 71"/>
                  <a:gd name="T24" fmla="*/ 4 w 80"/>
                  <a:gd name="T25" fmla="*/ 0 h 71"/>
                  <a:gd name="T26" fmla="*/ 3 w 80"/>
                  <a:gd name="T27" fmla="*/ 3 h 71"/>
                  <a:gd name="T28" fmla="*/ 6 w 80"/>
                  <a:gd name="T29" fmla="*/ 5 h 71"/>
                  <a:gd name="T30" fmla="*/ 5 w 80"/>
                  <a:gd name="T31" fmla="*/ 6 h 71"/>
                  <a:gd name="T32" fmla="*/ 18 w 80"/>
                  <a:gd name="T33" fmla="*/ 16 h 71"/>
                  <a:gd name="T34" fmla="*/ 16 w 80"/>
                  <a:gd name="T35" fmla="*/ 16 h 71"/>
                  <a:gd name="T36" fmla="*/ 41 w 80"/>
                  <a:gd name="T37" fmla="*/ 35 h 71"/>
                  <a:gd name="T38" fmla="*/ 44 w 80"/>
                  <a:gd name="T39" fmla="*/ 39 h 71"/>
                  <a:gd name="T40" fmla="*/ 44 w 80"/>
                  <a:gd name="T41" fmla="*/ 34 h 71"/>
                  <a:gd name="T42" fmla="*/ 54 w 80"/>
                  <a:gd name="T43" fmla="*/ 43 h 71"/>
                  <a:gd name="T44" fmla="*/ 50 w 80"/>
                  <a:gd name="T45" fmla="*/ 43 h 71"/>
                  <a:gd name="T46" fmla="*/ 56 w 80"/>
                  <a:gd name="T47" fmla="*/ 47 h 71"/>
                  <a:gd name="T48" fmla="*/ 59 w 80"/>
                  <a:gd name="T49" fmla="*/ 52 h 71"/>
                  <a:gd name="T50" fmla="*/ 71 w 80"/>
                  <a:gd name="T51" fmla="*/ 58 h 71"/>
                  <a:gd name="T52" fmla="*/ 78 w 80"/>
                  <a:gd name="T53" fmla="*/ 64 h 71"/>
                  <a:gd name="T54" fmla="*/ 75 w 80"/>
                  <a:gd name="T55" fmla="*/ 58 h 71"/>
                  <a:gd name="T56" fmla="*/ 40 w 80"/>
                  <a:gd name="T57" fmla="*/ 29 h 71"/>
                  <a:gd name="T58" fmla="*/ 30 w 80"/>
                  <a:gd name="T59" fmla="*/ 23 h 71"/>
                  <a:gd name="T60" fmla="*/ 30 w 80"/>
                  <a:gd name="T61" fmla="*/ 20 h 71"/>
                  <a:gd name="T62" fmla="*/ 29 w 80"/>
                  <a:gd name="T63" fmla="*/ 21 h 71"/>
                  <a:gd name="T64" fmla="*/ 24 w 80"/>
                  <a:gd name="T65" fmla="*/ 16 h 71"/>
                  <a:gd name="T66" fmla="*/ 20 w 80"/>
                  <a:gd name="T67" fmla="*/ 14 h 71"/>
                  <a:gd name="T68" fmla="*/ 18 w 80"/>
                  <a:gd name="T69" fmla="*/ 10 h 71"/>
                  <a:gd name="T70" fmla="*/ 4 w 80"/>
                  <a:gd name="T71" fmla="*/ 0 h 71"/>
                  <a:gd name="T72" fmla="*/ 15 w 80"/>
                  <a:gd name="T73" fmla="*/ 14 h 71"/>
                  <a:gd name="T74" fmla="*/ 42 w 80"/>
                  <a:gd name="T75" fmla="*/ 40 h 71"/>
                  <a:gd name="T76" fmla="*/ 41 w 80"/>
                  <a:gd name="T77" fmla="*/ 38 h 71"/>
                  <a:gd name="T78" fmla="*/ 62 w 80"/>
                  <a:gd name="T79" fmla="*/ 56 h 71"/>
                  <a:gd name="T80" fmla="*/ 66 w 80"/>
                  <a:gd name="T81" fmla="*/ 57 h 71"/>
                  <a:gd name="T82" fmla="*/ 63 w 80"/>
                  <a:gd name="T83" fmla="*/ 59 h 71"/>
                  <a:gd name="T84" fmla="*/ 70 w 80"/>
                  <a:gd name="T85" fmla="*/ 64 h 71"/>
                  <a:gd name="T86" fmla="*/ 66 w 80"/>
                  <a:gd name="T87" fmla="*/ 60 h 71"/>
                  <a:gd name="T88" fmla="*/ 73 w 80"/>
                  <a:gd name="T89" fmla="*/ 67 h 71"/>
                  <a:gd name="T90" fmla="*/ 70 w 80"/>
                  <a:gd name="T91" fmla="*/ 60 h 71"/>
                  <a:gd name="T92" fmla="*/ 54 w 80"/>
                  <a:gd name="T93" fmla="*/ 44 h 71"/>
                  <a:gd name="T94" fmla="*/ 53 w 80"/>
                  <a:gd name="T95" fmla="*/ 46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80" h="71">
                    <a:moveTo>
                      <a:pt x="53" y="46"/>
                    </a:moveTo>
                    <a:cubicBezTo>
                      <a:pt x="50" y="43"/>
                      <a:pt x="47" y="42"/>
                      <a:pt x="45" y="39"/>
                    </a:cubicBezTo>
                    <a:cubicBezTo>
                      <a:pt x="46" y="39"/>
                      <a:pt x="48" y="40"/>
                      <a:pt x="49" y="42"/>
                    </a:cubicBezTo>
                    <a:cubicBezTo>
                      <a:pt x="49" y="39"/>
                      <a:pt x="46" y="39"/>
                      <a:pt x="44" y="36"/>
                    </a:cubicBezTo>
                    <a:cubicBezTo>
                      <a:pt x="44" y="36"/>
                      <a:pt x="45" y="37"/>
                      <a:pt x="44" y="37"/>
                    </a:cubicBezTo>
                    <a:cubicBezTo>
                      <a:pt x="37" y="30"/>
                      <a:pt x="39" y="34"/>
                      <a:pt x="30" y="25"/>
                    </a:cubicBezTo>
                    <a:cubicBezTo>
                      <a:pt x="28" y="24"/>
                      <a:pt x="27" y="23"/>
                      <a:pt x="26" y="24"/>
                    </a:cubicBezTo>
                    <a:cubicBezTo>
                      <a:pt x="22" y="17"/>
                      <a:pt x="24" y="20"/>
                      <a:pt x="19" y="13"/>
                    </a:cubicBezTo>
                    <a:cubicBezTo>
                      <a:pt x="19" y="14"/>
                      <a:pt x="20" y="17"/>
                      <a:pt x="19" y="18"/>
                    </a:cubicBezTo>
                    <a:cubicBezTo>
                      <a:pt x="11" y="7"/>
                      <a:pt x="9" y="9"/>
                      <a:pt x="5" y="2"/>
                    </a:cubicBezTo>
                    <a:cubicBezTo>
                      <a:pt x="6" y="3"/>
                      <a:pt x="7" y="3"/>
                      <a:pt x="8" y="5"/>
                    </a:cubicBezTo>
                    <a:cubicBezTo>
                      <a:pt x="8" y="4"/>
                      <a:pt x="7" y="3"/>
                      <a:pt x="5" y="1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0" y="4"/>
                      <a:pt x="4" y="2"/>
                      <a:pt x="3" y="3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8" y="8"/>
                      <a:pt x="15" y="11"/>
                      <a:pt x="18" y="16"/>
                    </a:cubicBezTo>
                    <a:cubicBezTo>
                      <a:pt x="16" y="16"/>
                      <a:pt x="16" y="16"/>
                      <a:pt x="16" y="16"/>
                    </a:cubicBezTo>
                    <a:cubicBezTo>
                      <a:pt x="25" y="21"/>
                      <a:pt x="34" y="29"/>
                      <a:pt x="41" y="35"/>
                    </a:cubicBezTo>
                    <a:cubicBezTo>
                      <a:pt x="44" y="39"/>
                      <a:pt x="44" y="39"/>
                      <a:pt x="44" y="39"/>
                    </a:cubicBezTo>
                    <a:cubicBezTo>
                      <a:pt x="54" y="46"/>
                      <a:pt x="36" y="30"/>
                      <a:pt x="44" y="34"/>
                    </a:cubicBezTo>
                    <a:cubicBezTo>
                      <a:pt x="43" y="38"/>
                      <a:pt x="49" y="38"/>
                      <a:pt x="54" y="43"/>
                    </a:cubicBezTo>
                    <a:cubicBezTo>
                      <a:pt x="56" y="47"/>
                      <a:pt x="48" y="39"/>
                      <a:pt x="50" y="43"/>
                    </a:cubicBezTo>
                    <a:cubicBezTo>
                      <a:pt x="52" y="43"/>
                      <a:pt x="53" y="45"/>
                      <a:pt x="56" y="47"/>
                    </a:cubicBezTo>
                    <a:cubicBezTo>
                      <a:pt x="55" y="48"/>
                      <a:pt x="62" y="52"/>
                      <a:pt x="59" y="52"/>
                    </a:cubicBezTo>
                    <a:cubicBezTo>
                      <a:pt x="71" y="58"/>
                      <a:pt x="71" y="58"/>
                      <a:pt x="71" y="58"/>
                    </a:cubicBezTo>
                    <a:cubicBezTo>
                      <a:pt x="72" y="60"/>
                      <a:pt x="75" y="63"/>
                      <a:pt x="78" y="64"/>
                    </a:cubicBezTo>
                    <a:cubicBezTo>
                      <a:pt x="72" y="60"/>
                      <a:pt x="80" y="64"/>
                      <a:pt x="75" y="58"/>
                    </a:cubicBezTo>
                    <a:cubicBezTo>
                      <a:pt x="65" y="51"/>
                      <a:pt x="50" y="39"/>
                      <a:pt x="40" y="29"/>
                    </a:cubicBezTo>
                    <a:cubicBezTo>
                      <a:pt x="37" y="29"/>
                      <a:pt x="33" y="23"/>
                      <a:pt x="30" y="23"/>
                    </a:cubicBezTo>
                    <a:cubicBezTo>
                      <a:pt x="30" y="22"/>
                      <a:pt x="30" y="21"/>
                      <a:pt x="30" y="20"/>
                    </a:cubicBezTo>
                    <a:cubicBezTo>
                      <a:pt x="22" y="14"/>
                      <a:pt x="31" y="22"/>
                      <a:pt x="29" y="21"/>
                    </a:cubicBezTo>
                    <a:cubicBezTo>
                      <a:pt x="25" y="19"/>
                      <a:pt x="24" y="16"/>
                      <a:pt x="24" y="16"/>
                    </a:cubicBezTo>
                    <a:cubicBezTo>
                      <a:pt x="19" y="11"/>
                      <a:pt x="23" y="16"/>
                      <a:pt x="20" y="14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4" y="7"/>
                      <a:pt x="9" y="4"/>
                      <a:pt x="4" y="0"/>
                    </a:cubicBezTo>
                    <a:cubicBezTo>
                      <a:pt x="3" y="7"/>
                      <a:pt x="11" y="9"/>
                      <a:pt x="15" y="14"/>
                    </a:cubicBezTo>
                    <a:cubicBezTo>
                      <a:pt x="24" y="23"/>
                      <a:pt x="33" y="32"/>
                      <a:pt x="42" y="40"/>
                    </a:cubicBezTo>
                    <a:cubicBezTo>
                      <a:pt x="41" y="38"/>
                      <a:pt x="41" y="38"/>
                      <a:pt x="41" y="38"/>
                    </a:cubicBezTo>
                    <a:cubicBezTo>
                      <a:pt x="49" y="46"/>
                      <a:pt x="57" y="47"/>
                      <a:pt x="62" y="56"/>
                    </a:cubicBezTo>
                    <a:cubicBezTo>
                      <a:pt x="66" y="57"/>
                      <a:pt x="66" y="57"/>
                      <a:pt x="66" y="57"/>
                    </a:cubicBezTo>
                    <a:cubicBezTo>
                      <a:pt x="64" y="56"/>
                      <a:pt x="66" y="60"/>
                      <a:pt x="63" y="59"/>
                    </a:cubicBezTo>
                    <a:cubicBezTo>
                      <a:pt x="65" y="60"/>
                      <a:pt x="67" y="63"/>
                      <a:pt x="70" y="64"/>
                    </a:cubicBezTo>
                    <a:cubicBezTo>
                      <a:pt x="66" y="60"/>
                      <a:pt x="66" y="60"/>
                      <a:pt x="66" y="60"/>
                    </a:cubicBezTo>
                    <a:cubicBezTo>
                      <a:pt x="70" y="62"/>
                      <a:pt x="73" y="65"/>
                      <a:pt x="73" y="67"/>
                    </a:cubicBezTo>
                    <a:cubicBezTo>
                      <a:pt x="80" y="71"/>
                      <a:pt x="71" y="62"/>
                      <a:pt x="70" y="60"/>
                    </a:cubicBezTo>
                    <a:cubicBezTo>
                      <a:pt x="60" y="54"/>
                      <a:pt x="63" y="50"/>
                      <a:pt x="54" y="44"/>
                    </a:cubicBezTo>
                    <a:cubicBezTo>
                      <a:pt x="49" y="40"/>
                      <a:pt x="54" y="46"/>
                      <a:pt x="53" y="46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41" name="Freeform 36"/>
              <p:cNvSpPr/>
              <p:nvPr/>
            </p:nvSpPr>
            <p:spPr bwMode="auto">
              <a:xfrm>
                <a:off x="1002" y="1928"/>
                <a:ext cx="5" cy="3"/>
              </a:xfrm>
              <a:custGeom>
                <a:avLst/>
                <a:gdLst>
                  <a:gd name="T0" fmla="*/ 0 w 5"/>
                  <a:gd name="T1" fmla="*/ 0 h 3"/>
                  <a:gd name="T2" fmla="*/ 5 w 5"/>
                  <a:gd name="T3" fmla="*/ 3 h 3"/>
                  <a:gd name="T4" fmla="*/ 0 w 5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3">
                    <a:moveTo>
                      <a:pt x="0" y="0"/>
                    </a:moveTo>
                    <a:lnTo>
                      <a:pt x="5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42" name="Freeform 37"/>
              <p:cNvSpPr/>
              <p:nvPr/>
            </p:nvSpPr>
            <p:spPr bwMode="auto">
              <a:xfrm>
                <a:off x="1048" y="1945"/>
                <a:ext cx="8" cy="8"/>
              </a:xfrm>
              <a:custGeom>
                <a:avLst/>
                <a:gdLst>
                  <a:gd name="T0" fmla="*/ 0 w 3"/>
                  <a:gd name="T1" fmla="*/ 0 h 3"/>
                  <a:gd name="T2" fmla="*/ 2 w 3"/>
                  <a:gd name="T3" fmla="*/ 2 h 3"/>
                  <a:gd name="T4" fmla="*/ 0 w 3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cubicBezTo>
                      <a:pt x="0" y="1"/>
                      <a:pt x="1" y="1"/>
                      <a:pt x="2" y="2"/>
                    </a:cubicBezTo>
                    <a:cubicBezTo>
                      <a:pt x="3" y="3"/>
                      <a:pt x="2" y="2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43" name="Rectangle 38"/>
              <p:cNvSpPr>
                <a:spLocks noChangeArrowheads="1"/>
              </p:cNvSpPr>
              <p:nvPr/>
            </p:nvSpPr>
            <p:spPr bwMode="auto">
              <a:xfrm>
                <a:off x="1034" y="1953"/>
                <a:ext cx="1" cy="1"/>
              </a:xfrm>
              <a:prstGeom prst="rect">
                <a:avLst/>
              </a:pr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44" name="Freeform 39"/>
              <p:cNvSpPr/>
              <p:nvPr/>
            </p:nvSpPr>
            <p:spPr bwMode="auto">
              <a:xfrm>
                <a:off x="1045" y="1948"/>
                <a:ext cx="6" cy="5"/>
              </a:xfrm>
              <a:custGeom>
                <a:avLst/>
                <a:gdLst>
                  <a:gd name="T0" fmla="*/ 6 w 6"/>
                  <a:gd name="T1" fmla="*/ 5 h 5"/>
                  <a:gd name="T2" fmla="*/ 0 w 6"/>
                  <a:gd name="T3" fmla="*/ 0 h 5"/>
                  <a:gd name="T4" fmla="*/ 0 w 6"/>
                  <a:gd name="T5" fmla="*/ 2 h 5"/>
                  <a:gd name="T6" fmla="*/ 6 w 6"/>
                  <a:gd name="T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5">
                    <a:moveTo>
                      <a:pt x="6" y="5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6" y="5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45" name="Freeform 40"/>
              <p:cNvSpPr/>
              <p:nvPr/>
            </p:nvSpPr>
            <p:spPr bwMode="auto">
              <a:xfrm>
                <a:off x="1108" y="1994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46" name="Freeform 41"/>
              <p:cNvSpPr/>
              <p:nvPr/>
            </p:nvSpPr>
            <p:spPr bwMode="auto">
              <a:xfrm>
                <a:off x="931" y="1841"/>
                <a:ext cx="5" cy="3"/>
              </a:xfrm>
              <a:custGeom>
                <a:avLst/>
                <a:gdLst>
                  <a:gd name="T0" fmla="*/ 0 w 5"/>
                  <a:gd name="T1" fmla="*/ 0 h 3"/>
                  <a:gd name="T2" fmla="*/ 5 w 5"/>
                  <a:gd name="T3" fmla="*/ 3 h 3"/>
                  <a:gd name="T4" fmla="*/ 0 w 5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3">
                    <a:moveTo>
                      <a:pt x="0" y="0"/>
                    </a:moveTo>
                    <a:lnTo>
                      <a:pt x="5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47" name="Freeform 42"/>
              <p:cNvSpPr/>
              <p:nvPr/>
            </p:nvSpPr>
            <p:spPr bwMode="auto">
              <a:xfrm>
                <a:off x="833" y="1763"/>
                <a:ext cx="275" cy="244"/>
              </a:xfrm>
              <a:custGeom>
                <a:avLst/>
                <a:gdLst>
                  <a:gd name="T0" fmla="*/ 47 w 101"/>
                  <a:gd name="T1" fmla="*/ 48 h 90"/>
                  <a:gd name="T2" fmla="*/ 41 w 101"/>
                  <a:gd name="T3" fmla="*/ 46 h 90"/>
                  <a:gd name="T4" fmla="*/ 50 w 101"/>
                  <a:gd name="T5" fmla="*/ 54 h 90"/>
                  <a:gd name="T6" fmla="*/ 65 w 101"/>
                  <a:gd name="T7" fmla="*/ 64 h 90"/>
                  <a:gd name="T8" fmla="*/ 83 w 101"/>
                  <a:gd name="T9" fmla="*/ 78 h 90"/>
                  <a:gd name="T10" fmla="*/ 91 w 101"/>
                  <a:gd name="T11" fmla="*/ 85 h 90"/>
                  <a:gd name="T12" fmla="*/ 92 w 101"/>
                  <a:gd name="T13" fmla="*/ 83 h 90"/>
                  <a:gd name="T14" fmla="*/ 73 w 101"/>
                  <a:gd name="T15" fmla="*/ 68 h 90"/>
                  <a:gd name="T16" fmla="*/ 54 w 101"/>
                  <a:gd name="T17" fmla="*/ 50 h 90"/>
                  <a:gd name="T18" fmla="*/ 48 w 101"/>
                  <a:gd name="T19" fmla="*/ 43 h 90"/>
                  <a:gd name="T20" fmla="*/ 35 w 101"/>
                  <a:gd name="T21" fmla="*/ 32 h 90"/>
                  <a:gd name="T22" fmla="*/ 19 w 101"/>
                  <a:gd name="T23" fmla="*/ 16 h 90"/>
                  <a:gd name="T24" fmla="*/ 5 w 101"/>
                  <a:gd name="T25" fmla="*/ 10 h 90"/>
                  <a:gd name="T26" fmla="*/ 20 w 101"/>
                  <a:gd name="T27" fmla="*/ 16 h 90"/>
                  <a:gd name="T28" fmla="*/ 2 w 101"/>
                  <a:gd name="T29" fmla="*/ 3 h 90"/>
                  <a:gd name="T30" fmla="*/ 7 w 101"/>
                  <a:gd name="T31" fmla="*/ 10 h 90"/>
                  <a:gd name="T32" fmla="*/ 22 w 101"/>
                  <a:gd name="T33" fmla="*/ 22 h 90"/>
                  <a:gd name="T34" fmla="*/ 42 w 101"/>
                  <a:gd name="T35" fmla="*/ 37 h 90"/>
                  <a:gd name="T36" fmla="*/ 68 w 101"/>
                  <a:gd name="T37" fmla="*/ 57 h 90"/>
                  <a:gd name="T38" fmla="*/ 55 w 101"/>
                  <a:gd name="T39" fmla="*/ 52 h 90"/>
                  <a:gd name="T40" fmla="*/ 69 w 101"/>
                  <a:gd name="T41" fmla="*/ 64 h 90"/>
                  <a:gd name="T42" fmla="*/ 80 w 101"/>
                  <a:gd name="T43" fmla="*/ 72 h 90"/>
                  <a:gd name="T44" fmla="*/ 85 w 101"/>
                  <a:gd name="T45" fmla="*/ 71 h 90"/>
                  <a:gd name="T46" fmla="*/ 100 w 101"/>
                  <a:gd name="T47" fmla="*/ 87 h 90"/>
                  <a:gd name="T48" fmla="*/ 96 w 101"/>
                  <a:gd name="T49" fmla="*/ 85 h 90"/>
                  <a:gd name="T50" fmla="*/ 94 w 101"/>
                  <a:gd name="T51" fmla="*/ 78 h 90"/>
                  <a:gd name="T52" fmla="*/ 89 w 101"/>
                  <a:gd name="T53" fmla="*/ 74 h 90"/>
                  <a:gd name="T54" fmla="*/ 76 w 101"/>
                  <a:gd name="T55" fmla="*/ 64 h 90"/>
                  <a:gd name="T56" fmla="*/ 66 w 101"/>
                  <a:gd name="T57" fmla="*/ 54 h 90"/>
                  <a:gd name="T58" fmla="*/ 49 w 101"/>
                  <a:gd name="T59" fmla="*/ 39 h 90"/>
                  <a:gd name="T60" fmla="*/ 35 w 101"/>
                  <a:gd name="T61" fmla="*/ 28 h 90"/>
                  <a:gd name="T62" fmla="*/ 34 w 101"/>
                  <a:gd name="T63" fmla="*/ 27 h 90"/>
                  <a:gd name="T64" fmla="*/ 30 w 101"/>
                  <a:gd name="T65" fmla="*/ 23 h 90"/>
                  <a:gd name="T66" fmla="*/ 19 w 101"/>
                  <a:gd name="T67" fmla="*/ 14 h 90"/>
                  <a:gd name="T68" fmla="*/ 6 w 101"/>
                  <a:gd name="T69" fmla="*/ 5 h 90"/>
                  <a:gd name="T70" fmla="*/ 6 w 101"/>
                  <a:gd name="T71" fmla="*/ 9 h 90"/>
                  <a:gd name="T72" fmla="*/ 15 w 101"/>
                  <a:gd name="T73" fmla="*/ 17 h 90"/>
                  <a:gd name="T74" fmla="*/ 22 w 101"/>
                  <a:gd name="T75" fmla="*/ 23 h 90"/>
                  <a:gd name="T76" fmla="*/ 33 w 101"/>
                  <a:gd name="T77" fmla="*/ 35 h 90"/>
                  <a:gd name="T78" fmla="*/ 58 w 101"/>
                  <a:gd name="T79" fmla="*/ 55 h 90"/>
                  <a:gd name="T80" fmla="*/ 60 w 101"/>
                  <a:gd name="T81" fmla="*/ 59 h 90"/>
                  <a:gd name="T82" fmla="*/ 73 w 101"/>
                  <a:gd name="T83" fmla="*/ 72 h 90"/>
                  <a:gd name="T84" fmla="*/ 90 w 101"/>
                  <a:gd name="T85" fmla="*/ 85 h 90"/>
                  <a:gd name="T86" fmla="*/ 92 w 101"/>
                  <a:gd name="T87" fmla="*/ 82 h 90"/>
                  <a:gd name="T88" fmla="*/ 91 w 101"/>
                  <a:gd name="T89" fmla="*/ 84 h 90"/>
                  <a:gd name="T90" fmla="*/ 87 w 101"/>
                  <a:gd name="T91" fmla="*/ 79 h 90"/>
                  <a:gd name="T92" fmla="*/ 85 w 101"/>
                  <a:gd name="T93" fmla="*/ 78 h 90"/>
                  <a:gd name="T94" fmla="*/ 62 w 101"/>
                  <a:gd name="T95" fmla="*/ 56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01" h="90">
                    <a:moveTo>
                      <a:pt x="62" y="56"/>
                    </a:moveTo>
                    <a:cubicBezTo>
                      <a:pt x="57" y="53"/>
                      <a:pt x="51" y="49"/>
                      <a:pt x="47" y="48"/>
                    </a:cubicBezTo>
                    <a:cubicBezTo>
                      <a:pt x="48" y="47"/>
                      <a:pt x="48" y="47"/>
                      <a:pt x="48" y="47"/>
                    </a:cubicBezTo>
                    <a:cubicBezTo>
                      <a:pt x="45" y="46"/>
                      <a:pt x="37" y="41"/>
                      <a:pt x="41" y="46"/>
                    </a:cubicBezTo>
                    <a:cubicBezTo>
                      <a:pt x="42" y="46"/>
                      <a:pt x="42" y="46"/>
                      <a:pt x="42" y="46"/>
                    </a:cubicBezTo>
                    <a:cubicBezTo>
                      <a:pt x="49" y="49"/>
                      <a:pt x="45" y="50"/>
                      <a:pt x="50" y="54"/>
                    </a:cubicBezTo>
                    <a:cubicBezTo>
                      <a:pt x="55" y="58"/>
                      <a:pt x="60" y="58"/>
                      <a:pt x="64" y="62"/>
                    </a:cubicBezTo>
                    <a:cubicBezTo>
                      <a:pt x="66" y="63"/>
                      <a:pt x="66" y="64"/>
                      <a:pt x="65" y="64"/>
                    </a:cubicBezTo>
                    <a:cubicBezTo>
                      <a:pt x="69" y="67"/>
                      <a:pt x="73" y="67"/>
                      <a:pt x="76" y="69"/>
                    </a:cubicBezTo>
                    <a:cubicBezTo>
                      <a:pt x="75" y="72"/>
                      <a:pt x="79" y="75"/>
                      <a:pt x="83" y="78"/>
                    </a:cubicBezTo>
                    <a:cubicBezTo>
                      <a:pt x="85" y="79"/>
                      <a:pt x="87" y="81"/>
                      <a:pt x="89" y="83"/>
                    </a:cubicBezTo>
                    <a:cubicBezTo>
                      <a:pt x="91" y="85"/>
                      <a:pt x="91" y="85"/>
                      <a:pt x="91" y="85"/>
                    </a:cubicBezTo>
                    <a:cubicBezTo>
                      <a:pt x="92" y="84"/>
                      <a:pt x="90" y="87"/>
                      <a:pt x="93" y="84"/>
                    </a:cubicBezTo>
                    <a:cubicBezTo>
                      <a:pt x="92" y="83"/>
                      <a:pt x="92" y="83"/>
                      <a:pt x="92" y="83"/>
                    </a:cubicBezTo>
                    <a:cubicBezTo>
                      <a:pt x="91" y="82"/>
                      <a:pt x="90" y="81"/>
                      <a:pt x="90" y="80"/>
                    </a:cubicBezTo>
                    <a:cubicBezTo>
                      <a:pt x="85" y="77"/>
                      <a:pt x="79" y="72"/>
                      <a:pt x="73" y="68"/>
                    </a:cubicBezTo>
                    <a:cubicBezTo>
                      <a:pt x="77" y="70"/>
                      <a:pt x="69" y="64"/>
                      <a:pt x="71" y="64"/>
                    </a:cubicBezTo>
                    <a:cubicBezTo>
                      <a:pt x="67" y="65"/>
                      <a:pt x="57" y="48"/>
                      <a:pt x="54" y="50"/>
                    </a:cubicBezTo>
                    <a:cubicBezTo>
                      <a:pt x="48" y="43"/>
                      <a:pt x="53" y="50"/>
                      <a:pt x="46" y="42"/>
                    </a:cubicBezTo>
                    <a:cubicBezTo>
                      <a:pt x="46" y="41"/>
                      <a:pt x="48" y="43"/>
                      <a:pt x="48" y="43"/>
                    </a:cubicBezTo>
                    <a:cubicBezTo>
                      <a:pt x="46" y="39"/>
                      <a:pt x="42" y="40"/>
                      <a:pt x="41" y="36"/>
                    </a:cubicBezTo>
                    <a:cubicBezTo>
                      <a:pt x="35" y="29"/>
                      <a:pt x="39" y="35"/>
                      <a:pt x="35" y="32"/>
                    </a:cubicBezTo>
                    <a:cubicBezTo>
                      <a:pt x="28" y="25"/>
                      <a:pt x="31" y="27"/>
                      <a:pt x="28" y="22"/>
                    </a:cubicBezTo>
                    <a:cubicBezTo>
                      <a:pt x="26" y="23"/>
                      <a:pt x="23" y="19"/>
                      <a:pt x="19" y="16"/>
                    </a:cubicBezTo>
                    <a:cubicBezTo>
                      <a:pt x="19" y="17"/>
                      <a:pt x="24" y="22"/>
                      <a:pt x="20" y="19"/>
                    </a:cubicBezTo>
                    <a:cubicBezTo>
                      <a:pt x="12" y="12"/>
                      <a:pt x="13" y="15"/>
                      <a:pt x="5" y="10"/>
                    </a:cubicBezTo>
                    <a:cubicBezTo>
                      <a:pt x="2" y="5"/>
                      <a:pt x="13" y="15"/>
                      <a:pt x="7" y="9"/>
                    </a:cubicBezTo>
                    <a:cubicBezTo>
                      <a:pt x="13" y="11"/>
                      <a:pt x="16" y="15"/>
                      <a:pt x="20" y="16"/>
                    </a:cubicBezTo>
                    <a:cubicBezTo>
                      <a:pt x="17" y="13"/>
                      <a:pt x="13" y="10"/>
                      <a:pt x="9" y="7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6"/>
                      <a:pt x="6" y="6"/>
                      <a:pt x="7" y="8"/>
                    </a:cubicBezTo>
                    <a:cubicBezTo>
                      <a:pt x="11" y="11"/>
                      <a:pt x="4" y="7"/>
                      <a:pt x="7" y="10"/>
                    </a:cubicBezTo>
                    <a:cubicBezTo>
                      <a:pt x="14" y="16"/>
                      <a:pt x="19" y="17"/>
                      <a:pt x="24" y="23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7" y="24"/>
                      <a:pt x="34" y="34"/>
                      <a:pt x="41" y="39"/>
                    </a:cubicBezTo>
                    <a:cubicBezTo>
                      <a:pt x="41" y="38"/>
                      <a:pt x="41" y="37"/>
                      <a:pt x="42" y="37"/>
                    </a:cubicBezTo>
                    <a:cubicBezTo>
                      <a:pt x="40" y="39"/>
                      <a:pt x="52" y="44"/>
                      <a:pt x="57" y="51"/>
                    </a:cubicBezTo>
                    <a:cubicBezTo>
                      <a:pt x="57" y="49"/>
                      <a:pt x="64" y="54"/>
                      <a:pt x="68" y="57"/>
                    </a:cubicBezTo>
                    <a:cubicBezTo>
                      <a:pt x="70" y="59"/>
                      <a:pt x="69" y="59"/>
                      <a:pt x="68" y="59"/>
                    </a:cubicBezTo>
                    <a:cubicBezTo>
                      <a:pt x="63" y="53"/>
                      <a:pt x="61" y="56"/>
                      <a:pt x="55" y="52"/>
                    </a:cubicBezTo>
                    <a:cubicBezTo>
                      <a:pt x="60" y="55"/>
                      <a:pt x="66" y="62"/>
                      <a:pt x="71" y="64"/>
                    </a:cubicBezTo>
                    <a:cubicBezTo>
                      <a:pt x="69" y="64"/>
                      <a:pt x="69" y="64"/>
                      <a:pt x="69" y="64"/>
                    </a:cubicBezTo>
                    <a:cubicBezTo>
                      <a:pt x="75" y="69"/>
                      <a:pt x="76" y="66"/>
                      <a:pt x="81" y="72"/>
                    </a:cubicBezTo>
                    <a:cubicBezTo>
                      <a:pt x="80" y="72"/>
                      <a:pt x="80" y="72"/>
                      <a:pt x="80" y="72"/>
                    </a:cubicBezTo>
                    <a:cubicBezTo>
                      <a:pt x="86" y="77"/>
                      <a:pt x="93" y="83"/>
                      <a:pt x="100" y="89"/>
                    </a:cubicBezTo>
                    <a:cubicBezTo>
                      <a:pt x="99" y="80"/>
                      <a:pt x="90" y="75"/>
                      <a:pt x="85" y="71"/>
                    </a:cubicBezTo>
                    <a:cubicBezTo>
                      <a:pt x="84" y="71"/>
                      <a:pt x="87" y="77"/>
                      <a:pt x="87" y="78"/>
                    </a:cubicBezTo>
                    <a:cubicBezTo>
                      <a:pt x="92" y="82"/>
                      <a:pt x="98" y="88"/>
                      <a:pt x="100" y="87"/>
                    </a:cubicBezTo>
                    <a:cubicBezTo>
                      <a:pt x="101" y="86"/>
                      <a:pt x="101" y="86"/>
                      <a:pt x="101" y="86"/>
                    </a:cubicBezTo>
                    <a:cubicBezTo>
                      <a:pt x="99" y="86"/>
                      <a:pt x="93" y="82"/>
                      <a:pt x="96" y="85"/>
                    </a:cubicBezTo>
                    <a:cubicBezTo>
                      <a:pt x="91" y="82"/>
                      <a:pt x="94" y="81"/>
                      <a:pt x="89" y="78"/>
                    </a:cubicBezTo>
                    <a:cubicBezTo>
                      <a:pt x="90" y="77"/>
                      <a:pt x="93" y="79"/>
                      <a:pt x="94" y="78"/>
                    </a:cubicBezTo>
                    <a:cubicBezTo>
                      <a:pt x="90" y="76"/>
                      <a:pt x="90" y="76"/>
                      <a:pt x="90" y="76"/>
                    </a:cubicBezTo>
                    <a:cubicBezTo>
                      <a:pt x="91" y="76"/>
                      <a:pt x="88" y="74"/>
                      <a:pt x="89" y="74"/>
                    </a:cubicBezTo>
                    <a:cubicBezTo>
                      <a:pt x="81" y="70"/>
                      <a:pt x="80" y="65"/>
                      <a:pt x="72" y="60"/>
                    </a:cubicBezTo>
                    <a:cubicBezTo>
                      <a:pt x="76" y="64"/>
                      <a:pt x="76" y="64"/>
                      <a:pt x="76" y="64"/>
                    </a:cubicBezTo>
                    <a:cubicBezTo>
                      <a:pt x="76" y="64"/>
                      <a:pt x="73" y="62"/>
                      <a:pt x="71" y="61"/>
                    </a:cubicBezTo>
                    <a:cubicBezTo>
                      <a:pt x="70" y="58"/>
                      <a:pt x="69" y="58"/>
                      <a:pt x="66" y="54"/>
                    </a:cubicBezTo>
                    <a:cubicBezTo>
                      <a:pt x="62" y="52"/>
                      <a:pt x="59" y="52"/>
                      <a:pt x="55" y="48"/>
                    </a:cubicBezTo>
                    <a:cubicBezTo>
                      <a:pt x="57" y="48"/>
                      <a:pt x="49" y="41"/>
                      <a:pt x="49" y="39"/>
                    </a:cubicBezTo>
                    <a:cubicBezTo>
                      <a:pt x="47" y="40"/>
                      <a:pt x="41" y="33"/>
                      <a:pt x="39" y="33"/>
                    </a:cubicBezTo>
                    <a:cubicBezTo>
                      <a:pt x="37" y="31"/>
                      <a:pt x="34" y="28"/>
                      <a:pt x="35" y="28"/>
                    </a:cubicBezTo>
                    <a:cubicBezTo>
                      <a:pt x="35" y="28"/>
                      <a:pt x="36" y="28"/>
                      <a:pt x="36" y="29"/>
                    </a:cubicBezTo>
                    <a:cubicBezTo>
                      <a:pt x="34" y="27"/>
                      <a:pt x="34" y="27"/>
                      <a:pt x="34" y="27"/>
                    </a:cubicBezTo>
                    <a:cubicBezTo>
                      <a:pt x="35" y="27"/>
                      <a:pt x="35" y="27"/>
                      <a:pt x="35" y="27"/>
                    </a:cubicBezTo>
                    <a:cubicBezTo>
                      <a:pt x="33" y="25"/>
                      <a:pt x="32" y="26"/>
                      <a:pt x="30" y="23"/>
                    </a:cubicBezTo>
                    <a:cubicBezTo>
                      <a:pt x="30" y="23"/>
                      <a:pt x="32" y="24"/>
                      <a:pt x="33" y="25"/>
                    </a:cubicBezTo>
                    <a:cubicBezTo>
                      <a:pt x="28" y="20"/>
                      <a:pt x="22" y="19"/>
                      <a:pt x="19" y="14"/>
                    </a:cubicBezTo>
                    <a:cubicBezTo>
                      <a:pt x="17" y="13"/>
                      <a:pt x="11" y="8"/>
                      <a:pt x="11" y="11"/>
                    </a:cubicBezTo>
                    <a:cubicBezTo>
                      <a:pt x="10" y="9"/>
                      <a:pt x="11" y="8"/>
                      <a:pt x="6" y="5"/>
                    </a:cubicBezTo>
                    <a:cubicBezTo>
                      <a:pt x="4" y="6"/>
                      <a:pt x="4" y="0"/>
                      <a:pt x="1" y="5"/>
                    </a:cubicBezTo>
                    <a:cubicBezTo>
                      <a:pt x="3" y="6"/>
                      <a:pt x="4" y="8"/>
                      <a:pt x="6" y="9"/>
                    </a:cubicBezTo>
                    <a:cubicBezTo>
                      <a:pt x="0" y="7"/>
                      <a:pt x="6" y="9"/>
                      <a:pt x="1" y="7"/>
                    </a:cubicBezTo>
                    <a:cubicBezTo>
                      <a:pt x="4" y="10"/>
                      <a:pt x="10" y="12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8" y="20"/>
                      <a:pt x="21" y="21"/>
                      <a:pt x="22" y="23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6" y="26"/>
                      <a:pt x="30" y="30"/>
                      <a:pt x="33" y="35"/>
                    </a:cubicBezTo>
                    <a:cubicBezTo>
                      <a:pt x="39" y="37"/>
                      <a:pt x="39" y="37"/>
                      <a:pt x="39" y="37"/>
                    </a:cubicBezTo>
                    <a:cubicBezTo>
                      <a:pt x="43" y="45"/>
                      <a:pt x="52" y="51"/>
                      <a:pt x="58" y="55"/>
                    </a:cubicBezTo>
                    <a:cubicBezTo>
                      <a:pt x="60" y="57"/>
                      <a:pt x="63" y="60"/>
                      <a:pt x="62" y="60"/>
                    </a:cubicBezTo>
                    <a:cubicBezTo>
                      <a:pt x="62" y="60"/>
                      <a:pt x="61" y="59"/>
                      <a:pt x="60" y="59"/>
                    </a:cubicBezTo>
                    <a:cubicBezTo>
                      <a:pt x="63" y="62"/>
                      <a:pt x="66" y="67"/>
                      <a:pt x="69" y="67"/>
                    </a:cubicBezTo>
                    <a:cubicBezTo>
                      <a:pt x="72" y="69"/>
                      <a:pt x="70" y="70"/>
                      <a:pt x="73" y="72"/>
                    </a:cubicBezTo>
                    <a:cubicBezTo>
                      <a:pt x="77" y="75"/>
                      <a:pt x="82" y="79"/>
                      <a:pt x="87" y="83"/>
                    </a:cubicBezTo>
                    <a:cubicBezTo>
                      <a:pt x="90" y="85"/>
                      <a:pt x="90" y="85"/>
                      <a:pt x="90" y="85"/>
                    </a:cubicBezTo>
                    <a:cubicBezTo>
                      <a:pt x="91" y="84"/>
                      <a:pt x="89" y="90"/>
                      <a:pt x="94" y="83"/>
                    </a:cubicBezTo>
                    <a:cubicBezTo>
                      <a:pt x="92" y="82"/>
                      <a:pt x="92" y="82"/>
                      <a:pt x="92" y="82"/>
                    </a:cubicBezTo>
                    <a:cubicBezTo>
                      <a:pt x="91" y="80"/>
                      <a:pt x="89" y="79"/>
                      <a:pt x="88" y="80"/>
                    </a:cubicBezTo>
                    <a:cubicBezTo>
                      <a:pt x="89" y="80"/>
                      <a:pt x="92" y="84"/>
                      <a:pt x="91" y="84"/>
                    </a:cubicBezTo>
                    <a:cubicBezTo>
                      <a:pt x="89" y="82"/>
                      <a:pt x="86" y="80"/>
                      <a:pt x="83" y="78"/>
                    </a:cubicBezTo>
                    <a:cubicBezTo>
                      <a:pt x="85" y="79"/>
                      <a:pt x="84" y="77"/>
                      <a:pt x="87" y="79"/>
                    </a:cubicBezTo>
                    <a:cubicBezTo>
                      <a:pt x="88" y="81"/>
                      <a:pt x="94" y="82"/>
                      <a:pt x="91" y="85"/>
                    </a:cubicBezTo>
                    <a:cubicBezTo>
                      <a:pt x="89" y="83"/>
                      <a:pt x="88" y="81"/>
                      <a:pt x="85" y="78"/>
                    </a:cubicBezTo>
                    <a:cubicBezTo>
                      <a:pt x="87" y="77"/>
                      <a:pt x="87" y="77"/>
                      <a:pt x="87" y="77"/>
                    </a:cubicBezTo>
                    <a:cubicBezTo>
                      <a:pt x="80" y="66"/>
                      <a:pt x="67" y="65"/>
                      <a:pt x="62" y="56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48" name="Freeform 43"/>
              <p:cNvSpPr/>
              <p:nvPr/>
            </p:nvSpPr>
            <p:spPr bwMode="auto">
              <a:xfrm>
                <a:off x="980" y="1909"/>
                <a:ext cx="8" cy="11"/>
              </a:xfrm>
              <a:custGeom>
                <a:avLst/>
                <a:gdLst>
                  <a:gd name="T0" fmla="*/ 0 w 3"/>
                  <a:gd name="T1" fmla="*/ 0 h 4"/>
                  <a:gd name="T2" fmla="*/ 3 w 3"/>
                  <a:gd name="T3" fmla="*/ 4 h 4"/>
                  <a:gd name="T4" fmla="*/ 3 w 3"/>
                  <a:gd name="T5" fmla="*/ 3 h 4"/>
                  <a:gd name="T6" fmla="*/ 0 w 3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2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49" name="Freeform 44"/>
              <p:cNvSpPr/>
              <p:nvPr/>
            </p:nvSpPr>
            <p:spPr bwMode="auto">
              <a:xfrm>
                <a:off x="988" y="1918"/>
                <a:ext cx="8" cy="5"/>
              </a:xfrm>
              <a:custGeom>
                <a:avLst/>
                <a:gdLst>
                  <a:gd name="T0" fmla="*/ 0 w 3"/>
                  <a:gd name="T1" fmla="*/ 0 h 2"/>
                  <a:gd name="T2" fmla="*/ 3 w 3"/>
                  <a:gd name="T3" fmla="*/ 2 h 2"/>
                  <a:gd name="T4" fmla="*/ 0 w 3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50" name="Freeform 45"/>
              <p:cNvSpPr/>
              <p:nvPr/>
            </p:nvSpPr>
            <p:spPr bwMode="auto">
              <a:xfrm>
                <a:off x="945" y="1874"/>
                <a:ext cx="11" cy="8"/>
              </a:xfrm>
              <a:custGeom>
                <a:avLst/>
                <a:gdLst>
                  <a:gd name="T0" fmla="*/ 4 w 4"/>
                  <a:gd name="T1" fmla="*/ 3 h 3"/>
                  <a:gd name="T2" fmla="*/ 0 w 4"/>
                  <a:gd name="T3" fmla="*/ 0 h 3"/>
                  <a:gd name="T4" fmla="*/ 4 w 4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3"/>
                    </a:moveTo>
                    <a:cubicBezTo>
                      <a:pt x="3" y="2"/>
                      <a:pt x="2" y="1"/>
                      <a:pt x="0" y="0"/>
                    </a:cubicBezTo>
                    <a:cubicBezTo>
                      <a:pt x="1" y="1"/>
                      <a:pt x="3" y="3"/>
                      <a:pt x="4" y="3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51" name="Freeform 46"/>
              <p:cNvSpPr/>
              <p:nvPr/>
            </p:nvSpPr>
            <p:spPr bwMode="auto">
              <a:xfrm>
                <a:off x="942" y="1874"/>
                <a:ext cx="5" cy="6"/>
              </a:xfrm>
              <a:custGeom>
                <a:avLst/>
                <a:gdLst>
                  <a:gd name="T0" fmla="*/ 0 w 5"/>
                  <a:gd name="T1" fmla="*/ 0 h 6"/>
                  <a:gd name="T2" fmla="*/ 5 w 5"/>
                  <a:gd name="T3" fmla="*/ 6 h 6"/>
                  <a:gd name="T4" fmla="*/ 5 w 5"/>
                  <a:gd name="T5" fmla="*/ 6 h 6"/>
                  <a:gd name="T6" fmla="*/ 0 w 5"/>
                  <a:gd name="T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6">
                    <a:moveTo>
                      <a:pt x="0" y="0"/>
                    </a:moveTo>
                    <a:lnTo>
                      <a:pt x="5" y="6"/>
                    </a:lnTo>
                    <a:lnTo>
                      <a:pt x="5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52" name="Freeform 47"/>
              <p:cNvSpPr/>
              <p:nvPr/>
            </p:nvSpPr>
            <p:spPr bwMode="auto">
              <a:xfrm>
                <a:off x="819" y="1757"/>
                <a:ext cx="264" cy="229"/>
              </a:xfrm>
              <a:custGeom>
                <a:avLst/>
                <a:gdLst>
                  <a:gd name="T0" fmla="*/ 84 w 97"/>
                  <a:gd name="T1" fmla="*/ 70 h 84"/>
                  <a:gd name="T2" fmla="*/ 90 w 97"/>
                  <a:gd name="T3" fmla="*/ 75 h 84"/>
                  <a:gd name="T4" fmla="*/ 90 w 97"/>
                  <a:gd name="T5" fmla="*/ 75 h 84"/>
                  <a:gd name="T6" fmla="*/ 90 w 97"/>
                  <a:gd name="T7" fmla="*/ 75 h 84"/>
                  <a:gd name="T8" fmla="*/ 87 w 97"/>
                  <a:gd name="T9" fmla="*/ 80 h 84"/>
                  <a:gd name="T10" fmla="*/ 87 w 97"/>
                  <a:gd name="T11" fmla="*/ 80 h 84"/>
                  <a:gd name="T12" fmla="*/ 87 w 97"/>
                  <a:gd name="T13" fmla="*/ 80 h 84"/>
                  <a:gd name="T14" fmla="*/ 77 w 97"/>
                  <a:gd name="T15" fmla="*/ 74 h 84"/>
                  <a:gd name="T16" fmla="*/ 86 w 97"/>
                  <a:gd name="T17" fmla="*/ 81 h 84"/>
                  <a:gd name="T18" fmla="*/ 86 w 97"/>
                  <a:gd name="T19" fmla="*/ 81 h 84"/>
                  <a:gd name="T20" fmla="*/ 91 w 97"/>
                  <a:gd name="T21" fmla="*/ 74 h 84"/>
                  <a:gd name="T22" fmla="*/ 91 w 97"/>
                  <a:gd name="T23" fmla="*/ 74 h 84"/>
                  <a:gd name="T24" fmla="*/ 89 w 97"/>
                  <a:gd name="T25" fmla="*/ 72 h 84"/>
                  <a:gd name="T26" fmla="*/ 68 w 97"/>
                  <a:gd name="T27" fmla="*/ 56 h 84"/>
                  <a:gd name="T28" fmla="*/ 38 w 97"/>
                  <a:gd name="T29" fmla="*/ 30 h 84"/>
                  <a:gd name="T30" fmla="*/ 15 w 97"/>
                  <a:gd name="T31" fmla="*/ 10 h 84"/>
                  <a:gd name="T32" fmla="*/ 4 w 97"/>
                  <a:gd name="T33" fmla="*/ 5 h 84"/>
                  <a:gd name="T34" fmla="*/ 4 w 97"/>
                  <a:gd name="T35" fmla="*/ 5 h 84"/>
                  <a:gd name="T36" fmla="*/ 4 w 97"/>
                  <a:gd name="T37" fmla="*/ 5 h 84"/>
                  <a:gd name="T38" fmla="*/ 0 w 97"/>
                  <a:gd name="T39" fmla="*/ 9 h 84"/>
                  <a:gd name="T40" fmla="*/ 0 w 97"/>
                  <a:gd name="T41" fmla="*/ 9 h 84"/>
                  <a:gd name="T42" fmla="*/ 3 w 97"/>
                  <a:gd name="T43" fmla="*/ 12 h 84"/>
                  <a:gd name="T44" fmla="*/ 6 w 97"/>
                  <a:gd name="T45" fmla="*/ 15 h 84"/>
                  <a:gd name="T46" fmla="*/ 9 w 97"/>
                  <a:gd name="T47" fmla="*/ 18 h 84"/>
                  <a:gd name="T48" fmla="*/ 16 w 97"/>
                  <a:gd name="T49" fmla="*/ 23 h 84"/>
                  <a:gd name="T50" fmla="*/ 22 w 97"/>
                  <a:gd name="T51" fmla="*/ 30 h 84"/>
                  <a:gd name="T52" fmla="*/ 44 w 97"/>
                  <a:gd name="T53" fmla="*/ 43 h 84"/>
                  <a:gd name="T54" fmla="*/ 29 w 97"/>
                  <a:gd name="T55" fmla="*/ 33 h 84"/>
                  <a:gd name="T56" fmla="*/ 26 w 97"/>
                  <a:gd name="T57" fmla="*/ 29 h 84"/>
                  <a:gd name="T58" fmla="*/ 12 w 97"/>
                  <a:gd name="T59" fmla="*/ 15 h 84"/>
                  <a:gd name="T60" fmla="*/ 9 w 97"/>
                  <a:gd name="T61" fmla="*/ 15 h 84"/>
                  <a:gd name="T62" fmla="*/ 2 w 97"/>
                  <a:gd name="T63" fmla="*/ 11 h 84"/>
                  <a:gd name="T64" fmla="*/ 1 w 97"/>
                  <a:gd name="T65" fmla="*/ 9 h 84"/>
                  <a:gd name="T66" fmla="*/ 1 w 97"/>
                  <a:gd name="T67" fmla="*/ 9 h 84"/>
                  <a:gd name="T68" fmla="*/ 3 w 97"/>
                  <a:gd name="T69" fmla="*/ 5 h 84"/>
                  <a:gd name="T70" fmla="*/ 3 w 97"/>
                  <a:gd name="T71" fmla="*/ 5 h 84"/>
                  <a:gd name="T72" fmla="*/ 3 w 97"/>
                  <a:gd name="T73" fmla="*/ 5 h 84"/>
                  <a:gd name="T74" fmla="*/ 5 w 97"/>
                  <a:gd name="T75" fmla="*/ 6 h 84"/>
                  <a:gd name="T76" fmla="*/ 4 w 97"/>
                  <a:gd name="T77" fmla="*/ 10 h 84"/>
                  <a:gd name="T78" fmla="*/ 5 w 97"/>
                  <a:gd name="T79" fmla="*/ 7 h 84"/>
                  <a:gd name="T80" fmla="*/ 12 w 97"/>
                  <a:gd name="T81" fmla="*/ 11 h 84"/>
                  <a:gd name="T82" fmla="*/ 33 w 97"/>
                  <a:gd name="T83" fmla="*/ 32 h 84"/>
                  <a:gd name="T84" fmla="*/ 56 w 97"/>
                  <a:gd name="T85" fmla="*/ 49 h 84"/>
                  <a:gd name="T86" fmla="*/ 72 w 97"/>
                  <a:gd name="T87" fmla="*/ 62 h 84"/>
                  <a:gd name="T88" fmla="*/ 82 w 97"/>
                  <a:gd name="T89" fmla="*/ 67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97" h="84">
                    <a:moveTo>
                      <a:pt x="77" y="66"/>
                    </a:moveTo>
                    <a:cubicBezTo>
                      <a:pt x="84" y="70"/>
                      <a:pt x="84" y="70"/>
                      <a:pt x="84" y="70"/>
                    </a:cubicBezTo>
                    <a:cubicBezTo>
                      <a:pt x="85" y="71"/>
                      <a:pt x="87" y="73"/>
                      <a:pt x="89" y="74"/>
                    </a:cubicBezTo>
                    <a:cubicBezTo>
                      <a:pt x="90" y="75"/>
                      <a:pt x="90" y="75"/>
                      <a:pt x="90" y="75"/>
                    </a:cubicBezTo>
                    <a:cubicBezTo>
                      <a:pt x="90" y="75"/>
                      <a:pt x="90" y="75"/>
                      <a:pt x="90" y="75"/>
                    </a:cubicBezTo>
                    <a:cubicBezTo>
                      <a:pt x="90" y="75"/>
                      <a:pt x="90" y="75"/>
                      <a:pt x="90" y="75"/>
                    </a:cubicBezTo>
                    <a:cubicBezTo>
                      <a:pt x="90" y="75"/>
                      <a:pt x="90" y="75"/>
                      <a:pt x="90" y="75"/>
                    </a:cubicBezTo>
                    <a:cubicBezTo>
                      <a:pt x="90" y="75"/>
                      <a:pt x="90" y="75"/>
                      <a:pt x="90" y="75"/>
                    </a:cubicBezTo>
                    <a:cubicBezTo>
                      <a:pt x="90" y="75"/>
                      <a:pt x="90" y="75"/>
                      <a:pt x="90" y="75"/>
                    </a:cubicBezTo>
                    <a:cubicBezTo>
                      <a:pt x="84" y="84"/>
                      <a:pt x="89" y="78"/>
                      <a:pt x="87" y="80"/>
                    </a:cubicBezTo>
                    <a:cubicBezTo>
                      <a:pt x="87" y="80"/>
                      <a:pt x="87" y="80"/>
                      <a:pt x="87" y="80"/>
                    </a:cubicBezTo>
                    <a:cubicBezTo>
                      <a:pt x="87" y="80"/>
                      <a:pt x="87" y="80"/>
                      <a:pt x="87" y="80"/>
                    </a:cubicBezTo>
                    <a:cubicBezTo>
                      <a:pt x="87" y="80"/>
                      <a:pt x="87" y="80"/>
                      <a:pt x="87" y="80"/>
                    </a:cubicBezTo>
                    <a:cubicBezTo>
                      <a:pt x="87" y="80"/>
                      <a:pt x="87" y="80"/>
                      <a:pt x="87" y="80"/>
                    </a:cubicBezTo>
                    <a:cubicBezTo>
                      <a:pt x="88" y="78"/>
                      <a:pt x="85" y="82"/>
                      <a:pt x="90" y="76"/>
                    </a:cubicBezTo>
                    <a:cubicBezTo>
                      <a:pt x="81" y="81"/>
                      <a:pt x="76" y="68"/>
                      <a:pt x="77" y="74"/>
                    </a:cubicBezTo>
                    <a:cubicBezTo>
                      <a:pt x="85" y="80"/>
                      <a:pt x="85" y="80"/>
                      <a:pt x="85" y="80"/>
                    </a:cubicBezTo>
                    <a:cubicBezTo>
                      <a:pt x="86" y="81"/>
                      <a:pt x="86" y="81"/>
                      <a:pt x="86" y="81"/>
                    </a:cubicBezTo>
                    <a:cubicBezTo>
                      <a:pt x="86" y="81"/>
                      <a:pt x="86" y="81"/>
                      <a:pt x="86" y="81"/>
                    </a:cubicBezTo>
                    <a:cubicBezTo>
                      <a:pt x="86" y="81"/>
                      <a:pt x="86" y="81"/>
                      <a:pt x="86" y="81"/>
                    </a:cubicBezTo>
                    <a:cubicBezTo>
                      <a:pt x="97" y="67"/>
                      <a:pt x="89" y="77"/>
                      <a:pt x="91" y="74"/>
                    </a:cubicBezTo>
                    <a:cubicBezTo>
                      <a:pt x="91" y="74"/>
                      <a:pt x="91" y="74"/>
                      <a:pt x="91" y="74"/>
                    </a:cubicBezTo>
                    <a:cubicBezTo>
                      <a:pt x="91" y="74"/>
                      <a:pt x="91" y="74"/>
                      <a:pt x="91" y="74"/>
                    </a:cubicBezTo>
                    <a:cubicBezTo>
                      <a:pt x="91" y="74"/>
                      <a:pt x="91" y="74"/>
                      <a:pt x="91" y="74"/>
                    </a:cubicBezTo>
                    <a:cubicBezTo>
                      <a:pt x="91" y="74"/>
                      <a:pt x="91" y="74"/>
                      <a:pt x="91" y="74"/>
                    </a:cubicBezTo>
                    <a:cubicBezTo>
                      <a:pt x="89" y="72"/>
                      <a:pt x="89" y="72"/>
                      <a:pt x="89" y="72"/>
                    </a:cubicBezTo>
                    <a:cubicBezTo>
                      <a:pt x="85" y="69"/>
                      <a:pt x="85" y="69"/>
                      <a:pt x="85" y="69"/>
                    </a:cubicBezTo>
                    <a:cubicBezTo>
                      <a:pt x="80" y="65"/>
                      <a:pt x="74" y="60"/>
                      <a:pt x="68" y="56"/>
                    </a:cubicBezTo>
                    <a:cubicBezTo>
                      <a:pt x="57" y="46"/>
                      <a:pt x="45" y="36"/>
                      <a:pt x="33" y="28"/>
                    </a:cubicBezTo>
                    <a:cubicBezTo>
                      <a:pt x="38" y="30"/>
                      <a:pt x="38" y="30"/>
                      <a:pt x="38" y="30"/>
                    </a:cubicBezTo>
                    <a:cubicBezTo>
                      <a:pt x="25" y="22"/>
                      <a:pt x="24" y="16"/>
                      <a:pt x="12" y="11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2" y="8"/>
                      <a:pt x="9" y="6"/>
                      <a:pt x="5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2" y="7"/>
                      <a:pt x="7" y="0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4" y="13"/>
                      <a:pt x="5" y="15"/>
                      <a:pt x="6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6"/>
                      <a:pt x="8" y="17"/>
                      <a:pt x="9" y="18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3" y="20"/>
                      <a:pt x="15" y="22"/>
                      <a:pt x="19" y="26"/>
                    </a:cubicBezTo>
                    <a:cubicBezTo>
                      <a:pt x="19" y="26"/>
                      <a:pt x="17" y="24"/>
                      <a:pt x="16" y="23"/>
                    </a:cubicBezTo>
                    <a:cubicBezTo>
                      <a:pt x="17" y="25"/>
                      <a:pt x="21" y="27"/>
                      <a:pt x="24" y="29"/>
                    </a:cubicBezTo>
                    <a:cubicBezTo>
                      <a:pt x="26" y="31"/>
                      <a:pt x="23" y="30"/>
                      <a:pt x="22" y="30"/>
                    </a:cubicBezTo>
                    <a:cubicBezTo>
                      <a:pt x="32" y="36"/>
                      <a:pt x="34" y="41"/>
                      <a:pt x="43" y="44"/>
                    </a:cubicBezTo>
                    <a:cubicBezTo>
                      <a:pt x="43" y="44"/>
                      <a:pt x="41" y="41"/>
                      <a:pt x="44" y="43"/>
                    </a:cubicBezTo>
                    <a:cubicBezTo>
                      <a:pt x="39" y="38"/>
                      <a:pt x="34" y="35"/>
                      <a:pt x="28" y="32"/>
                    </a:cubicBezTo>
                    <a:cubicBezTo>
                      <a:pt x="29" y="33"/>
                      <a:pt x="29" y="33"/>
                      <a:pt x="29" y="33"/>
                    </a:cubicBezTo>
                    <a:cubicBezTo>
                      <a:pt x="23" y="32"/>
                      <a:pt x="27" y="30"/>
                      <a:pt x="19" y="25"/>
                    </a:cubicBezTo>
                    <a:cubicBezTo>
                      <a:pt x="22" y="26"/>
                      <a:pt x="25" y="28"/>
                      <a:pt x="26" y="29"/>
                    </a:cubicBezTo>
                    <a:cubicBezTo>
                      <a:pt x="20" y="20"/>
                      <a:pt x="14" y="21"/>
                      <a:pt x="11" y="1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1" y="14"/>
                      <a:pt x="8" y="12"/>
                      <a:pt x="6" y="11"/>
                    </a:cubicBezTo>
                    <a:cubicBezTo>
                      <a:pt x="7" y="12"/>
                      <a:pt x="8" y="13"/>
                      <a:pt x="9" y="15"/>
                    </a:cubicBezTo>
                    <a:cubicBezTo>
                      <a:pt x="7" y="13"/>
                      <a:pt x="5" y="13"/>
                      <a:pt x="4" y="13"/>
                    </a:cubicBezTo>
                    <a:cubicBezTo>
                      <a:pt x="4" y="12"/>
                      <a:pt x="3" y="11"/>
                      <a:pt x="2" y="1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6" y="1"/>
                      <a:pt x="2" y="7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7"/>
                      <a:pt x="5" y="7"/>
                      <a:pt x="4" y="7"/>
                    </a:cubicBezTo>
                    <a:cubicBezTo>
                      <a:pt x="0" y="10"/>
                      <a:pt x="4" y="9"/>
                      <a:pt x="4" y="10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4" y="5"/>
                      <a:pt x="4" y="8"/>
                      <a:pt x="5" y="7"/>
                    </a:cubicBezTo>
                    <a:cubicBezTo>
                      <a:pt x="9" y="9"/>
                      <a:pt x="8" y="11"/>
                      <a:pt x="10" y="12"/>
                    </a:cubicBezTo>
                    <a:cubicBezTo>
                      <a:pt x="13" y="14"/>
                      <a:pt x="8" y="11"/>
                      <a:pt x="12" y="11"/>
                    </a:cubicBezTo>
                    <a:cubicBezTo>
                      <a:pt x="14" y="16"/>
                      <a:pt x="30" y="29"/>
                      <a:pt x="38" y="34"/>
                    </a:cubicBezTo>
                    <a:cubicBezTo>
                      <a:pt x="36" y="32"/>
                      <a:pt x="36" y="34"/>
                      <a:pt x="33" y="32"/>
                    </a:cubicBezTo>
                    <a:cubicBezTo>
                      <a:pt x="34" y="33"/>
                      <a:pt x="39" y="36"/>
                      <a:pt x="39" y="35"/>
                    </a:cubicBezTo>
                    <a:cubicBezTo>
                      <a:pt x="45" y="39"/>
                      <a:pt x="51" y="45"/>
                      <a:pt x="56" y="49"/>
                    </a:cubicBezTo>
                    <a:cubicBezTo>
                      <a:pt x="55" y="47"/>
                      <a:pt x="55" y="47"/>
                      <a:pt x="55" y="47"/>
                    </a:cubicBezTo>
                    <a:cubicBezTo>
                      <a:pt x="60" y="49"/>
                      <a:pt x="64" y="57"/>
                      <a:pt x="72" y="62"/>
                    </a:cubicBezTo>
                    <a:cubicBezTo>
                      <a:pt x="72" y="62"/>
                      <a:pt x="72" y="62"/>
                      <a:pt x="72" y="62"/>
                    </a:cubicBezTo>
                    <a:cubicBezTo>
                      <a:pt x="74" y="64"/>
                      <a:pt x="78" y="64"/>
                      <a:pt x="82" y="67"/>
                    </a:cubicBezTo>
                    <a:cubicBezTo>
                      <a:pt x="80" y="67"/>
                      <a:pt x="78" y="65"/>
                      <a:pt x="77" y="66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53" name="Freeform 48"/>
              <p:cNvSpPr/>
              <p:nvPr/>
            </p:nvSpPr>
            <p:spPr bwMode="auto">
              <a:xfrm>
                <a:off x="1010" y="1942"/>
                <a:ext cx="19" cy="11"/>
              </a:xfrm>
              <a:custGeom>
                <a:avLst/>
                <a:gdLst>
                  <a:gd name="T0" fmla="*/ 3 w 7"/>
                  <a:gd name="T1" fmla="*/ 2 h 4"/>
                  <a:gd name="T2" fmla="*/ 7 w 7"/>
                  <a:gd name="T3" fmla="*/ 3 h 4"/>
                  <a:gd name="T4" fmla="*/ 0 w 7"/>
                  <a:gd name="T5" fmla="*/ 1 h 4"/>
                  <a:gd name="T6" fmla="*/ 5 w 7"/>
                  <a:gd name="T7" fmla="*/ 4 h 4"/>
                  <a:gd name="T8" fmla="*/ 3 w 7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4">
                    <a:moveTo>
                      <a:pt x="3" y="2"/>
                    </a:moveTo>
                    <a:cubicBezTo>
                      <a:pt x="7" y="3"/>
                      <a:pt x="7" y="3"/>
                      <a:pt x="7" y="3"/>
                    </a:cubicBezTo>
                    <a:cubicBezTo>
                      <a:pt x="4" y="1"/>
                      <a:pt x="0" y="0"/>
                      <a:pt x="0" y="1"/>
                    </a:cubicBezTo>
                    <a:cubicBezTo>
                      <a:pt x="2" y="2"/>
                      <a:pt x="4" y="4"/>
                      <a:pt x="5" y="4"/>
                    </a:cubicBezTo>
                    <a:cubicBezTo>
                      <a:pt x="4" y="3"/>
                      <a:pt x="5" y="3"/>
                      <a:pt x="3" y="2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54" name="Freeform 49"/>
              <p:cNvSpPr/>
              <p:nvPr/>
            </p:nvSpPr>
            <p:spPr bwMode="auto">
              <a:xfrm>
                <a:off x="817" y="1795"/>
                <a:ext cx="193" cy="150"/>
              </a:xfrm>
              <a:custGeom>
                <a:avLst/>
                <a:gdLst>
                  <a:gd name="T0" fmla="*/ 25 w 71"/>
                  <a:gd name="T1" fmla="*/ 18 h 55"/>
                  <a:gd name="T2" fmla="*/ 23 w 71"/>
                  <a:gd name="T3" fmla="*/ 18 h 55"/>
                  <a:gd name="T4" fmla="*/ 50 w 71"/>
                  <a:gd name="T5" fmla="*/ 40 h 55"/>
                  <a:gd name="T6" fmla="*/ 60 w 71"/>
                  <a:gd name="T7" fmla="*/ 45 h 55"/>
                  <a:gd name="T8" fmla="*/ 61 w 71"/>
                  <a:gd name="T9" fmla="*/ 47 h 55"/>
                  <a:gd name="T10" fmla="*/ 70 w 71"/>
                  <a:gd name="T11" fmla="*/ 52 h 55"/>
                  <a:gd name="T12" fmla="*/ 65 w 71"/>
                  <a:gd name="T13" fmla="*/ 49 h 55"/>
                  <a:gd name="T14" fmla="*/ 66 w 71"/>
                  <a:gd name="T15" fmla="*/ 49 h 55"/>
                  <a:gd name="T16" fmla="*/ 61 w 71"/>
                  <a:gd name="T17" fmla="*/ 45 h 55"/>
                  <a:gd name="T18" fmla="*/ 63 w 71"/>
                  <a:gd name="T19" fmla="*/ 46 h 55"/>
                  <a:gd name="T20" fmla="*/ 49 w 71"/>
                  <a:gd name="T21" fmla="*/ 37 h 55"/>
                  <a:gd name="T22" fmla="*/ 51 w 71"/>
                  <a:gd name="T23" fmla="*/ 36 h 55"/>
                  <a:gd name="T24" fmla="*/ 38 w 71"/>
                  <a:gd name="T25" fmla="*/ 26 h 55"/>
                  <a:gd name="T26" fmla="*/ 39 w 71"/>
                  <a:gd name="T27" fmla="*/ 27 h 55"/>
                  <a:gd name="T28" fmla="*/ 40 w 71"/>
                  <a:gd name="T29" fmla="*/ 29 h 55"/>
                  <a:gd name="T30" fmla="*/ 36 w 71"/>
                  <a:gd name="T31" fmla="*/ 24 h 55"/>
                  <a:gd name="T32" fmla="*/ 12 w 71"/>
                  <a:gd name="T33" fmla="*/ 6 h 55"/>
                  <a:gd name="T34" fmla="*/ 5 w 71"/>
                  <a:gd name="T35" fmla="*/ 4 h 55"/>
                  <a:gd name="T36" fmla="*/ 8 w 71"/>
                  <a:gd name="T37" fmla="*/ 4 h 55"/>
                  <a:gd name="T38" fmla="*/ 4 w 71"/>
                  <a:gd name="T39" fmla="*/ 0 h 55"/>
                  <a:gd name="T40" fmla="*/ 0 w 71"/>
                  <a:gd name="T41" fmla="*/ 0 h 55"/>
                  <a:gd name="T42" fmla="*/ 25 w 71"/>
                  <a:gd name="T43" fmla="*/ 18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71" h="55">
                    <a:moveTo>
                      <a:pt x="25" y="18"/>
                    </a:moveTo>
                    <a:cubicBezTo>
                      <a:pt x="24" y="17"/>
                      <a:pt x="24" y="18"/>
                      <a:pt x="23" y="18"/>
                    </a:cubicBezTo>
                    <a:cubicBezTo>
                      <a:pt x="34" y="26"/>
                      <a:pt x="47" y="36"/>
                      <a:pt x="50" y="40"/>
                    </a:cubicBezTo>
                    <a:cubicBezTo>
                      <a:pt x="54" y="43"/>
                      <a:pt x="56" y="42"/>
                      <a:pt x="60" y="45"/>
                    </a:cubicBezTo>
                    <a:cubicBezTo>
                      <a:pt x="61" y="47"/>
                      <a:pt x="61" y="47"/>
                      <a:pt x="61" y="47"/>
                    </a:cubicBezTo>
                    <a:cubicBezTo>
                      <a:pt x="64" y="48"/>
                      <a:pt x="71" y="55"/>
                      <a:pt x="70" y="52"/>
                    </a:cubicBezTo>
                    <a:cubicBezTo>
                      <a:pt x="69" y="51"/>
                      <a:pt x="67" y="51"/>
                      <a:pt x="65" y="49"/>
                    </a:cubicBezTo>
                    <a:cubicBezTo>
                      <a:pt x="66" y="49"/>
                      <a:pt x="66" y="49"/>
                      <a:pt x="66" y="49"/>
                    </a:cubicBezTo>
                    <a:cubicBezTo>
                      <a:pt x="61" y="45"/>
                      <a:pt x="61" y="45"/>
                      <a:pt x="61" y="45"/>
                    </a:cubicBezTo>
                    <a:cubicBezTo>
                      <a:pt x="63" y="46"/>
                      <a:pt x="63" y="46"/>
                      <a:pt x="63" y="46"/>
                    </a:cubicBezTo>
                    <a:cubicBezTo>
                      <a:pt x="57" y="39"/>
                      <a:pt x="57" y="44"/>
                      <a:pt x="49" y="37"/>
                    </a:cubicBezTo>
                    <a:cubicBezTo>
                      <a:pt x="51" y="36"/>
                      <a:pt x="51" y="36"/>
                      <a:pt x="51" y="36"/>
                    </a:cubicBezTo>
                    <a:cubicBezTo>
                      <a:pt x="45" y="32"/>
                      <a:pt x="42" y="30"/>
                      <a:pt x="38" y="26"/>
                    </a:cubicBezTo>
                    <a:cubicBezTo>
                      <a:pt x="38" y="26"/>
                      <a:pt x="38" y="26"/>
                      <a:pt x="39" y="27"/>
                    </a:cubicBezTo>
                    <a:cubicBezTo>
                      <a:pt x="40" y="28"/>
                      <a:pt x="40" y="29"/>
                      <a:pt x="40" y="29"/>
                    </a:cubicBezTo>
                    <a:cubicBezTo>
                      <a:pt x="31" y="24"/>
                      <a:pt x="41" y="29"/>
                      <a:pt x="36" y="24"/>
                    </a:cubicBezTo>
                    <a:cubicBezTo>
                      <a:pt x="29" y="20"/>
                      <a:pt x="15" y="11"/>
                      <a:pt x="12" y="6"/>
                    </a:cubicBezTo>
                    <a:cubicBezTo>
                      <a:pt x="15" y="10"/>
                      <a:pt x="9" y="7"/>
                      <a:pt x="5" y="4"/>
                    </a:cubicBezTo>
                    <a:cubicBezTo>
                      <a:pt x="4" y="2"/>
                      <a:pt x="7" y="4"/>
                      <a:pt x="8" y="4"/>
                    </a:cubicBezTo>
                    <a:cubicBezTo>
                      <a:pt x="7" y="2"/>
                      <a:pt x="6" y="1"/>
                      <a:pt x="4" y="0"/>
                    </a:cubicBezTo>
                    <a:cubicBezTo>
                      <a:pt x="6" y="3"/>
                      <a:pt x="2" y="1"/>
                      <a:pt x="0" y="0"/>
                    </a:cubicBezTo>
                    <a:cubicBezTo>
                      <a:pt x="5" y="6"/>
                      <a:pt x="17" y="11"/>
                      <a:pt x="25" y="18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55" name="Freeform 50"/>
              <p:cNvSpPr/>
              <p:nvPr/>
            </p:nvSpPr>
            <p:spPr bwMode="auto">
              <a:xfrm>
                <a:off x="868" y="1836"/>
                <a:ext cx="11" cy="8"/>
              </a:xfrm>
              <a:custGeom>
                <a:avLst/>
                <a:gdLst>
                  <a:gd name="T0" fmla="*/ 2 w 4"/>
                  <a:gd name="T1" fmla="*/ 2 h 3"/>
                  <a:gd name="T2" fmla="*/ 4 w 4"/>
                  <a:gd name="T3" fmla="*/ 3 h 3"/>
                  <a:gd name="T4" fmla="*/ 0 w 4"/>
                  <a:gd name="T5" fmla="*/ 0 h 3"/>
                  <a:gd name="T6" fmla="*/ 2 w 4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2" y="2"/>
                    </a:moveTo>
                    <a:cubicBezTo>
                      <a:pt x="3" y="3"/>
                      <a:pt x="4" y="3"/>
                      <a:pt x="4" y="3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56" name="Freeform 51"/>
              <p:cNvSpPr/>
              <p:nvPr/>
            </p:nvSpPr>
            <p:spPr bwMode="auto">
              <a:xfrm>
                <a:off x="670" y="1643"/>
                <a:ext cx="223" cy="179"/>
              </a:xfrm>
              <a:custGeom>
                <a:avLst/>
                <a:gdLst>
                  <a:gd name="T0" fmla="*/ 54 w 82"/>
                  <a:gd name="T1" fmla="*/ 53 h 66"/>
                  <a:gd name="T2" fmla="*/ 45 w 82"/>
                  <a:gd name="T3" fmla="*/ 63 h 66"/>
                  <a:gd name="T4" fmla="*/ 29 w 82"/>
                  <a:gd name="T5" fmla="*/ 59 h 66"/>
                  <a:gd name="T6" fmla="*/ 0 w 82"/>
                  <a:gd name="T7" fmla="*/ 42 h 66"/>
                  <a:gd name="T8" fmla="*/ 38 w 82"/>
                  <a:gd name="T9" fmla="*/ 0 h 66"/>
                  <a:gd name="T10" fmla="*/ 49 w 82"/>
                  <a:gd name="T11" fmla="*/ 54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2" h="66">
                    <a:moveTo>
                      <a:pt x="54" y="53"/>
                    </a:moveTo>
                    <a:cubicBezTo>
                      <a:pt x="55" y="56"/>
                      <a:pt x="49" y="61"/>
                      <a:pt x="45" y="63"/>
                    </a:cubicBezTo>
                    <a:cubicBezTo>
                      <a:pt x="38" y="66"/>
                      <a:pt x="35" y="63"/>
                      <a:pt x="29" y="59"/>
                    </a:cubicBezTo>
                    <a:cubicBezTo>
                      <a:pt x="20" y="54"/>
                      <a:pt x="10" y="45"/>
                      <a:pt x="0" y="42"/>
                    </a:cubicBezTo>
                    <a:cubicBezTo>
                      <a:pt x="14" y="29"/>
                      <a:pt x="25" y="14"/>
                      <a:pt x="38" y="0"/>
                    </a:cubicBezTo>
                    <a:cubicBezTo>
                      <a:pt x="60" y="12"/>
                      <a:pt x="82" y="40"/>
                      <a:pt x="49" y="54"/>
                    </a:cubicBezTo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57" name="Freeform 52"/>
              <p:cNvSpPr/>
              <p:nvPr/>
            </p:nvSpPr>
            <p:spPr bwMode="auto">
              <a:xfrm>
                <a:off x="803" y="1787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3 h 3"/>
                  <a:gd name="T4" fmla="*/ 0 w 3"/>
                  <a:gd name="T5" fmla="*/ 0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58" name="Freeform 53"/>
              <p:cNvSpPr/>
              <p:nvPr/>
            </p:nvSpPr>
            <p:spPr bwMode="auto">
              <a:xfrm>
                <a:off x="806" y="1784"/>
                <a:ext cx="11" cy="14"/>
              </a:xfrm>
              <a:custGeom>
                <a:avLst/>
                <a:gdLst>
                  <a:gd name="T0" fmla="*/ 3 w 4"/>
                  <a:gd name="T1" fmla="*/ 4 h 5"/>
                  <a:gd name="T2" fmla="*/ 4 w 4"/>
                  <a:gd name="T3" fmla="*/ 3 h 5"/>
                  <a:gd name="T4" fmla="*/ 0 w 4"/>
                  <a:gd name="T5" fmla="*/ 0 h 5"/>
                  <a:gd name="T6" fmla="*/ 0 w 4"/>
                  <a:gd name="T7" fmla="*/ 3 h 5"/>
                  <a:gd name="T8" fmla="*/ 1 w 4"/>
                  <a:gd name="T9" fmla="*/ 2 h 5"/>
                  <a:gd name="T10" fmla="*/ 1 w 4"/>
                  <a:gd name="T11" fmla="*/ 4 h 5"/>
                  <a:gd name="T12" fmla="*/ 2 w 4"/>
                  <a:gd name="T13" fmla="*/ 3 h 5"/>
                  <a:gd name="T14" fmla="*/ 3 w 4"/>
                  <a:gd name="T15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5">
                    <a:moveTo>
                      <a:pt x="3" y="4"/>
                    </a:moveTo>
                    <a:cubicBezTo>
                      <a:pt x="4" y="3"/>
                      <a:pt x="4" y="3"/>
                      <a:pt x="4" y="3"/>
                    </a:cubicBezTo>
                    <a:cubicBezTo>
                      <a:pt x="2" y="1"/>
                      <a:pt x="3" y="1"/>
                      <a:pt x="0" y="0"/>
                    </a:cubicBezTo>
                    <a:cubicBezTo>
                      <a:pt x="0" y="0"/>
                      <a:pt x="0" y="2"/>
                      <a:pt x="0" y="3"/>
                    </a:cubicBezTo>
                    <a:cubicBezTo>
                      <a:pt x="1" y="3"/>
                      <a:pt x="1" y="1"/>
                      <a:pt x="1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2" y="5"/>
                      <a:pt x="1" y="3"/>
                      <a:pt x="2" y="3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59" name="Freeform 54"/>
              <p:cNvSpPr/>
              <p:nvPr/>
            </p:nvSpPr>
            <p:spPr bwMode="auto">
              <a:xfrm>
                <a:off x="814" y="1787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60" name="Freeform 55"/>
              <p:cNvSpPr/>
              <p:nvPr/>
            </p:nvSpPr>
            <p:spPr bwMode="auto">
              <a:xfrm>
                <a:off x="814" y="1782"/>
                <a:ext cx="3" cy="5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2 h 2"/>
                  <a:gd name="T4" fmla="*/ 0 w 1"/>
                  <a:gd name="T5" fmla="*/ 0 h 2"/>
                  <a:gd name="T6" fmla="*/ 0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1" y="1"/>
                      <a:pt x="1" y="2"/>
                      <a:pt x="1" y="2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61" name="Freeform 56"/>
              <p:cNvSpPr/>
              <p:nvPr/>
            </p:nvSpPr>
            <p:spPr bwMode="auto">
              <a:xfrm>
                <a:off x="819" y="178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62" name="Freeform 57"/>
              <p:cNvSpPr/>
              <p:nvPr/>
            </p:nvSpPr>
            <p:spPr bwMode="auto">
              <a:xfrm>
                <a:off x="819" y="1779"/>
                <a:ext cx="6" cy="11"/>
              </a:xfrm>
              <a:custGeom>
                <a:avLst/>
                <a:gdLst>
                  <a:gd name="T0" fmla="*/ 1 w 2"/>
                  <a:gd name="T1" fmla="*/ 0 h 4"/>
                  <a:gd name="T2" fmla="*/ 0 w 2"/>
                  <a:gd name="T3" fmla="*/ 1 h 4"/>
                  <a:gd name="T4" fmla="*/ 0 w 2"/>
                  <a:gd name="T5" fmla="*/ 1 h 4"/>
                  <a:gd name="T6" fmla="*/ 1 w 2"/>
                  <a:gd name="T7" fmla="*/ 3 h 4"/>
                  <a:gd name="T8" fmla="*/ 0 w 2"/>
                  <a:gd name="T9" fmla="*/ 3 h 4"/>
                  <a:gd name="T10" fmla="*/ 1 w 2"/>
                  <a:gd name="T11" fmla="*/ 4 h 4"/>
                  <a:gd name="T12" fmla="*/ 1 w 2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4">
                    <a:moveTo>
                      <a:pt x="1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2" y="3"/>
                      <a:pt x="1" y="3"/>
                    </a:cubicBezTo>
                    <a:cubicBezTo>
                      <a:pt x="1" y="3"/>
                      <a:pt x="0" y="2"/>
                      <a:pt x="0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3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63" name="Freeform 58"/>
              <p:cNvSpPr/>
              <p:nvPr/>
            </p:nvSpPr>
            <p:spPr bwMode="auto">
              <a:xfrm>
                <a:off x="819" y="1782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64" name="Freeform 59"/>
              <p:cNvSpPr/>
              <p:nvPr/>
            </p:nvSpPr>
            <p:spPr bwMode="auto">
              <a:xfrm>
                <a:off x="817" y="1784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65" name="Freeform 60"/>
              <p:cNvSpPr/>
              <p:nvPr/>
            </p:nvSpPr>
            <p:spPr bwMode="auto">
              <a:xfrm>
                <a:off x="822" y="1776"/>
                <a:ext cx="11" cy="11"/>
              </a:xfrm>
              <a:custGeom>
                <a:avLst/>
                <a:gdLst>
                  <a:gd name="T0" fmla="*/ 2 w 4"/>
                  <a:gd name="T1" fmla="*/ 0 h 4"/>
                  <a:gd name="T2" fmla="*/ 1 w 4"/>
                  <a:gd name="T3" fmla="*/ 2 h 4"/>
                  <a:gd name="T4" fmla="*/ 4 w 4"/>
                  <a:gd name="T5" fmla="*/ 4 h 4"/>
                  <a:gd name="T6" fmla="*/ 4 w 4"/>
                  <a:gd name="T7" fmla="*/ 2 h 4"/>
                  <a:gd name="T8" fmla="*/ 2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2" y="0"/>
                    </a:moveTo>
                    <a:cubicBezTo>
                      <a:pt x="3" y="2"/>
                      <a:pt x="0" y="1"/>
                      <a:pt x="1" y="2"/>
                    </a:cubicBezTo>
                    <a:cubicBezTo>
                      <a:pt x="2" y="2"/>
                      <a:pt x="3" y="2"/>
                      <a:pt x="4" y="4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3" y="1"/>
                      <a:pt x="2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66" name="Freeform 61"/>
              <p:cNvSpPr/>
              <p:nvPr/>
            </p:nvSpPr>
            <p:spPr bwMode="auto">
              <a:xfrm>
                <a:off x="838" y="178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67" name="Freeform 62"/>
              <p:cNvSpPr/>
              <p:nvPr/>
            </p:nvSpPr>
            <p:spPr bwMode="auto">
              <a:xfrm>
                <a:off x="833" y="1768"/>
                <a:ext cx="16" cy="16"/>
              </a:xfrm>
              <a:custGeom>
                <a:avLst/>
                <a:gdLst>
                  <a:gd name="T0" fmla="*/ 3 w 6"/>
                  <a:gd name="T1" fmla="*/ 0 h 6"/>
                  <a:gd name="T2" fmla="*/ 3 w 6"/>
                  <a:gd name="T3" fmla="*/ 3 h 6"/>
                  <a:gd name="T4" fmla="*/ 3 w 6"/>
                  <a:gd name="T5" fmla="*/ 1 h 6"/>
                  <a:gd name="T6" fmla="*/ 2 w 6"/>
                  <a:gd name="T7" fmla="*/ 3 h 6"/>
                  <a:gd name="T8" fmla="*/ 1 w 6"/>
                  <a:gd name="T9" fmla="*/ 1 h 6"/>
                  <a:gd name="T10" fmla="*/ 1 w 6"/>
                  <a:gd name="T11" fmla="*/ 4 h 6"/>
                  <a:gd name="T12" fmla="*/ 0 w 6"/>
                  <a:gd name="T13" fmla="*/ 4 h 6"/>
                  <a:gd name="T14" fmla="*/ 1 w 6"/>
                  <a:gd name="T15" fmla="*/ 5 h 6"/>
                  <a:gd name="T16" fmla="*/ 2 w 6"/>
                  <a:gd name="T17" fmla="*/ 4 h 6"/>
                  <a:gd name="T18" fmla="*/ 2 w 6"/>
                  <a:gd name="T19" fmla="*/ 6 h 6"/>
                  <a:gd name="T20" fmla="*/ 6 w 6"/>
                  <a:gd name="T21" fmla="*/ 4 h 6"/>
                  <a:gd name="T22" fmla="*/ 3 w 6"/>
                  <a:gd name="T2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" h="6">
                    <a:moveTo>
                      <a:pt x="3" y="0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2" y="2"/>
                      <a:pt x="3" y="1"/>
                    </a:cubicBezTo>
                    <a:cubicBezTo>
                      <a:pt x="2" y="2"/>
                      <a:pt x="3" y="3"/>
                      <a:pt x="2" y="3"/>
                    </a:cubicBezTo>
                    <a:cubicBezTo>
                      <a:pt x="0" y="2"/>
                      <a:pt x="3" y="2"/>
                      <a:pt x="1" y="1"/>
                    </a:cubicBezTo>
                    <a:cubicBezTo>
                      <a:pt x="1" y="2"/>
                      <a:pt x="0" y="3"/>
                      <a:pt x="1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5"/>
                      <a:pt x="1" y="3"/>
                      <a:pt x="2" y="4"/>
                    </a:cubicBezTo>
                    <a:cubicBezTo>
                      <a:pt x="3" y="5"/>
                      <a:pt x="2" y="5"/>
                      <a:pt x="2" y="6"/>
                    </a:cubicBezTo>
                    <a:cubicBezTo>
                      <a:pt x="3" y="5"/>
                      <a:pt x="5" y="6"/>
                      <a:pt x="6" y="4"/>
                    </a:cubicBezTo>
                    <a:cubicBezTo>
                      <a:pt x="6" y="3"/>
                      <a:pt x="4" y="1"/>
                      <a:pt x="3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68" name="Freeform 63"/>
              <p:cNvSpPr/>
              <p:nvPr/>
            </p:nvSpPr>
            <p:spPr bwMode="auto">
              <a:xfrm>
                <a:off x="847" y="1771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69" name="Freeform 64"/>
              <p:cNvSpPr/>
              <p:nvPr/>
            </p:nvSpPr>
            <p:spPr bwMode="auto">
              <a:xfrm>
                <a:off x="844" y="1757"/>
                <a:ext cx="16" cy="14"/>
              </a:xfrm>
              <a:custGeom>
                <a:avLst/>
                <a:gdLst>
                  <a:gd name="T0" fmla="*/ 0 w 6"/>
                  <a:gd name="T1" fmla="*/ 2 h 5"/>
                  <a:gd name="T2" fmla="*/ 1 w 6"/>
                  <a:gd name="T3" fmla="*/ 3 h 5"/>
                  <a:gd name="T4" fmla="*/ 0 w 6"/>
                  <a:gd name="T5" fmla="*/ 3 h 5"/>
                  <a:gd name="T6" fmla="*/ 1 w 6"/>
                  <a:gd name="T7" fmla="*/ 4 h 5"/>
                  <a:gd name="T8" fmla="*/ 1 w 6"/>
                  <a:gd name="T9" fmla="*/ 2 h 5"/>
                  <a:gd name="T10" fmla="*/ 4 w 6"/>
                  <a:gd name="T11" fmla="*/ 3 h 5"/>
                  <a:gd name="T12" fmla="*/ 3 w 6"/>
                  <a:gd name="T13" fmla="*/ 4 h 5"/>
                  <a:gd name="T14" fmla="*/ 4 w 6"/>
                  <a:gd name="T15" fmla="*/ 0 h 5"/>
                  <a:gd name="T16" fmla="*/ 4 w 6"/>
                  <a:gd name="T17" fmla="*/ 1 h 5"/>
                  <a:gd name="T18" fmla="*/ 3 w 6"/>
                  <a:gd name="T19" fmla="*/ 0 h 5"/>
                  <a:gd name="T20" fmla="*/ 0 w 6"/>
                  <a:gd name="T21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5">
                    <a:moveTo>
                      <a:pt x="0" y="2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4"/>
                      <a:pt x="1" y="4"/>
                    </a:cubicBezTo>
                    <a:cubicBezTo>
                      <a:pt x="3" y="5"/>
                      <a:pt x="1" y="3"/>
                      <a:pt x="1" y="2"/>
                    </a:cubicBezTo>
                    <a:cubicBezTo>
                      <a:pt x="3" y="1"/>
                      <a:pt x="2" y="2"/>
                      <a:pt x="4" y="3"/>
                    </a:cubicBezTo>
                    <a:cubicBezTo>
                      <a:pt x="4" y="3"/>
                      <a:pt x="4" y="3"/>
                      <a:pt x="3" y="4"/>
                    </a:cubicBezTo>
                    <a:cubicBezTo>
                      <a:pt x="6" y="4"/>
                      <a:pt x="5" y="1"/>
                      <a:pt x="4" y="0"/>
                    </a:cubicBezTo>
                    <a:cubicBezTo>
                      <a:pt x="4" y="1"/>
                      <a:pt x="3" y="0"/>
                      <a:pt x="4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1" y="0"/>
                      <a:pt x="0" y="2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70" name="Freeform 65"/>
              <p:cNvSpPr/>
              <p:nvPr/>
            </p:nvSpPr>
            <p:spPr bwMode="auto">
              <a:xfrm>
                <a:off x="841" y="1765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71" name="Freeform 66"/>
              <p:cNvSpPr/>
              <p:nvPr/>
            </p:nvSpPr>
            <p:spPr bwMode="auto">
              <a:xfrm>
                <a:off x="855" y="175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72" name="Freeform 67"/>
              <p:cNvSpPr/>
              <p:nvPr/>
            </p:nvSpPr>
            <p:spPr bwMode="auto">
              <a:xfrm>
                <a:off x="847" y="1754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73" name="Freeform 68"/>
              <p:cNvSpPr/>
              <p:nvPr/>
            </p:nvSpPr>
            <p:spPr bwMode="auto">
              <a:xfrm>
                <a:off x="825" y="1675"/>
                <a:ext cx="38" cy="79"/>
              </a:xfrm>
              <a:custGeom>
                <a:avLst/>
                <a:gdLst>
                  <a:gd name="T0" fmla="*/ 4 w 14"/>
                  <a:gd name="T1" fmla="*/ 0 h 29"/>
                  <a:gd name="T2" fmla="*/ 3 w 14"/>
                  <a:gd name="T3" fmla="*/ 2 h 29"/>
                  <a:gd name="T4" fmla="*/ 2 w 14"/>
                  <a:gd name="T5" fmla="*/ 2 h 29"/>
                  <a:gd name="T6" fmla="*/ 0 w 14"/>
                  <a:gd name="T7" fmla="*/ 3 h 29"/>
                  <a:gd name="T8" fmla="*/ 2 w 14"/>
                  <a:gd name="T9" fmla="*/ 4 h 29"/>
                  <a:gd name="T10" fmla="*/ 1 w 14"/>
                  <a:gd name="T11" fmla="*/ 5 h 29"/>
                  <a:gd name="T12" fmla="*/ 4 w 14"/>
                  <a:gd name="T13" fmla="*/ 8 h 29"/>
                  <a:gd name="T14" fmla="*/ 6 w 14"/>
                  <a:gd name="T15" fmla="*/ 10 h 29"/>
                  <a:gd name="T16" fmla="*/ 9 w 14"/>
                  <a:gd name="T17" fmla="*/ 22 h 29"/>
                  <a:gd name="T18" fmla="*/ 12 w 14"/>
                  <a:gd name="T19" fmla="*/ 22 h 29"/>
                  <a:gd name="T20" fmla="*/ 10 w 14"/>
                  <a:gd name="T21" fmla="*/ 23 h 29"/>
                  <a:gd name="T22" fmla="*/ 10 w 14"/>
                  <a:gd name="T23" fmla="*/ 22 h 29"/>
                  <a:gd name="T24" fmla="*/ 9 w 14"/>
                  <a:gd name="T25" fmla="*/ 26 h 29"/>
                  <a:gd name="T26" fmla="*/ 12 w 14"/>
                  <a:gd name="T27" fmla="*/ 26 h 29"/>
                  <a:gd name="T28" fmla="*/ 9 w 14"/>
                  <a:gd name="T29" fmla="*/ 27 h 29"/>
                  <a:gd name="T30" fmla="*/ 10 w 14"/>
                  <a:gd name="T31" fmla="*/ 29 h 29"/>
                  <a:gd name="T32" fmla="*/ 12 w 14"/>
                  <a:gd name="T33" fmla="*/ 28 h 29"/>
                  <a:gd name="T34" fmla="*/ 13 w 14"/>
                  <a:gd name="T35" fmla="*/ 29 h 29"/>
                  <a:gd name="T36" fmla="*/ 11 w 14"/>
                  <a:gd name="T37" fmla="*/ 20 h 29"/>
                  <a:gd name="T38" fmla="*/ 12 w 14"/>
                  <a:gd name="T39" fmla="*/ 20 h 29"/>
                  <a:gd name="T40" fmla="*/ 12 w 14"/>
                  <a:gd name="T41" fmla="*/ 15 h 29"/>
                  <a:gd name="T42" fmla="*/ 9 w 14"/>
                  <a:gd name="T43" fmla="*/ 14 h 29"/>
                  <a:gd name="T44" fmla="*/ 10 w 14"/>
                  <a:gd name="T45" fmla="*/ 12 h 29"/>
                  <a:gd name="T46" fmla="*/ 9 w 14"/>
                  <a:gd name="T47" fmla="*/ 13 h 29"/>
                  <a:gd name="T48" fmla="*/ 9 w 14"/>
                  <a:gd name="T49" fmla="*/ 11 h 29"/>
                  <a:gd name="T50" fmla="*/ 7 w 14"/>
                  <a:gd name="T51" fmla="*/ 12 h 29"/>
                  <a:gd name="T52" fmla="*/ 9 w 14"/>
                  <a:gd name="T53" fmla="*/ 7 h 29"/>
                  <a:gd name="T54" fmla="*/ 8 w 14"/>
                  <a:gd name="T55" fmla="*/ 8 h 29"/>
                  <a:gd name="T56" fmla="*/ 6 w 14"/>
                  <a:gd name="T57" fmla="*/ 8 h 29"/>
                  <a:gd name="T58" fmla="*/ 8 w 14"/>
                  <a:gd name="T59" fmla="*/ 7 h 29"/>
                  <a:gd name="T60" fmla="*/ 6 w 14"/>
                  <a:gd name="T61" fmla="*/ 6 h 29"/>
                  <a:gd name="T62" fmla="*/ 5 w 14"/>
                  <a:gd name="T63" fmla="*/ 7 h 29"/>
                  <a:gd name="T64" fmla="*/ 4 w 14"/>
                  <a:gd name="T65" fmla="*/ 4 h 29"/>
                  <a:gd name="T66" fmla="*/ 6 w 14"/>
                  <a:gd name="T67" fmla="*/ 4 h 29"/>
                  <a:gd name="T68" fmla="*/ 6 w 14"/>
                  <a:gd name="T69" fmla="*/ 2 h 29"/>
                  <a:gd name="T70" fmla="*/ 3 w 14"/>
                  <a:gd name="T71" fmla="*/ 2 h 29"/>
                  <a:gd name="T72" fmla="*/ 4 w 14"/>
                  <a:gd name="T73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4" h="29">
                    <a:moveTo>
                      <a:pt x="4" y="0"/>
                    </a:moveTo>
                    <a:cubicBezTo>
                      <a:pt x="3" y="1"/>
                      <a:pt x="3" y="1"/>
                      <a:pt x="3" y="2"/>
                    </a:cubicBezTo>
                    <a:cubicBezTo>
                      <a:pt x="3" y="2"/>
                      <a:pt x="2" y="1"/>
                      <a:pt x="2" y="2"/>
                    </a:cubicBezTo>
                    <a:cubicBezTo>
                      <a:pt x="1" y="3"/>
                      <a:pt x="1" y="2"/>
                      <a:pt x="0" y="3"/>
                    </a:cubicBezTo>
                    <a:cubicBezTo>
                      <a:pt x="0" y="4"/>
                      <a:pt x="2" y="3"/>
                      <a:pt x="2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5"/>
                      <a:pt x="4" y="6"/>
                      <a:pt x="4" y="8"/>
                    </a:cubicBezTo>
                    <a:cubicBezTo>
                      <a:pt x="4" y="9"/>
                      <a:pt x="5" y="9"/>
                      <a:pt x="6" y="10"/>
                    </a:cubicBezTo>
                    <a:cubicBezTo>
                      <a:pt x="7" y="14"/>
                      <a:pt x="10" y="17"/>
                      <a:pt x="9" y="22"/>
                    </a:cubicBezTo>
                    <a:cubicBezTo>
                      <a:pt x="12" y="22"/>
                      <a:pt x="12" y="22"/>
                      <a:pt x="12" y="22"/>
                    </a:cubicBezTo>
                    <a:cubicBezTo>
                      <a:pt x="11" y="22"/>
                      <a:pt x="11" y="23"/>
                      <a:pt x="10" y="23"/>
                    </a:cubicBezTo>
                    <a:cubicBezTo>
                      <a:pt x="10" y="23"/>
                      <a:pt x="10" y="23"/>
                      <a:pt x="10" y="22"/>
                    </a:cubicBezTo>
                    <a:cubicBezTo>
                      <a:pt x="8" y="23"/>
                      <a:pt x="10" y="25"/>
                      <a:pt x="9" y="26"/>
                    </a:cubicBezTo>
                    <a:cubicBezTo>
                      <a:pt x="10" y="26"/>
                      <a:pt x="12" y="26"/>
                      <a:pt x="12" y="26"/>
                    </a:cubicBezTo>
                    <a:cubicBezTo>
                      <a:pt x="10" y="26"/>
                      <a:pt x="12" y="28"/>
                      <a:pt x="9" y="27"/>
                    </a:cubicBezTo>
                    <a:cubicBezTo>
                      <a:pt x="8" y="28"/>
                      <a:pt x="11" y="28"/>
                      <a:pt x="10" y="29"/>
                    </a:cubicBezTo>
                    <a:cubicBezTo>
                      <a:pt x="11" y="29"/>
                      <a:pt x="11" y="28"/>
                      <a:pt x="12" y="28"/>
                    </a:cubicBezTo>
                    <a:cubicBezTo>
                      <a:pt x="13" y="29"/>
                      <a:pt x="11" y="29"/>
                      <a:pt x="13" y="29"/>
                    </a:cubicBezTo>
                    <a:cubicBezTo>
                      <a:pt x="14" y="27"/>
                      <a:pt x="12" y="23"/>
                      <a:pt x="11" y="20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1" y="19"/>
                      <a:pt x="11" y="17"/>
                      <a:pt x="12" y="15"/>
                    </a:cubicBezTo>
                    <a:cubicBezTo>
                      <a:pt x="11" y="16"/>
                      <a:pt x="12" y="12"/>
                      <a:pt x="9" y="14"/>
                    </a:cubicBezTo>
                    <a:cubicBezTo>
                      <a:pt x="10" y="13"/>
                      <a:pt x="10" y="13"/>
                      <a:pt x="10" y="12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2"/>
                      <a:pt x="10" y="12"/>
                      <a:pt x="9" y="11"/>
                    </a:cubicBezTo>
                    <a:cubicBezTo>
                      <a:pt x="9" y="12"/>
                      <a:pt x="8" y="11"/>
                      <a:pt x="7" y="12"/>
                    </a:cubicBezTo>
                    <a:cubicBezTo>
                      <a:pt x="8" y="10"/>
                      <a:pt x="8" y="9"/>
                      <a:pt x="9" y="7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7" y="8"/>
                      <a:pt x="6" y="8"/>
                    </a:cubicBezTo>
                    <a:cubicBezTo>
                      <a:pt x="6" y="8"/>
                      <a:pt x="7" y="7"/>
                      <a:pt x="8" y="7"/>
                    </a:cubicBezTo>
                    <a:cubicBezTo>
                      <a:pt x="8" y="6"/>
                      <a:pt x="5" y="7"/>
                      <a:pt x="6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4" y="6"/>
                      <a:pt x="5" y="4"/>
                      <a:pt x="4" y="4"/>
                    </a:cubicBezTo>
                    <a:cubicBezTo>
                      <a:pt x="4" y="2"/>
                      <a:pt x="5" y="4"/>
                      <a:pt x="6" y="4"/>
                    </a:cubicBezTo>
                    <a:cubicBezTo>
                      <a:pt x="6" y="3"/>
                      <a:pt x="6" y="3"/>
                      <a:pt x="6" y="2"/>
                    </a:cubicBezTo>
                    <a:cubicBezTo>
                      <a:pt x="5" y="2"/>
                      <a:pt x="4" y="2"/>
                      <a:pt x="3" y="2"/>
                    </a:cubicBezTo>
                    <a:cubicBezTo>
                      <a:pt x="5" y="2"/>
                      <a:pt x="4" y="1"/>
                      <a:pt x="4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74" name="Rectangle 69"/>
              <p:cNvSpPr>
                <a:spLocks noChangeArrowheads="1"/>
              </p:cNvSpPr>
              <p:nvPr/>
            </p:nvSpPr>
            <p:spPr bwMode="auto">
              <a:xfrm>
                <a:off x="841" y="1681"/>
                <a:ext cx="3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75" name="Freeform 70"/>
              <p:cNvSpPr/>
              <p:nvPr/>
            </p:nvSpPr>
            <p:spPr bwMode="auto">
              <a:xfrm>
                <a:off x="836" y="167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76" name="Rectangle 71"/>
              <p:cNvSpPr>
                <a:spLocks noChangeArrowheads="1"/>
              </p:cNvSpPr>
              <p:nvPr/>
            </p:nvSpPr>
            <p:spPr bwMode="auto">
              <a:xfrm>
                <a:off x="836" y="1697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77" name="Freeform 72"/>
              <p:cNvSpPr/>
              <p:nvPr/>
            </p:nvSpPr>
            <p:spPr bwMode="auto">
              <a:xfrm>
                <a:off x="849" y="1692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78" name="Freeform 73"/>
              <p:cNvSpPr/>
              <p:nvPr/>
            </p:nvSpPr>
            <p:spPr bwMode="auto">
              <a:xfrm>
                <a:off x="857" y="1711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79" name="Freeform 74"/>
              <p:cNvSpPr/>
              <p:nvPr/>
            </p:nvSpPr>
            <p:spPr bwMode="auto">
              <a:xfrm>
                <a:off x="836" y="1675"/>
                <a:ext cx="5" cy="3"/>
              </a:xfrm>
              <a:custGeom>
                <a:avLst/>
                <a:gdLst>
                  <a:gd name="T0" fmla="*/ 5 w 5"/>
                  <a:gd name="T1" fmla="*/ 3 h 3"/>
                  <a:gd name="T2" fmla="*/ 2 w 5"/>
                  <a:gd name="T3" fmla="*/ 3 h 3"/>
                  <a:gd name="T4" fmla="*/ 0 w 5"/>
                  <a:gd name="T5" fmla="*/ 0 h 3"/>
                  <a:gd name="T6" fmla="*/ 5 w 5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3">
                    <a:moveTo>
                      <a:pt x="5" y="3"/>
                    </a:moveTo>
                    <a:lnTo>
                      <a:pt x="2" y="3"/>
                    </a:lnTo>
                    <a:lnTo>
                      <a:pt x="0" y="0"/>
                    </a:lnTo>
                    <a:lnTo>
                      <a:pt x="5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80" name="Freeform 75"/>
              <p:cNvSpPr/>
              <p:nvPr/>
            </p:nvSpPr>
            <p:spPr bwMode="auto">
              <a:xfrm>
                <a:off x="792" y="1648"/>
                <a:ext cx="41" cy="33"/>
              </a:xfrm>
              <a:custGeom>
                <a:avLst/>
                <a:gdLst>
                  <a:gd name="T0" fmla="*/ 1 w 15"/>
                  <a:gd name="T1" fmla="*/ 3 h 12"/>
                  <a:gd name="T2" fmla="*/ 2 w 15"/>
                  <a:gd name="T3" fmla="*/ 6 h 12"/>
                  <a:gd name="T4" fmla="*/ 6 w 15"/>
                  <a:gd name="T5" fmla="*/ 4 h 12"/>
                  <a:gd name="T6" fmla="*/ 4 w 15"/>
                  <a:gd name="T7" fmla="*/ 6 h 12"/>
                  <a:gd name="T8" fmla="*/ 9 w 15"/>
                  <a:gd name="T9" fmla="*/ 8 h 12"/>
                  <a:gd name="T10" fmla="*/ 8 w 15"/>
                  <a:gd name="T11" fmla="*/ 9 h 12"/>
                  <a:gd name="T12" fmla="*/ 12 w 15"/>
                  <a:gd name="T13" fmla="*/ 8 h 12"/>
                  <a:gd name="T14" fmla="*/ 9 w 15"/>
                  <a:gd name="T15" fmla="*/ 11 h 12"/>
                  <a:gd name="T16" fmla="*/ 9 w 15"/>
                  <a:gd name="T17" fmla="*/ 11 h 12"/>
                  <a:gd name="T18" fmla="*/ 12 w 15"/>
                  <a:gd name="T19" fmla="*/ 12 h 12"/>
                  <a:gd name="T20" fmla="*/ 13 w 15"/>
                  <a:gd name="T21" fmla="*/ 11 h 12"/>
                  <a:gd name="T22" fmla="*/ 15 w 15"/>
                  <a:gd name="T23" fmla="*/ 10 h 12"/>
                  <a:gd name="T24" fmla="*/ 12 w 15"/>
                  <a:gd name="T25" fmla="*/ 9 h 12"/>
                  <a:gd name="T26" fmla="*/ 13 w 15"/>
                  <a:gd name="T27" fmla="*/ 8 h 12"/>
                  <a:gd name="T28" fmla="*/ 12 w 15"/>
                  <a:gd name="T29" fmla="*/ 8 h 12"/>
                  <a:gd name="T30" fmla="*/ 13 w 15"/>
                  <a:gd name="T31" fmla="*/ 7 h 12"/>
                  <a:gd name="T32" fmla="*/ 11 w 15"/>
                  <a:gd name="T33" fmla="*/ 7 h 12"/>
                  <a:gd name="T34" fmla="*/ 11 w 15"/>
                  <a:gd name="T35" fmla="*/ 7 h 12"/>
                  <a:gd name="T36" fmla="*/ 10 w 15"/>
                  <a:gd name="T37" fmla="*/ 7 h 12"/>
                  <a:gd name="T38" fmla="*/ 10 w 15"/>
                  <a:gd name="T39" fmla="*/ 6 h 12"/>
                  <a:gd name="T40" fmla="*/ 10 w 15"/>
                  <a:gd name="T41" fmla="*/ 7 h 12"/>
                  <a:gd name="T42" fmla="*/ 8 w 15"/>
                  <a:gd name="T43" fmla="*/ 3 h 12"/>
                  <a:gd name="T44" fmla="*/ 7 w 15"/>
                  <a:gd name="T45" fmla="*/ 4 h 12"/>
                  <a:gd name="T46" fmla="*/ 9 w 15"/>
                  <a:gd name="T47" fmla="*/ 4 h 12"/>
                  <a:gd name="T48" fmla="*/ 7 w 15"/>
                  <a:gd name="T49" fmla="*/ 6 h 12"/>
                  <a:gd name="T50" fmla="*/ 7 w 15"/>
                  <a:gd name="T51" fmla="*/ 3 h 12"/>
                  <a:gd name="T52" fmla="*/ 5 w 15"/>
                  <a:gd name="T53" fmla="*/ 2 h 12"/>
                  <a:gd name="T54" fmla="*/ 5 w 15"/>
                  <a:gd name="T55" fmla="*/ 2 h 12"/>
                  <a:gd name="T56" fmla="*/ 3 w 15"/>
                  <a:gd name="T57" fmla="*/ 1 h 12"/>
                  <a:gd name="T58" fmla="*/ 3 w 15"/>
                  <a:gd name="T59" fmla="*/ 2 h 12"/>
                  <a:gd name="T60" fmla="*/ 2 w 15"/>
                  <a:gd name="T61" fmla="*/ 2 h 12"/>
                  <a:gd name="T62" fmla="*/ 3 w 15"/>
                  <a:gd name="T63" fmla="*/ 2 h 12"/>
                  <a:gd name="T64" fmla="*/ 0 w 15"/>
                  <a:gd name="T65" fmla="*/ 3 h 12"/>
                  <a:gd name="T66" fmla="*/ 2 w 15"/>
                  <a:gd name="T67" fmla="*/ 3 h 12"/>
                  <a:gd name="T68" fmla="*/ 1 w 15"/>
                  <a:gd name="T69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5" h="12">
                    <a:moveTo>
                      <a:pt x="1" y="3"/>
                    </a:moveTo>
                    <a:cubicBezTo>
                      <a:pt x="0" y="5"/>
                      <a:pt x="2" y="5"/>
                      <a:pt x="2" y="6"/>
                    </a:cubicBezTo>
                    <a:cubicBezTo>
                      <a:pt x="4" y="6"/>
                      <a:pt x="4" y="3"/>
                      <a:pt x="6" y="4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7"/>
                      <a:pt x="6" y="9"/>
                      <a:pt x="9" y="8"/>
                    </a:cubicBezTo>
                    <a:cubicBezTo>
                      <a:pt x="9" y="9"/>
                      <a:pt x="9" y="9"/>
                      <a:pt x="8" y="9"/>
                    </a:cubicBezTo>
                    <a:cubicBezTo>
                      <a:pt x="9" y="10"/>
                      <a:pt x="12" y="6"/>
                      <a:pt x="12" y="8"/>
                    </a:cubicBezTo>
                    <a:cubicBezTo>
                      <a:pt x="10" y="9"/>
                      <a:pt x="11" y="10"/>
                      <a:pt x="9" y="11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10" y="11"/>
                      <a:pt x="11" y="12"/>
                      <a:pt x="12" y="12"/>
                    </a:cubicBezTo>
                    <a:cubicBezTo>
                      <a:pt x="12" y="12"/>
                      <a:pt x="13" y="10"/>
                      <a:pt x="13" y="11"/>
                    </a:cubicBezTo>
                    <a:cubicBezTo>
                      <a:pt x="13" y="11"/>
                      <a:pt x="14" y="10"/>
                      <a:pt x="15" y="10"/>
                    </a:cubicBezTo>
                    <a:cubicBezTo>
                      <a:pt x="13" y="10"/>
                      <a:pt x="13" y="9"/>
                      <a:pt x="12" y="9"/>
                    </a:cubicBezTo>
                    <a:cubicBezTo>
                      <a:pt x="13" y="8"/>
                      <a:pt x="13" y="9"/>
                      <a:pt x="13" y="8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2" y="8"/>
                      <a:pt x="13" y="8"/>
                      <a:pt x="13" y="7"/>
                    </a:cubicBezTo>
                    <a:cubicBezTo>
                      <a:pt x="12" y="8"/>
                      <a:pt x="11" y="8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7"/>
                      <a:pt x="11" y="6"/>
                      <a:pt x="10" y="7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9" y="6"/>
                      <a:pt x="10" y="3"/>
                      <a:pt x="8" y="3"/>
                    </a:cubicBezTo>
                    <a:cubicBezTo>
                      <a:pt x="8" y="4"/>
                      <a:pt x="8" y="4"/>
                      <a:pt x="7" y="4"/>
                    </a:cubicBezTo>
                    <a:cubicBezTo>
                      <a:pt x="7" y="5"/>
                      <a:pt x="9" y="4"/>
                      <a:pt x="9" y="4"/>
                    </a:cubicBezTo>
                    <a:cubicBezTo>
                      <a:pt x="8" y="5"/>
                      <a:pt x="7" y="5"/>
                      <a:pt x="7" y="6"/>
                    </a:cubicBezTo>
                    <a:cubicBezTo>
                      <a:pt x="7" y="5"/>
                      <a:pt x="6" y="5"/>
                      <a:pt x="7" y="3"/>
                    </a:cubicBezTo>
                    <a:cubicBezTo>
                      <a:pt x="6" y="2"/>
                      <a:pt x="5" y="3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3"/>
                      <a:pt x="5" y="0"/>
                      <a:pt x="3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2"/>
                      <a:pt x="2" y="2"/>
                    </a:cubicBezTo>
                    <a:cubicBezTo>
                      <a:pt x="2" y="2"/>
                      <a:pt x="2" y="2"/>
                      <a:pt x="3" y="2"/>
                    </a:cubicBezTo>
                    <a:cubicBezTo>
                      <a:pt x="2" y="3"/>
                      <a:pt x="1" y="2"/>
                      <a:pt x="0" y="3"/>
                    </a:cubicBezTo>
                    <a:cubicBezTo>
                      <a:pt x="0" y="3"/>
                      <a:pt x="2" y="2"/>
                      <a:pt x="2" y="3"/>
                    </a:cubicBezTo>
                    <a:cubicBezTo>
                      <a:pt x="2" y="3"/>
                      <a:pt x="1" y="4"/>
                      <a:pt x="1" y="3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81" name="Freeform 76"/>
              <p:cNvSpPr/>
              <p:nvPr/>
            </p:nvSpPr>
            <p:spPr bwMode="auto">
              <a:xfrm>
                <a:off x="822" y="1667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82" name="Freeform 77"/>
              <p:cNvSpPr/>
              <p:nvPr/>
            </p:nvSpPr>
            <p:spPr bwMode="auto">
              <a:xfrm>
                <a:off x="759" y="1637"/>
                <a:ext cx="41" cy="17"/>
              </a:xfrm>
              <a:custGeom>
                <a:avLst/>
                <a:gdLst>
                  <a:gd name="T0" fmla="*/ 10 w 15"/>
                  <a:gd name="T1" fmla="*/ 3 h 6"/>
                  <a:gd name="T2" fmla="*/ 11 w 15"/>
                  <a:gd name="T3" fmla="*/ 1 h 6"/>
                  <a:gd name="T4" fmla="*/ 9 w 15"/>
                  <a:gd name="T5" fmla="*/ 4 h 6"/>
                  <a:gd name="T6" fmla="*/ 8 w 15"/>
                  <a:gd name="T7" fmla="*/ 4 h 6"/>
                  <a:gd name="T8" fmla="*/ 9 w 15"/>
                  <a:gd name="T9" fmla="*/ 1 h 6"/>
                  <a:gd name="T10" fmla="*/ 8 w 15"/>
                  <a:gd name="T11" fmla="*/ 0 h 6"/>
                  <a:gd name="T12" fmla="*/ 7 w 15"/>
                  <a:gd name="T13" fmla="*/ 2 h 6"/>
                  <a:gd name="T14" fmla="*/ 6 w 15"/>
                  <a:gd name="T15" fmla="*/ 2 h 6"/>
                  <a:gd name="T16" fmla="*/ 7 w 15"/>
                  <a:gd name="T17" fmla="*/ 2 h 6"/>
                  <a:gd name="T18" fmla="*/ 7 w 15"/>
                  <a:gd name="T19" fmla="*/ 0 h 6"/>
                  <a:gd name="T20" fmla="*/ 5 w 15"/>
                  <a:gd name="T21" fmla="*/ 5 h 6"/>
                  <a:gd name="T22" fmla="*/ 5 w 15"/>
                  <a:gd name="T23" fmla="*/ 4 h 6"/>
                  <a:gd name="T24" fmla="*/ 4 w 15"/>
                  <a:gd name="T25" fmla="*/ 2 h 6"/>
                  <a:gd name="T26" fmla="*/ 5 w 15"/>
                  <a:gd name="T27" fmla="*/ 2 h 6"/>
                  <a:gd name="T28" fmla="*/ 5 w 15"/>
                  <a:gd name="T29" fmla="*/ 3 h 6"/>
                  <a:gd name="T30" fmla="*/ 10 w 15"/>
                  <a:gd name="T31" fmla="*/ 6 h 6"/>
                  <a:gd name="T32" fmla="*/ 9 w 15"/>
                  <a:gd name="T33" fmla="*/ 6 h 6"/>
                  <a:gd name="T34" fmla="*/ 11 w 15"/>
                  <a:gd name="T35" fmla="*/ 5 h 6"/>
                  <a:gd name="T36" fmla="*/ 11 w 15"/>
                  <a:gd name="T37" fmla="*/ 3 h 6"/>
                  <a:gd name="T38" fmla="*/ 11 w 15"/>
                  <a:gd name="T39" fmla="*/ 4 h 6"/>
                  <a:gd name="T40" fmla="*/ 13 w 15"/>
                  <a:gd name="T41" fmla="*/ 2 h 6"/>
                  <a:gd name="T42" fmla="*/ 15 w 15"/>
                  <a:gd name="T43" fmla="*/ 2 h 6"/>
                  <a:gd name="T44" fmla="*/ 12 w 15"/>
                  <a:gd name="T45" fmla="*/ 1 h 6"/>
                  <a:gd name="T46" fmla="*/ 10 w 15"/>
                  <a:gd name="T4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5" h="6">
                    <a:moveTo>
                      <a:pt x="10" y="3"/>
                    </a:moveTo>
                    <a:cubicBezTo>
                      <a:pt x="10" y="2"/>
                      <a:pt x="11" y="2"/>
                      <a:pt x="11" y="1"/>
                    </a:cubicBezTo>
                    <a:cubicBezTo>
                      <a:pt x="10" y="2"/>
                      <a:pt x="10" y="3"/>
                      <a:pt x="9" y="4"/>
                    </a:cubicBezTo>
                    <a:cubicBezTo>
                      <a:pt x="9" y="3"/>
                      <a:pt x="8" y="4"/>
                      <a:pt x="8" y="4"/>
                    </a:cubicBezTo>
                    <a:cubicBezTo>
                      <a:pt x="8" y="3"/>
                      <a:pt x="9" y="2"/>
                      <a:pt x="9" y="1"/>
                    </a:cubicBezTo>
                    <a:cubicBezTo>
                      <a:pt x="9" y="2"/>
                      <a:pt x="9" y="1"/>
                      <a:pt x="8" y="0"/>
                    </a:cubicBezTo>
                    <a:cubicBezTo>
                      <a:pt x="9" y="2"/>
                      <a:pt x="7" y="0"/>
                      <a:pt x="7" y="2"/>
                    </a:cubicBezTo>
                    <a:cubicBezTo>
                      <a:pt x="7" y="3"/>
                      <a:pt x="6" y="3"/>
                      <a:pt x="6" y="2"/>
                    </a:cubicBezTo>
                    <a:cubicBezTo>
                      <a:pt x="6" y="1"/>
                      <a:pt x="6" y="2"/>
                      <a:pt x="7" y="2"/>
                    </a:cubicBezTo>
                    <a:cubicBezTo>
                      <a:pt x="7" y="1"/>
                      <a:pt x="6" y="1"/>
                      <a:pt x="7" y="0"/>
                    </a:cubicBezTo>
                    <a:cubicBezTo>
                      <a:pt x="0" y="1"/>
                      <a:pt x="4" y="4"/>
                      <a:pt x="5" y="5"/>
                    </a:cubicBezTo>
                    <a:cubicBezTo>
                      <a:pt x="6" y="5"/>
                      <a:pt x="5" y="4"/>
                      <a:pt x="5" y="4"/>
                    </a:cubicBezTo>
                    <a:cubicBezTo>
                      <a:pt x="4" y="4"/>
                      <a:pt x="4" y="3"/>
                      <a:pt x="4" y="2"/>
                    </a:cubicBezTo>
                    <a:cubicBezTo>
                      <a:pt x="4" y="2"/>
                      <a:pt x="4" y="1"/>
                      <a:pt x="5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3" y="3"/>
                      <a:pt x="8" y="6"/>
                      <a:pt x="10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5"/>
                      <a:pt x="10" y="5"/>
                      <a:pt x="11" y="5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4"/>
                      <a:pt x="12" y="3"/>
                      <a:pt x="11" y="4"/>
                    </a:cubicBezTo>
                    <a:cubicBezTo>
                      <a:pt x="12" y="4"/>
                      <a:pt x="12" y="3"/>
                      <a:pt x="13" y="2"/>
                    </a:cubicBezTo>
                    <a:cubicBezTo>
                      <a:pt x="14" y="2"/>
                      <a:pt x="13" y="3"/>
                      <a:pt x="15" y="2"/>
                    </a:cubicBezTo>
                    <a:cubicBezTo>
                      <a:pt x="14" y="0"/>
                      <a:pt x="13" y="3"/>
                      <a:pt x="12" y="1"/>
                    </a:cubicBezTo>
                    <a:lnTo>
                      <a:pt x="1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83" name="Rectangle 78"/>
              <p:cNvSpPr>
                <a:spLocks noChangeArrowheads="1"/>
              </p:cNvSpPr>
              <p:nvPr/>
            </p:nvSpPr>
            <p:spPr bwMode="auto">
              <a:xfrm>
                <a:off x="795" y="1648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84" name="Freeform 79"/>
              <p:cNvSpPr/>
              <p:nvPr/>
            </p:nvSpPr>
            <p:spPr bwMode="auto">
              <a:xfrm>
                <a:off x="787" y="1654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85" name="Freeform 80"/>
              <p:cNvSpPr/>
              <p:nvPr/>
            </p:nvSpPr>
            <p:spPr bwMode="auto">
              <a:xfrm>
                <a:off x="765" y="1637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86" name="Freeform 81"/>
              <p:cNvSpPr/>
              <p:nvPr/>
            </p:nvSpPr>
            <p:spPr bwMode="auto">
              <a:xfrm>
                <a:off x="762" y="1646"/>
                <a:ext cx="11" cy="13"/>
              </a:xfrm>
              <a:custGeom>
                <a:avLst/>
                <a:gdLst>
                  <a:gd name="T0" fmla="*/ 2 w 4"/>
                  <a:gd name="T1" fmla="*/ 5 h 5"/>
                  <a:gd name="T2" fmla="*/ 4 w 4"/>
                  <a:gd name="T3" fmla="*/ 3 h 5"/>
                  <a:gd name="T4" fmla="*/ 1 w 4"/>
                  <a:gd name="T5" fmla="*/ 0 h 5"/>
                  <a:gd name="T6" fmla="*/ 2 w 4"/>
                  <a:gd name="T7" fmla="*/ 3 h 5"/>
                  <a:gd name="T8" fmla="*/ 1 w 4"/>
                  <a:gd name="T9" fmla="*/ 4 h 5"/>
                  <a:gd name="T10" fmla="*/ 2 w 4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5">
                    <a:moveTo>
                      <a:pt x="2" y="5"/>
                    </a:moveTo>
                    <a:cubicBezTo>
                      <a:pt x="3" y="4"/>
                      <a:pt x="2" y="3"/>
                      <a:pt x="4" y="3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2" y="2"/>
                      <a:pt x="2" y="3"/>
                    </a:cubicBezTo>
                    <a:cubicBezTo>
                      <a:pt x="1" y="2"/>
                      <a:pt x="2" y="4"/>
                      <a:pt x="1" y="4"/>
                    </a:cubicBez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87" name="Freeform 82"/>
              <p:cNvSpPr/>
              <p:nvPr/>
            </p:nvSpPr>
            <p:spPr bwMode="auto">
              <a:xfrm>
                <a:off x="713" y="1651"/>
                <a:ext cx="52" cy="63"/>
              </a:xfrm>
              <a:custGeom>
                <a:avLst/>
                <a:gdLst>
                  <a:gd name="T0" fmla="*/ 14 w 19"/>
                  <a:gd name="T1" fmla="*/ 3 h 23"/>
                  <a:gd name="T2" fmla="*/ 13 w 19"/>
                  <a:gd name="T3" fmla="*/ 4 h 23"/>
                  <a:gd name="T4" fmla="*/ 13 w 19"/>
                  <a:gd name="T5" fmla="*/ 3 h 23"/>
                  <a:gd name="T6" fmla="*/ 12 w 19"/>
                  <a:gd name="T7" fmla="*/ 4 h 23"/>
                  <a:gd name="T8" fmla="*/ 12 w 19"/>
                  <a:gd name="T9" fmla="*/ 4 h 23"/>
                  <a:gd name="T10" fmla="*/ 11 w 19"/>
                  <a:gd name="T11" fmla="*/ 6 h 23"/>
                  <a:gd name="T12" fmla="*/ 12 w 19"/>
                  <a:gd name="T13" fmla="*/ 8 h 23"/>
                  <a:gd name="T14" fmla="*/ 9 w 19"/>
                  <a:gd name="T15" fmla="*/ 7 h 23"/>
                  <a:gd name="T16" fmla="*/ 12 w 19"/>
                  <a:gd name="T17" fmla="*/ 9 h 23"/>
                  <a:gd name="T18" fmla="*/ 9 w 19"/>
                  <a:gd name="T19" fmla="*/ 11 h 23"/>
                  <a:gd name="T20" fmla="*/ 9 w 19"/>
                  <a:gd name="T21" fmla="*/ 10 h 23"/>
                  <a:gd name="T22" fmla="*/ 8 w 19"/>
                  <a:gd name="T23" fmla="*/ 11 h 23"/>
                  <a:gd name="T24" fmla="*/ 7 w 19"/>
                  <a:gd name="T25" fmla="*/ 10 h 23"/>
                  <a:gd name="T26" fmla="*/ 5 w 19"/>
                  <a:gd name="T27" fmla="*/ 12 h 23"/>
                  <a:gd name="T28" fmla="*/ 5 w 19"/>
                  <a:gd name="T29" fmla="*/ 11 h 23"/>
                  <a:gd name="T30" fmla="*/ 3 w 19"/>
                  <a:gd name="T31" fmla="*/ 16 h 23"/>
                  <a:gd name="T32" fmla="*/ 2 w 19"/>
                  <a:gd name="T33" fmla="*/ 16 h 23"/>
                  <a:gd name="T34" fmla="*/ 5 w 19"/>
                  <a:gd name="T35" fmla="*/ 17 h 23"/>
                  <a:gd name="T36" fmla="*/ 3 w 19"/>
                  <a:gd name="T37" fmla="*/ 19 h 23"/>
                  <a:gd name="T38" fmla="*/ 2 w 19"/>
                  <a:gd name="T39" fmla="*/ 17 h 23"/>
                  <a:gd name="T40" fmla="*/ 2 w 19"/>
                  <a:gd name="T41" fmla="*/ 18 h 23"/>
                  <a:gd name="T42" fmla="*/ 0 w 19"/>
                  <a:gd name="T43" fmla="*/ 18 h 23"/>
                  <a:gd name="T44" fmla="*/ 1 w 19"/>
                  <a:gd name="T45" fmla="*/ 21 h 23"/>
                  <a:gd name="T46" fmla="*/ 0 w 19"/>
                  <a:gd name="T47" fmla="*/ 21 h 23"/>
                  <a:gd name="T48" fmla="*/ 2 w 19"/>
                  <a:gd name="T49" fmla="*/ 23 h 23"/>
                  <a:gd name="T50" fmla="*/ 6 w 19"/>
                  <a:gd name="T51" fmla="*/ 18 h 23"/>
                  <a:gd name="T52" fmla="*/ 6 w 19"/>
                  <a:gd name="T53" fmla="*/ 15 h 23"/>
                  <a:gd name="T54" fmla="*/ 8 w 19"/>
                  <a:gd name="T55" fmla="*/ 16 h 23"/>
                  <a:gd name="T56" fmla="*/ 6 w 19"/>
                  <a:gd name="T57" fmla="*/ 15 h 23"/>
                  <a:gd name="T58" fmla="*/ 8 w 19"/>
                  <a:gd name="T59" fmla="*/ 15 h 23"/>
                  <a:gd name="T60" fmla="*/ 7 w 19"/>
                  <a:gd name="T61" fmla="*/ 14 h 23"/>
                  <a:gd name="T62" fmla="*/ 9 w 19"/>
                  <a:gd name="T63" fmla="*/ 15 h 23"/>
                  <a:gd name="T64" fmla="*/ 15 w 19"/>
                  <a:gd name="T65" fmla="*/ 6 h 23"/>
                  <a:gd name="T66" fmla="*/ 14 w 19"/>
                  <a:gd name="T67" fmla="*/ 6 h 23"/>
                  <a:gd name="T68" fmla="*/ 16 w 19"/>
                  <a:gd name="T69" fmla="*/ 3 h 23"/>
                  <a:gd name="T70" fmla="*/ 16 w 19"/>
                  <a:gd name="T71" fmla="*/ 1 h 23"/>
                  <a:gd name="T72" fmla="*/ 18 w 19"/>
                  <a:gd name="T73" fmla="*/ 4 h 23"/>
                  <a:gd name="T74" fmla="*/ 19 w 19"/>
                  <a:gd name="T75" fmla="*/ 2 h 23"/>
                  <a:gd name="T76" fmla="*/ 18 w 19"/>
                  <a:gd name="T77" fmla="*/ 2 h 23"/>
                  <a:gd name="T78" fmla="*/ 19 w 19"/>
                  <a:gd name="T79" fmla="*/ 2 h 23"/>
                  <a:gd name="T80" fmla="*/ 15 w 19"/>
                  <a:gd name="T81" fmla="*/ 0 h 23"/>
                  <a:gd name="T82" fmla="*/ 12 w 19"/>
                  <a:gd name="T83" fmla="*/ 2 h 23"/>
                  <a:gd name="T84" fmla="*/ 14 w 19"/>
                  <a:gd name="T85" fmla="*/ 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9" h="23">
                    <a:moveTo>
                      <a:pt x="14" y="3"/>
                    </a:moveTo>
                    <a:cubicBezTo>
                      <a:pt x="14" y="3"/>
                      <a:pt x="14" y="4"/>
                      <a:pt x="13" y="4"/>
                    </a:cubicBezTo>
                    <a:cubicBezTo>
                      <a:pt x="13" y="4"/>
                      <a:pt x="13" y="3"/>
                      <a:pt x="13" y="3"/>
                    </a:cubicBezTo>
                    <a:cubicBezTo>
                      <a:pt x="12" y="2"/>
                      <a:pt x="13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1" y="5"/>
                      <a:pt x="13" y="6"/>
                      <a:pt x="11" y="6"/>
                    </a:cubicBezTo>
                    <a:cubicBezTo>
                      <a:pt x="11" y="7"/>
                      <a:pt x="11" y="7"/>
                      <a:pt x="12" y="8"/>
                    </a:cubicBezTo>
                    <a:cubicBezTo>
                      <a:pt x="10" y="8"/>
                      <a:pt x="10" y="7"/>
                      <a:pt x="9" y="7"/>
                    </a:cubicBezTo>
                    <a:cubicBezTo>
                      <a:pt x="9" y="8"/>
                      <a:pt x="11" y="8"/>
                      <a:pt x="12" y="9"/>
                    </a:cubicBezTo>
                    <a:cubicBezTo>
                      <a:pt x="9" y="9"/>
                      <a:pt x="11" y="11"/>
                      <a:pt x="9" y="11"/>
                    </a:cubicBezTo>
                    <a:cubicBezTo>
                      <a:pt x="9" y="11"/>
                      <a:pt x="9" y="10"/>
                      <a:pt x="9" y="10"/>
                    </a:cubicBezTo>
                    <a:cubicBezTo>
                      <a:pt x="7" y="9"/>
                      <a:pt x="9" y="11"/>
                      <a:pt x="8" y="11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11"/>
                      <a:pt x="7" y="12"/>
                      <a:pt x="5" y="12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3"/>
                      <a:pt x="3" y="14"/>
                      <a:pt x="3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8"/>
                      <a:pt x="3" y="15"/>
                      <a:pt x="5" y="17"/>
                    </a:cubicBezTo>
                    <a:cubicBezTo>
                      <a:pt x="2" y="15"/>
                      <a:pt x="5" y="19"/>
                      <a:pt x="3" y="19"/>
                    </a:cubicBezTo>
                    <a:cubicBezTo>
                      <a:pt x="2" y="18"/>
                      <a:pt x="3" y="17"/>
                      <a:pt x="2" y="17"/>
                    </a:cubicBezTo>
                    <a:cubicBezTo>
                      <a:pt x="3" y="18"/>
                      <a:pt x="2" y="18"/>
                      <a:pt x="2" y="18"/>
                    </a:cubicBezTo>
                    <a:cubicBezTo>
                      <a:pt x="1" y="17"/>
                      <a:pt x="1" y="19"/>
                      <a:pt x="0" y="18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0" y="20"/>
                      <a:pt x="0" y="21"/>
                      <a:pt x="0" y="21"/>
                    </a:cubicBezTo>
                    <a:cubicBezTo>
                      <a:pt x="0" y="21"/>
                      <a:pt x="1" y="23"/>
                      <a:pt x="2" y="23"/>
                    </a:cubicBezTo>
                    <a:cubicBezTo>
                      <a:pt x="3" y="21"/>
                      <a:pt x="4" y="19"/>
                      <a:pt x="6" y="18"/>
                    </a:cubicBezTo>
                    <a:cubicBezTo>
                      <a:pt x="5" y="16"/>
                      <a:pt x="7" y="17"/>
                      <a:pt x="6" y="15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5"/>
                      <a:pt x="7" y="16"/>
                      <a:pt x="6" y="15"/>
                    </a:cubicBezTo>
                    <a:cubicBezTo>
                      <a:pt x="6" y="14"/>
                      <a:pt x="8" y="15"/>
                      <a:pt x="8" y="15"/>
                    </a:cubicBezTo>
                    <a:cubicBezTo>
                      <a:pt x="9" y="15"/>
                      <a:pt x="8" y="15"/>
                      <a:pt x="7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11" y="12"/>
                      <a:pt x="12" y="8"/>
                      <a:pt x="15" y="6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6" y="5"/>
                      <a:pt x="13" y="2"/>
                      <a:pt x="16" y="3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2"/>
                      <a:pt x="18" y="3"/>
                      <a:pt x="18" y="4"/>
                    </a:cubicBezTo>
                    <a:cubicBezTo>
                      <a:pt x="18" y="3"/>
                      <a:pt x="19" y="3"/>
                      <a:pt x="19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7" y="1"/>
                      <a:pt x="18" y="1"/>
                      <a:pt x="19" y="2"/>
                    </a:cubicBezTo>
                    <a:cubicBezTo>
                      <a:pt x="19" y="0"/>
                      <a:pt x="17" y="1"/>
                      <a:pt x="15" y="0"/>
                    </a:cubicBezTo>
                    <a:cubicBezTo>
                      <a:pt x="16" y="3"/>
                      <a:pt x="12" y="0"/>
                      <a:pt x="12" y="2"/>
                    </a:cubicBezTo>
                    <a:cubicBezTo>
                      <a:pt x="12" y="3"/>
                      <a:pt x="13" y="2"/>
                      <a:pt x="14" y="3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88" name="Freeform 83"/>
              <p:cNvSpPr/>
              <p:nvPr/>
            </p:nvSpPr>
            <p:spPr bwMode="auto">
              <a:xfrm>
                <a:off x="762" y="166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89" name="Freeform 84"/>
              <p:cNvSpPr/>
              <p:nvPr/>
            </p:nvSpPr>
            <p:spPr bwMode="auto">
              <a:xfrm>
                <a:off x="710" y="1708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90" name="Rectangle 85"/>
              <p:cNvSpPr>
                <a:spLocks noChangeArrowheads="1"/>
              </p:cNvSpPr>
              <p:nvPr/>
            </p:nvSpPr>
            <p:spPr bwMode="auto">
              <a:xfrm>
                <a:off x="765" y="1656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91" name="Freeform 86"/>
              <p:cNvSpPr/>
              <p:nvPr/>
            </p:nvSpPr>
            <p:spPr bwMode="auto">
              <a:xfrm>
                <a:off x="757" y="1648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0 h 3"/>
                  <a:gd name="T4" fmla="*/ 2 w 2"/>
                  <a:gd name="T5" fmla="*/ 3 h 3"/>
                  <a:gd name="T6" fmla="*/ 2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0" y="0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92" name="Freeform 87"/>
              <p:cNvSpPr/>
              <p:nvPr/>
            </p:nvSpPr>
            <p:spPr bwMode="auto">
              <a:xfrm>
                <a:off x="700" y="1716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93" name="Freeform 88"/>
              <p:cNvSpPr/>
              <p:nvPr/>
            </p:nvSpPr>
            <p:spPr bwMode="auto">
              <a:xfrm>
                <a:off x="678" y="173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94" name="Freeform 89"/>
              <p:cNvSpPr/>
              <p:nvPr/>
            </p:nvSpPr>
            <p:spPr bwMode="auto">
              <a:xfrm>
                <a:off x="661" y="1708"/>
                <a:ext cx="71" cy="84"/>
              </a:xfrm>
              <a:custGeom>
                <a:avLst/>
                <a:gdLst>
                  <a:gd name="T0" fmla="*/ 25 w 26"/>
                  <a:gd name="T1" fmla="*/ 30 h 31"/>
                  <a:gd name="T2" fmla="*/ 26 w 26"/>
                  <a:gd name="T3" fmla="*/ 29 h 31"/>
                  <a:gd name="T4" fmla="*/ 26 w 26"/>
                  <a:gd name="T5" fmla="*/ 27 h 31"/>
                  <a:gd name="T6" fmla="*/ 23 w 26"/>
                  <a:gd name="T7" fmla="*/ 26 h 31"/>
                  <a:gd name="T8" fmla="*/ 18 w 26"/>
                  <a:gd name="T9" fmla="*/ 23 h 31"/>
                  <a:gd name="T10" fmla="*/ 15 w 26"/>
                  <a:gd name="T11" fmla="*/ 21 h 31"/>
                  <a:gd name="T12" fmla="*/ 10 w 26"/>
                  <a:gd name="T13" fmla="*/ 20 h 31"/>
                  <a:gd name="T14" fmla="*/ 9 w 26"/>
                  <a:gd name="T15" fmla="*/ 19 h 31"/>
                  <a:gd name="T16" fmla="*/ 7 w 26"/>
                  <a:gd name="T17" fmla="*/ 18 h 31"/>
                  <a:gd name="T18" fmla="*/ 5 w 26"/>
                  <a:gd name="T19" fmla="*/ 20 h 31"/>
                  <a:gd name="T20" fmla="*/ 3 w 26"/>
                  <a:gd name="T21" fmla="*/ 21 h 31"/>
                  <a:gd name="T22" fmla="*/ 2 w 26"/>
                  <a:gd name="T23" fmla="*/ 21 h 31"/>
                  <a:gd name="T24" fmla="*/ 2 w 26"/>
                  <a:gd name="T25" fmla="*/ 21 h 31"/>
                  <a:gd name="T26" fmla="*/ 1 w 26"/>
                  <a:gd name="T27" fmla="*/ 16 h 31"/>
                  <a:gd name="T28" fmla="*/ 1 w 26"/>
                  <a:gd name="T29" fmla="*/ 16 h 31"/>
                  <a:gd name="T30" fmla="*/ 1 w 26"/>
                  <a:gd name="T31" fmla="*/ 16 h 31"/>
                  <a:gd name="T32" fmla="*/ 3 w 26"/>
                  <a:gd name="T33" fmla="*/ 20 h 31"/>
                  <a:gd name="T34" fmla="*/ 5 w 26"/>
                  <a:gd name="T35" fmla="*/ 18 h 31"/>
                  <a:gd name="T36" fmla="*/ 4 w 26"/>
                  <a:gd name="T37" fmla="*/ 17 h 31"/>
                  <a:gd name="T38" fmla="*/ 7 w 26"/>
                  <a:gd name="T39" fmla="*/ 15 h 31"/>
                  <a:gd name="T40" fmla="*/ 9 w 26"/>
                  <a:gd name="T41" fmla="*/ 13 h 31"/>
                  <a:gd name="T42" fmla="*/ 11 w 26"/>
                  <a:gd name="T43" fmla="*/ 10 h 31"/>
                  <a:gd name="T44" fmla="*/ 11 w 26"/>
                  <a:gd name="T45" fmla="*/ 8 h 31"/>
                  <a:gd name="T46" fmla="*/ 13 w 26"/>
                  <a:gd name="T47" fmla="*/ 8 h 31"/>
                  <a:gd name="T48" fmla="*/ 14 w 26"/>
                  <a:gd name="T49" fmla="*/ 7 h 31"/>
                  <a:gd name="T50" fmla="*/ 19 w 26"/>
                  <a:gd name="T51" fmla="*/ 2 h 31"/>
                  <a:gd name="T52" fmla="*/ 16 w 26"/>
                  <a:gd name="T53" fmla="*/ 4 h 31"/>
                  <a:gd name="T54" fmla="*/ 16 w 26"/>
                  <a:gd name="T55" fmla="*/ 5 h 31"/>
                  <a:gd name="T56" fmla="*/ 13 w 26"/>
                  <a:gd name="T57" fmla="*/ 3 h 31"/>
                  <a:gd name="T58" fmla="*/ 12 w 26"/>
                  <a:gd name="T59" fmla="*/ 4 h 31"/>
                  <a:gd name="T60" fmla="*/ 11 w 26"/>
                  <a:gd name="T61" fmla="*/ 6 h 31"/>
                  <a:gd name="T62" fmla="*/ 9 w 26"/>
                  <a:gd name="T63" fmla="*/ 7 h 31"/>
                  <a:gd name="T64" fmla="*/ 7 w 26"/>
                  <a:gd name="T65" fmla="*/ 9 h 31"/>
                  <a:gd name="T66" fmla="*/ 6 w 26"/>
                  <a:gd name="T67" fmla="*/ 11 h 31"/>
                  <a:gd name="T68" fmla="*/ 5 w 26"/>
                  <a:gd name="T69" fmla="*/ 11 h 31"/>
                  <a:gd name="T70" fmla="*/ 5 w 26"/>
                  <a:gd name="T71" fmla="*/ 12 h 31"/>
                  <a:gd name="T72" fmla="*/ 4 w 26"/>
                  <a:gd name="T73" fmla="*/ 13 h 31"/>
                  <a:gd name="T74" fmla="*/ 3 w 26"/>
                  <a:gd name="T75" fmla="*/ 16 h 31"/>
                  <a:gd name="T76" fmla="*/ 1 w 26"/>
                  <a:gd name="T77" fmla="*/ 15 h 31"/>
                  <a:gd name="T78" fmla="*/ 1 w 26"/>
                  <a:gd name="T79" fmla="*/ 15 h 31"/>
                  <a:gd name="T80" fmla="*/ 1 w 26"/>
                  <a:gd name="T81" fmla="*/ 16 h 31"/>
                  <a:gd name="T82" fmla="*/ 1 w 26"/>
                  <a:gd name="T83" fmla="*/ 16 h 31"/>
                  <a:gd name="T84" fmla="*/ 2 w 26"/>
                  <a:gd name="T85" fmla="*/ 22 h 31"/>
                  <a:gd name="T86" fmla="*/ 2 w 26"/>
                  <a:gd name="T87" fmla="*/ 22 h 31"/>
                  <a:gd name="T88" fmla="*/ 2 w 26"/>
                  <a:gd name="T89" fmla="*/ 21 h 31"/>
                  <a:gd name="T90" fmla="*/ 3 w 26"/>
                  <a:gd name="T91" fmla="*/ 22 h 31"/>
                  <a:gd name="T92" fmla="*/ 5 w 26"/>
                  <a:gd name="T93" fmla="*/ 21 h 31"/>
                  <a:gd name="T94" fmla="*/ 8 w 26"/>
                  <a:gd name="T95" fmla="*/ 22 h 31"/>
                  <a:gd name="T96" fmla="*/ 12 w 26"/>
                  <a:gd name="T97" fmla="*/ 23 h 31"/>
                  <a:gd name="T98" fmla="*/ 13 w 26"/>
                  <a:gd name="T99" fmla="*/ 24 h 31"/>
                  <a:gd name="T100" fmla="*/ 18 w 26"/>
                  <a:gd name="T101" fmla="*/ 27 h 31"/>
                  <a:gd name="T102" fmla="*/ 17 w 26"/>
                  <a:gd name="T103" fmla="*/ 24 h 31"/>
                  <a:gd name="T104" fmla="*/ 18 w 26"/>
                  <a:gd name="T105" fmla="*/ 28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26" h="31">
                    <a:moveTo>
                      <a:pt x="21" y="30"/>
                    </a:moveTo>
                    <a:cubicBezTo>
                      <a:pt x="22" y="31"/>
                      <a:pt x="23" y="31"/>
                      <a:pt x="25" y="30"/>
                    </a:cubicBezTo>
                    <a:cubicBezTo>
                      <a:pt x="24" y="31"/>
                      <a:pt x="24" y="31"/>
                      <a:pt x="24" y="31"/>
                    </a:cubicBezTo>
                    <a:cubicBezTo>
                      <a:pt x="25" y="31"/>
                      <a:pt x="26" y="30"/>
                      <a:pt x="26" y="29"/>
                    </a:cubicBezTo>
                    <a:cubicBezTo>
                      <a:pt x="26" y="29"/>
                      <a:pt x="26" y="29"/>
                      <a:pt x="26" y="29"/>
                    </a:cubicBezTo>
                    <a:cubicBezTo>
                      <a:pt x="24" y="30"/>
                      <a:pt x="26" y="28"/>
                      <a:pt x="26" y="27"/>
                    </a:cubicBezTo>
                    <a:cubicBezTo>
                      <a:pt x="25" y="27"/>
                      <a:pt x="23" y="29"/>
                      <a:pt x="22" y="28"/>
                    </a:cubicBezTo>
                    <a:cubicBezTo>
                      <a:pt x="22" y="28"/>
                      <a:pt x="22" y="27"/>
                      <a:pt x="23" y="26"/>
                    </a:cubicBezTo>
                    <a:cubicBezTo>
                      <a:pt x="22" y="26"/>
                      <a:pt x="21" y="27"/>
                      <a:pt x="20" y="27"/>
                    </a:cubicBezTo>
                    <a:cubicBezTo>
                      <a:pt x="23" y="22"/>
                      <a:pt x="17" y="27"/>
                      <a:pt x="18" y="23"/>
                    </a:cubicBezTo>
                    <a:cubicBezTo>
                      <a:pt x="17" y="23"/>
                      <a:pt x="16" y="22"/>
                      <a:pt x="15" y="23"/>
                    </a:cubicBezTo>
                    <a:cubicBezTo>
                      <a:pt x="16" y="22"/>
                      <a:pt x="14" y="22"/>
                      <a:pt x="15" y="21"/>
                    </a:cubicBezTo>
                    <a:cubicBezTo>
                      <a:pt x="13" y="24"/>
                      <a:pt x="13" y="18"/>
                      <a:pt x="11" y="22"/>
                    </a:cubicBezTo>
                    <a:cubicBezTo>
                      <a:pt x="11" y="20"/>
                      <a:pt x="11" y="22"/>
                      <a:pt x="10" y="20"/>
                    </a:cubicBezTo>
                    <a:cubicBezTo>
                      <a:pt x="10" y="20"/>
                      <a:pt x="11" y="20"/>
                      <a:pt x="11" y="20"/>
                    </a:cubicBezTo>
                    <a:cubicBezTo>
                      <a:pt x="11" y="19"/>
                      <a:pt x="9" y="21"/>
                      <a:pt x="9" y="19"/>
                    </a:cubicBezTo>
                    <a:cubicBezTo>
                      <a:pt x="8" y="18"/>
                      <a:pt x="9" y="20"/>
                      <a:pt x="8" y="21"/>
                    </a:cubicBezTo>
                    <a:cubicBezTo>
                      <a:pt x="7" y="20"/>
                      <a:pt x="7" y="20"/>
                      <a:pt x="7" y="18"/>
                    </a:cubicBezTo>
                    <a:cubicBezTo>
                      <a:pt x="6" y="19"/>
                      <a:pt x="6" y="18"/>
                      <a:pt x="5" y="19"/>
                    </a:cubicBezTo>
                    <a:cubicBezTo>
                      <a:pt x="5" y="19"/>
                      <a:pt x="6" y="20"/>
                      <a:pt x="5" y="20"/>
                    </a:cubicBezTo>
                    <a:cubicBezTo>
                      <a:pt x="4" y="20"/>
                      <a:pt x="4" y="20"/>
                      <a:pt x="3" y="20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3" y="26"/>
                      <a:pt x="1" y="15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2" y="18"/>
                      <a:pt x="1" y="13"/>
                      <a:pt x="3" y="20"/>
                    </a:cubicBezTo>
                    <a:cubicBezTo>
                      <a:pt x="3" y="20"/>
                      <a:pt x="3" y="21"/>
                      <a:pt x="3" y="19"/>
                    </a:cubicBezTo>
                    <a:cubicBezTo>
                      <a:pt x="4" y="19"/>
                      <a:pt x="4" y="19"/>
                      <a:pt x="5" y="18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20"/>
                      <a:pt x="4" y="17"/>
                      <a:pt x="4" y="17"/>
                    </a:cubicBezTo>
                    <a:cubicBezTo>
                      <a:pt x="5" y="17"/>
                      <a:pt x="5" y="18"/>
                      <a:pt x="5" y="18"/>
                    </a:cubicBezTo>
                    <a:cubicBezTo>
                      <a:pt x="7" y="17"/>
                      <a:pt x="5" y="15"/>
                      <a:pt x="7" y="15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4"/>
                      <a:pt x="9" y="14"/>
                      <a:pt x="9" y="13"/>
                    </a:cubicBezTo>
                    <a:cubicBezTo>
                      <a:pt x="9" y="12"/>
                      <a:pt x="9" y="12"/>
                      <a:pt x="8" y="12"/>
                    </a:cubicBezTo>
                    <a:cubicBezTo>
                      <a:pt x="10" y="14"/>
                      <a:pt x="9" y="10"/>
                      <a:pt x="11" y="10"/>
                    </a:cubicBezTo>
                    <a:cubicBezTo>
                      <a:pt x="10" y="9"/>
                      <a:pt x="10" y="7"/>
                      <a:pt x="10" y="7"/>
                    </a:cubicBezTo>
                    <a:cubicBezTo>
                      <a:pt x="11" y="7"/>
                      <a:pt x="11" y="8"/>
                      <a:pt x="11" y="8"/>
                    </a:cubicBezTo>
                    <a:cubicBezTo>
                      <a:pt x="10" y="8"/>
                      <a:pt x="12" y="10"/>
                      <a:pt x="12" y="11"/>
                    </a:cubicBezTo>
                    <a:cubicBezTo>
                      <a:pt x="12" y="10"/>
                      <a:pt x="13" y="10"/>
                      <a:pt x="13" y="8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5" y="9"/>
                      <a:pt x="12" y="7"/>
                      <a:pt x="14" y="7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6" y="6"/>
                      <a:pt x="19" y="5"/>
                      <a:pt x="19" y="2"/>
                    </a:cubicBezTo>
                    <a:cubicBezTo>
                      <a:pt x="18" y="1"/>
                      <a:pt x="16" y="1"/>
                      <a:pt x="15" y="0"/>
                    </a:cubicBezTo>
                    <a:cubicBezTo>
                      <a:pt x="15" y="2"/>
                      <a:pt x="16" y="3"/>
                      <a:pt x="16" y="4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6" y="4"/>
                      <a:pt x="15" y="5"/>
                      <a:pt x="16" y="5"/>
                    </a:cubicBezTo>
                    <a:cubicBezTo>
                      <a:pt x="17" y="6"/>
                      <a:pt x="15" y="5"/>
                      <a:pt x="15" y="6"/>
                    </a:cubicBezTo>
                    <a:cubicBezTo>
                      <a:pt x="14" y="5"/>
                      <a:pt x="14" y="4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2" y="4"/>
                      <a:pt x="12" y="4"/>
                    </a:cubicBezTo>
                    <a:cubicBezTo>
                      <a:pt x="13" y="6"/>
                      <a:pt x="10" y="5"/>
                      <a:pt x="10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2" y="6"/>
                      <a:pt x="11" y="7"/>
                      <a:pt x="11" y="7"/>
                    </a:cubicBezTo>
                    <a:cubicBezTo>
                      <a:pt x="10" y="6"/>
                      <a:pt x="10" y="7"/>
                      <a:pt x="9" y="7"/>
                    </a:cubicBezTo>
                    <a:cubicBezTo>
                      <a:pt x="9" y="8"/>
                      <a:pt x="10" y="9"/>
                      <a:pt x="10" y="10"/>
                    </a:cubicBezTo>
                    <a:cubicBezTo>
                      <a:pt x="8" y="8"/>
                      <a:pt x="8" y="10"/>
                      <a:pt x="7" y="9"/>
                    </a:cubicBezTo>
                    <a:cubicBezTo>
                      <a:pt x="8" y="10"/>
                      <a:pt x="6" y="10"/>
                      <a:pt x="7" y="11"/>
                    </a:cubicBezTo>
                    <a:cubicBezTo>
                      <a:pt x="7" y="12"/>
                      <a:pt x="6" y="12"/>
                      <a:pt x="6" y="11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2"/>
                      <a:pt x="5" y="12"/>
                    </a:cubicBezTo>
                    <a:cubicBezTo>
                      <a:pt x="4" y="11"/>
                      <a:pt x="5" y="11"/>
                      <a:pt x="5" y="11"/>
                    </a:cubicBezTo>
                    <a:cubicBezTo>
                      <a:pt x="4" y="11"/>
                      <a:pt x="5" y="14"/>
                      <a:pt x="4" y="13"/>
                    </a:cubicBezTo>
                    <a:cubicBezTo>
                      <a:pt x="4" y="14"/>
                      <a:pt x="3" y="15"/>
                      <a:pt x="5" y="16"/>
                    </a:cubicBezTo>
                    <a:cubicBezTo>
                      <a:pt x="4" y="16"/>
                      <a:pt x="3" y="15"/>
                      <a:pt x="3" y="16"/>
                    </a:cubicBezTo>
                    <a:cubicBezTo>
                      <a:pt x="4" y="18"/>
                      <a:pt x="1" y="13"/>
                      <a:pt x="3" y="20"/>
                    </a:cubicBezTo>
                    <a:cubicBezTo>
                      <a:pt x="1" y="12"/>
                      <a:pt x="2" y="18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0" y="14"/>
                      <a:pt x="3" y="27"/>
                      <a:pt x="2" y="22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3" y="21"/>
                      <a:pt x="3" y="21"/>
                      <a:pt x="4" y="21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4" y="22"/>
                      <a:pt x="5" y="21"/>
                      <a:pt x="5" y="22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5" y="22"/>
                      <a:pt x="6" y="22"/>
                      <a:pt x="6" y="23"/>
                    </a:cubicBezTo>
                    <a:cubicBezTo>
                      <a:pt x="8" y="22"/>
                      <a:pt x="8" y="22"/>
                      <a:pt x="8" y="22"/>
                    </a:cubicBezTo>
                    <a:cubicBezTo>
                      <a:pt x="8" y="24"/>
                      <a:pt x="10" y="23"/>
                      <a:pt x="12" y="22"/>
                    </a:cubicBezTo>
                    <a:cubicBezTo>
                      <a:pt x="12" y="22"/>
                      <a:pt x="13" y="23"/>
                      <a:pt x="12" y="23"/>
                    </a:cubicBezTo>
                    <a:cubicBezTo>
                      <a:pt x="12" y="24"/>
                      <a:pt x="12" y="24"/>
                      <a:pt x="12" y="24"/>
                    </a:cubicBezTo>
                    <a:cubicBezTo>
                      <a:pt x="12" y="24"/>
                      <a:pt x="12" y="26"/>
                      <a:pt x="13" y="24"/>
                    </a:cubicBezTo>
                    <a:cubicBezTo>
                      <a:pt x="14" y="24"/>
                      <a:pt x="13" y="26"/>
                      <a:pt x="13" y="26"/>
                    </a:cubicBezTo>
                    <a:cubicBezTo>
                      <a:pt x="16" y="25"/>
                      <a:pt x="15" y="30"/>
                      <a:pt x="18" y="27"/>
                    </a:cubicBezTo>
                    <a:cubicBezTo>
                      <a:pt x="18" y="26"/>
                      <a:pt x="17" y="25"/>
                      <a:pt x="16" y="25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8" y="24"/>
                      <a:pt x="18" y="26"/>
                      <a:pt x="19" y="26"/>
                    </a:cubicBezTo>
                    <a:cubicBezTo>
                      <a:pt x="18" y="28"/>
                      <a:pt x="18" y="28"/>
                      <a:pt x="18" y="28"/>
                    </a:cubicBezTo>
                    <a:cubicBezTo>
                      <a:pt x="18" y="31"/>
                      <a:pt x="22" y="27"/>
                      <a:pt x="21" y="3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95" name="Freeform 90"/>
              <p:cNvSpPr/>
              <p:nvPr/>
            </p:nvSpPr>
            <p:spPr bwMode="auto">
              <a:xfrm>
                <a:off x="691" y="1773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96" name="Freeform 91"/>
              <p:cNvSpPr/>
              <p:nvPr/>
            </p:nvSpPr>
            <p:spPr bwMode="auto">
              <a:xfrm>
                <a:off x="691" y="1773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97" name="Freeform 92"/>
              <p:cNvSpPr/>
              <p:nvPr/>
            </p:nvSpPr>
            <p:spPr bwMode="auto">
              <a:xfrm>
                <a:off x="727" y="1795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98" name="Rectangle 93"/>
              <p:cNvSpPr>
                <a:spLocks noChangeArrowheads="1"/>
              </p:cNvSpPr>
              <p:nvPr/>
            </p:nvSpPr>
            <p:spPr bwMode="auto">
              <a:xfrm>
                <a:off x="730" y="1792"/>
                <a:ext cx="1" cy="3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99" name="Freeform 94"/>
              <p:cNvSpPr/>
              <p:nvPr/>
            </p:nvSpPr>
            <p:spPr bwMode="auto">
              <a:xfrm>
                <a:off x="732" y="1784"/>
                <a:ext cx="57" cy="30"/>
              </a:xfrm>
              <a:custGeom>
                <a:avLst/>
                <a:gdLst>
                  <a:gd name="T0" fmla="*/ 18 w 21"/>
                  <a:gd name="T1" fmla="*/ 10 h 11"/>
                  <a:gd name="T2" fmla="*/ 19 w 21"/>
                  <a:gd name="T3" fmla="*/ 9 h 11"/>
                  <a:gd name="T4" fmla="*/ 20 w 21"/>
                  <a:gd name="T5" fmla="*/ 9 h 11"/>
                  <a:gd name="T6" fmla="*/ 20 w 21"/>
                  <a:gd name="T7" fmla="*/ 7 h 11"/>
                  <a:gd name="T8" fmla="*/ 12 w 21"/>
                  <a:gd name="T9" fmla="*/ 8 h 11"/>
                  <a:gd name="T10" fmla="*/ 13 w 21"/>
                  <a:gd name="T11" fmla="*/ 7 h 11"/>
                  <a:gd name="T12" fmla="*/ 8 w 21"/>
                  <a:gd name="T13" fmla="*/ 6 h 11"/>
                  <a:gd name="T14" fmla="*/ 9 w 21"/>
                  <a:gd name="T15" fmla="*/ 5 h 11"/>
                  <a:gd name="T16" fmla="*/ 7 w 21"/>
                  <a:gd name="T17" fmla="*/ 4 h 11"/>
                  <a:gd name="T18" fmla="*/ 6 w 21"/>
                  <a:gd name="T19" fmla="*/ 5 h 11"/>
                  <a:gd name="T20" fmla="*/ 6 w 21"/>
                  <a:gd name="T21" fmla="*/ 4 h 11"/>
                  <a:gd name="T22" fmla="*/ 6 w 21"/>
                  <a:gd name="T23" fmla="*/ 4 h 11"/>
                  <a:gd name="T24" fmla="*/ 4 w 21"/>
                  <a:gd name="T25" fmla="*/ 3 h 11"/>
                  <a:gd name="T26" fmla="*/ 5 w 21"/>
                  <a:gd name="T27" fmla="*/ 3 h 11"/>
                  <a:gd name="T28" fmla="*/ 4 w 21"/>
                  <a:gd name="T29" fmla="*/ 3 h 11"/>
                  <a:gd name="T30" fmla="*/ 4 w 21"/>
                  <a:gd name="T31" fmla="*/ 2 h 11"/>
                  <a:gd name="T32" fmla="*/ 0 w 21"/>
                  <a:gd name="T33" fmla="*/ 2 h 11"/>
                  <a:gd name="T34" fmla="*/ 0 w 21"/>
                  <a:gd name="T35" fmla="*/ 3 h 11"/>
                  <a:gd name="T36" fmla="*/ 3 w 21"/>
                  <a:gd name="T37" fmla="*/ 4 h 11"/>
                  <a:gd name="T38" fmla="*/ 2 w 21"/>
                  <a:gd name="T39" fmla="*/ 3 h 11"/>
                  <a:gd name="T40" fmla="*/ 4 w 21"/>
                  <a:gd name="T41" fmla="*/ 4 h 11"/>
                  <a:gd name="T42" fmla="*/ 2 w 21"/>
                  <a:gd name="T43" fmla="*/ 5 h 11"/>
                  <a:gd name="T44" fmla="*/ 4 w 21"/>
                  <a:gd name="T45" fmla="*/ 8 h 11"/>
                  <a:gd name="T46" fmla="*/ 4 w 21"/>
                  <a:gd name="T47" fmla="*/ 8 h 11"/>
                  <a:gd name="T48" fmla="*/ 5 w 21"/>
                  <a:gd name="T49" fmla="*/ 8 h 11"/>
                  <a:gd name="T50" fmla="*/ 5 w 21"/>
                  <a:gd name="T51" fmla="*/ 7 h 11"/>
                  <a:gd name="T52" fmla="*/ 7 w 21"/>
                  <a:gd name="T53" fmla="*/ 5 h 11"/>
                  <a:gd name="T54" fmla="*/ 7 w 21"/>
                  <a:gd name="T55" fmla="*/ 5 h 11"/>
                  <a:gd name="T56" fmla="*/ 6 w 21"/>
                  <a:gd name="T57" fmla="*/ 7 h 11"/>
                  <a:gd name="T58" fmla="*/ 7 w 21"/>
                  <a:gd name="T59" fmla="*/ 6 h 11"/>
                  <a:gd name="T60" fmla="*/ 7 w 21"/>
                  <a:gd name="T61" fmla="*/ 9 h 11"/>
                  <a:gd name="T62" fmla="*/ 8 w 21"/>
                  <a:gd name="T63" fmla="*/ 7 h 11"/>
                  <a:gd name="T64" fmla="*/ 12 w 21"/>
                  <a:gd name="T65" fmla="*/ 9 h 11"/>
                  <a:gd name="T66" fmla="*/ 11 w 21"/>
                  <a:gd name="T67" fmla="*/ 10 h 11"/>
                  <a:gd name="T68" fmla="*/ 12 w 21"/>
                  <a:gd name="T69" fmla="*/ 9 h 11"/>
                  <a:gd name="T70" fmla="*/ 15 w 21"/>
                  <a:gd name="T71" fmla="*/ 11 h 11"/>
                  <a:gd name="T72" fmla="*/ 15 w 21"/>
                  <a:gd name="T73" fmla="*/ 10 h 11"/>
                  <a:gd name="T74" fmla="*/ 17 w 21"/>
                  <a:gd name="T75" fmla="*/ 10 h 11"/>
                  <a:gd name="T76" fmla="*/ 17 w 21"/>
                  <a:gd name="T77" fmla="*/ 10 h 11"/>
                  <a:gd name="T78" fmla="*/ 18 w 21"/>
                  <a:gd name="T79" fmla="*/ 8 h 11"/>
                  <a:gd name="T80" fmla="*/ 18 w 21"/>
                  <a:gd name="T81" fmla="*/ 1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1" h="11">
                    <a:moveTo>
                      <a:pt x="18" y="10"/>
                    </a:moveTo>
                    <a:cubicBezTo>
                      <a:pt x="19" y="9"/>
                      <a:pt x="19" y="9"/>
                      <a:pt x="19" y="9"/>
                    </a:cubicBezTo>
                    <a:cubicBezTo>
                      <a:pt x="19" y="9"/>
                      <a:pt x="20" y="8"/>
                      <a:pt x="20" y="9"/>
                    </a:cubicBezTo>
                    <a:cubicBezTo>
                      <a:pt x="20" y="8"/>
                      <a:pt x="21" y="9"/>
                      <a:pt x="20" y="7"/>
                    </a:cubicBezTo>
                    <a:cubicBezTo>
                      <a:pt x="18" y="8"/>
                      <a:pt x="16" y="8"/>
                      <a:pt x="12" y="8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0" y="8"/>
                      <a:pt x="12" y="3"/>
                      <a:pt x="8" y="6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4"/>
                      <a:pt x="6" y="6"/>
                      <a:pt x="7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5"/>
                      <a:pt x="5" y="4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4" y="4"/>
                      <a:pt x="4" y="3"/>
                    </a:cubicBezTo>
                    <a:cubicBezTo>
                      <a:pt x="4" y="3"/>
                      <a:pt x="4" y="2"/>
                      <a:pt x="4" y="2"/>
                    </a:cubicBezTo>
                    <a:cubicBezTo>
                      <a:pt x="2" y="2"/>
                      <a:pt x="3" y="0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0" y="4"/>
                      <a:pt x="1" y="4"/>
                      <a:pt x="3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5" y="1"/>
                      <a:pt x="2" y="4"/>
                      <a:pt x="4" y="4"/>
                    </a:cubicBezTo>
                    <a:cubicBezTo>
                      <a:pt x="3" y="5"/>
                      <a:pt x="3" y="4"/>
                      <a:pt x="2" y="5"/>
                    </a:cubicBezTo>
                    <a:cubicBezTo>
                      <a:pt x="2" y="8"/>
                      <a:pt x="5" y="4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6" y="5"/>
                      <a:pt x="7" y="5"/>
                    </a:cubicBezTo>
                    <a:cubicBezTo>
                      <a:pt x="6" y="6"/>
                      <a:pt x="7" y="5"/>
                      <a:pt x="7" y="5"/>
                    </a:cubicBezTo>
                    <a:cubicBezTo>
                      <a:pt x="7" y="7"/>
                      <a:pt x="6" y="6"/>
                      <a:pt x="6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7"/>
                      <a:pt x="7" y="8"/>
                      <a:pt x="7" y="9"/>
                    </a:cubicBezTo>
                    <a:cubicBezTo>
                      <a:pt x="8" y="8"/>
                      <a:pt x="7" y="8"/>
                      <a:pt x="8" y="7"/>
                    </a:cubicBezTo>
                    <a:cubicBezTo>
                      <a:pt x="8" y="9"/>
                      <a:pt x="10" y="10"/>
                      <a:pt x="12" y="9"/>
                    </a:cubicBezTo>
                    <a:cubicBezTo>
                      <a:pt x="12" y="9"/>
                      <a:pt x="11" y="10"/>
                      <a:pt x="11" y="10"/>
                    </a:cubicBezTo>
                    <a:cubicBezTo>
                      <a:pt x="11" y="10"/>
                      <a:pt x="12" y="10"/>
                      <a:pt x="12" y="9"/>
                    </a:cubicBezTo>
                    <a:cubicBezTo>
                      <a:pt x="14" y="9"/>
                      <a:pt x="14" y="10"/>
                      <a:pt x="15" y="11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6" y="8"/>
                      <a:pt x="16" y="11"/>
                      <a:pt x="17" y="10"/>
                    </a:cubicBezTo>
                    <a:cubicBezTo>
                      <a:pt x="17" y="10"/>
                      <a:pt x="17" y="10"/>
                      <a:pt x="17" y="10"/>
                    </a:cubicBezTo>
                    <a:cubicBezTo>
                      <a:pt x="18" y="10"/>
                      <a:pt x="18" y="8"/>
                      <a:pt x="18" y="8"/>
                    </a:cubicBezTo>
                    <a:cubicBezTo>
                      <a:pt x="18" y="9"/>
                      <a:pt x="18" y="9"/>
                      <a:pt x="18" y="1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00" name="Freeform 95"/>
              <p:cNvSpPr/>
              <p:nvPr/>
            </p:nvSpPr>
            <p:spPr bwMode="auto">
              <a:xfrm>
                <a:off x="787" y="1801"/>
                <a:ext cx="5" cy="5"/>
              </a:xfrm>
              <a:custGeom>
                <a:avLst/>
                <a:gdLst>
                  <a:gd name="T0" fmla="*/ 1 w 2"/>
                  <a:gd name="T1" fmla="*/ 1 h 2"/>
                  <a:gd name="T2" fmla="*/ 1 w 2"/>
                  <a:gd name="T3" fmla="*/ 2 h 2"/>
                  <a:gd name="T4" fmla="*/ 1 w 2"/>
                  <a:gd name="T5" fmla="*/ 0 h 2"/>
                  <a:gd name="T6" fmla="*/ 0 w 2"/>
                  <a:gd name="T7" fmla="*/ 1 h 2"/>
                  <a:gd name="T8" fmla="*/ 1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1" y="1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01" name="Freeform 96"/>
              <p:cNvSpPr/>
              <p:nvPr/>
            </p:nvSpPr>
            <p:spPr bwMode="auto">
              <a:xfrm>
                <a:off x="787" y="1784"/>
                <a:ext cx="21" cy="22"/>
              </a:xfrm>
              <a:custGeom>
                <a:avLst/>
                <a:gdLst>
                  <a:gd name="T0" fmla="*/ 6 w 8"/>
                  <a:gd name="T1" fmla="*/ 2 h 8"/>
                  <a:gd name="T2" fmla="*/ 5 w 8"/>
                  <a:gd name="T3" fmla="*/ 1 h 8"/>
                  <a:gd name="T4" fmla="*/ 2 w 8"/>
                  <a:gd name="T5" fmla="*/ 4 h 8"/>
                  <a:gd name="T6" fmla="*/ 3 w 8"/>
                  <a:gd name="T7" fmla="*/ 6 h 8"/>
                  <a:gd name="T8" fmla="*/ 2 w 8"/>
                  <a:gd name="T9" fmla="*/ 5 h 8"/>
                  <a:gd name="T10" fmla="*/ 2 w 8"/>
                  <a:gd name="T11" fmla="*/ 7 h 8"/>
                  <a:gd name="T12" fmla="*/ 2 w 8"/>
                  <a:gd name="T13" fmla="*/ 6 h 8"/>
                  <a:gd name="T14" fmla="*/ 2 w 8"/>
                  <a:gd name="T15" fmla="*/ 7 h 8"/>
                  <a:gd name="T16" fmla="*/ 3 w 8"/>
                  <a:gd name="T17" fmla="*/ 6 h 8"/>
                  <a:gd name="T18" fmla="*/ 3 w 8"/>
                  <a:gd name="T19" fmla="*/ 7 h 8"/>
                  <a:gd name="T20" fmla="*/ 3 w 8"/>
                  <a:gd name="T21" fmla="*/ 4 h 8"/>
                  <a:gd name="T22" fmla="*/ 5 w 8"/>
                  <a:gd name="T23" fmla="*/ 6 h 8"/>
                  <a:gd name="T24" fmla="*/ 7 w 8"/>
                  <a:gd name="T25" fmla="*/ 5 h 8"/>
                  <a:gd name="T26" fmla="*/ 6 w 8"/>
                  <a:gd name="T27" fmla="*/ 5 h 8"/>
                  <a:gd name="T28" fmla="*/ 5 w 8"/>
                  <a:gd name="T29" fmla="*/ 4 h 8"/>
                  <a:gd name="T30" fmla="*/ 7 w 8"/>
                  <a:gd name="T31" fmla="*/ 5 h 8"/>
                  <a:gd name="T32" fmla="*/ 8 w 8"/>
                  <a:gd name="T33" fmla="*/ 2 h 8"/>
                  <a:gd name="T34" fmla="*/ 6 w 8"/>
                  <a:gd name="T35" fmla="*/ 1 h 8"/>
                  <a:gd name="T36" fmla="*/ 7 w 8"/>
                  <a:gd name="T37" fmla="*/ 1 h 8"/>
                  <a:gd name="T38" fmla="*/ 8 w 8"/>
                  <a:gd name="T39" fmla="*/ 1 h 8"/>
                  <a:gd name="T40" fmla="*/ 5 w 8"/>
                  <a:gd name="T41" fmla="*/ 1 h 8"/>
                  <a:gd name="T42" fmla="*/ 6 w 8"/>
                  <a:gd name="T43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8" h="8">
                    <a:moveTo>
                      <a:pt x="6" y="2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5" y="2"/>
                      <a:pt x="3" y="4"/>
                      <a:pt x="2" y="4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6"/>
                      <a:pt x="0" y="5"/>
                      <a:pt x="2" y="7"/>
                    </a:cubicBezTo>
                    <a:cubicBezTo>
                      <a:pt x="2" y="7"/>
                      <a:pt x="1" y="6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5" y="8"/>
                      <a:pt x="2" y="5"/>
                      <a:pt x="3" y="4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5" y="5"/>
                      <a:pt x="7" y="5"/>
                    </a:cubicBezTo>
                    <a:cubicBezTo>
                      <a:pt x="7" y="5"/>
                      <a:pt x="6" y="4"/>
                      <a:pt x="6" y="5"/>
                    </a:cubicBezTo>
                    <a:cubicBezTo>
                      <a:pt x="6" y="5"/>
                      <a:pt x="5" y="4"/>
                      <a:pt x="5" y="4"/>
                    </a:cubicBezTo>
                    <a:cubicBezTo>
                      <a:pt x="5" y="2"/>
                      <a:pt x="5" y="5"/>
                      <a:pt x="7" y="5"/>
                    </a:cubicBezTo>
                    <a:cubicBezTo>
                      <a:pt x="6" y="3"/>
                      <a:pt x="7" y="1"/>
                      <a:pt x="8" y="2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6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5" y="1"/>
                      <a:pt x="5" y="1"/>
                    </a:cubicBezTo>
                    <a:cubicBezTo>
                      <a:pt x="3" y="0"/>
                      <a:pt x="8" y="1"/>
                      <a:pt x="6" y="2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02" name="Rectangle 97"/>
              <p:cNvSpPr>
                <a:spLocks noChangeArrowheads="1"/>
              </p:cNvSpPr>
              <p:nvPr/>
            </p:nvSpPr>
            <p:spPr bwMode="auto">
              <a:xfrm>
                <a:off x="800" y="1787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03" name="Freeform 98"/>
              <p:cNvSpPr/>
              <p:nvPr/>
            </p:nvSpPr>
            <p:spPr bwMode="auto">
              <a:xfrm>
                <a:off x="661" y="1746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04" name="Freeform 99"/>
              <p:cNvSpPr/>
              <p:nvPr/>
            </p:nvSpPr>
            <p:spPr bwMode="auto">
              <a:xfrm>
                <a:off x="659" y="1746"/>
                <a:ext cx="8" cy="17"/>
              </a:xfrm>
              <a:custGeom>
                <a:avLst/>
                <a:gdLst>
                  <a:gd name="T0" fmla="*/ 1 w 3"/>
                  <a:gd name="T1" fmla="*/ 5 h 6"/>
                  <a:gd name="T2" fmla="*/ 3 w 3"/>
                  <a:gd name="T3" fmla="*/ 4 h 6"/>
                  <a:gd name="T4" fmla="*/ 1 w 3"/>
                  <a:gd name="T5" fmla="*/ 0 h 6"/>
                  <a:gd name="T6" fmla="*/ 0 w 3"/>
                  <a:gd name="T7" fmla="*/ 3 h 6"/>
                  <a:gd name="T8" fmla="*/ 1 w 3"/>
                  <a:gd name="T9" fmla="*/ 2 h 6"/>
                  <a:gd name="T10" fmla="*/ 0 w 3"/>
                  <a:gd name="T11" fmla="*/ 4 h 6"/>
                  <a:gd name="T12" fmla="*/ 1 w 3"/>
                  <a:gd name="T13" fmla="*/ 4 h 6"/>
                  <a:gd name="T14" fmla="*/ 1 w 3"/>
                  <a:gd name="T15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6">
                    <a:moveTo>
                      <a:pt x="1" y="5"/>
                    </a:moveTo>
                    <a:cubicBezTo>
                      <a:pt x="1" y="5"/>
                      <a:pt x="1" y="6"/>
                      <a:pt x="3" y="4"/>
                    </a:cubicBezTo>
                    <a:cubicBezTo>
                      <a:pt x="0" y="2"/>
                      <a:pt x="2" y="2"/>
                      <a:pt x="1" y="0"/>
                    </a:cubicBezTo>
                    <a:cubicBezTo>
                      <a:pt x="1" y="0"/>
                      <a:pt x="1" y="1"/>
                      <a:pt x="0" y="3"/>
                    </a:cubicBezTo>
                    <a:cubicBezTo>
                      <a:pt x="0" y="3"/>
                      <a:pt x="1" y="1"/>
                      <a:pt x="1" y="2"/>
                    </a:cubicBezTo>
                    <a:cubicBezTo>
                      <a:pt x="1" y="3"/>
                      <a:pt x="1" y="3"/>
                      <a:pt x="0" y="4"/>
                    </a:cubicBezTo>
                    <a:cubicBezTo>
                      <a:pt x="0" y="5"/>
                      <a:pt x="1" y="3"/>
                      <a:pt x="1" y="4"/>
                    </a:cubicBez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05" name="Freeform 100"/>
              <p:cNvSpPr/>
              <p:nvPr/>
            </p:nvSpPr>
            <p:spPr bwMode="auto">
              <a:xfrm>
                <a:off x="664" y="1749"/>
                <a:ext cx="3" cy="5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2 h 2"/>
                  <a:gd name="T4" fmla="*/ 0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1"/>
                      <a:pt x="0" y="2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06" name="Freeform 101"/>
              <p:cNvSpPr/>
              <p:nvPr/>
            </p:nvSpPr>
            <p:spPr bwMode="auto">
              <a:xfrm>
                <a:off x="659" y="1749"/>
                <a:ext cx="5" cy="3"/>
              </a:xfrm>
              <a:custGeom>
                <a:avLst/>
                <a:gdLst>
                  <a:gd name="T0" fmla="*/ 1 w 2"/>
                  <a:gd name="T1" fmla="*/ 0 h 1"/>
                  <a:gd name="T2" fmla="*/ 2 w 2"/>
                  <a:gd name="T3" fmla="*/ 0 h 1"/>
                  <a:gd name="T4" fmla="*/ 0 w 2"/>
                  <a:gd name="T5" fmla="*/ 1 h 1"/>
                  <a:gd name="T6" fmla="*/ 1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07" name="Freeform 102"/>
              <p:cNvSpPr/>
              <p:nvPr/>
            </p:nvSpPr>
            <p:spPr bwMode="auto">
              <a:xfrm>
                <a:off x="659" y="1749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08" name="Freeform 103"/>
              <p:cNvSpPr/>
              <p:nvPr/>
            </p:nvSpPr>
            <p:spPr bwMode="auto">
              <a:xfrm>
                <a:off x="659" y="1743"/>
                <a:ext cx="8" cy="6"/>
              </a:xfrm>
              <a:custGeom>
                <a:avLst/>
                <a:gdLst>
                  <a:gd name="T0" fmla="*/ 0 w 3"/>
                  <a:gd name="T1" fmla="*/ 2 h 2"/>
                  <a:gd name="T2" fmla="*/ 1 w 3"/>
                  <a:gd name="T3" fmla="*/ 2 h 2"/>
                  <a:gd name="T4" fmla="*/ 1 w 3"/>
                  <a:gd name="T5" fmla="*/ 2 h 2"/>
                  <a:gd name="T6" fmla="*/ 2 w 3"/>
                  <a:gd name="T7" fmla="*/ 1 h 2"/>
                  <a:gd name="T8" fmla="*/ 2 w 3"/>
                  <a:gd name="T9" fmla="*/ 1 h 2"/>
                  <a:gd name="T10" fmla="*/ 3 w 3"/>
                  <a:gd name="T11" fmla="*/ 0 h 2"/>
                  <a:gd name="T12" fmla="*/ 0 w 3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cubicBezTo>
                      <a:pt x="0" y="2"/>
                      <a:pt x="0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3" y="1"/>
                      <a:pt x="1" y="2"/>
                      <a:pt x="2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09" name="Freeform 104"/>
              <p:cNvSpPr/>
              <p:nvPr/>
            </p:nvSpPr>
            <p:spPr bwMode="auto">
              <a:xfrm>
                <a:off x="661" y="174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10" name="Freeform 105"/>
              <p:cNvSpPr/>
              <p:nvPr/>
            </p:nvSpPr>
            <p:spPr bwMode="auto">
              <a:xfrm>
                <a:off x="661" y="1749"/>
                <a:ext cx="3" cy="0"/>
              </a:xfrm>
              <a:custGeom>
                <a:avLst/>
                <a:gdLst>
                  <a:gd name="T0" fmla="*/ 0 w 3"/>
                  <a:gd name="T1" fmla="*/ 0 w 3"/>
                  <a:gd name="T2" fmla="*/ 3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11" name="Freeform 106"/>
              <p:cNvSpPr/>
              <p:nvPr/>
            </p:nvSpPr>
            <p:spPr bwMode="auto">
              <a:xfrm>
                <a:off x="659" y="1741"/>
                <a:ext cx="8" cy="8"/>
              </a:xfrm>
              <a:custGeom>
                <a:avLst/>
                <a:gdLst>
                  <a:gd name="T0" fmla="*/ 0 w 3"/>
                  <a:gd name="T1" fmla="*/ 2 h 3"/>
                  <a:gd name="T2" fmla="*/ 1 w 3"/>
                  <a:gd name="T3" fmla="*/ 2 h 3"/>
                  <a:gd name="T4" fmla="*/ 3 w 3"/>
                  <a:gd name="T5" fmla="*/ 0 h 3"/>
                  <a:gd name="T6" fmla="*/ 2 w 3"/>
                  <a:gd name="T7" fmla="*/ 0 h 3"/>
                  <a:gd name="T8" fmla="*/ 0 w 3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cubicBezTo>
                      <a:pt x="1" y="1"/>
                      <a:pt x="0" y="3"/>
                      <a:pt x="1" y="2"/>
                    </a:cubicBezTo>
                    <a:cubicBezTo>
                      <a:pt x="1" y="2"/>
                      <a:pt x="2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12" name="Freeform 107"/>
              <p:cNvSpPr/>
              <p:nvPr/>
            </p:nvSpPr>
            <p:spPr bwMode="auto">
              <a:xfrm>
                <a:off x="667" y="173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13" name="Freeform 108"/>
              <p:cNvSpPr/>
              <p:nvPr/>
            </p:nvSpPr>
            <p:spPr bwMode="auto">
              <a:xfrm>
                <a:off x="659" y="1733"/>
                <a:ext cx="11" cy="10"/>
              </a:xfrm>
              <a:custGeom>
                <a:avLst/>
                <a:gdLst>
                  <a:gd name="T0" fmla="*/ 0 w 4"/>
                  <a:gd name="T1" fmla="*/ 3 h 4"/>
                  <a:gd name="T2" fmla="*/ 2 w 4"/>
                  <a:gd name="T3" fmla="*/ 2 h 4"/>
                  <a:gd name="T4" fmla="*/ 1 w 4"/>
                  <a:gd name="T5" fmla="*/ 3 h 4"/>
                  <a:gd name="T6" fmla="*/ 2 w 4"/>
                  <a:gd name="T7" fmla="*/ 3 h 4"/>
                  <a:gd name="T8" fmla="*/ 0 w 4"/>
                  <a:gd name="T9" fmla="*/ 4 h 4"/>
                  <a:gd name="T10" fmla="*/ 2 w 4"/>
                  <a:gd name="T11" fmla="*/ 3 h 4"/>
                  <a:gd name="T12" fmla="*/ 1 w 4"/>
                  <a:gd name="T13" fmla="*/ 4 h 4"/>
                  <a:gd name="T14" fmla="*/ 2 w 4"/>
                  <a:gd name="T15" fmla="*/ 2 h 4"/>
                  <a:gd name="T16" fmla="*/ 2 w 4"/>
                  <a:gd name="T17" fmla="*/ 2 h 4"/>
                  <a:gd name="T18" fmla="*/ 3 w 4"/>
                  <a:gd name="T19" fmla="*/ 1 h 4"/>
                  <a:gd name="T20" fmla="*/ 3 w 4"/>
                  <a:gd name="T21" fmla="*/ 0 h 4"/>
                  <a:gd name="T22" fmla="*/ 0 w 4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4">
                    <a:moveTo>
                      <a:pt x="0" y="3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1" y="2"/>
                      <a:pt x="2" y="3"/>
                    </a:cubicBezTo>
                    <a:cubicBezTo>
                      <a:pt x="0" y="4"/>
                      <a:pt x="1" y="2"/>
                      <a:pt x="0" y="4"/>
                    </a:cubicBezTo>
                    <a:cubicBezTo>
                      <a:pt x="0" y="4"/>
                      <a:pt x="0" y="4"/>
                      <a:pt x="2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2"/>
                      <a:pt x="1" y="4"/>
                      <a:pt x="2" y="2"/>
                    </a:cubicBezTo>
                    <a:cubicBezTo>
                      <a:pt x="3" y="2"/>
                      <a:pt x="3" y="2"/>
                      <a:pt x="3" y="1"/>
                    </a:cubicBezTo>
                    <a:cubicBezTo>
                      <a:pt x="3" y="2"/>
                      <a:pt x="4" y="0"/>
                      <a:pt x="3" y="0"/>
                    </a:cubicBezTo>
                    <a:cubicBezTo>
                      <a:pt x="3" y="0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14" name="Freeform 109"/>
              <p:cNvSpPr/>
              <p:nvPr/>
            </p:nvSpPr>
            <p:spPr bwMode="auto">
              <a:xfrm>
                <a:off x="661" y="1735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15" name="Freeform 110"/>
              <p:cNvSpPr/>
              <p:nvPr/>
            </p:nvSpPr>
            <p:spPr bwMode="auto">
              <a:xfrm>
                <a:off x="656" y="1730"/>
                <a:ext cx="11" cy="11"/>
              </a:xfrm>
              <a:custGeom>
                <a:avLst/>
                <a:gdLst>
                  <a:gd name="T0" fmla="*/ 0 w 4"/>
                  <a:gd name="T1" fmla="*/ 4 h 4"/>
                  <a:gd name="T2" fmla="*/ 1 w 4"/>
                  <a:gd name="T3" fmla="*/ 3 h 4"/>
                  <a:gd name="T4" fmla="*/ 1 w 4"/>
                  <a:gd name="T5" fmla="*/ 4 h 4"/>
                  <a:gd name="T6" fmla="*/ 2 w 4"/>
                  <a:gd name="T7" fmla="*/ 3 h 4"/>
                  <a:gd name="T8" fmla="*/ 1 w 4"/>
                  <a:gd name="T9" fmla="*/ 3 h 4"/>
                  <a:gd name="T10" fmla="*/ 3 w 4"/>
                  <a:gd name="T11" fmla="*/ 1 h 4"/>
                  <a:gd name="T12" fmla="*/ 2 w 4"/>
                  <a:gd name="T13" fmla="*/ 1 h 4"/>
                  <a:gd name="T14" fmla="*/ 2 w 4"/>
                  <a:gd name="T15" fmla="*/ 1 h 4"/>
                  <a:gd name="T16" fmla="*/ 1 w 4"/>
                  <a:gd name="T17" fmla="*/ 2 h 4"/>
                  <a:gd name="T18" fmla="*/ 1 w 4"/>
                  <a:gd name="T19" fmla="*/ 2 h 4"/>
                  <a:gd name="T20" fmla="*/ 0 w 4"/>
                  <a:gd name="T2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4">
                    <a:moveTo>
                      <a:pt x="0" y="4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2" y="3"/>
                      <a:pt x="2" y="3"/>
                    </a:cubicBezTo>
                    <a:cubicBezTo>
                      <a:pt x="3" y="1"/>
                      <a:pt x="1" y="3"/>
                      <a:pt x="1" y="3"/>
                    </a:cubicBezTo>
                    <a:cubicBezTo>
                      <a:pt x="1" y="2"/>
                      <a:pt x="1" y="2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4" y="0"/>
                      <a:pt x="2" y="1"/>
                      <a:pt x="2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4"/>
                      <a:pt x="0" y="4"/>
                      <a:pt x="0" y="4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16" name="Freeform 111"/>
              <p:cNvSpPr/>
              <p:nvPr/>
            </p:nvSpPr>
            <p:spPr bwMode="auto">
              <a:xfrm>
                <a:off x="656" y="1741"/>
                <a:ext cx="3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17" name="Freeform 112"/>
              <p:cNvSpPr/>
              <p:nvPr/>
            </p:nvSpPr>
            <p:spPr bwMode="auto">
              <a:xfrm>
                <a:off x="659" y="1733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18" name="Freeform 113"/>
              <p:cNvSpPr/>
              <p:nvPr/>
            </p:nvSpPr>
            <p:spPr bwMode="auto">
              <a:xfrm>
                <a:off x="656" y="1738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19" name="Freeform 114"/>
              <p:cNvSpPr/>
              <p:nvPr/>
            </p:nvSpPr>
            <p:spPr bwMode="auto">
              <a:xfrm>
                <a:off x="629" y="1722"/>
                <a:ext cx="32" cy="30"/>
              </a:xfrm>
              <a:custGeom>
                <a:avLst/>
                <a:gdLst>
                  <a:gd name="T0" fmla="*/ 3 w 12"/>
                  <a:gd name="T1" fmla="*/ 11 h 11"/>
                  <a:gd name="T2" fmla="*/ 4 w 12"/>
                  <a:gd name="T3" fmla="*/ 10 h 11"/>
                  <a:gd name="T4" fmla="*/ 5 w 12"/>
                  <a:gd name="T5" fmla="*/ 9 h 11"/>
                  <a:gd name="T6" fmla="*/ 7 w 12"/>
                  <a:gd name="T7" fmla="*/ 8 h 11"/>
                  <a:gd name="T8" fmla="*/ 6 w 12"/>
                  <a:gd name="T9" fmla="*/ 8 h 11"/>
                  <a:gd name="T10" fmla="*/ 7 w 12"/>
                  <a:gd name="T11" fmla="*/ 7 h 11"/>
                  <a:gd name="T12" fmla="*/ 6 w 12"/>
                  <a:gd name="T13" fmla="*/ 7 h 11"/>
                  <a:gd name="T14" fmla="*/ 5 w 12"/>
                  <a:gd name="T15" fmla="*/ 6 h 11"/>
                  <a:gd name="T16" fmla="*/ 8 w 12"/>
                  <a:gd name="T17" fmla="*/ 6 h 11"/>
                  <a:gd name="T18" fmla="*/ 9 w 12"/>
                  <a:gd name="T19" fmla="*/ 4 h 11"/>
                  <a:gd name="T20" fmla="*/ 8 w 12"/>
                  <a:gd name="T21" fmla="*/ 5 h 11"/>
                  <a:gd name="T22" fmla="*/ 8 w 12"/>
                  <a:gd name="T23" fmla="*/ 5 h 11"/>
                  <a:gd name="T24" fmla="*/ 9 w 12"/>
                  <a:gd name="T25" fmla="*/ 6 h 11"/>
                  <a:gd name="T26" fmla="*/ 10 w 12"/>
                  <a:gd name="T27" fmla="*/ 4 h 11"/>
                  <a:gd name="T28" fmla="*/ 9 w 12"/>
                  <a:gd name="T29" fmla="*/ 6 h 11"/>
                  <a:gd name="T30" fmla="*/ 10 w 12"/>
                  <a:gd name="T31" fmla="*/ 5 h 11"/>
                  <a:gd name="T32" fmla="*/ 11 w 12"/>
                  <a:gd name="T33" fmla="*/ 4 h 11"/>
                  <a:gd name="T34" fmla="*/ 12 w 12"/>
                  <a:gd name="T35" fmla="*/ 3 h 11"/>
                  <a:gd name="T36" fmla="*/ 8 w 12"/>
                  <a:gd name="T37" fmla="*/ 4 h 11"/>
                  <a:gd name="T38" fmla="*/ 9 w 12"/>
                  <a:gd name="T39" fmla="*/ 3 h 11"/>
                  <a:gd name="T40" fmla="*/ 9 w 12"/>
                  <a:gd name="T41" fmla="*/ 1 h 11"/>
                  <a:gd name="T42" fmla="*/ 7 w 12"/>
                  <a:gd name="T43" fmla="*/ 3 h 11"/>
                  <a:gd name="T44" fmla="*/ 7 w 12"/>
                  <a:gd name="T45" fmla="*/ 2 h 11"/>
                  <a:gd name="T46" fmla="*/ 6 w 12"/>
                  <a:gd name="T47" fmla="*/ 3 h 11"/>
                  <a:gd name="T48" fmla="*/ 2 w 12"/>
                  <a:gd name="T49" fmla="*/ 6 h 11"/>
                  <a:gd name="T50" fmla="*/ 5 w 12"/>
                  <a:gd name="T51" fmla="*/ 5 h 11"/>
                  <a:gd name="T52" fmla="*/ 1 w 12"/>
                  <a:gd name="T53" fmla="*/ 7 h 11"/>
                  <a:gd name="T54" fmla="*/ 3 w 12"/>
                  <a:gd name="T55" fmla="*/ 7 h 11"/>
                  <a:gd name="T56" fmla="*/ 4 w 12"/>
                  <a:gd name="T57" fmla="*/ 7 h 11"/>
                  <a:gd name="T58" fmla="*/ 2 w 12"/>
                  <a:gd name="T59" fmla="*/ 8 h 11"/>
                  <a:gd name="T60" fmla="*/ 3 w 12"/>
                  <a:gd name="T61" fmla="*/ 8 h 11"/>
                  <a:gd name="T62" fmla="*/ 5 w 12"/>
                  <a:gd name="T63" fmla="*/ 7 h 11"/>
                  <a:gd name="T64" fmla="*/ 4 w 12"/>
                  <a:gd name="T65" fmla="*/ 9 h 11"/>
                  <a:gd name="T66" fmla="*/ 2 w 12"/>
                  <a:gd name="T67" fmla="*/ 9 h 11"/>
                  <a:gd name="T68" fmla="*/ 1 w 12"/>
                  <a:gd name="T69" fmla="*/ 10 h 11"/>
                  <a:gd name="T70" fmla="*/ 4 w 12"/>
                  <a:gd name="T71" fmla="*/ 9 h 11"/>
                  <a:gd name="T72" fmla="*/ 3 w 12"/>
                  <a:gd name="T73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" h="11">
                    <a:moveTo>
                      <a:pt x="3" y="11"/>
                    </a:moveTo>
                    <a:cubicBezTo>
                      <a:pt x="4" y="10"/>
                      <a:pt x="4" y="10"/>
                      <a:pt x="4" y="10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9"/>
                      <a:pt x="6" y="8"/>
                      <a:pt x="7" y="8"/>
                    </a:cubicBezTo>
                    <a:cubicBezTo>
                      <a:pt x="7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7"/>
                      <a:pt x="5" y="7"/>
                      <a:pt x="6" y="7"/>
                    </a:cubicBezTo>
                    <a:cubicBezTo>
                      <a:pt x="6" y="6"/>
                      <a:pt x="5" y="6"/>
                      <a:pt x="5" y="6"/>
                    </a:cubicBezTo>
                    <a:cubicBezTo>
                      <a:pt x="4" y="4"/>
                      <a:pt x="9" y="4"/>
                      <a:pt x="8" y="6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5"/>
                      <a:pt x="9" y="4"/>
                      <a:pt x="8" y="5"/>
                    </a:cubicBezTo>
                    <a:cubicBezTo>
                      <a:pt x="9" y="5"/>
                      <a:pt x="8" y="5"/>
                      <a:pt x="8" y="5"/>
                    </a:cubicBezTo>
                    <a:cubicBezTo>
                      <a:pt x="7" y="7"/>
                      <a:pt x="9" y="5"/>
                      <a:pt x="9" y="6"/>
                    </a:cubicBezTo>
                    <a:cubicBezTo>
                      <a:pt x="9" y="6"/>
                      <a:pt x="10" y="4"/>
                      <a:pt x="10" y="4"/>
                    </a:cubicBezTo>
                    <a:cubicBezTo>
                      <a:pt x="9" y="6"/>
                      <a:pt x="11" y="4"/>
                      <a:pt x="9" y="6"/>
                    </a:cubicBezTo>
                    <a:cubicBezTo>
                      <a:pt x="9" y="7"/>
                      <a:pt x="10" y="5"/>
                      <a:pt x="10" y="5"/>
                    </a:cubicBezTo>
                    <a:cubicBezTo>
                      <a:pt x="11" y="4"/>
                      <a:pt x="10" y="5"/>
                      <a:pt x="11" y="4"/>
                    </a:cubicBezTo>
                    <a:cubicBezTo>
                      <a:pt x="12" y="3"/>
                      <a:pt x="11" y="4"/>
                      <a:pt x="12" y="3"/>
                    </a:cubicBezTo>
                    <a:cubicBezTo>
                      <a:pt x="12" y="2"/>
                      <a:pt x="9" y="4"/>
                      <a:pt x="8" y="4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4"/>
                      <a:pt x="8" y="4"/>
                      <a:pt x="9" y="1"/>
                    </a:cubicBezTo>
                    <a:cubicBezTo>
                      <a:pt x="8" y="3"/>
                      <a:pt x="8" y="0"/>
                      <a:pt x="7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0" y="8"/>
                      <a:pt x="3" y="4"/>
                      <a:pt x="2" y="6"/>
                    </a:cubicBezTo>
                    <a:cubicBezTo>
                      <a:pt x="3" y="5"/>
                      <a:pt x="4" y="6"/>
                      <a:pt x="5" y="5"/>
                    </a:cubicBezTo>
                    <a:cubicBezTo>
                      <a:pt x="3" y="6"/>
                      <a:pt x="2" y="7"/>
                      <a:pt x="1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7"/>
                      <a:pt x="3" y="7"/>
                      <a:pt x="4" y="7"/>
                    </a:cubicBezTo>
                    <a:cubicBezTo>
                      <a:pt x="4" y="7"/>
                      <a:pt x="2" y="7"/>
                      <a:pt x="2" y="8"/>
                    </a:cubicBezTo>
                    <a:cubicBezTo>
                      <a:pt x="1" y="8"/>
                      <a:pt x="4" y="7"/>
                      <a:pt x="3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4" y="8"/>
                      <a:pt x="4" y="9"/>
                    </a:cubicBezTo>
                    <a:cubicBezTo>
                      <a:pt x="3" y="10"/>
                      <a:pt x="3" y="9"/>
                      <a:pt x="2" y="9"/>
                    </a:cubicBezTo>
                    <a:cubicBezTo>
                      <a:pt x="2" y="9"/>
                      <a:pt x="2" y="10"/>
                      <a:pt x="1" y="10"/>
                    </a:cubicBezTo>
                    <a:cubicBezTo>
                      <a:pt x="2" y="10"/>
                      <a:pt x="4" y="9"/>
                      <a:pt x="4" y="9"/>
                    </a:cubicBezTo>
                    <a:cubicBezTo>
                      <a:pt x="3" y="10"/>
                      <a:pt x="3" y="10"/>
                      <a:pt x="3" y="1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20" name="Rectangle 115"/>
              <p:cNvSpPr>
                <a:spLocks noChangeArrowheads="1"/>
              </p:cNvSpPr>
              <p:nvPr/>
            </p:nvSpPr>
            <p:spPr bwMode="auto">
              <a:xfrm>
                <a:off x="632" y="1749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21" name="Freeform 116"/>
              <p:cNvSpPr/>
              <p:nvPr/>
            </p:nvSpPr>
            <p:spPr bwMode="auto">
              <a:xfrm>
                <a:off x="637" y="175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22" name="Rectangle 117"/>
              <p:cNvSpPr>
                <a:spLocks noChangeArrowheads="1"/>
              </p:cNvSpPr>
              <p:nvPr/>
            </p:nvSpPr>
            <p:spPr bwMode="auto">
              <a:xfrm>
                <a:off x="645" y="1741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23" name="Freeform 118"/>
              <p:cNvSpPr/>
              <p:nvPr/>
            </p:nvSpPr>
            <p:spPr bwMode="auto">
              <a:xfrm>
                <a:off x="629" y="1741"/>
                <a:ext cx="3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24" name="Freeform 119"/>
              <p:cNvSpPr/>
              <p:nvPr/>
            </p:nvSpPr>
            <p:spPr bwMode="auto">
              <a:xfrm>
                <a:off x="651" y="1722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25" name="Rectangle 120"/>
              <p:cNvSpPr>
                <a:spLocks noChangeArrowheads="1"/>
              </p:cNvSpPr>
              <p:nvPr/>
            </p:nvSpPr>
            <p:spPr bwMode="auto">
              <a:xfrm>
                <a:off x="634" y="1752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26" name="Freeform 121"/>
              <p:cNvSpPr/>
              <p:nvPr/>
            </p:nvSpPr>
            <p:spPr bwMode="auto">
              <a:xfrm>
                <a:off x="640" y="1743"/>
                <a:ext cx="19" cy="17"/>
              </a:xfrm>
              <a:custGeom>
                <a:avLst/>
                <a:gdLst>
                  <a:gd name="T0" fmla="*/ 6 w 7"/>
                  <a:gd name="T1" fmla="*/ 2 h 6"/>
                  <a:gd name="T2" fmla="*/ 6 w 7"/>
                  <a:gd name="T3" fmla="*/ 1 h 6"/>
                  <a:gd name="T4" fmla="*/ 4 w 7"/>
                  <a:gd name="T5" fmla="*/ 3 h 6"/>
                  <a:gd name="T6" fmla="*/ 5 w 7"/>
                  <a:gd name="T7" fmla="*/ 1 h 6"/>
                  <a:gd name="T8" fmla="*/ 3 w 7"/>
                  <a:gd name="T9" fmla="*/ 2 h 6"/>
                  <a:gd name="T10" fmla="*/ 4 w 7"/>
                  <a:gd name="T11" fmla="*/ 1 h 6"/>
                  <a:gd name="T12" fmla="*/ 1 w 7"/>
                  <a:gd name="T13" fmla="*/ 3 h 6"/>
                  <a:gd name="T14" fmla="*/ 4 w 7"/>
                  <a:gd name="T15" fmla="*/ 0 h 6"/>
                  <a:gd name="T16" fmla="*/ 4 w 7"/>
                  <a:gd name="T17" fmla="*/ 0 h 6"/>
                  <a:gd name="T18" fmla="*/ 3 w 7"/>
                  <a:gd name="T19" fmla="*/ 0 h 6"/>
                  <a:gd name="T20" fmla="*/ 1 w 7"/>
                  <a:gd name="T21" fmla="*/ 2 h 6"/>
                  <a:gd name="T22" fmla="*/ 0 w 7"/>
                  <a:gd name="T23" fmla="*/ 3 h 6"/>
                  <a:gd name="T24" fmla="*/ 1 w 7"/>
                  <a:gd name="T25" fmla="*/ 2 h 6"/>
                  <a:gd name="T26" fmla="*/ 0 w 7"/>
                  <a:gd name="T27" fmla="*/ 3 h 6"/>
                  <a:gd name="T28" fmla="*/ 1 w 7"/>
                  <a:gd name="T29" fmla="*/ 3 h 6"/>
                  <a:gd name="T30" fmla="*/ 0 w 7"/>
                  <a:gd name="T31" fmla="*/ 4 h 6"/>
                  <a:gd name="T32" fmla="*/ 1 w 7"/>
                  <a:gd name="T33" fmla="*/ 3 h 6"/>
                  <a:gd name="T34" fmla="*/ 1 w 7"/>
                  <a:gd name="T35" fmla="*/ 4 h 6"/>
                  <a:gd name="T36" fmla="*/ 2 w 7"/>
                  <a:gd name="T37" fmla="*/ 3 h 6"/>
                  <a:gd name="T38" fmla="*/ 1 w 7"/>
                  <a:gd name="T39" fmla="*/ 4 h 6"/>
                  <a:gd name="T40" fmla="*/ 2 w 7"/>
                  <a:gd name="T41" fmla="*/ 3 h 6"/>
                  <a:gd name="T42" fmla="*/ 2 w 7"/>
                  <a:gd name="T43" fmla="*/ 5 h 6"/>
                  <a:gd name="T44" fmla="*/ 3 w 7"/>
                  <a:gd name="T45" fmla="*/ 4 h 6"/>
                  <a:gd name="T46" fmla="*/ 1 w 7"/>
                  <a:gd name="T47" fmla="*/ 5 h 6"/>
                  <a:gd name="T48" fmla="*/ 4 w 7"/>
                  <a:gd name="T49" fmla="*/ 2 h 6"/>
                  <a:gd name="T50" fmla="*/ 2 w 7"/>
                  <a:gd name="T51" fmla="*/ 5 h 6"/>
                  <a:gd name="T52" fmla="*/ 3 w 7"/>
                  <a:gd name="T53" fmla="*/ 5 h 6"/>
                  <a:gd name="T54" fmla="*/ 3 w 7"/>
                  <a:gd name="T55" fmla="*/ 5 h 6"/>
                  <a:gd name="T56" fmla="*/ 4 w 7"/>
                  <a:gd name="T57" fmla="*/ 5 h 6"/>
                  <a:gd name="T58" fmla="*/ 4 w 7"/>
                  <a:gd name="T59" fmla="*/ 4 h 6"/>
                  <a:gd name="T60" fmla="*/ 5 w 7"/>
                  <a:gd name="T61" fmla="*/ 4 h 6"/>
                  <a:gd name="T62" fmla="*/ 5 w 7"/>
                  <a:gd name="T63" fmla="*/ 4 h 6"/>
                  <a:gd name="T64" fmla="*/ 6 w 7"/>
                  <a:gd name="T65" fmla="*/ 3 h 6"/>
                  <a:gd name="T66" fmla="*/ 5 w 7"/>
                  <a:gd name="T67" fmla="*/ 3 h 6"/>
                  <a:gd name="T68" fmla="*/ 6 w 7"/>
                  <a:gd name="T69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7" h="6">
                    <a:moveTo>
                      <a:pt x="6" y="2"/>
                    </a:moveTo>
                    <a:cubicBezTo>
                      <a:pt x="7" y="1"/>
                      <a:pt x="6" y="1"/>
                      <a:pt x="6" y="1"/>
                    </a:cubicBezTo>
                    <a:cubicBezTo>
                      <a:pt x="5" y="1"/>
                      <a:pt x="4" y="4"/>
                      <a:pt x="4" y="3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0"/>
                      <a:pt x="3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1" y="4"/>
                      <a:pt x="1" y="3"/>
                    </a:cubicBezTo>
                    <a:cubicBezTo>
                      <a:pt x="3" y="2"/>
                      <a:pt x="2" y="1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3" y="1"/>
                      <a:pt x="3" y="0"/>
                    </a:cubicBezTo>
                    <a:cubicBezTo>
                      <a:pt x="2" y="1"/>
                      <a:pt x="1" y="2"/>
                      <a:pt x="1" y="2"/>
                    </a:cubicBezTo>
                    <a:cubicBezTo>
                      <a:pt x="1" y="2"/>
                      <a:pt x="0" y="2"/>
                      <a:pt x="0" y="3"/>
                    </a:cubicBezTo>
                    <a:cubicBezTo>
                      <a:pt x="0" y="2"/>
                      <a:pt x="0" y="3"/>
                      <a:pt x="1" y="2"/>
                    </a:cubicBezTo>
                    <a:cubicBezTo>
                      <a:pt x="0" y="3"/>
                      <a:pt x="1" y="2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0" y="3"/>
                      <a:pt x="0" y="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3"/>
                      <a:pt x="1" y="4"/>
                      <a:pt x="2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0" y="6"/>
                      <a:pt x="2" y="5"/>
                    </a:cubicBezTo>
                    <a:cubicBezTo>
                      <a:pt x="2" y="5"/>
                      <a:pt x="2" y="4"/>
                      <a:pt x="3" y="4"/>
                    </a:cubicBezTo>
                    <a:cubicBezTo>
                      <a:pt x="3" y="4"/>
                      <a:pt x="2" y="5"/>
                      <a:pt x="1" y="5"/>
                    </a:cubicBezTo>
                    <a:cubicBezTo>
                      <a:pt x="2" y="4"/>
                      <a:pt x="3" y="3"/>
                      <a:pt x="4" y="2"/>
                    </a:cubicBezTo>
                    <a:cubicBezTo>
                      <a:pt x="3" y="4"/>
                      <a:pt x="4" y="3"/>
                      <a:pt x="2" y="5"/>
                    </a:cubicBezTo>
                    <a:cubicBezTo>
                      <a:pt x="3" y="5"/>
                      <a:pt x="4" y="4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4"/>
                      <a:pt x="3" y="6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3"/>
                      <a:pt x="6" y="3"/>
                      <a:pt x="6" y="3"/>
                    </a:cubicBezTo>
                    <a:cubicBezTo>
                      <a:pt x="6" y="2"/>
                      <a:pt x="5" y="3"/>
                      <a:pt x="5" y="3"/>
                    </a:cubicBezTo>
                    <a:cubicBezTo>
                      <a:pt x="5" y="3"/>
                      <a:pt x="6" y="2"/>
                      <a:pt x="6" y="2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27" name="Freeform 122"/>
              <p:cNvSpPr/>
              <p:nvPr/>
            </p:nvSpPr>
            <p:spPr bwMode="auto">
              <a:xfrm>
                <a:off x="640" y="1754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28" name="Freeform 123"/>
              <p:cNvSpPr/>
              <p:nvPr/>
            </p:nvSpPr>
            <p:spPr bwMode="auto">
              <a:xfrm>
                <a:off x="651" y="1741"/>
                <a:ext cx="19" cy="27"/>
              </a:xfrm>
              <a:custGeom>
                <a:avLst/>
                <a:gdLst>
                  <a:gd name="T0" fmla="*/ 2 w 7"/>
                  <a:gd name="T1" fmla="*/ 6 h 10"/>
                  <a:gd name="T2" fmla="*/ 2 w 7"/>
                  <a:gd name="T3" fmla="*/ 7 h 10"/>
                  <a:gd name="T4" fmla="*/ 3 w 7"/>
                  <a:gd name="T5" fmla="*/ 4 h 10"/>
                  <a:gd name="T6" fmla="*/ 3 w 7"/>
                  <a:gd name="T7" fmla="*/ 4 h 10"/>
                  <a:gd name="T8" fmla="*/ 2 w 7"/>
                  <a:gd name="T9" fmla="*/ 7 h 10"/>
                  <a:gd name="T10" fmla="*/ 3 w 7"/>
                  <a:gd name="T11" fmla="*/ 7 h 10"/>
                  <a:gd name="T12" fmla="*/ 3 w 7"/>
                  <a:gd name="T13" fmla="*/ 5 h 10"/>
                  <a:gd name="T14" fmla="*/ 4 w 7"/>
                  <a:gd name="T15" fmla="*/ 5 h 10"/>
                  <a:gd name="T16" fmla="*/ 3 w 7"/>
                  <a:gd name="T17" fmla="*/ 5 h 10"/>
                  <a:gd name="T18" fmla="*/ 3 w 7"/>
                  <a:gd name="T19" fmla="*/ 7 h 10"/>
                  <a:gd name="T20" fmla="*/ 4 w 7"/>
                  <a:gd name="T21" fmla="*/ 6 h 10"/>
                  <a:gd name="T22" fmla="*/ 5 w 7"/>
                  <a:gd name="T23" fmla="*/ 4 h 10"/>
                  <a:gd name="T24" fmla="*/ 2 w 7"/>
                  <a:gd name="T25" fmla="*/ 5 h 10"/>
                  <a:gd name="T26" fmla="*/ 2 w 7"/>
                  <a:gd name="T27" fmla="*/ 5 h 10"/>
                  <a:gd name="T28" fmla="*/ 4 w 7"/>
                  <a:gd name="T29" fmla="*/ 4 h 10"/>
                  <a:gd name="T30" fmla="*/ 4 w 7"/>
                  <a:gd name="T31" fmla="*/ 4 h 10"/>
                  <a:gd name="T32" fmla="*/ 3 w 7"/>
                  <a:gd name="T33" fmla="*/ 5 h 10"/>
                  <a:gd name="T34" fmla="*/ 3 w 7"/>
                  <a:gd name="T35" fmla="*/ 3 h 10"/>
                  <a:gd name="T36" fmla="*/ 3 w 7"/>
                  <a:gd name="T37" fmla="*/ 3 h 10"/>
                  <a:gd name="T38" fmla="*/ 2 w 7"/>
                  <a:gd name="T39" fmla="*/ 4 h 10"/>
                  <a:gd name="T40" fmla="*/ 2 w 7"/>
                  <a:gd name="T41" fmla="*/ 6 h 10"/>
                  <a:gd name="T42" fmla="*/ 2 w 7"/>
                  <a:gd name="T43" fmla="*/ 5 h 10"/>
                  <a:gd name="T44" fmla="*/ 1 w 7"/>
                  <a:gd name="T45" fmla="*/ 7 h 10"/>
                  <a:gd name="T46" fmla="*/ 0 w 7"/>
                  <a:gd name="T47" fmla="*/ 8 h 10"/>
                  <a:gd name="T48" fmla="*/ 1 w 7"/>
                  <a:gd name="T49" fmla="*/ 8 h 10"/>
                  <a:gd name="T50" fmla="*/ 2 w 7"/>
                  <a:gd name="T51" fmla="*/ 6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7" h="10">
                    <a:moveTo>
                      <a:pt x="2" y="6"/>
                    </a:moveTo>
                    <a:cubicBezTo>
                      <a:pt x="2" y="6"/>
                      <a:pt x="2" y="7"/>
                      <a:pt x="2" y="7"/>
                    </a:cubicBezTo>
                    <a:cubicBezTo>
                      <a:pt x="2" y="7"/>
                      <a:pt x="2" y="6"/>
                      <a:pt x="3" y="4"/>
                    </a:cubicBezTo>
                    <a:cubicBezTo>
                      <a:pt x="3" y="5"/>
                      <a:pt x="3" y="4"/>
                      <a:pt x="3" y="4"/>
                    </a:cubicBezTo>
                    <a:cubicBezTo>
                      <a:pt x="3" y="5"/>
                      <a:pt x="2" y="6"/>
                      <a:pt x="2" y="7"/>
                    </a:cubicBezTo>
                    <a:cubicBezTo>
                      <a:pt x="3" y="6"/>
                      <a:pt x="2" y="7"/>
                      <a:pt x="3" y="7"/>
                    </a:cubicBezTo>
                    <a:cubicBezTo>
                      <a:pt x="3" y="6"/>
                      <a:pt x="3" y="7"/>
                      <a:pt x="3" y="5"/>
                    </a:cubicBezTo>
                    <a:cubicBezTo>
                      <a:pt x="3" y="4"/>
                      <a:pt x="4" y="4"/>
                      <a:pt x="4" y="5"/>
                    </a:cubicBezTo>
                    <a:cubicBezTo>
                      <a:pt x="4" y="5"/>
                      <a:pt x="4" y="5"/>
                      <a:pt x="3" y="5"/>
                    </a:cubicBezTo>
                    <a:cubicBezTo>
                      <a:pt x="3" y="7"/>
                      <a:pt x="3" y="6"/>
                      <a:pt x="3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7" y="2"/>
                      <a:pt x="4" y="5"/>
                      <a:pt x="5" y="4"/>
                    </a:cubicBezTo>
                    <a:cubicBezTo>
                      <a:pt x="4" y="4"/>
                      <a:pt x="3" y="4"/>
                      <a:pt x="2" y="5"/>
                    </a:cubicBezTo>
                    <a:cubicBezTo>
                      <a:pt x="1" y="5"/>
                      <a:pt x="2" y="5"/>
                      <a:pt x="2" y="5"/>
                    </a:cubicBezTo>
                    <a:cubicBezTo>
                      <a:pt x="3" y="5"/>
                      <a:pt x="4" y="4"/>
                      <a:pt x="4" y="4"/>
                    </a:cubicBezTo>
                    <a:cubicBezTo>
                      <a:pt x="4" y="4"/>
                      <a:pt x="5" y="5"/>
                      <a:pt x="4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6" y="0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2" y="4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1" y="6"/>
                      <a:pt x="2" y="5"/>
                    </a:cubicBezTo>
                    <a:cubicBezTo>
                      <a:pt x="1" y="6"/>
                      <a:pt x="1" y="7"/>
                      <a:pt x="1" y="7"/>
                    </a:cubicBezTo>
                    <a:cubicBezTo>
                      <a:pt x="0" y="7"/>
                      <a:pt x="1" y="7"/>
                      <a:pt x="0" y="8"/>
                    </a:cubicBezTo>
                    <a:cubicBezTo>
                      <a:pt x="0" y="10"/>
                      <a:pt x="1" y="7"/>
                      <a:pt x="1" y="8"/>
                    </a:cubicBezTo>
                    <a:lnTo>
                      <a:pt x="2" y="6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29" name="Rectangle 124"/>
              <p:cNvSpPr>
                <a:spLocks noChangeArrowheads="1"/>
              </p:cNvSpPr>
              <p:nvPr/>
            </p:nvSpPr>
            <p:spPr bwMode="auto">
              <a:xfrm>
                <a:off x="653" y="1757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30" name="Freeform 125"/>
              <p:cNvSpPr/>
              <p:nvPr/>
            </p:nvSpPr>
            <p:spPr bwMode="auto">
              <a:xfrm>
                <a:off x="656" y="1746"/>
                <a:ext cx="3" cy="6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31" name="Freeform 126"/>
              <p:cNvSpPr/>
              <p:nvPr/>
            </p:nvSpPr>
            <p:spPr bwMode="auto">
              <a:xfrm>
                <a:off x="659" y="1741"/>
                <a:ext cx="19" cy="19"/>
              </a:xfrm>
              <a:custGeom>
                <a:avLst/>
                <a:gdLst>
                  <a:gd name="T0" fmla="*/ 0 w 7"/>
                  <a:gd name="T1" fmla="*/ 7 h 7"/>
                  <a:gd name="T2" fmla="*/ 1 w 7"/>
                  <a:gd name="T3" fmla="*/ 7 h 7"/>
                  <a:gd name="T4" fmla="*/ 1 w 7"/>
                  <a:gd name="T5" fmla="*/ 7 h 7"/>
                  <a:gd name="T6" fmla="*/ 1 w 7"/>
                  <a:gd name="T7" fmla="*/ 7 h 7"/>
                  <a:gd name="T8" fmla="*/ 1 w 7"/>
                  <a:gd name="T9" fmla="*/ 7 h 7"/>
                  <a:gd name="T10" fmla="*/ 1 w 7"/>
                  <a:gd name="T11" fmla="*/ 7 h 7"/>
                  <a:gd name="T12" fmla="*/ 1 w 7"/>
                  <a:gd name="T13" fmla="*/ 7 h 7"/>
                  <a:gd name="T14" fmla="*/ 4 w 7"/>
                  <a:gd name="T15" fmla="*/ 4 h 7"/>
                  <a:gd name="T16" fmla="*/ 4 w 7"/>
                  <a:gd name="T17" fmla="*/ 4 h 7"/>
                  <a:gd name="T18" fmla="*/ 4 w 7"/>
                  <a:gd name="T19" fmla="*/ 4 h 7"/>
                  <a:gd name="T20" fmla="*/ 4 w 7"/>
                  <a:gd name="T21" fmla="*/ 4 h 7"/>
                  <a:gd name="T22" fmla="*/ 4 w 7"/>
                  <a:gd name="T23" fmla="*/ 4 h 7"/>
                  <a:gd name="T24" fmla="*/ 4 w 7"/>
                  <a:gd name="T25" fmla="*/ 4 h 7"/>
                  <a:gd name="T26" fmla="*/ 4 w 7"/>
                  <a:gd name="T27" fmla="*/ 4 h 7"/>
                  <a:gd name="T28" fmla="*/ 1 w 7"/>
                  <a:gd name="T29" fmla="*/ 7 h 7"/>
                  <a:gd name="T30" fmla="*/ 0 w 7"/>
                  <a:gd name="T31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7" h="7">
                    <a:moveTo>
                      <a:pt x="0" y="7"/>
                    </a:move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7" y="0"/>
                      <a:pt x="2" y="5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2" y="5"/>
                      <a:pt x="6" y="1"/>
                      <a:pt x="1" y="7"/>
                    </a:cubicBezTo>
                    <a:cubicBezTo>
                      <a:pt x="1" y="7"/>
                      <a:pt x="0" y="7"/>
                      <a:pt x="0" y="7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32" name="Freeform 127"/>
              <p:cNvSpPr/>
              <p:nvPr/>
            </p:nvSpPr>
            <p:spPr bwMode="auto">
              <a:xfrm>
                <a:off x="653" y="1749"/>
                <a:ext cx="11" cy="5"/>
              </a:xfrm>
              <a:custGeom>
                <a:avLst/>
                <a:gdLst>
                  <a:gd name="T0" fmla="*/ 0 w 4"/>
                  <a:gd name="T1" fmla="*/ 2 h 2"/>
                  <a:gd name="T2" fmla="*/ 1 w 4"/>
                  <a:gd name="T3" fmla="*/ 2 h 2"/>
                  <a:gd name="T4" fmla="*/ 4 w 4"/>
                  <a:gd name="T5" fmla="*/ 0 h 2"/>
                  <a:gd name="T6" fmla="*/ 2 w 4"/>
                  <a:gd name="T7" fmla="*/ 1 h 2"/>
                  <a:gd name="T8" fmla="*/ 2 w 4"/>
                  <a:gd name="T9" fmla="*/ 1 h 2"/>
                  <a:gd name="T10" fmla="*/ 0 w 4"/>
                  <a:gd name="T1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cubicBezTo>
                      <a:pt x="0" y="2"/>
                      <a:pt x="1" y="1"/>
                      <a:pt x="1" y="2"/>
                    </a:cubicBezTo>
                    <a:cubicBezTo>
                      <a:pt x="2" y="2"/>
                      <a:pt x="3" y="1"/>
                      <a:pt x="4" y="0"/>
                    </a:cubicBezTo>
                    <a:cubicBezTo>
                      <a:pt x="4" y="0"/>
                      <a:pt x="2" y="1"/>
                      <a:pt x="2" y="1"/>
                    </a:cubicBezTo>
                    <a:cubicBezTo>
                      <a:pt x="3" y="1"/>
                      <a:pt x="1" y="1"/>
                      <a:pt x="2" y="1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33" name="Freeform 128"/>
              <p:cNvSpPr/>
              <p:nvPr/>
            </p:nvSpPr>
            <p:spPr bwMode="auto">
              <a:xfrm>
                <a:off x="642" y="1730"/>
                <a:ext cx="28" cy="22"/>
              </a:xfrm>
              <a:custGeom>
                <a:avLst/>
                <a:gdLst>
                  <a:gd name="T0" fmla="*/ 7 w 10"/>
                  <a:gd name="T1" fmla="*/ 5 h 8"/>
                  <a:gd name="T2" fmla="*/ 7 w 10"/>
                  <a:gd name="T3" fmla="*/ 5 h 8"/>
                  <a:gd name="T4" fmla="*/ 8 w 10"/>
                  <a:gd name="T5" fmla="*/ 5 h 8"/>
                  <a:gd name="T6" fmla="*/ 8 w 10"/>
                  <a:gd name="T7" fmla="*/ 4 h 8"/>
                  <a:gd name="T8" fmla="*/ 7 w 10"/>
                  <a:gd name="T9" fmla="*/ 5 h 8"/>
                  <a:gd name="T10" fmla="*/ 7 w 10"/>
                  <a:gd name="T11" fmla="*/ 4 h 8"/>
                  <a:gd name="T12" fmla="*/ 5 w 10"/>
                  <a:gd name="T13" fmla="*/ 5 h 8"/>
                  <a:gd name="T14" fmla="*/ 7 w 10"/>
                  <a:gd name="T15" fmla="*/ 3 h 8"/>
                  <a:gd name="T16" fmla="*/ 4 w 10"/>
                  <a:gd name="T17" fmla="*/ 6 h 8"/>
                  <a:gd name="T18" fmla="*/ 5 w 10"/>
                  <a:gd name="T19" fmla="*/ 4 h 8"/>
                  <a:gd name="T20" fmla="*/ 5 w 10"/>
                  <a:gd name="T21" fmla="*/ 4 h 8"/>
                  <a:gd name="T22" fmla="*/ 5 w 10"/>
                  <a:gd name="T23" fmla="*/ 4 h 8"/>
                  <a:gd name="T24" fmla="*/ 6 w 10"/>
                  <a:gd name="T25" fmla="*/ 3 h 8"/>
                  <a:gd name="T26" fmla="*/ 6 w 10"/>
                  <a:gd name="T27" fmla="*/ 2 h 8"/>
                  <a:gd name="T28" fmla="*/ 6 w 10"/>
                  <a:gd name="T29" fmla="*/ 2 h 8"/>
                  <a:gd name="T30" fmla="*/ 4 w 10"/>
                  <a:gd name="T31" fmla="*/ 2 h 8"/>
                  <a:gd name="T32" fmla="*/ 5 w 10"/>
                  <a:gd name="T33" fmla="*/ 1 h 8"/>
                  <a:gd name="T34" fmla="*/ 3 w 10"/>
                  <a:gd name="T35" fmla="*/ 3 h 8"/>
                  <a:gd name="T36" fmla="*/ 3 w 10"/>
                  <a:gd name="T37" fmla="*/ 3 h 8"/>
                  <a:gd name="T38" fmla="*/ 4 w 10"/>
                  <a:gd name="T39" fmla="*/ 1 h 8"/>
                  <a:gd name="T40" fmla="*/ 3 w 10"/>
                  <a:gd name="T41" fmla="*/ 2 h 8"/>
                  <a:gd name="T42" fmla="*/ 4 w 10"/>
                  <a:gd name="T43" fmla="*/ 0 h 8"/>
                  <a:gd name="T44" fmla="*/ 2 w 10"/>
                  <a:gd name="T45" fmla="*/ 2 h 8"/>
                  <a:gd name="T46" fmla="*/ 2 w 10"/>
                  <a:gd name="T47" fmla="*/ 1 h 8"/>
                  <a:gd name="T48" fmla="*/ 0 w 10"/>
                  <a:gd name="T49" fmla="*/ 4 h 8"/>
                  <a:gd name="T50" fmla="*/ 2 w 10"/>
                  <a:gd name="T51" fmla="*/ 4 h 8"/>
                  <a:gd name="T52" fmla="*/ 3 w 10"/>
                  <a:gd name="T53" fmla="*/ 3 h 8"/>
                  <a:gd name="T54" fmla="*/ 2 w 10"/>
                  <a:gd name="T55" fmla="*/ 5 h 8"/>
                  <a:gd name="T56" fmla="*/ 3 w 10"/>
                  <a:gd name="T57" fmla="*/ 4 h 8"/>
                  <a:gd name="T58" fmla="*/ 2 w 10"/>
                  <a:gd name="T59" fmla="*/ 5 h 8"/>
                  <a:gd name="T60" fmla="*/ 4 w 10"/>
                  <a:gd name="T61" fmla="*/ 4 h 8"/>
                  <a:gd name="T62" fmla="*/ 2 w 10"/>
                  <a:gd name="T63" fmla="*/ 6 h 8"/>
                  <a:gd name="T64" fmla="*/ 5 w 10"/>
                  <a:gd name="T65" fmla="*/ 7 h 8"/>
                  <a:gd name="T66" fmla="*/ 6 w 10"/>
                  <a:gd name="T67" fmla="*/ 6 h 8"/>
                  <a:gd name="T68" fmla="*/ 6 w 10"/>
                  <a:gd name="T69" fmla="*/ 7 h 8"/>
                  <a:gd name="T70" fmla="*/ 7 w 10"/>
                  <a:gd name="T71" fmla="*/ 6 h 8"/>
                  <a:gd name="T72" fmla="*/ 5 w 10"/>
                  <a:gd name="T73" fmla="*/ 8 h 8"/>
                  <a:gd name="T74" fmla="*/ 5 w 10"/>
                  <a:gd name="T75" fmla="*/ 8 h 8"/>
                  <a:gd name="T76" fmla="*/ 6 w 10"/>
                  <a:gd name="T77" fmla="*/ 7 h 8"/>
                  <a:gd name="T78" fmla="*/ 6 w 10"/>
                  <a:gd name="T79" fmla="*/ 8 h 8"/>
                  <a:gd name="T80" fmla="*/ 8 w 10"/>
                  <a:gd name="T81" fmla="*/ 6 h 8"/>
                  <a:gd name="T82" fmla="*/ 9 w 10"/>
                  <a:gd name="T83" fmla="*/ 4 h 8"/>
                  <a:gd name="T84" fmla="*/ 7 w 10"/>
                  <a:gd name="T85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0" h="8">
                    <a:moveTo>
                      <a:pt x="7" y="5"/>
                    </a:moveTo>
                    <a:cubicBezTo>
                      <a:pt x="7" y="5"/>
                      <a:pt x="6" y="6"/>
                      <a:pt x="7" y="5"/>
                    </a:cubicBezTo>
                    <a:cubicBezTo>
                      <a:pt x="7" y="5"/>
                      <a:pt x="8" y="5"/>
                      <a:pt x="8" y="5"/>
                    </a:cubicBezTo>
                    <a:cubicBezTo>
                      <a:pt x="9" y="4"/>
                      <a:pt x="7" y="5"/>
                      <a:pt x="8" y="4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4"/>
                      <a:pt x="6" y="5"/>
                      <a:pt x="7" y="4"/>
                    </a:cubicBezTo>
                    <a:cubicBezTo>
                      <a:pt x="6" y="4"/>
                      <a:pt x="6" y="4"/>
                      <a:pt x="5" y="5"/>
                    </a:cubicBezTo>
                    <a:cubicBezTo>
                      <a:pt x="6" y="4"/>
                      <a:pt x="6" y="4"/>
                      <a:pt x="7" y="3"/>
                    </a:cubicBezTo>
                    <a:cubicBezTo>
                      <a:pt x="7" y="3"/>
                      <a:pt x="5" y="5"/>
                      <a:pt x="4" y="6"/>
                    </a:cubicBezTo>
                    <a:cubicBezTo>
                      <a:pt x="6" y="4"/>
                      <a:pt x="4" y="5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7" y="3"/>
                      <a:pt x="5" y="4"/>
                      <a:pt x="5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5" y="3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1"/>
                      <a:pt x="4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5" y="2"/>
                      <a:pt x="3" y="3"/>
                    </a:cubicBezTo>
                    <a:cubicBezTo>
                      <a:pt x="5" y="1"/>
                      <a:pt x="2" y="4"/>
                      <a:pt x="3" y="3"/>
                    </a:cubicBezTo>
                    <a:cubicBezTo>
                      <a:pt x="3" y="2"/>
                      <a:pt x="3" y="2"/>
                      <a:pt x="4" y="1"/>
                    </a:cubicBezTo>
                    <a:cubicBezTo>
                      <a:pt x="3" y="2"/>
                      <a:pt x="4" y="1"/>
                      <a:pt x="3" y="2"/>
                    </a:cubicBezTo>
                    <a:cubicBezTo>
                      <a:pt x="4" y="1"/>
                      <a:pt x="3" y="1"/>
                      <a:pt x="4" y="0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2" y="1"/>
                      <a:pt x="1" y="3"/>
                      <a:pt x="0" y="4"/>
                    </a:cubicBezTo>
                    <a:cubicBezTo>
                      <a:pt x="1" y="3"/>
                      <a:pt x="2" y="3"/>
                      <a:pt x="2" y="4"/>
                    </a:cubicBezTo>
                    <a:cubicBezTo>
                      <a:pt x="3" y="3"/>
                      <a:pt x="2" y="5"/>
                      <a:pt x="3" y="3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5"/>
                      <a:pt x="3" y="4"/>
                      <a:pt x="3" y="4"/>
                    </a:cubicBezTo>
                    <a:cubicBezTo>
                      <a:pt x="4" y="3"/>
                      <a:pt x="3" y="4"/>
                      <a:pt x="2" y="5"/>
                    </a:cubicBezTo>
                    <a:cubicBezTo>
                      <a:pt x="2" y="5"/>
                      <a:pt x="3" y="5"/>
                      <a:pt x="4" y="4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6"/>
                      <a:pt x="5" y="5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5" y="7"/>
                      <a:pt x="9" y="5"/>
                      <a:pt x="6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6" y="7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6" y="7"/>
                      <a:pt x="6" y="8"/>
                    </a:cubicBezTo>
                    <a:cubicBezTo>
                      <a:pt x="7" y="7"/>
                      <a:pt x="8" y="6"/>
                      <a:pt x="8" y="6"/>
                    </a:cubicBezTo>
                    <a:cubicBezTo>
                      <a:pt x="6" y="7"/>
                      <a:pt x="10" y="4"/>
                      <a:pt x="9" y="4"/>
                    </a:cubicBezTo>
                    <a:cubicBezTo>
                      <a:pt x="8" y="4"/>
                      <a:pt x="8" y="5"/>
                      <a:pt x="7" y="5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34" name="Freeform 129"/>
              <p:cNvSpPr/>
              <p:nvPr/>
            </p:nvSpPr>
            <p:spPr bwMode="auto">
              <a:xfrm>
                <a:off x="656" y="175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35" name="Freeform 130"/>
              <p:cNvSpPr/>
              <p:nvPr/>
            </p:nvSpPr>
            <p:spPr bwMode="auto">
              <a:xfrm>
                <a:off x="648" y="173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36" name="Rectangle 131"/>
              <p:cNvSpPr>
                <a:spLocks noChangeArrowheads="1"/>
              </p:cNvSpPr>
              <p:nvPr/>
            </p:nvSpPr>
            <p:spPr bwMode="auto">
              <a:xfrm>
                <a:off x="659" y="1752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37" name="Freeform 132"/>
              <p:cNvSpPr/>
              <p:nvPr/>
            </p:nvSpPr>
            <p:spPr bwMode="auto">
              <a:xfrm>
                <a:off x="664" y="1746"/>
                <a:ext cx="3" cy="0"/>
              </a:xfrm>
              <a:custGeom>
                <a:avLst/>
                <a:gdLst>
                  <a:gd name="T0" fmla="*/ 3 w 3"/>
                  <a:gd name="T1" fmla="*/ 3 w 3"/>
                  <a:gd name="T2" fmla="*/ 0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38" name="Freeform 133"/>
              <p:cNvSpPr/>
              <p:nvPr/>
            </p:nvSpPr>
            <p:spPr bwMode="auto">
              <a:xfrm>
                <a:off x="648" y="1727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39" name="Freeform 134"/>
              <p:cNvSpPr/>
              <p:nvPr/>
            </p:nvSpPr>
            <p:spPr bwMode="auto">
              <a:xfrm>
                <a:off x="640" y="172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40" name="Freeform 135"/>
              <p:cNvSpPr/>
              <p:nvPr/>
            </p:nvSpPr>
            <p:spPr bwMode="auto">
              <a:xfrm>
                <a:off x="618" y="1716"/>
                <a:ext cx="33" cy="33"/>
              </a:xfrm>
              <a:custGeom>
                <a:avLst/>
                <a:gdLst>
                  <a:gd name="T0" fmla="*/ 6 w 12"/>
                  <a:gd name="T1" fmla="*/ 10 h 12"/>
                  <a:gd name="T2" fmla="*/ 8 w 12"/>
                  <a:gd name="T3" fmla="*/ 8 h 12"/>
                  <a:gd name="T4" fmla="*/ 8 w 12"/>
                  <a:gd name="T5" fmla="*/ 7 h 12"/>
                  <a:gd name="T6" fmla="*/ 7 w 12"/>
                  <a:gd name="T7" fmla="*/ 8 h 12"/>
                  <a:gd name="T8" fmla="*/ 6 w 12"/>
                  <a:gd name="T9" fmla="*/ 7 h 12"/>
                  <a:gd name="T10" fmla="*/ 7 w 12"/>
                  <a:gd name="T11" fmla="*/ 7 h 12"/>
                  <a:gd name="T12" fmla="*/ 5 w 12"/>
                  <a:gd name="T13" fmla="*/ 7 h 12"/>
                  <a:gd name="T14" fmla="*/ 5 w 12"/>
                  <a:gd name="T15" fmla="*/ 7 h 12"/>
                  <a:gd name="T16" fmla="*/ 6 w 12"/>
                  <a:gd name="T17" fmla="*/ 7 h 12"/>
                  <a:gd name="T18" fmla="*/ 4 w 12"/>
                  <a:gd name="T19" fmla="*/ 4 h 12"/>
                  <a:gd name="T20" fmla="*/ 4 w 12"/>
                  <a:gd name="T21" fmla="*/ 4 h 12"/>
                  <a:gd name="T22" fmla="*/ 5 w 12"/>
                  <a:gd name="T23" fmla="*/ 5 h 12"/>
                  <a:gd name="T24" fmla="*/ 6 w 12"/>
                  <a:gd name="T25" fmla="*/ 5 h 12"/>
                  <a:gd name="T26" fmla="*/ 7 w 12"/>
                  <a:gd name="T27" fmla="*/ 6 h 12"/>
                  <a:gd name="T28" fmla="*/ 8 w 12"/>
                  <a:gd name="T29" fmla="*/ 5 h 12"/>
                  <a:gd name="T30" fmla="*/ 9 w 12"/>
                  <a:gd name="T31" fmla="*/ 4 h 12"/>
                  <a:gd name="T32" fmla="*/ 8 w 12"/>
                  <a:gd name="T33" fmla="*/ 6 h 12"/>
                  <a:gd name="T34" fmla="*/ 9 w 12"/>
                  <a:gd name="T35" fmla="*/ 6 h 12"/>
                  <a:gd name="T36" fmla="*/ 10 w 12"/>
                  <a:gd name="T37" fmla="*/ 7 h 12"/>
                  <a:gd name="T38" fmla="*/ 10 w 12"/>
                  <a:gd name="T39" fmla="*/ 6 h 12"/>
                  <a:gd name="T40" fmla="*/ 9 w 12"/>
                  <a:gd name="T41" fmla="*/ 7 h 12"/>
                  <a:gd name="T42" fmla="*/ 11 w 12"/>
                  <a:gd name="T43" fmla="*/ 3 h 12"/>
                  <a:gd name="T44" fmla="*/ 11 w 12"/>
                  <a:gd name="T45" fmla="*/ 3 h 12"/>
                  <a:gd name="T46" fmla="*/ 10 w 12"/>
                  <a:gd name="T47" fmla="*/ 3 h 12"/>
                  <a:gd name="T48" fmla="*/ 10 w 12"/>
                  <a:gd name="T49" fmla="*/ 2 h 12"/>
                  <a:gd name="T50" fmla="*/ 9 w 12"/>
                  <a:gd name="T51" fmla="*/ 1 h 12"/>
                  <a:gd name="T52" fmla="*/ 7 w 12"/>
                  <a:gd name="T53" fmla="*/ 2 h 12"/>
                  <a:gd name="T54" fmla="*/ 7 w 12"/>
                  <a:gd name="T55" fmla="*/ 1 h 12"/>
                  <a:gd name="T56" fmla="*/ 7 w 12"/>
                  <a:gd name="T57" fmla="*/ 1 h 12"/>
                  <a:gd name="T58" fmla="*/ 6 w 12"/>
                  <a:gd name="T59" fmla="*/ 2 h 12"/>
                  <a:gd name="T60" fmla="*/ 5 w 12"/>
                  <a:gd name="T61" fmla="*/ 3 h 12"/>
                  <a:gd name="T62" fmla="*/ 4 w 12"/>
                  <a:gd name="T63" fmla="*/ 1 h 12"/>
                  <a:gd name="T64" fmla="*/ 2 w 12"/>
                  <a:gd name="T65" fmla="*/ 2 h 12"/>
                  <a:gd name="T66" fmla="*/ 3 w 12"/>
                  <a:gd name="T67" fmla="*/ 4 h 12"/>
                  <a:gd name="T68" fmla="*/ 3 w 12"/>
                  <a:gd name="T69" fmla="*/ 6 h 12"/>
                  <a:gd name="T70" fmla="*/ 3 w 12"/>
                  <a:gd name="T71" fmla="*/ 7 h 12"/>
                  <a:gd name="T72" fmla="*/ 3 w 12"/>
                  <a:gd name="T73" fmla="*/ 8 h 12"/>
                  <a:gd name="T74" fmla="*/ 4 w 12"/>
                  <a:gd name="T75" fmla="*/ 9 h 12"/>
                  <a:gd name="T76" fmla="*/ 6 w 12"/>
                  <a:gd name="T77" fmla="*/ 8 h 12"/>
                  <a:gd name="T78" fmla="*/ 3 w 12"/>
                  <a:gd name="T79" fmla="*/ 1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2" h="12">
                    <a:moveTo>
                      <a:pt x="4" y="11"/>
                    </a:moveTo>
                    <a:cubicBezTo>
                      <a:pt x="5" y="11"/>
                      <a:pt x="5" y="11"/>
                      <a:pt x="6" y="1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0"/>
                      <a:pt x="7" y="9"/>
                      <a:pt x="8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8" y="7"/>
                      <a:pt x="8" y="7"/>
                    </a:cubicBezTo>
                    <a:cubicBezTo>
                      <a:pt x="8" y="7"/>
                      <a:pt x="6" y="9"/>
                      <a:pt x="6" y="9"/>
                    </a:cubicBezTo>
                    <a:cubicBezTo>
                      <a:pt x="6" y="9"/>
                      <a:pt x="7" y="8"/>
                      <a:pt x="7" y="8"/>
                    </a:cubicBezTo>
                    <a:cubicBezTo>
                      <a:pt x="7" y="7"/>
                      <a:pt x="5" y="9"/>
                      <a:pt x="5" y="9"/>
                    </a:cubicBezTo>
                    <a:cubicBezTo>
                      <a:pt x="9" y="5"/>
                      <a:pt x="4" y="10"/>
                      <a:pt x="6" y="7"/>
                    </a:cubicBezTo>
                    <a:cubicBezTo>
                      <a:pt x="6" y="7"/>
                      <a:pt x="6" y="7"/>
                      <a:pt x="5" y="7"/>
                    </a:cubicBezTo>
                    <a:cubicBezTo>
                      <a:pt x="6" y="7"/>
                      <a:pt x="5" y="7"/>
                      <a:pt x="7" y="7"/>
                    </a:cubicBezTo>
                    <a:cubicBezTo>
                      <a:pt x="3" y="7"/>
                      <a:pt x="8" y="7"/>
                      <a:pt x="4" y="7"/>
                    </a:cubicBezTo>
                    <a:cubicBezTo>
                      <a:pt x="5" y="7"/>
                      <a:pt x="4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4" y="6"/>
                      <a:pt x="5" y="7"/>
                    </a:cubicBezTo>
                    <a:cubicBezTo>
                      <a:pt x="6" y="7"/>
                      <a:pt x="4" y="6"/>
                      <a:pt x="3" y="6"/>
                    </a:cubicBezTo>
                    <a:cubicBezTo>
                      <a:pt x="4" y="5"/>
                      <a:pt x="5" y="6"/>
                      <a:pt x="6" y="7"/>
                    </a:cubicBezTo>
                    <a:cubicBezTo>
                      <a:pt x="4" y="6"/>
                      <a:pt x="5" y="6"/>
                      <a:pt x="5" y="5"/>
                    </a:cubicBezTo>
                    <a:cubicBezTo>
                      <a:pt x="5" y="5"/>
                      <a:pt x="4" y="5"/>
                      <a:pt x="4" y="4"/>
                    </a:cubicBezTo>
                    <a:cubicBezTo>
                      <a:pt x="4" y="4"/>
                      <a:pt x="3" y="3"/>
                      <a:pt x="4" y="2"/>
                    </a:cubicBezTo>
                    <a:cubicBezTo>
                      <a:pt x="5" y="4"/>
                      <a:pt x="3" y="2"/>
                      <a:pt x="4" y="4"/>
                    </a:cubicBezTo>
                    <a:cubicBezTo>
                      <a:pt x="5" y="5"/>
                      <a:pt x="4" y="5"/>
                      <a:pt x="5" y="6"/>
                    </a:cubicBezTo>
                    <a:cubicBezTo>
                      <a:pt x="6" y="6"/>
                      <a:pt x="5" y="6"/>
                      <a:pt x="5" y="5"/>
                    </a:cubicBezTo>
                    <a:cubicBezTo>
                      <a:pt x="6" y="5"/>
                      <a:pt x="6" y="6"/>
                      <a:pt x="6" y="6"/>
                    </a:cubicBezTo>
                    <a:cubicBezTo>
                      <a:pt x="6" y="7"/>
                      <a:pt x="6" y="4"/>
                      <a:pt x="6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4"/>
                      <a:pt x="6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ubicBezTo>
                      <a:pt x="6" y="7"/>
                      <a:pt x="8" y="3"/>
                      <a:pt x="8" y="5"/>
                    </a:cubicBezTo>
                    <a:cubicBezTo>
                      <a:pt x="9" y="3"/>
                      <a:pt x="9" y="3"/>
                      <a:pt x="10" y="3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3"/>
                      <a:pt x="8" y="6"/>
                      <a:pt x="7" y="6"/>
                    </a:cubicBezTo>
                    <a:cubicBezTo>
                      <a:pt x="8" y="6"/>
                      <a:pt x="8" y="7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9" y="4"/>
                      <a:pt x="9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9" y="7"/>
                      <a:pt x="8" y="8"/>
                      <a:pt x="10" y="7"/>
                    </a:cubicBezTo>
                    <a:cubicBezTo>
                      <a:pt x="11" y="6"/>
                      <a:pt x="12" y="5"/>
                      <a:pt x="12" y="4"/>
                    </a:cubicBezTo>
                    <a:cubicBezTo>
                      <a:pt x="12" y="4"/>
                      <a:pt x="10" y="5"/>
                      <a:pt x="10" y="6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0" y="5"/>
                      <a:pt x="9" y="6"/>
                      <a:pt x="9" y="7"/>
                    </a:cubicBezTo>
                    <a:cubicBezTo>
                      <a:pt x="8" y="7"/>
                      <a:pt x="10" y="5"/>
                      <a:pt x="9" y="6"/>
                    </a:cubicBezTo>
                    <a:cubicBezTo>
                      <a:pt x="10" y="5"/>
                      <a:pt x="10" y="5"/>
                      <a:pt x="11" y="3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4"/>
                      <a:pt x="11" y="2"/>
                      <a:pt x="10" y="2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4"/>
                      <a:pt x="10" y="3"/>
                      <a:pt x="9" y="4"/>
                    </a:cubicBezTo>
                    <a:cubicBezTo>
                      <a:pt x="10" y="2"/>
                      <a:pt x="10" y="3"/>
                      <a:pt x="10" y="2"/>
                    </a:cubicBezTo>
                    <a:cubicBezTo>
                      <a:pt x="9" y="2"/>
                      <a:pt x="8" y="4"/>
                      <a:pt x="8" y="4"/>
                    </a:cubicBezTo>
                    <a:cubicBezTo>
                      <a:pt x="9" y="2"/>
                      <a:pt x="8" y="3"/>
                      <a:pt x="9" y="1"/>
                    </a:cubicBezTo>
                    <a:cubicBezTo>
                      <a:pt x="8" y="3"/>
                      <a:pt x="8" y="2"/>
                      <a:pt x="8" y="3"/>
                    </a:cubicBezTo>
                    <a:cubicBezTo>
                      <a:pt x="7" y="3"/>
                      <a:pt x="7" y="3"/>
                      <a:pt x="7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2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6" y="3"/>
                      <a:pt x="6" y="2"/>
                    </a:cubicBezTo>
                    <a:cubicBezTo>
                      <a:pt x="6" y="3"/>
                      <a:pt x="5" y="3"/>
                      <a:pt x="6" y="5"/>
                    </a:cubicBezTo>
                    <a:cubicBezTo>
                      <a:pt x="5" y="4"/>
                      <a:pt x="5" y="2"/>
                      <a:pt x="5" y="3"/>
                    </a:cubicBezTo>
                    <a:cubicBezTo>
                      <a:pt x="5" y="4"/>
                      <a:pt x="4" y="2"/>
                      <a:pt x="4" y="3"/>
                    </a:cubicBezTo>
                    <a:cubicBezTo>
                      <a:pt x="4" y="2"/>
                      <a:pt x="4" y="3"/>
                      <a:pt x="4" y="1"/>
                    </a:cubicBezTo>
                    <a:cubicBezTo>
                      <a:pt x="3" y="1"/>
                      <a:pt x="4" y="3"/>
                      <a:pt x="3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3" y="4"/>
                      <a:pt x="2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4"/>
                      <a:pt x="2" y="5"/>
                      <a:pt x="1" y="4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0" y="5"/>
                      <a:pt x="2" y="7"/>
                      <a:pt x="4" y="7"/>
                    </a:cubicBezTo>
                    <a:cubicBezTo>
                      <a:pt x="4" y="7"/>
                      <a:pt x="4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8"/>
                      <a:pt x="1" y="8"/>
                      <a:pt x="3" y="8"/>
                    </a:cubicBezTo>
                    <a:cubicBezTo>
                      <a:pt x="4" y="8"/>
                      <a:pt x="2" y="8"/>
                      <a:pt x="2" y="9"/>
                    </a:cubicBezTo>
                    <a:cubicBezTo>
                      <a:pt x="4" y="8"/>
                      <a:pt x="1" y="11"/>
                      <a:pt x="4" y="9"/>
                    </a:cubicBezTo>
                    <a:cubicBezTo>
                      <a:pt x="4" y="9"/>
                      <a:pt x="5" y="8"/>
                      <a:pt x="4" y="8"/>
                    </a:cubicBezTo>
                    <a:cubicBezTo>
                      <a:pt x="5" y="8"/>
                      <a:pt x="6" y="8"/>
                      <a:pt x="6" y="8"/>
                    </a:cubicBezTo>
                    <a:cubicBezTo>
                      <a:pt x="6" y="8"/>
                      <a:pt x="5" y="8"/>
                      <a:pt x="5" y="8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2" y="12"/>
                      <a:pt x="7" y="8"/>
                      <a:pt x="4" y="1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41" name="Freeform 136"/>
              <p:cNvSpPr/>
              <p:nvPr/>
            </p:nvSpPr>
            <p:spPr bwMode="auto">
              <a:xfrm>
                <a:off x="621" y="1735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42" name="Freeform 137"/>
              <p:cNvSpPr/>
              <p:nvPr/>
            </p:nvSpPr>
            <p:spPr bwMode="auto">
              <a:xfrm>
                <a:off x="623" y="1735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43" name="Freeform 138"/>
              <p:cNvSpPr/>
              <p:nvPr/>
            </p:nvSpPr>
            <p:spPr bwMode="auto">
              <a:xfrm>
                <a:off x="632" y="1746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44" name="Freeform 139"/>
              <p:cNvSpPr/>
              <p:nvPr/>
            </p:nvSpPr>
            <p:spPr bwMode="auto">
              <a:xfrm>
                <a:off x="634" y="1743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45" name="Freeform 140"/>
              <p:cNvSpPr/>
              <p:nvPr/>
            </p:nvSpPr>
            <p:spPr bwMode="auto">
              <a:xfrm>
                <a:off x="634" y="1733"/>
                <a:ext cx="22" cy="19"/>
              </a:xfrm>
              <a:custGeom>
                <a:avLst/>
                <a:gdLst>
                  <a:gd name="T0" fmla="*/ 6 w 8"/>
                  <a:gd name="T1" fmla="*/ 5 h 7"/>
                  <a:gd name="T2" fmla="*/ 7 w 8"/>
                  <a:gd name="T3" fmla="*/ 4 h 7"/>
                  <a:gd name="T4" fmla="*/ 7 w 8"/>
                  <a:gd name="T5" fmla="*/ 5 h 7"/>
                  <a:gd name="T6" fmla="*/ 8 w 8"/>
                  <a:gd name="T7" fmla="*/ 2 h 7"/>
                  <a:gd name="T8" fmla="*/ 5 w 8"/>
                  <a:gd name="T9" fmla="*/ 3 h 7"/>
                  <a:gd name="T10" fmla="*/ 5 w 8"/>
                  <a:gd name="T11" fmla="*/ 2 h 7"/>
                  <a:gd name="T12" fmla="*/ 3 w 8"/>
                  <a:gd name="T13" fmla="*/ 3 h 7"/>
                  <a:gd name="T14" fmla="*/ 4 w 8"/>
                  <a:gd name="T15" fmla="*/ 2 h 7"/>
                  <a:gd name="T16" fmla="*/ 3 w 8"/>
                  <a:gd name="T17" fmla="*/ 2 h 7"/>
                  <a:gd name="T18" fmla="*/ 3 w 8"/>
                  <a:gd name="T19" fmla="*/ 3 h 7"/>
                  <a:gd name="T20" fmla="*/ 3 w 8"/>
                  <a:gd name="T21" fmla="*/ 2 h 7"/>
                  <a:gd name="T22" fmla="*/ 3 w 8"/>
                  <a:gd name="T23" fmla="*/ 3 h 7"/>
                  <a:gd name="T24" fmla="*/ 3 w 8"/>
                  <a:gd name="T25" fmla="*/ 3 h 7"/>
                  <a:gd name="T26" fmla="*/ 3 w 8"/>
                  <a:gd name="T27" fmla="*/ 2 h 7"/>
                  <a:gd name="T28" fmla="*/ 2 w 8"/>
                  <a:gd name="T29" fmla="*/ 3 h 7"/>
                  <a:gd name="T30" fmla="*/ 3 w 8"/>
                  <a:gd name="T31" fmla="*/ 2 h 7"/>
                  <a:gd name="T32" fmla="*/ 1 w 8"/>
                  <a:gd name="T33" fmla="*/ 3 h 7"/>
                  <a:gd name="T34" fmla="*/ 0 w 8"/>
                  <a:gd name="T35" fmla="*/ 4 h 7"/>
                  <a:gd name="T36" fmla="*/ 2 w 8"/>
                  <a:gd name="T37" fmla="*/ 4 h 7"/>
                  <a:gd name="T38" fmla="*/ 2 w 8"/>
                  <a:gd name="T39" fmla="*/ 4 h 7"/>
                  <a:gd name="T40" fmla="*/ 2 w 8"/>
                  <a:gd name="T41" fmla="*/ 3 h 7"/>
                  <a:gd name="T42" fmla="*/ 1 w 8"/>
                  <a:gd name="T43" fmla="*/ 5 h 7"/>
                  <a:gd name="T44" fmla="*/ 1 w 8"/>
                  <a:gd name="T45" fmla="*/ 6 h 7"/>
                  <a:gd name="T46" fmla="*/ 1 w 8"/>
                  <a:gd name="T47" fmla="*/ 6 h 7"/>
                  <a:gd name="T48" fmla="*/ 2 w 8"/>
                  <a:gd name="T49" fmla="*/ 6 h 7"/>
                  <a:gd name="T50" fmla="*/ 2 w 8"/>
                  <a:gd name="T51" fmla="*/ 5 h 7"/>
                  <a:gd name="T52" fmla="*/ 3 w 8"/>
                  <a:gd name="T53" fmla="*/ 3 h 7"/>
                  <a:gd name="T54" fmla="*/ 3 w 8"/>
                  <a:gd name="T55" fmla="*/ 3 h 7"/>
                  <a:gd name="T56" fmla="*/ 2 w 8"/>
                  <a:gd name="T57" fmla="*/ 5 h 7"/>
                  <a:gd name="T58" fmla="*/ 3 w 8"/>
                  <a:gd name="T59" fmla="*/ 4 h 7"/>
                  <a:gd name="T60" fmla="*/ 2 w 8"/>
                  <a:gd name="T61" fmla="*/ 6 h 7"/>
                  <a:gd name="T62" fmla="*/ 3 w 8"/>
                  <a:gd name="T63" fmla="*/ 4 h 7"/>
                  <a:gd name="T64" fmla="*/ 4 w 8"/>
                  <a:gd name="T65" fmla="*/ 5 h 7"/>
                  <a:gd name="T66" fmla="*/ 4 w 8"/>
                  <a:gd name="T67" fmla="*/ 6 h 7"/>
                  <a:gd name="T68" fmla="*/ 4 w 8"/>
                  <a:gd name="T69" fmla="*/ 4 h 7"/>
                  <a:gd name="T70" fmla="*/ 5 w 8"/>
                  <a:gd name="T71" fmla="*/ 5 h 7"/>
                  <a:gd name="T72" fmla="*/ 5 w 8"/>
                  <a:gd name="T73" fmla="*/ 4 h 7"/>
                  <a:gd name="T74" fmla="*/ 6 w 8"/>
                  <a:gd name="T75" fmla="*/ 5 h 7"/>
                  <a:gd name="T76" fmla="*/ 6 w 8"/>
                  <a:gd name="T77" fmla="*/ 5 h 7"/>
                  <a:gd name="T78" fmla="*/ 7 w 8"/>
                  <a:gd name="T79" fmla="*/ 3 h 7"/>
                  <a:gd name="T80" fmla="*/ 6 w 8"/>
                  <a:gd name="T81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" h="7">
                    <a:moveTo>
                      <a:pt x="6" y="5"/>
                    </a:moveTo>
                    <a:cubicBezTo>
                      <a:pt x="7" y="4"/>
                      <a:pt x="7" y="4"/>
                      <a:pt x="7" y="4"/>
                    </a:cubicBezTo>
                    <a:cubicBezTo>
                      <a:pt x="6" y="4"/>
                      <a:pt x="7" y="3"/>
                      <a:pt x="7" y="5"/>
                    </a:cubicBezTo>
                    <a:cubicBezTo>
                      <a:pt x="7" y="3"/>
                      <a:pt x="7" y="5"/>
                      <a:pt x="8" y="2"/>
                    </a:cubicBezTo>
                    <a:cubicBezTo>
                      <a:pt x="7" y="3"/>
                      <a:pt x="6" y="1"/>
                      <a:pt x="5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4"/>
                      <a:pt x="5" y="0"/>
                      <a:pt x="3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3" y="4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3"/>
                      <a:pt x="2" y="3"/>
                      <a:pt x="3" y="3"/>
                    </a:cubicBezTo>
                    <a:cubicBezTo>
                      <a:pt x="3" y="2"/>
                      <a:pt x="3" y="3"/>
                      <a:pt x="3" y="2"/>
                    </a:cubicBezTo>
                    <a:cubicBezTo>
                      <a:pt x="3" y="2"/>
                      <a:pt x="2" y="3"/>
                      <a:pt x="2" y="3"/>
                    </a:cubicBezTo>
                    <a:cubicBezTo>
                      <a:pt x="2" y="2"/>
                      <a:pt x="3" y="2"/>
                      <a:pt x="3" y="2"/>
                    </a:cubicBezTo>
                    <a:cubicBezTo>
                      <a:pt x="2" y="2"/>
                      <a:pt x="3" y="1"/>
                      <a:pt x="1" y="3"/>
                    </a:cubicBezTo>
                    <a:cubicBezTo>
                      <a:pt x="1" y="3"/>
                      <a:pt x="1" y="4"/>
                      <a:pt x="0" y="4"/>
                    </a:cubicBezTo>
                    <a:cubicBezTo>
                      <a:pt x="0" y="5"/>
                      <a:pt x="1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1"/>
                      <a:pt x="1" y="4"/>
                      <a:pt x="2" y="3"/>
                    </a:cubicBezTo>
                    <a:cubicBezTo>
                      <a:pt x="2" y="4"/>
                      <a:pt x="2" y="4"/>
                      <a:pt x="1" y="5"/>
                    </a:cubicBezTo>
                    <a:cubicBezTo>
                      <a:pt x="0" y="7"/>
                      <a:pt x="2" y="3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2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3" y="4"/>
                      <a:pt x="3" y="3"/>
                    </a:cubicBezTo>
                    <a:cubicBezTo>
                      <a:pt x="3" y="4"/>
                      <a:pt x="3" y="3"/>
                      <a:pt x="3" y="3"/>
                    </a:cubicBezTo>
                    <a:cubicBezTo>
                      <a:pt x="3" y="4"/>
                      <a:pt x="3" y="4"/>
                      <a:pt x="2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3" y="5"/>
                      <a:pt x="2" y="5"/>
                      <a:pt x="3" y="4"/>
                    </a:cubicBezTo>
                    <a:cubicBezTo>
                      <a:pt x="3" y="6"/>
                      <a:pt x="3" y="6"/>
                      <a:pt x="4" y="5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6"/>
                      <a:pt x="4" y="5"/>
                      <a:pt x="4" y="4"/>
                    </a:cubicBezTo>
                    <a:cubicBezTo>
                      <a:pt x="5" y="4"/>
                      <a:pt x="5" y="4"/>
                      <a:pt x="5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3"/>
                      <a:pt x="5" y="6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7" y="2"/>
                      <a:pt x="7" y="3"/>
                    </a:cubicBezTo>
                    <a:cubicBezTo>
                      <a:pt x="6" y="4"/>
                      <a:pt x="6" y="4"/>
                      <a:pt x="6" y="5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46" name="Freeform 141"/>
              <p:cNvSpPr/>
              <p:nvPr/>
            </p:nvSpPr>
            <p:spPr bwMode="auto">
              <a:xfrm>
                <a:off x="653" y="1738"/>
                <a:ext cx="3" cy="8"/>
              </a:xfrm>
              <a:custGeom>
                <a:avLst/>
                <a:gdLst>
                  <a:gd name="T0" fmla="*/ 1 w 1"/>
                  <a:gd name="T1" fmla="*/ 1 h 3"/>
                  <a:gd name="T2" fmla="*/ 0 w 1"/>
                  <a:gd name="T3" fmla="*/ 2 h 3"/>
                  <a:gd name="T4" fmla="*/ 1 w 1"/>
                  <a:gd name="T5" fmla="*/ 0 h 3"/>
                  <a:gd name="T6" fmla="*/ 1 w 1"/>
                  <a:gd name="T7" fmla="*/ 1 h 3"/>
                  <a:gd name="T8" fmla="*/ 1 w 1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1" y="1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47" name="Freeform 142"/>
              <p:cNvSpPr/>
              <p:nvPr/>
            </p:nvSpPr>
            <p:spPr bwMode="auto">
              <a:xfrm>
                <a:off x="656" y="1733"/>
                <a:ext cx="3" cy="16"/>
              </a:xfrm>
              <a:custGeom>
                <a:avLst/>
                <a:gdLst>
                  <a:gd name="T0" fmla="*/ 1 w 1"/>
                  <a:gd name="T1" fmla="*/ 3 h 6"/>
                  <a:gd name="T2" fmla="*/ 1 w 1"/>
                  <a:gd name="T3" fmla="*/ 2 h 6"/>
                  <a:gd name="T4" fmla="*/ 1 w 1"/>
                  <a:gd name="T5" fmla="*/ 1 h 6"/>
                  <a:gd name="T6" fmla="*/ 0 w 1"/>
                  <a:gd name="T7" fmla="*/ 4 h 6"/>
                  <a:gd name="T8" fmla="*/ 0 w 1"/>
                  <a:gd name="T9" fmla="*/ 2 h 6"/>
                  <a:gd name="T10" fmla="*/ 0 w 1"/>
                  <a:gd name="T11" fmla="*/ 4 h 6"/>
                  <a:gd name="T12" fmla="*/ 0 w 1"/>
                  <a:gd name="T13" fmla="*/ 3 h 6"/>
                  <a:gd name="T14" fmla="*/ 0 w 1"/>
                  <a:gd name="T15" fmla="*/ 4 h 6"/>
                  <a:gd name="T16" fmla="*/ 0 w 1"/>
                  <a:gd name="T17" fmla="*/ 4 h 6"/>
                  <a:gd name="T18" fmla="*/ 0 w 1"/>
                  <a:gd name="T19" fmla="*/ 5 h 6"/>
                  <a:gd name="T20" fmla="*/ 0 w 1"/>
                  <a:gd name="T21" fmla="*/ 3 h 6"/>
                  <a:gd name="T22" fmla="*/ 0 w 1"/>
                  <a:gd name="T23" fmla="*/ 5 h 6"/>
                  <a:gd name="T24" fmla="*/ 1 w 1"/>
                  <a:gd name="T25" fmla="*/ 5 h 6"/>
                  <a:gd name="T26" fmla="*/ 1 w 1"/>
                  <a:gd name="T27" fmla="*/ 5 h 6"/>
                  <a:gd name="T28" fmla="*/ 1 w 1"/>
                  <a:gd name="T29" fmla="*/ 3 h 6"/>
                  <a:gd name="T30" fmla="*/ 1 w 1"/>
                  <a:gd name="T31" fmla="*/ 5 h 6"/>
                  <a:gd name="T32" fmla="*/ 1 w 1"/>
                  <a:gd name="T33" fmla="*/ 4 h 6"/>
                  <a:gd name="T34" fmla="*/ 0 w 1"/>
                  <a:gd name="T35" fmla="*/ 2 h 6"/>
                  <a:gd name="T36" fmla="*/ 1 w 1"/>
                  <a:gd name="T37" fmla="*/ 4 h 6"/>
                  <a:gd name="T38" fmla="*/ 1 w 1"/>
                  <a:gd name="T39" fmla="*/ 4 h 6"/>
                  <a:gd name="T40" fmla="*/ 0 w 1"/>
                  <a:gd name="T41" fmla="*/ 1 h 6"/>
                  <a:gd name="T42" fmla="*/ 1 w 1"/>
                  <a:gd name="T43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6">
                    <a:moveTo>
                      <a:pt x="1" y="3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0" y="3"/>
                      <a:pt x="1" y="1"/>
                    </a:cubicBezTo>
                    <a:cubicBezTo>
                      <a:pt x="0" y="1"/>
                      <a:pt x="0" y="3"/>
                      <a:pt x="0" y="4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1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2"/>
                      <a:pt x="0" y="3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1" y="4"/>
                      <a:pt x="1" y="5"/>
                    </a:cubicBezTo>
                    <a:cubicBezTo>
                      <a:pt x="1" y="5"/>
                      <a:pt x="1" y="4"/>
                      <a:pt x="1" y="5"/>
                    </a:cubicBezTo>
                    <a:cubicBezTo>
                      <a:pt x="1" y="5"/>
                      <a:pt x="1" y="4"/>
                      <a:pt x="1" y="3"/>
                    </a:cubicBezTo>
                    <a:cubicBezTo>
                      <a:pt x="1" y="2"/>
                      <a:pt x="1" y="4"/>
                      <a:pt x="1" y="5"/>
                    </a:cubicBezTo>
                    <a:cubicBezTo>
                      <a:pt x="1" y="4"/>
                      <a:pt x="1" y="3"/>
                      <a:pt x="1" y="4"/>
                    </a:cubicBezTo>
                    <a:cubicBezTo>
                      <a:pt x="1" y="3"/>
                      <a:pt x="1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3"/>
                      <a:pt x="0" y="2"/>
                      <a:pt x="0" y="1"/>
                    </a:cubicBezTo>
                    <a:cubicBezTo>
                      <a:pt x="0" y="0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48" name="Rectangle 143"/>
              <p:cNvSpPr>
                <a:spLocks noChangeArrowheads="1"/>
              </p:cNvSpPr>
              <p:nvPr/>
            </p:nvSpPr>
            <p:spPr bwMode="auto">
              <a:xfrm>
                <a:off x="659" y="1735"/>
                <a:ext cx="1" cy="3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49" name="Freeform 144"/>
              <p:cNvSpPr/>
              <p:nvPr/>
            </p:nvSpPr>
            <p:spPr bwMode="auto">
              <a:xfrm>
                <a:off x="735" y="1607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0 w 3"/>
                  <a:gd name="T3" fmla="*/ 3 h 3"/>
                  <a:gd name="T4" fmla="*/ 3 w 3"/>
                  <a:gd name="T5" fmla="*/ 0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0" y="3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50" name="Freeform 145"/>
              <p:cNvSpPr/>
              <p:nvPr/>
            </p:nvSpPr>
            <p:spPr bwMode="auto">
              <a:xfrm>
                <a:off x="730" y="1610"/>
                <a:ext cx="10" cy="11"/>
              </a:xfrm>
              <a:custGeom>
                <a:avLst/>
                <a:gdLst>
                  <a:gd name="T0" fmla="*/ 0 w 4"/>
                  <a:gd name="T1" fmla="*/ 4 h 4"/>
                  <a:gd name="T2" fmla="*/ 1 w 4"/>
                  <a:gd name="T3" fmla="*/ 4 h 4"/>
                  <a:gd name="T4" fmla="*/ 4 w 4"/>
                  <a:gd name="T5" fmla="*/ 0 h 4"/>
                  <a:gd name="T6" fmla="*/ 1 w 4"/>
                  <a:gd name="T7" fmla="*/ 1 h 4"/>
                  <a:gd name="T8" fmla="*/ 2 w 4"/>
                  <a:gd name="T9" fmla="*/ 1 h 4"/>
                  <a:gd name="T10" fmla="*/ 0 w 4"/>
                  <a:gd name="T11" fmla="*/ 2 h 4"/>
                  <a:gd name="T12" fmla="*/ 1 w 4"/>
                  <a:gd name="T13" fmla="*/ 3 h 4"/>
                  <a:gd name="T14" fmla="*/ 0 w 4"/>
                  <a:gd name="T1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4">
                    <a:moveTo>
                      <a:pt x="0" y="4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3" y="1"/>
                      <a:pt x="3" y="2"/>
                      <a:pt x="4" y="0"/>
                    </a:cubicBezTo>
                    <a:cubicBezTo>
                      <a:pt x="3" y="0"/>
                      <a:pt x="2" y="0"/>
                      <a:pt x="1" y="1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2" y="2"/>
                      <a:pt x="1" y="1"/>
                      <a:pt x="0" y="2"/>
                    </a:cubicBezTo>
                    <a:cubicBezTo>
                      <a:pt x="0" y="3"/>
                      <a:pt x="1" y="2"/>
                      <a:pt x="1" y="3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51" name="Freeform 146"/>
              <p:cNvSpPr/>
              <p:nvPr/>
            </p:nvSpPr>
            <p:spPr bwMode="auto">
              <a:xfrm>
                <a:off x="735" y="1616"/>
                <a:ext cx="3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52" name="Freeform 147"/>
              <p:cNvSpPr/>
              <p:nvPr/>
            </p:nvSpPr>
            <p:spPr bwMode="auto">
              <a:xfrm>
                <a:off x="738" y="1616"/>
                <a:ext cx="5" cy="2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1 h 1"/>
                  <a:gd name="T4" fmla="*/ 2 w 2"/>
                  <a:gd name="T5" fmla="*/ 0 h 1"/>
                  <a:gd name="T6" fmla="*/ 1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53" name="Freeform 148"/>
              <p:cNvSpPr/>
              <p:nvPr/>
            </p:nvSpPr>
            <p:spPr bwMode="auto">
              <a:xfrm>
                <a:off x="743" y="161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54" name="Freeform 149"/>
              <p:cNvSpPr/>
              <p:nvPr/>
            </p:nvSpPr>
            <p:spPr bwMode="auto">
              <a:xfrm>
                <a:off x="738" y="1618"/>
                <a:ext cx="8" cy="6"/>
              </a:xfrm>
              <a:custGeom>
                <a:avLst/>
                <a:gdLst>
                  <a:gd name="T0" fmla="*/ 3 w 3"/>
                  <a:gd name="T1" fmla="*/ 1 h 2"/>
                  <a:gd name="T2" fmla="*/ 2 w 3"/>
                  <a:gd name="T3" fmla="*/ 0 h 2"/>
                  <a:gd name="T4" fmla="*/ 2 w 3"/>
                  <a:gd name="T5" fmla="*/ 0 h 2"/>
                  <a:gd name="T6" fmla="*/ 0 w 3"/>
                  <a:gd name="T7" fmla="*/ 1 h 2"/>
                  <a:gd name="T8" fmla="*/ 0 w 3"/>
                  <a:gd name="T9" fmla="*/ 1 h 2"/>
                  <a:gd name="T10" fmla="*/ 0 w 3"/>
                  <a:gd name="T11" fmla="*/ 2 h 2"/>
                  <a:gd name="T12" fmla="*/ 3 w 3"/>
                  <a:gd name="T13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0" y="2"/>
                      <a:pt x="0" y="1"/>
                    </a:cubicBezTo>
                    <a:cubicBezTo>
                      <a:pt x="0" y="1"/>
                      <a:pt x="1" y="0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55" name="Freeform 150"/>
              <p:cNvSpPr/>
              <p:nvPr/>
            </p:nvSpPr>
            <p:spPr bwMode="auto">
              <a:xfrm>
                <a:off x="740" y="1618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56" name="Freeform 151"/>
              <p:cNvSpPr/>
              <p:nvPr/>
            </p:nvSpPr>
            <p:spPr bwMode="auto">
              <a:xfrm>
                <a:off x="738" y="1618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57" name="Freeform 152"/>
              <p:cNvSpPr/>
              <p:nvPr/>
            </p:nvSpPr>
            <p:spPr bwMode="auto">
              <a:xfrm>
                <a:off x="740" y="1621"/>
                <a:ext cx="9" cy="8"/>
              </a:xfrm>
              <a:custGeom>
                <a:avLst/>
                <a:gdLst>
                  <a:gd name="T0" fmla="*/ 3 w 3"/>
                  <a:gd name="T1" fmla="*/ 1 h 3"/>
                  <a:gd name="T2" fmla="*/ 1 w 3"/>
                  <a:gd name="T3" fmla="*/ 1 h 3"/>
                  <a:gd name="T4" fmla="*/ 0 w 3"/>
                  <a:gd name="T5" fmla="*/ 3 h 3"/>
                  <a:gd name="T6" fmla="*/ 0 w 3"/>
                  <a:gd name="T7" fmla="*/ 3 h 3"/>
                  <a:gd name="T8" fmla="*/ 3 w 3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1" y="2"/>
                      <a:pt x="2" y="0"/>
                      <a:pt x="1" y="1"/>
                    </a:cubicBezTo>
                    <a:cubicBezTo>
                      <a:pt x="1" y="1"/>
                      <a:pt x="0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58" name="Freeform 153"/>
              <p:cNvSpPr/>
              <p:nvPr/>
            </p:nvSpPr>
            <p:spPr bwMode="auto">
              <a:xfrm>
                <a:off x="738" y="1635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59" name="Freeform 154"/>
              <p:cNvSpPr/>
              <p:nvPr/>
            </p:nvSpPr>
            <p:spPr bwMode="auto">
              <a:xfrm>
                <a:off x="735" y="1605"/>
                <a:ext cx="44" cy="35"/>
              </a:xfrm>
              <a:custGeom>
                <a:avLst/>
                <a:gdLst>
                  <a:gd name="T0" fmla="*/ 7 w 16"/>
                  <a:gd name="T1" fmla="*/ 8 h 13"/>
                  <a:gd name="T2" fmla="*/ 7 w 16"/>
                  <a:gd name="T3" fmla="*/ 8 h 13"/>
                  <a:gd name="T4" fmla="*/ 8 w 16"/>
                  <a:gd name="T5" fmla="*/ 8 h 13"/>
                  <a:gd name="T6" fmla="*/ 8 w 16"/>
                  <a:gd name="T7" fmla="*/ 8 h 13"/>
                  <a:gd name="T8" fmla="*/ 4 w 16"/>
                  <a:gd name="T9" fmla="*/ 11 h 13"/>
                  <a:gd name="T10" fmla="*/ 3 w 16"/>
                  <a:gd name="T11" fmla="*/ 11 h 13"/>
                  <a:gd name="T12" fmla="*/ 5 w 16"/>
                  <a:gd name="T13" fmla="*/ 10 h 13"/>
                  <a:gd name="T14" fmla="*/ 3 w 16"/>
                  <a:gd name="T15" fmla="*/ 10 h 13"/>
                  <a:gd name="T16" fmla="*/ 5 w 16"/>
                  <a:gd name="T17" fmla="*/ 9 h 13"/>
                  <a:gd name="T18" fmla="*/ 3 w 16"/>
                  <a:gd name="T19" fmla="*/ 9 h 13"/>
                  <a:gd name="T20" fmla="*/ 4 w 16"/>
                  <a:gd name="T21" fmla="*/ 8 h 13"/>
                  <a:gd name="T22" fmla="*/ 2 w 16"/>
                  <a:gd name="T23" fmla="*/ 10 h 13"/>
                  <a:gd name="T24" fmla="*/ 3 w 16"/>
                  <a:gd name="T25" fmla="*/ 10 h 13"/>
                  <a:gd name="T26" fmla="*/ 2 w 16"/>
                  <a:gd name="T27" fmla="*/ 11 h 13"/>
                  <a:gd name="T28" fmla="*/ 1 w 16"/>
                  <a:gd name="T29" fmla="*/ 12 h 13"/>
                  <a:gd name="T30" fmla="*/ 1 w 16"/>
                  <a:gd name="T31" fmla="*/ 12 h 13"/>
                  <a:gd name="T32" fmla="*/ 2 w 16"/>
                  <a:gd name="T33" fmla="*/ 12 h 13"/>
                  <a:gd name="T34" fmla="*/ 2 w 16"/>
                  <a:gd name="T35" fmla="*/ 12 h 13"/>
                  <a:gd name="T36" fmla="*/ 2 w 16"/>
                  <a:gd name="T37" fmla="*/ 12 h 13"/>
                  <a:gd name="T38" fmla="*/ 2 w 16"/>
                  <a:gd name="T39" fmla="*/ 12 h 13"/>
                  <a:gd name="T40" fmla="*/ 9 w 16"/>
                  <a:gd name="T41" fmla="*/ 5 h 13"/>
                  <a:gd name="T42" fmla="*/ 9 w 16"/>
                  <a:gd name="T43" fmla="*/ 5 h 13"/>
                  <a:gd name="T44" fmla="*/ 9 w 16"/>
                  <a:gd name="T45" fmla="*/ 5 h 13"/>
                  <a:gd name="T46" fmla="*/ 9 w 16"/>
                  <a:gd name="T47" fmla="*/ 5 h 13"/>
                  <a:gd name="T48" fmla="*/ 9 w 16"/>
                  <a:gd name="T49" fmla="*/ 5 h 13"/>
                  <a:gd name="T50" fmla="*/ 9 w 16"/>
                  <a:gd name="T51" fmla="*/ 6 h 13"/>
                  <a:gd name="T52" fmla="*/ 9 w 16"/>
                  <a:gd name="T53" fmla="*/ 6 h 13"/>
                  <a:gd name="T54" fmla="*/ 7 w 16"/>
                  <a:gd name="T55" fmla="*/ 8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13">
                    <a:moveTo>
                      <a:pt x="7" y="8"/>
                    </a:moveTo>
                    <a:cubicBezTo>
                      <a:pt x="7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1" y="13"/>
                      <a:pt x="6" y="9"/>
                      <a:pt x="4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4" y="10"/>
                      <a:pt x="4" y="10"/>
                      <a:pt x="5" y="10"/>
                    </a:cubicBezTo>
                    <a:cubicBezTo>
                      <a:pt x="5" y="10"/>
                      <a:pt x="3" y="10"/>
                      <a:pt x="3" y="10"/>
                    </a:cubicBezTo>
                    <a:cubicBezTo>
                      <a:pt x="5" y="9"/>
                      <a:pt x="4" y="10"/>
                      <a:pt x="5" y="9"/>
                    </a:cubicBezTo>
                    <a:cubicBezTo>
                      <a:pt x="5" y="9"/>
                      <a:pt x="5" y="9"/>
                      <a:pt x="3" y="9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4" y="9"/>
                      <a:pt x="3" y="10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0" y="12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0" y="13"/>
                      <a:pt x="16" y="0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8" y="7"/>
                      <a:pt x="7" y="8"/>
                      <a:pt x="7" y="8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60" name="Freeform 155"/>
              <p:cNvSpPr/>
              <p:nvPr/>
            </p:nvSpPr>
            <p:spPr bwMode="auto">
              <a:xfrm>
                <a:off x="757" y="1618"/>
                <a:ext cx="2" cy="3"/>
              </a:xfrm>
              <a:custGeom>
                <a:avLst/>
                <a:gdLst>
                  <a:gd name="T0" fmla="*/ 0 w 2"/>
                  <a:gd name="T1" fmla="*/ 3 h 3"/>
                  <a:gd name="T2" fmla="*/ 2 w 2"/>
                  <a:gd name="T3" fmla="*/ 0 h 3"/>
                  <a:gd name="T4" fmla="*/ 0 w 2"/>
                  <a:gd name="T5" fmla="*/ 3 h 3"/>
                  <a:gd name="T6" fmla="*/ 0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2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61" name="Freeform 156"/>
              <p:cNvSpPr/>
              <p:nvPr/>
            </p:nvSpPr>
            <p:spPr bwMode="auto">
              <a:xfrm>
                <a:off x="746" y="1613"/>
                <a:ext cx="11" cy="14"/>
              </a:xfrm>
              <a:custGeom>
                <a:avLst/>
                <a:gdLst>
                  <a:gd name="T0" fmla="*/ 1 w 4"/>
                  <a:gd name="T1" fmla="*/ 5 h 5"/>
                  <a:gd name="T2" fmla="*/ 3 w 4"/>
                  <a:gd name="T3" fmla="*/ 4 h 5"/>
                  <a:gd name="T4" fmla="*/ 2 w 4"/>
                  <a:gd name="T5" fmla="*/ 5 h 5"/>
                  <a:gd name="T6" fmla="*/ 3 w 4"/>
                  <a:gd name="T7" fmla="*/ 3 h 5"/>
                  <a:gd name="T8" fmla="*/ 2 w 4"/>
                  <a:gd name="T9" fmla="*/ 4 h 5"/>
                  <a:gd name="T10" fmla="*/ 3 w 4"/>
                  <a:gd name="T11" fmla="*/ 1 h 5"/>
                  <a:gd name="T12" fmla="*/ 3 w 4"/>
                  <a:gd name="T13" fmla="*/ 2 h 5"/>
                  <a:gd name="T14" fmla="*/ 1 w 4"/>
                  <a:gd name="T15" fmla="*/ 1 h 5"/>
                  <a:gd name="T16" fmla="*/ 1 w 4"/>
                  <a:gd name="T17" fmla="*/ 2 h 5"/>
                  <a:gd name="T18" fmla="*/ 1 w 4"/>
                  <a:gd name="T19" fmla="*/ 2 h 5"/>
                  <a:gd name="T20" fmla="*/ 1 w 4"/>
                  <a:gd name="T2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5">
                    <a:moveTo>
                      <a:pt x="1" y="5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4"/>
                      <a:pt x="3" y="4"/>
                      <a:pt x="3" y="3"/>
                    </a:cubicBezTo>
                    <a:cubicBezTo>
                      <a:pt x="4" y="2"/>
                      <a:pt x="2" y="4"/>
                      <a:pt x="2" y="4"/>
                    </a:cubicBezTo>
                    <a:cubicBezTo>
                      <a:pt x="1" y="2"/>
                      <a:pt x="2" y="3"/>
                      <a:pt x="3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4" y="0"/>
                      <a:pt x="2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4"/>
                      <a:pt x="0" y="4"/>
                      <a:pt x="1" y="5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62" name="Freeform 157"/>
              <p:cNvSpPr/>
              <p:nvPr/>
            </p:nvSpPr>
            <p:spPr bwMode="auto">
              <a:xfrm>
                <a:off x="751" y="1627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63" name="Freeform 158"/>
              <p:cNvSpPr/>
              <p:nvPr/>
            </p:nvSpPr>
            <p:spPr bwMode="auto">
              <a:xfrm>
                <a:off x="749" y="161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64" name="Freeform 159"/>
              <p:cNvSpPr/>
              <p:nvPr/>
            </p:nvSpPr>
            <p:spPr bwMode="auto">
              <a:xfrm>
                <a:off x="746" y="1621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65" name="Freeform 160"/>
              <p:cNvSpPr/>
              <p:nvPr/>
            </p:nvSpPr>
            <p:spPr bwMode="auto">
              <a:xfrm>
                <a:off x="732" y="1624"/>
                <a:ext cx="41" cy="30"/>
              </a:xfrm>
              <a:custGeom>
                <a:avLst/>
                <a:gdLst>
                  <a:gd name="T0" fmla="*/ 10 w 15"/>
                  <a:gd name="T1" fmla="*/ 0 h 11"/>
                  <a:gd name="T2" fmla="*/ 10 w 15"/>
                  <a:gd name="T3" fmla="*/ 1 h 11"/>
                  <a:gd name="T4" fmla="*/ 8 w 15"/>
                  <a:gd name="T5" fmla="*/ 2 h 11"/>
                  <a:gd name="T6" fmla="*/ 7 w 15"/>
                  <a:gd name="T7" fmla="*/ 3 h 11"/>
                  <a:gd name="T8" fmla="*/ 9 w 15"/>
                  <a:gd name="T9" fmla="*/ 4 h 11"/>
                  <a:gd name="T10" fmla="*/ 8 w 15"/>
                  <a:gd name="T11" fmla="*/ 5 h 11"/>
                  <a:gd name="T12" fmla="*/ 10 w 15"/>
                  <a:gd name="T13" fmla="*/ 6 h 11"/>
                  <a:gd name="T14" fmla="*/ 12 w 15"/>
                  <a:gd name="T15" fmla="*/ 7 h 11"/>
                  <a:gd name="T16" fmla="*/ 6 w 15"/>
                  <a:gd name="T17" fmla="*/ 4 h 11"/>
                  <a:gd name="T18" fmla="*/ 4 w 15"/>
                  <a:gd name="T19" fmla="*/ 5 h 11"/>
                  <a:gd name="T20" fmla="*/ 5 w 15"/>
                  <a:gd name="T21" fmla="*/ 4 h 11"/>
                  <a:gd name="T22" fmla="*/ 5 w 15"/>
                  <a:gd name="T23" fmla="*/ 4 h 11"/>
                  <a:gd name="T24" fmla="*/ 4 w 15"/>
                  <a:gd name="T25" fmla="*/ 2 h 11"/>
                  <a:gd name="T26" fmla="*/ 2 w 15"/>
                  <a:gd name="T27" fmla="*/ 4 h 11"/>
                  <a:gd name="T28" fmla="*/ 4 w 15"/>
                  <a:gd name="T29" fmla="*/ 1 h 11"/>
                  <a:gd name="T30" fmla="*/ 2 w 15"/>
                  <a:gd name="T31" fmla="*/ 2 h 11"/>
                  <a:gd name="T32" fmla="*/ 1 w 15"/>
                  <a:gd name="T33" fmla="*/ 4 h 11"/>
                  <a:gd name="T34" fmla="*/ 0 w 15"/>
                  <a:gd name="T35" fmla="*/ 4 h 11"/>
                  <a:gd name="T36" fmla="*/ 6 w 15"/>
                  <a:gd name="T37" fmla="*/ 6 h 11"/>
                  <a:gd name="T38" fmla="*/ 5 w 15"/>
                  <a:gd name="T39" fmla="*/ 6 h 11"/>
                  <a:gd name="T40" fmla="*/ 7 w 15"/>
                  <a:gd name="T41" fmla="*/ 10 h 11"/>
                  <a:gd name="T42" fmla="*/ 9 w 15"/>
                  <a:gd name="T43" fmla="*/ 9 h 11"/>
                  <a:gd name="T44" fmla="*/ 9 w 15"/>
                  <a:gd name="T45" fmla="*/ 10 h 11"/>
                  <a:gd name="T46" fmla="*/ 10 w 15"/>
                  <a:gd name="T47" fmla="*/ 9 h 11"/>
                  <a:gd name="T48" fmla="*/ 10 w 15"/>
                  <a:gd name="T49" fmla="*/ 11 h 11"/>
                  <a:gd name="T50" fmla="*/ 11 w 15"/>
                  <a:gd name="T51" fmla="*/ 9 h 11"/>
                  <a:gd name="T52" fmla="*/ 14 w 15"/>
                  <a:gd name="T53" fmla="*/ 4 h 11"/>
                  <a:gd name="T54" fmla="*/ 13 w 15"/>
                  <a:gd name="T55" fmla="*/ 5 h 11"/>
                  <a:gd name="T56" fmla="*/ 12 w 15"/>
                  <a:gd name="T57" fmla="*/ 6 h 11"/>
                  <a:gd name="T58" fmla="*/ 14 w 15"/>
                  <a:gd name="T59" fmla="*/ 4 h 11"/>
                  <a:gd name="T60" fmla="*/ 12 w 15"/>
                  <a:gd name="T61" fmla="*/ 4 h 11"/>
                  <a:gd name="T62" fmla="*/ 11 w 15"/>
                  <a:gd name="T63" fmla="*/ 5 h 11"/>
                  <a:gd name="T64" fmla="*/ 10 w 15"/>
                  <a:gd name="T65" fmla="*/ 3 h 11"/>
                  <a:gd name="T66" fmla="*/ 12 w 15"/>
                  <a:gd name="T67" fmla="*/ 2 h 11"/>
                  <a:gd name="T68" fmla="*/ 12 w 15"/>
                  <a:gd name="T69" fmla="*/ 1 h 11"/>
                  <a:gd name="T70" fmla="*/ 9 w 15"/>
                  <a:gd name="T71" fmla="*/ 2 h 11"/>
                  <a:gd name="T72" fmla="*/ 10 w 15"/>
                  <a:gd name="T7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5" h="11">
                    <a:moveTo>
                      <a:pt x="10" y="0"/>
                    </a:moveTo>
                    <a:cubicBezTo>
                      <a:pt x="9" y="0"/>
                      <a:pt x="9" y="1"/>
                      <a:pt x="10" y="1"/>
                    </a:cubicBezTo>
                    <a:cubicBezTo>
                      <a:pt x="9" y="2"/>
                      <a:pt x="9" y="1"/>
                      <a:pt x="8" y="2"/>
                    </a:cubicBezTo>
                    <a:cubicBezTo>
                      <a:pt x="8" y="3"/>
                      <a:pt x="7" y="3"/>
                      <a:pt x="7" y="3"/>
                    </a:cubicBezTo>
                    <a:cubicBezTo>
                      <a:pt x="7" y="4"/>
                      <a:pt x="8" y="3"/>
                      <a:pt x="9" y="4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9" y="5"/>
                      <a:pt x="10" y="5"/>
                      <a:pt x="10" y="6"/>
                    </a:cubicBezTo>
                    <a:cubicBezTo>
                      <a:pt x="10" y="7"/>
                      <a:pt x="11" y="7"/>
                      <a:pt x="12" y="7"/>
                    </a:cubicBezTo>
                    <a:cubicBezTo>
                      <a:pt x="11" y="11"/>
                      <a:pt x="7" y="6"/>
                      <a:pt x="6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4"/>
                      <a:pt x="4" y="5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3"/>
                      <a:pt x="4" y="3"/>
                      <a:pt x="4" y="2"/>
                    </a:cubicBezTo>
                    <a:cubicBezTo>
                      <a:pt x="4" y="2"/>
                      <a:pt x="3" y="4"/>
                      <a:pt x="2" y="4"/>
                    </a:cubicBezTo>
                    <a:cubicBezTo>
                      <a:pt x="4" y="2"/>
                      <a:pt x="2" y="3"/>
                      <a:pt x="4" y="1"/>
                    </a:cubicBezTo>
                    <a:cubicBezTo>
                      <a:pt x="4" y="0"/>
                      <a:pt x="2" y="3"/>
                      <a:pt x="2" y="2"/>
                    </a:cubicBezTo>
                    <a:cubicBezTo>
                      <a:pt x="1" y="3"/>
                      <a:pt x="2" y="3"/>
                      <a:pt x="1" y="4"/>
                    </a:cubicBezTo>
                    <a:cubicBezTo>
                      <a:pt x="0" y="4"/>
                      <a:pt x="1" y="3"/>
                      <a:pt x="0" y="4"/>
                    </a:cubicBezTo>
                    <a:cubicBezTo>
                      <a:pt x="0" y="5"/>
                      <a:pt x="4" y="5"/>
                      <a:pt x="6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7"/>
                      <a:pt x="7" y="8"/>
                      <a:pt x="7" y="10"/>
                    </a:cubicBezTo>
                    <a:cubicBezTo>
                      <a:pt x="7" y="9"/>
                      <a:pt x="7" y="11"/>
                      <a:pt x="9" y="9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10"/>
                      <a:pt x="9" y="11"/>
                      <a:pt x="10" y="11"/>
                    </a:cubicBezTo>
                    <a:cubicBezTo>
                      <a:pt x="10" y="10"/>
                      <a:pt x="11" y="10"/>
                      <a:pt x="11" y="9"/>
                    </a:cubicBezTo>
                    <a:cubicBezTo>
                      <a:pt x="15" y="5"/>
                      <a:pt x="13" y="6"/>
                      <a:pt x="14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2" y="6"/>
                    </a:cubicBezTo>
                    <a:cubicBezTo>
                      <a:pt x="12" y="5"/>
                      <a:pt x="13" y="4"/>
                      <a:pt x="14" y="4"/>
                    </a:cubicBezTo>
                    <a:cubicBezTo>
                      <a:pt x="13" y="3"/>
                      <a:pt x="11" y="5"/>
                      <a:pt x="12" y="4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0" y="4"/>
                      <a:pt x="11" y="3"/>
                      <a:pt x="10" y="3"/>
                    </a:cubicBezTo>
                    <a:cubicBezTo>
                      <a:pt x="11" y="1"/>
                      <a:pt x="11" y="2"/>
                      <a:pt x="12" y="2"/>
                    </a:cubicBezTo>
                    <a:cubicBezTo>
                      <a:pt x="12" y="2"/>
                      <a:pt x="12" y="1"/>
                      <a:pt x="12" y="1"/>
                    </a:cubicBezTo>
                    <a:cubicBezTo>
                      <a:pt x="11" y="1"/>
                      <a:pt x="10" y="2"/>
                      <a:pt x="9" y="2"/>
                    </a:cubicBezTo>
                    <a:cubicBezTo>
                      <a:pt x="11" y="1"/>
                      <a:pt x="10" y="0"/>
                      <a:pt x="1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66" name="Freeform 161"/>
              <p:cNvSpPr/>
              <p:nvPr/>
            </p:nvSpPr>
            <p:spPr bwMode="auto">
              <a:xfrm>
                <a:off x="765" y="1624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3 w 3"/>
                  <a:gd name="T5" fmla="*/ 0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0"/>
                    </a:lnTo>
                    <a:lnTo>
                      <a:pt x="3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67" name="Freeform 162"/>
              <p:cNvSpPr/>
              <p:nvPr/>
            </p:nvSpPr>
            <p:spPr bwMode="auto">
              <a:xfrm>
                <a:off x="759" y="162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68" name="Rectangle 163"/>
              <p:cNvSpPr>
                <a:spLocks noChangeArrowheads="1"/>
              </p:cNvSpPr>
              <p:nvPr/>
            </p:nvSpPr>
            <p:spPr bwMode="auto">
              <a:xfrm>
                <a:off x="759" y="1640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69" name="Freeform 164"/>
              <p:cNvSpPr/>
              <p:nvPr/>
            </p:nvSpPr>
            <p:spPr bwMode="auto">
              <a:xfrm>
                <a:off x="770" y="1632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70" name="Freeform 165"/>
              <p:cNvSpPr/>
              <p:nvPr/>
            </p:nvSpPr>
            <p:spPr bwMode="auto">
              <a:xfrm>
                <a:off x="751" y="1651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71" name="Rectangle 166"/>
              <p:cNvSpPr>
                <a:spLocks noChangeArrowheads="1"/>
              </p:cNvSpPr>
              <p:nvPr/>
            </p:nvSpPr>
            <p:spPr bwMode="auto">
              <a:xfrm>
                <a:off x="762" y="1624"/>
                <a:ext cx="3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72" name="Freeform 167"/>
              <p:cNvSpPr/>
              <p:nvPr/>
            </p:nvSpPr>
            <p:spPr bwMode="auto">
              <a:xfrm>
                <a:off x="724" y="1616"/>
                <a:ext cx="33" cy="32"/>
              </a:xfrm>
              <a:custGeom>
                <a:avLst/>
                <a:gdLst>
                  <a:gd name="T0" fmla="*/ 10 w 12"/>
                  <a:gd name="T1" fmla="*/ 9 h 12"/>
                  <a:gd name="T2" fmla="*/ 9 w 12"/>
                  <a:gd name="T3" fmla="*/ 7 h 12"/>
                  <a:gd name="T4" fmla="*/ 6 w 12"/>
                  <a:gd name="T5" fmla="*/ 8 h 12"/>
                  <a:gd name="T6" fmla="*/ 9 w 12"/>
                  <a:gd name="T7" fmla="*/ 6 h 12"/>
                  <a:gd name="T8" fmla="*/ 7 w 12"/>
                  <a:gd name="T9" fmla="*/ 3 h 12"/>
                  <a:gd name="T10" fmla="*/ 7 w 12"/>
                  <a:gd name="T11" fmla="*/ 4 h 12"/>
                  <a:gd name="T12" fmla="*/ 9 w 12"/>
                  <a:gd name="T13" fmla="*/ 2 h 12"/>
                  <a:gd name="T14" fmla="*/ 8 w 12"/>
                  <a:gd name="T15" fmla="*/ 5 h 12"/>
                  <a:gd name="T16" fmla="*/ 7 w 12"/>
                  <a:gd name="T17" fmla="*/ 5 h 12"/>
                  <a:gd name="T18" fmla="*/ 9 w 12"/>
                  <a:gd name="T19" fmla="*/ 6 h 12"/>
                  <a:gd name="T20" fmla="*/ 11 w 12"/>
                  <a:gd name="T21" fmla="*/ 4 h 12"/>
                  <a:gd name="T22" fmla="*/ 12 w 12"/>
                  <a:gd name="T23" fmla="*/ 3 h 12"/>
                  <a:gd name="T24" fmla="*/ 10 w 12"/>
                  <a:gd name="T25" fmla="*/ 3 h 12"/>
                  <a:gd name="T26" fmla="*/ 11 w 12"/>
                  <a:gd name="T27" fmla="*/ 2 h 12"/>
                  <a:gd name="T28" fmla="*/ 10 w 12"/>
                  <a:gd name="T29" fmla="*/ 2 h 12"/>
                  <a:gd name="T30" fmla="*/ 10 w 12"/>
                  <a:gd name="T31" fmla="*/ 1 h 12"/>
                  <a:gd name="T32" fmla="*/ 9 w 12"/>
                  <a:gd name="T33" fmla="*/ 1 h 12"/>
                  <a:gd name="T34" fmla="*/ 9 w 12"/>
                  <a:gd name="T35" fmla="*/ 1 h 12"/>
                  <a:gd name="T36" fmla="*/ 8 w 12"/>
                  <a:gd name="T37" fmla="*/ 2 h 12"/>
                  <a:gd name="T38" fmla="*/ 3 w 12"/>
                  <a:gd name="T39" fmla="*/ 5 h 12"/>
                  <a:gd name="T40" fmla="*/ 4 w 12"/>
                  <a:gd name="T41" fmla="*/ 4 h 12"/>
                  <a:gd name="T42" fmla="*/ 3 w 12"/>
                  <a:gd name="T43" fmla="*/ 8 h 12"/>
                  <a:gd name="T44" fmla="*/ 4 w 12"/>
                  <a:gd name="T45" fmla="*/ 8 h 12"/>
                  <a:gd name="T46" fmla="*/ 3 w 12"/>
                  <a:gd name="T47" fmla="*/ 7 h 12"/>
                  <a:gd name="T48" fmla="*/ 6 w 12"/>
                  <a:gd name="T49" fmla="*/ 6 h 12"/>
                  <a:gd name="T50" fmla="*/ 4 w 12"/>
                  <a:gd name="T51" fmla="*/ 9 h 12"/>
                  <a:gd name="T52" fmla="*/ 6 w 12"/>
                  <a:gd name="T53" fmla="*/ 10 h 12"/>
                  <a:gd name="T54" fmla="*/ 5 w 12"/>
                  <a:gd name="T55" fmla="*/ 10 h 12"/>
                  <a:gd name="T56" fmla="*/ 7 w 12"/>
                  <a:gd name="T57" fmla="*/ 11 h 12"/>
                  <a:gd name="T58" fmla="*/ 7 w 12"/>
                  <a:gd name="T59" fmla="*/ 10 h 12"/>
                  <a:gd name="T60" fmla="*/ 8 w 12"/>
                  <a:gd name="T61" fmla="*/ 10 h 12"/>
                  <a:gd name="T62" fmla="*/ 8 w 12"/>
                  <a:gd name="T63" fmla="*/ 10 h 12"/>
                  <a:gd name="T64" fmla="*/ 10 w 12"/>
                  <a:gd name="T65" fmla="*/ 10 h 12"/>
                  <a:gd name="T66" fmla="*/ 8 w 12"/>
                  <a:gd name="T67" fmla="*/ 10 h 12"/>
                  <a:gd name="T68" fmla="*/ 10 w 12"/>
                  <a:gd name="T69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2" h="12">
                    <a:moveTo>
                      <a:pt x="10" y="9"/>
                    </a:moveTo>
                    <a:cubicBezTo>
                      <a:pt x="11" y="8"/>
                      <a:pt x="9" y="8"/>
                      <a:pt x="9" y="7"/>
                    </a:cubicBezTo>
                    <a:cubicBezTo>
                      <a:pt x="8" y="7"/>
                      <a:pt x="7" y="9"/>
                      <a:pt x="6" y="8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5"/>
                      <a:pt x="6" y="5"/>
                      <a:pt x="7" y="3"/>
                    </a:cubicBezTo>
                    <a:cubicBezTo>
                      <a:pt x="7" y="3"/>
                      <a:pt x="7" y="4"/>
                      <a:pt x="7" y="4"/>
                    </a:cubicBezTo>
                    <a:cubicBezTo>
                      <a:pt x="7" y="4"/>
                      <a:pt x="9" y="1"/>
                      <a:pt x="9" y="2"/>
                    </a:cubicBezTo>
                    <a:cubicBezTo>
                      <a:pt x="8" y="3"/>
                      <a:pt x="9" y="4"/>
                      <a:pt x="8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6"/>
                      <a:pt x="9" y="5"/>
                      <a:pt x="9" y="6"/>
                    </a:cubicBezTo>
                    <a:cubicBezTo>
                      <a:pt x="10" y="5"/>
                      <a:pt x="10" y="4"/>
                      <a:pt x="11" y="4"/>
                    </a:cubicBezTo>
                    <a:cubicBezTo>
                      <a:pt x="11" y="4"/>
                      <a:pt x="11" y="3"/>
                      <a:pt x="12" y="3"/>
                    </a:cubicBezTo>
                    <a:cubicBezTo>
                      <a:pt x="11" y="3"/>
                      <a:pt x="11" y="2"/>
                      <a:pt x="10" y="3"/>
                    </a:cubicBezTo>
                    <a:cubicBezTo>
                      <a:pt x="10" y="2"/>
                      <a:pt x="10" y="3"/>
                      <a:pt x="11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9" y="2"/>
                      <a:pt x="10" y="2"/>
                      <a:pt x="10" y="1"/>
                    </a:cubicBezTo>
                    <a:cubicBezTo>
                      <a:pt x="10" y="1"/>
                      <a:pt x="9" y="2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0"/>
                      <a:pt x="8" y="2"/>
                    </a:cubicBezTo>
                    <a:cubicBezTo>
                      <a:pt x="0" y="6"/>
                      <a:pt x="5" y="4"/>
                      <a:pt x="3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6"/>
                      <a:pt x="1" y="7"/>
                      <a:pt x="3" y="8"/>
                    </a:cubicBezTo>
                    <a:cubicBezTo>
                      <a:pt x="3" y="8"/>
                      <a:pt x="4" y="8"/>
                      <a:pt x="4" y="8"/>
                    </a:cubicBezTo>
                    <a:cubicBezTo>
                      <a:pt x="5" y="7"/>
                      <a:pt x="3" y="7"/>
                      <a:pt x="3" y="7"/>
                    </a:cubicBezTo>
                    <a:cubicBezTo>
                      <a:pt x="4" y="6"/>
                      <a:pt x="5" y="7"/>
                      <a:pt x="6" y="6"/>
                    </a:cubicBezTo>
                    <a:cubicBezTo>
                      <a:pt x="5" y="7"/>
                      <a:pt x="7" y="7"/>
                      <a:pt x="4" y="9"/>
                    </a:cubicBezTo>
                    <a:cubicBezTo>
                      <a:pt x="5" y="10"/>
                      <a:pt x="6" y="9"/>
                      <a:pt x="6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7" y="9"/>
                      <a:pt x="5" y="12"/>
                      <a:pt x="7" y="11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9" y="10"/>
                      <a:pt x="10" y="10"/>
                      <a:pt x="10" y="10"/>
                    </a:cubicBezTo>
                    <a:cubicBezTo>
                      <a:pt x="10" y="9"/>
                      <a:pt x="9" y="10"/>
                      <a:pt x="8" y="10"/>
                    </a:cubicBezTo>
                    <a:cubicBezTo>
                      <a:pt x="9" y="9"/>
                      <a:pt x="10" y="9"/>
                      <a:pt x="10" y="9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73" name="Freeform 168"/>
              <p:cNvSpPr/>
              <p:nvPr/>
            </p:nvSpPr>
            <p:spPr bwMode="auto">
              <a:xfrm>
                <a:off x="749" y="1618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74" name="Freeform 169"/>
              <p:cNvSpPr/>
              <p:nvPr/>
            </p:nvSpPr>
            <p:spPr bwMode="auto">
              <a:xfrm>
                <a:off x="743" y="1637"/>
                <a:ext cx="30" cy="22"/>
              </a:xfrm>
              <a:custGeom>
                <a:avLst/>
                <a:gdLst>
                  <a:gd name="T0" fmla="*/ 4 w 11"/>
                  <a:gd name="T1" fmla="*/ 5 h 8"/>
                  <a:gd name="T2" fmla="*/ 4 w 11"/>
                  <a:gd name="T3" fmla="*/ 7 h 8"/>
                  <a:gd name="T4" fmla="*/ 5 w 11"/>
                  <a:gd name="T5" fmla="*/ 3 h 8"/>
                  <a:gd name="T6" fmla="*/ 6 w 11"/>
                  <a:gd name="T7" fmla="*/ 3 h 8"/>
                  <a:gd name="T8" fmla="*/ 5 w 11"/>
                  <a:gd name="T9" fmla="*/ 6 h 8"/>
                  <a:gd name="T10" fmla="*/ 7 w 11"/>
                  <a:gd name="T11" fmla="*/ 7 h 8"/>
                  <a:gd name="T12" fmla="*/ 7 w 11"/>
                  <a:gd name="T13" fmla="*/ 5 h 8"/>
                  <a:gd name="T14" fmla="*/ 8 w 11"/>
                  <a:gd name="T15" fmla="*/ 4 h 8"/>
                  <a:gd name="T16" fmla="*/ 7 w 11"/>
                  <a:gd name="T17" fmla="*/ 4 h 8"/>
                  <a:gd name="T18" fmla="*/ 8 w 11"/>
                  <a:gd name="T19" fmla="*/ 6 h 8"/>
                  <a:gd name="T20" fmla="*/ 9 w 11"/>
                  <a:gd name="T21" fmla="*/ 1 h 8"/>
                  <a:gd name="T22" fmla="*/ 9 w 11"/>
                  <a:gd name="T23" fmla="*/ 1 h 8"/>
                  <a:gd name="T24" fmla="*/ 10 w 11"/>
                  <a:gd name="T25" fmla="*/ 4 h 8"/>
                  <a:gd name="T26" fmla="*/ 9 w 11"/>
                  <a:gd name="T27" fmla="*/ 3 h 8"/>
                  <a:gd name="T28" fmla="*/ 9 w 11"/>
                  <a:gd name="T29" fmla="*/ 2 h 8"/>
                  <a:gd name="T30" fmla="*/ 5 w 11"/>
                  <a:gd name="T31" fmla="*/ 1 h 8"/>
                  <a:gd name="T32" fmla="*/ 5 w 11"/>
                  <a:gd name="T33" fmla="*/ 2 h 8"/>
                  <a:gd name="T34" fmla="*/ 4 w 11"/>
                  <a:gd name="T35" fmla="*/ 3 h 8"/>
                  <a:gd name="T36" fmla="*/ 3 w 11"/>
                  <a:gd name="T37" fmla="*/ 5 h 8"/>
                  <a:gd name="T38" fmla="*/ 3 w 11"/>
                  <a:gd name="T39" fmla="*/ 4 h 8"/>
                  <a:gd name="T40" fmla="*/ 2 w 11"/>
                  <a:gd name="T41" fmla="*/ 6 h 8"/>
                  <a:gd name="T42" fmla="*/ 0 w 11"/>
                  <a:gd name="T43" fmla="*/ 6 h 8"/>
                  <a:gd name="T44" fmla="*/ 3 w 11"/>
                  <a:gd name="T45" fmla="*/ 7 h 8"/>
                  <a:gd name="T46" fmla="*/ 4 w 11"/>
                  <a:gd name="T47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1" h="8">
                    <a:moveTo>
                      <a:pt x="4" y="5"/>
                    </a:moveTo>
                    <a:cubicBezTo>
                      <a:pt x="5" y="5"/>
                      <a:pt x="4" y="6"/>
                      <a:pt x="4" y="7"/>
                    </a:cubicBezTo>
                    <a:cubicBezTo>
                      <a:pt x="5" y="6"/>
                      <a:pt x="4" y="5"/>
                      <a:pt x="5" y="3"/>
                    </a:cubicBezTo>
                    <a:cubicBezTo>
                      <a:pt x="5" y="4"/>
                      <a:pt x="6" y="3"/>
                      <a:pt x="6" y="3"/>
                    </a:cubicBezTo>
                    <a:cubicBezTo>
                      <a:pt x="6" y="4"/>
                      <a:pt x="5" y="6"/>
                      <a:pt x="5" y="6"/>
                    </a:cubicBezTo>
                    <a:cubicBezTo>
                      <a:pt x="6" y="6"/>
                      <a:pt x="6" y="7"/>
                      <a:pt x="7" y="7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4"/>
                      <a:pt x="8" y="3"/>
                      <a:pt x="8" y="4"/>
                    </a:cubicBezTo>
                    <a:cubicBezTo>
                      <a:pt x="8" y="5"/>
                      <a:pt x="8" y="4"/>
                      <a:pt x="7" y="4"/>
                    </a:cubicBezTo>
                    <a:cubicBezTo>
                      <a:pt x="7" y="6"/>
                      <a:pt x="8" y="5"/>
                      <a:pt x="8" y="6"/>
                    </a:cubicBezTo>
                    <a:cubicBezTo>
                      <a:pt x="9" y="5"/>
                      <a:pt x="11" y="3"/>
                      <a:pt x="9" y="1"/>
                    </a:cubicBezTo>
                    <a:cubicBezTo>
                      <a:pt x="8" y="0"/>
                      <a:pt x="9" y="1"/>
                      <a:pt x="9" y="1"/>
                    </a:cubicBezTo>
                    <a:cubicBezTo>
                      <a:pt x="9" y="2"/>
                      <a:pt x="9" y="3"/>
                      <a:pt x="10" y="4"/>
                    </a:cubicBezTo>
                    <a:cubicBezTo>
                      <a:pt x="9" y="3"/>
                      <a:pt x="9" y="4"/>
                      <a:pt x="9" y="3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6" y="2"/>
                      <a:pt x="5" y="1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5" y="2"/>
                      <a:pt x="4" y="3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5"/>
                      <a:pt x="3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1" y="6"/>
                      <a:pt x="2" y="5"/>
                      <a:pt x="0" y="6"/>
                    </a:cubicBezTo>
                    <a:cubicBezTo>
                      <a:pt x="0" y="8"/>
                      <a:pt x="2" y="5"/>
                      <a:pt x="3" y="7"/>
                    </a:cubicBezTo>
                    <a:lnTo>
                      <a:pt x="4" y="5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75" name="Rectangle 170"/>
              <p:cNvSpPr>
                <a:spLocks noChangeArrowheads="1"/>
              </p:cNvSpPr>
              <p:nvPr/>
            </p:nvSpPr>
            <p:spPr bwMode="auto">
              <a:xfrm>
                <a:off x="746" y="1648"/>
                <a:ext cx="3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76" name="Freeform 171"/>
              <p:cNvSpPr/>
              <p:nvPr/>
            </p:nvSpPr>
            <p:spPr bwMode="auto">
              <a:xfrm>
                <a:off x="754" y="1640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77" name="Freeform 172"/>
              <p:cNvSpPr/>
              <p:nvPr/>
            </p:nvSpPr>
            <p:spPr bwMode="auto">
              <a:xfrm>
                <a:off x="768" y="1654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78" name="Freeform 173"/>
              <p:cNvSpPr/>
              <p:nvPr/>
            </p:nvSpPr>
            <p:spPr bwMode="auto">
              <a:xfrm>
                <a:off x="768" y="1637"/>
                <a:ext cx="8" cy="11"/>
              </a:xfrm>
              <a:custGeom>
                <a:avLst/>
                <a:gdLst>
                  <a:gd name="T0" fmla="*/ 0 w 3"/>
                  <a:gd name="T1" fmla="*/ 0 h 4"/>
                  <a:gd name="T2" fmla="*/ 0 w 3"/>
                  <a:gd name="T3" fmla="*/ 1 h 4"/>
                  <a:gd name="T4" fmla="*/ 2 w 3"/>
                  <a:gd name="T5" fmla="*/ 4 h 4"/>
                  <a:gd name="T6" fmla="*/ 1 w 3"/>
                  <a:gd name="T7" fmla="*/ 1 h 4"/>
                  <a:gd name="T8" fmla="*/ 2 w 3"/>
                  <a:gd name="T9" fmla="*/ 1 h 4"/>
                  <a:gd name="T10" fmla="*/ 0 w 3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cubicBezTo>
                      <a:pt x="0" y="0"/>
                      <a:pt x="1" y="1"/>
                      <a:pt x="0" y="1"/>
                    </a:cubicBezTo>
                    <a:cubicBezTo>
                      <a:pt x="0" y="2"/>
                      <a:pt x="2" y="3"/>
                      <a:pt x="2" y="4"/>
                    </a:cubicBezTo>
                    <a:cubicBezTo>
                      <a:pt x="3" y="4"/>
                      <a:pt x="1" y="2"/>
                      <a:pt x="1" y="1"/>
                    </a:cubicBezTo>
                    <a:cubicBezTo>
                      <a:pt x="2" y="2"/>
                      <a:pt x="1" y="1"/>
                      <a:pt x="2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79" name="Freeform 174"/>
              <p:cNvSpPr/>
              <p:nvPr/>
            </p:nvSpPr>
            <p:spPr bwMode="auto">
              <a:xfrm>
                <a:off x="732" y="1602"/>
                <a:ext cx="52" cy="41"/>
              </a:xfrm>
              <a:custGeom>
                <a:avLst/>
                <a:gdLst>
                  <a:gd name="T0" fmla="*/ 16 w 19"/>
                  <a:gd name="T1" fmla="*/ 11 h 15"/>
                  <a:gd name="T2" fmla="*/ 15 w 19"/>
                  <a:gd name="T3" fmla="*/ 10 h 15"/>
                  <a:gd name="T4" fmla="*/ 16 w 19"/>
                  <a:gd name="T5" fmla="*/ 10 h 15"/>
                  <a:gd name="T6" fmla="*/ 16 w 19"/>
                  <a:gd name="T7" fmla="*/ 9 h 15"/>
                  <a:gd name="T8" fmla="*/ 16 w 19"/>
                  <a:gd name="T9" fmla="*/ 9 h 15"/>
                  <a:gd name="T10" fmla="*/ 14 w 19"/>
                  <a:gd name="T11" fmla="*/ 8 h 15"/>
                  <a:gd name="T12" fmla="*/ 13 w 19"/>
                  <a:gd name="T13" fmla="*/ 9 h 15"/>
                  <a:gd name="T14" fmla="*/ 14 w 19"/>
                  <a:gd name="T15" fmla="*/ 6 h 15"/>
                  <a:gd name="T16" fmla="*/ 11 w 19"/>
                  <a:gd name="T17" fmla="*/ 9 h 15"/>
                  <a:gd name="T18" fmla="*/ 11 w 19"/>
                  <a:gd name="T19" fmla="*/ 7 h 15"/>
                  <a:gd name="T20" fmla="*/ 11 w 19"/>
                  <a:gd name="T21" fmla="*/ 7 h 15"/>
                  <a:gd name="T22" fmla="*/ 10 w 19"/>
                  <a:gd name="T23" fmla="*/ 6 h 15"/>
                  <a:gd name="T24" fmla="*/ 12 w 19"/>
                  <a:gd name="T25" fmla="*/ 5 h 15"/>
                  <a:gd name="T26" fmla="*/ 10 w 19"/>
                  <a:gd name="T27" fmla="*/ 4 h 15"/>
                  <a:gd name="T28" fmla="*/ 11 w 19"/>
                  <a:gd name="T29" fmla="*/ 4 h 15"/>
                  <a:gd name="T30" fmla="*/ 7 w 19"/>
                  <a:gd name="T31" fmla="*/ 2 h 15"/>
                  <a:gd name="T32" fmla="*/ 8 w 19"/>
                  <a:gd name="T33" fmla="*/ 1 h 15"/>
                  <a:gd name="T34" fmla="*/ 6 w 19"/>
                  <a:gd name="T35" fmla="*/ 4 h 15"/>
                  <a:gd name="T36" fmla="*/ 5 w 19"/>
                  <a:gd name="T37" fmla="*/ 3 h 15"/>
                  <a:gd name="T38" fmla="*/ 7 w 19"/>
                  <a:gd name="T39" fmla="*/ 2 h 15"/>
                  <a:gd name="T40" fmla="*/ 6 w 19"/>
                  <a:gd name="T41" fmla="*/ 2 h 15"/>
                  <a:gd name="T42" fmla="*/ 6 w 19"/>
                  <a:gd name="T43" fmla="*/ 0 h 15"/>
                  <a:gd name="T44" fmla="*/ 4 w 19"/>
                  <a:gd name="T45" fmla="*/ 1 h 15"/>
                  <a:gd name="T46" fmla="*/ 4 w 19"/>
                  <a:gd name="T47" fmla="*/ 1 h 15"/>
                  <a:gd name="T48" fmla="*/ 2 w 19"/>
                  <a:gd name="T49" fmla="*/ 1 h 15"/>
                  <a:gd name="T50" fmla="*/ 2 w 19"/>
                  <a:gd name="T51" fmla="*/ 3 h 15"/>
                  <a:gd name="T52" fmla="*/ 5 w 19"/>
                  <a:gd name="T53" fmla="*/ 6 h 15"/>
                  <a:gd name="T54" fmla="*/ 7 w 19"/>
                  <a:gd name="T55" fmla="*/ 5 h 15"/>
                  <a:gd name="T56" fmla="*/ 6 w 19"/>
                  <a:gd name="T57" fmla="*/ 7 h 15"/>
                  <a:gd name="T58" fmla="*/ 8 w 19"/>
                  <a:gd name="T59" fmla="*/ 5 h 15"/>
                  <a:gd name="T60" fmla="*/ 7 w 19"/>
                  <a:gd name="T61" fmla="*/ 7 h 15"/>
                  <a:gd name="T62" fmla="*/ 8 w 19"/>
                  <a:gd name="T63" fmla="*/ 6 h 15"/>
                  <a:gd name="T64" fmla="*/ 7 w 19"/>
                  <a:gd name="T65" fmla="*/ 8 h 15"/>
                  <a:gd name="T66" fmla="*/ 13 w 19"/>
                  <a:gd name="T67" fmla="*/ 12 h 15"/>
                  <a:gd name="T68" fmla="*/ 14 w 19"/>
                  <a:gd name="T69" fmla="*/ 11 h 15"/>
                  <a:gd name="T70" fmla="*/ 16 w 19"/>
                  <a:gd name="T71" fmla="*/ 13 h 15"/>
                  <a:gd name="T72" fmla="*/ 17 w 19"/>
                  <a:gd name="T73" fmla="*/ 12 h 15"/>
                  <a:gd name="T74" fmla="*/ 15 w 19"/>
                  <a:gd name="T75" fmla="*/ 14 h 15"/>
                  <a:gd name="T76" fmla="*/ 15 w 19"/>
                  <a:gd name="T77" fmla="*/ 13 h 15"/>
                  <a:gd name="T78" fmla="*/ 16 w 19"/>
                  <a:gd name="T79" fmla="*/ 14 h 15"/>
                  <a:gd name="T80" fmla="*/ 15 w 19"/>
                  <a:gd name="T81" fmla="*/ 14 h 15"/>
                  <a:gd name="T82" fmla="*/ 18 w 19"/>
                  <a:gd name="T83" fmla="*/ 15 h 15"/>
                  <a:gd name="T84" fmla="*/ 18 w 19"/>
                  <a:gd name="T85" fmla="*/ 9 h 15"/>
                  <a:gd name="T86" fmla="*/ 16 w 19"/>
                  <a:gd name="T87" fmla="*/ 1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9" h="15">
                    <a:moveTo>
                      <a:pt x="16" y="11"/>
                    </a:moveTo>
                    <a:cubicBezTo>
                      <a:pt x="16" y="10"/>
                      <a:pt x="15" y="11"/>
                      <a:pt x="15" y="10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7" y="9"/>
                      <a:pt x="16" y="10"/>
                      <a:pt x="16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5" y="8"/>
                      <a:pt x="14" y="10"/>
                      <a:pt x="14" y="8"/>
                    </a:cubicBezTo>
                    <a:cubicBezTo>
                      <a:pt x="13" y="9"/>
                      <a:pt x="13" y="8"/>
                      <a:pt x="13" y="9"/>
                    </a:cubicBezTo>
                    <a:cubicBezTo>
                      <a:pt x="13" y="8"/>
                      <a:pt x="13" y="8"/>
                      <a:pt x="14" y="6"/>
                    </a:cubicBezTo>
                    <a:cubicBezTo>
                      <a:pt x="13" y="7"/>
                      <a:pt x="12" y="8"/>
                      <a:pt x="11" y="9"/>
                    </a:cubicBezTo>
                    <a:cubicBezTo>
                      <a:pt x="12" y="7"/>
                      <a:pt x="10" y="9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2" y="6"/>
                      <a:pt x="10" y="7"/>
                      <a:pt x="10" y="6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1" y="5"/>
                      <a:pt x="10" y="5"/>
                      <a:pt x="10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9" y="4"/>
                      <a:pt x="9" y="3"/>
                      <a:pt x="7" y="2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6" y="2"/>
                      <a:pt x="8" y="3"/>
                      <a:pt x="6" y="4"/>
                    </a:cubicBezTo>
                    <a:cubicBezTo>
                      <a:pt x="8" y="1"/>
                      <a:pt x="5" y="4"/>
                      <a:pt x="5" y="3"/>
                    </a:cubicBezTo>
                    <a:cubicBezTo>
                      <a:pt x="6" y="2"/>
                      <a:pt x="6" y="3"/>
                      <a:pt x="7" y="2"/>
                    </a:cubicBezTo>
                    <a:cubicBezTo>
                      <a:pt x="6" y="3"/>
                      <a:pt x="6" y="2"/>
                      <a:pt x="6" y="2"/>
                    </a:cubicBezTo>
                    <a:cubicBezTo>
                      <a:pt x="7" y="1"/>
                      <a:pt x="5" y="1"/>
                      <a:pt x="6" y="0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0" y="1"/>
                      <a:pt x="3" y="1"/>
                      <a:pt x="2" y="1"/>
                    </a:cubicBezTo>
                    <a:cubicBezTo>
                      <a:pt x="1" y="1"/>
                      <a:pt x="6" y="2"/>
                      <a:pt x="2" y="3"/>
                    </a:cubicBezTo>
                    <a:cubicBezTo>
                      <a:pt x="3" y="3"/>
                      <a:pt x="5" y="4"/>
                      <a:pt x="5" y="6"/>
                    </a:cubicBezTo>
                    <a:cubicBezTo>
                      <a:pt x="7" y="4"/>
                      <a:pt x="6" y="6"/>
                      <a:pt x="7" y="5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8" y="5"/>
                    </a:cubicBezTo>
                    <a:cubicBezTo>
                      <a:pt x="8" y="5"/>
                      <a:pt x="7" y="6"/>
                      <a:pt x="7" y="7"/>
                    </a:cubicBezTo>
                    <a:cubicBezTo>
                      <a:pt x="7" y="7"/>
                      <a:pt x="7" y="7"/>
                      <a:pt x="8" y="6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9" y="9"/>
                      <a:pt x="12" y="10"/>
                      <a:pt x="13" y="12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7" y="10"/>
                      <a:pt x="16" y="13"/>
                    </a:cubicBezTo>
                    <a:cubicBezTo>
                      <a:pt x="17" y="12"/>
                      <a:pt x="17" y="12"/>
                      <a:pt x="17" y="12"/>
                    </a:cubicBezTo>
                    <a:cubicBezTo>
                      <a:pt x="16" y="12"/>
                      <a:pt x="16" y="14"/>
                      <a:pt x="15" y="14"/>
                    </a:cubicBezTo>
                    <a:cubicBezTo>
                      <a:pt x="15" y="15"/>
                      <a:pt x="14" y="12"/>
                      <a:pt x="15" y="13"/>
                    </a:cubicBezTo>
                    <a:cubicBezTo>
                      <a:pt x="15" y="13"/>
                      <a:pt x="15" y="13"/>
                      <a:pt x="16" y="14"/>
                    </a:cubicBezTo>
                    <a:cubicBezTo>
                      <a:pt x="17" y="13"/>
                      <a:pt x="16" y="14"/>
                      <a:pt x="15" y="14"/>
                    </a:cubicBezTo>
                    <a:cubicBezTo>
                      <a:pt x="15" y="15"/>
                      <a:pt x="17" y="15"/>
                      <a:pt x="18" y="15"/>
                    </a:cubicBezTo>
                    <a:cubicBezTo>
                      <a:pt x="15" y="10"/>
                      <a:pt x="19" y="10"/>
                      <a:pt x="18" y="9"/>
                    </a:cubicBezTo>
                    <a:cubicBezTo>
                      <a:pt x="16" y="9"/>
                      <a:pt x="17" y="10"/>
                      <a:pt x="16" y="1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80" name="Freeform 175"/>
              <p:cNvSpPr/>
              <p:nvPr/>
            </p:nvSpPr>
            <p:spPr bwMode="auto">
              <a:xfrm>
                <a:off x="770" y="1640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81" name="Freeform 176"/>
              <p:cNvSpPr/>
              <p:nvPr/>
            </p:nvSpPr>
            <p:spPr bwMode="auto">
              <a:xfrm>
                <a:off x="738" y="1605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82" name="Rectangle 177"/>
              <p:cNvSpPr>
                <a:spLocks noChangeArrowheads="1"/>
              </p:cNvSpPr>
              <p:nvPr/>
            </p:nvSpPr>
            <p:spPr bwMode="auto">
              <a:xfrm>
                <a:off x="773" y="1640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83" name="Freeform 178"/>
              <p:cNvSpPr/>
              <p:nvPr/>
            </p:nvSpPr>
            <p:spPr bwMode="auto">
              <a:xfrm>
                <a:off x="779" y="1643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84" name="Freeform 179"/>
              <p:cNvSpPr/>
              <p:nvPr/>
            </p:nvSpPr>
            <p:spPr bwMode="auto">
              <a:xfrm>
                <a:off x="730" y="161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85" name="Freeform 180"/>
              <p:cNvSpPr/>
              <p:nvPr/>
            </p:nvSpPr>
            <p:spPr bwMode="auto">
              <a:xfrm>
                <a:off x="713" y="162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86" name="Freeform 181"/>
              <p:cNvSpPr/>
              <p:nvPr/>
            </p:nvSpPr>
            <p:spPr bwMode="auto">
              <a:xfrm>
                <a:off x="678" y="1605"/>
                <a:ext cx="62" cy="76"/>
              </a:xfrm>
              <a:custGeom>
                <a:avLst/>
                <a:gdLst>
                  <a:gd name="T0" fmla="*/ 0 w 23"/>
                  <a:gd name="T1" fmla="*/ 26 h 28"/>
                  <a:gd name="T2" fmla="*/ 2 w 23"/>
                  <a:gd name="T3" fmla="*/ 28 h 28"/>
                  <a:gd name="T4" fmla="*/ 3 w 23"/>
                  <a:gd name="T5" fmla="*/ 28 h 28"/>
                  <a:gd name="T6" fmla="*/ 4 w 23"/>
                  <a:gd name="T7" fmla="*/ 26 h 28"/>
                  <a:gd name="T8" fmla="*/ 6 w 23"/>
                  <a:gd name="T9" fmla="*/ 23 h 28"/>
                  <a:gd name="T10" fmla="*/ 8 w 23"/>
                  <a:gd name="T11" fmla="*/ 21 h 28"/>
                  <a:gd name="T12" fmla="*/ 9 w 23"/>
                  <a:gd name="T13" fmla="*/ 18 h 28"/>
                  <a:gd name="T14" fmla="*/ 10 w 23"/>
                  <a:gd name="T15" fmla="*/ 18 h 28"/>
                  <a:gd name="T16" fmla="*/ 12 w 23"/>
                  <a:gd name="T17" fmla="*/ 17 h 28"/>
                  <a:gd name="T18" fmla="*/ 10 w 23"/>
                  <a:gd name="T19" fmla="*/ 14 h 28"/>
                  <a:gd name="T20" fmla="*/ 11 w 23"/>
                  <a:gd name="T21" fmla="*/ 13 h 28"/>
                  <a:gd name="T22" fmla="*/ 13 w 23"/>
                  <a:gd name="T23" fmla="*/ 13 h 28"/>
                  <a:gd name="T24" fmla="*/ 15 w 23"/>
                  <a:gd name="T25" fmla="*/ 11 h 28"/>
                  <a:gd name="T26" fmla="*/ 17 w 23"/>
                  <a:gd name="T27" fmla="*/ 10 h 28"/>
                  <a:gd name="T28" fmla="*/ 17 w 23"/>
                  <a:gd name="T29" fmla="*/ 8 h 28"/>
                  <a:gd name="T30" fmla="*/ 17 w 23"/>
                  <a:gd name="T31" fmla="*/ 6 h 28"/>
                  <a:gd name="T32" fmla="*/ 19 w 23"/>
                  <a:gd name="T33" fmla="*/ 6 h 28"/>
                  <a:gd name="T34" fmla="*/ 19 w 23"/>
                  <a:gd name="T35" fmla="*/ 5 h 28"/>
                  <a:gd name="T36" fmla="*/ 22 w 23"/>
                  <a:gd name="T37" fmla="*/ 1 h 28"/>
                  <a:gd name="T38" fmla="*/ 20 w 23"/>
                  <a:gd name="T39" fmla="*/ 3 h 28"/>
                  <a:gd name="T40" fmla="*/ 21 w 23"/>
                  <a:gd name="T41" fmla="*/ 4 h 28"/>
                  <a:gd name="T42" fmla="*/ 18 w 23"/>
                  <a:gd name="T43" fmla="*/ 2 h 28"/>
                  <a:gd name="T44" fmla="*/ 17 w 23"/>
                  <a:gd name="T45" fmla="*/ 2 h 28"/>
                  <a:gd name="T46" fmla="*/ 16 w 23"/>
                  <a:gd name="T47" fmla="*/ 4 h 28"/>
                  <a:gd name="T48" fmla="*/ 15 w 23"/>
                  <a:gd name="T49" fmla="*/ 5 h 28"/>
                  <a:gd name="T50" fmla="*/ 14 w 23"/>
                  <a:gd name="T51" fmla="*/ 6 h 28"/>
                  <a:gd name="T52" fmla="*/ 13 w 23"/>
                  <a:gd name="T53" fmla="*/ 8 h 28"/>
                  <a:gd name="T54" fmla="*/ 13 w 23"/>
                  <a:gd name="T55" fmla="*/ 8 h 28"/>
                  <a:gd name="T56" fmla="*/ 12 w 23"/>
                  <a:gd name="T57" fmla="*/ 8 h 28"/>
                  <a:gd name="T58" fmla="*/ 12 w 23"/>
                  <a:gd name="T59" fmla="*/ 10 h 28"/>
                  <a:gd name="T60" fmla="*/ 11 w 23"/>
                  <a:gd name="T61" fmla="*/ 11 h 28"/>
                  <a:gd name="T62" fmla="*/ 10 w 23"/>
                  <a:gd name="T63" fmla="*/ 11 h 28"/>
                  <a:gd name="T64" fmla="*/ 9 w 23"/>
                  <a:gd name="T65" fmla="*/ 12 h 28"/>
                  <a:gd name="T66" fmla="*/ 9 w 23"/>
                  <a:gd name="T67" fmla="*/ 14 h 28"/>
                  <a:gd name="T68" fmla="*/ 8 w 23"/>
                  <a:gd name="T69" fmla="*/ 16 h 28"/>
                  <a:gd name="T70" fmla="*/ 7 w 23"/>
                  <a:gd name="T71" fmla="*/ 18 h 28"/>
                  <a:gd name="T72" fmla="*/ 6 w 23"/>
                  <a:gd name="T73" fmla="*/ 19 h 28"/>
                  <a:gd name="T74" fmla="*/ 4 w 23"/>
                  <a:gd name="T75" fmla="*/ 22 h 28"/>
                  <a:gd name="T76" fmla="*/ 6 w 23"/>
                  <a:gd name="T77" fmla="*/ 22 h 28"/>
                  <a:gd name="T78" fmla="*/ 3 w 23"/>
                  <a:gd name="T79" fmla="*/ 2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" h="28">
                    <a:moveTo>
                      <a:pt x="0" y="23"/>
                    </a:moveTo>
                    <a:cubicBezTo>
                      <a:pt x="0" y="24"/>
                      <a:pt x="0" y="25"/>
                      <a:pt x="0" y="26"/>
                    </a:cubicBezTo>
                    <a:cubicBezTo>
                      <a:pt x="0" y="25"/>
                      <a:pt x="0" y="25"/>
                      <a:pt x="0" y="25"/>
                    </a:cubicBezTo>
                    <a:cubicBezTo>
                      <a:pt x="0" y="26"/>
                      <a:pt x="0" y="27"/>
                      <a:pt x="2" y="28"/>
                    </a:cubicBezTo>
                    <a:cubicBezTo>
                      <a:pt x="1" y="27"/>
                      <a:pt x="1" y="27"/>
                      <a:pt x="1" y="27"/>
                    </a:cubicBezTo>
                    <a:cubicBezTo>
                      <a:pt x="1" y="26"/>
                      <a:pt x="2" y="28"/>
                      <a:pt x="3" y="28"/>
                    </a:cubicBezTo>
                    <a:cubicBezTo>
                      <a:pt x="3" y="27"/>
                      <a:pt x="2" y="25"/>
                      <a:pt x="3" y="25"/>
                    </a:cubicBezTo>
                    <a:cubicBezTo>
                      <a:pt x="3" y="25"/>
                      <a:pt x="3" y="25"/>
                      <a:pt x="4" y="26"/>
                    </a:cubicBezTo>
                    <a:cubicBezTo>
                      <a:pt x="4" y="25"/>
                      <a:pt x="3" y="24"/>
                      <a:pt x="3" y="23"/>
                    </a:cubicBezTo>
                    <a:cubicBezTo>
                      <a:pt x="7" y="27"/>
                      <a:pt x="3" y="21"/>
                      <a:pt x="6" y="23"/>
                    </a:cubicBezTo>
                    <a:cubicBezTo>
                      <a:pt x="6" y="22"/>
                      <a:pt x="7" y="22"/>
                      <a:pt x="7" y="21"/>
                    </a:cubicBezTo>
                    <a:cubicBezTo>
                      <a:pt x="8" y="22"/>
                      <a:pt x="7" y="20"/>
                      <a:pt x="8" y="21"/>
                    </a:cubicBezTo>
                    <a:cubicBezTo>
                      <a:pt x="6" y="19"/>
                      <a:pt x="11" y="21"/>
                      <a:pt x="8" y="18"/>
                    </a:cubicBezTo>
                    <a:cubicBezTo>
                      <a:pt x="9" y="18"/>
                      <a:pt x="8" y="18"/>
                      <a:pt x="9" y="18"/>
                    </a:cubicBezTo>
                    <a:cubicBezTo>
                      <a:pt x="10" y="18"/>
                      <a:pt x="9" y="18"/>
                      <a:pt x="9" y="18"/>
                    </a:cubicBezTo>
                    <a:cubicBezTo>
                      <a:pt x="10" y="19"/>
                      <a:pt x="9" y="17"/>
                      <a:pt x="10" y="18"/>
                    </a:cubicBezTo>
                    <a:cubicBezTo>
                      <a:pt x="11" y="17"/>
                      <a:pt x="10" y="17"/>
                      <a:pt x="9" y="16"/>
                    </a:cubicBezTo>
                    <a:cubicBezTo>
                      <a:pt x="10" y="15"/>
                      <a:pt x="10" y="16"/>
                      <a:pt x="12" y="17"/>
                    </a:cubicBezTo>
                    <a:cubicBezTo>
                      <a:pt x="11" y="15"/>
                      <a:pt x="12" y="16"/>
                      <a:pt x="11" y="14"/>
                    </a:cubicBezTo>
                    <a:cubicBezTo>
                      <a:pt x="11" y="14"/>
                      <a:pt x="10" y="15"/>
                      <a:pt x="10" y="14"/>
                    </a:cubicBezTo>
                    <a:cubicBezTo>
                      <a:pt x="11" y="13"/>
                      <a:pt x="10" y="12"/>
                      <a:pt x="10" y="11"/>
                    </a:cubicBezTo>
                    <a:cubicBezTo>
                      <a:pt x="12" y="12"/>
                      <a:pt x="9" y="12"/>
                      <a:pt x="11" y="13"/>
                    </a:cubicBezTo>
                    <a:cubicBezTo>
                      <a:pt x="12" y="14"/>
                      <a:pt x="11" y="14"/>
                      <a:pt x="12" y="15"/>
                    </a:cubicBezTo>
                    <a:cubicBezTo>
                      <a:pt x="13" y="15"/>
                      <a:pt x="13" y="14"/>
                      <a:pt x="13" y="13"/>
                    </a:cubicBezTo>
                    <a:cubicBezTo>
                      <a:pt x="14" y="12"/>
                      <a:pt x="14" y="13"/>
                      <a:pt x="14" y="13"/>
                    </a:cubicBezTo>
                    <a:cubicBezTo>
                      <a:pt x="16" y="13"/>
                      <a:pt x="13" y="11"/>
                      <a:pt x="15" y="11"/>
                    </a:cubicBezTo>
                    <a:cubicBezTo>
                      <a:pt x="15" y="12"/>
                      <a:pt x="15" y="12"/>
                      <a:pt x="15" y="12"/>
                    </a:cubicBezTo>
                    <a:cubicBezTo>
                      <a:pt x="15" y="10"/>
                      <a:pt x="17" y="11"/>
                      <a:pt x="17" y="10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8" y="11"/>
                      <a:pt x="15" y="7"/>
                      <a:pt x="17" y="8"/>
                    </a:cubicBezTo>
                    <a:cubicBezTo>
                      <a:pt x="16" y="6"/>
                      <a:pt x="16" y="5"/>
                      <a:pt x="16" y="5"/>
                    </a:cubicBezTo>
                    <a:cubicBezTo>
                      <a:pt x="16" y="5"/>
                      <a:pt x="17" y="5"/>
                      <a:pt x="17" y="6"/>
                    </a:cubicBezTo>
                    <a:cubicBezTo>
                      <a:pt x="16" y="6"/>
                      <a:pt x="18" y="8"/>
                      <a:pt x="18" y="9"/>
                    </a:cubicBezTo>
                    <a:cubicBezTo>
                      <a:pt x="18" y="8"/>
                      <a:pt x="19" y="7"/>
                      <a:pt x="19" y="6"/>
                    </a:cubicBezTo>
                    <a:cubicBezTo>
                      <a:pt x="20" y="7"/>
                      <a:pt x="20" y="7"/>
                      <a:pt x="20" y="7"/>
                    </a:cubicBezTo>
                    <a:cubicBezTo>
                      <a:pt x="20" y="7"/>
                      <a:pt x="18" y="5"/>
                      <a:pt x="19" y="5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21" y="4"/>
                      <a:pt x="23" y="4"/>
                      <a:pt x="22" y="1"/>
                    </a:cubicBezTo>
                    <a:cubicBezTo>
                      <a:pt x="22" y="1"/>
                      <a:pt x="20" y="0"/>
                      <a:pt x="19" y="0"/>
                    </a:cubicBezTo>
                    <a:cubicBezTo>
                      <a:pt x="19" y="1"/>
                      <a:pt x="20" y="2"/>
                      <a:pt x="20" y="3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20" y="3"/>
                      <a:pt x="20" y="4"/>
                      <a:pt x="21" y="4"/>
                    </a:cubicBezTo>
                    <a:cubicBezTo>
                      <a:pt x="21" y="5"/>
                      <a:pt x="20" y="3"/>
                      <a:pt x="20" y="4"/>
                    </a:cubicBezTo>
                    <a:cubicBezTo>
                      <a:pt x="19" y="3"/>
                      <a:pt x="19" y="3"/>
                      <a:pt x="18" y="2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2"/>
                      <a:pt x="17" y="3"/>
                      <a:pt x="17" y="2"/>
                    </a:cubicBezTo>
                    <a:cubicBezTo>
                      <a:pt x="18" y="4"/>
                      <a:pt x="16" y="3"/>
                      <a:pt x="16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7" y="4"/>
                      <a:pt x="17" y="5"/>
                      <a:pt x="17" y="5"/>
                    </a:cubicBezTo>
                    <a:cubicBezTo>
                      <a:pt x="16" y="4"/>
                      <a:pt x="16" y="5"/>
                      <a:pt x="15" y="5"/>
                    </a:cubicBezTo>
                    <a:cubicBezTo>
                      <a:pt x="15" y="5"/>
                      <a:pt x="17" y="7"/>
                      <a:pt x="16" y="7"/>
                    </a:cubicBezTo>
                    <a:cubicBezTo>
                      <a:pt x="15" y="6"/>
                      <a:pt x="15" y="7"/>
                      <a:pt x="14" y="6"/>
                    </a:cubicBezTo>
                    <a:cubicBezTo>
                      <a:pt x="15" y="7"/>
                      <a:pt x="13" y="7"/>
                      <a:pt x="14" y="8"/>
                    </a:cubicBezTo>
                    <a:cubicBezTo>
                      <a:pt x="14" y="9"/>
                      <a:pt x="14" y="9"/>
                      <a:pt x="13" y="8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2" y="8"/>
                      <a:pt x="13" y="9"/>
                      <a:pt x="12" y="8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1" y="8"/>
                      <a:pt x="13" y="10"/>
                      <a:pt x="12" y="10"/>
                    </a:cubicBezTo>
                    <a:cubicBezTo>
                      <a:pt x="12" y="10"/>
                      <a:pt x="12" y="11"/>
                      <a:pt x="13" y="12"/>
                    </a:cubicBezTo>
                    <a:cubicBezTo>
                      <a:pt x="13" y="12"/>
                      <a:pt x="12" y="11"/>
                      <a:pt x="11" y="11"/>
                    </a:cubicBezTo>
                    <a:cubicBezTo>
                      <a:pt x="12" y="13"/>
                      <a:pt x="11" y="11"/>
                      <a:pt x="11" y="12"/>
                    </a:cubicBezTo>
                    <a:cubicBezTo>
                      <a:pt x="10" y="11"/>
                      <a:pt x="11" y="12"/>
                      <a:pt x="10" y="11"/>
                    </a:cubicBezTo>
                    <a:cubicBezTo>
                      <a:pt x="9" y="10"/>
                      <a:pt x="10" y="12"/>
                      <a:pt x="10" y="13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10" y="14"/>
                      <a:pt x="8" y="13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3"/>
                      <a:pt x="8" y="14"/>
                      <a:pt x="7" y="14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6" y="15"/>
                      <a:pt x="7" y="17"/>
                      <a:pt x="8" y="19"/>
                    </a:cubicBezTo>
                    <a:cubicBezTo>
                      <a:pt x="7" y="19"/>
                      <a:pt x="7" y="19"/>
                      <a:pt x="7" y="18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6" y="18"/>
                      <a:pt x="5" y="17"/>
                      <a:pt x="6" y="19"/>
                    </a:cubicBezTo>
                    <a:cubicBezTo>
                      <a:pt x="6" y="20"/>
                      <a:pt x="5" y="18"/>
                      <a:pt x="4" y="18"/>
                    </a:cubicBezTo>
                    <a:cubicBezTo>
                      <a:pt x="5" y="21"/>
                      <a:pt x="1" y="19"/>
                      <a:pt x="4" y="22"/>
                    </a:cubicBezTo>
                    <a:cubicBezTo>
                      <a:pt x="4" y="22"/>
                      <a:pt x="5" y="22"/>
                      <a:pt x="5" y="21"/>
                    </a:cubicBezTo>
                    <a:cubicBezTo>
                      <a:pt x="5" y="21"/>
                      <a:pt x="6" y="22"/>
                      <a:pt x="6" y="22"/>
                    </a:cubicBezTo>
                    <a:cubicBezTo>
                      <a:pt x="6" y="23"/>
                      <a:pt x="4" y="22"/>
                      <a:pt x="4" y="23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0" y="20"/>
                      <a:pt x="3" y="25"/>
                      <a:pt x="0" y="23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87" name="Freeform 182"/>
              <p:cNvSpPr/>
              <p:nvPr/>
            </p:nvSpPr>
            <p:spPr bwMode="auto">
              <a:xfrm>
                <a:off x="691" y="1648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88" name="Freeform 183"/>
              <p:cNvSpPr/>
              <p:nvPr/>
            </p:nvSpPr>
            <p:spPr bwMode="auto">
              <a:xfrm>
                <a:off x="694" y="1651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89" name="Freeform 184"/>
              <p:cNvSpPr/>
              <p:nvPr/>
            </p:nvSpPr>
            <p:spPr bwMode="auto">
              <a:xfrm>
                <a:off x="675" y="167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90" name="Freeform 185"/>
              <p:cNvSpPr/>
              <p:nvPr/>
            </p:nvSpPr>
            <p:spPr bwMode="auto">
              <a:xfrm>
                <a:off x="675" y="1675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91" name="Freeform 186"/>
              <p:cNvSpPr/>
              <p:nvPr/>
            </p:nvSpPr>
            <p:spPr bwMode="auto">
              <a:xfrm>
                <a:off x="645" y="1675"/>
                <a:ext cx="38" cy="44"/>
              </a:xfrm>
              <a:custGeom>
                <a:avLst/>
                <a:gdLst>
                  <a:gd name="T0" fmla="*/ 2 w 14"/>
                  <a:gd name="T1" fmla="*/ 12 h 16"/>
                  <a:gd name="T2" fmla="*/ 3 w 14"/>
                  <a:gd name="T3" fmla="*/ 13 h 16"/>
                  <a:gd name="T4" fmla="*/ 1 w 14"/>
                  <a:gd name="T5" fmla="*/ 13 h 16"/>
                  <a:gd name="T6" fmla="*/ 3 w 14"/>
                  <a:gd name="T7" fmla="*/ 16 h 16"/>
                  <a:gd name="T8" fmla="*/ 7 w 14"/>
                  <a:gd name="T9" fmla="*/ 9 h 16"/>
                  <a:gd name="T10" fmla="*/ 7 w 14"/>
                  <a:gd name="T11" fmla="*/ 10 h 16"/>
                  <a:gd name="T12" fmla="*/ 8 w 14"/>
                  <a:gd name="T13" fmla="*/ 6 h 16"/>
                  <a:gd name="T14" fmla="*/ 10 w 14"/>
                  <a:gd name="T15" fmla="*/ 8 h 16"/>
                  <a:gd name="T16" fmla="*/ 11 w 14"/>
                  <a:gd name="T17" fmla="*/ 6 h 16"/>
                  <a:gd name="T18" fmla="*/ 10 w 14"/>
                  <a:gd name="T19" fmla="*/ 5 h 16"/>
                  <a:gd name="T20" fmla="*/ 11 w 14"/>
                  <a:gd name="T21" fmla="*/ 5 h 16"/>
                  <a:gd name="T22" fmla="*/ 10 w 14"/>
                  <a:gd name="T23" fmla="*/ 5 h 16"/>
                  <a:gd name="T24" fmla="*/ 11 w 14"/>
                  <a:gd name="T25" fmla="*/ 4 h 16"/>
                  <a:gd name="T26" fmla="*/ 11 w 14"/>
                  <a:gd name="T27" fmla="*/ 5 h 16"/>
                  <a:gd name="T28" fmla="*/ 11 w 14"/>
                  <a:gd name="T29" fmla="*/ 4 h 16"/>
                  <a:gd name="T30" fmla="*/ 12 w 14"/>
                  <a:gd name="T31" fmla="*/ 4 h 16"/>
                  <a:gd name="T32" fmla="*/ 12 w 14"/>
                  <a:gd name="T33" fmla="*/ 1 h 16"/>
                  <a:gd name="T34" fmla="*/ 12 w 14"/>
                  <a:gd name="T35" fmla="*/ 0 h 16"/>
                  <a:gd name="T36" fmla="*/ 11 w 14"/>
                  <a:gd name="T37" fmla="*/ 3 h 16"/>
                  <a:gd name="T38" fmla="*/ 11 w 14"/>
                  <a:gd name="T39" fmla="*/ 2 h 16"/>
                  <a:gd name="T40" fmla="*/ 11 w 14"/>
                  <a:gd name="T41" fmla="*/ 4 h 16"/>
                  <a:gd name="T42" fmla="*/ 10 w 14"/>
                  <a:gd name="T43" fmla="*/ 2 h 16"/>
                  <a:gd name="T44" fmla="*/ 8 w 14"/>
                  <a:gd name="T45" fmla="*/ 2 h 16"/>
                  <a:gd name="T46" fmla="*/ 8 w 14"/>
                  <a:gd name="T47" fmla="*/ 2 h 16"/>
                  <a:gd name="T48" fmla="*/ 7 w 14"/>
                  <a:gd name="T49" fmla="*/ 3 h 16"/>
                  <a:gd name="T50" fmla="*/ 8 w 14"/>
                  <a:gd name="T51" fmla="*/ 4 h 16"/>
                  <a:gd name="T52" fmla="*/ 10 w 14"/>
                  <a:gd name="T53" fmla="*/ 5 h 16"/>
                  <a:gd name="T54" fmla="*/ 9 w 14"/>
                  <a:gd name="T55" fmla="*/ 6 h 16"/>
                  <a:gd name="T56" fmla="*/ 8 w 14"/>
                  <a:gd name="T57" fmla="*/ 4 h 16"/>
                  <a:gd name="T58" fmla="*/ 8 w 14"/>
                  <a:gd name="T59" fmla="*/ 5 h 16"/>
                  <a:gd name="T60" fmla="*/ 7 w 14"/>
                  <a:gd name="T61" fmla="*/ 4 h 16"/>
                  <a:gd name="T62" fmla="*/ 8 w 14"/>
                  <a:gd name="T63" fmla="*/ 6 h 16"/>
                  <a:gd name="T64" fmla="*/ 6 w 14"/>
                  <a:gd name="T65" fmla="*/ 8 h 16"/>
                  <a:gd name="T66" fmla="*/ 5 w 14"/>
                  <a:gd name="T67" fmla="*/ 7 h 16"/>
                  <a:gd name="T68" fmla="*/ 6 w 14"/>
                  <a:gd name="T69" fmla="*/ 8 h 16"/>
                  <a:gd name="T70" fmla="*/ 4 w 14"/>
                  <a:gd name="T71" fmla="*/ 9 h 16"/>
                  <a:gd name="T72" fmla="*/ 4 w 14"/>
                  <a:gd name="T73" fmla="*/ 10 h 16"/>
                  <a:gd name="T74" fmla="*/ 3 w 14"/>
                  <a:gd name="T75" fmla="*/ 11 h 16"/>
                  <a:gd name="T76" fmla="*/ 3 w 14"/>
                  <a:gd name="T77" fmla="*/ 11 h 16"/>
                  <a:gd name="T78" fmla="*/ 3 w 14"/>
                  <a:gd name="T79" fmla="*/ 14 h 16"/>
                  <a:gd name="T80" fmla="*/ 2 w 14"/>
                  <a:gd name="T81" fmla="*/ 1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4" h="16">
                    <a:moveTo>
                      <a:pt x="2" y="12"/>
                    </a:moveTo>
                    <a:cubicBezTo>
                      <a:pt x="3" y="13"/>
                      <a:pt x="3" y="13"/>
                      <a:pt x="3" y="13"/>
                    </a:cubicBezTo>
                    <a:cubicBezTo>
                      <a:pt x="2" y="13"/>
                      <a:pt x="2" y="14"/>
                      <a:pt x="1" y="13"/>
                    </a:cubicBezTo>
                    <a:cubicBezTo>
                      <a:pt x="2" y="15"/>
                      <a:pt x="0" y="14"/>
                      <a:pt x="3" y="16"/>
                    </a:cubicBezTo>
                    <a:cubicBezTo>
                      <a:pt x="3" y="13"/>
                      <a:pt x="7" y="12"/>
                      <a:pt x="7" y="9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7"/>
                      <a:pt x="10" y="10"/>
                      <a:pt x="8" y="6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1" y="8"/>
                      <a:pt x="9" y="5"/>
                      <a:pt x="11" y="6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4"/>
                      <a:pt x="10" y="4"/>
                      <a:pt x="11" y="4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2" y="5"/>
                      <a:pt x="11" y="4"/>
                      <a:pt x="11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3"/>
                      <a:pt x="14" y="4"/>
                      <a:pt x="12" y="1"/>
                    </a:cubicBezTo>
                    <a:cubicBezTo>
                      <a:pt x="12" y="1"/>
                      <a:pt x="12" y="1"/>
                      <a:pt x="12" y="0"/>
                    </a:cubicBezTo>
                    <a:cubicBezTo>
                      <a:pt x="10" y="0"/>
                      <a:pt x="11" y="2"/>
                      <a:pt x="11" y="3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3" y="5"/>
                      <a:pt x="10" y="2"/>
                      <a:pt x="11" y="4"/>
                    </a:cubicBezTo>
                    <a:cubicBezTo>
                      <a:pt x="10" y="3"/>
                      <a:pt x="10" y="3"/>
                      <a:pt x="10" y="2"/>
                    </a:cubicBezTo>
                    <a:cubicBezTo>
                      <a:pt x="8" y="1"/>
                      <a:pt x="10" y="4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2"/>
                      <a:pt x="7" y="3"/>
                      <a:pt x="7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9" y="5"/>
                      <a:pt x="10" y="5"/>
                    </a:cubicBezTo>
                    <a:cubicBezTo>
                      <a:pt x="8" y="5"/>
                      <a:pt x="10" y="6"/>
                      <a:pt x="9" y="6"/>
                    </a:cubicBezTo>
                    <a:cubicBezTo>
                      <a:pt x="8" y="5"/>
                      <a:pt x="9" y="5"/>
                      <a:pt x="8" y="4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6"/>
                      <a:pt x="7" y="5"/>
                      <a:pt x="7" y="4"/>
                    </a:cubicBezTo>
                    <a:cubicBezTo>
                      <a:pt x="7" y="5"/>
                      <a:pt x="7" y="5"/>
                      <a:pt x="8" y="6"/>
                    </a:cubicBezTo>
                    <a:cubicBezTo>
                      <a:pt x="6" y="5"/>
                      <a:pt x="5" y="7"/>
                      <a:pt x="6" y="8"/>
                    </a:cubicBezTo>
                    <a:cubicBezTo>
                      <a:pt x="6" y="8"/>
                      <a:pt x="5" y="7"/>
                      <a:pt x="5" y="7"/>
                    </a:cubicBezTo>
                    <a:cubicBezTo>
                      <a:pt x="5" y="7"/>
                      <a:pt x="5" y="8"/>
                      <a:pt x="6" y="8"/>
                    </a:cubicBezTo>
                    <a:cubicBezTo>
                      <a:pt x="6" y="9"/>
                      <a:pt x="5" y="10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3" y="10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2"/>
                      <a:pt x="4" y="14"/>
                      <a:pt x="3" y="14"/>
                    </a:cubicBezTo>
                    <a:cubicBezTo>
                      <a:pt x="3" y="13"/>
                      <a:pt x="3" y="13"/>
                      <a:pt x="2" y="12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92" name="Freeform 187"/>
              <p:cNvSpPr/>
              <p:nvPr/>
            </p:nvSpPr>
            <p:spPr bwMode="auto">
              <a:xfrm>
                <a:off x="645" y="1714"/>
                <a:ext cx="8" cy="8"/>
              </a:xfrm>
              <a:custGeom>
                <a:avLst/>
                <a:gdLst>
                  <a:gd name="T0" fmla="*/ 2 w 3"/>
                  <a:gd name="T1" fmla="*/ 2 h 3"/>
                  <a:gd name="T2" fmla="*/ 1 w 3"/>
                  <a:gd name="T3" fmla="*/ 0 h 3"/>
                  <a:gd name="T4" fmla="*/ 2 w 3"/>
                  <a:gd name="T5" fmla="*/ 3 h 3"/>
                  <a:gd name="T6" fmla="*/ 2 w 3"/>
                  <a:gd name="T7" fmla="*/ 2 h 3"/>
                  <a:gd name="T8" fmla="*/ 2 w 3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2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2"/>
                      <a:pt x="2" y="3"/>
                    </a:cubicBezTo>
                    <a:cubicBezTo>
                      <a:pt x="2" y="2"/>
                      <a:pt x="3" y="2"/>
                      <a:pt x="2" y="2"/>
                    </a:cubicBezTo>
                    <a:cubicBezTo>
                      <a:pt x="2" y="2"/>
                      <a:pt x="2" y="1"/>
                      <a:pt x="2" y="2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93" name="Freeform 188"/>
              <p:cNvSpPr/>
              <p:nvPr/>
            </p:nvSpPr>
            <p:spPr bwMode="auto">
              <a:xfrm>
                <a:off x="634" y="1716"/>
                <a:ext cx="19" cy="19"/>
              </a:xfrm>
              <a:custGeom>
                <a:avLst/>
                <a:gdLst>
                  <a:gd name="T0" fmla="*/ 2 w 7"/>
                  <a:gd name="T1" fmla="*/ 5 h 7"/>
                  <a:gd name="T2" fmla="*/ 3 w 7"/>
                  <a:gd name="T3" fmla="*/ 6 h 7"/>
                  <a:gd name="T4" fmla="*/ 5 w 7"/>
                  <a:gd name="T5" fmla="*/ 4 h 7"/>
                  <a:gd name="T6" fmla="*/ 4 w 7"/>
                  <a:gd name="T7" fmla="*/ 2 h 7"/>
                  <a:gd name="T8" fmla="*/ 5 w 7"/>
                  <a:gd name="T9" fmla="*/ 2 h 7"/>
                  <a:gd name="T10" fmla="*/ 5 w 7"/>
                  <a:gd name="T11" fmla="*/ 1 h 7"/>
                  <a:gd name="T12" fmla="*/ 5 w 7"/>
                  <a:gd name="T13" fmla="*/ 1 h 7"/>
                  <a:gd name="T14" fmla="*/ 4 w 7"/>
                  <a:gd name="T15" fmla="*/ 1 h 7"/>
                  <a:gd name="T16" fmla="*/ 4 w 7"/>
                  <a:gd name="T17" fmla="*/ 2 h 7"/>
                  <a:gd name="T18" fmla="*/ 4 w 7"/>
                  <a:gd name="T19" fmla="*/ 1 h 7"/>
                  <a:gd name="T20" fmla="*/ 4 w 7"/>
                  <a:gd name="T21" fmla="*/ 3 h 7"/>
                  <a:gd name="T22" fmla="*/ 3 w 7"/>
                  <a:gd name="T23" fmla="*/ 2 h 7"/>
                  <a:gd name="T24" fmla="*/ 1 w 7"/>
                  <a:gd name="T25" fmla="*/ 3 h 7"/>
                  <a:gd name="T26" fmla="*/ 2 w 7"/>
                  <a:gd name="T27" fmla="*/ 3 h 7"/>
                  <a:gd name="T28" fmla="*/ 3 w 7"/>
                  <a:gd name="T29" fmla="*/ 4 h 7"/>
                  <a:gd name="T30" fmla="*/ 1 w 7"/>
                  <a:gd name="T31" fmla="*/ 3 h 7"/>
                  <a:gd name="T32" fmla="*/ 1 w 7"/>
                  <a:gd name="T33" fmla="*/ 5 h 7"/>
                  <a:gd name="T34" fmla="*/ 3 w 7"/>
                  <a:gd name="T35" fmla="*/ 7 h 7"/>
                  <a:gd name="T36" fmla="*/ 1 w 7"/>
                  <a:gd name="T37" fmla="*/ 6 h 7"/>
                  <a:gd name="T38" fmla="*/ 0 w 7"/>
                  <a:gd name="T39" fmla="*/ 6 h 7"/>
                  <a:gd name="T40" fmla="*/ 3 w 7"/>
                  <a:gd name="T41" fmla="*/ 7 h 7"/>
                  <a:gd name="T42" fmla="*/ 2 w 7"/>
                  <a:gd name="T43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7" h="7">
                    <a:moveTo>
                      <a:pt x="2" y="5"/>
                    </a:moveTo>
                    <a:cubicBezTo>
                      <a:pt x="3" y="6"/>
                      <a:pt x="3" y="6"/>
                      <a:pt x="3" y="6"/>
                    </a:cubicBezTo>
                    <a:cubicBezTo>
                      <a:pt x="4" y="5"/>
                      <a:pt x="4" y="3"/>
                      <a:pt x="5" y="4"/>
                    </a:cubicBezTo>
                    <a:cubicBezTo>
                      <a:pt x="6" y="4"/>
                      <a:pt x="4" y="2"/>
                      <a:pt x="4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7" y="2"/>
                      <a:pt x="5" y="1"/>
                    </a:cubicBezTo>
                    <a:cubicBezTo>
                      <a:pt x="5" y="1"/>
                      <a:pt x="5" y="2"/>
                      <a:pt x="5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2" y="0"/>
                      <a:pt x="5" y="3"/>
                      <a:pt x="4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2"/>
                      <a:pt x="3" y="3"/>
                      <a:pt x="1" y="3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2" y="3"/>
                      <a:pt x="3" y="3"/>
                      <a:pt x="3" y="4"/>
                    </a:cubicBezTo>
                    <a:cubicBezTo>
                      <a:pt x="4" y="5"/>
                      <a:pt x="2" y="3"/>
                      <a:pt x="1" y="3"/>
                    </a:cubicBezTo>
                    <a:cubicBezTo>
                      <a:pt x="2" y="4"/>
                      <a:pt x="2" y="6"/>
                      <a:pt x="1" y="5"/>
                    </a:cubicBezTo>
                    <a:cubicBezTo>
                      <a:pt x="2" y="6"/>
                      <a:pt x="3" y="7"/>
                      <a:pt x="3" y="7"/>
                    </a:cubicBezTo>
                    <a:cubicBezTo>
                      <a:pt x="2" y="6"/>
                      <a:pt x="1" y="6"/>
                      <a:pt x="1" y="6"/>
                    </a:cubicBezTo>
                    <a:cubicBezTo>
                      <a:pt x="1" y="6"/>
                      <a:pt x="0" y="6"/>
                      <a:pt x="0" y="6"/>
                    </a:cubicBezTo>
                    <a:cubicBezTo>
                      <a:pt x="2" y="6"/>
                      <a:pt x="3" y="7"/>
                      <a:pt x="3" y="7"/>
                    </a:cubicBezTo>
                    <a:cubicBezTo>
                      <a:pt x="5" y="7"/>
                      <a:pt x="1" y="6"/>
                      <a:pt x="2" y="5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94" name="Rectangle 189"/>
              <p:cNvSpPr>
                <a:spLocks noChangeArrowheads="1"/>
              </p:cNvSpPr>
              <p:nvPr/>
            </p:nvSpPr>
            <p:spPr bwMode="auto">
              <a:xfrm>
                <a:off x="642" y="1733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95" name="Freeform 190"/>
              <p:cNvSpPr/>
              <p:nvPr/>
            </p:nvSpPr>
            <p:spPr bwMode="auto">
              <a:xfrm>
                <a:off x="705" y="1646"/>
                <a:ext cx="3" cy="0"/>
              </a:xfrm>
              <a:custGeom>
                <a:avLst/>
                <a:gdLst>
                  <a:gd name="T0" fmla="*/ 0 w 3"/>
                  <a:gd name="T1" fmla="*/ 0 w 3"/>
                  <a:gd name="T2" fmla="*/ 3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96" name="Freeform 191"/>
              <p:cNvSpPr/>
              <p:nvPr/>
            </p:nvSpPr>
            <p:spPr bwMode="auto">
              <a:xfrm>
                <a:off x="697" y="1646"/>
                <a:ext cx="13" cy="8"/>
              </a:xfrm>
              <a:custGeom>
                <a:avLst/>
                <a:gdLst>
                  <a:gd name="T0" fmla="*/ 0 w 5"/>
                  <a:gd name="T1" fmla="*/ 3 h 3"/>
                  <a:gd name="T2" fmla="*/ 1 w 5"/>
                  <a:gd name="T3" fmla="*/ 3 h 3"/>
                  <a:gd name="T4" fmla="*/ 5 w 5"/>
                  <a:gd name="T5" fmla="*/ 0 h 3"/>
                  <a:gd name="T6" fmla="*/ 2 w 5"/>
                  <a:gd name="T7" fmla="*/ 1 h 3"/>
                  <a:gd name="T8" fmla="*/ 3 w 5"/>
                  <a:gd name="T9" fmla="*/ 1 h 3"/>
                  <a:gd name="T10" fmla="*/ 1 w 5"/>
                  <a:gd name="T11" fmla="*/ 2 h 3"/>
                  <a:gd name="T12" fmla="*/ 2 w 5"/>
                  <a:gd name="T13" fmla="*/ 2 h 3"/>
                  <a:gd name="T14" fmla="*/ 0 w 5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3">
                    <a:moveTo>
                      <a:pt x="0" y="3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4" y="1"/>
                      <a:pt x="3" y="2"/>
                      <a:pt x="5" y="0"/>
                    </a:cubicBezTo>
                    <a:cubicBezTo>
                      <a:pt x="4" y="0"/>
                      <a:pt x="3" y="0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2" y="2"/>
                      <a:pt x="2" y="1"/>
                      <a:pt x="1" y="2"/>
                    </a:cubicBezTo>
                    <a:cubicBezTo>
                      <a:pt x="0" y="3"/>
                      <a:pt x="2" y="2"/>
                      <a:pt x="2" y="2"/>
                    </a:cubicBez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97" name="Freeform 192"/>
              <p:cNvSpPr/>
              <p:nvPr/>
            </p:nvSpPr>
            <p:spPr bwMode="auto">
              <a:xfrm>
                <a:off x="702" y="1648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98" name="Freeform 193"/>
              <p:cNvSpPr/>
              <p:nvPr/>
            </p:nvSpPr>
            <p:spPr bwMode="auto">
              <a:xfrm>
                <a:off x="705" y="1648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99" name="Freeform 194"/>
              <p:cNvSpPr/>
              <p:nvPr/>
            </p:nvSpPr>
            <p:spPr bwMode="auto">
              <a:xfrm>
                <a:off x="708" y="1651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00" name="Freeform 195"/>
              <p:cNvSpPr/>
              <p:nvPr/>
            </p:nvSpPr>
            <p:spPr bwMode="auto">
              <a:xfrm>
                <a:off x="702" y="1651"/>
                <a:ext cx="8" cy="5"/>
              </a:xfrm>
              <a:custGeom>
                <a:avLst/>
                <a:gdLst>
                  <a:gd name="T0" fmla="*/ 3 w 3"/>
                  <a:gd name="T1" fmla="*/ 0 h 2"/>
                  <a:gd name="T2" fmla="*/ 2 w 3"/>
                  <a:gd name="T3" fmla="*/ 0 h 2"/>
                  <a:gd name="T4" fmla="*/ 2 w 3"/>
                  <a:gd name="T5" fmla="*/ 0 h 2"/>
                  <a:gd name="T6" fmla="*/ 1 w 3"/>
                  <a:gd name="T7" fmla="*/ 1 h 2"/>
                  <a:gd name="T8" fmla="*/ 1 w 3"/>
                  <a:gd name="T9" fmla="*/ 1 h 2"/>
                  <a:gd name="T10" fmla="*/ 0 w 3"/>
                  <a:gd name="T11" fmla="*/ 2 h 2"/>
                  <a:gd name="T12" fmla="*/ 3 w 3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3" y="0"/>
                      <a:pt x="3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0" y="1"/>
                      <a:pt x="1" y="1"/>
                    </a:cubicBezTo>
                    <a:cubicBezTo>
                      <a:pt x="0" y="1"/>
                      <a:pt x="2" y="0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01" name="Freeform 196"/>
              <p:cNvSpPr/>
              <p:nvPr/>
            </p:nvSpPr>
            <p:spPr bwMode="auto">
              <a:xfrm>
                <a:off x="708" y="165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02" name="Freeform 197"/>
              <p:cNvSpPr/>
              <p:nvPr/>
            </p:nvSpPr>
            <p:spPr bwMode="auto">
              <a:xfrm>
                <a:off x="705" y="1651"/>
                <a:ext cx="3" cy="0"/>
              </a:xfrm>
              <a:custGeom>
                <a:avLst/>
                <a:gdLst>
                  <a:gd name="T0" fmla="*/ 3 w 3"/>
                  <a:gd name="T1" fmla="*/ 3 w 3"/>
                  <a:gd name="T2" fmla="*/ 0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03" name="Freeform 198"/>
              <p:cNvSpPr/>
              <p:nvPr/>
            </p:nvSpPr>
            <p:spPr bwMode="auto">
              <a:xfrm>
                <a:off x="702" y="1651"/>
                <a:ext cx="8" cy="8"/>
              </a:xfrm>
              <a:custGeom>
                <a:avLst/>
                <a:gdLst>
                  <a:gd name="T0" fmla="*/ 3 w 3"/>
                  <a:gd name="T1" fmla="*/ 0 h 3"/>
                  <a:gd name="T2" fmla="*/ 2 w 3"/>
                  <a:gd name="T3" fmla="*/ 1 h 3"/>
                  <a:gd name="T4" fmla="*/ 0 w 3"/>
                  <a:gd name="T5" fmla="*/ 3 h 3"/>
                  <a:gd name="T6" fmla="*/ 0 w 3"/>
                  <a:gd name="T7" fmla="*/ 3 h 3"/>
                  <a:gd name="T8" fmla="*/ 3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1" y="2"/>
                      <a:pt x="3" y="0"/>
                      <a:pt x="2" y="1"/>
                    </a:cubicBezTo>
                    <a:cubicBezTo>
                      <a:pt x="2" y="1"/>
                      <a:pt x="1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2"/>
                      <a:pt x="2" y="1"/>
                      <a:pt x="3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04" name="Freeform 199"/>
              <p:cNvSpPr/>
              <p:nvPr/>
            </p:nvSpPr>
            <p:spPr bwMode="auto">
              <a:xfrm>
                <a:off x="700" y="1662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05" name="Freeform 200"/>
              <p:cNvSpPr/>
              <p:nvPr/>
            </p:nvSpPr>
            <p:spPr bwMode="auto">
              <a:xfrm>
                <a:off x="700" y="1656"/>
                <a:ext cx="10" cy="11"/>
              </a:xfrm>
              <a:custGeom>
                <a:avLst/>
                <a:gdLst>
                  <a:gd name="T0" fmla="*/ 4 w 4"/>
                  <a:gd name="T1" fmla="*/ 1 h 4"/>
                  <a:gd name="T2" fmla="*/ 2 w 4"/>
                  <a:gd name="T3" fmla="*/ 2 h 4"/>
                  <a:gd name="T4" fmla="*/ 3 w 4"/>
                  <a:gd name="T5" fmla="*/ 1 h 4"/>
                  <a:gd name="T6" fmla="*/ 2 w 4"/>
                  <a:gd name="T7" fmla="*/ 1 h 4"/>
                  <a:gd name="T8" fmla="*/ 4 w 4"/>
                  <a:gd name="T9" fmla="*/ 0 h 4"/>
                  <a:gd name="T10" fmla="*/ 2 w 4"/>
                  <a:gd name="T11" fmla="*/ 1 h 4"/>
                  <a:gd name="T12" fmla="*/ 3 w 4"/>
                  <a:gd name="T13" fmla="*/ 0 h 4"/>
                  <a:gd name="T14" fmla="*/ 1 w 4"/>
                  <a:gd name="T15" fmla="*/ 1 h 4"/>
                  <a:gd name="T16" fmla="*/ 2 w 4"/>
                  <a:gd name="T17" fmla="*/ 1 h 4"/>
                  <a:gd name="T18" fmla="*/ 1 w 4"/>
                  <a:gd name="T19" fmla="*/ 2 h 4"/>
                  <a:gd name="T20" fmla="*/ 0 w 4"/>
                  <a:gd name="T21" fmla="*/ 4 h 4"/>
                  <a:gd name="T22" fmla="*/ 4 w 4"/>
                  <a:gd name="T23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3" y="1"/>
                      <a:pt x="3" y="1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4" y="0"/>
                      <a:pt x="3" y="1"/>
                      <a:pt x="4" y="0"/>
                    </a:cubicBezTo>
                    <a:cubicBezTo>
                      <a:pt x="4" y="0"/>
                      <a:pt x="3" y="0"/>
                      <a:pt x="2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3" y="0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0" y="4"/>
                      <a:pt x="0" y="4"/>
                    </a:cubicBezTo>
                    <a:cubicBezTo>
                      <a:pt x="0" y="4"/>
                      <a:pt x="3" y="2"/>
                      <a:pt x="4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06" name="Freeform 201"/>
              <p:cNvSpPr/>
              <p:nvPr/>
            </p:nvSpPr>
            <p:spPr bwMode="auto">
              <a:xfrm>
                <a:off x="705" y="1662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07" name="Freeform 202"/>
              <p:cNvSpPr/>
              <p:nvPr/>
            </p:nvSpPr>
            <p:spPr bwMode="auto">
              <a:xfrm>
                <a:off x="702" y="1659"/>
                <a:ext cx="11" cy="11"/>
              </a:xfrm>
              <a:custGeom>
                <a:avLst/>
                <a:gdLst>
                  <a:gd name="T0" fmla="*/ 4 w 4"/>
                  <a:gd name="T1" fmla="*/ 0 h 4"/>
                  <a:gd name="T2" fmla="*/ 3 w 4"/>
                  <a:gd name="T3" fmla="*/ 1 h 4"/>
                  <a:gd name="T4" fmla="*/ 3 w 4"/>
                  <a:gd name="T5" fmla="*/ 0 h 4"/>
                  <a:gd name="T6" fmla="*/ 2 w 4"/>
                  <a:gd name="T7" fmla="*/ 1 h 4"/>
                  <a:gd name="T8" fmla="*/ 3 w 4"/>
                  <a:gd name="T9" fmla="*/ 1 h 4"/>
                  <a:gd name="T10" fmla="*/ 1 w 4"/>
                  <a:gd name="T11" fmla="*/ 3 h 4"/>
                  <a:gd name="T12" fmla="*/ 1 w 4"/>
                  <a:gd name="T13" fmla="*/ 2 h 4"/>
                  <a:gd name="T14" fmla="*/ 2 w 4"/>
                  <a:gd name="T15" fmla="*/ 3 h 4"/>
                  <a:gd name="T16" fmla="*/ 2 w 4"/>
                  <a:gd name="T17" fmla="*/ 2 h 4"/>
                  <a:gd name="T18" fmla="*/ 3 w 4"/>
                  <a:gd name="T19" fmla="*/ 2 h 4"/>
                  <a:gd name="T20" fmla="*/ 4 w 4"/>
                  <a:gd name="T2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0"/>
                      <a:pt x="3" y="0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0" y="3"/>
                      <a:pt x="3" y="1"/>
                      <a:pt x="3" y="1"/>
                    </a:cubicBezTo>
                    <a:cubicBezTo>
                      <a:pt x="3" y="2"/>
                      <a:pt x="2" y="2"/>
                      <a:pt x="1" y="3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0" y="4"/>
                      <a:pt x="1" y="3"/>
                      <a:pt x="2" y="3"/>
                    </a:cubicBezTo>
                    <a:cubicBezTo>
                      <a:pt x="2" y="3"/>
                      <a:pt x="3" y="2"/>
                      <a:pt x="2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1"/>
                      <a:pt x="4" y="0"/>
                      <a:pt x="4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08" name="Freeform 203"/>
              <p:cNvSpPr/>
              <p:nvPr/>
            </p:nvSpPr>
            <p:spPr bwMode="auto">
              <a:xfrm>
                <a:off x="710" y="1659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09" name="Freeform 204"/>
              <p:cNvSpPr/>
              <p:nvPr/>
            </p:nvSpPr>
            <p:spPr bwMode="auto">
              <a:xfrm>
                <a:off x="708" y="166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</p:grpSp>
        <p:grpSp>
          <p:nvGrpSpPr>
            <p:cNvPr id="7" name="Group 406"/>
            <p:cNvGrpSpPr/>
            <p:nvPr/>
          </p:nvGrpSpPr>
          <p:grpSpPr bwMode="auto">
            <a:xfrm>
              <a:off x="653" y="1632"/>
              <a:ext cx="1446" cy="1624"/>
              <a:chOff x="653" y="1632"/>
              <a:chExt cx="1446" cy="1624"/>
            </a:xfrm>
          </p:grpSpPr>
          <p:sp>
            <p:nvSpPr>
              <p:cNvPr id="1310" name="Freeform 206"/>
              <p:cNvSpPr/>
              <p:nvPr/>
            </p:nvSpPr>
            <p:spPr bwMode="auto">
              <a:xfrm>
                <a:off x="713" y="1662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11" name="Freeform 207"/>
              <p:cNvSpPr/>
              <p:nvPr/>
            </p:nvSpPr>
            <p:spPr bwMode="auto">
              <a:xfrm>
                <a:off x="705" y="1662"/>
                <a:ext cx="27" cy="24"/>
              </a:xfrm>
              <a:custGeom>
                <a:avLst/>
                <a:gdLst>
                  <a:gd name="T0" fmla="*/ 6 w 10"/>
                  <a:gd name="T1" fmla="*/ 9 h 9"/>
                  <a:gd name="T2" fmla="*/ 7 w 10"/>
                  <a:gd name="T3" fmla="*/ 8 h 9"/>
                  <a:gd name="T4" fmla="*/ 8 w 10"/>
                  <a:gd name="T5" fmla="*/ 7 h 9"/>
                  <a:gd name="T6" fmla="*/ 10 w 10"/>
                  <a:gd name="T7" fmla="*/ 6 h 9"/>
                  <a:gd name="T8" fmla="*/ 9 w 10"/>
                  <a:gd name="T9" fmla="*/ 6 h 9"/>
                  <a:gd name="T10" fmla="*/ 10 w 10"/>
                  <a:gd name="T11" fmla="*/ 5 h 9"/>
                  <a:gd name="T12" fmla="*/ 8 w 10"/>
                  <a:gd name="T13" fmla="*/ 5 h 9"/>
                  <a:gd name="T14" fmla="*/ 7 w 10"/>
                  <a:gd name="T15" fmla="*/ 4 h 9"/>
                  <a:gd name="T16" fmla="*/ 5 w 10"/>
                  <a:gd name="T17" fmla="*/ 1 h 9"/>
                  <a:gd name="T18" fmla="*/ 4 w 10"/>
                  <a:gd name="T19" fmla="*/ 3 h 9"/>
                  <a:gd name="T20" fmla="*/ 4 w 10"/>
                  <a:gd name="T21" fmla="*/ 2 h 9"/>
                  <a:gd name="T22" fmla="*/ 4 w 10"/>
                  <a:gd name="T23" fmla="*/ 2 h 9"/>
                  <a:gd name="T24" fmla="*/ 4 w 10"/>
                  <a:gd name="T25" fmla="*/ 1 h 9"/>
                  <a:gd name="T26" fmla="*/ 2 w 10"/>
                  <a:gd name="T27" fmla="*/ 2 h 9"/>
                  <a:gd name="T28" fmla="*/ 4 w 10"/>
                  <a:gd name="T29" fmla="*/ 0 h 9"/>
                  <a:gd name="T30" fmla="*/ 2 w 10"/>
                  <a:gd name="T31" fmla="*/ 1 h 9"/>
                  <a:gd name="T32" fmla="*/ 1 w 10"/>
                  <a:gd name="T33" fmla="*/ 2 h 9"/>
                  <a:gd name="T34" fmla="*/ 1 w 10"/>
                  <a:gd name="T35" fmla="*/ 3 h 9"/>
                  <a:gd name="T36" fmla="*/ 4 w 10"/>
                  <a:gd name="T37" fmla="*/ 3 h 9"/>
                  <a:gd name="T38" fmla="*/ 3 w 10"/>
                  <a:gd name="T39" fmla="*/ 4 h 9"/>
                  <a:gd name="T40" fmla="*/ 3 w 10"/>
                  <a:gd name="T41" fmla="*/ 5 h 9"/>
                  <a:gd name="T42" fmla="*/ 5 w 10"/>
                  <a:gd name="T43" fmla="*/ 4 h 9"/>
                  <a:gd name="T44" fmla="*/ 5 w 10"/>
                  <a:gd name="T45" fmla="*/ 5 h 9"/>
                  <a:gd name="T46" fmla="*/ 6 w 10"/>
                  <a:gd name="T47" fmla="*/ 4 h 9"/>
                  <a:gd name="T48" fmla="*/ 5 w 10"/>
                  <a:gd name="T49" fmla="*/ 6 h 9"/>
                  <a:gd name="T50" fmla="*/ 7 w 10"/>
                  <a:gd name="T51" fmla="*/ 4 h 9"/>
                  <a:gd name="T52" fmla="*/ 5 w 10"/>
                  <a:gd name="T53" fmla="*/ 7 h 9"/>
                  <a:gd name="T54" fmla="*/ 6 w 10"/>
                  <a:gd name="T55" fmla="*/ 6 h 9"/>
                  <a:gd name="T56" fmla="*/ 7 w 10"/>
                  <a:gd name="T57" fmla="*/ 5 h 9"/>
                  <a:gd name="T58" fmla="*/ 5 w 10"/>
                  <a:gd name="T59" fmla="*/ 7 h 9"/>
                  <a:gd name="T60" fmla="*/ 6 w 10"/>
                  <a:gd name="T61" fmla="*/ 7 h 9"/>
                  <a:gd name="T62" fmla="*/ 7 w 10"/>
                  <a:gd name="T63" fmla="*/ 6 h 9"/>
                  <a:gd name="T64" fmla="*/ 7 w 10"/>
                  <a:gd name="T65" fmla="*/ 7 h 9"/>
                  <a:gd name="T66" fmla="*/ 6 w 10"/>
                  <a:gd name="T67" fmla="*/ 8 h 9"/>
                  <a:gd name="T68" fmla="*/ 5 w 10"/>
                  <a:gd name="T69" fmla="*/ 9 h 9"/>
                  <a:gd name="T70" fmla="*/ 7 w 10"/>
                  <a:gd name="T71" fmla="*/ 7 h 9"/>
                  <a:gd name="T72" fmla="*/ 6 w 10"/>
                  <a:gd name="T73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9">
                    <a:moveTo>
                      <a:pt x="6" y="9"/>
                    </a:moveTo>
                    <a:cubicBezTo>
                      <a:pt x="7" y="8"/>
                      <a:pt x="7" y="8"/>
                      <a:pt x="7" y="8"/>
                    </a:cubicBezTo>
                    <a:cubicBezTo>
                      <a:pt x="8" y="7"/>
                      <a:pt x="8" y="8"/>
                      <a:pt x="8" y="7"/>
                    </a:cubicBezTo>
                    <a:cubicBezTo>
                      <a:pt x="9" y="7"/>
                      <a:pt x="9" y="7"/>
                      <a:pt x="10" y="6"/>
                    </a:cubicBezTo>
                    <a:cubicBezTo>
                      <a:pt x="10" y="6"/>
                      <a:pt x="9" y="6"/>
                      <a:pt x="9" y="6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5"/>
                      <a:pt x="8" y="6"/>
                      <a:pt x="8" y="5"/>
                    </a:cubicBezTo>
                    <a:cubicBezTo>
                      <a:pt x="8" y="4"/>
                      <a:pt x="8" y="4"/>
                      <a:pt x="7" y="4"/>
                    </a:cubicBezTo>
                    <a:cubicBezTo>
                      <a:pt x="7" y="3"/>
                      <a:pt x="5" y="3"/>
                      <a:pt x="5" y="1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2"/>
                      <a:pt x="3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6" y="0"/>
                      <a:pt x="4" y="1"/>
                      <a:pt x="4" y="1"/>
                    </a:cubicBezTo>
                    <a:cubicBezTo>
                      <a:pt x="4" y="1"/>
                      <a:pt x="3" y="2"/>
                      <a:pt x="2" y="2"/>
                    </a:cubicBezTo>
                    <a:cubicBezTo>
                      <a:pt x="4" y="1"/>
                      <a:pt x="2" y="2"/>
                      <a:pt x="4" y="0"/>
                    </a:cubicBezTo>
                    <a:cubicBezTo>
                      <a:pt x="4" y="0"/>
                      <a:pt x="2" y="2"/>
                      <a:pt x="2" y="1"/>
                    </a:cubicBezTo>
                    <a:cubicBezTo>
                      <a:pt x="1" y="2"/>
                      <a:pt x="2" y="2"/>
                      <a:pt x="1" y="2"/>
                    </a:cubicBezTo>
                    <a:cubicBezTo>
                      <a:pt x="1" y="3"/>
                      <a:pt x="2" y="2"/>
                      <a:pt x="1" y="3"/>
                    </a:cubicBezTo>
                    <a:cubicBezTo>
                      <a:pt x="0" y="4"/>
                      <a:pt x="3" y="3"/>
                      <a:pt x="4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3"/>
                      <a:pt x="5" y="4"/>
                      <a:pt x="3" y="5"/>
                    </a:cubicBezTo>
                    <a:cubicBezTo>
                      <a:pt x="4" y="4"/>
                      <a:pt x="3" y="6"/>
                      <a:pt x="5" y="4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5"/>
                      <a:pt x="5" y="6"/>
                      <a:pt x="5" y="6"/>
                    </a:cubicBezTo>
                    <a:cubicBezTo>
                      <a:pt x="6" y="5"/>
                      <a:pt x="6" y="5"/>
                      <a:pt x="7" y="4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5" y="6"/>
                      <a:pt x="6" y="6"/>
                      <a:pt x="7" y="5"/>
                    </a:cubicBezTo>
                    <a:cubicBezTo>
                      <a:pt x="7" y="6"/>
                      <a:pt x="6" y="7"/>
                      <a:pt x="5" y="7"/>
                    </a:cubicBezTo>
                    <a:cubicBezTo>
                      <a:pt x="5" y="8"/>
                      <a:pt x="7" y="6"/>
                      <a:pt x="6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8" y="6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8"/>
                      <a:pt x="5" y="8"/>
                      <a:pt x="5" y="9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9"/>
                      <a:pt x="6" y="9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12" name="Freeform 208"/>
              <p:cNvSpPr/>
              <p:nvPr/>
            </p:nvSpPr>
            <p:spPr bwMode="auto">
              <a:xfrm>
                <a:off x="716" y="1686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13" name="Freeform 209"/>
              <p:cNvSpPr/>
              <p:nvPr/>
            </p:nvSpPr>
            <p:spPr bwMode="auto">
              <a:xfrm>
                <a:off x="721" y="168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14" name="Rectangle 210"/>
              <p:cNvSpPr>
                <a:spLocks noChangeArrowheads="1"/>
              </p:cNvSpPr>
              <p:nvPr/>
            </p:nvSpPr>
            <p:spPr bwMode="auto">
              <a:xfrm>
                <a:off x="727" y="1675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15" name="Freeform 211"/>
              <p:cNvSpPr/>
              <p:nvPr/>
            </p:nvSpPr>
            <p:spPr bwMode="auto">
              <a:xfrm>
                <a:off x="716" y="1681"/>
                <a:ext cx="3" cy="3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16" name="Freeform 212"/>
              <p:cNvSpPr/>
              <p:nvPr/>
            </p:nvSpPr>
            <p:spPr bwMode="auto">
              <a:xfrm>
                <a:off x="713" y="1678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17" name="Freeform 213"/>
              <p:cNvSpPr/>
              <p:nvPr/>
            </p:nvSpPr>
            <p:spPr bwMode="auto">
              <a:xfrm>
                <a:off x="719" y="1686"/>
                <a:ext cx="2" cy="0"/>
              </a:xfrm>
              <a:custGeom>
                <a:avLst/>
                <a:gdLst>
                  <a:gd name="T0" fmla="*/ 0 w 2"/>
                  <a:gd name="T1" fmla="*/ 0 w 2"/>
                  <a:gd name="T2" fmla="*/ 2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18" name="Freeform 214"/>
              <p:cNvSpPr/>
              <p:nvPr/>
            </p:nvSpPr>
            <p:spPr bwMode="auto">
              <a:xfrm>
                <a:off x="724" y="1662"/>
                <a:ext cx="33" cy="30"/>
              </a:xfrm>
              <a:custGeom>
                <a:avLst/>
                <a:gdLst>
                  <a:gd name="T0" fmla="*/ 4 w 12"/>
                  <a:gd name="T1" fmla="*/ 8 h 11"/>
                  <a:gd name="T2" fmla="*/ 4 w 12"/>
                  <a:gd name="T3" fmla="*/ 10 h 11"/>
                  <a:gd name="T4" fmla="*/ 3 w 12"/>
                  <a:gd name="T5" fmla="*/ 10 h 11"/>
                  <a:gd name="T6" fmla="*/ 6 w 12"/>
                  <a:gd name="T7" fmla="*/ 8 h 11"/>
                  <a:gd name="T8" fmla="*/ 3 w 12"/>
                  <a:gd name="T9" fmla="*/ 8 h 11"/>
                  <a:gd name="T10" fmla="*/ 4 w 12"/>
                  <a:gd name="T11" fmla="*/ 7 h 11"/>
                  <a:gd name="T12" fmla="*/ 1 w 12"/>
                  <a:gd name="T13" fmla="*/ 9 h 11"/>
                  <a:gd name="T14" fmla="*/ 4 w 12"/>
                  <a:gd name="T15" fmla="*/ 6 h 11"/>
                  <a:gd name="T16" fmla="*/ 4 w 12"/>
                  <a:gd name="T17" fmla="*/ 6 h 11"/>
                  <a:gd name="T18" fmla="*/ 3 w 12"/>
                  <a:gd name="T19" fmla="*/ 6 h 11"/>
                  <a:gd name="T20" fmla="*/ 1 w 12"/>
                  <a:gd name="T21" fmla="*/ 8 h 11"/>
                  <a:gd name="T22" fmla="*/ 0 w 12"/>
                  <a:gd name="T23" fmla="*/ 9 h 11"/>
                  <a:gd name="T24" fmla="*/ 1 w 12"/>
                  <a:gd name="T25" fmla="*/ 8 h 11"/>
                  <a:gd name="T26" fmla="*/ 0 w 12"/>
                  <a:gd name="T27" fmla="*/ 9 h 11"/>
                  <a:gd name="T28" fmla="*/ 1 w 12"/>
                  <a:gd name="T29" fmla="*/ 9 h 11"/>
                  <a:gd name="T30" fmla="*/ 0 w 12"/>
                  <a:gd name="T31" fmla="*/ 10 h 11"/>
                  <a:gd name="T32" fmla="*/ 1 w 12"/>
                  <a:gd name="T33" fmla="*/ 9 h 11"/>
                  <a:gd name="T34" fmla="*/ 1 w 12"/>
                  <a:gd name="T35" fmla="*/ 9 h 11"/>
                  <a:gd name="T36" fmla="*/ 2 w 12"/>
                  <a:gd name="T37" fmla="*/ 9 h 11"/>
                  <a:gd name="T38" fmla="*/ 1 w 12"/>
                  <a:gd name="T39" fmla="*/ 10 h 11"/>
                  <a:gd name="T40" fmla="*/ 2 w 12"/>
                  <a:gd name="T41" fmla="*/ 9 h 11"/>
                  <a:gd name="T42" fmla="*/ 1 w 12"/>
                  <a:gd name="T43" fmla="*/ 11 h 11"/>
                  <a:gd name="T44" fmla="*/ 2 w 12"/>
                  <a:gd name="T45" fmla="*/ 10 h 11"/>
                  <a:gd name="T46" fmla="*/ 1 w 12"/>
                  <a:gd name="T47" fmla="*/ 10 h 11"/>
                  <a:gd name="T48" fmla="*/ 4 w 12"/>
                  <a:gd name="T49" fmla="*/ 9 h 11"/>
                  <a:gd name="T50" fmla="*/ 2 w 12"/>
                  <a:gd name="T51" fmla="*/ 11 h 11"/>
                  <a:gd name="T52" fmla="*/ 2 w 12"/>
                  <a:gd name="T53" fmla="*/ 11 h 11"/>
                  <a:gd name="T54" fmla="*/ 2 w 12"/>
                  <a:gd name="T55" fmla="*/ 11 h 11"/>
                  <a:gd name="T56" fmla="*/ 2 w 12"/>
                  <a:gd name="T57" fmla="*/ 11 h 11"/>
                  <a:gd name="T58" fmla="*/ 2 w 12"/>
                  <a:gd name="T59" fmla="*/ 11 h 11"/>
                  <a:gd name="T60" fmla="*/ 2 w 12"/>
                  <a:gd name="T61" fmla="*/ 11 h 11"/>
                  <a:gd name="T62" fmla="*/ 7 w 12"/>
                  <a:gd name="T63" fmla="*/ 5 h 11"/>
                  <a:gd name="T64" fmla="*/ 7 w 12"/>
                  <a:gd name="T65" fmla="*/ 5 h 11"/>
                  <a:gd name="T66" fmla="*/ 7 w 12"/>
                  <a:gd name="T67" fmla="*/ 5 h 11"/>
                  <a:gd name="T68" fmla="*/ 7 w 12"/>
                  <a:gd name="T69" fmla="*/ 5 h 11"/>
                  <a:gd name="T70" fmla="*/ 7 w 12"/>
                  <a:gd name="T71" fmla="*/ 5 h 11"/>
                  <a:gd name="T72" fmla="*/ 7 w 12"/>
                  <a:gd name="T73" fmla="*/ 5 h 11"/>
                  <a:gd name="T74" fmla="*/ 6 w 12"/>
                  <a:gd name="T75" fmla="*/ 5 h 11"/>
                  <a:gd name="T76" fmla="*/ 6 w 12"/>
                  <a:gd name="T77" fmla="*/ 5 h 11"/>
                  <a:gd name="T78" fmla="*/ 6 w 12"/>
                  <a:gd name="T79" fmla="*/ 5 h 11"/>
                  <a:gd name="T80" fmla="*/ 6 w 12"/>
                  <a:gd name="T81" fmla="*/ 6 h 11"/>
                  <a:gd name="T82" fmla="*/ 5 w 12"/>
                  <a:gd name="T83" fmla="*/ 6 h 11"/>
                  <a:gd name="T84" fmla="*/ 5 w 12"/>
                  <a:gd name="T85" fmla="*/ 7 h 11"/>
                  <a:gd name="T86" fmla="*/ 5 w 12"/>
                  <a:gd name="T87" fmla="*/ 6 h 11"/>
                  <a:gd name="T88" fmla="*/ 4 w 12"/>
                  <a:gd name="T89" fmla="*/ 8 h 11"/>
                  <a:gd name="T90" fmla="*/ 5 w 12"/>
                  <a:gd name="T91" fmla="*/ 7 h 11"/>
                  <a:gd name="T92" fmla="*/ 4 w 12"/>
                  <a:gd name="T93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2" h="11">
                    <a:moveTo>
                      <a:pt x="4" y="8"/>
                    </a:moveTo>
                    <a:cubicBezTo>
                      <a:pt x="3" y="10"/>
                      <a:pt x="4" y="9"/>
                      <a:pt x="4" y="10"/>
                    </a:cubicBezTo>
                    <a:cubicBezTo>
                      <a:pt x="4" y="10"/>
                      <a:pt x="8" y="4"/>
                      <a:pt x="3" y="10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8"/>
                      <a:pt x="5" y="7"/>
                      <a:pt x="3" y="8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1" y="10"/>
                      <a:pt x="1" y="9"/>
                    </a:cubicBezTo>
                    <a:cubicBezTo>
                      <a:pt x="3" y="8"/>
                      <a:pt x="2" y="8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3" y="7"/>
                      <a:pt x="3" y="6"/>
                    </a:cubicBezTo>
                    <a:cubicBezTo>
                      <a:pt x="2" y="7"/>
                      <a:pt x="1" y="8"/>
                      <a:pt x="1" y="8"/>
                    </a:cubicBezTo>
                    <a:cubicBezTo>
                      <a:pt x="1" y="8"/>
                      <a:pt x="0" y="8"/>
                      <a:pt x="0" y="9"/>
                    </a:cubicBezTo>
                    <a:cubicBezTo>
                      <a:pt x="1" y="8"/>
                      <a:pt x="0" y="9"/>
                      <a:pt x="1" y="8"/>
                    </a:cubicBezTo>
                    <a:cubicBezTo>
                      <a:pt x="0" y="9"/>
                      <a:pt x="1" y="9"/>
                      <a:pt x="0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0" y="9"/>
                      <a:pt x="0" y="10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10"/>
                      <a:pt x="2" y="9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0"/>
                      <a:pt x="0" y="11"/>
                      <a:pt x="1" y="11"/>
                    </a:cubicBezTo>
                    <a:cubicBezTo>
                      <a:pt x="1" y="11"/>
                      <a:pt x="2" y="10"/>
                      <a:pt x="2" y="10"/>
                    </a:cubicBezTo>
                    <a:cubicBezTo>
                      <a:pt x="3" y="10"/>
                      <a:pt x="1" y="11"/>
                      <a:pt x="1" y="10"/>
                    </a:cubicBezTo>
                    <a:cubicBezTo>
                      <a:pt x="2" y="10"/>
                      <a:pt x="3" y="9"/>
                      <a:pt x="4" y="9"/>
                    </a:cubicBezTo>
                    <a:cubicBezTo>
                      <a:pt x="3" y="10"/>
                      <a:pt x="4" y="9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12" y="0"/>
                      <a:pt x="5" y="8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6"/>
                      <a:pt x="6" y="6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7"/>
                      <a:pt x="7" y="4"/>
                      <a:pt x="6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6"/>
                    </a:cubicBezTo>
                    <a:cubicBezTo>
                      <a:pt x="4" y="7"/>
                      <a:pt x="4" y="7"/>
                      <a:pt x="4" y="8"/>
                    </a:cubicBezTo>
                    <a:cubicBezTo>
                      <a:pt x="4" y="8"/>
                      <a:pt x="4" y="7"/>
                      <a:pt x="5" y="7"/>
                    </a:cubicBezTo>
                    <a:cubicBezTo>
                      <a:pt x="4" y="8"/>
                      <a:pt x="4" y="9"/>
                      <a:pt x="4" y="8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19" name="Freeform 215"/>
              <p:cNvSpPr/>
              <p:nvPr/>
            </p:nvSpPr>
            <p:spPr bwMode="auto">
              <a:xfrm>
                <a:off x="724" y="1686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0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20" name="Freeform 216"/>
              <p:cNvSpPr/>
              <p:nvPr/>
            </p:nvSpPr>
            <p:spPr bwMode="auto">
              <a:xfrm>
                <a:off x="721" y="1667"/>
                <a:ext cx="22" cy="17"/>
              </a:xfrm>
              <a:custGeom>
                <a:avLst/>
                <a:gdLst>
                  <a:gd name="T0" fmla="*/ 5 w 8"/>
                  <a:gd name="T1" fmla="*/ 4 h 6"/>
                  <a:gd name="T2" fmla="*/ 6 w 8"/>
                  <a:gd name="T3" fmla="*/ 2 h 6"/>
                  <a:gd name="T4" fmla="*/ 4 w 8"/>
                  <a:gd name="T5" fmla="*/ 5 h 6"/>
                  <a:gd name="T6" fmla="*/ 3 w 8"/>
                  <a:gd name="T7" fmla="*/ 5 h 6"/>
                  <a:gd name="T8" fmla="*/ 5 w 8"/>
                  <a:gd name="T9" fmla="*/ 3 h 6"/>
                  <a:gd name="T10" fmla="*/ 5 w 8"/>
                  <a:gd name="T11" fmla="*/ 2 h 6"/>
                  <a:gd name="T12" fmla="*/ 4 w 8"/>
                  <a:gd name="T13" fmla="*/ 4 h 6"/>
                  <a:gd name="T14" fmla="*/ 3 w 8"/>
                  <a:gd name="T15" fmla="*/ 4 h 6"/>
                  <a:gd name="T16" fmla="*/ 3 w 8"/>
                  <a:gd name="T17" fmla="*/ 4 h 6"/>
                  <a:gd name="T18" fmla="*/ 5 w 8"/>
                  <a:gd name="T19" fmla="*/ 2 h 6"/>
                  <a:gd name="T20" fmla="*/ 0 w 8"/>
                  <a:gd name="T21" fmla="*/ 5 h 6"/>
                  <a:gd name="T22" fmla="*/ 1 w 8"/>
                  <a:gd name="T23" fmla="*/ 5 h 6"/>
                  <a:gd name="T24" fmla="*/ 3 w 8"/>
                  <a:gd name="T25" fmla="*/ 3 h 6"/>
                  <a:gd name="T26" fmla="*/ 2 w 8"/>
                  <a:gd name="T27" fmla="*/ 4 h 6"/>
                  <a:gd name="T28" fmla="*/ 1 w 8"/>
                  <a:gd name="T29" fmla="*/ 5 h 6"/>
                  <a:gd name="T30" fmla="*/ 3 w 8"/>
                  <a:gd name="T31" fmla="*/ 6 h 6"/>
                  <a:gd name="T32" fmla="*/ 3 w 8"/>
                  <a:gd name="T33" fmla="*/ 6 h 6"/>
                  <a:gd name="T34" fmla="*/ 4 w 8"/>
                  <a:gd name="T35" fmla="*/ 5 h 6"/>
                  <a:gd name="T36" fmla="*/ 5 w 8"/>
                  <a:gd name="T37" fmla="*/ 3 h 6"/>
                  <a:gd name="T38" fmla="*/ 5 w 8"/>
                  <a:gd name="T39" fmla="*/ 4 h 6"/>
                  <a:gd name="T40" fmla="*/ 6 w 8"/>
                  <a:gd name="T41" fmla="*/ 2 h 6"/>
                  <a:gd name="T42" fmla="*/ 7 w 8"/>
                  <a:gd name="T43" fmla="*/ 2 h 6"/>
                  <a:gd name="T44" fmla="*/ 7 w 8"/>
                  <a:gd name="T45" fmla="*/ 1 h 6"/>
                  <a:gd name="T46" fmla="*/ 5 w 8"/>
                  <a:gd name="T47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8" h="6">
                    <a:moveTo>
                      <a:pt x="5" y="4"/>
                    </a:moveTo>
                    <a:cubicBezTo>
                      <a:pt x="5" y="3"/>
                      <a:pt x="6" y="3"/>
                      <a:pt x="6" y="2"/>
                    </a:cubicBezTo>
                    <a:cubicBezTo>
                      <a:pt x="5" y="3"/>
                      <a:pt x="5" y="4"/>
                      <a:pt x="4" y="5"/>
                    </a:cubicBezTo>
                    <a:cubicBezTo>
                      <a:pt x="4" y="4"/>
                      <a:pt x="3" y="5"/>
                      <a:pt x="3" y="5"/>
                    </a:cubicBezTo>
                    <a:cubicBezTo>
                      <a:pt x="4" y="4"/>
                      <a:pt x="5" y="3"/>
                      <a:pt x="5" y="3"/>
                    </a:cubicBezTo>
                    <a:cubicBezTo>
                      <a:pt x="5" y="3"/>
                      <a:pt x="5" y="2"/>
                      <a:pt x="5" y="2"/>
                    </a:cubicBezTo>
                    <a:cubicBezTo>
                      <a:pt x="5" y="3"/>
                      <a:pt x="5" y="3"/>
                      <a:pt x="4" y="4"/>
                    </a:cubicBezTo>
                    <a:cubicBezTo>
                      <a:pt x="3" y="4"/>
                      <a:pt x="2" y="5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3"/>
                      <a:pt x="4" y="3"/>
                      <a:pt x="5" y="2"/>
                    </a:cubicBezTo>
                    <a:cubicBezTo>
                      <a:pt x="3" y="3"/>
                      <a:pt x="3" y="2"/>
                      <a:pt x="0" y="5"/>
                    </a:cubicBezTo>
                    <a:cubicBezTo>
                      <a:pt x="0" y="6"/>
                      <a:pt x="1" y="5"/>
                      <a:pt x="1" y="5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2" y="4"/>
                      <a:pt x="3" y="3"/>
                      <a:pt x="2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6"/>
                      <a:pt x="2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5"/>
                      <a:pt x="4" y="6"/>
                      <a:pt x="4" y="5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4"/>
                      <a:pt x="6" y="3"/>
                      <a:pt x="5" y="4"/>
                    </a:cubicBezTo>
                    <a:cubicBezTo>
                      <a:pt x="6" y="3"/>
                      <a:pt x="6" y="3"/>
                      <a:pt x="6" y="2"/>
                    </a:cubicBezTo>
                    <a:cubicBezTo>
                      <a:pt x="7" y="2"/>
                      <a:pt x="6" y="3"/>
                      <a:pt x="7" y="2"/>
                    </a:cubicBezTo>
                    <a:cubicBezTo>
                      <a:pt x="8" y="0"/>
                      <a:pt x="6" y="3"/>
                      <a:pt x="7" y="1"/>
                    </a:cubicBezTo>
                    <a:lnTo>
                      <a:pt x="5" y="4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21" name="Rectangle 217"/>
              <p:cNvSpPr>
                <a:spLocks noChangeArrowheads="1"/>
              </p:cNvSpPr>
              <p:nvPr/>
            </p:nvSpPr>
            <p:spPr bwMode="auto">
              <a:xfrm>
                <a:off x="738" y="1675"/>
                <a:ext cx="1" cy="3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22" name="Freeform 218"/>
              <p:cNvSpPr/>
              <p:nvPr/>
            </p:nvSpPr>
            <p:spPr bwMode="auto">
              <a:xfrm>
                <a:off x="730" y="1684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23" name="Freeform 219"/>
              <p:cNvSpPr/>
              <p:nvPr/>
            </p:nvSpPr>
            <p:spPr bwMode="auto">
              <a:xfrm>
                <a:off x="732" y="1673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24" name="Freeform 220"/>
              <p:cNvSpPr/>
              <p:nvPr/>
            </p:nvSpPr>
            <p:spPr bwMode="auto">
              <a:xfrm>
                <a:off x="719" y="1673"/>
                <a:ext cx="11" cy="8"/>
              </a:xfrm>
              <a:custGeom>
                <a:avLst/>
                <a:gdLst>
                  <a:gd name="T0" fmla="*/ 0 w 4"/>
                  <a:gd name="T1" fmla="*/ 2 h 3"/>
                  <a:gd name="T2" fmla="*/ 1 w 4"/>
                  <a:gd name="T3" fmla="*/ 3 h 3"/>
                  <a:gd name="T4" fmla="*/ 4 w 4"/>
                  <a:gd name="T5" fmla="*/ 0 h 3"/>
                  <a:gd name="T6" fmla="*/ 2 w 4"/>
                  <a:gd name="T7" fmla="*/ 2 h 3"/>
                  <a:gd name="T8" fmla="*/ 2 w 4"/>
                  <a:gd name="T9" fmla="*/ 1 h 3"/>
                  <a:gd name="T10" fmla="*/ 0 w 4"/>
                  <a:gd name="T1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3">
                    <a:moveTo>
                      <a:pt x="0" y="2"/>
                    </a:moveTo>
                    <a:cubicBezTo>
                      <a:pt x="1" y="3"/>
                      <a:pt x="2" y="2"/>
                      <a:pt x="1" y="3"/>
                    </a:cubicBezTo>
                    <a:cubicBezTo>
                      <a:pt x="2" y="2"/>
                      <a:pt x="3" y="1"/>
                      <a:pt x="4" y="0"/>
                    </a:cubicBezTo>
                    <a:cubicBezTo>
                      <a:pt x="4" y="0"/>
                      <a:pt x="2" y="2"/>
                      <a:pt x="2" y="2"/>
                    </a:cubicBezTo>
                    <a:cubicBezTo>
                      <a:pt x="3" y="1"/>
                      <a:pt x="1" y="2"/>
                      <a:pt x="2" y="1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25" name="Freeform 221"/>
              <p:cNvSpPr/>
              <p:nvPr/>
            </p:nvSpPr>
            <p:spPr bwMode="auto">
              <a:xfrm>
                <a:off x="708" y="1654"/>
                <a:ext cx="27" cy="21"/>
              </a:xfrm>
              <a:custGeom>
                <a:avLst/>
                <a:gdLst>
                  <a:gd name="T0" fmla="*/ 7 w 10"/>
                  <a:gd name="T1" fmla="*/ 5 h 8"/>
                  <a:gd name="T2" fmla="*/ 6 w 10"/>
                  <a:gd name="T3" fmla="*/ 5 h 8"/>
                  <a:gd name="T4" fmla="*/ 7 w 10"/>
                  <a:gd name="T5" fmla="*/ 5 h 8"/>
                  <a:gd name="T6" fmla="*/ 8 w 10"/>
                  <a:gd name="T7" fmla="*/ 4 h 8"/>
                  <a:gd name="T8" fmla="*/ 7 w 10"/>
                  <a:gd name="T9" fmla="*/ 5 h 8"/>
                  <a:gd name="T10" fmla="*/ 6 w 10"/>
                  <a:gd name="T11" fmla="*/ 4 h 8"/>
                  <a:gd name="T12" fmla="*/ 5 w 10"/>
                  <a:gd name="T13" fmla="*/ 5 h 8"/>
                  <a:gd name="T14" fmla="*/ 7 w 10"/>
                  <a:gd name="T15" fmla="*/ 3 h 8"/>
                  <a:gd name="T16" fmla="*/ 4 w 10"/>
                  <a:gd name="T17" fmla="*/ 5 h 8"/>
                  <a:gd name="T18" fmla="*/ 4 w 10"/>
                  <a:gd name="T19" fmla="*/ 4 h 8"/>
                  <a:gd name="T20" fmla="*/ 5 w 10"/>
                  <a:gd name="T21" fmla="*/ 4 h 8"/>
                  <a:gd name="T22" fmla="*/ 4 w 10"/>
                  <a:gd name="T23" fmla="*/ 4 h 8"/>
                  <a:gd name="T24" fmla="*/ 6 w 10"/>
                  <a:gd name="T25" fmla="*/ 3 h 8"/>
                  <a:gd name="T26" fmla="*/ 5 w 10"/>
                  <a:gd name="T27" fmla="*/ 2 h 8"/>
                  <a:gd name="T28" fmla="*/ 6 w 10"/>
                  <a:gd name="T29" fmla="*/ 2 h 8"/>
                  <a:gd name="T30" fmla="*/ 4 w 10"/>
                  <a:gd name="T31" fmla="*/ 1 h 8"/>
                  <a:gd name="T32" fmla="*/ 5 w 10"/>
                  <a:gd name="T33" fmla="*/ 1 h 8"/>
                  <a:gd name="T34" fmla="*/ 2 w 10"/>
                  <a:gd name="T35" fmla="*/ 2 h 8"/>
                  <a:gd name="T36" fmla="*/ 2 w 10"/>
                  <a:gd name="T37" fmla="*/ 2 h 8"/>
                  <a:gd name="T38" fmla="*/ 4 w 10"/>
                  <a:gd name="T39" fmla="*/ 1 h 8"/>
                  <a:gd name="T40" fmla="*/ 3 w 10"/>
                  <a:gd name="T41" fmla="*/ 1 h 8"/>
                  <a:gd name="T42" fmla="*/ 5 w 10"/>
                  <a:gd name="T43" fmla="*/ 0 h 8"/>
                  <a:gd name="T44" fmla="*/ 2 w 10"/>
                  <a:gd name="T45" fmla="*/ 1 h 8"/>
                  <a:gd name="T46" fmla="*/ 2 w 10"/>
                  <a:gd name="T47" fmla="*/ 0 h 8"/>
                  <a:gd name="T48" fmla="*/ 0 w 10"/>
                  <a:gd name="T49" fmla="*/ 2 h 8"/>
                  <a:gd name="T50" fmla="*/ 1 w 10"/>
                  <a:gd name="T51" fmla="*/ 3 h 8"/>
                  <a:gd name="T52" fmla="*/ 3 w 10"/>
                  <a:gd name="T53" fmla="*/ 3 h 8"/>
                  <a:gd name="T54" fmla="*/ 1 w 10"/>
                  <a:gd name="T55" fmla="*/ 4 h 8"/>
                  <a:gd name="T56" fmla="*/ 3 w 10"/>
                  <a:gd name="T57" fmla="*/ 3 h 8"/>
                  <a:gd name="T58" fmla="*/ 2 w 10"/>
                  <a:gd name="T59" fmla="*/ 4 h 8"/>
                  <a:gd name="T60" fmla="*/ 3 w 10"/>
                  <a:gd name="T61" fmla="*/ 3 h 8"/>
                  <a:gd name="T62" fmla="*/ 1 w 10"/>
                  <a:gd name="T63" fmla="*/ 5 h 8"/>
                  <a:gd name="T64" fmla="*/ 4 w 10"/>
                  <a:gd name="T65" fmla="*/ 7 h 8"/>
                  <a:gd name="T66" fmla="*/ 5 w 10"/>
                  <a:gd name="T67" fmla="*/ 6 h 8"/>
                  <a:gd name="T68" fmla="*/ 6 w 10"/>
                  <a:gd name="T69" fmla="*/ 7 h 8"/>
                  <a:gd name="T70" fmla="*/ 7 w 10"/>
                  <a:gd name="T71" fmla="*/ 6 h 8"/>
                  <a:gd name="T72" fmla="*/ 5 w 10"/>
                  <a:gd name="T73" fmla="*/ 8 h 8"/>
                  <a:gd name="T74" fmla="*/ 5 w 10"/>
                  <a:gd name="T75" fmla="*/ 8 h 8"/>
                  <a:gd name="T76" fmla="*/ 6 w 10"/>
                  <a:gd name="T77" fmla="*/ 8 h 8"/>
                  <a:gd name="T78" fmla="*/ 6 w 10"/>
                  <a:gd name="T79" fmla="*/ 8 h 8"/>
                  <a:gd name="T80" fmla="*/ 8 w 10"/>
                  <a:gd name="T81" fmla="*/ 6 h 8"/>
                  <a:gd name="T82" fmla="*/ 9 w 10"/>
                  <a:gd name="T83" fmla="*/ 4 h 8"/>
                  <a:gd name="T84" fmla="*/ 7 w 10"/>
                  <a:gd name="T85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0" h="8">
                    <a:moveTo>
                      <a:pt x="7" y="5"/>
                    </a:moveTo>
                    <a:cubicBezTo>
                      <a:pt x="7" y="5"/>
                      <a:pt x="6" y="6"/>
                      <a:pt x="6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9" y="4"/>
                      <a:pt x="7" y="5"/>
                      <a:pt x="8" y="4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4"/>
                      <a:pt x="6" y="5"/>
                      <a:pt x="6" y="4"/>
                    </a:cubicBezTo>
                    <a:cubicBezTo>
                      <a:pt x="6" y="5"/>
                      <a:pt x="6" y="4"/>
                      <a:pt x="5" y="5"/>
                    </a:cubicBezTo>
                    <a:cubicBezTo>
                      <a:pt x="6" y="4"/>
                      <a:pt x="6" y="4"/>
                      <a:pt x="7" y="3"/>
                    </a:cubicBezTo>
                    <a:cubicBezTo>
                      <a:pt x="6" y="4"/>
                      <a:pt x="5" y="5"/>
                      <a:pt x="4" y="5"/>
                    </a:cubicBezTo>
                    <a:cubicBezTo>
                      <a:pt x="5" y="4"/>
                      <a:pt x="3" y="5"/>
                      <a:pt x="4" y="4"/>
                    </a:cubicBezTo>
                    <a:cubicBezTo>
                      <a:pt x="4" y="4"/>
                      <a:pt x="5" y="4"/>
                      <a:pt x="5" y="4"/>
                    </a:cubicBezTo>
                    <a:cubicBezTo>
                      <a:pt x="6" y="3"/>
                      <a:pt x="4" y="4"/>
                      <a:pt x="4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4" y="3"/>
                      <a:pt x="5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5" y="1"/>
                      <a:pt x="2" y="2"/>
                    </a:cubicBezTo>
                    <a:cubicBezTo>
                      <a:pt x="5" y="1"/>
                      <a:pt x="1" y="3"/>
                      <a:pt x="2" y="2"/>
                    </a:cubicBezTo>
                    <a:cubicBezTo>
                      <a:pt x="3" y="1"/>
                      <a:pt x="3" y="2"/>
                      <a:pt x="4" y="1"/>
                    </a:cubicBezTo>
                    <a:cubicBezTo>
                      <a:pt x="3" y="2"/>
                      <a:pt x="4" y="1"/>
                      <a:pt x="3" y="1"/>
                    </a:cubicBezTo>
                    <a:cubicBezTo>
                      <a:pt x="5" y="0"/>
                      <a:pt x="3" y="1"/>
                      <a:pt x="5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3" y="0"/>
                      <a:pt x="0" y="1"/>
                      <a:pt x="0" y="2"/>
                    </a:cubicBezTo>
                    <a:cubicBezTo>
                      <a:pt x="1" y="2"/>
                      <a:pt x="2" y="2"/>
                      <a:pt x="1" y="3"/>
                    </a:cubicBezTo>
                    <a:cubicBezTo>
                      <a:pt x="3" y="2"/>
                      <a:pt x="1" y="4"/>
                      <a:pt x="3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2" y="3"/>
                      <a:pt x="3" y="3"/>
                    </a:cubicBezTo>
                    <a:cubicBezTo>
                      <a:pt x="3" y="3"/>
                      <a:pt x="2" y="4"/>
                      <a:pt x="2" y="4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3" y="5"/>
                      <a:pt x="5" y="5"/>
                      <a:pt x="4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7"/>
                      <a:pt x="8" y="5"/>
                      <a:pt x="6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7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6" y="8"/>
                      <a:pt x="6" y="8"/>
                    </a:cubicBezTo>
                    <a:cubicBezTo>
                      <a:pt x="7" y="8"/>
                      <a:pt x="7" y="6"/>
                      <a:pt x="8" y="6"/>
                    </a:cubicBezTo>
                    <a:cubicBezTo>
                      <a:pt x="6" y="7"/>
                      <a:pt x="10" y="4"/>
                      <a:pt x="9" y="4"/>
                    </a:cubicBezTo>
                    <a:cubicBezTo>
                      <a:pt x="8" y="4"/>
                      <a:pt x="8" y="5"/>
                      <a:pt x="7" y="5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26" name="Freeform 222"/>
              <p:cNvSpPr/>
              <p:nvPr/>
            </p:nvSpPr>
            <p:spPr bwMode="auto">
              <a:xfrm>
                <a:off x="719" y="1675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27" name="Freeform 223"/>
              <p:cNvSpPr/>
              <p:nvPr/>
            </p:nvSpPr>
            <p:spPr bwMode="auto">
              <a:xfrm>
                <a:off x="713" y="165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28" name="Rectangle 224"/>
              <p:cNvSpPr>
                <a:spLocks noChangeArrowheads="1"/>
              </p:cNvSpPr>
              <p:nvPr/>
            </p:nvSpPr>
            <p:spPr bwMode="auto">
              <a:xfrm>
                <a:off x="724" y="1675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29" name="Rectangle 225"/>
              <p:cNvSpPr>
                <a:spLocks noChangeArrowheads="1"/>
              </p:cNvSpPr>
              <p:nvPr/>
            </p:nvSpPr>
            <p:spPr bwMode="auto">
              <a:xfrm>
                <a:off x="730" y="1670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30" name="Freeform 226"/>
              <p:cNvSpPr/>
              <p:nvPr/>
            </p:nvSpPr>
            <p:spPr bwMode="auto">
              <a:xfrm>
                <a:off x="705" y="1656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0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31" name="Freeform 227"/>
              <p:cNvSpPr/>
              <p:nvPr/>
            </p:nvSpPr>
            <p:spPr bwMode="auto">
              <a:xfrm>
                <a:off x="710" y="166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32" name="Freeform 228"/>
              <p:cNvSpPr/>
              <p:nvPr/>
            </p:nvSpPr>
            <p:spPr bwMode="auto">
              <a:xfrm>
                <a:off x="702" y="1648"/>
                <a:ext cx="38" cy="44"/>
              </a:xfrm>
              <a:custGeom>
                <a:avLst/>
                <a:gdLst>
                  <a:gd name="T0" fmla="*/ 8 w 14"/>
                  <a:gd name="T1" fmla="*/ 10 h 16"/>
                  <a:gd name="T2" fmla="*/ 7 w 14"/>
                  <a:gd name="T3" fmla="*/ 12 h 16"/>
                  <a:gd name="T4" fmla="*/ 7 w 14"/>
                  <a:gd name="T5" fmla="*/ 13 h 16"/>
                  <a:gd name="T6" fmla="*/ 8 w 14"/>
                  <a:gd name="T7" fmla="*/ 12 h 16"/>
                  <a:gd name="T8" fmla="*/ 12 w 14"/>
                  <a:gd name="T9" fmla="*/ 10 h 16"/>
                  <a:gd name="T10" fmla="*/ 11 w 14"/>
                  <a:gd name="T11" fmla="*/ 9 h 16"/>
                  <a:gd name="T12" fmla="*/ 9 w 14"/>
                  <a:gd name="T13" fmla="*/ 8 h 16"/>
                  <a:gd name="T14" fmla="*/ 10 w 14"/>
                  <a:gd name="T15" fmla="*/ 7 h 16"/>
                  <a:gd name="T16" fmla="*/ 8 w 14"/>
                  <a:gd name="T17" fmla="*/ 8 h 16"/>
                  <a:gd name="T18" fmla="*/ 8 w 14"/>
                  <a:gd name="T19" fmla="*/ 6 h 16"/>
                  <a:gd name="T20" fmla="*/ 5 w 14"/>
                  <a:gd name="T21" fmla="*/ 8 h 16"/>
                  <a:gd name="T22" fmla="*/ 9 w 14"/>
                  <a:gd name="T23" fmla="*/ 6 h 16"/>
                  <a:gd name="T24" fmla="*/ 8 w 14"/>
                  <a:gd name="T25" fmla="*/ 4 h 16"/>
                  <a:gd name="T26" fmla="*/ 7 w 14"/>
                  <a:gd name="T27" fmla="*/ 4 h 16"/>
                  <a:gd name="T28" fmla="*/ 5 w 14"/>
                  <a:gd name="T29" fmla="*/ 4 h 16"/>
                  <a:gd name="T30" fmla="*/ 2 w 14"/>
                  <a:gd name="T31" fmla="*/ 5 h 16"/>
                  <a:gd name="T32" fmla="*/ 6 w 14"/>
                  <a:gd name="T33" fmla="*/ 2 h 16"/>
                  <a:gd name="T34" fmla="*/ 5 w 14"/>
                  <a:gd name="T35" fmla="*/ 2 h 16"/>
                  <a:gd name="T36" fmla="*/ 4 w 14"/>
                  <a:gd name="T37" fmla="*/ 2 h 16"/>
                  <a:gd name="T38" fmla="*/ 3 w 14"/>
                  <a:gd name="T39" fmla="*/ 2 h 16"/>
                  <a:gd name="T40" fmla="*/ 3 w 14"/>
                  <a:gd name="T41" fmla="*/ 2 h 16"/>
                  <a:gd name="T42" fmla="*/ 4 w 14"/>
                  <a:gd name="T43" fmla="*/ 1 h 16"/>
                  <a:gd name="T44" fmla="*/ 1 w 14"/>
                  <a:gd name="T45" fmla="*/ 4 h 16"/>
                  <a:gd name="T46" fmla="*/ 1 w 14"/>
                  <a:gd name="T47" fmla="*/ 5 h 16"/>
                  <a:gd name="T48" fmla="*/ 2 w 14"/>
                  <a:gd name="T49" fmla="*/ 5 h 16"/>
                  <a:gd name="T50" fmla="*/ 2 w 14"/>
                  <a:gd name="T51" fmla="*/ 6 h 16"/>
                  <a:gd name="T52" fmla="*/ 3 w 14"/>
                  <a:gd name="T53" fmla="*/ 7 h 16"/>
                  <a:gd name="T54" fmla="*/ 4 w 14"/>
                  <a:gd name="T55" fmla="*/ 6 h 16"/>
                  <a:gd name="T56" fmla="*/ 3 w 14"/>
                  <a:gd name="T57" fmla="*/ 7 h 16"/>
                  <a:gd name="T58" fmla="*/ 4 w 14"/>
                  <a:gd name="T59" fmla="*/ 7 h 16"/>
                  <a:gd name="T60" fmla="*/ 4 w 14"/>
                  <a:gd name="T61" fmla="*/ 7 h 16"/>
                  <a:gd name="T62" fmla="*/ 5 w 14"/>
                  <a:gd name="T63" fmla="*/ 7 h 16"/>
                  <a:gd name="T64" fmla="*/ 4 w 14"/>
                  <a:gd name="T65" fmla="*/ 8 h 16"/>
                  <a:gd name="T66" fmla="*/ 5 w 14"/>
                  <a:gd name="T67" fmla="*/ 9 h 16"/>
                  <a:gd name="T68" fmla="*/ 6 w 14"/>
                  <a:gd name="T69" fmla="*/ 8 h 16"/>
                  <a:gd name="T70" fmla="*/ 7 w 14"/>
                  <a:gd name="T71" fmla="*/ 8 h 16"/>
                  <a:gd name="T72" fmla="*/ 9 w 14"/>
                  <a:gd name="T73" fmla="*/ 9 h 16"/>
                  <a:gd name="T74" fmla="*/ 9 w 14"/>
                  <a:gd name="T75" fmla="*/ 9 h 16"/>
                  <a:gd name="T76" fmla="*/ 10 w 14"/>
                  <a:gd name="T77" fmla="*/ 11 h 16"/>
                  <a:gd name="T78" fmla="*/ 11 w 14"/>
                  <a:gd name="T79" fmla="*/ 9 h 16"/>
                  <a:gd name="T80" fmla="*/ 9 w 14"/>
                  <a:gd name="T81" fmla="*/ 11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4" h="16">
                    <a:moveTo>
                      <a:pt x="10" y="9"/>
                    </a:moveTo>
                    <a:cubicBezTo>
                      <a:pt x="10" y="9"/>
                      <a:pt x="9" y="9"/>
                      <a:pt x="8" y="10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10"/>
                      <a:pt x="7" y="10"/>
                      <a:pt x="7" y="12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8" y="10"/>
                      <a:pt x="7" y="12"/>
                      <a:pt x="7" y="13"/>
                    </a:cubicBezTo>
                    <a:cubicBezTo>
                      <a:pt x="7" y="13"/>
                      <a:pt x="9" y="11"/>
                      <a:pt x="9" y="11"/>
                    </a:cubicBezTo>
                    <a:cubicBezTo>
                      <a:pt x="9" y="11"/>
                      <a:pt x="9" y="12"/>
                      <a:pt x="8" y="12"/>
                    </a:cubicBezTo>
                    <a:cubicBezTo>
                      <a:pt x="8" y="13"/>
                      <a:pt x="10" y="11"/>
                      <a:pt x="10" y="11"/>
                    </a:cubicBezTo>
                    <a:cubicBezTo>
                      <a:pt x="10" y="12"/>
                      <a:pt x="6" y="16"/>
                      <a:pt x="12" y="10"/>
                    </a:cubicBezTo>
                    <a:cubicBezTo>
                      <a:pt x="11" y="10"/>
                      <a:pt x="10" y="10"/>
                      <a:pt x="12" y="9"/>
                    </a:cubicBezTo>
                    <a:cubicBezTo>
                      <a:pt x="11" y="9"/>
                      <a:pt x="12" y="9"/>
                      <a:pt x="11" y="9"/>
                    </a:cubicBezTo>
                    <a:cubicBezTo>
                      <a:pt x="12" y="8"/>
                      <a:pt x="11" y="8"/>
                      <a:pt x="12" y="8"/>
                    </a:cubicBezTo>
                    <a:cubicBezTo>
                      <a:pt x="9" y="9"/>
                      <a:pt x="13" y="6"/>
                      <a:pt x="9" y="8"/>
                    </a:cubicBezTo>
                    <a:cubicBezTo>
                      <a:pt x="10" y="7"/>
                      <a:pt x="9" y="8"/>
                      <a:pt x="9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1" y="6"/>
                      <a:pt x="8" y="8"/>
                      <a:pt x="10" y="7"/>
                    </a:cubicBezTo>
                    <a:cubicBezTo>
                      <a:pt x="10" y="6"/>
                      <a:pt x="9" y="7"/>
                      <a:pt x="8" y="8"/>
                    </a:cubicBezTo>
                    <a:cubicBezTo>
                      <a:pt x="8" y="7"/>
                      <a:pt x="8" y="7"/>
                      <a:pt x="10" y="5"/>
                    </a:cubicBezTo>
                    <a:cubicBezTo>
                      <a:pt x="8" y="7"/>
                      <a:pt x="9" y="6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6" y="8"/>
                      <a:pt x="5" y="8"/>
                    </a:cubicBezTo>
                    <a:cubicBezTo>
                      <a:pt x="6" y="6"/>
                      <a:pt x="5" y="8"/>
                      <a:pt x="6" y="7"/>
                    </a:cubicBezTo>
                    <a:cubicBezTo>
                      <a:pt x="7" y="6"/>
                      <a:pt x="7" y="6"/>
                      <a:pt x="9" y="6"/>
                    </a:cubicBezTo>
                    <a:cubicBezTo>
                      <a:pt x="9" y="5"/>
                      <a:pt x="8" y="5"/>
                      <a:pt x="7" y="5"/>
                    </a:cubicBezTo>
                    <a:cubicBezTo>
                      <a:pt x="7" y="5"/>
                      <a:pt x="8" y="5"/>
                      <a:pt x="8" y="4"/>
                    </a:cubicBezTo>
                    <a:cubicBezTo>
                      <a:pt x="8" y="4"/>
                      <a:pt x="6" y="6"/>
                      <a:pt x="6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5"/>
                      <a:pt x="7" y="3"/>
                      <a:pt x="6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7" y="2"/>
                      <a:pt x="4" y="5"/>
                      <a:pt x="5" y="3"/>
                    </a:cubicBezTo>
                    <a:cubicBezTo>
                      <a:pt x="4" y="5"/>
                      <a:pt x="3" y="5"/>
                      <a:pt x="2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5" y="3"/>
                      <a:pt x="6" y="2"/>
                    </a:cubicBezTo>
                    <a:cubicBezTo>
                      <a:pt x="5" y="3"/>
                      <a:pt x="5" y="2"/>
                      <a:pt x="4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3" y="4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0" y="3"/>
                      <a:pt x="3" y="2"/>
                      <a:pt x="3" y="2"/>
                    </a:cubicBezTo>
                    <a:cubicBezTo>
                      <a:pt x="4" y="2"/>
                      <a:pt x="6" y="1"/>
                      <a:pt x="6" y="1"/>
                    </a:cubicBezTo>
                    <a:cubicBezTo>
                      <a:pt x="5" y="1"/>
                      <a:pt x="5" y="0"/>
                      <a:pt x="3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3" y="2"/>
                      <a:pt x="4" y="1"/>
                    </a:cubicBezTo>
                    <a:cubicBezTo>
                      <a:pt x="4" y="1"/>
                      <a:pt x="3" y="3"/>
                      <a:pt x="4" y="2"/>
                    </a:cubicBezTo>
                    <a:cubicBezTo>
                      <a:pt x="2" y="3"/>
                      <a:pt x="2" y="3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4"/>
                      <a:pt x="2" y="4"/>
                      <a:pt x="1" y="5"/>
                    </a:cubicBezTo>
                    <a:cubicBezTo>
                      <a:pt x="3" y="4"/>
                      <a:pt x="1" y="6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3" y="5"/>
                      <a:pt x="4" y="4"/>
                      <a:pt x="4" y="4"/>
                    </a:cubicBezTo>
                    <a:cubicBezTo>
                      <a:pt x="3" y="6"/>
                      <a:pt x="4" y="5"/>
                      <a:pt x="3" y="7"/>
                    </a:cubicBezTo>
                    <a:cubicBezTo>
                      <a:pt x="4" y="5"/>
                      <a:pt x="3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4" y="6"/>
                      <a:pt x="4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8"/>
                      <a:pt x="5" y="6"/>
                      <a:pt x="4" y="7"/>
                    </a:cubicBezTo>
                    <a:cubicBezTo>
                      <a:pt x="5" y="7"/>
                      <a:pt x="5" y="7"/>
                      <a:pt x="7" y="5"/>
                    </a:cubicBezTo>
                    <a:cubicBezTo>
                      <a:pt x="6" y="6"/>
                      <a:pt x="5" y="7"/>
                      <a:pt x="5" y="7"/>
                    </a:cubicBezTo>
                    <a:cubicBezTo>
                      <a:pt x="7" y="6"/>
                      <a:pt x="5" y="7"/>
                      <a:pt x="6" y="7"/>
                    </a:cubicBezTo>
                    <a:cubicBezTo>
                      <a:pt x="5" y="8"/>
                      <a:pt x="6" y="7"/>
                      <a:pt x="4" y="8"/>
                    </a:cubicBezTo>
                    <a:cubicBezTo>
                      <a:pt x="4" y="9"/>
                      <a:pt x="6" y="7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8"/>
                      <a:pt x="6" y="8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5" y="9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10"/>
                      <a:pt x="8" y="9"/>
                      <a:pt x="10" y="8"/>
                    </a:cubicBezTo>
                    <a:cubicBezTo>
                      <a:pt x="9" y="8"/>
                      <a:pt x="9" y="9"/>
                      <a:pt x="9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7" y="10"/>
                      <a:pt x="9" y="9"/>
                    </a:cubicBezTo>
                    <a:cubicBezTo>
                      <a:pt x="9" y="9"/>
                      <a:pt x="8" y="10"/>
                      <a:pt x="7" y="10"/>
                    </a:cubicBezTo>
                    <a:cubicBezTo>
                      <a:pt x="10" y="10"/>
                      <a:pt x="6" y="12"/>
                      <a:pt x="10" y="11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0"/>
                      <a:pt x="11" y="9"/>
                      <a:pt x="11" y="9"/>
                    </a:cubicBezTo>
                    <a:cubicBezTo>
                      <a:pt x="12" y="10"/>
                      <a:pt x="10" y="10"/>
                      <a:pt x="11" y="10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14" y="6"/>
                      <a:pt x="8" y="13"/>
                      <a:pt x="10" y="9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33" name="Freeform 229"/>
              <p:cNvSpPr/>
              <p:nvPr/>
            </p:nvSpPr>
            <p:spPr bwMode="auto">
              <a:xfrm>
                <a:off x="721" y="1673"/>
                <a:ext cx="3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34" name="Rectangle 230"/>
              <p:cNvSpPr>
                <a:spLocks noChangeArrowheads="1"/>
              </p:cNvSpPr>
              <p:nvPr/>
            </p:nvSpPr>
            <p:spPr bwMode="auto">
              <a:xfrm>
                <a:off x="724" y="1673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35" name="Freeform 231"/>
              <p:cNvSpPr/>
              <p:nvPr/>
            </p:nvSpPr>
            <p:spPr bwMode="auto">
              <a:xfrm>
                <a:off x="727" y="1670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36" name="Freeform 232"/>
              <p:cNvSpPr/>
              <p:nvPr/>
            </p:nvSpPr>
            <p:spPr bwMode="auto">
              <a:xfrm>
                <a:off x="724" y="1673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37" name="Freeform 233"/>
              <p:cNvSpPr/>
              <p:nvPr/>
            </p:nvSpPr>
            <p:spPr bwMode="auto">
              <a:xfrm>
                <a:off x="700" y="1662"/>
                <a:ext cx="27" cy="22"/>
              </a:xfrm>
              <a:custGeom>
                <a:avLst/>
                <a:gdLst>
                  <a:gd name="T0" fmla="*/ 3 w 10"/>
                  <a:gd name="T1" fmla="*/ 1 h 8"/>
                  <a:gd name="T2" fmla="*/ 2 w 10"/>
                  <a:gd name="T3" fmla="*/ 1 h 8"/>
                  <a:gd name="T4" fmla="*/ 3 w 10"/>
                  <a:gd name="T5" fmla="*/ 0 h 8"/>
                  <a:gd name="T6" fmla="*/ 0 w 10"/>
                  <a:gd name="T7" fmla="*/ 1 h 8"/>
                  <a:gd name="T8" fmla="*/ 4 w 10"/>
                  <a:gd name="T9" fmla="*/ 4 h 8"/>
                  <a:gd name="T10" fmla="*/ 3 w 10"/>
                  <a:gd name="T11" fmla="*/ 4 h 8"/>
                  <a:gd name="T12" fmla="*/ 6 w 10"/>
                  <a:gd name="T13" fmla="*/ 4 h 8"/>
                  <a:gd name="T14" fmla="*/ 4 w 10"/>
                  <a:gd name="T15" fmla="*/ 5 h 8"/>
                  <a:gd name="T16" fmla="*/ 5 w 10"/>
                  <a:gd name="T17" fmla="*/ 6 h 8"/>
                  <a:gd name="T18" fmla="*/ 6 w 10"/>
                  <a:gd name="T19" fmla="*/ 5 h 8"/>
                  <a:gd name="T20" fmla="*/ 6 w 10"/>
                  <a:gd name="T21" fmla="*/ 5 h 8"/>
                  <a:gd name="T22" fmla="*/ 6 w 10"/>
                  <a:gd name="T23" fmla="*/ 5 h 8"/>
                  <a:gd name="T24" fmla="*/ 7 w 10"/>
                  <a:gd name="T25" fmla="*/ 5 h 8"/>
                  <a:gd name="T26" fmla="*/ 6 w 10"/>
                  <a:gd name="T27" fmla="*/ 6 h 8"/>
                  <a:gd name="T28" fmla="*/ 7 w 10"/>
                  <a:gd name="T29" fmla="*/ 5 h 8"/>
                  <a:gd name="T30" fmla="*/ 6 w 10"/>
                  <a:gd name="T31" fmla="*/ 6 h 8"/>
                  <a:gd name="T32" fmla="*/ 8 w 10"/>
                  <a:gd name="T33" fmla="*/ 6 h 8"/>
                  <a:gd name="T34" fmla="*/ 9 w 10"/>
                  <a:gd name="T35" fmla="*/ 5 h 8"/>
                  <a:gd name="T36" fmla="*/ 8 w 10"/>
                  <a:gd name="T37" fmla="*/ 5 h 8"/>
                  <a:gd name="T38" fmla="*/ 8 w 10"/>
                  <a:gd name="T39" fmla="*/ 5 h 8"/>
                  <a:gd name="T40" fmla="*/ 7 w 10"/>
                  <a:gd name="T41" fmla="*/ 5 h 8"/>
                  <a:gd name="T42" fmla="*/ 8 w 10"/>
                  <a:gd name="T43" fmla="*/ 4 h 8"/>
                  <a:gd name="T44" fmla="*/ 9 w 10"/>
                  <a:gd name="T45" fmla="*/ 2 h 8"/>
                  <a:gd name="T46" fmla="*/ 9 w 10"/>
                  <a:gd name="T47" fmla="*/ 2 h 8"/>
                  <a:gd name="T48" fmla="*/ 8 w 10"/>
                  <a:gd name="T49" fmla="*/ 3 h 8"/>
                  <a:gd name="T50" fmla="*/ 8 w 10"/>
                  <a:gd name="T51" fmla="*/ 3 h 8"/>
                  <a:gd name="T52" fmla="*/ 6 w 10"/>
                  <a:gd name="T53" fmla="*/ 5 h 8"/>
                  <a:gd name="T54" fmla="*/ 6 w 10"/>
                  <a:gd name="T55" fmla="*/ 4 h 8"/>
                  <a:gd name="T56" fmla="*/ 7 w 10"/>
                  <a:gd name="T57" fmla="*/ 3 h 8"/>
                  <a:gd name="T58" fmla="*/ 6 w 10"/>
                  <a:gd name="T59" fmla="*/ 4 h 8"/>
                  <a:gd name="T60" fmla="*/ 8 w 10"/>
                  <a:gd name="T61" fmla="*/ 2 h 8"/>
                  <a:gd name="T62" fmla="*/ 6 w 10"/>
                  <a:gd name="T63" fmla="*/ 3 h 8"/>
                  <a:gd name="T64" fmla="*/ 5 w 10"/>
                  <a:gd name="T65" fmla="*/ 2 h 8"/>
                  <a:gd name="T66" fmla="*/ 6 w 10"/>
                  <a:gd name="T67" fmla="*/ 2 h 8"/>
                  <a:gd name="T68" fmla="*/ 5 w 10"/>
                  <a:gd name="T69" fmla="*/ 2 h 8"/>
                  <a:gd name="T70" fmla="*/ 5 w 10"/>
                  <a:gd name="T71" fmla="*/ 1 h 8"/>
                  <a:gd name="T72" fmla="*/ 4 w 10"/>
                  <a:gd name="T73" fmla="*/ 2 h 8"/>
                  <a:gd name="T74" fmla="*/ 4 w 10"/>
                  <a:gd name="T75" fmla="*/ 1 h 8"/>
                  <a:gd name="T76" fmla="*/ 4 w 10"/>
                  <a:gd name="T77" fmla="*/ 1 h 8"/>
                  <a:gd name="T78" fmla="*/ 2 w 10"/>
                  <a:gd name="T79" fmla="*/ 2 h 8"/>
                  <a:gd name="T80" fmla="*/ 3 w 10"/>
                  <a:gd name="T81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" h="8">
                    <a:moveTo>
                      <a:pt x="3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2" y="1"/>
                      <a:pt x="3" y="0"/>
                    </a:cubicBezTo>
                    <a:cubicBezTo>
                      <a:pt x="1" y="1"/>
                      <a:pt x="2" y="0"/>
                      <a:pt x="0" y="1"/>
                    </a:cubicBezTo>
                    <a:cubicBezTo>
                      <a:pt x="2" y="2"/>
                      <a:pt x="1" y="4"/>
                      <a:pt x="4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5" y="3"/>
                      <a:pt x="2" y="6"/>
                      <a:pt x="6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7" y="4"/>
                      <a:pt x="5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5"/>
                      <a:pt x="7" y="5"/>
                    </a:cubicBezTo>
                    <a:cubicBezTo>
                      <a:pt x="7" y="6"/>
                      <a:pt x="6" y="6"/>
                      <a:pt x="6" y="6"/>
                    </a:cubicBezTo>
                    <a:cubicBezTo>
                      <a:pt x="7" y="6"/>
                      <a:pt x="6" y="8"/>
                      <a:pt x="8" y="6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4"/>
                      <a:pt x="8" y="5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6" y="7"/>
                      <a:pt x="8" y="4"/>
                      <a:pt x="7" y="5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10" y="2"/>
                      <a:pt x="7" y="5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8" y="2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7" y="3"/>
                      <a:pt x="6" y="4"/>
                      <a:pt x="6" y="5"/>
                    </a:cubicBezTo>
                    <a:cubicBezTo>
                      <a:pt x="7" y="4"/>
                      <a:pt x="5" y="5"/>
                      <a:pt x="6" y="4"/>
                    </a:cubicBezTo>
                    <a:cubicBezTo>
                      <a:pt x="7" y="4"/>
                      <a:pt x="7" y="4"/>
                      <a:pt x="7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7" y="3"/>
                      <a:pt x="8" y="2"/>
                    </a:cubicBezTo>
                    <a:cubicBezTo>
                      <a:pt x="7" y="3"/>
                      <a:pt x="7" y="3"/>
                      <a:pt x="6" y="3"/>
                    </a:cubicBezTo>
                    <a:cubicBezTo>
                      <a:pt x="7" y="2"/>
                      <a:pt x="6" y="2"/>
                      <a:pt x="5" y="2"/>
                    </a:cubicBezTo>
                    <a:cubicBezTo>
                      <a:pt x="5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4" y="3"/>
                      <a:pt x="4" y="2"/>
                      <a:pt x="5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3"/>
                      <a:pt x="5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1"/>
                      <a:pt x="1" y="2"/>
                      <a:pt x="2" y="2"/>
                    </a:cubicBezTo>
                    <a:cubicBezTo>
                      <a:pt x="3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38" name="Freeform 234"/>
              <p:cNvSpPr/>
              <p:nvPr/>
            </p:nvSpPr>
            <p:spPr bwMode="auto">
              <a:xfrm>
                <a:off x="700" y="1662"/>
                <a:ext cx="5" cy="3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  <a:gd name="T6" fmla="*/ 0 w 2"/>
                  <a:gd name="T7" fmla="*/ 1 h 1"/>
                  <a:gd name="T8" fmla="*/ 1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39" name="Freeform 235"/>
              <p:cNvSpPr/>
              <p:nvPr/>
            </p:nvSpPr>
            <p:spPr bwMode="auto">
              <a:xfrm>
                <a:off x="689" y="1632"/>
                <a:ext cx="35" cy="33"/>
              </a:xfrm>
              <a:custGeom>
                <a:avLst/>
                <a:gdLst>
                  <a:gd name="T0" fmla="*/ 3 w 13"/>
                  <a:gd name="T1" fmla="*/ 5 h 12"/>
                  <a:gd name="T2" fmla="*/ 4 w 13"/>
                  <a:gd name="T3" fmla="*/ 2 h 12"/>
                  <a:gd name="T4" fmla="*/ 1 w 13"/>
                  <a:gd name="T5" fmla="*/ 6 h 12"/>
                  <a:gd name="T6" fmla="*/ 1 w 13"/>
                  <a:gd name="T7" fmla="*/ 7 h 12"/>
                  <a:gd name="T8" fmla="*/ 1 w 13"/>
                  <a:gd name="T9" fmla="*/ 7 h 12"/>
                  <a:gd name="T10" fmla="*/ 2 w 13"/>
                  <a:gd name="T11" fmla="*/ 10 h 12"/>
                  <a:gd name="T12" fmla="*/ 2 w 13"/>
                  <a:gd name="T13" fmla="*/ 10 h 12"/>
                  <a:gd name="T14" fmla="*/ 2 w 13"/>
                  <a:gd name="T15" fmla="*/ 10 h 12"/>
                  <a:gd name="T16" fmla="*/ 2 w 13"/>
                  <a:gd name="T17" fmla="*/ 10 h 12"/>
                  <a:gd name="T18" fmla="*/ 2 w 13"/>
                  <a:gd name="T19" fmla="*/ 10 h 12"/>
                  <a:gd name="T20" fmla="*/ 3 w 13"/>
                  <a:gd name="T21" fmla="*/ 11 h 12"/>
                  <a:gd name="T22" fmla="*/ 3 w 13"/>
                  <a:gd name="T23" fmla="*/ 11 h 12"/>
                  <a:gd name="T24" fmla="*/ 5 w 13"/>
                  <a:gd name="T25" fmla="*/ 11 h 12"/>
                  <a:gd name="T26" fmla="*/ 3 w 13"/>
                  <a:gd name="T27" fmla="*/ 12 h 12"/>
                  <a:gd name="T28" fmla="*/ 5 w 13"/>
                  <a:gd name="T29" fmla="*/ 11 h 12"/>
                  <a:gd name="T30" fmla="*/ 4 w 13"/>
                  <a:gd name="T31" fmla="*/ 11 h 12"/>
                  <a:gd name="T32" fmla="*/ 5 w 13"/>
                  <a:gd name="T33" fmla="*/ 11 h 12"/>
                  <a:gd name="T34" fmla="*/ 5 w 13"/>
                  <a:gd name="T35" fmla="*/ 11 h 12"/>
                  <a:gd name="T36" fmla="*/ 5 w 13"/>
                  <a:gd name="T37" fmla="*/ 10 h 12"/>
                  <a:gd name="T38" fmla="*/ 3 w 13"/>
                  <a:gd name="T39" fmla="*/ 11 h 12"/>
                  <a:gd name="T40" fmla="*/ 5 w 13"/>
                  <a:gd name="T41" fmla="*/ 10 h 12"/>
                  <a:gd name="T42" fmla="*/ 5 w 13"/>
                  <a:gd name="T43" fmla="*/ 9 h 12"/>
                  <a:gd name="T44" fmla="*/ 5 w 13"/>
                  <a:gd name="T45" fmla="*/ 9 h 12"/>
                  <a:gd name="T46" fmla="*/ 4 w 13"/>
                  <a:gd name="T47" fmla="*/ 10 h 12"/>
                  <a:gd name="T48" fmla="*/ 5 w 13"/>
                  <a:gd name="T49" fmla="*/ 9 h 12"/>
                  <a:gd name="T50" fmla="*/ 4 w 13"/>
                  <a:gd name="T51" fmla="*/ 9 h 12"/>
                  <a:gd name="T52" fmla="*/ 7 w 13"/>
                  <a:gd name="T53" fmla="*/ 4 h 12"/>
                  <a:gd name="T54" fmla="*/ 9 w 13"/>
                  <a:gd name="T55" fmla="*/ 6 h 12"/>
                  <a:gd name="T56" fmla="*/ 11 w 13"/>
                  <a:gd name="T57" fmla="*/ 5 h 12"/>
                  <a:gd name="T58" fmla="*/ 10 w 13"/>
                  <a:gd name="T59" fmla="*/ 6 h 12"/>
                  <a:gd name="T60" fmla="*/ 9 w 13"/>
                  <a:gd name="T61" fmla="*/ 6 h 12"/>
                  <a:gd name="T62" fmla="*/ 11 w 13"/>
                  <a:gd name="T63" fmla="*/ 3 h 12"/>
                  <a:gd name="T64" fmla="*/ 12 w 13"/>
                  <a:gd name="T65" fmla="*/ 5 h 12"/>
                  <a:gd name="T66" fmla="*/ 3 w 13"/>
                  <a:gd name="T67" fmla="*/ 5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3" h="12">
                    <a:moveTo>
                      <a:pt x="3" y="5"/>
                    </a:moveTo>
                    <a:cubicBezTo>
                      <a:pt x="4" y="3"/>
                      <a:pt x="4" y="3"/>
                      <a:pt x="4" y="2"/>
                    </a:cubicBezTo>
                    <a:cubicBezTo>
                      <a:pt x="2" y="3"/>
                      <a:pt x="2" y="5"/>
                      <a:pt x="1" y="6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8"/>
                      <a:pt x="0" y="4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2" y="12"/>
                      <a:pt x="4" y="11"/>
                      <a:pt x="5" y="11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4" y="11"/>
                      <a:pt x="3" y="12"/>
                      <a:pt x="5" y="11"/>
                    </a:cubicBezTo>
                    <a:cubicBezTo>
                      <a:pt x="5" y="11"/>
                      <a:pt x="4" y="12"/>
                      <a:pt x="4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6" y="9"/>
                      <a:pt x="3" y="12"/>
                      <a:pt x="3" y="11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9"/>
                      <a:pt x="4" y="10"/>
                      <a:pt x="5" y="9"/>
                    </a:cubicBezTo>
                    <a:cubicBezTo>
                      <a:pt x="5" y="9"/>
                      <a:pt x="4" y="9"/>
                      <a:pt x="5" y="9"/>
                    </a:cubicBezTo>
                    <a:cubicBezTo>
                      <a:pt x="5" y="9"/>
                      <a:pt x="4" y="10"/>
                      <a:pt x="4" y="10"/>
                    </a:cubicBezTo>
                    <a:cubicBezTo>
                      <a:pt x="2" y="10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3" y="11"/>
                      <a:pt x="3" y="2"/>
                      <a:pt x="7" y="4"/>
                    </a:cubicBezTo>
                    <a:cubicBezTo>
                      <a:pt x="11" y="5"/>
                      <a:pt x="10" y="6"/>
                      <a:pt x="9" y="6"/>
                    </a:cubicBezTo>
                    <a:cubicBezTo>
                      <a:pt x="10" y="5"/>
                      <a:pt x="12" y="5"/>
                      <a:pt x="11" y="5"/>
                    </a:cubicBezTo>
                    <a:cubicBezTo>
                      <a:pt x="11" y="5"/>
                      <a:pt x="11" y="6"/>
                      <a:pt x="10" y="6"/>
                    </a:cubicBezTo>
                    <a:cubicBezTo>
                      <a:pt x="10" y="6"/>
                      <a:pt x="9" y="6"/>
                      <a:pt x="9" y="6"/>
                    </a:cubicBezTo>
                    <a:cubicBezTo>
                      <a:pt x="10" y="5"/>
                      <a:pt x="11" y="4"/>
                      <a:pt x="11" y="3"/>
                    </a:cubicBezTo>
                    <a:cubicBezTo>
                      <a:pt x="13" y="4"/>
                      <a:pt x="13" y="5"/>
                      <a:pt x="12" y="5"/>
                    </a:cubicBezTo>
                    <a:cubicBezTo>
                      <a:pt x="10" y="7"/>
                      <a:pt x="11" y="0"/>
                      <a:pt x="3" y="5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40" name="Freeform 236"/>
              <p:cNvSpPr/>
              <p:nvPr/>
            </p:nvSpPr>
            <p:spPr bwMode="auto">
              <a:xfrm>
                <a:off x="700" y="1635"/>
                <a:ext cx="13" cy="2"/>
              </a:xfrm>
              <a:custGeom>
                <a:avLst/>
                <a:gdLst>
                  <a:gd name="T0" fmla="*/ 4 w 5"/>
                  <a:gd name="T1" fmla="*/ 0 h 1"/>
                  <a:gd name="T2" fmla="*/ 0 w 5"/>
                  <a:gd name="T3" fmla="*/ 1 h 1"/>
                  <a:gd name="T4" fmla="*/ 5 w 5"/>
                  <a:gd name="T5" fmla="*/ 1 h 1"/>
                  <a:gd name="T6" fmla="*/ 4 w 5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1">
                    <a:moveTo>
                      <a:pt x="4" y="0"/>
                    </a:moveTo>
                    <a:cubicBezTo>
                      <a:pt x="2" y="0"/>
                      <a:pt x="1" y="1"/>
                      <a:pt x="0" y="1"/>
                    </a:cubicBezTo>
                    <a:cubicBezTo>
                      <a:pt x="4" y="0"/>
                      <a:pt x="5" y="1"/>
                      <a:pt x="5" y="1"/>
                    </a:cubicBezTo>
                    <a:cubicBezTo>
                      <a:pt x="5" y="1"/>
                      <a:pt x="5" y="1"/>
                      <a:pt x="4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41" name="Freeform 237"/>
              <p:cNvSpPr/>
              <p:nvPr/>
            </p:nvSpPr>
            <p:spPr bwMode="auto">
              <a:xfrm>
                <a:off x="672" y="1684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2 h 2"/>
                  <a:gd name="T4" fmla="*/ 3 w 3"/>
                  <a:gd name="T5" fmla="*/ 0 h 2"/>
                  <a:gd name="T6" fmla="*/ 3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0" y="2"/>
                    </a:lnTo>
                    <a:lnTo>
                      <a:pt x="3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42" name="Freeform 238"/>
              <p:cNvSpPr/>
              <p:nvPr/>
            </p:nvSpPr>
            <p:spPr bwMode="auto">
              <a:xfrm>
                <a:off x="670" y="1684"/>
                <a:ext cx="8" cy="13"/>
              </a:xfrm>
              <a:custGeom>
                <a:avLst/>
                <a:gdLst>
                  <a:gd name="T0" fmla="*/ 0 w 3"/>
                  <a:gd name="T1" fmla="*/ 5 h 5"/>
                  <a:gd name="T2" fmla="*/ 1 w 3"/>
                  <a:gd name="T3" fmla="*/ 5 h 5"/>
                  <a:gd name="T4" fmla="*/ 3 w 3"/>
                  <a:gd name="T5" fmla="*/ 0 h 5"/>
                  <a:gd name="T6" fmla="*/ 1 w 3"/>
                  <a:gd name="T7" fmla="*/ 3 h 5"/>
                  <a:gd name="T8" fmla="*/ 2 w 3"/>
                  <a:gd name="T9" fmla="*/ 2 h 5"/>
                  <a:gd name="T10" fmla="*/ 0 w 3"/>
                  <a:gd name="T11" fmla="*/ 4 h 5"/>
                  <a:gd name="T12" fmla="*/ 1 w 3"/>
                  <a:gd name="T13" fmla="*/ 4 h 5"/>
                  <a:gd name="T14" fmla="*/ 0 w 3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0" y="5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2" y="2"/>
                      <a:pt x="2" y="3"/>
                      <a:pt x="3" y="0"/>
                    </a:cubicBezTo>
                    <a:cubicBezTo>
                      <a:pt x="2" y="1"/>
                      <a:pt x="1" y="1"/>
                      <a:pt x="1" y="3"/>
                    </a:cubicBezTo>
                    <a:cubicBezTo>
                      <a:pt x="1" y="3"/>
                      <a:pt x="2" y="1"/>
                      <a:pt x="2" y="2"/>
                    </a:cubicBezTo>
                    <a:cubicBezTo>
                      <a:pt x="1" y="3"/>
                      <a:pt x="1" y="3"/>
                      <a:pt x="0" y="4"/>
                    </a:cubicBezTo>
                    <a:cubicBezTo>
                      <a:pt x="0" y="5"/>
                      <a:pt x="1" y="3"/>
                      <a:pt x="1" y="4"/>
                    </a:cubicBez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43" name="Freeform 239"/>
              <p:cNvSpPr/>
              <p:nvPr/>
            </p:nvSpPr>
            <p:spPr bwMode="auto">
              <a:xfrm>
                <a:off x="672" y="1689"/>
                <a:ext cx="3" cy="6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44" name="Freeform 240"/>
              <p:cNvSpPr/>
              <p:nvPr/>
            </p:nvSpPr>
            <p:spPr bwMode="auto">
              <a:xfrm>
                <a:off x="675" y="1686"/>
                <a:ext cx="3" cy="6"/>
              </a:xfrm>
              <a:custGeom>
                <a:avLst/>
                <a:gdLst>
                  <a:gd name="T0" fmla="*/ 0 w 1"/>
                  <a:gd name="T1" fmla="*/ 1 h 2"/>
                  <a:gd name="T2" fmla="*/ 0 w 1"/>
                  <a:gd name="T3" fmla="*/ 2 h 2"/>
                  <a:gd name="T4" fmla="*/ 1 w 1"/>
                  <a:gd name="T5" fmla="*/ 0 h 2"/>
                  <a:gd name="T6" fmla="*/ 0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45" name="Freeform 241"/>
              <p:cNvSpPr/>
              <p:nvPr/>
            </p:nvSpPr>
            <p:spPr bwMode="auto">
              <a:xfrm>
                <a:off x="678" y="168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46" name="Freeform 242"/>
              <p:cNvSpPr/>
              <p:nvPr/>
            </p:nvSpPr>
            <p:spPr bwMode="auto">
              <a:xfrm>
                <a:off x="672" y="1689"/>
                <a:ext cx="9" cy="8"/>
              </a:xfrm>
              <a:custGeom>
                <a:avLst/>
                <a:gdLst>
                  <a:gd name="T0" fmla="*/ 2 w 3"/>
                  <a:gd name="T1" fmla="*/ 0 h 3"/>
                  <a:gd name="T2" fmla="*/ 2 w 3"/>
                  <a:gd name="T3" fmla="*/ 0 h 3"/>
                  <a:gd name="T4" fmla="*/ 2 w 3"/>
                  <a:gd name="T5" fmla="*/ 0 h 3"/>
                  <a:gd name="T6" fmla="*/ 1 w 3"/>
                  <a:gd name="T7" fmla="*/ 2 h 3"/>
                  <a:gd name="T8" fmla="*/ 1 w 3"/>
                  <a:gd name="T9" fmla="*/ 2 h 3"/>
                  <a:gd name="T10" fmla="*/ 0 w 3"/>
                  <a:gd name="T11" fmla="*/ 3 h 3"/>
                  <a:gd name="T12" fmla="*/ 2 w 3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2"/>
                      <a:pt x="1" y="2"/>
                    </a:cubicBezTo>
                    <a:cubicBezTo>
                      <a:pt x="1" y="2"/>
                      <a:pt x="1" y="1"/>
                      <a:pt x="1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47" name="Freeform 243"/>
              <p:cNvSpPr/>
              <p:nvPr/>
            </p:nvSpPr>
            <p:spPr bwMode="auto">
              <a:xfrm>
                <a:off x="678" y="1689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48" name="Freeform 244"/>
              <p:cNvSpPr/>
              <p:nvPr/>
            </p:nvSpPr>
            <p:spPr bwMode="auto">
              <a:xfrm>
                <a:off x="675" y="1689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0 h 3"/>
                  <a:gd name="T4" fmla="*/ 0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49" name="Freeform 245"/>
              <p:cNvSpPr/>
              <p:nvPr/>
            </p:nvSpPr>
            <p:spPr bwMode="auto">
              <a:xfrm>
                <a:off x="672" y="1689"/>
                <a:ext cx="9" cy="11"/>
              </a:xfrm>
              <a:custGeom>
                <a:avLst/>
                <a:gdLst>
                  <a:gd name="T0" fmla="*/ 3 w 3"/>
                  <a:gd name="T1" fmla="*/ 1 h 4"/>
                  <a:gd name="T2" fmla="*/ 2 w 3"/>
                  <a:gd name="T3" fmla="*/ 2 h 4"/>
                  <a:gd name="T4" fmla="*/ 0 w 3"/>
                  <a:gd name="T5" fmla="*/ 4 h 4"/>
                  <a:gd name="T6" fmla="*/ 1 w 3"/>
                  <a:gd name="T7" fmla="*/ 3 h 4"/>
                  <a:gd name="T8" fmla="*/ 3 w 3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1"/>
                    </a:moveTo>
                    <a:cubicBezTo>
                      <a:pt x="2" y="2"/>
                      <a:pt x="3" y="0"/>
                      <a:pt x="2" y="2"/>
                    </a:cubicBezTo>
                    <a:cubicBezTo>
                      <a:pt x="2" y="2"/>
                      <a:pt x="1" y="3"/>
                      <a:pt x="0" y="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2" y="2"/>
                      <a:pt x="3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50" name="Freeform 246"/>
              <p:cNvSpPr/>
              <p:nvPr/>
            </p:nvSpPr>
            <p:spPr bwMode="auto">
              <a:xfrm>
                <a:off x="672" y="170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51" name="Freeform 247"/>
              <p:cNvSpPr/>
              <p:nvPr/>
            </p:nvSpPr>
            <p:spPr bwMode="auto">
              <a:xfrm>
                <a:off x="670" y="1695"/>
                <a:ext cx="11" cy="10"/>
              </a:xfrm>
              <a:custGeom>
                <a:avLst/>
                <a:gdLst>
                  <a:gd name="T0" fmla="*/ 4 w 4"/>
                  <a:gd name="T1" fmla="*/ 1 h 4"/>
                  <a:gd name="T2" fmla="*/ 2 w 4"/>
                  <a:gd name="T3" fmla="*/ 2 h 4"/>
                  <a:gd name="T4" fmla="*/ 3 w 4"/>
                  <a:gd name="T5" fmla="*/ 1 h 4"/>
                  <a:gd name="T6" fmla="*/ 2 w 4"/>
                  <a:gd name="T7" fmla="*/ 2 h 4"/>
                  <a:gd name="T8" fmla="*/ 4 w 4"/>
                  <a:gd name="T9" fmla="*/ 0 h 4"/>
                  <a:gd name="T10" fmla="*/ 2 w 4"/>
                  <a:gd name="T11" fmla="*/ 1 h 4"/>
                  <a:gd name="T12" fmla="*/ 3 w 4"/>
                  <a:gd name="T13" fmla="*/ 0 h 4"/>
                  <a:gd name="T14" fmla="*/ 2 w 4"/>
                  <a:gd name="T15" fmla="*/ 2 h 4"/>
                  <a:gd name="T16" fmla="*/ 2 w 4"/>
                  <a:gd name="T17" fmla="*/ 2 h 4"/>
                  <a:gd name="T18" fmla="*/ 1 w 4"/>
                  <a:gd name="T19" fmla="*/ 3 h 4"/>
                  <a:gd name="T20" fmla="*/ 0 w 4"/>
                  <a:gd name="T21" fmla="*/ 4 h 4"/>
                  <a:gd name="T22" fmla="*/ 4 w 4"/>
                  <a:gd name="T23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3" y="2"/>
                      <a:pt x="3" y="1"/>
                      <a:pt x="3" y="1"/>
                    </a:cubicBezTo>
                    <a:cubicBezTo>
                      <a:pt x="3" y="1"/>
                      <a:pt x="2" y="2"/>
                      <a:pt x="2" y="2"/>
                    </a:cubicBezTo>
                    <a:cubicBezTo>
                      <a:pt x="4" y="0"/>
                      <a:pt x="3" y="2"/>
                      <a:pt x="4" y="0"/>
                    </a:cubicBezTo>
                    <a:cubicBezTo>
                      <a:pt x="4" y="0"/>
                      <a:pt x="4" y="0"/>
                      <a:pt x="2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3" y="1"/>
                      <a:pt x="2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0" y="4"/>
                      <a:pt x="0" y="4"/>
                    </a:cubicBezTo>
                    <a:cubicBezTo>
                      <a:pt x="1" y="4"/>
                      <a:pt x="3" y="2"/>
                      <a:pt x="4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52" name="Freeform 248"/>
              <p:cNvSpPr/>
              <p:nvPr/>
            </p:nvSpPr>
            <p:spPr bwMode="auto">
              <a:xfrm>
                <a:off x="675" y="1703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0 w 3"/>
                  <a:gd name="T3" fmla="*/ 2 h 2"/>
                  <a:gd name="T4" fmla="*/ 3 w 3"/>
                  <a:gd name="T5" fmla="*/ 0 h 2"/>
                  <a:gd name="T6" fmla="*/ 0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0" y="2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53" name="Freeform 249"/>
              <p:cNvSpPr/>
              <p:nvPr/>
            </p:nvSpPr>
            <p:spPr bwMode="auto">
              <a:xfrm>
                <a:off x="672" y="1697"/>
                <a:ext cx="11" cy="11"/>
              </a:xfrm>
              <a:custGeom>
                <a:avLst/>
                <a:gdLst>
                  <a:gd name="T0" fmla="*/ 4 w 4"/>
                  <a:gd name="T1" fmla="*/ 1 h 4"/>
                  <a:gd name="T2" fmla="*/ 3 w 4"/>
                  <a:gd name="T3" fmla="*/ 1 h 4"/>
                  <a:gd name="T4" fmla="*/ 3 w 4"/>
                  <a:gd name="T5" fmla="*/ 0 h 4"/>
                  <a:gd name="T6" fmla="*/ 2 w 4"/>
                  <a:gd name="T7" fmla="*/ 2 h 4"/>
                  <a:gd name="T8" fmla="*/ 3 w 4"/>
                  <a:gd name="T9" fmla="*/ 1 h 4"/>
                  <a:gd name="T10" fmla="*/ 1 w 4"/>
                  <a:gd name="T11" fmla="*/ 3 h 4"/>
                  <a:gd name="T12" fmla="*/ 1 w 4"/>
                  <a:gd name="T13" fmla="*/ 3 h 4"/>
                  <a:gd name="T14" fmla="*/ 2 w 4"/>
                  <a:gd name="T15" fmla="*/ 3 h 4"/>
                  <a:gd name="T16" fmla="*/ 2 w 4"/>
                  <a:gd name="T17" fmla="*/ 2 h 4"/>
                  <a:gd name="T18" fmla="*/ 3 w 4"/>
                  <a:gd name="T19" fmla="*/ 2 h 4"/>
                  <a:gd name="T20" fmla="*/ 4 w 4"/>
                  <a:gd name="T21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1"/>
                      <a:pt x="2" y="1"/>
                      <a:pt x="2" y="2"/>
                    </a:cubicBezTo>
                    <a:cubicBezTo>
                      <a:pt x="1" y="3"/>
                      <a:pt x="3" y="1"/>
                      <a:pt x="3" y="1"/>
                    </a:cubicBezTo>
                    <a:cubicBezTo>
                      <a:pt x="3" y="2"/>
                      <a:pt x="2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4"/>
                      <a:pt x="1" y="3"/>
                      <a:pt x="2" y="3"/>
                    </a:cubicBezTo>
                    <a:cubicBezTo>
                      <a:pt x="2" y="3"/>
                      <a:pt x="3" y="2"/>
                      <a:pt x="2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54" name="Freeform 250"/>
              <p:cNvSpPr/>
              <p:nvPr/>
            </p:nvSpPr>
            <p:spPr bwMode="auto">
              <a:xfrm>
                <a:off x="681" y="1697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55" name="Freeform 251"/>
              <p:cNvSpPr/>
              <p:nvPr/>
            </p:nvSpPr>
            <p:spPr bwMode="auto">
              <a:xfrm>
                <a:off x="678" y="170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56" name="Freeform 252"/>
              <p:cNvSpPr/>
              <p:nvPr/>
            </p:nvSpPr>
            <p:spPr bwMode="auto">
              <a:xfrm>
                <a:off x="683" y="1700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57" name="Freeform 253"/>
              <p:cNvSpPr/>
              <p:nvPr/>
            </p:nvSpPr>
            <p:spPr bwMode="auto">
              <a:xfrm>
                <a:off x="675" y="1700"/>
                <a:ext cx="33" cy="19"/>
              </a:xfrm>
              <a:custGeom>
                <a:avLst/>
                <a:gdLst>
                  <a:gd name="T0" fmla="*/ 10 w 12"/>
                  <a:gd name="T1" fmla="*/ 2 h 7"/>
                  <a:gd name="T2" fmla="*/ 10 w 12"/>
                  <a:gd name="T3" fmla="*/ 3 h 7"/>
                  <a:gd name="T4" fmla="*/ 8 w 12"/>
                  <a:gd name="T5" fmla="*/ 3 h 7"/>
                  <a:gd name="T6" fmla="*/ 7 w 12"/>
                  <a:gd name="T7" fmla="*/ 5 h 7"/>
                  <a:gd name="T8" fmla="*/ 8 w 12"/>
                  <a:gd name="T9" fmla="*/ 5 h 7"/>
                  <a:gd name="T10" fmla="*/ 7 w 12"/>
                  <a:gd name="T11" fmla="*/ 6 h 7"/>
                  <a:gd name="T12" fmla="*/ 7 w 12"/>
                  <a:gd name="T13" fmla="*/ 5 h 7"/>
                  <a:gd name="T14" fmla="*/ 6 w 12"/>
                  <a:gd name="T15" fmla="*/ 5 h 7"/>
                  <a:gd name="T16" fmla="*/ 5 w 12"/>
                  <a:gd name="T17" fmla="*/ 2 h 7"/>
                  <a:gd name="T18" fmla="*/ 3 w 12"/>
                  <a:gd name="T19" fmla="*/ 3 h 7"/>
                  <a:gd name="T20" fmla="*/ 4 w 12"/>
                  <a:gd name="T21" fmla="*/ 2 h 7"/>
                  <a:gd name="T22" fmla="*/ 4 w 12"/>
                  <a:gd name="T23" fmla="*/ 2 h 7"/>
                  <a:gd name="T24" fmla="*/ 4 w 12"/>
                  <a:gd name="T25" fmla="*/ 1 h 7"/>
                  <a:gd name="T26" fmla="*/ 2 w 12"/>
                  <a:gd name="T27" fmla="*/ 2 h 7"/>
                  <a:gd name="T28" fmla="*/ 4 w 12"/>
                  <a:gd name="T29" fmla="*/ 0 h 7"/>
                  <a:gd name="T30" fmla="*/ 2 w 12"/>
                  <a:gd name="T31" fmla="*/ 1 h 7"/>
                  <a:gd name="T32" fmla="*/ 1 w 12"/>
                  <a:gd name="T33" fmla="*/ 2 h 7"/>
                  <a:gd name="T34" fmla="*/ 0 w 12"/>
                  <a:gd name="T35" fmla="*/ 3 h 7"/>
                  <a:gd name="T36" fmla="*/ 4 w 12"/>
                  <a:gd name="T37" fmla="*/ 3 h 7"/>
                  <a:gd name="T38" fmla="*/ 3 w 12"/>
                  <a:gd name="T39" fmla="*/ 3 h 7"/>
                  <a:gd name="T40" fmla="*/ 2 w 12"/>
                  <a:gd name="T41" fmla="*/ 5 h 7"/>
                  <a:gd name="T42" fmla="*/ 5 w 12"/>
                  <a:gd name="T43" fmla="*/ 4 h 7"/>
                  <a:gd name="T44" fmla="*/ 4 w 12"/>
                  <a:gd name="T45" fmla="*/ 5 h 7"/>
                  <a:gd name="T46" fmla="*/ 5 w 12"/>
                  <a:gd name="T47" fmla="*/ 5 h 7"/>
                  <a:gd name="T48" fmla="*/ 4 w 12"/>
                  <a:gd name="T49" fmla="*/ 6 h 7"/>
                  <a:gd name="T50" fmla="*/ 6 w 12"/>
                  <a:gd name="T51" fmla="*/ 5 h 7"/>
                  <a:gd name="T52" fmla="*/ 3 w 12"/>
                  <a:gd name="T53" fmla="*/ 7 h 7"/>
                  <a:gd name="T54" fmla="*/ 4 w 12"/>
                  <a:gd name="T55" fmla="*/ 6 h 7"/>
                  <a:gd name="T56" fmla="*/ 5 w 12"/>
                  <a:gd name="T57" fmla="*/ 6 h 7"/>
                  <a:gd name="T58" fmla="*/ 3 w 12"/>
                  <a:gd name="T59" fmla="*/ 7 h 7"/>
                  <a:gd name="T60" fmla="*/ 5 w 12"/>
                  <a:gd name="T61" fmla="*/ 7 h 7"/>
                  <a:gd name="T62" fmla="*/ 6 w 12"/>
                  <a:gd name="T63" fmla="*/ 6 h 7"/>
                  <a:gd name="T64" fmla="*/ 6 w 12"/>
                  <a:gd name="T65" fmla="*/ 7 h 7"/>
                  <a:gd name="T66" fmla="*/ 9 w 12"/>
                  <a:gd name="T67" fmla="*/ 4 h 7"/>
                  <a:gd name="T68" fmla="*/ 11 w 12"/>
                  <a:gd name="T69" fmla="*/ 2 h 7"/>
                  <a:gd name="T70" fmla="*/ 11 w 12"/>
                  <a:gd name="T71" fmla="*/ 1 h 7"/>
                  <a:gd name="T72" fmla="*/ 9 w 12"/>
                  <a:gd name="T73" fmla="*/ 3 h 7"/>
                  <a:gd name="T74" fmla="*/ 10 w 12"/>
                  <a:gd name="T75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" h="7">
                    <a:moveTo>
                      <a:pt x="10" y="2"/>
                    </a:moveTo>
                    <a:cubicBezTo>
                      <a:pt x="10" y="2"/>
                      <a:pt x="9" y="3"/>
                      <a:pt x="10" y="3"/>
                    </a:cubicBezTo>
                    <a:cubicBezTo>
                      <a:pt x="9" y="3"/>
                      <a:pt x="9" y="3"/>
                      <a:pt x="8" y="3"/>
                    </a:cubicBezTo>
                    <a:cubicBezTo>
                      <a:pt x="8" y="4"/>
                      <a:pt x="8" y="4"/>
                      <a:pt x="7" y="5"/>
                    </a:cubicBezTo>
                    <a:cubicBezTo>
                      <a:pt x="7" y="5"/>
                      <a:pt x="8" y="4"/>
                      <a:pt x="8" y="5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9" y="5"/>
                      <a:pt x="6" y="7"/>
                      <a:pt x="7" y="5"/>
                    </a:cubicBezTo>
                    <a:cubicBezTo>
                      <a:pt x="7" y="5"/>
                      <a:pt x="7" y="5"/>
                      <a:pt x="6" y="5"/>
                    </a:cubicBezTo>
                    <a:cubicBezTo>
                      <a:pt x="6" y="4"/>
                      <a:pt x="5" y="3"/>
                      <a:pt x="5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2"/>
                      <a:pt x="3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6" y="1"/>
                      <a:pt x="4" y="1"/>
                      <a:pt x="4" y="1"/>
                    </a:cubicBezTo>
                    <a:cubicBezTo>
                      <a:pt x="4" y="1"/>
                      <a:pt x="2" y="2"/>
                      <a:pt x="2" y="2"/>
                    </a:cubicBezTo>
                    <a:cubicBezTo>
                      <a:pt x="4" y="1"/>
                      <a:pt x="2" y="2"/>
                      <a:pt x="4" y="0"/>
                    </a:cubicBezTo>
                    <a:cubicBezTo>
                      <a:pt x="4" y="0"/>
                      <a:pt x="2" y="2"/>
                      <a:pt x="2" y="1"/>
                    </a:cubicBezTo>
                    <a:cubicBezTo>
                      <a:pt x="1" y="2"/>
                      <a:pt x="2" y="2"/>
                      <a:pt x="1" y="2"/>
                    </a:cubicBezTo>
                    <a:cubicBezTo>
                      <a:pt x="0" y="3"/>
                      <a:pt x="2" y="2"/>
                      <a:pt x="0" y="3"/>
                    </a:cubicBezTo>
                    <a:cubicBezTo>
                      <a:pt x="0" y="3"/>
                      <a:pt x="3" y="3"/>
                      <a:pt x="4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4" y="4"/>
                      <a:pt x="2" y="5"/>
                    </a:cubicBezTo>
                    <a:cubicBezTo>
                      <a:pt x="4" y="4"/>
                      <a:pt x="2" y="6"/>
                      <a:pt x="5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5" y="5"/>
                      <a:pt x="5" y="5"/>
                      <a:pt x="6" y="5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5" y="6"/>
                      <a:pt x="5" y="6"/>
                    </a:cubicBezTo>
                    <a:cubicBezTo>
                      <a:pt x="6" y="6"/>
                      <a:pt x="4" y="7"/>
                      <a:pt x="3" y="7"/>
                    </a:cubicBezTo>
                    <a:cubicBezTo>
                      <a:pt x="3" y="7"/>
                      <a:pt x="6" y="6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7"/>
                    </a:cubicBezTo>
                    <a:cubicBezTo>
                      <a:pt x="12" y="2"/>
                      <a:pt x="8" y="5"/>
                      <a:pt x="9" y="4"/>
                    </a:cubicBezTo>
                    <a:cubicBezTo>
                      <a:pt x="10" y="2"/>
                      <a:pt x="10" y="3"/>
                      <a:pt x="11" y="2"/>
                    </a:cubicBezTo>
                    <a:cubicBezTo>
                      <a:pt x="11" y="2"/>
                      <a:pt x="11" y="2"/>
                      <a:pt x="11" y="1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10" y="2"/>
                      <a:pt x="10" y="2"/>
                      <a:pt x="10" y="2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58" name="Rectangle 254"/>
              <p:cNvSpPr>
                <a:spLocks noChangeArrowheads="1"/>
              </p:cNvSpPr>
              <p:nvPr/>
            </p:nvSpPr>
            <p:spPr bwMode="auto">
              <a:xfrm>
                <a:off x="705" y="1703"/>
                <a:ext cx="3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59" name="Freeform 255"/>
              <p:cNvSpPr/>
              <p:nvPr/>
            </p:nvSpPr>
            <p:spPr bwMode="auto">
              <a:xfrm>
                <a:off x="702" y="1703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60" name="Freeform 256"/>
              <p:cNvSpPr/>
              <p:nvPr/>
            </p:nvSpPr>
            <p:spPr bwMode="auto">
              <a:xfrm>
                <a:off x="694" y="1714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61" name="Freeform 257"/>
              <p:cNvSpPr/>
              <p:nvPr/>
            </p:nvSpPr>
            <p:spPr bwMode="auto">
              <a:xfrm>
                <a:off x="681" y="1719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62" name="Freeform 258"/>
              <p:cNvSpPr/>
              <p:nvPr/>
            </p:nvSpPr>
            <p:spPr bwMode="auto">
              <a:xfrm>
                <a:off x="681" y="1714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63" name="Rectangle 259"/>
              <p:cNvSpPr>
                <a:spLocks noChangeArrowheads="1"/>
              </p:cNvSpPr>
              <p:nvPr/>
            </p:nvSpPr>
            <p:spPr bwMode="auto">
              <a:xfrm>
                <a:off x="705" y="1703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64" name="Freeform 260"/>
              <p:cNvSpPr/>
              <p:nvPr/>
            </p:nvSpPr>
            <p:spPr bwMode="auto">
              <a:xfrm>
                <a:off x="681" y="1697"/>
                <a:ext cx="21" cy="17"/>
              </a:xfrm>
              <a:custGeom>
                <a:avLst/>
                <a:gdLst>
                  <a:gd name="T0" fmla="*/ 1 w 8"/>
                  <a:gd name="T1" fmla="*/ 3 h 6"/>
                  <a:gd name="T2" fmla="*/ 1 w 8"/>
                  <a:gd name="T3" fmla="*/ 4 h 6"/>
                  <a:gd name="T4" fmla="*/ 4 w 8"/>
                  <a:gd name="T5" fmla="*/ 2 h 6"/>
                  <a:gd name="T6" fmla="*/ 2 w 8"/>
                  <a:gd name="T7" fmla="*/ 4 h 6"/>
                  <a:gd name="T8" fmla="*/ 5 w 8"/>
                  <a:gd name="T9" fmla="*/ 4 h 6"/>
                  <a:gd name="T10" fmla="*/ 4 w 8"/>
                  <a:gd name="T11" fmla="*/ 5 h 6"/>
                  <a:gd name="T12" fmla="*/ 7 w 8"/>
                  <a:gd name="T13" fmla="*/ 3 h 6"/>
                  <a:gd name="T14" fmla="*/ 4 w 8"/>
                  <a:gd name="T15" fmla="*/ 6 h 6"/>
                  <a:gd name="T16" fmla="*/ 4 w 8"/>
                  <a:gd name="T17" fmla="*/ 6 h 6"/>
                  <a:gd name="T18" fmla="*/ 5 w 8"/>
                  <a:gd name="T19" fmla="*/ 5 h 6"/>
                  <a:gd name="T20" fmla="*/ 7 w 8"/>
                  <a:gd name="T21" fmla="*/ 4 h 6"/>
                  <a:gd name="T22" fmla="*/ 8 w 8"/>
                  <a:gd name="T23" fmla="*/ 3 h 6"/>
                  <a:gd name="T24" fmla="*/ 7 w 8"/>
                  <a:gd name="T25" fmla="*/ 3 h 6"/>
                  <a:gd name="T26" fmla="*/ 7 w 8"/>
                  <a:gd name="T27" fmla="*/ 2 h 6"/>
                  <a:gd name="T28" fmla="*/ 7 w 8"/>
                  <a:gd name="T29" fmla="*/ 3 h 6"/>
                  <a:gd name="T30" fmla="*/ 8 w 8"/>
                  <a:gd name="T31" fmla="*/ 2 h 6"/>
                  <a:gd name="T32" fmla="*/ 7 w 8"/>
                  <a:gd name="T33" fmla="*/ 3 h 6"/>
                  <a:gd name="T34" fmla="*/ 7 w 8"/>
                  <a:gd name="T35" fmla="*/ 2 h 6"/>
                  <a:gd name="T36" fmla="*/ 5 w 8"/>
                  <a:gd name="T37" fmla="*/ 3 h 6"/>
                  <a:gd name="T38" fmla="*/ 7 w 8"/>
                  <a:gd name="T39" fmla="*/ 2 h 6"/>
                  <a:gd name="T40" fmla="*/ 6 w 8"/>
                  <a:gd name="T41" fmla="*/ 3 h 6"/>
                  <a:gd name="T42" fmla="*/ 7 w 8"/>
                  <a:gd name="T43" fmla="*/ 1 h 6"/>
                  <a:gd name="T44" fmla="*/ 6 w 8"/>
                  <a:gd name="T45" fmla="*/ 2 h 6"/>
                  <a:gd name="T46" fmla="*/ 7 w 8"/>
                  <a:gd name="T47" fmla="*/ 1 h 6"/>
                  <a:gd name="T48" fmla="*/ 4 w 8"/>
                  <a:gd name="T49" fmla="*/ 3 h 6"/>
                  <a:gd name="T50" fmla="*/ 6 w 8"/>
                  <a:gd name="T51" fmla="*/ 1 h 6"/>
                  <a:gd name="T52" fmla="*/ 5 w 8"/>
                  <a:gd name="T53" fmla="*/ 1 h 6"/>
                  <a:gd name="T54" fmla="*/ 5 w 8"/>
                  <a:gd name="T55" fmla="*/ 1 h 6"/>
                  <a:gd name="T56" fmla="*/ 4 w 8"/>
                  <a:gd name="T57" fmla="*/ 1 h 6"/>
                  <a:gd name="T58" fmla="*/ 4 w 8"/>
                  <a:gd name="T59" fmla="*/ 2 h 6"/>
                  <a:gd name="T60" fmla="*/ 3 w 8"/>
                  <a:gd name="T61" fmla="*/ 2 h 6"/>
                  <a:gd name="T62" fmla="*/ 4 w 8"/>
                  <a:gd name="T63" fmla="*/ 2 h 6"/>
                  <a:gd name="T64" fmla="*/ 2 w 8"/>
                  <a:gd name="T65" fmla="*/ 2 h 6"/>
                  <a:gd name="T66" fmla="*/ 3 w 8"/>
                  <a:gd name="T67" fmla="*/ 2 h 6"/>
                  <a:gd name="T68" fmla="*/ 1 w 8"/>
                  <a:gd name="T6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6">
                    <a:moveTo>
                      <a:pt x="1" y="3"/>
                    </a:moveTo>
                    <a:cubicBezTo>
                      <a:pt x="0" y="4"/>
                      <a:pt x="1" y="4"/>
                      <a:pt x="1" y="4"/>
                    </a:cubicBezTo>
                    <a:cubicBezTo>
                      <a:pt x="2" y="4"/>
                      <a:pt x="4" y="2"/>
                      <a:pt x="4" y="2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3" y="5"/>
                      <a:pt x="5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7" y="2"/>
                      <a:pt x="7" y="3"/>
                    </a:cubicBezTo>
                    <a:cubicBezTo>
                      <a:pt x="5" y="4"/>
                      <a:pt x="5" y="4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5" y="5"/>
                      <a:pt x="5" y="5"/>
                    </a:cubicBezTo>
                    <a:cubicBezTo>
                      <a:pt x="6" y="5"/>
                      <a:pt x="6" y="4"/>
                      <a:pt x="7" y="4"/>
                    </a:cubicBezTo>
                    <a:cubicBezTo>
                      <a:pt x="7" y="4"/>
                      <a:pt x="7" y="3"/>
                      <a:pt x="8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2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2"/>
                      <a:pt x="8" y="2"/>
                    </a:cubicBezTo>
                    <a:cubicBezTo>
                      <a:pt x="7" y="2"/>
                      <a:pt x="7" y="3"/>
                      <a:pt x="7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2"/>
                      <a:pt x="7" y="2"/>
                      <a:pt x="5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8" y="0"/>
                      <a:pt x="7" y="1"/>
                    </a:cubicBezTo>
                    <a:cubicBezTo>
                      <a:pt x="6" y="1"/>
                      <a:pt x="6" y="2"/>
                      <a:pt x="6" y="2"/>
                    </a:cubicBezTo>
                    <a:cubicBezTo>
                      <a:pt x="5" y="2"/>
                      <a:pt x="6" y="1"/>
                      <a:pt x="7" y="1"/>
                    </a:cubicBezTo>
                    <a:cubicBezTo>
                      <a:pt x="6" y="2"/>
                      <a:pt x="5" y="3"/>
                      <a:pt x="4" y="3"/>
                    </a:cubicBezTo>
                    <a:cubicBezTo>
                      <a:pt x="5" y="2"/>
                      <a:pt x="4" y="3"/>
                      <a:pt x="6" y="1"/>
                    </a:cubicBezTo>
                    <a:cubicBezTo>
                      <a:pt x="6" y="1"/>
                      <a:pt x="5" y="2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2"/>
                      <a:pt x="6" y="0"/>
                      <a:pt x="4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3" y="2"/>
                      <a:pt x="3" y="2"/>
                    </a:cubicBezTo>
                    <a:cubicBezTo>
                      <a:pt x="2" y="2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65" name="Freeform 261"/>
              <p:cNvSpPr/>
              <p:nvPr/>
            </p:nvSpPr>
            <p:spPr bwMode="auto">
              <a:xfrm>
                <a:off x="700" y="170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66" name="Freeform 262"/>
              <p:cNvSpPr/>
              <p:nvPr/>
            </p:nvSpPr>
            <p:spPr bwMode="auto">
              <a:xfrm>
                <a:off x="675" y="1692"/>
                <a:ext cx="25" cy="13"/>
              </a:xfrm>
              <a:custGeom>
                <a:avLst/>
                <a:gdLst>
                  <a:gd name="T0" fmla="*/ 5 w 9"/>
                  <a:gd name="T1" fmla="*/ 2 h 5"/>
                  <a:gd name="T2" fmla="*/ 6 w 9"/>
                  <a:gd name="T3" fmla="*/ 1 h 5"/>
                  <a:gd name="T4" fmla="*/ 4 w 9"/>
                  <a:gd name="T5" fmla="*/ 3 h 5"/>
                  <a:gd name="T6" fmla="*/ 3 w 9"/>
                  <a:gd name="T7" fmla="*/ 3 h 5"/>
                  <a:gd name="T8" fmla="*/ 5 w 9"/>
                  <a:gd name="T9" fmla="*/ 2 h 5"/>
                  <a:gd name="T10" fmla="*/ 6 w 9"/>
                  <a:gd name="T11" fmla="*/ 1 h 5"/>
                  <a:gd name="T12" fmla="*/ 4 w 9"/>
                  <a:gd name="T13" fmla="*/ 2 h 5"/>
                  <a:gd name="T14" fmla="*/ 3 w 9"/>
                  <a:gd name="T15" fmla="*/ 2 h 5"/>
                  <a:gd name="T16" fmla="*/ 4 w 9"/>
                  <a:gd name="T17" fmla="*/ 2 h 5"/>
                  <a:gd name="T18" fmla="*/ 5 w 9"/>
                  <a:gd name="T19" fmla="*/ 1 h 5"/>
                  <a:gd name="T20" fmla="*/ 0 w 9"/>
                  <a:gd name="T21" fmla="*/ 2 h 5"/>
                  <a:gd name="T22" fmla="*/ 1 w 9"/>
                  <a:gd name="T23" fmla="*/ 2 h 5"/>
                  <a:gd name="T24" fmla="*/ 3 w 9"/>
                  <a:gd name="T25" fmla="*/ 1 h 5"/>
                  <a:gd name="T26" fmla="*/ 2 w 9"/>
                  <a:gd name="T27" fmla="*/ 2 h 5"/>
                  <a:gd name="T28" fmla="*/ 1 w 9"/>
                  <a:gd name="T29" fmla="*/ 2 h 5"/>
                  <a:gd name="T30" fmla="*/ 2 w 9"/>
                  <a:gd name="T31" fmla="*/ 5 h 5"/>
                  <a:gd name="T32" fmla="*/ 2 w 9"/>
                  <a:gd name="T33" fmla="*/ 4 h 5"/>
                  <a:gd name="T34" fmla="*/ 4 w 9"/>
                  <a:gd name="T35" fmla="*/ 4 h 5"/>
                  <a:gd name="T36" fmla="*/ 5 w 9"/>
                  <a:gd name="T37" fmla="*/ 3 h 5"/>
                  <a:gd name="T38" fmla="*/ 5 w 9"/>
                  <a:gd name="T39" fmla="*/ 3 h 5"/>
                  <a:gd name="T40" fmla="*/ 7 w 9"/>
                  <a:gd name="T41" fmla="*/ 2 h 5"/>
                  <a:gd name="T42" fmla="*/ 8 w 9"/>
                  <a:gd name="T43" fmla="*/ 2 h 5"/>
                  <a:gd name="T44" fmla="*/ 8 w 9"/>
                  <a:gd name="T45" fmla="*/ 1 h 5"/>
                  <a:gd name="T46" fmla="*/ 5 w 9"/>
                  <a:gd name="T47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" h="5">
                    <a:moveTo>
                      <a:pt x="5" y="2"/>
                    </a:moveTo>
                    <a:cubicBezTo>
                      <a:pt x="5" y="2"/>
                      <a:pt x="6" y="2"/>
                      <a:pt x="6" y="1"/>
                    </a:cubicBezTo>
                    <a:cubicBezTo>
                      <a:pt x="6" y="2"/>
                      <a:pt x="5" y="3"/>
                      <a:pt x="4" y="3"/>
                    </a:cubicBezTo>
                    <a:cubicBezTo>
                      <a:pt x="4" y="3"/>
                      <a:pt x="3" y="3"/>
                      <a:pt x="3" y="3"/>
                    </a:cubicBezTo>
                    <a:cubicBezTo>
                      <a:pt x="4" y="3"/>
                      <a:pt x="5" y="2"/>
                      <a:pt x="5" y="2"/>
                    </a:cubicBezTo>
                    <a:cubicBezTo>
                      <a:pt x="5" y="2"/>
                      <a:pt x="6" y="1"/>
                      <a:pt x="6" y="1"/>
                    </a:cubicBezTo>
                    <a:cubicBezTo>
                      <a:pt x="5" y="2"/>
                      <a:pt x="5" y="1"/>
                      <a:pt x="4" y="2"/>
                    </a:cubicBezTo>
                    <a:cubicBezTo>
                      <a:pt x="3" y="2"/>
                      <a:pt x="2" y="3"/>
                      <a:pt x="3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5" y="1"/>
                      <a:pt x="4" y="1"/>
                      <a:pt x="5" y="1"/>
                    </a:cubicBezTo>
                    <a:cubicBezTo>
                      <a:pt x="3" y="1"/>
                      <a:pt x="3" y="1"/>
                      <a:pt x="0" y="2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1" y="2"/>
                      <a:pt x="2" y="2"/>
                      <a:pt x="3" y="1"/>
                    </a:cubicBezTo>
                    <a:cubicBezTo>
                      <a:pt x="2" y="2"/>
                      <a:pt x="3" y="1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2" y="4"/>
                      <a:pt x="2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3" y="4"/>
                      <a:pt x="4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6" y="3"/>
                      <a:pt x="5" y="3"/>
                    </a:cubicBezTo>
                    <a:cubicBezTo>
                      <a:pt x="6" y="3"/>
                      <a:pt x="6" y="2"/>
                      <a:pt x="7" y="2"/>
                    </a:cubicBezTo>
                    <a:cubicBezTo>
                      <a:pt x="7" y="2"/>
                      <a:pt x="6" y="2"/>
                      <a:pt x="8" y="2"/>
                    </a:cubicBezTo>
                    <a:cubicBezTo>
                      <a:pt x="9" y="0"/>
                      <a:pt x="6" y="2"/>
                      <a:pt x="8" y="1"/>
                    </a:cubicBez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67" name="Freeform 263"/>
              <p:cNvSpPr/>
              <p:nvPr/>
            </p:nvSpPr>
            <p:spPr bwMode="auto">
              <a:xfrm>
                <a:off x="689" y="1700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68" name="Freeform 264"/>
              <p:cNvSpPr/>
              <p:nvPr/>
            </p:nvSpPr>
            <p:spPr bwMode="auto">
              <a:xfrm>
                <a:off x="681" y="1703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69" name="Freeform 265"/>
              <p:cNvSpPr/>
              <p:nvPr/>
            </p:nvSpPr>
            <p:spPr bwMode="auto">
              <a:xfrm>
                <a:off x="689" y="169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70" name="Freeform 266"/>
              <p:cNvSpPr/>
              <p:nvPr/>
            </p:nvSpPr>
            <p:spPr bwMode="auto">
              <a:xfrm>
                <a:off x="672" y="1692"/>
                <a:ext cx="14" cy="5"/>
              </a:xfrm>
              <a:custGeom>
                <a:avLst/>
                <a:gdLst>
                  <a:gd name="T0" fmla="*/ 0 w 5"/>
                  <a:gd name="T1" fmla="*/ 1 h 2"/>
                  <a:gd name="T2" fmla="*/ 1 w 5"/>
                  <a:gd name="T3" fmla="*/ 2 h 2"/>
                  <a:gd name="T4" fmla="*/ 5 w 5"/>
                  <a:gd name="T5" fmla="*/ 0 h 2"/>
                  <a:gd name="T6" fmla="*/ 2 w 5"/>
                  <a:gd name="T7" fmla="*/ 1 h 2"/>
                  <a:gd name="T8" fmla="*/ 2 w 5"/>
                  <a:gd name="T9" fmla="*/ 1 h 2"/>
                  <a:gd name="T10" fmla="*/ 0 w 5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cubicBezTo>
                      <a:pt x="1" y="1"/>
                      <a:pt x="2" y="1"/>
                      <a:pt x="1" y="2"/>
                    </a:cubicBezTo>
                    <a:cubicBezTo>
                      <a:pt x="2" y="2"/>
                      <a:pt x="3" y="1"/>
                      <a:pt x="5" y="0"/>
                    </a:cubicBezTo>
                    <a:cubicBezTo>
                      <a:pt x="5" y="0"/>
                      <a:pt x="3" y="1"/>
                      <a:pt x="2" y="1"/>
                    </a:cubicBezTo>
                    <a:cubicBezTo>
                      <a:pt x="3" y="1"/>
                      <a:pt x="2" y="1"/>
                      <a:pt x="2" y="1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71" name="Freeform 267"/>
              <p:cNvSpPr/>
              <p:nvPr/>
            </p:nvSpPr>
            <p:spPr bwMode="auto">
              <a:xfrm>
                <a:off x="659" y="1678"/>
                <a:ext cx="41" cy="27"/>
              </a:xfrm>
              <a:custGeom>
                <a:avLst/>
                <a:gdLst>
                  <a:gd name="T0" fmla="*/ 9 w 15"/>
                  <a:gd name="T1" fmla="*/ 4 h 10"/>
                  <a:gd name="T2" fmla="*/ 7 w 15"/>
                  <a:gd name="T3" fmla="*/ 5 h 10"/>
                  <a:gd name="T4" fmla="*/ 6 w 15"/>
                  <a:gd name="T5" fmla="*/ 7 h 10"/>
                  <a:gd name="T6" fmla="*/ 7 w 15"/>
                  <a:gd name="T7" fmla="*/ 6 h 10"/>
                  <a:gd name="T8" fmla="*/ 7 w 15"/>
                  <a:gd name="T9" fmla="*/ 8 h 10"/>
                  <a:gd name="T10" fmla="*/ 9 w 15"/>
                  <a:gd name="T11" fmla="*/ 6 h 10"/>
                  <a:gd name="T12" fmla="*/ 9 w 15"/>
                  <a:gd name="T13" fmla="*/ 7 h 10"/>
                  <a:gd name="T14" fmla="*/ 9 w 15"/>
                  <a:gd name="T15" fmla="*/ 8 h 10"/>
                  <a:gd name="T16" fmla="*/ 10 w 15"/>
                  <a:gd name="T17" fmla="*/ 9 h 10"/>
                  <a:gd name="T18" fmla="*/ 11 w 15"/>
                  <a:gd name="T19" fmla="*/ 7 h 10"/>
                  <a:gd name="T20" fmla="*/ 10 w 15"/>
                  <a:gd name="T21" fmla="*/ 9 h 10"/>
                  <a:gd name="T22" fmla="*/ 10 w 15"/>
                  <a:gd name="T23" fmla="*/ 10 h 10"/>
                  <a:gd name="T24" fmla="*/ 12 w 15"/>
                  <a:gd name="T25" fmla="*/ 9 h 10"/>
                  <a:gd name="T26" fmla="*/ 12 w 15"/>
                  <a:gd name="T27" fmla="*/ 6 h 10"/>
                  <a:gd name="T28" fmla="*/ 12 w 15"/>
                  <a:gd name="T29" fmla="*/ 5 h 10"/>
                  <a:gd name="T30" fmla="*/ 12 w 15"/>
                  <a:gd name="T31" fmla="*/ 5 h 10"/>
                  <a:gd name="T32" fmla="*/ 12 w 15"/>
                  <a:gd name="T33" fmla="*/ 4 h 10"/>
                  <a:gd name="T34" fmla="*/ 8 w 15"/>
                  <a:gd name="T35" fmla="*/ 4 h 10"/>
                  <a:gd name="T36" fmla="*/ 9 w 15"/>
                  <a:gd name="T37" fmla="*/ 4 h 10"/>
                  <a:gd name="T38" fmla="*/ 7 w 15"/>
                  <a:gd name="T39" fmla="*/ 5 h 10"/>
                  <a:gd name="T40" fmla="*/ 7 w 15"/>
                  <a:gd name="T41" fmla="*/ 6 h 10"/>
                  <a:gd name="T42" fmla="*/ 11 w 15"/>
                  <a:gd name="T43" fmla="*/ 3 h 10"/>
                  <a:gd name="T44" fmla="*/ 11 w 15"/>
                  <a:gd name="T45" fmla="*/ 3 h 10"/>
                  <a:gd name="T46" fmla="*/ 11 w 15"/>
                  <a:gd name="T47" fmla="*/ 3 h 10"/>
                  <a:gd name="T48" fmla="*/ 5 w 15"/>
                  <a:gd name="T49" fmla="*/ 7 h 10"/>
                  <a:gd name="T50" fmla="*/ 5 w 15"/>
                  <a:gd name="T51" fmla="*/ 7 h 10"/>
                  <a:gd name="T52" fmla="*/ 5 w 15"/>
                  <a:gd name="T53" fmla="*/ 7 h 10"/>
                  <a:gd name="T54" fmla="*/ 5 w 15"/>
                  <a:gd name="T55" fmla="*/ 7 h 10"/>
                  <a:gd name="T56" fmla="*/ 5 w 15"/>
                  <a:gd name="T57" fmla="*/ 6 h 10"/>
                  <a:gd name="T58" fmla="*/ 11 w 15"/>
                  <a:gd name="T59" fmla="*/ 3 h 10"/>
                  <a:gd name="T60" fmla="*/ 11 w 15"/>
                  <a:gd name="T61" fmla="*/ 3 h 10"/>
                  <a:gd name="T62" fmla="*/ 11 w 15"/>
                  <a:gd name="T63" fmla="*/ 3 h 10"/>
                  <a:gd name="T64" fmla="*/ 10 w 15"/>
                  <a:gd name="T65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5" h="10">
                    <a:moveTo>
                      <a:pt x="9" y="4"/>
                    </a:moveTo>
                    <a:cubicBezTo>
                      <a:pt x="9" y="4"/>
                      <a:pt x="9" y="4"/>
                      <a:pt x="9" y="4"/>
                    </a:cubicBezTo>
                    <a:cubicBezTo>
                      <a:pt x="3" y="7"/>
                      <a:pt x="8" y="4"/>
                      <a:pt x="6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5" y="7"/>
                      <a:pt x="6" y="6"/>
                      <a:pt x="6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7"/>
                      <a:pt x="7" y="5"/>
                      <a:pt x="7" y="6"/>
                    </a:cubicBezTo>
                    <a:cubicBezTo>
                      <a:pt x="7" y="6"/>
                      <a:pt x="7" y="6"/>
                      <a:pt x="8" y="5"/>
                    </a:cubicBezTo>
                    <a:cubicBezTo>
                      <a:pt x="8" y="7"/>
                      <a:pt x="7" y="6"/>
                      <a:pt x="7" y="8"/>
                    </a:cubicBezTo>
                    <a:cubicBezTo>
                      <a:pt x="7" y="7"/>
                      <a:pt x="8" y="6"/>
                      <a:pt x="9" y="5"/>
                    </a:cubicBezTo>
                    <a:cubicBezTo>
                      <a:pt x="8" y="7"/>
                      <a:pt x="10" y="5"/>
                      <a:pt x="9" y="6"/>
                    </a:cubicBezTo>
                    <a:cubicBezTo>
                      <a:pt x="9" y="6"/>
                      <a:pt x="9" y="7"/>
                      <a:pt x="9" y="6"/>
                    </a:cubicBezTo>
                    <a:cubicBezTo>
                      <a:pt x="8" y="8"/>
                      <a:pt x="9" y="6"/>
                      <a:pt x="9" y="7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9" y="7"/>
                      <a:pt x="9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9" y="8"/>
                      <a:pt x="9" y="9"/>
                      <a:pt x="10" y="9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1" y="9"/>
                      <a:pt x="9" y="9"/>
                      <a:pt x="11" y="7"/>
                    </a:cubicBezTo>
                    <a:cubicBezTo>
                      <a:pt x="9" y="10"/>
                      <a:pt x="12" y="7"/>
                      <a:pt x="12" y="8"/>
                    </a:cubicBezTo>
                    <a:cubicBezTo>
                      <a:pt x="11" y="9"/>
                      <a:pt x="11" y="8"/>
                      <a:pt x="10" y="9"/>
                    </a:cubicBezTo>
                    <a:cubicBezTo>
                      <a:pt x="11" y="8"/>
                      <a:pt x="11" y="9"/>
                      <a:pt x="11" y="9"/>
                    </a:cubicBezTo>
                    <a:cubicBezTo>
                      <a:pt x="10" y="10"/>
                      <a:pt x="11" y="9"/>
                      <a:pt x="10" y="10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2" y="9"/>
                      <a:pt x="14" y="8"/>
                      <a:pt x="14" y="7"/>
                    </a:cubicBezTo>
                    <a:cubicBezTo>
                      <a:pt x="13" y="7"/>
                      <a:pt x="12" y="7"/>
                      <a:pt x="12" y="6"/>
                    </a:cubicBezTo>
                    <a:cubicBezTo>
                      <a:pt x="11" y="7"/>
                      <a:pt x="12" y="6"/>
                      <a:pt x="11" y="7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1" y="5"/>
                      <a:pt x="11" y="6"/>
                      <a:pt x="11" y="7"/>
                    </a:cubicBezTo>
                    <a:cubicBezTo>
                      <a:pt x="10" y="7"/>
                      <a:pt x="11" y="6"/>
                      <a:pt x="12" y="5"/>
                    </a:cubicBezTo>
                    <a:cubicBezTo>
                      <a:pt x="11" y="5"/>
                      <a:pt x="11" y="6"/>
                      <a:pt x="10" y="6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0" y="4"/>
                      <a:pt x="8" y="5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6" y="4"/>
                      <a:pt x="11" y="3"/>
                      <a:pt x="8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7" y="5"/>
                      <a:pt x="6" y="5"/>
                    </a:cubicBezTo>
                    <a:cubicBezTo>
                      <a:pt x="7" y="5"/>
                      <a:pt x="6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9" y="5"/>
                      <a:pt x="8" y="5"/>
                      <a:pt x="7" y="6"/>
                    </a:cubicBezTo>
                    <a:cubicBezTo>
                      <a:pt x="8" y="5"/>
                      <a:pt x="9" y="5"/>
                      <a:pt x="10" y="4"/>
                    </a:cubicBezTo>
                    <a:cubicBezTo>
                      <a:pt x="8" y="4"/>
                      <a:pt x="13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2" y="2"/>
                      <a:pt x="0" y="10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4" y="7"/>
                      <a:pt x="15" y="0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lnTo>
                      <a:pt x="9" y="4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72" name="Freeform 268"/>
              <p:cNvSpPr/>
              <p:nvPr/>
            </p:nvSpPr>
            <p:spPr bwMode="auto">
              <a:xfrm>
                <a:off x="675" y="169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73" name="Freeform 269"/>
              <p:cNvSpPr/>
              <p:nvPr/>
            </p:nvSpPr>
            <p:spPr bwMode="auto">
              <a:xfrm>
                <a:off x="691" y="1703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74" name="Rectangle 270"/>
              <p:cNvSpPr>
                <a:spLocks noChangeArrowheads="1"/>
              </p:cNvSpPr>
              <p:nvPr/>
            </p:nvSpPr>
            <p:spPr bwMode="auto">
              <a:xfrm>
                <a:off x="678" y="1695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75" name="Rectangle 271"/>
              <p:cNvSpPr>
                <a:spLocks noChangeArrowheads="1"/>
              </p:cNvSpPr>
              <p:nvPr/>
            </p:nvSpPr>
            <p:spPr bwMode="auto">
              <a:xfrm>
                <a:off x="686" y="1692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76" name="Freeform 272"/>
              <p:cNvSpPr/>
              <p:nvPr/>
            </p:nvSpPr>
            <p:spPr bwMode="auto">
              <a:xfrm>
                <a:off x="691" y="170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77" name="Freeform 273"/>
              <p:cNvSpPr/>
              <p:nvPr/>
            </p:nvSpPr>
            <p:spPr bwMode="auto">
              <a:xfrm>
                <a:off x="694" y="171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78" name="Freeform 274"/>
              <p:cNvSpPr/>
              <p:nvPr/>
            </p:nvSpPr>
            <p:spPr bwMode="auto">
              <a:xfrm>
                <a:off x="686" y="1697"/>
                <a:ext cx="30" cy="33"/>
              </a:xfrm>
              <a:custGeom>
                <a:avLst/>
                <a:gdLst>
                  <a:gd name="T0" fmla="*/ 2 w 11"/>
                  <a:gd name="T1" fmla="*/ 5 h 12"/>
                  <a:gd name="T2" fmla="*/ 0 w 11"/>
                  <a:gd name="T3" fmla="*/ 7 h 12"/>
                  <a:gd name="T4" fmla="*/ 0 w 11"/>
                  <a:gd name="T5" fmla="*/ 8 h 12"/>
                  <a:gd name="T6" fmla="*/ 1 w 11"/>
                  <a:gd name="T7" fmla="*/ 8 h 12"/>
                  <a:gd name="T8" fmla="*/ 3 w 11"/>
                  <a:gd name="T9" fmla="*/ 9 h 12"/>
                  <a:gd name="T10" fmla="*/ 4 w 11"/>
                  <a:gd name="T11" fmla="*/ 10 h 12"/>
                  <a:gd name="T12" fmla="*/ 6 w 11"/>
                  <a:gd name="T13" fmla="*/ 9 h 12"/>
                  <a:gd name="T14" fmla="*/ 6 w 11"/>
                  <a:gd name="T15" fmla="*/ 9 h 12"/>
                  <a:gd name="T16" fmla="*/ 7 w 11"/>
                  <a:gd name="T17" fmla="*/ 10 h 12"/>
                  <a:gd name="T18" fmla="*/ 6 w 11"/>
                  <a:gd name="T19" fmla="*/ 9 h 12"/>
                  <a:gd name="T20" fmla="*/ 6 w 11"/>
                  <a:gd name="T21" fmla="*/ 8 h 12"/>
                  <a:gd name="T22" fmla="*/ 7 w 11"/>
                  <a:gd name="T23" fmla="*/ 7 h 12"/>
                  <a:gd name="T24" fmla="*/ 6 w 11"/>
                  <a:gd name="T25" fmla="*/ 6 h 12"/>
                  <a:gd name="T26" fmla="*/ 6 w 11"/>
                  <a:gd name="T27" fmla="*/ 5 h 12"/>
                  <a:gd name="T28" fmla="*/ 5 w 11"/>
                  <a:gd name="T29" fmla="*/ 4 h 12"/>
                  <a:gd name="T30" fmla="*/ 4 w 11"/>
                  <a:gd name="T31" fmla="*/ 5 h 12"/>
                  <a:gd name="T32" fmla="*/ 5 w 11"/>
                  <a:gd name="T33" fmla="*/ 4 h 12"/>
                  <a:gd name="T34" fmla="*/ 4 w 11"/>
                  <a:gd name="T35" fmla="*/ 4 h 12"/>
                  <a:gd name="T36" fmla="*/ 3 w 11"/>
                  <a:gd name="T37" fmla="*/ 2 h 12"/>
                  <a:gd name="T38" fmla="*/ 3 w 11"/>
                  <a:gd name="T39" fmla="*/ 3 h 12"/>
                  <a:gd name="T40" fmla="*/ 4 w 11"/>
                  <a:gd name="T41" fmla="*/ 2 h 12"/>
                  <a:gd name="T42" fmla="*/ 2 w 11"/>
                  <a:gd name="T43" fmla="*/ 5 h 12"/>
                  <a:gd name="T44" fmla="*/ 1 w 11"/>
                  <a:gd name="T45" fmla="*/ 5 h 12"/>
                  <a:gd name="T46" fmla="*/ 2 w 11"/>
                  <a:gd name="T47" fmla="*/ 6 h 12"/>
                  <a:gd name="T48" fmla="*/ 2 w 11"/>
                  <a:gd name="T49" fmla="*/ 6 h 12"/>
                  <a:gd name="T50" fmla="*/ 3 w 11"/>
                  <a:gd name="T51" fmla="*/ 7 h 12"/>
                  <a:gd name="T52" fmla="*/ 4 w 11"/>
                  <a:gd name="T53" fmla="*/ 7 h 12"/>
                  <a:gd name="T54" fmla="*/ 3 w 11"/>
                  <a:gd name="T55" fmla="*/ 7 h 12"/>
                  <a:gd name="T56" fmla="*/ 3 w 11"/>
                  <a:gd name="T57" fmla="*/ 7 h 12"/>
                  <a:gd name="T58" fmla="*/ 4 w 11"/>
                  <a:gd name="T59" fmla="*/ 8 h 12"/>
                  <a:gd name="T60" fmla="*/ 5 w 11"/>
                  <a:gd name="T61" fmla="*/ 8 h 12"/>
                  <a:gd name="T62" fmla="*/ 3 w 11"/>
                  <a:gd name="T63" fmla="*/ 9 h 12"/>
                  <a:gd name="T64" fmla="*/ 4 w 11"/>
                  <a:gd name="T65" fmla="*/ 9 h 12"/>
                  <a:gd name="T66" fmla="*/ 5 w 11"/>
                  <a:gd name="T67" fmla="*/ 9 h 12"/>
                  <a:gd name="T68" fmla="*/ 7 w 11"/>
                  <a:gd name="T69" fmla="*/ 7 h 12"/>
                  <a:gd name="T70" fmla="*/ 6 w 11"/>
                  <a:gd name="T71" fmla="*/ 7 h 12"/>
                  <a:gd name="T72" fmla="*/ 5 w 11"/>
                  <a:gd name="T73" fmla="*/ 6 h 12"/>
                  <a:gd name="T74" fmla="*/ 4 w 11"/>
                  <a:gd name="T75" fmla="*/ 6 h 12"/>
                  <a:gd name="T76" fmla="*/ 3 w 11"/>
                  <a:gd name="T77" fmla="*/ 8 h 12"/>
                  <a:gd name="T78" fmla="*/ 4 w 11"/>
                  <a:gd name="T79" fmla="*/ 5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1" h="12">
                    <a:moveTo>
                      <a:pt x="3" y="4"/>
                    </a:moveTo>
                    <a:cubicBezTo>
                      <a:pt x="3" y="4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1" y="6"/>
                      <a:pt x="0" y="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6"/>
                      <a:pt x="0" y="8"/>
                      <a:pt x="0" y="8"/>
                    </a:cubicBezTo>
                    <a:cubicBezTo>
                      <a:pt x="0" y="8"/>
                      <a:pt x="2" y="6"/>
                      <a:pt x="2" y="7"/>
                    </a:cubicBezTo>
                    <a:cubicBezTo>
                      <a:pt x="2" y="7"/>
                      <a:pt x="2" y="7"/>
                      <a:pt x="1" y="8"/>
                    </a:cubicBezTo>
                    <a:cubicBezTo>
                      <a:pt x="1" y="8"/>
                      <a:pt x="3" y="6"/>
                      <a:pt x="3" y="6"/>
                    </a:cubicBezTo>
                    <a:cubicBezTo>
                      <a:pt x="0" y="11"/>
                      <a:pt x="5" y="5"/>
                      <a:pt x="3" y="9"/>
                    </a:cubicBezTo>
                    <a:cubicBezTo>
                      <a:pt x="3" y="8"/>
                      <a:pt x="3" y="9"/>
                      <a:pt x="4" y="8"/>
                    </a:cubicBezTo>
                    <a:cubicBezTo>
                      <a:pt x="3" y="9"/>
                      <a:pt x="4" y="8"/>
                      <a:pt x="4" y="10"/>
                    </a:cubicBezTo>
                    <a:cubicBezTo>
                      <a:pt x="5" y="7"/>
                      <a:pt x="4" y="12"/>
                      <a:pt x="6" y="8"/>
                    </a:cubicBezTo>
                    <a:cubicBezTo>
                      <a:pt x="6" y="9"/>
                      <a:pt x="6" y="8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7" y="8"/>
                      <a:pt x="6" y="9"/>
                    </a:cubicBezTo>
                    <a:cubicBezTo>
                      <a:pt x="6" y="10"/>
                      <a:pt x="7" y="8"/>
                      <a:pt x="7" y="7"/>
                    </a:cubicBezTo>
                    <a:cubicBezTo>
                      <a:pt x="7" y="8"/>
                      <a:pt x="7" y="9"/>
                      <a:pt x="7" y="10"/>
                    </a:cubicBezTo>
                    <a:cubicBezTo>
                      <a:pt x="7" y="9"/>
                      <a:pt x="9" y="7"/>
                      <a:pt x="7" y="8"/>
                    </a:cubicBezTo>
                    <a:cubicBezTo>
                      <a:pt x="7" y="8"/>
                      <a:pt x="7" y="8"/>
                      <a:pt x="6" y="9"/>
                    </a:cubicBezTo>
                    <a:cubicBezTo>
                      <a:pt x="6" y="8"/>
                      <a:pt x="5" y="9"/>
                      <a:pt x="4" y="8"/>
                    </a:cubicBezTo>
                    <a:cubicBezTo>
                      <a:pt x="6" y="8"/>
                      <a:pt x="4" y="9"/>
                      <a:pt x="6" y="8"/>
                    </a:cubicBezTo>
                    <a:cubicBezTo>
                      <a:pt x="7" y="8"/>
                      <a:pt x="7" y="8"/>
                      <a:pt x="8" y="8"/>
                    </a:cubicBezTo>
                    <a:cubicBezTo>
                      <a:pt x="8" y="7"/>
                      <a:pt x="8" y="7"/>
                      <a:pt x="7" y="7"/>
                    </a:cubicBezTo>
                    <a:cubicBezTo>
                      <a:pt x="7" y="7"/>
                      <a:pt x="8" y="7"/>
                      <a:pt x="8" y="6"/>
                    </a:cubicBezTo>
                    <a:cubicBezTo>
                      <a:pt x="9" y="6"/>
                      <a:pt x="6" y="7"/>
                      <a:pt x="6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6" y="6"/>
                      <a:pt x="7" y="5"/>
                      <a:pt x="6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8" y="4"/>
                      <a:pt x="4" y="6"/>
                      <a:pt x="5" y="4"/>
                    </a:cubicBezTo>
                    <a:cubicBezTo>
                      <a:pt x="4" y="6"/>
                      <a:pt x="3" y="6"/>
                      <a:pt x="2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3" y="6"/>
                      <a:pt x="6" y="4"/>
                      <a:pt x="7" y="4"/>
                    </a:cubicBezTo>
                    <a:cubicBezTo>
                      <a:pt x="6" y="4"/>
                      <a:pt x="6" y="3"/>
                      <a:pt x="5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3" y="5"/>
                      <a:pt x="4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2"/>
                      <a:pt x="5" y="0"/>
                      <a:pt x="3" y="2"/>
                    </a:cubicBezTo>
                    <a:cubicBezTo>
                      <a:pt x="3" y="2"/>
                      <a:pt x="1" y="4"/>
                      <a:pt x="1" y="4"/>
                    </a:cubicBezTo>
                    <a:cubicBezTo>
                      <a:pt x="2" y="4"/>
                      <a:pt x="3" y="3"/>
                      <a:pt x="3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4" y="3"/>
                      <a:pt x="4" y="2"/>
                    </a:cubicBezTo>
                    <a:cubicBezTo>
                      <a:pt x="5" y="2"/>
                      <a:pt x="3" y="3"/>
                      <a:pt x="4" y="3"/>
                    </a:cubicBezTo>
                    <a:cubicBezTo>
                      <a:pt x="3" y="4"/>
                      <a:pt x="3" y="4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1" y="5"/>
                    </a:cubicBezTo>
                    <a:cubicBezTo>
                      <a:pt x="3" y="4"/>
                      <a:pt x="1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6"/>
                      <a:pt x="4" y="5"/>
                      <a:pt x="4" y="5"/>
                    </a:cubicBezTo>
                    <a:cubicBezTo>
                      <a:pt x="3" y="6"/>
                      <a:pt x="4" y="6"/>
                      <a:pt x="3" y="7"/>
                    </a:cubicBezTo>
                    <a:cubicBezTo>
                      <a:pt x="4" y="6"/>
                      <a:pt x="3" y="7"/>
                      <a:pt x="4" y="6"/>
                    </a:cubicBezTo>
                    <a:cubicBezTo>
                      <a:pt x="5" y="6"/>
                      <a:pt x="4" y="7"/>
                      <a:pt x="4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4" y="7"/>
                      <a:pt x="3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2" y="8"/>
                      <a:pt x="5" y="7"/>
                      <a:pt x="4" y="8"/>
                    </a:cubicBezTo>
                    <a:cubicBezTo>
                      <a:pt x="5" y="7"/>
                      <a:pt x="5" y="8"/>
                      <a:pt x="7" y="7"/>
                    </a:cubicBezTo>
                    <a:cubicBezTo>
                      <a:pt x="6" y="7"/>
                      <a:pt x="5" y="8"/>
                      <a:pt x="5" y="8"/>
                    </a:cubicBezTo>
                    <a:cubicBezTo>
                      <a:pt x="6" y="7"/>
                      <a:pt x="4" y="8"/>
                      <a:pt x="6" y="8"/>
                    </a:cubicBezTo>
                    <a:cubicBezTo>
                      <a:pt x="4" y="8"/>
                      <a:pt x="5" y="8"/>
                      <a:pt x="3" y="9"/>
                    </a:cubicBezTo>
                    <a:cubicBezTo>
                      <a:pt x="3" y="9"/>
                      <a:pt x="5" y="8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9"/>
                      <a:pt x="6" y="9"/>
                      <a:pt x="4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11" y="4"/>
                      <a:pt x="7" y="7"/>
                      <a:pt x="8" y="5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8" y="5"/>
                      <a:pt x="7" y="6"/>
                      <a:pt x="5" y="8"/>
                    </a:cubicBezTo>
                    <a:cubicBezTo>
                      <a:pt x="5" y="8"/>
                      <a:pt x="5" y="7"/>
                      <a:pt x="6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5"/>
                      <a:pt x="5" y="6"/>
                    </a:cubicBezTo>
                    <a:cubicBezTo>
                      <a:pt x="5" y="7"/>
                      <a:pt x="6" y="5"/>
                      <a:pt x="6" y="5"/>
                    </a:cubicBezTo>
                    <a:cubicBezTo>
                      <a:pt x="4" y="7"/>
                      <a:pt x="6" y="3"/>
                      <a:pt x="4" y="6"/>
                    </a:cubicBezTo>
                    <a:cubicBezTo>
                      <a:pt x="4" y="6"/>
                      <a:pt x="4" y="7"/>
                      <a:pt x="4" y="7"/>
                    </a:cubicBezTo>
                    <a:cubicBezTo>
                      <a:pt x="4" y="7"/>
                      <a:pt x="3" y="8"/>
                      <a:pt x="3" y="8"/>
                    </a:cubicBezTo>
                    <a:cubicBezTo>
                      <a:pt x="3" y="8"/>
                      <a:pt x="4" y="7"/>
                      <a:pt x="3" y="7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3"/>
                      <a:pt x="2" y="7"/>
                      <a:pt x="3" y="4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79" name="Freeform 275"/>
              <p:cNvSpPr/>
              <p:nvPr/>
            </p:nvSpPr>
            <p:spPr bwMode="auto">
              <a:xfrm>
                <a:off x="702" y="1711"/>
                <a:ext cx="3" cy="3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80" name="Rectangle 276"/>
              <p:cNvSpPr>
                <a:spLocks noChangeArrowheads="1"/>
              </p:cNvSpPr>
              <p:nvPr/>
            </p:nvSpPr>
            <p:spPr bwMode="auto">
              <a:xfrm>
                <a:off x="702" y="1714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81" name="Freeform 277"/>
              <p:cNvSpPr/>
              <p:nvPr/>
            </p:nvSpPr>
            <p:spPr bwMode="auto">
              <a:xfrm>
                <a:off x="691" y="1708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82" name="Rectangle 278"/>
              <p:cNvSpPr>
                <a:spLocks noChangeArrowheads="1"/>
              </p:cNvSpPr>
              <p:nvPr/>
            </p:nvSpPr>
            <p:spPr bwMode="auto">
              <a:xfrm>
                <a:off x="691" y="1708"/>
                <a:ext cx="1" cy="3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83" name="Freeform 279"/>
              <p:cNvSpPr/>
              <p:nvPr/>
            </p:nvSpPr>
            <p:spPr bwMode="auto">
              <a:xfrm>
                <a:off x="664" y="1697"/>
                <a:ext cx="27" cy="22"/>
              </a:xfrm>
              <a:custGeom>
                <a:avLst/>
                <a:gdLst>
                  <a:gd name="T0" fmla="*/ 4 w 10"/>
                  <a:gd name="T1" fmla="*/ 1 h 8"/>
                  <a:gd name="T2" fmla="*/ 2 w 10"/>
                  <a:gd name="T3" fmla="*/ 2 h 8"/>
                  <a:gd name="T4" fmla="*/ 3 w 10"/>
                  <a:gd name="T5" fmla="*/ 1 h 8"/>
                  <a:gd name="T6" fmla="*/ 0 w 10"/>
                  <a:gd name="T7" fmla="*/ 1 h 8"/>
                  <a:gd name="T8" fmla="*/ 4 w 10"/>
                  <a:gd name="T9" fmla="*/ 4 h 8"/>
                  <a:gd name="T10" fmla="*/ 3 w 10"/>
                  <a:gd name="T11" fmla="*/ 5 h 8"/>
                  <a:gd name="T12" fmla="*/ 6 w 10"/>
                  <a:gd name="T13" fmla="*/ 4 h 8"/>
                  <a:gd name="T14" fmla="*/ 4 w 10"/>
                  <a:gd name="T15" fmla="*/ 6 h 8"/>
                  <a:gd name="T16" fmla="*/ 6 w 10"/>
                  <a:gd name="T17" fmla="*/ 6 h 8"/>
                  <a:gd name="T18" fmla="*/ 6 w 10"/>
                  <a:gd name="T19" fmla="*/ 5 h 8"/>
                  <a:gd name="T20" fmla="*/ 6 w 10"/>
                  <a:gd name="T21" fmla="*/ 6 h 8"/>
                  <a:gd name="T22" fmla="*/ 6 w 10"/>
                  <a:gd name="T23" fmla="*/ 5 h 8"/>
                  <a:gd name="T24" fmla="*/ 7 w 10"/>
                  <a:gd name="T25" fmla="*/ 6 h 8"/>
                  <a:gd name="T26" fmla="*/ 6 w 10"/>
                  <a:gd name="T27" fmla="*/ 6 h 8"/>
                  <a:gd name="T28" fmla="*/ 7 w 10"/>
                  <a:gd name="T29" fmla="*/ 6 h 8"/>
                  <a:gd name="T30" fmla="*/ 6 w 10"/>
                  <a:gd name="T31" fmla="*/ 7 h 8"/>
                  <a:gd name="T32" fmla="*/ 8 w 10"/>
                  <a:gd name="T33" fmla="*/ 6 h 8"/>
                  <a:gd name="T34" fmla="*/ 9 w 10"/>
                  <a:gd name="T35" fmla="*/ 5 h 8"/>
                  <a:gd name="T36" fmla="*/ 8 w 10"/>
                  <a:gd name="T37" fmla="*/ 5 h 8"/>
                  <a:gd name="T38" fmla="*/ 8 w 10"/>
                  <a:gd name="T39" fmla="*/ 5 h 8"/>
                  <a:gd name="T40" fmla="*/ 7 w 10"/>
                  <a:gd name="T41" fmla="*/ 5 h 8"/>
                  <a:gd name="T42" fmla="*/ 9 w 10"/>
                  <a:gd name="T43" fmla="*/ 4 h 8"/>
                  <a:gd name="T44" fmla="*/ 9 w 10"/>
                  <a:gd name="T45" fmla="*/ 3 h 8"/>
                  <a:gd name="T46" fmla="*/ 9 w 10"/>
                  <a:gd name="T47" fmla="*/ 3 h 8"/>
                  <a:gd name="T48" fmla="*/ 8 w 10"/>
                  <a:gd name="T49" fmla="*/ 3 h 8"/>
                  <a:gd name="T50" fmla="*/ 8 w 10"/>
                  <a:gd name="T51" fmla="*/ 4 h 8"/>
                  <a:gd name="T52" fmla="*/ 6 w 10"/>
                  <a:gd name="T53" fmla="*/ 5 h 8"/>
                  <a:gd name="T54" fmla="*/ 6 w 10"/>
                  <a:gd name="T55" fmla="*/ 5 h 8"/>
                  <a:gd name="T56" fmla="*/ 7 w 10"/>
                  <a:gd name="T57" fmla="*/ 4 h 8"/>
                  <a:gd name="T58" fmla="*/ 7 w 10"/>
                  <a:gd name="T59" fmla="*/ 4 h 8"/>
                  <a:gd name="T60" fmla="*/ 8 w 10"/>
                  <a:gd name="T61" fmla="*/ 2 h 8"/>
                  <a:gd name="T62" fmla="*/ 6 w 10"/>
                  <a:gd name="T63" fmla="*/ 4 h 8"/>
                  <a:gd name="T64" fmla="*/ 5 w 10"/>
                  <a:gd name="T65" fmla="*/ 3 h 8"/>
                  <a:gd name="T66" fmla="*/ 6 w 10"/>
                  <a:gd name="T67" fmla="*/ 2 h 8"/>
                  <a:gd name="T68" fmla="*/ 5 w 10"/>
                  <a:gd name="T69" fmla="*/ 3 h 8"/>
                  <a:gd name="T70" fmla="*/ 5 w 10"/>
                  <a:gd name="T71" fmla="*/ 2 h 8"/>
                  <a:gd name="T72" fmla="*/ 4 w 10"/>
                  <a:gd name="T73" fmla="*/ 2 h 8"/>
                  <a:gd name="T74" fmla="*/ 4 w 10"/>
                  <a:gd name="T75" fmla="*/ 1 h 8"/>
                  <a:gd name="T76" fmla="*/ 4 w 10"/>
                  <a:gd name="T77" fmla="*/ 1 h 8"/>
                  <a:gd name="T78" fmla="*/ 2 w 10"/>
                  <a:gd name="T79" fmla="*/ 2 h 8"/>
                  <a:gd name="T80" fmla="*/ 4 w 10"/>
                  <a:gd name="T81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" h="8">
                    <a:moveTo>
                      <a:pt x="4" y="1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3" y="1"/>
                      <a:pt x="2" y="1"/>
                      <a:pt x="3" y="1"/>
                    </a:cubicBezTo>
                    <a:cubicBezTo>
                      <a:pt x="1" y="1"/>
                      <a:pt x="2" y="0"/>
                      <a:pt x="0" y="1"/>
                    </a:cubicBezTo>
                    <a:cubicBezTo>
                      <a:pt x="2" y="2"/>
                      <a:pt x="2" y="5"/>
                      <a:pt x="4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5" y="4"/>
                      <a:pt x="2" y="7"/>
                      <a:pt x="6" y="4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7"/>
                      <a:pt x="7" y="4"/>
                      <a:pt x="6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7" y="5"/>
                      <a:pt x="7" y="5"/>
                      <a:pt x="7" y="6"/>
                    </a:cubicBezTo>
                    <a:cubicBezTo>
                      <a:pt x="6" y="6"/>
                      <a:pt x="7" y="6"/>
                      <a:pt x="6" y="6"/>
                    </a:cubicBezTo>
                    <a:cubicBezTo>
                      <a:pt x="6" y="7"/>
                      <a:pt x="7" y="6"/>
                      <a:pt x="7" y="6"/>
                    </a:cubicBezTo>
                    <a:cubicBezTo>
                      <a:pt x="7" y="6"/>
                      <a:pt x="7" y="6"/>
                      <a:pt x="6" y="7"/>
                    </a:cubicBezTo>
                    <a:cubicBezTo>
                      <a:pt x="7" y="6"/>
                      <a:pt x="6" y="8"/>
                      <a:pt x="8" y="6"/>
                    </a:cubicBezTo>
                    <a:cubicBezTo>
                      <a:pt x="9" y="6"/>
                      <a:pt x="9" y="5"/>
                      <a:pt x="9" y="5"/>
                    </a:cubicBezTo>
                    <a:cubicBezTo>
                      <a:pt x="10" y="4"/>
                      <a:pt x="9" y="5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6" y="7"/>
                      <a:pt x="8" y="5"/>
                      <a:pt x="7" y="5"/>
                    </a:cubicBezTo>
                    <a:cubicBezTo>
                      <a:pt x="8" y="4"/>
                      <a:pt x="8" y="5"/>
                      <a:pt x="9" y="4"/>
                    </a:cubicBezTo>
                    <a:cubicBezTo>
                      <a:pt x="10" y="2"/>
                      <a:pt x="7" y="5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2"/>
                      <a:pt x="9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6" y="5"/>
                    </a:cubicBezTo>
                    <a:cubicBezTo>
                      <a:pt x="7" y="4"/>
                      <a:pt x="6" y="5"/>
                      <a:pt x="6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4"/>
                      <a:pt x="7" y="3"/>
                      <a:pt x="8" y="2"/>
                    </a:cubicBezTo>
                    <a:cubicBezTo>
                      <a:pt x="7" y="3"/>
                      <a:pt x="7" y="3"/>
                      <a:pt x="6" y="4"/>
                    </a:cubicBezTo>
                    <a:cubicBezTo>
                      <a:pt x="7" y="3"/>
                      <a:pt x="6" y="2"/>
                      <a:pt x="5" y="3"/>
                    </a:cubicBezTo>
                    <a:cubicBezTo>
                      <a:pt x="5" y="3"/>
                      <a:pt x="6" y="2"/>
                      <a:pt x="6" y="2"/>
                    </a:cubicBezTo>
                    <a:cubicBezTo>
                      <a:pt x="6" y="2"/>
                      <a:pt x="6" y="2"/>
                      <a:pt x="5" y="3"/>
                    </a:cubicBezTo>
                    <a:cubicBezTo>
                      <a:pt x="4" y="3"/>
                      <a:pt x="4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3"/>
                      <a:pt x="5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1"/>
                      <a:pt x="1" y="3"/>
                      <a:pt x="2" y="2"/>
                    </a:cubicBezTo>
                    <a:cubicBezTo>
                      <a:pt x="3" y="2"/>
                      <a:pt x="3" y="2"/>
                      <a:pt x="4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84" name="Freeform 280"/>
              <p:cNvSpPr/>
              <p:nvPr/>
            </p:nvSpPr>
            <p:spPr bwMode="auto">
              <a:xfrm>
                <a:off x="664" y="1697"/>
                <a:ext cx="6" cy="3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  <a:gd name="T6" fmla="*/ 0 w 2"/>
                  <a:gd name="T7" fmla="*/ 1 h 1"/>
                  <a:gd name="T8" fmla="*/ 1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85" name="Freeform 281"/>
              <p:cNvSpPr/>
              <p:nvPr/>
            </p:nvSpPr>
            <p:spPr bwMode="auto">
              <a:xfrm>
                <a:off x="653" y="1678"/>
                <a:ext cx="19" cy="22"/>
              </a:xfrm>
              <a:custGeom>
                <a:avLst/>
                <a:gdLst>
                  <a:gd name="T0" fmla="*/ 3 w 7"/>
                  <a:gd name="T1" fmla="*/ 4 h 8"/>
                  <a:gd name="T2" fmla="*/ 2 w 7"/>
                  <a:gd name="T3" fmla="*/ 3 h 8"/>
                  <a:gd name="T4" fmla="*/ 2 w 7"/>
                  <a:gd name="T5" fmla="*/ 7 h 8"/>
                  <a:gd name="T6" fmla="*/ 4 w 7"/>
                  <a:gd name="T7" fmla="*/ 7 h 8"/>
                  <a:gd name="T8" fmla="*/ 3 w 7"/>
                  <a:gd name="T9" fmla="*/ 7 h 8"/>
                  <a:gd name="T10" fmla="*/ 5 w 7"/>
                  <a:gd name="T11" fmla="*/ 7 h 8"/>
                  <a:gd name="T12" fmla="*/ 4 w 7"/>
                  <a:gd name="T13" fmla="*/ 7 h 8"/>
                  <a:gd name="T14" fmla="*/ 5 w 7"/>
                  <a:gd name="T15" fmla="*/ 7 h 8"/>
                  <a:gd name="T16" fmla="*/ 5 w 7"/>
                  <a:gd name="T17" fmla="*/ 7 h 8"/>
                  <a:gd name="T18" fmla="*/ 6 w 7"/>
                  <a:gd name="T19" fmla="*/ 6 h 8"/>
                  <a:gd name="T20" fmla="*/ 3 w 7"/>
                  <a:gd name="T21" fmla="*/ 6 h 8"/>
                  <a:gd name="T22" fmla="*/ 5 w 7"/>
                  <a:gd name="T23" fmla="*/ 5 h 8"/>
                  <a:gd name="T24" fmla="*/ 5 w 7"/>
                  <a:gd name="T25" fmla="*/ 4 h 8"/>
                  <a:gd name="T26" fmla="*/ 5 w 7"/>
                  <a:gd name="T27" fmla="*/ 5 h 8"/>
                  <a:gd name="T28" fmla="*/ 4 w 7"/>
                  <a:gd name="T29" fmla="*/ 5 h 8"/>
                  <a:gd name="T30" fmla="*/ 5 w 7"/>
                  <a:gd name="T31" fmla="*/ 4 h 8"/>
                  <a:gd name="T32" fmla="*/ 4 w 7"/>
                  <a:gd name="T33" fmla="*/ 2 h 8"/>
                  <a:gd name="T34" fmla="*/ 2 w 7"/>
                  <a:gd name="T35" fmla="*/ 1 h 8"/>
                  <a:gd name="T36" fmla="*/ 4 w 7"/>
                  <a:gd name="T37" fmla="*/ 2 h 8"/>
                  <a:gd name="T38" fmla="*/ 4 w 7"/>
                  <a:gd name="T39" fmla="*/ 1 h 8"/>
                  <a:gd name="T40" fmla="*/ 1 w 7"/>
                  <a:gd name="T41" fmla="*/ 0 h 8"/>
                  <a:gd name="T42" fmla="*/ 3 w 7"/>
                  <a:gd name="T43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7" h="8">
                    <a:moveTo>
                      <a:pt x="3" y="4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2" y="5"/>
                      <a:pt x="3" y="6"/>
                      <a:pt x="2" y="7"/>
                    </a:cubicBezTo>
                    <a:cubicBezTo>
                      <a:pt x="2" y="7"/>
                      <a:pt x="4" y="6"/>
                      <a:pt x="4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4" y="7"/>
                      <a:pt x="3" y="8"/>
                      <a:pt x="5" y="7"/>
                    </a:cubicBezTo>
                    <a:cubicBezTo>
                      <a:pt x="5" y="7"/>
                      <a:pt x="4" y="7"/>
                      <a:pt x="4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7" y="5"/>
                      <a:pt x="3" y="7"/>
                      <a:pt x="3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4" y="5"/>
                      <a:pt x="5" y="4"/>
                    </a:cubicBezTo>
                    <a:cubicBezTo>
                      <a:pt x="5" y="4"/>
                      <a:pt x="4" y="5"/>
                      <a:pt x="5" y="5"/>
                    </a:cubicBezTo>
                    <a:cubicBezTo>
                      <a:pt x="5" y="5"/>
                      <a:pt x="4" y="5"/>
                      <a:pt x="4" y="5"/>
                    </a:cubicBezTo>
                    <a:cubicBezTo>
                      <a:pt x="2" y="5"/>
                      <a:pt x="5" y="5"/>
                      <a:pt x="5" y="4"/>
                    </a:cubicBezTo>
                    <a:cubicBezTo>
                      <a:pt x="4" y="4"/>
                      <a:pt x="3" y="2"/>
                      <a:pt x="4" y="2"/>
                    </a:cubicBezTo>
                    <a:cubicBezTo>
                      <a:pt x="3" y="2"/>
                      <a:pt x="2" y="2"/>
                      <a:pt x="2" y="1"/>
                    </a:cubicBezTo>
                    <a:cubicBezTo>
                      <a:pt x="3" y="1"/>
                      <a:pt x="3" y="1"/>
                      <a:pt x="4" y="2"/>
                    </a:cubicBezTo>
                    <a:cubicBezTo>
                      <a:pt x="4" y="1"/>
                      <a:pt x="5" y="1"/>
                      <a:pt x="4" y="1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1"/>
                      <a:pt x="3" y="3"/>
                      <a:pt x="3" y="4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86" name="Rectangle 282"/>
              <p:cNvSpPr>
                <a:spLocks noChangeArrowheads="1"/>
              </p:cNvSpPr>
              <p:nvPr/>
            </p:nvSpPr>
            <p:spPr bwMode="auto">
              <a:xfrm>
                <a:off x="659" y="1686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87" name="Freeform 283"/>
              <p:cNvSpPr/>
              <p:nvPr/>
            </p:nvSpPr>
            <p:spPr bwMode="auto">
              <a:xfrm>
                <a:off x="798" y="1665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0 h 2"/>
                  <a:gd name="T4" fmla="*/ 2 w 2"/>
                  <a:gd name="T5" fmla="*/ 2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88" name="Freeform 284"/>
              <p:cNvSpPr/>
              <p:nvPr/>
            </p:nvSpPr>
            <p:spPr bwMode="auto">
              <a:xfrm>
                <a:off x="787" y="1662"/>
                <a:ext cx="13" cy="5"/>
              </a:xfrm>
              <a:custGeom>
                <a:avLst/>
                <a:gdLst>
                  <a:gd name="T0" fmla="*/ 0 w 5"/>
                  <a:gd name="T1" fmla="*/ 0 h 2"/>
                  <a:gd name="T2" fmla="*/ 0 w 5"/>
                  <a:gd name="T3" fmla="*/ 0 h 2"/>
                  <a:gd name="T4" fmla="*/ 5 w 5"/>
                  <a:gd name="T5" fmla="*/ 2 h 2"/>
                  <a:gd name="T6" fmla="*/ 2 w 5"/>
                  <a:gd name="T7" fmla="*/ 1 h 2"/>
                  <a:gd name="T8" fmla="*/ 3 w 5"/>
                  <a:gd name="T9" fmla="*/ 1 h 2"/>
                  <a:gd name="T10" fmla="*/ 1 w 5"/>
                  <a:gd name="T11" fmla="*/ 0 h 2"/>
                  <a:gd name="T12" fmla="*/ 1 w 5"/>
                  <a:gd name="T13" fmla="*/ 1 h 2"/>
                  <a:gd name="T14" fmla="*/ 0 w 5"/>
                  <a:gd name="T1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2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4" y="2"/>
                      <a:pt x="3" y="2"/>
                      <a:pt x="5" y="2"/>
                    </a:cubicBezTo>
                    <a:cubicBezTo>
                      <a:pt x="5" y="2"/>
                      <a:pt x="4" y="1"/>
                      <a:pt x="2" y="1"/>
                    </a:cubicBezTo>
                    <a:cubicBezTo>
                      <a:pt x="2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1" y="0"/>
                    </a:cubicBezTo>
                    <a:cubicBezTo>
                      <a:pt x="0" y="0"/>
                      <a:pt x="2" y="1"/>
                      <a:pt x="1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89" name="Freeform 285"/>
              <p:cNvSpPr/>
              <p:nvPr/>
            </p:nvSpPr>
            <p:spPr bwMode="auto">
              <a:xfrm>
                <a:off x="792" y="1665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90" name="Freeform 286"/>
              <p:cNvSpPr/>
              <p:nvPr/>
            </p:nvSpPr>
            <p:spPr bwMode="auto">
              <a:xfrm>
                <a:off x="792" y="1665"/>
                <a:ext cx="6" cy="5"/>
              </a:xfrm>
              <a:custGeom>
                <a:avLst/>
                <a:gdLst>
                  <a:gd name="T0" fmla="*/ 1 w 2"/>
                  <a:gd name="T1" fmla="*/ 1 h 2"/>
                  <a:gd name="T2" fmla="*/ 0 w 2"/>
                  <a:gd name="T3" fmla="*/ 0 h 2"/>
                  <a:gd name="T4" fmla="*/ 2 w 2"/>
                  <a:gd name="T5" fmla="*/ 2 h 2"/>
                  <a:gd name="T6" fmla="*/ 1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1"/>
                      <a:pt x="0" y="0"/>
                      <a:pt x="0" y="0"/>
                    </a:cubicBezTo>
                    <a:cubicBezTo>
                      <a:pt x="2" y="2"/>
                      <a:pt x="2" y="2"/>
                      <a:pt x="2" y="2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91" name="Freeform 287"/>
              <p:cNvSpPr/>
              <p:nvPr/>
            </p:nvSpPr>
            <p:spPr bwMode="auto">
              <a:xfrm>
                <a:off x="795" y="167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92" name="Freeform 288"/>
              <p:cNvSpPr/>
              <p:nvPr/>
            </p:nvSpPr>
            <p:spPr bwMode="auto">
              <a:xfrm>
                <a:off x="787" y="1665"/>
                <a:ext cx="11" cy="5"/>
              </a:xfrm>
              <a:custGeom>
                <a:avLst/>
                <a:gdLst>
                  <a:gd name="T0" fmla="*/ 3 w 4"/>
                  <a:gd name="T1" fmla="*/ 2 h 2"/>
                  <a:gd name="T2" fmla="*/ 3 w 4"/>
                  <a:gd name="T3" fmla="*/ 2 h 2"/>
                  <a:gd name="T4" fmla="*/ 3 w 4"/>
                  <a:gd name="T5" fmla="*/ 2 h 2"/>
                  <a:gd name="T6" fmla="*/ 1 w 4"/>
                  <a:gd name="T7" fmla="*/ 1 h 2"/>
                  <a:gd name="T8" fmla="*/ 2 w 4"/>
                  <a:gd name="T9" fmla="*/ 1 h 2"/>
                  <a:gd name="T10" fmla="*/ 0 w 4"/>
                  <a:gd name="T11" fmla="*/ 0 h 2"/>
                  <a:gd name="T12" fmla="*/ 3 w 4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2">
                    <a:moveTo>
                      <a:pt x="3" y="2"/>
                    </a:moveTo>
                    <a:cubicBezTo>
                      <a:pt x="4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0"/>
                      <a:pt x="2" y="1"/>
                      <a:pt x="2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2" y="2"/>
                      <a:pt x="3" y="2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93" name="Freeform 289"/>
              <p:cNvSpPr/>
              <p:nvPr/>
            </p:nvSpPr>
            <p:spPr bwMode="auto">
              <a:xfrm>
                <a:off x="792" y="1667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94" name="Freeform 290"/>
              <p:cNvSpPr/>
              <p:nvPr/>
            </p:nvSpPr>
            <p:spPr bwMode="auto">
              <a:xfrm>
                <a:off x="792" y="1667"/>
                <a:ext cx="3" cy="0"/>
              </a:xfrm>
              <a:custGeom>
                <a:avLst/>
                <a:gdLst>
                  <a:gd name="T0" fmla="*/ 3 w 3"/>
                  <a:gd name="T1" fmla="*/ 3 w 3"/>
                  <a:gd name="T2" fmla="*/ 0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95" name="Freeform 291"/>
              <p:cNvSpPr/>
              <p:nvPr/>
            </p:nvSpPr>
            <p:spPr bwMode="auto">
              <a:xfrm>
                <a:off x="784" y="1665"/>
                <a:ext cx="11" cy="5"/>
              </a:xfrm>
              <a:custGeom>
                <a:avLst/>
                <a:gdLst>
                  <a:gd name="T0" fmla="*/ 4 w 4"/>
                  <a:gd name="T1" fmla="*/ 2 h 2"/>
                  <a:gd name="T2" fmla="*/ 3 w 4"/>
                  <a:gd name="T3" fmla="*/ 1 h 2"/>
                  <a:gd name="T4" fmla="*/ 0 w 4"/>
                  <a:gd name="T5" fmla="*/ 0 h 2"/>
                  <a:gd name="T6" fmla="*/ 1 w 4"/>
                  <a:gd name="T7" fmla="*/ 1 h 2"/>
                  <a:gd name="T8" fmla="*/ 4 w 4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2">
                    <a:moveTo>
                      <a:pt x="4" y="2"/>
                    </a:moveTo>
                    <a:cubicBezTo>
                      <a:pt x="2" y="1"/>
                      <a:pt x="4" y="2"/>
                      <a:pt x="3" y="1"/>
                    </a:cubicBezTo>
                    <a:cubicBezTo>
                      <a:pt x="3" y="2"/>
                      <a:pt x="1" y="1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96" name="Freeform 292"/>
              <p:cNvSpPr/>
              <p:nvPr/>
            </p:nvSpPr>
            <p:spPr bwMode="auto">
              <a:xfrm>
                <a:off x="781" y="166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97" name="Freeform 293"/>
              <p:cNvSpPr/>
              <p:nvPr/>
            </p:nvSpPr>
            <p:spPr bwMode="auto">
              <a:xfrm>
                <a:off x="779" y="1665"/>
                <a:ext cx="10" cy="8"/>
              </a:xfrm>
              <a:custGeom>
                <a:avLst/>
                <a:gdLst>
                  <a:gd name="T0" fmla="*/ 3 w 4"/>
                  <a:gd name="T1" fmla="*/ 3 h 3"/>
                  <a:gd name="T2" fmla="*/ 2 w 4"/>
                  <a:gd name="T3" fmla="*/ 1 h 3"/>
                  <a:gd name="T4" fmla="*/ 3 w 4"/>
                  <a:gd name="T5" fmla="*/ 2 h 3"/>
                  <a:gd name="T6" fmla="*/ 3 w 4"/>
                  <a:gd name="T7" fmla="*/ 1 h 3"/>
                  <a:gd name="T8" fmla="*/ 4 w 4"/>
                  <a:gd name="T9" fmla="*/ 3 h 3"/>
                  <a:gd name="T10" fmla="*/ 3 w 4"/>
                  <a:gd name="T11" fmla="*/ 1 h 3"/>
                  <a:gd name="T12" fmla="*/ 4 w 4"/>
                  <a:gd name="T13" fmla="*/ 2 h 3"/>
                  <a:gd name="T14" fmla="*/ 2 w 4"/>
                  <a:gd name="T15" fmla="*/ 1 h 3"/>
                  <a:gd name="T16" fmla="*/ 2 w 4"/>
                  <a:gd name="T17" fmla="*/ 1 h 3"/>
                  <a:gd name="T18" fmla="*/ 1 w 4"/>
                  <a:gd name="T19" fmla="*/ 0 h 3"/>
                  <a:gd name="T20" fmla="*/ 0 w 4"/>
                  <a:gd name="T21" fmla="*/ 0 h 3"/>
                  <a:gd name="T22" fmla="*/ 3 w 4"/>
                  <a:gd name="T2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3">
                    <a:moveTo>
                      <a:pt x="3" y="3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3" y="2"/>
                      <a:pt x="3" y="2"/>
                    </a:cubicBezTo>
                    <a:cubicBezTo>
                      <a:pt x="3" y="2"/>
                      <a:pt x="2" y="1"/>
                      <a:pt x="3" y="1"/>
                    </a:cubicBezTo>
                    <a:cubicBezTo>
                      <a:pt x="4" y="2"/>
                      <a:pt x="3" y="2"/>
                      <a:pt x="4" y="3"/>
                    </a:cubicBezTo>
                    <a:cubicBezTo>
                      <a:pt x="4" y="3"/>
                      <a:pt x="4" y="2"/>
                      <a:pt x="3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4" y="2"/>
                      <a:pt x="2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1"/>
                      <a:pt x="0" y="0"/>
                      <a:pt x="0" y="0"/>
                    </a:cubicBezTo>
                    <a:cubicBezTo>
                      <a:pt x="0" y="0"/>
                      <a:pt x="3" y="2"/>
                      <a:pt x="3" y="3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98" name="Freeform 294"/>
              <p:cNvSpPr/>
              <p:nvPr/>
            </p:nvSpPr>
            <p:spPr bwMode="auto">
              <a:xfrm>
                <a:off x="781" y="1667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0 w 3"/>
                  <a:gd name="T3" fmla="*/ 0 h 3"/>
                  <a:gd name="T4" fmla="*/ 3 w 3"/>
                  <a:gd name="T5" fmla="*/ 3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0" y="0"/>
                    </a:lnTo>
                    <a:lnTo>
                      <a:pt x="3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99" name="Freeform 295"/>
              <p:cNvSpPr/>
              <p:nvPr/>
            </p:nvSpPr>
            <p:spPr bwMode="auto">
              <a:xfrm>
                <a:off x="776" y="1665"/>
                <a:ext cx="11" cy="10"/>
              </a:xfrm>
              <a:custGeom>
                <a:avLst/>
                <a:gdLst>
                  <a:gd name="T0" fmla="*/ 4 w 4"/>
                  <a:gd name="T1" fmla="*/ 4 h 4"/>
                  <a:gd name="T2" fmla="*/ 3 w 4"/>
                  <a:gd name="T3" fmla="*/ 3 h 4"/>
                  <a:gd name="T4" fmla="*/ 4 w 4"/>
                  <a:gd name="T5" fmla="*/ 3 h 4"/>
                  <a:gd name="T6" fmla="*/ 3 w 4"/>
                  <a:gd name="T7" fmla="*/ 2 h 4"/>
                  <a:gd name="T8" fmla="*/ 3 w 4"/>
                  <a:gd name="T9" fmla="*/ 3 h 4"/>
                  <a:gd name="T10" fmla="*/ 1 w 4"/>
                  <a:gd name="T11" fmla="*/ 1 h 4"/>
                  <a:gd name="T12" fmla="*/ 2 w 4"/>
                  <a:gd name="T13" fmla="*/ 2 h 4"/>
                  <a:gd name="T14" fmla="*/ 2 w 4"/>
                  <a:gd name="T15" fmla="*/ 2 h 4"/>
                  <a:gd name="T16" fmla="*/ 2 w 4"/>
                  <a:gd name="T17" fmla="*/ 3 h 4"/>
                  <a:gd name="T18" fmla="*/ 3 w 4"/>
                  <a:gd name="T19" fmla="*/ 3 h 4"/>
                  <a:gd name="T20" fmla="*/ 4 w 4"/>
                  <a:gd name="T2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4">
                    <a:moveTo>
                      <a:pt x="4" y="4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3" y="2"/>
                      <a:pt x="3" y="2"/>
                    </a:cubicBezTo>
                    <a:cubicBezTo>
                      <a:pt x="1" y="1"/>
                      <a:pt x="3" y="3"/>
                      <a:pt x="3" y="3"/>
                    </a:cubicBezTo>
                    <a:cubicBezTo>
                      <a:pt x="3" y="3"/>
                      <a:pt x="3" y="2"/>
                      <a:pt x="1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0" y="0"/>
                      <a:pt x="1" y="2"/>
                      <a:pt x="2" y="2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4"/>
                      <a:pt x="4" y="4"/>
                      <a:pt x="4" y="4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00" name="Freeform 296"/>
              <p:cNvSpPr/>
              <p:nvPr/>
            </p:nvSpPr>
            <p:spPr bwMode="auto">
              <a:xfrm>
                <a:off x="787" y="1673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1" y="0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01" name="Freeform 297"/>
              <p:cNvSpPr/>
              <p:nvPr/>
            </p:nvSpPr>
            <p:spPr bwMode="auto">
              <a:xfrm>
                <a:off x="781" y="167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02" name="Freeform 298"/>
              <p:cNvSpPr/>
              <p:nvPr/>
            </p:nvSpPr>
            <p:spPr bwMode="auto">
              <a:xfrm>
                <a:off x="784" y="1675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03" name="Freeform 299"/>
              <p:cNvSpPr/>
              <p:nvPr/>
            </p:nvSpPr>
            <p:spPr bwMode="auto">
              <a:xfrm>
                <a:off x="765" y="1670"/>
                <a:ext cx="24" cy="22"/>
              </a:xfrm>
              <a:custGeom>
                <a:avLst/>
                <a:gdLst>
                  <a:gd name="T0" fmla="*/ 0 w 9"/>
                  <a:gd name="T1" fmla="*/ 5 h 8"/>
                  <a:gd name="T2" fmla="*/ 1 w 9"/>
                  <a:gd name="T3" fmla="*/ 6 h 8"/>
                  <a:gd name="T4" fmla="*/ 2 w 9"/>
                  <a:gd name="T5" fmla="*/ 7 h 8"/>
                  <a:gd name="T6" fmla="*/ 4 w 9"/>
                  <a:gd name="T7" fmla="*/ 8 h 8"/>
                  <a:gd name="T8" fmla="*/ 4 w 9"/>
                  <a:gd name="T9" fmla="*/ 7 h 8"/>
                  <a:gd name="T10" fmla="*/ 4 w 9"/>
                  <a:gd name="T11" fmla="*/ 8 h 8"/>
                  <a:gd name="T12" fmla="*/ 5 w 9"/>
                  <a:gd name="T13" fmla="*/ 7 h 8"/>
                  <a:gd name="T14" fmla="*/ 5 w 9"/>
                  <a:gd name="T15" fmla="*/ 6 h 8"/>
                  <a:gd name="T16" fmla="*/ 7 w 9"/>
                  <a:gd name="T17" fmla="*/ 4 h 8"/>
                  <a:gd name="T18" fmla="*/ 6 w 9"/>
                  <a:gd name="T19" fmla="*/ 2 h 8"/>
                  <a:gd name="T20" fmla="*/ 7 w 9"/>
                  <a:gd name="T21" fmla="*/ 3 h 8"/>
                  <a:gd name="T22" fmla="*/ 7 w 9"/>
                  <a:gd name="T23" fmla="*/ 3 h 8"/>
                  <a:gd name="T24" fmla="*/ 8 w 9"/>
                  <a:gd name="T25" fmla="*/ 3 h 8"/>
                  <a:gd name="T26" fmla="*/ 6 w 9"/>
                  <a:gd name="T27" fmla="*/ 1 h 8"/>
                  <a:gd name="T28" fmla="*/ 8 w 9"/>
                  <a:gd name="T29" fmla="*/ 3 h 8"/>
                  <a:gd name="T30" fmla="*/ 7 w 9"/>
                  <a:gd name="T31" fmla="*/ 2 h 8"/>
                  <a:gd name="T32" fmla="*/ 5 w 9"/>
                  <a:gd name="T33" fmla="*/ 1 h 8"/>
                  <a:gd name="T34" fmla="*/ 5 w 9"/>
                  <a:gd name="T35" fmla="*/ 0 h 8"/>
                  <a:gd name="T36" fmla="*/ 6 w 9"/>
                  <a:gd name="T37" fmla="*/ 3 h 8"/>
                  <a:gd name="T38" fmla="*/ 5 w 9"/>
                  <a:gd name="T39" fmla="*/ 2 h 8"/>
                  <a:gd name="T40" fmla="*/ 3 w 9"/>
                  <a:gd name="T41" fmla="*/ 2 h 8"/>
                  <a:gd name="T42" fmla="*/ 4 w 9"/>
                  <a:gd name="T43" fmla="*/ 4 h 8"/>
                  <a:gd name="T44" fmla="*/ 4 w 9"/>
                  <a:gd name="T45" fmla="*/ 4 h 8"/>
                  <a:gd name="T46" fmla="*/ 4 w 9"/>
                  <a:gd name="T47" fmla="*/ 4 h 8"/>
                  <a:gd name="T48" fmla="*/ 3 w 9"/>
                  <a:gd name="T49" fmla="*/ 4 h 8"/>
                  <a:gd name="T50" fmla="*/ 5 w 9"/>
                  <a:gd name="T51" fmla="*/ 6 h 8"/>
                  <a:gd name="T52" fmla="*/ 2 w 9"/>
                  <a:gd name="T53" fmla="*/ 4 h 8"/>
                  <a:gd name="T54" fmla="*/ 3 w 9"/>
                  <a:gd name="T55" fmla="*/ 4 h 8"/>
                  <a:gd name="T56" fmla="*/ 4 w 9"/>
                  <a:gd name="T57" fmla="*/ 5 h 8"/>
                  <a:gd name="T58" fmla="*/ 2 w 9"/>
                  <a:gd name="T59" fmla="*/ 4 h 8"/>
                  <a:gd name="T60" fmla="*/ 3 w 9"/>
                  <a:gd name="T61" fmla="*/ 5 h 8"/>
                  <a:gd name="T62" fmla="*/ 4 w 9"/>
                  <a:gd name="T63" fmla="*/ 6 h 8"/>
                  <a:gd name="T64" fmla="*/ 3 w 9"/>
                  <a:gd name="T65" fmla="*/ 6 h 8"/>
                  <a:gd name="T66" fmla="*/ 1 w 9"/>
                  <a:gd name="T67" fmla="*/ 4 h 8"/>
                  <a:gd name="T68" fmla="*/ 0 w 9"/>
                  <a:gd name="T69" fmla="*/ 4 h 8"/>
                  <a:gd name="T70" fmla="*/ 2 w 9"/>
                  <a:gd name="T71" fmla="*/ 6 h 8"/>
                  <a:gd name="T72" fmla="*/ 0 w 9"/>
                  <a:gd name="T7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" h="8">
                    <a:moveTo>
                      <a:pt x="0" y="5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2" y="6"/>
                      <a:pt x="2" y="6"/>
                      <a:pt x="2" y="7"/>
                    </a:cubicBezTo>
                    <a:cubicBezTo>
                      <a:pt x="3" y="7"/>
                      <a:pt x="3" y="8"/>
                      <a:pt x="4" y="8"/>
                    </a:cubicBezTo>
                    <a:cubicBezTo>
                      <a:pt x="4" y="8"/>
                      <a:pt x="3" y="7"/>
                      <a:pt x="4" y="7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7"/>
                      <a:pt x="4" y="6"/>
                      <a:pt x="5" y="7"/>
                    </a:cubicBezTo>
                    <a:cubicBezTo>
                      <a:pt x="5" y="7"/>
                      <a:pt x="5" y="6"/>
                      <a:pt x="5" y="6"/>
                    </a:cubicBezTo>
                    <a:cubicBezTo>
                      <a:pt x="6" y="6"/>
                      <a:pt x="6" y="4"/>
                      <a:pt x="7" y="4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3"/>
                      <a:pt x="6" y="2"/>
                      <a:pt x="7" y="3"/>
                    </a:cubicBezTo>
                    <a:cubicBezTo>
                      <a:pt x="6" y="3"/>
                      <a:pt x="7" y="3"/>
                      <a:pt x="7" y="3"/>
                    </a:cubicBezTo>
                    <a:cubicBezTo>
                      <a:pt x="8" y="4"/>
                      <a:pt x="7" y="3"/>
                      <a:pt x="8" y="3"/>
                    </a:cubicBezTo>
                    <a:cubicBezTo>
                      <a:pt x="7" y="3"/>
                      <a:pt x="6" y="2"/>
                      <a:pt x="6" y="1"/>
                    </a:cubicBezTo>
                    <a:cubicBezTo>
                      <a:pt x="7" y="3"/>
                      <a:pt x="6" y="1"/>
                      <a:pt x="8" y="3"/>
                    </a:cubicBezTo>
                    <a:cubicBezTo>
                      <a:pt x="9" y="3"/>
                      <a:pt x="6" y="1"/>
                      <a:pt x="7" y="2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4" y="0"/>
                      <a:pt x="6" y="1"/>
                      <a:pt x="5" y="0"/>
                    </a:cubicBezTo>
                    <a:cubicBezTo>
                      <a:pt x="4" y="0"/>
                      <a:pt x="6" y="2"/>
                      <a:pt x="6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5" y="4"/>
                      <a:pt x="3" y="2"/>
                    </a:cubicBezTo>
                    <a:cubicBezTo>
                      <a:pt x="4" y="3"/>
                      <a:pt x="2" y="2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5"/>
                      <a:pt x="3" y="4"/>
                      <a:pt x="3" y="4"/>
                    </a:cubicBezTo>
                    <a:cubicBezTo>
                      <a:pt x="4" y="5"/>
                      <a:pt x="4" y="5"/>
                      <a:pt x="5" y="6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5"/>
                      <a:pt x="4" y="5"/>
                    </a:cubicBezTo>
                    <a:cubicBezTo>
                      <a:pt x="4" y="6"/>
                      <a:pt x="3" y="4"/>
                      <a:pt x="2" y="4"/>
                    </a:cubicBezTo>
                    <a:cubicBezTo>
                      <a:pt x="1" y="4"/>
                      <a:pt x="3" y="6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7"/>
                      <a:pt x="2" y="6"/>
                      <a:pt x="3" y="6"/>
                    </a:cubicBezTo>
                    <a:cubicBezTo>
                      <a:pt x="1" y="5"/>
                      <a:pt x="2" y="5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5"/>
                      <a:pt x="1" y="5"/>
                      <a:pt x="0" y="5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04" name="Freeform 300"/>
              <p:cNvSpPr/>
              <p:nvPr/>
            </p:nvSpPr>
            <p:spPr bwMode="auto">
              <a:xfrm>
                <a:off x="765" y="1678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05" name="Freeform 301"/>
              <p:cNvSpPr/>
              <p:nvPr/>
            </p:nvSpPr>
            <p:spPr bwMode="auto">
              <a:xfrm>
                <a:off x="765" y="168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06" name="Rectangle 302"/>
              <p:cNvSpPr>
                <a:spLocks noChangeArrowheads="1"/>
              </p:cNvSpPr>
              <p:nvPr/>
            </p:nvSpPr>
            <p:spPr bwMode="auto">
              <a:xfrm>
                <a:off x="779" y="1689"/>
                <a:ext cx="1" cy="1"/>
              </a:xfrm>
              <a:prstGeom prst="rect">
                <a:avLst/>
              </a:pr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07" name="Freeform 303"/>
              <p:cNvSpPr/>
              <p:nvPr/>
            </p:nvSpPr>
            <p:spPr bwMode="auto">
              <a:xfrm>
                <a:off x="768" y="1678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08" name="Freeform 304"/>
              <p:cNvSpPr/>
              <p:nvPr/>
            </p:nvSpPr>
            <p:spPr bwMode="auto">
              <a:xfrm>
                <a:off x="770" y="1675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09" name="Freeform 305"/>
              <p:cNvSpPr/>
              <p:nvPr/>
            </p:nvSpPr>
            <p:spPr bwMode="auto">
              <a:xfrm>
                <a:off x="765" y="1681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10" name="Freeform 306"/>
              <p:cNvSpPr/>
              <p:nvPr/>
            </p:nvSpPr>
            <p:spPr bwMode="auto">
              <a:xfrm>
                <a:off x="759" y="1686"/>
                <a:ext cx="17" cy="17"/>
              </a:xfrm>
              <a:custGeom>
                <a:avLst/>
                <a:gdLst>
                  <a:gd name="T0" fmla="*/ 3 w 6"/>
                  <a:gd name="T1" fmla="*/ 6 h 6"/>
                  <a:gd name="T2" fmla="*/ 4 w 6"/>
                  <a:gd name="T3" fmla="*/ 6 h 6"/>
                  <a:gd name="T4" fmla="*/ 2 w 6"/>
                  <a:gd name="T5" fmla="*/ 3 h 6"/>
                  <a:gd name="T6" fmla="*/ 4 w 6"/>
                  <a:gd name="T7" fmla="*/ 5 h 6"/>
                  <a:gd name="T8" fmla="*/ 4 w 6"/>
                  <a:gd name="T9" fmla="*/ 3 h 6"/>
                  <a:gd name="T10" fmla="*/ 5 w 6"/>
                  <a:gd name="T11" fmla="*/ 3 h 6"/>
                  <a:gd name="T12" fmla="*/ 3 w 6"/>
                  <a:gd name="T13" fmla="*/ 1 h 6"/>
                  <a:gd name="T14" fmla="*/ 5 w 6"/>
                  <a:gd name="T15" fmla="*/ 3 h 6"/>
                  <a:gd name="T16" fmla="*/ 6 w 6"/>
                  <a:gd name="T17" fmla="*/ 4 h 6"/>
                  <a:gd name="T18" fmla="*/ 5 w 6"/>
                  <a:gd name="T19" fmla="*/ 2 h 6"/>
                  <a:gd name="T20" fmla="*/ 4 w 6"/>
                  <a:gd name="T21" fmla="*/ 1 h 6"/>
                  <a:gd name="T22" fmla="*/ 3 w 6"/>
                  <a:gd name="T23" fmla="*/ 0 h 6"/>
                  <a:gd name="T24" fmla="*/ 3 w 6"/>
                  <a:gd name="T25" fmla="*/ 1 h 6"/>
                  <a:gd name="T26" fmla="*/ 2 w 6"/>
                  <a:gd name="T27" fmla="*/ 0 h 6"/>
                  <a:gd name="T28" fmla="*/ 3 w 6"/>
                  <a:gd name="T29" fmla="*/ 1 h 6"/>
                  <a:gd name="T30" fmla="*/ 2 w 6"/>
                  <a:gd name="T31" fmla="*/ 0 h 6"/>
                  <a:gd name="T32" fmla="*/ 2 w 6"/>
                  <a:gd name="T33" fmla="*/ 1 h 6"/>
                  <a:gd name="T34" fmla="*/ 2 w 6"/>
                  <a:gd name="T35" fmla="*/ 1 h 6"/>
                  <a:gd name="T36" fmla="*/ 3 w 6"/>
                  <a:gd name="T37" fmla="*/ 2 h 6"/>
                  <a:gd name="T38" fmla="*/ 2 w 6"/>
                  <a:gd name="T39" fmla="*/ 1 h 6"/>
                  <a:gd name="T40" fmla="*/ 3 w 6"/>
                  <a:gd name="T41" fmla="*/ 2 h 6"/>
                  <a:gd name="T42" fmla="*/ 1 w 6"/>
                  <a:gd name="T43" fmla="*/ 1 h 6"/>
                  <a:gd name="T44" fmla="*/ 2 w 6"/>
                  <a:gd name="T45" fmla="*/ 2 h 6"/>
                  <a:gd name="T46" fmla="*/ 1 w 6"/>
                  <a:gd name="T47" fmla="*/ 1 h 6"/>
                  <a:gd name="T48" fmla="*/ 3 w 6"/>
                  <a:gd name="T49" fmla="*/ 3 h 6"/>
                  <a:gd name="T50" fmla="*/ 1 w 6"/>
                  <a:gd name="T51" fmla="*/ 2 h 6"/>
                  <a:gd name="T52" fmla="*/ 1 w 6"/>
                  <a:gd name="T53" fmla="*/ 2 h 6"/>
                  <a:gd name="T54" fmla="*/ 1 w 6"/>
                  <a:gd name="T55" fmla="*/ 2 h 6"/>
                  <a:gd name="T56" fmla="*/ 1 w 6"/>
                  <a:gd name="T57" fmla="*/ 3 h 6"/>
                  <a:gd name="T58" fmla="*/ 2 w 6"/>
                  <a:gd name="T59" fmla="*/ 3 h 6"/>
                  <a:gd name="T60" fmla="*/ 2 w 6"/>
                  <a:gd name="T61" fmla="*/ 4 h 6"/>
                  <a:gd name="T62" fmla="*/ 2 w 6"/>
                  <a:gd name="T63" fmla="*/ 4 h 6"/>
                  <a:gd name="T64" fmla="*/ 3 w 6"/>
                  <a:gd name="T65" fmla="*/ 5 h 6"/>
                  <a:gd name="T66" fmla="*/ 2 w 6"/>
                  <a:gd name="T67" fmla="*/ 4 h 6"/>
                  <a:gd name="T68" fmla="*/ 3 w 6"/>
                  <a:gd name="T6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" h="6">
                    <a:moveTo>
                      <a:pt x="3" y="6"/>
                    </a:move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2" y="3"/>
                      <a:pt x="2" y="3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5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2" y="0"/>
                      <a:pt x="3" y="1"/>
                    </a:cubicBezTo>
                    <a:cubicBezTo>
                      <a:pt x="4" y="2"/>
                      <a:pt x="4" y="2"/>
                      <a:pt x="5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3"/>
                      <a:pt x="5" y="2"/>
                      <a:pt x="5" y="2"/>
                    </a:cubicBezTo>
                    <a:cubicBezTo>
                      <a:pt x="5" y="2"/>
                      <a:pt x="4" y="1"/>
                      <a:pt x="4" y="1"/>
                    </a:cubicBezTo>
                    <a:cubicBezTo>
                      <a:pt x="4" y="1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1"/>
                    </a:cubicBezTo>
                    <a:cubicBezTo>
                      <a:pt x="2" y="0"/>
                      <a:pt x="3" y="1"/>
                      <a:pt x="2" y="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2" y="0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3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0" y="0"/>
                      <a:pt x="1" y="1"/>
                    </a:cubicBezTo>
                    <a:cubicBezTo>
                      <a:pt x="1" y="1"/>
                      <a:pt x="2" y="2"/>
                      <a:pt x="2" y="2"/>
                    </a:cubicBezTo>
                    <a:cubicBezTo>
                      <a:pt x="2" y="2"/>
                      <a:pt x="1" y="1"/>
                      <a:pt x="1" y="1"/>
                    </a:cubicBezTo>
                    <a:cubicBezTo>
                      <a:pt x="2" y="2"/>
                      <a:pt x="3" y="3"/>
                      <a:pt x="3" y="3"/>
                    </a:cubicBezTo>
                    <a:cubicBezTo>
                      <a:pt x="2" y="2"/>
                      <a:pt x="3" y="4"/>
                      <a:pt x="1" y="2"/>
                    </a:cubicBezTo>
                    <a:cubicBezTo>
                      <a:pt x="1" y="2"/>
                      <a:pt x="2" y="3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3"/>
                      <a:pt x="0" y="2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2" y="5"/>
                      <a:pt x="2" y="4"/>
                    </a:cubicBezTo>
                    <a:cubicBezTo>
                      <a:pt x="3" y="5"/>
                      <a:pt x="4" y="6"/>
                      <a:pt x="3" y="6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11" name="Freeform 307"/>
              <p:cNvSpPr/>
              <p:nvPr/>
            </p:nvSpPr>
            <p:spPr bwMode="auto">
              <a:xfrm>
                <a:off x="765" y="1686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12" name="Freeform 308"/>
              <p:cNvSpPr/>
              <p:nvPr/>
            </p:nvSpPr>
            <p:spPr bwMode="auto">
              <a:xfrm>
                <a:off x="754" y="1689"/>
                <a:ext cx="14" cy="22"/>
              </a:xfrm>
              <a:custGeom>
                <a:avLst/>
                <a:gdLst>
                  <a:gd name="T0" fmla="*/ 3 w 5"/>
                  <a:gd name="T1" fmla="*/ 4 h 8"/>
                  <a:gd name="T2" fmla="*/ 1 w 5"/>
                  <a:gd name="T3" fmla="*/ 2 h 8"/>
                  <a:gd name="T4" fmla="*/ 4 w 5"/>
                  <a:gd name="T5" fmla="*/ 5 h 8"/>
                  <a:gd name="T6" fmla="*/ 4 w 5"/>
                  <a:gd name="T7" fmla="*/ 6 h 8"/>
                  <a:gd name="T8" fmla="*/ 2 w 5"/>
                  <a:gd name="T9" fmla="*/ 3 h 8"/>
                  <a:gd name="T10" fmla="*/ 1 w 5"/>
                  <a:gd name="T11" fmla="*/ 3 h 8"/>
                  <a:gd name="T12" fmla="*/ 3 w 5"/>
                  <a:gd name="T13" fmla="*/ 5 h 8"/>
                  <a:gd name="T14" fmla="*/ 3 w 5"/>
                  <a:gd name="T15" fmla="*/ 6 h 8"/>
                  <a:gd name="T16" fmla="*/ 3 w 5"/>
                  <a:gd name="T17" fmla="*/ 5 h 8"/>
                  <a:gd name="T18" fmla="*/ 1 w 5"/>
                  <a:gd name="T19" fmla="*/ 4 h 8"/>
                  <a:gd name="T20" fmla="*/ 4 w 5"/>
                  <a:gd name="T21" fmla="*/ 8 h 8"/>
                  <a:gd name="T22" fmla="*/ 4 w 5"/>
                  <a:gd name="T23" fmla="*/ 8 h 8"/>
                  <a:gd name="T24" fmla="*/ 3 w 5"/>
                  <a:gd name="T25" fmla="*/ 6 h 8"/>
                  <a:gd name="T26" fmla="*/ 3 w 5"/>
                  <a:gd name="T27" fmla="*/ 6 h 8"/>
                  <a:gd name="T28" fmla="*/ 4 w 5"/>
                  <a:gd name="T29" fmla="*/ 7 h 8"/>
                  <a:gd name="T30" fmla="*/ 5 w 5"/>
                  <a:gd name="T31" fmla="*/ 6 h 8"/>
                  <a:gd name="T32" fmla="*/ 5 w 5"/>
                  <a:gd name="T33" fmla="*/ 6 h 8"/>
                  <a:gd name="T34" fmla="*/ 4 w 5"/>
                  <a:gd name="T35" fmla="*/ 5 h 8"/>
                  <a:gd name="T36" fmla="*/ 3 w 5"/>
                  <a:gd name="T37" fmla="*/ 3 h 8"/>
                  <a:gd name="T38" fmla="*/ 3 w 5"/>
                  <a:gd name="T39" fmla="*/ 4 h 8"/>
                  <a:gd name="T40" fmla="*/ 2 w 5"/>
                  <a:gd name="T41" fmla="*/ 2 h 8"/>
                  <a:gd name="T42" fmla="*/ 1 w 5"/>
                  <a:gd name="T43" fmla="*/ 1 h 8"/>
                  <a:gd name="T44" fmla="*/ 1 w 5"/>
                  <a:gd name="T45" fmla="*/ 1 h 8"/>
                  <a:gd name="T46" fmla="*/ 3 w 5"/>
                  <a:gd name="T47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" h="8">
                    <a:moveTo>
                      <a:pt x="3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2" y="3"/>
                      <a:pt x="3" y="4"/>
                      <a:pt x="4" y="5"/>
                    </a:cubicBezTo>
                    <a:cubicBezTo>
                      <a:pt x="3" y="4"/>
                      <a:pt x="4" y="5"/>
                      <a:pt x="4" y="6"/>
                    </a:cubicBezTo>
                    <a:cubicBezTo>
                      <a:pt x="3" y="5"/>
                      <a:pt x="2" y="4"/>
                      <a:pt x="2" y="3"/>
                    </a:cubicBezTo>
                    <a:cubicBezTo>
                      <a:pt x="2" y="4"/>
                      <a:pt x="1" y="3"/>
                      <a:pt x="1" y="3"/>
                    </a:cubicBezTo>
                    <a:cubicBezTo>
                      <a:pt x="2" y="4"/>
                      <a:pt x="2" y="4"/>
                      <a:pt x="3" y="5"/>
                    </a:cubicBezTo>
                    <a:cubicBezTo>
                      <a:pt x="3" y="5"/>
                      <a:pt x="4" y="6"/>
                      <a:pt x="3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4"/>
                      <a:pt x="2" y="5"/>
                      <a:pt x="1" y="4"/>
                    </a:cubicBezTo>
                    <a:cubicBezTo>
                      <a:pt x="2" y="5"/>
                      <a:pt x="2" y="6"/>
                      <a:pt x="4" y="8"/>
                    </a:cubicBezTo>
                    <a:cubicBezTo>
                      <a:pt x="5" y="8"/>
                      <a:pt x="4" y="8"/>
                      <a:pt x="4" y="8"/>
                    </a:cubicBezTo>
                    <a:cubicBezTo>
                      <a:pt x="3" y="7"/>
                      <a:pt x="3" y="6"/>
                      <a:pt x="3" y="6"/>
                    </a:cubicBezTo>
                    <a:cubicBezTo>
                      <a:pt x="3" y="6"/>
                      <a:pt x="2" y="5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5" y="7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4" y="5"/>
                      <a:pt x="5" y="5"/>
                      <a:pt x="4" y="5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4"/>
                    </a:cubicBezTo>
                    <a:cubicBezTo>
                      <a:pt x="3" y="3"/>
                      <a:pt x="2" y="2"/>
                      <a:pt x="2" y="2"/>
                    </a:cubicBezTo>
                    <a:cubicBezTo>
                      <a:pt x="2" y="2"/>
                      <a:pt x="2" y="2"/>
                      <a:pt x="1" y="1"/>
                    </a:cubicBezTo>
                    <a:cubicBezTo>
                      <a:pt x="0" y="0"/>
                      <a:pt x="2" y="2"/>
                      <a:pt x="1" y="1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13" name="Rectangle 309"/>
              <p:cNvSpPr>
                <a:spLocks noChangeArrowheads="1"/>
              </p:cNvSpPr>
              <p:nvPr/>
            </p:nvSpPr>
            <p:spPr bwMode="auto">
              <a:xfrm>
                <a:off x="762" y="1695"/>
                <a:ext cx="1" cy="2"/>
              </a:xfrm>
              <a:prstGeom prst="rect">
                <a:avLst/>
              </a:pr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14" name="Freeform 310"/>
              <p:cNvSpPr/>
              <p:nvPr/>
            </p:nvSpPr>
            <p:spPr bwMode="auto">
              <a:xfrm>
                <a:off x="768" y="1703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15" name="Freeform 311"/>
              <p:cNvSpPr/>
              <p:nvPr/>
            </p:nvSpPr>
            <p:spPr bwMode="auto">
              <a:xfrm>
                <a:off x="757" y="170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16" name="Freeform 312"/>
              <p:cNvSpPr/>
              <p:nvPr/>
            </p:nvSpPr>
            <p:spPr bwMode="auto">
              <a:xfrm>
                <a:off x="757" y="1703"/>
                <a:ext cx="8" cy="11"/>
              </a:xfrm>
              <a:custGeom>
                <a:avLst/>
                <a:gdLst>
                  <a:gd name="T0" fmla="*/ 3 w 3"/>
                  <a:gd name="T1" fmla="*/ 4 h 4"/>
                  <a:gd name="T2" fmla="*/ 3 w 3"/>
                  <a:gd name="T3" fmla="*/ 3 h 4"/>
                  <a:gd name="T4" fmla="*/ 0 w 3"/>
                  <a:gd name="T5" fmla="*/ 0 h 4"/>
                  <a:gd name="T6" fmla="*/ 2 w 3"/>
                  <a:gd name="T7" fmla="*/ 3 h 4"/>
                  <a:gd name="T8" fmla="*/ 2 w 3"/>
                  <a:gd name="T9" fmla="*/ 3 h 4"/>
                  <a:gd name="T10" fmla="*/ 3 w 3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3" y="4"/>
                      <a:pt x="2" y="3"/>
                      <a:pt x="3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0" y="0"/>
                      <a:pt x="2" y="2"/>
                      <a:pt x="2" y="3"/>
                    </a:cubicBezTo>
                    <a:cubicBezTo>
                      <a:pt x="1" y="2"/>
                      <a:pt x="2" y="3"/>
                      <a:pt x="2" y="3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17" name="Freeform 313"/>
              <p:cNvSpPr/>
              <p:nvPr/>
            </p:nvSpPr>
            <p:spPr bwMode="auto">
              <a:xfrm>
                <a:off x="740" y="1700"/>
                <a:ext cx="22" cy="27"/>
              </a:xfrm>
              <a:custGeom>
                <a:avLst/>
                <a:gdLst>
                  <a:gd name="T0" fmla="*/ 5 w 8"/>
                  <a:gd name="T1" fmla="*/ 2 h 10"/>
                  <a:gd name="T2" fmla="*/ 5 w 8"/>
                  <a:gd name="T3" fmla="*/ 3 h 10"/>
                  <a:gd name="T4" fmla="*/ 4 w 8"/>
                  <a:gd name="T5" fmla="*/ 2 h 10"/>
                  <a:gd name="T6" fmla="*/ 3 w 8"/>
                  <a:gd name="T7" fmla="*/ 2 h 10"/>
                  <a:gd name="T8" fmla="*/ 4 w 8"/>
                  <a:gd name="T9" fmla="*/ 2 h 10"/>
                  <a:gd name="T10" fmla="*/ 4 w 8"/>
                  <a:gd name="T11" fmla="*/ 3 h 10"/>
                  <a:gd name="T12" fmla="*/ 5 w 8"/>
                  <a:gd name="T13" fmla="*/ 4 h 10"/>
                  <a:gd name="T14" fmla="*/ 3 w 8"/>
                  <a:gd name="T15" fmla="*/ 3 h 10"/>
                  <a:gd name="T16" fmla="*/ 5 w 8"/>
                  <a:gd name="T17" fmla="*/ 5 h 10"/>
                  <a:gd name="T18" fmla="*/ 4 w 8"/>
                  <a:gd name="T19" fmla="*/ 5 h 10"/>
                  <a:gd name="T20" fmla="*/ 4 w 8"/>
                  <a:gd name="T21" fmla="*/ 5 h 10"/>
                  <a:gd name="T22" fmla="*/ 4 w 8"/>
                  <a:gd name="T23" fmla="*/ 5 h 10"/>
                  <a:gd name="T24" fmla="*/ 2 w 8"/>
                  <a:gd name="T25" fmla="*/ 4 h 10"/>
                  <a:gd name="T26" fmla="*/ 2 w 8"/>
                  <a:gd name="T27" fmla="*/ 4 h 10"/>
                  <a:gd name="T28" fmla="*/ 1 w 8"/>
                  <a:gd name="T29" fmla="*/ 4 h 10"/>
                  <a:gd name="T30" fmla="*/ 2 w 8"/>
                  <a:gd name="T31" fmla="*/ 6 h 10"/>
                  <a:gd name="T32" fmla="*/ 1 w 8"/>
                  <a:gd name="T33" fmla="*/ 5 h 10"/>
                  <a:gd name="T34" fmla="*/ 3 w 8"/>
                  <a:gd name="T35" fmla="*/ 7 h 10"/>
                  <a:gd name="T36" fmla="*/ 3 w 8"/>
                  <a:gd name="T37" fmla="*/ 7 h 10"/>
                  <a:gd name="T38" fmla="*/ 1 w 8"/>
                  <a:gd name="T39" fmla="*/ 6 h 10"/>
                  <a:gd name="T40" fmla="*/ 2 w 8"/>
                  <a:gd name="T41" fmla="*/ 7 h 10"/>
                  <a:gd name="T42" fmla="*/ 0 w 8"/>
                  <a:gd name="T43" fmla="*/ 6 h 10"/>
                  <a:gd name="T44" fmla="*/ 2 w 8"/>
                  <a:gd name="T45" fmla="*/ 8 h 10"/>
                  <a:gd name="T46" fmla="*/ 1 w 8"/>
                  <a:gd name="T47" fmla="*/ 8 h 10"/>
                  <a:gd name="T48" fmla="*/ 4 w 8"/>
                  <a:gd name="T49" fmla="*/ 10 h 10"/>
                  <a:gd name="T50" fmla="*/ 4 w 8"/>
                  <a:gd name="T51" fmla="*/ 8 h 10"/>
                  <a:gd name="T52" fmla="*/ 3 w 8"/>
                  <a:gd name="T53" fmla="*/ 7 h 10"/>
                  <a:gd name="T54" fmla="*/ 5 w 8"/>
                  <a:gd name="T55" fmla="*/ 8 h 10"/>
                  <a:gd name="T56" fmla="*/ 4 w 8"/>
                  <a:gd name="T57" fmla="*/ 6 h 10"/>
                  <a:gd name="T58" fmla="*/ 5 w 8"/>
                  <a:gd name="T59" fmla="*/ 7 h 10"/>
                  <a:gd name="T60" fmla="*/ 4 w 8"/>
                  <a:gd name="T61" fmla="*/ 6 h 10"/>
                  <a:gd name="T62" fmla="*/ 6 w 8"/>
                  <a:gd name="T63" fmla="*/ 8 h 10"/>
                  <a:gd name="T64" fmla="*/ 7 w 8"/>
                  <a:gd name="T65" fmla="*/ 5 h 10"/>
                  <a:gd name="T66" fmla="*/ 6 w 8"/>
                  <a:gd name="T67" fmla="*/ 4 h 10"/>
                  <a:gd name="T68" fmla="*/ 6 w 8"/>
                  <a:gd name="T69" fmla="*/ 3 h 10"/>
                  <a:gd name="T70" fmla="*/ 5 w 8"/>
                  <a:gd name="T71" fmla="*/ 2 h 10"/>
                  <a:gd name="T72" fmla="*/ 8 w 8"/>
                  <a:gd name="T73" fmla="*/ 4 h 10"/>
                  <a:gd name="T74" fmla="*/ 8 w 8"/>
                  <a:gd name="T75" fmla="*/ 4 h 10"/>
                  <a:gd name="T76" fmla="*/ 7 w 8"/>
                  <a:gd name="T77" fmla="*/ 4 h 10"/>
                  <a:gd name="T78" fmla="*/ 8 w 8"/>
                  <a:gd name="T79" fmla="*/ 4 h 10"/>
                  <a:gd name="T80" fmla="*/ 5 w 8"/>
                  <a:gd name="T81" fmla="*/ 1 h 10"/>
                  <a:gd name="T82" fmla="*/ 3 w 8"/>
                  <a:gd name="T83" fmla="*/ 1 h 10"/>
                  <a:gd name="T84" fmla="*/ 5 w 8"/>
                  <a:gd name="T85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8" h="10">
                    <a:moveTo>
                      <a:pt x="5" y="2"/>
                    </a:moveTo>
                    <a:cubicBezTo>
                      <a:pt x="5" y="3"/>
                      <a:pt x="5" y="3"/>
                      <a:pt x="5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1"/>
                      <a:pt x="4" y="3"/>
                      <a:pt x="3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2"/>
                      <a:pt x="5" y="4"/>
                      <a:pt x="4" y="3"/>
                    </a:cubicBezTo>
                    <a:cubicBezTo>
                      <a:pt x="4" y="4"/>
                      <a:pt x="4" y="4"/>
                      <a:pt x="5" y="4"/>
                    </a:cubicBezTo>
                    <a:cubicBezTo>
                      <a:pt x="4" y="4"/>
                      <a:pt x="4" y="4"/>
                      <a:pt x="3" y="3"/>
                    </a:cubicBezTo>
                    <a:cubicBezTo>
                      <a:pt x="3" y="3"/>
                      <a:pt x="4" y="4"/>
                      <a:pt x="5" y="5"/>
                    </a:cubicBezTo>
                    <a:cubicBezTo>
                      <a:pt x="4" y="4"/>
                      <a:pt x="5" y="6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2" y="3"/>
                      <a:pt x="4" y="5"/>
                      <a:pt x="4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3" y="5"/>
                      <a:pt x="2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5"/>
                      <a:pt x="1" y="5"/>
                      <a:pt x="2" y="6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6"/>
                      <a:pt x="1" y="5"/>
                      <a:pt x="3" y="7"/>
                    </a:cubicBezTo>
                    <a:cubicBezTo>
                      <a:pt x="1" y="5"/>
                      <a:pt x="4" y="8"/>
                      <a:pt x="3" y="7"/>
                    </a:cubicBezTo>
                    <a:cubicBezTo>
                      <a:pt x="2" y="7"/>
                      <a:pt x="2" y="7"/>
                      <a:pt x="1" y="6"/>
                    </a:cubicBezTo>
                    <a:cubicBezTo>
                      <a:pt x="2" y="7"/>
                      <a:pt x="1" y="6"/>
                      <a:pt x="2" y="7"/>
                    </a:cubicBezTo>
                    <a:cubicBezTo>
                      <a:pt x="0" y="6"/>
                      <a:pt x="1" y="7"/>
                      <a:pt x="0" y="6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7"/>
                      <a:pt x="1" y="8"/>
                      <a:pt x="1" y="8"/>
                    </a:cubicBezTo>
                    <a:cubicBezTo>
                      <a:pt x="1" y="8"/>
                      <a:pt x="3" y="9"/>
                      <a:pt x="4" y="10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3" y="7"/>
                      <a:pt x="5" y="8"/>
                      <a:pt x="3" y="7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7"/>
                      <a:pt x="4" y="7"/>
                      <a:pt x="4" y="6"/>
                    </a:cubicBezTo>
                    <a:cubicBezTo>
                      <a:pt x="3" y="6"/>
                      <a:pt x="4" y="7"/>
                      <a:pt x="5" y="7"/>
                    </a:cubicBezTo>
                    <a:cubicBezTo>
                      <a:pt x="5" y="7"/>
                      <a:pt x="5" y="7"/>
                      <a:pt x="4" y="6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5" y="5"/>
                      <a:pt x="7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7" y="4"/>
                      <a:pt x="4" y="1"/>
                      <a:pt x="6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6" y="3"/>
                      <a:pt x="7" y="4"/>
                      <a:pt x="8" y="4"/>
                    </a:cubicBezTo>
                    <a:cubicBezTo>
                      <a:pt x="7" y="4"/>
                      <a:pt x="8" y="4"/>
                      <a:pt x="8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3"/>
                      <a:pt x="7" y="3"/>
                      <a:pt x="8" y="4"/>
                    </a:cubicBezTo>
                    <a:cubicBezTo>
                      <a:pt x="7" y="3"/>
                      <a:pt x="6" y="2"/>
                      <a:pt x="5" y="1"/>
                    </a:cubicBezTo>
                    <a:cubicBezTo>
                      <a:pt x="6" y="4"/>
                      <a:pt x="3" y="0"/>
                      <a:pt x="3" y="1"/>
                    </a:cubicBezTo>
                    <a:cubicBezTo>
                      <a:pt x="4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18" name="Freeform 314"/>
              <p:cNvSpPr/>
              <p:nvPr/>
            </p:nvSpPr>
            <p:spPr bwMode="auto">
              <a:xfrm>
                <a:off x="762" y="1711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19" name="Freeform 315"/>
              <p:cNvSpPr/>
              <p:nvPr/>
            </p:nvSpPr>
            <p:spPr bwMode="auto">
              <a:xfrm>
                <a:off x="743" y="172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20" name="Rectangle 316"/>
              <p:cNvSpPr>
                <a:spLocks noChangeArrowheads="1"/>
              </p:cNvSpPr>
              <p:nvPr/>
            </p:nvSpPr>
            <p:spPr bwMode="auto">
              <a:xfrm>
                <a:off x="762" y="1711"/>
                <a:ext cx="1" cy="1"/>
              </a:xfrm>
              <a:prstGeom prst="rect">
                <a:avLst/>
              </a:pr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21" name="Freeform 317"/>
              <p:cNvSpPr/>
              <p:nvPr/>
            </p:nvSpPr>
            <p:spPr bwMode="auto">
              <a:xfrm>
                <a:off x="754" y="1703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0 w 3"/>
                  <a:gd name="T3" fmla="*/ 0 h 2"/>
                  <a:gd name="T4" fmla="*/ 3 w 3"/>
                  <a:gd name="T5" fmla="*/ 2 h 2"/>
                  <a:gd name="T6" fmla="*/ 0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0" y="0"/>
                    </a:lnTo>
                    <a:lnTo>
                      <a:pt x="3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22" name="Freeform 318"/>
              <p:cNvSpPr/>
              <p:nvPr/>
            </p:nvSpPr>
            <p:spPr bwMode="auto">
              <a:xfrm>
                <a:off x="738" y="1719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2 w 2"/>
                  <a:gd name="T3" fmla="*/ 3 h 3"/>
                  <a:gd name="T4" fmla="*/ 0 w 2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2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23" name="Freeform 319"/>
              <p:cNvSpPr/>
              <p:nvPr/>
            </p:nvSpPr>
            <p:spPr bwMode="auto">
              <a:xfrm>
                <a:off x="732" y="172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24" name="Freeform 320"/>
              <p:cNvSpPr/>
              <p:nvPr/>
            </p:nvSpPr>
            <p:spPr bwMode="auto">
              <a:xfrm>
                <a:off x="716" y="1719"/>
                <a:ext cx="33" cy="38"/>
              </a:xfrm>
              <a:custGeom>
                <a:avLst/>
                <a:gdLst>
                  <a:gd name="T0" fmla="*/ 3 w 12"/>
                  <a:gd name="T1" fmla="*/ 11 h 14"/>
                  <a:gd name="T2" fmla="*/ 4 w 12"/>
                  <a:gd name="T3" fmla="*/ 13 h 14"/>
                  <a:gd name="T4" fmla="*/ 5 w 12"/>
                  <a:gd name="T5" fmla="*/ 13 h 14"/>
                  <a:gd name="T6" fmla="*/ 5 w 12"/>
                  <a:gd name="T7" fmla="*/ 12 h 14"/>
                  <a:gd name="T8" fmla="*/ 6 w 12"/>
                  <a:gd name="T9" fmla="*/ 11 h 14"/>
                  <a:gd name="T10" fmla="*/ 7 w 12"/>
                  <a:gd name="T11" fmla="*/ 11 h 14"/>
                  <a:gd name="T12" fmla="*/ 6 w 12"/>
                  <a:gd name="T13" fmla="*/ 8 h 14"/>
                  <a:gd name="T14" fmla="*/ 7 w 12"/>
                  <a:gd name="T15" fmla="*/ 8 h 14"/>
                  <a:gd name="T16" fmla="*/ 8 w 12"/>
                  <a:gd name="T17" fmla="*/ 8 h 14"/>
                  <a:gd name="T18" fmla="*/ 6 w 12"/>
                  <a:gd name="T19" fmla="*/ 6 h 14"/>
                  <a:gd name="T20" fmla="*/ 6 w 12"/>
                  <a:gd name="T21" fmla="*/ 5 h 14"/>
                  <a:gd name="T22" fmla="*/ 7 w 12"/>
                  <a:gd name="T23" fmla="*/ 6 h 14"/>
                  <a:gd name="T24" fmla="*/ 8 w 12"/>
                  <a:gd name="T25" fmla="*/ 5 h 14"/>
                  <a:gd name="T26" fmla="*/ 9 w 12"/>
                  <a:gd name="T27" fmla="*/ 5 h 14"/>
                  <a:gd name="T28" fmla="*/ 9 w 12"/>
                  <a:gd name="T29" fmla="*/ 4 h 14"/>
                  <a:gd name="T30" fmla="*/ 8 w 12"/>
                  <a:gd name="T31" fmla="*/ 3 h 14"/>
                  <a:gd name="T32" fmla="*/ 9 w 12"/>
                  <a:gd name="T33" fmla="*/ 3 h 14"/>
                  <a:gd name="T34" fmla="*/ 9 w 12"/>
                  <a:gd name="T35" fmla="*/ 3 h 14"/>
                  <a:gd name="T36" fmla="*/ 11 w 12"/>
                  <a:gd name="T37" fmla="*/ 2 h 14"/>
                  <a:gd name="T38" fmla="*/ 10 w 12"/>
                  <a:gd name="T39" fmla="*/ 2 h 14"/>
                  <a:gd name="T40" fmla="*/ 11 w 12"/>
                  <a:gd name="T41" fmla="*/ 3 h 14"/>
                  <a:gd name="T42" fmla="*/ 8 w 12"/>
                  <a:gd name="T43" fmla="*/ 0 h 14"/>
                  <a:gd name="T44" fmla="*/ 7 w 12"/>
                  <a:gd name="T45" fmla="*/ 0 h 14"/>
                  <a:gd name="T46" fmla="*/ 7 w 12"/>
                  <a:gd name="T47" fmla="*/ 1 h 14"/>
                  <a:gd name="T48" fmla="*/ 6 w 12"/>
                  <a:gd name="T49" fmla="*/ 1 h 14"/>
                  <a:gd name="T50" fmla="*/ 6 w 12"/>
                  <a:gd name="T51" fmla="*/ 2 h 14"/>
                  <a:gd name="T52" fmla="*/ 6 w 12"/>
                  <a:gd name="T53" fmla="*/ 3 h 14"/>
                  <a:gd name="T54" fmla="*/ 6 w 12"/>
                  <a:gd name="T55" fmla="*/ 3 h 14"/>
                  <a:gd name="T56" fmla="*/ 5 w 12"/>
                  <a:gd name="T57" fmla="*/ 3 h 14"/>
                  <a:gd name="T58" fmla="*/ 5 w 12"/>
                  <a:gd name="T59" fmla="*/ 3 h 14"/>
                  <a:gd name="T60" fmla="*/ 6 w 12"/>
                  <a:gd name="T61" fmla="*/ 5 h 14"/>
                  <a:gd name="T62" fmla="*/ 4 w 12"/>
                  <a:gd name="T63" fmla="*/ 4 h 14"/>
                  <a:gd name="T64" fmla="*/ 4 w 12"/>
                  <a:gd name="T65" fmla="*/ 4 h 14"/>
                  <a:gd name="T66" fmla="*/ 5 w 12"/>
                  <a:gd name="T67" fmla="*/ 5 h 14"/>
                  <a:gd name="T68" fmla="*/ 5 w 12"/>
                  <a:gd name="T69" fmla="*/ 7 h 14"/>
                  <a:gd name="T70" fmla="*/ 5 w 12"/>
                  <a:gd name="T71" fmla="*/ 8 h 14"/>
                  <a:gd name="T72" fmla="*/ 4 w 12"/>
                  <a:gd name="T73" fmla="*/ 8 h 14"/>
                  <a:gd name="T74" fmla="*/ 4 w 12"/>
                  <a:gd name="T75" fmla="*/ 9 h 14"/>
                  <a:gd name="T76" fmla="*/ 5 w 12"/>
                  <a:gd name="T77" fmla="*/ 10 h 14"/>
                  <a:gd name="T78" fmla="*/ 3 w 12"/>
                  <a:gd name="T79" fmla="*/ 9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2" h="14">
                    <a:moveTo>
                      <a:pt x="2" y="9"/>
                    </a:moveTo>
                    <a:cubicBezTo>
                      <a:pt x="2" y="10"/>
                      <a:pt x="2" y="10"/>
                      <a:pt x="3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3" y="12"/>
                      <a:pt x="4" y="13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3" y="11"/>
                      <a:pt x="5" y="13"/>
                      <a:pt x="5" y="13"/>
                    </a:cubicBezTo>
                    <a:cubicBezTo>
                      <a:pt x="5" y="13"/>
                      <a:pt x="3" y="11"/>
                      <a:pt x="4" y="11"/>
                    </a:cubicBezTo>
                    <a:cubicBezTo>
                      <a:pt x="4" y="11"/>
                      <a:pt x="4" y="12"/>
                      <a:pt x="5" y="12"/>
                    </a:cubicBezTo>
                    <a:cubicBezTo>
                      <a:pt x="5" y="12"/>
                      <a:pt x="4" y="10"/>
                      <a:pt x="3" y="10"/>
                    </a:cubicBezTo>
                    <a:cubicBezTo>
                      <a:pt x="8" y="14"/>
                      <a:pt x="3" y="8"/>
                      <a:pt x="6" y="11"/>
                    </a:cubicBezTo>
                    <a:cubicBezTo>
                      <a:pt x="6" y="10"/>
                      <a:pt x="6" y="10"/>
                      <a:pt x="5" y="9"/>
                    </a:cubicBezTo>
                    <a:cubicBezTo>
                      <a:pt x="6" y="11"/>
                      <a:pt x="6" y="9"/>
                      <a:pt x="7" y="11"/>
                    </a:cubicBezTo>
                    <a:cubicBezTo>
                      <a:pt x="4" y="8"/>
                      <a:pt x="8" y="11"/>
                      <a:pt x="5" y="8"/>
                    </a:cubicBezTo>
                    <a:cubicBezTo>
                      <a:pt x="7" y="9"/>
                      <a:pt x="5" y="8"/>
                      <a:pt x="6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5" y="7"/>
                      <a:pt x="7" y="8"/>
                    </a:cubicBezTo>
                    <a:cubicBezTo>
                      <a:pt x="7" y="8"/>
                      <a:pt x="6" y="8"/>
                      <a:pt x="5" y="7"/>
                    </a:cubicBezTo>
                    <a:cubicBezTo>
                      <a:pt x="6" y="7"/>
                      <a:pt x="6" y="7"/>
                      <a:pt x="8" y="8"/>
                    </a:cubicBezTo>
                    <a:cubicBezTo>
                      <a:pt x="6" y="7"/>
                      <a:pt x="7" y="7"/>
                      <a:pt x="7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6"/>
                      <a:pt x="5" y="5"/>
                      <a:pt x="5" y="4"/>
                    </a:cubicBezTo>
                    <a:cubicBezTo>
                      <a:pt x="6" y="5"/>
                      <a:pt x="4" y="4"/>
                      <a:pt x="6" y="5"/>
                    </a:cubicBezTo>
                    <a:cubicBezTo>
                      <a:pt x="7" y="6"/>
                      <a:pt x="6" y="6"/>
                      <a:pt x="7" y="7"/>
                    </a:cubicBezTo>
                    <a:cubicBezTo>
                      <a:pt x="8" y="7"/>
                      <a:pt x="8" y="7"/>
                      <a:pt x="7" y="6"/>
                    </a:cubicBezTo>
                    <a:cubicBezTo>
                      <a:pt x="8" y="6"/>
                      <a:pt x="8" y="7"/>
                      <a:pt x="8" y="7"/>
                    </a:cubicBezTo>
                    <a:cubicBezTo>
                      <a:pt x="9" y="7"/>
                      <a:pt x="7" y="5"/>
                      <a:pt x="8" y="5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8" y="5"/>
                      <a:pt x="9" y="6"/>
                      <a:pt x="9" y="5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10" y="6"/>
                      <a:pt x="7" y="3"/>
                      <a:pt x="9" y="4"/>
                    </a:cubicBezTo>
                    <a:cubicBezTo>
                      <a:pt x="7" y="3"/>
                      <a:pt x="7" y="2"/>
                      <a:pt x="7" y="1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7" y="2"/>
                      <a:pt x="9" y="4"/>
                      <a:pt x="10" y="5"/>
                    </a:cubicBezTo>
                    <a:cubicBezTo>
                      <a:pt x="9" y="4"/>
                      <a:pt x="10" y="4"/>
                      <a:pt x="9" y="3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1" y="4"/>
                      <a:pt x="8" y="2"/>
                      <a:pt x="9" y="3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3"/>
                      <a:pt x="12" y="4"/>
                      <a:pt x="11" y="2"/>
                    </a:cubicBezTo>
                    <a:cubicBezTo>
                      <a:pt x="10" y="1"/>
                      <a:pt x="9" y="0"/>
                      <a:pt x="8" y="0"/>
                    </a:cubicBezTo>
                    <a:cubicBezTo>
                      <a:pt x="8" y="0"/>
                      <a:pt x="9" y="1"/>
                      <a:pt x="10" y="2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10" y="2"/>
                      <a:pt x="11" y="3"/>
                    </a:cubicBezTo>
                    <a:cubicBezTo>
                      <a:pt x="11" y="4"/>
                      <a:pt x="9" y="2"/>
                      <a:pt x="10" y="3"/>
                    </a:cubicBezTo>
                    <a:cubicBezTo>
                      <a:pt x="9" y="2"/>
                      <a:pt x="9" y="1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7" y="0"/>
                    </a:cubicBezTo>
                    <a:cubicBezTo>
                      <a:pt x="8" y="2"/>
                      <a:pt x="6" y="0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7" y="2"/>
                      <a:pt x="8" y="3"/>
                      <a:pt x="8" y="3"/>
                    </a:cubicBezTo>
                    <a:cubicBezTo>
                      <a:pt x="6" y="2"/>
                      <a:pt x="7" y="3"/>
                      <a:pt x="6" y="2"/>
                    </a:cubicBezTo>
                    <a:cubicBezTo>
                      <a:pt x="7" y="3"/>
                      <a:pt x="6" y="2"/>
                      <a:pt x="7" y="3"/>
                    </a:cubicBezTo>
                    <a:cubicBezTo>
                      <a:pt x="7" y="4"/>
                      <a:pt x="7" y="4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6" y="3"/>
                      <a:pt x="5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7" y="4"/>
                      <a:pt x="5" y="3"/>
                    </a:cubicBezTo>
                    <a:cubicBezTo>
                      <a:pt x="6" y="4"/>
                      <a:pt x="6" y="4"/>
                      <a:pt x="7" y="6"/>
                    </a:cubicBezTo>
                    <a:cubicBezTo>
                      <a:pt x="7" y="5"/>
                      <a:pt x="6" y="4"/>
                      <a:pt x="6" y="5"/>
                    </a:cubicBezTo>
                    <a:cubicBezTo>
                      <a:pt x="7" y="6"/>
                      <a:pt x="5" y="4"/>
                      <a:pt x="6" y="5"/>
                    </a:cubicBezTo>
                    <a:cubicBezTo>
                      <a:pt x="5" y="4"/>
                      <a:pt x="5" y="5"/>
                      <a:pt x="4" y="4"/>
                    </a:cubicBezTo>
                    <a:cubicBezTo>
                      <a:pt x="4" y="3"/>
                      <a:pt x="5" y="5"/>
                      <a:pt x="5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5"/>
                      <a:pt x="5" y="5"/>
                      <a:pt x="4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4" y="5"/>
                      <a:pt x="4" y="6"/>
                      <a:pt x="3" y="5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3" y="5"/>
                      <a:pt x="4" y="7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3" y="7"/>
                      <a:pt x="4" y="8"/>
                    </a:cubicBezTo>
                    <a:cubicBezTo>
                      <a:pt x="4" y="8"/>
                      <a:pt x="3" y="7"/>
                      <a:pt x="3" y="7"/>
                    </a:cubicBezTo>
                    <a:cubicBezTo>
                      <a:pt x="4" y="9"/>
                      <a:pt x="1" y="7"/>
                      <a:pt x="4" y="9"/>
                    </a:cubicBezTo>
                    <a:cubicBezTo>
                      <a:pt x="4" y="9"/>
                      <a:pt x="4" y="10"/>
                      <a:pt x="4" y="9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4" y="10"/>
                      <a:pt x="4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0" y="7"/>
                      <a:pt x="4" y="12"/>
                      <a:pt x="2" y="9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25" name="Freeform 321"/>
              <p:cNvSpPr/>
              <p:nvPr/>
            </p:nvSpPr>
            <p:spPr bwMode="auto">
              <a:xfrm>
                <a:off x="724" y="1735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26" name="Rectangle 322"/>
              <p:cNvSpPr>
                <a:spLocks noChangeArrowheads="1"/>
              </p:cNvSpPr>
              <p:nvPr/>
            </p:nvSpPr>
            <p:spPr bwMode="auto">
              <a:xfrm>
                <a:off x="727" y="1738"/>
                <a:ext cx="1" cy="1"/>
              </a:xfrm>
              <a:prstGeom prst="rect">
                <a:avLst/>
              </a:pr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27" name="Freeform 323"/>
              <p:cNvSpPr/>
              <p:nvPr/>
            </p:nvSpPr>
            <p:spPr bwMode="auto">
              <a:xfrm>
                <a:off x="719" y="1746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28" name="Rectangle 324"/>
              <p:cNvSpPr>
                <a:spLocks noChangeArrowheads="1"/>
              </p:cNvSpPr>
              <p:nvPr/>
            </p:nvSpPr>
            <p:spPr bwMode="auto">
              <a:xfrm>
                <a:off x="721" y="1749"/>
                <a:ext cx="1" cy="1"/>
              </a:xfrm>
              <a:prstGeom prst="rect">
                <a:avLst/>
              </a:pr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29" name="Freeform 325"/>
              <p:cNvSpPr/>
              <p:nvPr/>
            </p:nvSpPr>
            <p:spPr bwMode="auto">
              <a:xfrm>
                <a:off x="710" y="1746"/>
                <a:ext cx="20" cy="25"/>
              </a:xfrm>
              <a:custGeom>
                <a:avLst/>
                <a:gdLst>
                  <a:gd name="T0" fmla="*/ 1 w 7"/>
                  <a:gd name="T1" fmla="*/ 6 h 9"/>
                  <a:gd name="T2" fmla="*/ 1 w 7"/>
                  <a:gd name="T3" fmla="*/ 8 h 9"/>
                  <a:gd name="T4" fmla="*/ 1 w 7"/>
                  <a:gd name="T5" fmla="*/ 7 h 9"/>
                  <a:gd name="T6" fmla="*/ 2 w 7"/>
                  <a:gd name="T7" fmla="*/ 9 h 9"/>
                  <a:gd name="T8" fmla="*/ 4 w 7"/>
                  <a:gd name="T9" fmla="*/ 6 h 9"/>
                  <a:gd name="T10" fmla="*/ 4 w 7"/>
                  <a:gd name="T11" fmla="*/ 7 h 9"/>
                  <a:gd name="T12" fmla="*/ 4 w 7"/>
                  <a:gd name="T13" fmla="*/ 4 h 9"/>
                  <a:gd name="T14" fmla="*/ 5 w 7"/>
                  <a:gd name="T15" fmla="*/ 6 h 9"/>
                  <a:gd name="T16" fmla="*/ 5 w 7"/>
                  <a:gd name="T17" fmla="*/ 5 h 9"/>
                  <a:gd name="T18" fmla="*/ 5 w 7"/>
                  <a:gd name="T19" fmla="*/ 4 h 9"/>
                  <a:gd name="T20" fmla="*/ 5 w 7"/>
                  <a:gd name="T21" fmla="*/ 5 h 9"/>
                  <a:gd name="T22" fmla="*/ 5 w 7"/>
                  <a:gd name="T23" fmla="*/ 4 h 9"/>
                  <a:gd name="T24" fmla="*/ 5 w 7"/>
                  <a:gd name="T25" fmla="*/ 4 h 9"/>
                  <a:gd name="T26" fmla="*/ 5 w 7"/>
                  <a:gd name="T27" fmla="*/ 4 h 9"/>
                  <a:gd name="T28" fmla="*/ 5 w 7"/>
                  <a:gd name="T29" fmla="*/ 3 h 9"/>
                  <a:gd name="T30" fmla="*/ 6 w 7"/>
                  <a:gd name="T31" fmla="*/ 4 h 9"/>
                  <a:gd name="T32" fmla="*/ 5 w 7"/>
                  <a:gd name="T33" fmla="*/ 2 h 9"/>
                  <a:gd name="T34" fmla="*/ 4 w 7"/>
                  <a:gd name="T35" fmla="*/ 1 h 9"/>
                  <a:gd name="T36" fmla="*/ 5 w 7"/>
                  <a:gd name="T37" fmla="*/ 3 h 9"/>
                  <a:gd name="T38" fmla="*/ 5 w 7"/>
                  <a:gd name="T39" fmla="*/ 3 h 9"/>
                  <a:gd name="T40" fmla="*/ 5 w 7"/>
                  <a:gd name="T41" fmla="*/ 3 h 9"/>
                  <a:gd name="T42" fmla="*/ 4 w 7"/>
                  <a:gd name="T43" fmla="*/ 2 h 9"/>
                  <a:gd name="T44" fmla="*/ 2 w 7"/>
                  <a:gd name="T45" fmla="*/ 2 h 9"/>
                  <a:gd name="T46" fmla="*/ 2 w 7"/>
                  <a:gd name="T47" fmla="*/ 1 h 9"/>
                  <a:gd name="T48" fmla="*/ 2 w 7"/>
                  <a:gd name="T49" fmla="*/ 2 h 9"/>
                  <a:gd name="T50" fmla="*/ 3 w 7"/>
                  <a:gd name="T51" fmla="*/ 3 h 9"/>
                  <a:gd name="T52" fmla="*/ 4 w 7"/>
                  <a:gd name="T53" fmla="*/ 4 h 9"/>
                  <a:gd name="T54" fmla="*/ 4 w 7"/>
                  <a:gd name="T55" fmla="*/ 4 h 9"/>
                  <a:gd name="T56" fmla="*/ 3 w 7"/>
                  <a:gd name="T57" fmla="*/ 3 h 9"/>
                  <a:gd name="T58" fmla="*/ 4 w 7"/>
                  <a:gd name="T59" fmla="*/ 4 h 9"/>
                  <a:gd name="T60" fmla="*/ 2 w 7"/>
                  <a:gd name="T61" fmla="*/ 2 h 9"/>
                  <a:gd name="T62" fmla="*/ 3 w 7"/>
                  <a:gd name="T63" fmla="*/ 4 h 9"/>
                  <a:gd name="T64" fmla="*/ 2 w 7"/>
                  <a:gd name="T65" fmla="*/ 5 h 9"/>
                  <a:gd name="T66" fmla="*/ 2 w 7"/>
                  <a:gd name="T67" fmla="*/ 4 h 9"/>
                  <a:gd name="T68" fmla="*/ 2 w 7"/>
                  <a:gd name="T69" fmla="*/ 5 h 9"/>
                  <a:gd name="T70" fmla="*/ 1 w 7"/>
                  <a:gd name="T71" fmla="*/ 5 h 9"/>
                  <a:gd name="T72" fmla="*/ 2 w 7"/>
                  <a:gd name="T73" fmla="*/ 6 h 9"/>
                  <a:gd name="T74" fmla="*/ 1 w 7"/>
                  <a:gd name="T75" fmla="*/ 6 h 9"/>
                  <a:gd name="T76" fmla="*/ 1 w 7"/>
                  <a:gd name="T77" fmla="*/ 6 h 9"/>
                  <a:gd name="T78" fmla="*/ 2 w 7"/>
                  <a:gd name="T79" fmla="*/ 8 h 9"/>
                  <a:gd name="T80" fmla="*/ 1 w 7"/>
                  <a:gd name="T81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7" h="9">
                    <a:moveTo>
                      <a:pt x="1" y="6"/>
                    </a:moveTo>
                    <a:cubicBezTo>
                      <a:pt x="1" y="8"/>
                      <a:pt x="1" y="8"/>
                      <a:pt x="1" y="8"/>
                    </a:cubicBezTo>
                    <a:cubicBezTo>
                      <a:pt x="1" y="7"/>
                      <a:pt x="1" y="8"/>
                      <a:pt x="1" y="7"/>
                    </a:cubicBezTo>
                    <a:cubicBezTo>
                      <a:pt x="1" y="8"/>
                      <a:pt x="0" y="7"/>
                      <a:pt x="2" y="9"/>
                    </a:cubicBezTo>
                    <a:cubicBezTo>
                      <a:pt x="2" y="8"/>
                      <a:pt x="4" y="8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5"/>
                      <a:pt x="6" y="8"/>
                      <a:pt x="4" y="4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6"/>
                      <a:pt x="3" y="4"/>
                      <a:pt x="5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3"/>
                      <a:pt x="4" y="3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5"/>
                      <a:pt x="5" y="4"/>
                      <a:pt x="5" y="3"/>
                    </a:cubicBezTo>
                    <a:cubicBezTo>
                      <a:pt x="5" y="4"/>
                      <a:pt x="6" y="4"/>
                      <a:pt x="6" y="4"/>
                    </a:cubicBezTo>
                    <a:cubicBezTo>
                      <a:pt x="5" y="3"/>
                      <a:pt x="7" y="5"/>
                      <a:pt x="5" y="2"/>
                    </a:cubicBezTo>
                    <a:cubicBezTo>
                      <a:pt x="5" y="2"/>
                      <a:pt x="4" y="2"/>
                      <a:pt x="4" y="1"/>
                    </a:cubicBezTo>
                    <a:cubicBezTo>
                      <a:pt x="3" y="1"/>
                      <a:pt x="4" y="2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7" y="5"/>
                      <a:pt x="4" y="2"/>
                      <a:pt x="5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2" y="0"/>
                      <a:pt x="4" y="4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4" y="4"/>
                      <a:pt x="4" y="4"/>
                    </a:cubicBezTo>
                    <a:cubicBezTo>
                      <a:pt x="3" y="3"/>
                      <a:pt x="5" y="5"/>
                      <a:pt x="4" y="4"/>
                    </a:cubicBezTo>
                    <a:cubicBezTo>
                      <a:pt x="3" y="4"/>
                      <a:pt x="4" y="4"/>
                      <a:pt x="3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4"/>
                      <a:pt x="2" y="3"/>
                      <a:pt x="2" y="2"/>
                    </a:cubicBezTo>
                    <a:cubicBezTo>
                      <a:pt x="3" y="3"/>
                      <a:pt x="2" y="3"/>
                      <a:pt x="3" y="4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3" y="6"/>
                      <a:pt x="2" y="6"/>
                      <a:pt x="1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7"/>
                      <a:pt x="1" y="5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3" y="8"/>
                      <a:pt x="2" y="8"/>
                    </a:cubicBezTo>
                    <a:cubicBezTo>
                      <a:pt x="1" y="7"/>
                      <a:pt x="2" y="7"/>
                      <a:pt x="1" y="6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30" name="Freeform 326"/>
              <p:cNvSpPr/>
              <p:nvPr/>
            </p:nvSpPr>
            <p:spPr bwMode="auto">
              <a:xfrm>
                <a:off x="710" y="1768"/>
                <a:ext cx="6" cy="5"/>
              </a:xfrm>
              <a:custGeom>
                <a:avLst/>
                <a:gdLst>
                  <a:gd name="T0" fmla="*/ 1 w 2"/>
                  <a:gd name="T1" fmla="*/ 1 h 2"/>
                  <a:gd name="T2" fmla="*/ 0 w 2"/>
                  <a:gd name="T3" fmla="*/ 0 h 2"/>
                  <a:gd name="T4" fmla="*/ 1 w 2"/>
                  <a:gd name="T5" fmla="*/ 2 h 2"/>
                  <a:gd name="T6" fmla="*/ 1 w 2"/>
                  <a:gd name="T7" fmla="*/ 1 h 2"/>
                  <a:gd name="T8" fmla="*/ 1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2"/>
                    </a:cubicBezTo>
                    <a:cubicBezTo>
                      <a:pt x="1" y="1"/>
                      <a:pt x="2" y="2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31" name="Freeform 327"/>
              <p:cNvSpPr/>
              <p:nvPr/>
            </p:nvSpPr>
            <p:spPr bwMode="auto">
              <a:xfrm>
                <a:off x="702" y="1765"/>
                <a:ext cx="14" cy="19"/>
              </a:xfrm>
              <a:custGeom>
                <a:avLst/>
                <a:gdLst>
                  <a:gd name="T0" fmla="*/ 2 w 5"/>
                  <a:gd name="T1" fmla="*/ 3 h 7"/>
                  <a:gd name="T2" fmla="*/ 2 w 5"/>
                  <a:gd name="T3" fmla="*/ 5 h 7"/>
                  <a:gd name="T4" fmla="*/ 4 w 5"/>
                  <a:gd name="T5" fmla="*/ 4 h 7"/>
                  <a:gd name="T6" fmla="*/ 3 w 5"/>
                  <a:gd name="T7" fmla="*/ 2 h 7"/>
                  <a:gd name="T8" fmla="*/ 4 w 5"/>
                  <a:gd name="T9" fmla="*/ 3 h 7"/>
                  <a:gd name="T10" fmla="*/ 4 w 5"/>
                  <a:gd name="T11" fmla="*/ 2 h 7"/>
                  <a:gd name="T12" fmla="*/ 4 w 5"/>
                  <a:gd name="T13" fmla="*/ 2 h 7"/>
                  <a:gd name="T14" fmla="*/ 3 w 5"/>
                  <a:gd name="T15" fmla="*/ 2 h 7"/>
                  <a:gd name="T16" fmla="*/ 3 w 5"/>
                  <a:gd name="T17" fmla="*/ 2 h 7"/>
                  <a:gd name="T18" fmla="*/ 3 w 5"/>
                  <a:gd name="T19" fmla="*/ 1 h 7"/>
                  <a:gd name="T20" fmla="*/ 3 w 5"/>
                  <a:gd name="T21" fmla="*/ 3 h 7"/>
                  <a:gd name="T22" fmla="*/ 2 w 5"/>
                  <a:gd name="T23" fmla="*/ 1 h 7"/>
                  <a:gd name="T24" fmla="*/ 1 w 5"/>
                  <a:gd name="T25" fmla="*/ 1 h 7"/>
                  <a:gd name="T26" fmla="*/ 2 w 5"/>
                  <a:gd name="T27" fmla="*/ 2 h 7"/>
                  <a:gd name="T28" fmla="*/ 2 w 5"/>
                  <a:gd name="T29" fmla="*/ 3 h 7"/>
                  <a:gd name="T30" fmla="*/ 1 w 5"/>
                  <a:gd name="T31" fmla="*/ 1 h 7"/>
                  <a:gd name="T32" fmla="*/ 0 w 5"/>
                  <a:gd name="T33" fmla="*/ 3 h 7"/>
                  <a:gd name="T34" fmla="*/ 1 w 5"/>
                  <a:gd name="T35" fmla="*/ 5 h 7"/>
                  <a:gd name="T36" fmla="*/ 1 w 5"/>
                  <a:gd name="T37" fmla="*/ 3 h 7"/>
                  <a:gd name="T38" fmla="*/ 0 w 5"/>
                  <a:gd name="T39" fmla="*/ 3 h 7"/>
                  <a:gd name="T40" fmla="*/ 1 w 5"/>
                  <a:gd name="T41" fmla="*/ 6 h 7"/>
                  <a:gd name="T42" fmla="*/ 2 w 5"/>
                  <a:gd name="T43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" h="7">
                    <a:moveTo>
                      <a:pt x="2" y="3"/>
                    </a:moveTo>
                    <a:cubicBezTo>
                      <a:pt x="2" y="5"/>
                      <a:pt x="2" y="5"/>
                      <a:pt x="2" y="5"/>
                    </a:cubicBezTo>
                    <a:cubicBezTo>
                      <a:pt x="3" y="4"/>
                      <a:pt x="3" y="3"/>
                      <a:pt x="4" y="4"/>
                    </a:cubicBezTo>
                    <a:cubicBezTo>
                      <a:pt x="4" y="4"/>
                      <a:pt x="3" y="3"/>
                      <a:pt x="3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2"/>
                      <a:pt x="5" y="3"/>
                      <a:pt x="4" y="2"/>
                    </a:cubicBezTo>
                    <a:cubicBezTo>
                      <a:pt x="3" y="1"/>
                      <a:pt x="4" y="2"/>
                      <a:pt x="4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4" y="4"/>
                      <a:pt x="3" y="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2"/>
                      <a:pt x="1" y="1"/>
                    </a:cubicBezTo>
                    <a:cubicBezTo>
                      <a:pt x="1" y="1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3" y="4"/>
                      <a:pt x="2" y="2"/>
                      <a:pt x="1" y="1"/>
                    </a:cubicBezTo>
                    <a:cubicBezTo>
                      <a:pt x="2" y="3"/>
                      <a:pt x="1" y="4"/>
                      <a:pt x="0" y="3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1" y="4"/>
                      <a:pt x="1" y="4"/>
                      <a:pt x="1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2" y="7"/>
                      <a:pt x="1" y="4"/>
                      <a:pt x="2" y="3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32" name="Rectangle 328"/>
              <p:cNvSpPr>
                <a:spLocks noChangeArrowheads="1"/>
              </p:cNvSpPr>
              <p:nvPr/>
            </p:nvSpPr>
            <p:spPr bwMode="auto">
              <a:xfrm>
                <a:off x="708" y="1779"/>
                <a:ext cx="1" cy="1"/>
              </a:xfrm>
              <a:prstGeom prst="rect">
                <a:avLst/>
              </a:pr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33" name="Freeform 329"/>
              <p:cNvSpPr/>
              <p:nvPr/>
            </p:nvSpPr>
            <p:spPr bwMode="auto">
              <a:xfrm>
                <a:off x="1244" y="2285"/>
                <a:ext cx="855" cy="971"/>
              </a:xfrm>
              <a:custGeom>
                <a:avLst/>
                <a:gdLst>
                  <a:gd name="T0" fmla="*/ 76 w 314"/>
                  <a:gd name="T1" fmla="*/ 0 h 357"/>
                  <a:gd name="T2" fmla="*/ 65 w 314"/>
                  <a:gd name="T3" fmla="*/ 33 h 357"/>
                  <a:gd name="T4" fmla="*/ 55 w 314"/>
                  <a:gd name="T5" fmla="*/ 75 h 357"/>
                  <a:gd name="T6" fmla="*/ 42 w 314"/>
                  <a:gd name="T7" fmla="*/ 142 h 357"/>
                  <a:gd name="T8" fmla="*/ 18 w 314"/>
                  <a:gd name="T9" fmla="*/ 247 h 357"/>
                  <a:gd name="T10" fmla="*/ 0 w 314"/>
                  <a:gd name="T11" fmla="*/ 357 h 357"/>
                  <a:gd name="T12" fmla="*/ 153 w 314"/>
                  <a:gd name="T13" fmla="*/ 357 h 357"/>
                  <a:gd name="T14" fmla="*/ 241 w 314"/>
                  <a:gd name="T15" fmla="*/ 357 h 357"/>
                  <a:gd name="T16" fmla="*/ 275 w 314"/>
                  <a:gd name="T17" fmla="*/ 357 h 357"/>
                  <a:gd name="T18" fmla="*/ 314 w 314"/>
                  <a:gd name="T19" fmla="*/ 357 h 357"/>
                  <a:gd name="T20" fmla="*/ 308 w 314"/>
                  <a:gd name="T21" fmla="*/ 325 h 357"/>
                  <a:gd name="T22" fmla="*/ 299 w 314"/>
                  <a:gd name="T23" fmla="*/ 297 h 357"/>
                  <a:gd name="T24" fmla="*/ 292 w 314"/>
                  <a:gd name="T25" fmla="*/ 267 h 357"/>
                  <a:gd name="T26" fmla="*/ 288 w 314"/>
                  <a:gd name="T27" fmla="*/ 222 h 357"/>
                  <a:gd name="T28" fmla="*/ 279 w 314"/>
                  <a:gd name="T29" fmla="*/ 177 h 357"/>
                  <a:gd name="T30" fmla="*/ 264 w 314"/>
                  <a:gd name="T31" fmla="*/ 100 h 357"/>
                  <a:gd name="T32" fmla="*/ 260 w 314"/>
                  <a:gd name="T33" fmla="*/ 62 h 357"/>
                  <a:gd name="T34" fmla="*/ 253 w 314"/>
                  <a:gd name="T35" fmla="*/ 27 h 357"/>
                  <a:gd name="T36" fmla="*/ 244 w 314"/>
                  <a:gd name="T37" fmla="*/ 6 h 3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14" h="357">
                    <a:moveTo>
                      <a:pt x="76" y="0"/>
                    </a:moveTo>
                    <a:cubicBezTo>
                      <a:pt x="71" y="8"/>
                      <a:pt x="68" y="23"/>
                      <a:pt x="65" y="33"/>
                    </a:cubicBezTo>
                    <a:cubicBezTo>
                      <a:pt x="62" y="47"/>
                      <a:pt x="58" y="61"/>
                      <a:pt x="55" y="75"/>
                    </a:cubicBezTo>
                    <a:cubicBezTo>
                      <a:pt x="51" y="97"/>
                      <a:pt x="48" y="120"/>
                      <a:pt x="42" y="142"/>
                    </a:cubicBezTo>
                    <a:cubicBezTo>
                      <a:pt x="31" y="175"/>
                      <a:pt x="26" y="212"/>
                      <a:pt x="18" y="247"/>
                    </a:cubicBezTo>
                    <a:cubicBezTo>
                      <a:pt x="10" y="284"/>
                      <a:pt x="1" y="320"/>
                      <a:pt x="0" y="357"/>
                    </a:cubicBezTo>
                    <a:cubicBezTo>
                      <a:pt x="51" y="357"/>
                      <a:pt x="102" y="357"/>
                      <a:pt x="153" y="357"/>
                    </a:cubicBezTo>
                    <a:cubicBezTo>
                      <a:pt x="182" y="357"/>
                      <a:pt x="212" y="357"/>
                      <a:pt x="241" y="357"/>
                    </a:cubicBezTo>
                    <a:cubicBezTo>
                      <a:pt x="253" y="357"/>
                      <a:pt x="264" y="357"/>
                      <a:pt x="275" y="357"/>
                    </a:cubicBezTo>
                    <a:cubicBezTo>
                      <a:pt x="285" y="357"/>
                      <a:pt x="307" y="357"/>
                      <a:pt x="314" y="357"/>
                    </a:cubicBezTo>
                    <a:cubicBezTo>
                      <a:pt x="310" y="347"/>
                      <a:pt x="311" y="335"/>
                      <a:pt x="308" y="325"/>
                    </a:cubicBezTo>
                    <a:cubicBezTo>
                      <a:pt x="305" y="316"/>
                      <a:pt x="302" y="306"/>
                      <a:pt x="299" y="297"/>
                    </a:cubicBezTo>
                    <a:cubicBezTo>
                      <a:pt x="297" y="287"/>
                      <a:pt x="294" y="277"/>
                      <a:pt x="292" y="267"/>
                    </a:cubicBezTo>
                    <a:cubicBezTo>
                      <a:pt x="289" y="252"/>
                      <a:pt x="289" y="237"/>
                      <a:pt x="288" y="222"/>
                    </a:cubicBezTo>
                    <a:cubicBezTo>
                      <a:pt x="286" y="207"/>
                      <a:pt x="282" y="192"/>
                      <a:pt x="279" y="177"/>
                    </a:cubicBezTo>
                    <a:cubicBezTo>
                      <a:pt x="273" y="151"/>
                      <a:pt x="269" y="125"/>
                      <a:pt x="264" y="100"/>
                    </a:cubicBezTo>
                    <a:cubicBezTo>
                      <a:pt x="262" y="87"/>
                      <a:pt x="264" y="75"/>
                      <a:pt x="260" y="62"/>
                    </a:cubicBezTo>
                    <a:cubicBezTo>
                      <a:pt x="256" y="51"/>
                      <a:pt x="256" y="39"/>
                      <a:pt x="253" y="27"/>
                    </a:cubicBezTo>
                    <a:cubicBezTo>
                      <a:pt x="252" y="18"/>
                      <a:pt x="247" y="13"/>
                      <a:pt x="244" y="6"/>
                    </a:cubicBezTo>
                  </a:path>
                </a:pathLst>
              </a:custGeom>
              <a:solidFill>
                <a:srgbClr val="BB93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34" name="Freeform 330"/>
              <p:cNvSpPr/>
              <p:nvPr/>
            </p:nvSpPr>
            <p:spPr bwMode="auto">
              <a:xfrm>
                <a:off x="1266" y="3134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35" name="Freeform 331"/>
              <p:cNvSpPr/>
              <p:nvPr/>
            </p:nvSpPr>
            <p:spPr bwMode="auto">
              <a:xfrm>
                <a:off x="1263" y="3134"/>
                <a:ext cx="6" cy="13"/>
              </a:xfrm>
              <a:custGeom>
                <a:avLst/>
                <a:gdLst>
                  <a:gd name="T0" fmla="*/ 1 w 2"/>
                  <a:gd name="T1" fmla="*/ 5 h 5"/>
                  <a:gd name="T2" fmla="*/ 1 w 2"/>
                  <a:gd name="T3" fmla="*/ 4 h 5"/>
                  <a:gd name="T4" fmla="*/ 2 w 2"/>
                  <a:gd name="T5" fmla="*/ 0 h 5"/>
                  <a:gd name="T6" fmla="*/ 0 w 2"/>
                  <a:gd name="T7" fmla="*/ 2 h 5"/>
                  <a:gd name="T8" fmla="*/ 2 w 2"/>
                  <a:gd name="T9" fmla="*/ 1 h 5"/>
                  <a:gd name="T10" fmla="*/ 0 w 2"/>
                  <a:gd name="T11" fmla="*/ 3 h 5"/>
                  <a:gd name="T12" fmla="*/ 1 w 2"/>
                  <a:gd name="T13" fmla="*/ 3 h 5"/>
                  <a:gd name="T14" fmla="*/ 1 w 2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5">
                    <a:moveTo>
                      <a:pt x="1" y="5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2" y="1"/>
                      <a:pt x="2" y="2"/>
                      <a:pt x="2" y="0"/>
                    </a:cubicBezTo>
                    <a:cubicBezTo>
                      <a:pt x="2" y="0"/>
                      <a:pt x="1" y="1"/>
                      <a:pt x="0" y="2"/>
                    </a:cubicBezTo>
                    <a:cubicBezTo>
                      <a:pt x="1" y="2"/>
                      <a:pt x="1" y="1"/>
                      <a:pt x="2" y="1"/>
                    </a:cubicBezTo>
                    <a:cubicBezTo>
                      <a:pt x="1" y="2"/>
                      <a:pt x="1" y="2"/>
                      <a:pt x="0" y="3"/>
                    </a:cubicBezTo>
                    <a:cubicBezTo>
                      <a:pt x="0" y="4"/>
                      <a:pt x="1" y="3"/>
                      <a:pt x="1" y="3"/>
                    </a:cubicBez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36" name="Freeform 332"/>
              <p:cNvSpPr/>
              <p:nvPr/>
            </p:nvSpPr>
            <p:spPr bwMode="auto">
              <a:xfrm>
                <a:off x="1269" y="3139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37" name="Freeform 333"/>
              <p:cNvSpPr/>
              <p:nvPr/>
            </p:nvSpPr>
            <p:spPr bwMode="auto">
              <a:xfrm>
                <a:off x="1269" y="3136"/>
                <a:ext cx="2" cy="6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1"/>
                      <a:pt x="0" y="2"/>
                      <a:pt x="0" y="2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38" name="Freeform 334"/>
              <p:cNvSpPr/>
              <p:nvPr/>
            </p:nvSpPr>
            <p:spPr bwMode="auto">
              <a:xfrm>
                <a:off x="1274" y="313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39" name="Freeform 335"/>
              <p:cNvSpPr/>
              <p:nvPr/>
            </p:nvSpPr>
            <p:spPr bwMode="auto">
              <a:xfrm>
                <a:off x="1271" y="3136"/>
                <a:ext cx="6" cy="11"/>
              </a:xfrm>
              <a:custGeom>
                <a:avLst/>
                <a:gdLst>
                  <a:gd name="T0" fmla="*/ 2 w 2"/>
                  <a:gd name="T1" fmla="*/ 1 h 4"/>
                  <a:gd name="T2" fmla="*/ 1 w 2"/>
                  <a:gd name="T3" fmla="*/ 1 h 4"/>
                  <a:gd name="T4" fmla="*/ 1 w 2"/>
                  <a:gd name="T5" fmla="*/ 1 h 4"/>
                  <a:gd name="T6" fmla="*/ 0 w 2"/>
                  <a:gd name="T7" fmla="*/ 3 h 4"/>
                  <a:gd name="T8" fmla="*/ 0 w 2"/>
                  <a:gd name="T9" fmla="*/ 2 h 4"/>
                  <a:gd name="T10" fmla="*/ 0 w 2"/>
                  <a:gd name="T11" fmla="*/ 4 h 4"/>
                  <a:gd name="T12" fmla="*/ 2 w 2"/>
                  <a:gd name="T13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4">
                    <a:moveTo>
                      <a:pt x="2" y="1"/>
                    </a:moveTo>
                    <a:cubicBezTo>
                      <a:pt x="2" y="0"/>
                      <a:pt x="2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0" y="3"/>
                    </a:cubicBezTo>
                    <a:cubicBezTo>
                      <a:pt x="0" y="3"/>
                      <a:pt x="1" y="1"/>
                      <a:pt x="0" y="2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1" y="2"/>
                      <a:pt x="2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40" name="Freeform 336"/>
              <p:cNvSpPr/>
              <p:nvPr/>
            </p:nvSpPr>
            <p:spPr bwMode="auto">
              <a:xfrm>
                <a:off x="1274" y="313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41" name="Freeform 337"/>
              <p:cNvSpPr/>
              <p:nvPr/>
            </p:nvSpPr>
            <p:spPr bwMode="auto">
              <a:xfrm>
                <a:off x="1271" y="3139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42" name="Freeform 338"/>
              <p:cNvSpPr/>
              <p:nvPr/>
            </p:nvSpPr>
            <p:spPr bwMode="auto">
              <a:xfrm>
                <a:off x="1277" y="3139"/>
                <a:ext cx="2" cy="11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1 h 4"/>
                  <a:gd name="T4" fmla="*/ 0 w 1"/>
                  <a:gd name="T5" fmla="*/ 4 h 4"/>
                  <a:gd name="T6" fmla="*/ 0 w 1"/>
                  <a:gd name="T7" fmla="*/ 4 h 4"/>
                  <a:gd name="T8" fmla="*/ 1 w 1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2"/>
                      <a:pt x="0" y="0"/>
                      <a:pt x="0" y="1"/>
                    </a:cubicBezTo>
                    <a:cubicBezTo>
                      <a:pt x="0" y="1"/>
                      <a:pt x="0" y="3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3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43" name="Freeform 339"/>
              <p:cNvSpPr/>
              <p:nvPr/>
            </p:nvSpPr>
            <p:spPr bwMode="auto">
              <a:xfrm>
                <a:off x="1279" y="3153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44" name="Freeform 340"/>
              <p:cNvSpPr/>
              <p:nvPr/>
            </p:nvSpPr>
            <p:spPr bwMode="auto">
              <a:xfrm>
                <a:off x="1279" y="3142"/>
                <a:ext cx="9" cy="16"/>
              </a:xfrm>
              <a:custGeom>
                <a:avLst/>
                <a:gdLst>
                  <a:gd name="T0" fmla="*/ 3 w 3"/>
                  <a:gd name="T1" fmla="*/ 1 h 6"/>
                  <a:gd name="T2" fmla="*/ 2 w 3"/>
                  <a:gd name="T3" fmla="*/ 3 h 6"/>
                  <a:gd name="T4" fmla="*/ 2 w 3"/>
                  <a:gd name="T5" fmla="*/ 2 h 6"/>
                  <a:gd name="T6" fmla="*/ 1 w 3"/>
                  <a:gd name="T7" fmla="*/ 2 h 6"/>
                  <a:gd name="T8" fmla="*/ 2 w 3"/>
                  <a:gd name="T9" fmla="*/ 1 h 6"/>
                  <a:gd name="T10" fmla="*/ 0 w 3"/>
                  <a:gd name="T11" fmla="*/ 2 h 6"/>
                  <a:gd name="T12" fmla="*/ 0 w 3"/>
                  <a:gd name="T13" fmla="*/ 1 h 6"/>
                  <a:gd name="T14" fmla="*/ 0 w 3"/>
                  <a:gd name="T15" fmla="*/ 3 h 6"/>
                  <a:gd name="T16" fmla="*/ 1 w 3"/>
                  <a:gd name="T17" fmla="*/ 3 h 6"/>
                  <a:gd name="T18" fmla="*/ 0 w 3"/>
                  <a:gd name="T19" fmla="*/ 4 h 6"/>
                  <a:gd name="T20" fmla="*/ 2 w 3"/>
                  <a:gd name="T21" fmla="*/ 6 h 6"/>
                  <a:gd name="T22" fmla="*/ 3 w 3"/>
                  <a:gd name="T23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" h="6">
                    <a:moveTo>
                      <a:pt x="3" y="1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2"/>
                      <a:pt x="2" y="2"/>
                    </a:cubicBezTo>
                    <a:cubicBezTo>
                      <a:pt x="2" y="1"/>
                      <a:pt x="1" y="3"/>
                      <a:pt x="1" y="2"/>
                    </a:cubicBezTo>
                    <a:cubicBezTo>
                      <a:pt x="1" y="0"/>
                      <a:pt x="2" y="2"/>
                      <a:pt x="2" y="1"/>
                    </a:cubicBezTo>
                    <a:cubicBezTo>
                      <a:pt x="1" y="1"/>
                      <a:pt x="1" y="1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1" y="1"/>
                      <a:pt x="1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1" y="6"/>
                      <a:pt x="2" y="6"/>
                    </a:cubicBezTo>
                    <a:cubicBezTo>
                      <a:pt x="2" y="6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45" name="Freeform 341"/>
              <p:cNvSpPr/>
              <p:nvPr/>
            </p:nvSpPr>
            <p:spPr bwMode="auto">
              <a:xfrm>
                <a:off x="1288" y="3150"/>
                <a:ext cx="0" cy="5"/>
              </a:xfrm>
              <a:custGeom>
                <a:avLst/>
                <a:gdLst>
                  <a:gd name="T0" fmla="*/ 3 h 5"/>
                  <a:gd name="T1" fmla="*/ 5 h 5"/>
                  <a:gd name="T2" fmla="*/ 0 h 5"/>
                  <a:gd name="T3" fmla="*/ 3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5">
                    <a:moveTo>
                      <a:pt x="0" y="3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46" name="Freeform 342"/>
              <p:cNvSpPr/>
              <p:nvPr/>
            </p:nvSpPr>
            <p:spPr bwMode="auto">
              <a:xfrm>
                <a:off x="1288" y="3145"/>
                <a:ext cx="8" cy="16"/>
              </a:xfrm>
              <a:custGeom>
                <a:avLst/>
                <a:gdLst>
                  <a:gd name="T0" fmla="*/ 1 w 3"/>
                  <a:gd name="T1" fmla="*/ 0 h 6"/>
                  <a:gd name="T2" fmla="*/ 1 w 3"/>
                  <a:gd name="T3" fmla="*/ 1 h 6"/>
                  <a:gd name="T4" fmla="*/ 1 w 3"/>
                  <a:gd name="T5" fmla="*/ 0 h 6"/>
                  <a:gd name="T6" fmla="*/ 0 w 3"/>
                  <a:gd name="T7" fmla="*/ 2 h 6"/>
                  <a:gd name="T8" fmla="*/ 2 w 3"/>
                  <a:gd name="T9" fmla="*/ 1 h 6"/>
                  <a:gd name="T10" fmla="*/ 2 w 3"/>
                  <a:gd name="T11" fmla="*/ 4 h 6"/>
                  <a:gd name="T12" fmla="*/ 1 w 3"/>
                  <a:gd name="T13" fmla="*/ 3 h 6"/>
                  <a:gd name="T14" fmla="*/ 3 w 3"/>
                  <a:gd name="T15" fmla="*/ 3 h 6"/>
                  <a:gd name="T16" fmla="*/ 3 w 3"/>
                  <a:gd name="T17" fmla="*/ 2 h 6"/>
                  <a:gd name="T18" fmla="*/ 3 w 3"/>
                  <a:gd name="T19" fmla="*/ 2 h 6"/>
                  <a:gd name="T20" fmla="*/ 1 w 3"/>
                  <a:gd name="T2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6"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1"/>
                      <a:pt x="0" y="2"/>
                      <a:pt x="0" y="2"/>
                    </a:cubicBezTo>
                    <a:cubicBezTo>
                      <a:pt x="1" y="4"/>
                      <a:pt x="1" y="2"/>
                      <a:pt x="2" y="1"/>
                    </a:cubicBezTo>
                    <a:cubicBezTo>
                      <a:pt x="3" y="2"/>
                      <a:pt x="2" y="2"/>
                      <a:pt x="2" y="4"/>
                    </a:cubicBezTo>
                    <a:cubicBezTo>
                      <a:pt x="2" y="4"/>
                      <a:pt x="2" y="4"/>
                      <a:pt x="1" y="3"/>
                    </a:cubicBezTo>
                    <a:cubicBezTo>
                      <a:pt x="2" y="6"/>
                      <a:pt x="3" y="3"/>
                      <a:pt x="3" y="3"/>
                    </a:cubicBezTo>
                    <a:cubicBezTo>
                      <a:pt x="3" y="3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0"/>
                      <a:pt x="2" y="0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47" name="Freeform 343"/>
              <p:cNvSpPr/>
              <p:nvPr/>
            </p:nvSpPr>
            <p:spPr bwMode="auto">
              <a:xfrm>
                <a:off x="1288" y="3142"/>
                <a:ext cx="2" cy="3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48" name="Freeform 344"/>
              <p:cNvSpPr/>
              <p:nvPr/>
            </p:nvSpPr>
            <p:spPr bwMode="auto">
              <a:xfrm>
                <a:off x="1296" y="315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49" name="Freeform 345"/>
              <p:cNvSpPr/>
              <p:nvPr/>
            </p:nvSpPr>
            <p:spPr bwMode="auto">
              <a:xfrm>
                <a:off x="1296" y="3145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50" name="Freeform 346"/>
              <p:cNvSpPr/>
              <p:nvPr/>
            </p:nvSpPr>
            <p:spPr bwMode="auto">
              <a:xfrm>
                <a:off x="1296" y="3123"/>
                <a:ext cx="46" cy="32"/>
              </a:xfrm>
              <a:custGeom>
                <a:avLst/>
                <a:gdLst>
                  <a:gd name="T0" fmla="*/ 17 w 17"/>
                  <a:gd name="T1" fmla="*/ 4 h 12"/>
                  <a:gd name="T2" fmla="*/ 16 w 17"/>
                  <a:gd name="T3" fmla="*/ 4 h 12"/>
                  <a:gd name="T4" fmla="*/ 15 w 17"/>
                  <a:gd name="T5" fmla="*/ 2 h 12"/>
                  <a:gd name="T6" fmla="*/ 14 w 17"/>
                  <a:gd name="T7" fmla="*/ 0 h 12"/>
                  <a:gd name="T8" fmla="*/ 13 w 17"/>
                  <a:gd name="T9" fmla="*/ 2 h 12"/>
                  <a:gd name="T10" fmla="*/ 12 w 17"/>
                  <a:gd name="T11" fmla="*/ 1 h 12"/>
                  <a:gd name="T12" fmla="*/ 11 w 17"/>
                  <a:gd name="T13" fmla="*/ 3 h 12"/>
                  <a:gd name="T14" fmla="*/ 10 w 17"/>
                  <a:gd name="T15" fmla="*/ 5 h 12"/>
                  <a:gd name="T16" fmla="*/ 4 w 17"/>
                  <a:gd name="T17" fmla="*/ 7 h 12"/>
                  <a:gd name="T18" fmla="*/ 4 w 17"/>
                  <a:gd name="T19" fmla="*/ 9 h 12"/>
                  <a:gd name="T20" fmla="*/ 3 w 17"/>
                  <a:gd name="T21" fmla="*/ 8 h 12"/>
                  <a:gd name="T22" fmla="*/ 4 w 17"/>
                  <a:gd name="T23" fmla="*/ 8 h 12"/>
                  <a:gd name="T24" fmla="*/ 2 w 17"/>
                  <a:gd name="T25" fmla="*/ 8 h 12"/>
                  <a:gd name="T26" fmla="*/ 2 w 17"/>
                  <a:gd name="T27" fmla="*/ 10 h 12"/>
                  <a:gd name="T28" fmla="*/ 1 w 17"/>
                  <a:gd name="T29" fmla="*/ 7 h 12"/>
                  <a:gd name="T30" fmla="*/ 0 w 17"/>
                  <a:gd name="T31" fmla="*/ 9 h 12"/>
                  <a:gd name="T32" fmla="*/ 1 w 17"/>
                  <a:gd name="T33" fmla="*/ 11 h 12"/>
                  <a:gd name="T34" fmla="*/ 1 w 17"/>
                  <a:gd name="T35" fmla="*/ 12 h 12"/>
                  <a:gd name="T36" fmla="*/ 5 w 17"/>
                  <a:gd name="T37" fmla="*/ 8 h 12"/>
                  <a:gd name="T38" fmla="*/ 5 w 17"/>
                  <a:gd name="T39" fmla="*/ 9 h 12"/>
                  <a:gd name="T40" fmla="*/ 9 w 17"/>
                  <a:gd name="T41" fmla="*/ 9 h 12"/>
                  <a:gd name="T42" fmla="*/ 9 w 17"/>
                  <a:gd name="T43" fmla="*/ 7 h 12"/>
                  <a:gd name="T44" fmla="*/ 9 w 17"/>
                  <a:gd name="T45" fmla="*/ 7 h 12"/>
                  <a:gd name="T46" fmla="*/ 9 w 17"/>
                  <a:gd name="T47" fmla="*/ 7 h 12"/>
                  <a:gd name="T48" fmla="*/ 10 w 17"/>
                  <a:gd name="T49" fmla="*/ 7 h 12"/>
                  <a:gd name="T50" fmla="*/ 9 w 17"/>
                  <a:gd name="T51" fmla="*/ 5 h 12"/>
                  <a:gd name="T52" fmla="*/ 13 w 17"/>
                  <a:gd name="T53" fmla="*/ 7 h 12"/>
                  <a:gd name="T54" fmla="*/ 12 w 17"/>
                  <a:gd name="T55" fmla="*/ 6 h 12"/>
                  <a:gd name="T56" fmla="*/ 11 w 17"/>
                  <a:gd name="T57" fmla="*/ 5 h 12"/>
                  <a:gd name="T58" fmla="*/ 13 w 17"/>
                  <a:gd name="T59" fmla="*/ 7 h 12"/>
                  <a:gd name="T60" fmla="*/ 13 w 17"/>
                  <a:gd name="T61" fmla="*/ 5 h 12"/>
                  <a:gd name="T62" fmla="*/ 12 w 17"/>
                  <a:gd name="T63" fmla="*/ 4 h 12"/>
                  <a:gd name="T64" fmla="*/ 14 w 17"/>
                  <a:gd name="T65" fmla="*/ 3 h 12"/>
                  <a:gd name="T66" fmla="*/ 15 w 17"/>
                  <a:gd name="T67" fmla="*/ 5 h 12"/>
                  <a:gd name="T68" fmla="*/ 16 w 17"/>
                  <a:gd name="T69" fmla="*/ 6 h 12"/>
                  <a:gd name="T70" fmla="*/ 15 w 17"/>
                  <a:gd name="T71" fmla="*/ 3 h 12"/>
                  <a:gd name="T72" fmla="*/ 17 w 17"/>
                  <a:gd name="T7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7" h="12">
                    <a:moveTo>
                      <a:pt x="17" y="4"/>
                    </a:moveTo>
                    <a:cubicBezTo>
                      <a:pt x="16" y="3"/>
                      <a:pt x="16" y="3"/>
                      <a:pt x="16" y="4"/>
                    </a:cubicBezTo>
                    <a:cubicBezTo>
                      <a:pt x="15" y="3"/>
                      <a:pt x="15" y="3"/>
                      <a:pt x="15" y="2"/>
                    </a:cubicBezTo>
                    <a:cubicBezTo>
                      <a:pt x="14" y="2"/>
                      <a:pt x="14" y="1"/>
                      <a:pt x="14" y="0"/>
                    </a:cubicBezTo>
                    <a:cubicBezTo>
                      <a:pt x="13" y="1"/>
                      <a:pt x="14" y="2"/>
                      <a:pt x="13" y="2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3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8" y="5"/>
                      <a:pt x="7" y="7"/>
                      <a:pt x="4" y="7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8"/>
                      <a:pt x="4" y="9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3" y="6"/>
                      <a:pt x="3" y="8"/>
                      <a:pt x="2" y="8"/>
                    </a:cubicBezTo>
                    <a:cubicBezTo>
                      <a:pt x="2" y="8"/>
                      <a:pt x="2" y="10"/>
                      <a:pt x="2" y="10"/>
                    </a:cubicBezTo>
                    <a:cubicBezTo>
                      <a:pt x="2" y="8"/>
                      <a:pt x="1" y="10"/>
                      <a:pt x="1" y="7"/>
                    </a:cubicBezTo>
                    <a:cubicBezTo>
                      <a:pt x="0" y="7"/>
                      <a:pt x="1" y="9"/>
                      <a:pt x="0" y="9"/>
                    </a:cubicBezTo>
                    <a:cubicBezTo>
                      <a:pt x="1" y="11"/>
                      <a:pt x="1" y="10"/>
                      <a:pt x="1" y="11"/>
                    </a:cubicBezTo>
                    <a:cubicBezTo>
                      <a:pt x="1" y="12"/>
                      <a:pt x="1" y="10"/>
                      <a:pt x="1" y="12"/>
                    </a:cubicBezTo>
                    <a:cubicBezTo>
                      <a:pt x="2" y="12"/>
                      <a:pt x="4" y="9"/>
                      <a:pt x="5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8"/>
                      <a:pt x="7" y="8"/>
                      <a:pt x="9" y="9"/>
                    </a:cubicBezTo>
                    <a:cubicBezTo>
                      <a:pt x="8" y="8"/>
                      <a:pt x="10" y="9"/>
                      <a:pt x="9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6"/>
                      <a:pt x="10" y="8"/>
                      <a:pt x="10" y="7"/>
                    </a:cubicBezTo>
                    <a:cubicBezTo>
                      <a:pt x="10" y="6"/>
                      <a:pt x="10" y="6"/>
                      <a:pt x="9" y="5"/>
                    </a:cubicBezTo>
                    <a:cubicBezTo>
                      <a:pt x="10" y="6"/>
                      <a:pt x="12" y="7"/>
                      <a:pt x="13" y="7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6"/>
                      <a:pt x="12" y="5"/>
                      <a:pt x="11" y="5"/>
                    </a:cubicBezTo>
                    <a:cubicBezTo>
                      <a:pt x="12" y="5"/>
                      <a:pt x="13" y="6"/>
                      <a:pt x="13" y="7"/>
                    </a:cubicBezTo>
                    <a:cubicBezTo>
                      <a:pt x="14" y="7"/>
                      <a:pt x="12" y="4"/>
                      <a:pt x="13" y="5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3" y="3"/>
                      <a:pt x="14" y="4"/>
                      <a:pt x="14" y="3"/>
                    </a:cubicBezTo>
                    <a:cubicBezTo>
                      <a:pt x="15" y="4"/>
                      <a:pt x="15" y="5"/>
                      <a:pt x="15" y="5"/>
                    </a:cubicBezTo>
                    <a:cubicBezTo>
                      <a:pt x="15" y="6"/>
                      <a:pt x="15" y="6"/>
                      <a:pt x="16" y="6"/>
                    </a:cubicBezTo>
                    <a:cubicBezTo>
                      <a:pt x="16" y="5"/>
                      <a:pt x="15" y="4"/>
                      <a:pt x="15" y="3"/>
                    </a:cubicBezTo>
                    <a:cubicBezTo>
                      <a:pt x="16" y="5"/>
                      <a:pt x="17" y="4"/>
                      <a:pt x="17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51" name="Freeform 347"/>
              <p:cNvSpPr/>
              <p:nvPr/>
            </p:nvSpPr>
            <p:spPr bwMode="auto">
              <a:xfrm>
                <a:off x="1339" y="3139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52" name="Freeform 348"/>
              <p:cNvSpPr/>
              <p:nvPr/>
            </p:nvSpPr>
            <p:spPr bwMode="auto">
              <a:xfrm>
                <a:off x="1342" y="313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53" name="Rectangle 349"/>
              <p:cNvSpPr>
                <a:spLocks noChangeArrowheads="1"/>
              </p:cNvSpPr>
              <p:nvPr/>
            </p:nvSpPr>
            <p:spPr bwMode="auto">
              <a:xfrm>
                <a:off x="1326" y="3131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54" name="Freeform 350"/>
              <p:cNvSpPr/>
              <p:nvPr/>
            </p:nvSpPr>
            <p:spPr bwMode="auto">
              <a:xfrm>
                <a:off x="1331" y="3142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55" name="Freeform 351"/>
              <p:cNvSpPr/>
              <p:nvPr/>
            </p:nvSpPr>
            <p:spPr bwMode="auto">
              <a:xfrm>
                <a:off x="1320" y="3147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56" name="Rectangle 352"/>
              <p:cNvSpPr>
                <a:spLocks noChangeArrowheads="1"/>
              </p:cNvSpPr>
              <p:nvPr/>
            </p:nvSpPr>
            <p:spPr bwMode="auto">
              <a:xfrm>
                <a:off x="1342" y="3136"/>
                <a:ext cx="1" cy="3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57" name="Freeform 353"/>
              <p:cNvSpPr/>
              <p:nvPr/>
            </p:nvSpPr>
            <p:spPr bwMode="auto">
              <a:xfrm>
                <a:off x="1334" y="3104"/>
                <a:ext cx="22" cy="27"/>
              </a:xfrm>
              <a:custGeom>
                <a:avLst/>
                <a:gdLst>
                  <a:gd name="T0" fmla="*/ 4 w 8"/>
                  <a:gd name="T1" fmla="*/ 1 h 10"/>
                  <a:gd name="T2" fmla="*/ 3 w 8"/>
                  <a:gd name="T3" fmla="*/ 2 h 10"/>
                  <a:gd name="T4" fmla="*/ 5 w 8"/>
                  <a:gd name="T5" fmla="*/ 4 h 10"/>
                  <a:gd name="T6" fmla="*/ 3 w 8"/>
                  <a:gd name="T7" fmla="*/ 3 h 10"/>
                  <a:gd name="T8" fmla="*/ 3 w 8"/>
                  <a:gd name="T9" fmla="*/ 6 h 10"/>
                  <a:gd name="T10" fmla="*/ 2 w 8"/>
                  <a:gd name="T11" fmla="*/ 5 h 10"/>
                  <a:gd name="T12" fmla="*/ 3 w 8"/>
                  <a:gd name="T13" fmla="*/ 8 h 10"/>
                  <a:gd name="T14" fmla="*/ 1 w 8"/>
                  <a:gd name="T15" fmla="*/ 6 h 10"/>
                  <a:gd name="T16" fmla="*/ 1 w 8"/>
                  <a:gd name="T17" fmla="*/ 6 h 10"/>
                  <a:gd name="T18" fmla="*/ 0 w 8"/>
                  <a:gd name="T19" fmla="*/ 7 h 10"/>
                  <a:gd name="T20" fmla="*/ 2 w 8"/>
                  <a:gd name="T21" fmla="*/ 9 h 10"/>
                  <a:gd name="T22" fmla="*/ 3 w 8"/>
                  <a:gd name="T23" fmla="*/ 10 h 10"/>
                  <a:gd name="T24" fmla="*/ 3 w 8"/>
                  <a:gd name="T25" fmla="*/ 9 h 10"/>
                  <a:gd name="T26" fmla="*/ 4 w 8"/>
                  <a:gd name="T27" fmla="*/ 9 h 10"/>
                  <a:gd name="T28" fmla="*/ 3 w 8"/>
                  <a:gd name="T29" fmla="*/ 8 h 10"/>
                  <a:gd name="T30" fmla="*/ 4 w 8"/>
                  <a:gd name="T31" fmla="*/ 9 h 10"/>
                  <a:gd name="T32" fmla="*/ 4 w 8"/>
                  <a:gd name="T33" fmla="*/ 8 h 10"/>
                  <a:gd name="T34" fmla="*/ 4 w 8"/>
                  <a:gd name="T35" fmla="*/ 8 h 10"/>
                  <a:gd name="T36" fmla="*/ 3 w 8"/>
                  <a:gd name="T37" fmla="*/ 7 h 10"/>
                  <a:gd name="T38" fmla="*/ 5 w 8"/>
                  <a:gd name="T39" fmla="*/ 8 h 10"/>
                  <a:gd name="T40" fmla="*/ 4 w 8"/>
                  <a:gd name="T41" fmla="*/ 7 h 10"/>
                  <a:gd name="T42" fmla="*/ 7 w 8"/>
                  <a:gd name="T43" fmla="*/ 6 h 10"/>
                  <a:gd name="T44" fmla="*/ 6 w 8"/>
                  <a:gd name="T45" fmla="*/ 6 h 10"/>
                  <a:gd name="T46" fmla="*/ 6 w 8"/>
                  <a:gd name="T47" fmla="*/ 7 h 10"/>
                  <a:gd name="T48" fmla="*/ 4 w 8"/>
                  <a:gd name="T49" fmla="*/ 5 h 10"/>
                  <a:gd name="T50" fmla="*/ 6 w 8"/>
                  <a:gd name="T51" fmla="*/ 6 h 10"/>
                  <a:gd name="T52" fmla="*/ 7 w 8"/>
                  <a:gd name="T53" fmla="*/ 4 h 10"/>
                  <a:gd name="T54" fmla="*/ 7 w 8"/>
                  <a:gd name="T55" fmla="*/ 4 h 10"/>
                  <a:gd name="T56" fmla="*/ 7 w 8"/>
                  <a:gd name="T57" fmla="*/ 3 h 10"/>
                  <a:gd name="T58" fmla="*/ 6 w 8"/>
                  <a:gd name="T59" fmla="*/ 3 h 10"/>
                  <a:gd name="T60" fmla="*/ 6 w 8"/>
                  <a:gd name="T61" fmla="*/ 2 h 10"/>
                  <a:gd name="T62" fmla="*/ 6 w 8"/>
                  <a:gd name="T63" fmla="*/ 3 h 10"/>
                  <a:gd name="T64" fmla="*/ 5 w 8"/>
                  <a:gd name="T65" fmla="*/ 1 h 10"/>
                  <a:gd name="T66" fmla="*/ 6 w 8"/>
                  <a:gd name="T67" fmla="*/ 2 h 10"/>
                  <a:gd name="T68" fmla="*/ 4 w 8"/>
                  <a:gd name="T69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10">
                    <a:moveTo>
                      <a:pt x="4" y="1"/>
                    </a:moveTo>
                    <a:cubicBezTo>
                      <a:pt x="3" y="0"/>
                      <a:pt x="3" y="1"/>
                      <a:pt x="3" y="2"/>
                    </a:cubicBezTo>
                    <a:cubicBezTo>
                      <a:pt x="3" y="3"/>
                      <a:pt x="5" y="4"/>
                      <a:pt x="5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3"/>
                      <a:pt x="1" y="4"/>
                      <a:pt x="3" y="6"/>
                    </a:cubicBezTo>
                    <a:cubicBezTo>
                      <a:pt x="2" y="6"/>
                      <a:pt x="2" y="6"/>
                      <a:pt x="2" y="5"/>
                    </a:cubicBezTo>
                    <a:cubicBezTo>
                      <a:pt x="1" y="6"/>
                      <a:pt x="5" y="8"/>
                      <a:pt x="3" y="8"/>
                    </a:cubicBezTo>
                    <a:cubicBezTo>
                      <a:pt x="2" y="6"/>
                      <a:pt x="2" y="7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0" y="6"/>
                      <a:pt x="1" y="7"/>
                      <a:pt x="0" y="7"/>
                    </a:cubicBezTo>
                    <a:cubicBezTo>
                      <a:pt x="1" y="8"/>
                      <a:pt x="2" y="9"/>
                      <a:pt x="2" y="9"/>
                    </a:cubicBezTo>
                    <a:cubicBezTo>
                      <a:pt x="2" y="9"/>
                      <a:pt x="2" y="10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3" y="9"/>
                      <a:pt x="4" y="9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9"/>
                      <a:pt x="4" y="9"/>
                    </a:cubicBezTo>
                    <a:cubicBezTo>
                      <a:pt x="4" y="9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5" y="8"/>
                      <a:pt x="3" y="7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7" y="8"/>
                      <a:pt x="7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5" y="6"/>
                      <a:pt x="6" y="7"/>
                      <a:pt x="6" y="7"/>
                    </a:cubicBezTo>
                    <a:cubicBezTo>
                      <a:pt x="5" y="6"/>
                      <a:pt x="4" y="5"/>
                      <a:pt x="4" y="5"/>
                    </a:cubicBezTo>
                    <a:cubicBezTo>
                      <a:pt x="5" y="5"/>
                      <a:pt x="4" y="4"/>
                      <a:pt x="6" y="6"/>
                    </a:cubicBezTo>
                    <a:cubicBezTo>
                      <a:pt x="7" y="5"/>
                      <a:pt x="6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3"/>
                      <a:pt x="8" y="4"/>
                      <a:pt x="7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3"/>
                    </a:cubicBezTo>
                    <a:cubicBezTo>
                      <a:pt x="5" y="2"/>
                      <a:pt x="5" y="1"/>
                      <a:pt x="5" y="1"/>
                    </a:cubicBezTo>
                    <a:cubicBezTo>
                      <a:pt x="5" y="1"/>
                      <a:pt x="6" y="2"/>
                      <a:pt x="6" y="2"/>
                    </a:cubicBezTo>
                    <a:cubicBezTo>
                      <a:pt x="5" y="2"/>
                      <a:pt x="4" y="1"/>
                      <a:pt x="4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58" name="Freeform 354"/>
              <p:cNvSpPr/>
              <p:nvPr/>
            </p:nvSpPr>
            <p:spPr bwMode="auto">
              <a:xfrm>
                <a:off x="1345" y="3125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0 w 3"/>
                  <a:gd name="T3" fmla="*/ 0 h 3"/>
                  <a:gd name="T4" fmla="*/ 3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lnTo>
                      <a:pt x="0" y="0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59" name="Freeform 355"/>
              <p:cNvSpPr/>
              <p:nvPr/>
            </p:nvSpPr>
            <p:spPr bwMode="auto">
              <a:xfrm>
                <a:off x="1348" y="3087"/>
                <a:ext cx="16" cy="25"/>
              </a:xfrm>
              <a:custGeom>
                <a:avLst/>
                <a:gdLst>
                  <a:gd name="T0" fmla="*/ 3 w 6"/>
                  <a:gd name="T1" fmla="*/ 6 h 9"/>
                  <a:gd name="T2" fmla="*/ 4 w 6"/>
                  <a:gd name="T3" fmla="*/ 7 h 9"/>
                  <a:gd name="T4" fmla="*/ 2 w 6"/>
                  <a:gd name="T5" fmla="*/ 5 h 9"/>
                  <a:gd name="T6" fmla="*/ 1 w 6"/>
                  <a:gd name="T7" fmla="*/ 4 h 9"/>
                  <a:gd name="T8" fmla="*/ 4 w 6"/>
                  <a:gd name="T9" fmla="*/ 6 h 9"/>
                  <a:gd name="T10" fmla="*/ 5 w 6"/>
                  <a:gd name="T11" fmla="*/ 5 h 9"/>
                  <a:gd name="T12" fmla="*/ 3 w 6"/>
                  <a:gd name="T13" fmla="*/ 4 h 9"/>
                  <a:gd name="T14" fmla="*/ 2 w 6"/>
                  <a:gd name="T15" fmla="*/ 3 h 9"/>
                  <a:gd name="T16" fmla="*/ 3 w 6"/>
                  <a:gd name="T17" fmla="*/ 4 h 9"/>
                  <a:gd name="T18" fmla="*/ 5 w 6"/>
                  <a:gd name="T19" fmla="*/ 4 h 9"/>
                  <a:gd name="T20" fmla="*/ 1 w 6"/>
                  <a:gd name="T21" fmla="*/ 0 h 9"/>
                  <a:gd name="T22" fmla="*/ 1 w 6"/>
                  <a:gd name="T23" fmla="*/ 1 h 9"/>
                  <a:gd name="T24" fmla="*/ 3 w 6"/>
                  <a:gd name="T25" fmla="*/ 2 h 9"/>
                  <a:gd name="T26" fmla="*/ 2 w 6"/>
                  <a:gd name="T27" fmla="*/ 2 h 9"/>
                  <a:gd name="T28" fmla="*/ 2 w 6"/>
                  <a:gd name="T29" fmla="*/ 1 h 9"/>
                  <a:gd name="T30" fmla="*/ 0 w 6"/>
                  <a:gd name="T31" fmla="*/ 5 h 9"/>
                  <a:gd name="T32" fmla="*/ 0 w 6"/>
                  <a:gd name="T33" fmla="*/ 5 h 9"/>
                  <a:gd name="T34" fmla="*/ 1 w 6"/>
                  <a:gd name="T35" fmla="*/ 6 h 9"/>
                  <a:gd name="T36" fmla="*/ 3 w 6"/>
                  <a:gd name="T37" fmla="*/ 7 h 9"/>
                  <a:gd name="T38" fmla="*/ 2 w 6"/>
                  <a:gd name="T39" fmla="*/ 7 h 9"/>
                  <a:gd name="T40" fmla="*/ 4 w 6"/>
                  <a:gd name="T41" fmla="*/ 8 h 9"/>
                  <a:gd name="T42" fmla="*/ 4 w 6"/>
                  <a:gd name="T43" fmla="*/ 9 h 9"/>
                  <a:gd name="T44" fmla="*/ 5 w 6"/>
                  <a:gd name="T45" fmla="*/ 8 h 9"/>
                  <a:gd name="T46" fmla="*/ 3 w 6"/>
                  <a:gd name="T47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6" h="9">
                    <a:moveTo>
                      <a:pt x="3" y="6"/>
                    </a:moveTo>
                    <a:cubicBezTo>
                      <a:pt x="3" y="6"/>
                      <a:pt x="4" y="7"/>
                      <a:pt x="4" y="7"/>
                    </a:cubicBezTo>
                    <a:cubicBezTo>
                      <a:pt x="4" y="6"/>
                      <a:pt x="3" y="6"/>
                      <a:pt x="2" y="5"/>
                    </a:cubicBezTo>
                    <a:cubicBezTo>
                      <a:pt x="2" y="5"/>
                      <a:pt x="1" y="4"/>
                      <a:pt x="1" y="4"/>
                    </a:cubicBezTo>
                    <a:cubicBezTo>
                      <a:pt x="2" y="5"/>
                      <a:pt x="4" y="6"/>
                      <a:pt x="4" y="6"/>
                    </a:cubicBezTo>
                    <a:cubicBezTo>
                      <a:pt x="4" y="5"/>
                      <a:pt x="5" y="5"/>
                      <a:pt x="5" y="5"/>
                    </a:cubicBezTo>
                    <a:cubicBezTo>
                      <a:pt x="3" y="5"/>
                      <a:pt x="4" y="4"/>
                      <a:pt x="3" y="4"/>
                    </a:cubicBezTo>
                    <a:cubicBezTo>
                      <a:pt x="2" y="4"/>
                      <a:pt x="2" y="3"/>
                      <a:pt x="2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5"/>
                      <a:pt x="4" y="4"/>
                      <a:pt x="5" y="4"/>
                    </a:cubicBezTo>
                    <a:cubicBezTo>
                      <a:pt x="3" y="3"/>
                      <a:pt x="4" y="1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2" y="1"/>
                      <a:pt x="3" y="2"/>
                      <a:pt x="3" y="2"/>
                    </a:cubicBezTo>
                    <a:cubicBezTo>
                      <a:pt x="3" y="2"/>
                      <a:pt x="3" y="3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0" y="2"/>
                      <a:pt x="0" y="4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2" y="7"/>
                    </a:cubicBezTo>
                    <a:cubicBezTo>
                      <a:pt x="3" y="7"/>
                      <a:pt x="3" y="8"/>
                      <a:pt x="4" y="8"/>
                    </a:cubicBezTo>
                    <a:cubicBezTo>
                      <a:pt x="4" y="8"/>
                      <a:pt x="3" y="8"/>
                      <a:pt x="4" y="9"/>
                    </a:cubicBezTo>
                    <a:cubicBezTo>
                      <a:pt x="6" y="9"/>
                      <a:pt x="3" y="8"/>
                      <a:pt x="5" y="8"/>
                    </a:cubicBezTo>
                    <a:lnTo>
                      <a:pt x="3" y="6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60" name="Freeform 356"/>
              <p:cNvSpPr/>
              <p:nvPr/>
            </p:nvSpPr>
            <p:spPr bwMode="auto">
              <a:xfrm>
                <a:off x="1353" y="3106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0 w 3"/>
                  <a:gd name="T3" fmla="*/ 0 h 3"/>
                  <a:gd name="T4" fmla="*/ 0 w 3"/>
                  <a:gd name="T5" fmla="*/ 3 h 3"/>
                  <a:gd name="T6" fmla="*/ 3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61" name="Freeform 357"/>
              <p:cNvSpPr/>
              <p:nvPr/>
            </p:nvSpPr>
            <p:spPr bwMode="auto">
              <a:xfrm>
                <a:off x="1345" y="3101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62" name="Freeform 358"/>
              <p:cNvSpPr/>
              <p:nvPr/>
            </p:nvSpPr>
            <p:spPr bwMode="auto">
              <a:xfrm>
                <a:off x="1361" y="3096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63" name="Freeform 359"/>
              <p:cNvSpPr/>
              <p:nvPr/>
            </p:nvSpPr>
            <p:spPr bwMode="auto">
              <a:xfrm>
                <a:off x="1350" y="3085"/>
                <a:ext cx="11" cy="8"/>
              </a:xfrm>
              <a:custGeom>
                <a:avLst/>
                <a:gdLst>
                  <a:gd name="T0" fmla="*/ 1 w 4"/>
                  <a:gd name="T1" fmla="*/ 0 h 3"/>
                  <a:gd name="T2" fmla="*/ 0 w 4"/>
                  <a:gd name="T3" fmla="*/ 1 h 3"/>
                  <a:gd name="T4" fmla="*/ 4 w 4"/>
                  <a:gd name="T5" fmla="*/ 3 h 3"/>
                  <a:gd name="T6" fmla="*/ 2 w 4"/>
                  <a:gd name="T7" fmla="*/ 1 h 3"/>
                  <a:gd name="T8" fmla="*/ 2 w 4"/>
                  <a:gd name="T9" fmla="*/ 0 h 3"/>
                  <a:gd name="T10" fmla="*/ 1 w 4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3">
                    <a:moveTo>
                      <a:pt x="1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1" y="2"/>
                      <a:pt x="3" y="2"/>
                      <a:pt x="4" y="3"/>
                    </a:cubicBezTo>
                    <a:cubicBezTo>
                      <a:pt x="4" y="3"/>
                      <a:pt x="2" y="2"/>
                      <a:pt x="2" y="1"/>
                    </a:cubicBezTo>
                    <a:cubicBezTo>
                      <a:pt x="3" y="1"/>
                      <a:pt x="2" y="0"/>
                      <a:pt x="2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64" name="Freeform 360"/>
              <p:cNvSpPr/>
              <p:nvPr/>
            </p:nvSpPr>
            <p:spPr bwMode="auto">
              <a:xfrm>
                <a:off x="1356" y="3047"/>
                <a:ext cx="24" cy="43"/>
              </a:xfrm>
              <a:custGeom>
                <a:avLst/>
                <a:gdLst>
                  <a:gd name="T0" fmla="*/ 4 w 9"/>
                  <a:gd name="T1" fmla="*/ 13 h 16"/>
                  <a:gd name="T2" fmla="*/ 4 w 9"/>
                  <a:gd name="T3" fmla="*/ 13 h 16"/>
                  <a:gd name="T4" fmla="*/ 4 w 9"/>
                  <a:gd name="T5" fmla="*/ 13 h 16"/>
                  <a:gd name="T6" fmla="*/ 6 w 9"/>
                  <a:gd name="T7" fmla="*/ 13 h 16"/>
                  <a:gd name="T8" fmla="*/ 5 w 9"/>
                  <a:gd name="T9" fmla="*/ 13 h 16"/>
                  <a:gd name="T10" fmla="*/ 5 w 9"/>
                  <a:gd name="T11" fmla="*/ 11 h 16"/>
                  <a:gd name="T12" fmla="*/ 3 w 9"/>
                  <a:gd name="T13" fmla="*/ 10 h 16"/>
                  <a:gd name="T14" fmla="*/ 6 w 9"/>
                  <a:gd name="T15" fmla="*/ 10 h 16"/>
                  <a:gd name="T16" fmla="*/ 3 w 9"/>
                  <a:gd name="T17" fmla="*/ 9 h 16"/>
                  <a:gd name="T18" fmla="*/ 4 w 9"/>
                  <a:gd name="T19" fmla="*/ 8 h 16"/>
                  <a:gd name="T20" fmla="*/ 5 w 9"/>
                  <a:gd name="T21" fmla="*/ 9 h 16"/>
                  <a:gd name="T22" fmla="*/ 5 w 9"/>
                  <a:gd name="T23" fmla="*/ 8 h 16"/>
                  <a:gd name="T24" fmla="*/ 6 w 9"/>
                  <a:gd name="T25" fmla="*/ 8 h 16"/>
                  <a:gd name="T26" fmla="*/ 7 w 9"/>
                  <a:gd name="T27" fmla="*/ 7 h 16"/>
                  <a:gd name="T28" fmla="*/ 8 w 9"/>
                  <a:gd name="T29" fmla="*/ 7 h 16"/>
                  <a:gd name="T30" fmla="*/ 7 w 9"/>
                  <a:gd name="T31" fmla="*/ 4 h 16"/>
                  <a:gd name="T32" fmla="*/ 8 w 9"/>
                  <a:gd name="T33" fmla="*/ 4 h 16"/>
                  <a:gd name="T34" fmla="*/ 5 w 9"/>
                  <a:gd name="T35" fmla="*/ 4 h 16"/>
                  <a:gd name="T36" fmla="*/ 5 w 9"/>
                  <a:gd name="T37" fmla="*/ 3 h 16"/>
                  <a:gd name="T38" fmla="*/ 7 w 9"/>
                  <a:gd name="T39" fmla="*/ 4 h 16"/>
                  <a:gd name="T40" fmla="*/ 7 w 9"/>
                  <a:gd name="T41" fmla="*/ 3 h 16"/>
                  <a:gd name="T42" fmla="*/ 9 w 9"/>
                  <a:gd name="T43" fmla="*/ 3 h 16"/>
                  <a:gd name="T44" fmla="*/ 6 w 9"/>
                  <a:gd name="T45" fmla="*/ 1 h 16"/>
                  <a:gd name="T46" fmla="*/ 7 w 9"/>
                  <a:gd name="T47" fmla="*/ 1 h 16"/>
                  <a:gd name="T48" fmla="*/ 4 w 9"/>
                  <a:gd name="T49" fmla="*/ 0 h 16"/>
                  <a:gd name="T50" fmla="*/ 3 w 9"/>
                  <a:gd name="T51" fmla="*/ 4 h 16"/>
                  <a:gd name="T52" fmla="*/ 5 w 9"/>
                  <a:gd name="T53" fmla="*/ 5 h 16"/>
                  <a:gd name="T54" fmla="*/ 3 w 9"/>
                  <a:gd name="T55" fmla="*/ 5 h 16"/>
                  <a:gd name="T56" fmla="*/ 5 w 9"/>
                  <a:gd name="T57" fmla="*/ 5 h 16"/>
                  <a:gd name="T58" fmla="*/ 3 w 9"/>
                  <a:gd name="T59" fmla="*/ 5 h 16"/>
                  <a:gd name="T60" fmla="*/ 4 w 9"/>
                  <a:gd name="T61" fmla="*/ 6 h 16"/>
                  <a:gd name="T62" fmla="*/ 2 w 9"/>
                  <a:gd name="T63" fmla="*/ 6 h 16"/>
                  <a:gd name="T64" fmla="*/ 1 w 9"/>
                  <a:gd name="T65" fmla="*/ 11 h 16"/>
                  <a:gd name="T66" fmla="*/ 3 w 9"/>
                  <a:gd name="T67" fmla="*/ 12 h 16"/>
                  <a:gd name="T68" fmla="*/ 2 w 9"/>
                  <a:gd name="T69" fmla="*/ 14 h 16"/>
                  <a:gd name="T70" fmla="*/ 3 w 9"/>
                  <a:gd name="T71" fmla="*/ 15 h 16"/>
                  <a:gd name="T72" fmla="*/ 0 w 9"/>
                  <a:gd name="T73" fmla="*/ 13 h 16"/>
                  <a:gd name="T74" fmla="*/ 0 w 9"/>
                  <a:gd name="T75" fmla="*/ 14 h 16"/>
                  <a:gd name="T76" fmla="*/ 1 w 9"/>
                  <a:gd name="T77" fmla="*/ 14 h 16"/>
                  <a:gd name="T78" fmla="*/ 0 w 9"/>
                  <a:gd name="T79" fmla="*/ 14 h 16"/>
                  <a:gd name="T80" fmla="*/ 4 w 9"/>
                  <a:gd name="T81" fmla="*/ 15 h 16"/>
                  <a:gd name="T82" fmla="*/ 6 w 9"/>
                  <a:gd name="T83" fmla="*/ 14 h 16"/>
                  <a:gd name="T84" fmla="*/ 4 w 9"/>
                  <a:gd name="T85" fmla="*/ 13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9" h="16">
                    <a:moveTo>
                      <a:pt x="4" y="13"/>
                    </a:moveTo>
                    <a:cubicBezTo>
                      <a:pt x="4" y="13"/>
                      <a:pt x="3" y="13"/>
                      <a:pt x="4" y="13"/>
                    </a:cubicBezTo>
                    <a:cubicBezTo>
                      <a:pt x="4" y="13"/>
                      <a:pt x="5" y="13"/>
                      <a:pt x="4" y="13"/>
                    </a:cubicBezTo>
                    <a:cubicBezTo>
                      <a:pt x="6" y="14"/>
                      <a:pt x="4" y="13"/>
                      <a:pt x="6" y="13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2"/>
                      <a:pt x="4" y="12"/>
                      <a:pt x="5" y="11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5" y="10"/>
                      <a:pt x="5" y="11"/>
                      <a:pt x="6" y="10"/>
                    </a:cubicBezTo>
                    <a:cubicBezTo>
                      <a:pt x="6" y="10"/>
                      <a:pt x="4" y="10"/>
                      <a:pt x="3" y="9"/>
                    </a:cubicBezTo>
                    <a:cubicBezTo>
                      <a:pt x="5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9"/>
                    </a:cubicBezTo>
                    <a:cubicBezTo>
                      <a:pt x="6" y="9"/>
                      <a:pt x="4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5" y="7"/>
                      <a:pt x="7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6" y="6"/>
                      <a:pt x="7" y="5"/>
                      <a:pt x="7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3"/>
                      <a:pt x="7" y="5"/>
                      <a:pt x="5" y="4"/>
                    </a:cubicBezTo>
                    <a:cubicBezTo>
                      <a:pt x="8" y="4"/>
                      <a:pt x="4" y="3"/>
                      <a:pt x="5" y="3"/>
                    </a:cubicBezTo>
                    <a:cubicBezTo>
                      <a:pt x="7" y="3"/>
                      <a:pt x="6" y="4"/>
                      <a:pt x="7" y="4"/>
                    </a:cubicBezTo>
                    <a:cubicBezTo>
                      <a:pt x="6" y="3"/>
                      <a:pt x="7" y="3"/>
                      <a:pt x="7" y="3"/>
                    </a:cubicBezTo>
                    <a:cubicBezTo>
                      <a:pt x="8" y="3"/>
                      <a:pt x="7" y="2"/>
                      <a:pt x="9" y="3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4" y="0"/>
                      <a:pt x="4" y="0"/>
                    </a:cubicBezTo>
                    <a:cubicBezTo>
                      <a:pt x="4" y="1"/>
                      <a:pt x="4" y="3"/>
                      <a:pt x="3" y="4"/>
                    </a:cubicBezTo>
                    <a:cubicBezTo>
                      <a:pt x="5" y="5"/>
                      <a:pt x="3" y="5"/>
                      <a:pt x="5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4" y="5"/>
                      <a:pt x="5" y="5"/>
                    </a:cubicBezTo>
                    <a:cubicBezTo>
                      <a:pt x="5" y="6"/>
                      <a:pt x="4" y="6"/>
                      <a:pt x="3" y="5"/>
                    </a:cubicBezTo>
                    <a:cubicBezTo>
                      <a:pt x="3" y="6"/>
                      <a:pt x="3" y="6"/>
                      <a:pt x="4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8"/>
                      <a:pt x="3" y="10"/>
                      <a:pt x="1" y="11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2"/>
                      <a:pt x="5" y="14"/>
                      <a:pt x="2" y="14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2" y="14"/>
                      <a:pt x="1" y="14"/>
                      <a:pt x="0" y="13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2" y="15"/>
                      <a:pt x="1" y="15"/>
                      <a:pt x="0" y="14"/>
                    </a:cubicBezTo>
                    <a:cubicBezTo>
                      <a:pt x="1" y="15"/>
                      <a:pt x="2" y="15"/>
                      <a:pt x="4" y="15"/>
                    </a:cubicBezTo>
                    <a:cubicBezTo>
                      <a:pt x="2" y="13"/>
                      <a:pt x="6" y="16"/>
                      <a:pt x="6" y="14"/>
                    </a:cubicBezTo>
                    <a:cubicBezTo>
                      <a:pt x="5" y="13"/>
                      <a:pt x="4" y="14"/>
                      <a:pt x="4" y="1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65" name="Freeform 361"/>
              <p:cNvSpPr/>
              <p:nvPr/>
            </p:nvSpPr>
            <p:spPr bwMode="auto">
              <a:xfrm>
                <a:off x="1356" y="308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66" name="Freeform 362"/>
              <p:cNvSpPr/>
              <p:nvPr/>
            </p:nvSpPr>
            <p:spPr bwMode="auto">
              <a:xfrm>
                <a:off x="1372" y="3047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67" name="Rectangle 363"/>
              <p:cNvSpPr>
                <a:spLocks noChangeArrowheads="1"/>
              </p:cNvSpPr>
              <p:nvPr/>
            </p:nvSpPr>
            <p:spPr bwMode="auto">
              <a:xfrm>
                <a:off x="1356" y="3085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68" name="Rectangle 364"/>
              <p:cNvSpPr>
                <a:spLocks noChangeArrowheads="1"/>
              </p:cNvSpPr>
              <p:nvPr/>
            </p:nvSpPr>
            <p:spPr bwMode="auto">
              <a:xfrm>
                <a:off x="1364" y="3090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69" name="Freeform 365"/>
              <p:cNvSpPr/>
              <p:nvPr/>
            </p:nvSpPr>
            <p:spPr bwMode="auto">
              <a:xfrm>
                <a:off x="1378" y="3041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70" name="Freeform 366"/>
              <p:cNvSpPr/>
              <p:nvPr/>
            </p:nvSpPr>
            <p:spPr bwMode="auto">
              <a:xfrm>
                <a:off x="1383" y="302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71" name="Freeform 367"/>
              <p:cNvSpPr/>
              <p:nvPr/>
            </p:nvSpPr>
            <p:spPr bwMode="auto">
              <a:xfrm>
                <a:off x="1350" y="2987"/>
                <a:ext cx="36" cy="60"/>
              </a:xfrm>
              <a:custGeom>
                <a:avLst/>
                <a:gdLst>
                  <a:gd name="T0" fmla="*/ 1 w 13"/>
                  <a:gd name="T1" fmla="*/ 4 h 22"/>
                  <a:gd name="T2" fmla="*/ 0 w 13"/>
                  <a:gd name="T3" fmla="*/ 7 h 22"/>
                  <a:gd name="T4" fmla="*/ 1 w 13"/>
                  <a:gd name="T5" fmla="*/ 8 h 22"/>
                  <a:gd name="T6" fmla="*/ 2 w 13"/>
                  <a:gd name="T7" fmla="*/ 6 h 22"/>
                  <a:gd name="T8" fmla="*/ 5 w 13"/>
                  <a:gd name="T9" fmla="*/ 6 h 22"/>
                  <a:gd name="T10" fmla="*/ 7 w 13"/>
                  <a:gd name="T11" fmla="*/ 7 h 22"/>
                  <a:gd name="T12" fmla="*/ 8 w 13"/>
                  <a:gd name="T13" fmla="*/ 5 h 22"/>
                  <a:gd name="T14" fmla="*/ 7 w 13"/>
                  <a:gd name="T15" fmla="*/ 6 h 22"/>
                  <a:gd name="T16" fmla="*/ 7 w 13"/>
                  <a:gd name="T17" fmla="*/ 8 h 22"/>
                  <a:gd name="T18" fmla="*/ 10 w 13"/>
                  <a:gd name="T19" fmla="*/ 8 h 22"/>
                  <a:gd name="T20" fmla="*/ 10 w 13"/>
                  <a:gd name="T21" fmla="*/ 9 h 22"/>
                  <a:gd name="T22" fmla="*/ 9 w 13"/>
                  <a:gd name="T23" fmla="*/ 10 h 22"/>
                  <a:gd name="T24" fmla="*/ 9 w 13"/>
                  <a:gd name="T25" fmla="*/ 12 h 22"/>
                  <a:gd name="T26" fmla="*/ 8 w 13"/>
                  <a:gd name="T27" fmla="*/ 14 h 22"/>
                  <a:gd name="T28" fmla="*/ 9 w 13"/>
                  <a:gd name="T29" fmla="*/ 16 h 22"/>
                  <a:gd name="T30" fmla="*/ 10 w 13"/>
                  <a:gd name="T31" fmla="*/ 17 h 22"/>
                  <a:gd name="T32" fmla="*/ 8 w 13"/>
                  <a:gd name="T33" fmla="*/ 17 h 22"/>
                  <a:gd name="T34" fmla="*/ 9 w 13"/>
                  <a:gd name="T35" fmla="*/ 18 h 22"/>
                  <a:gd name="T36" fmla="*/ 8 w 13"/>
                  <a:gd name="T37" fmla="*/ 22 h 22"/>
                  <a:gd name="T38" fmla="*/ 9 w 13"/>
                  <a:gd name="T39" fmla="*/ 20 h 22"/>
                  <a:gd name="T40" fmla="*/ 8 w 13"/>
                  <a:gd name="T41" fmla="*/ 20 h 22"/>
                  <a:gd name="T42" fmla="*/ 11 w 13"/>
                  <a:gd name="T43" fmla="*/ 20 h 22"/>
                  <a:gd name="T44" fmla="*/ 12 w 13"/>
                  <a:gd name="T45" fmla="*/ 19 h 22"/>
                  <a:gd name="T46" fmla="*/ 12 w 13"/>
                  <a:gd name="T47" fmla="*/ 18 h 22"/>
                  <a:gd name="T48" fmla="*/ 12 w 13"/>
                  <a:gd name="T49" fmla="*/ 17 h 22"/>
                  <a:gd name="T50" fmla="*/ 13 w 13"/>
                  <a:gd name="T51" fmla="*/ 15 h 22"/>
                  <a:gd name="T52" fmla="*/ 12 w 13"/>
                  <a:gd name="T53" fmla="*/ 13 h 22"/>
                  <a:gd name="T54" fmla="*/ 12 w 13"/>
                  <a:gd name="T55" fmla="*/ 13 h 22"/>
                  <a:gd name="T56" fmla="*/ 12 w 13"/>
                  <a:gd name="T57" fmla="*/ 13 h 22"/>
                  <a:gd name="T58" fmla="*/ 12 w 13"/>
                  <a:gd name="T59" fmla="*/ 12 h 22"/>
                  <a:gd name="T60" fmla="*/ 11 w 13"/>
                  <a:gd name="T61" fmla="*/ 10 h 22"/>
                  <a:gd name="T62" fmla="*/ 13 w 13"/>
                  <a:gd name="T63" fmla="*/ 10 h 22"/>
                  <a:gd name="T64" fmla="*/ 13 w 13"/>
                  <a:gd name="T65" fmla="*/ 8 h 22"/>
                  <a:gd name="T66" fmla="*/ 11 w 13"/>
                  <a:gd name="T67" fmla="*/ 8 h 22"/>
                  <a:gd name="T68" fmla="*/ 10 w 13"/>
                  <a:gd name="T69" fmla="*/ 6 h 22"/>
                  <a:gd name="T70" fmla="*/ 8 w 13"/>
                  <a:gd name="T71" fmla="*/ 4 h 22"/>
                  <a:gd name="T72" fmla="*/ 7 w 13"/>
                  <a:gd name="T73" fmla="*/ 3 h 22"/>
                  <a:gd name="T74" fmla="*/ 5 w 13"/>
                  <a:gd name="T75" fmla="*/ 4 h 22"/>
                  <a:gd name="T76" fmla="*/ 6 w 13"/>
                  <a:gd name="T77" fmla="*/ 6 h 22"/>
                  <a:gd name="T78" fmla="*/ 4 w 13"/>
                  <a:gd name="T79" fmla="*/ 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3" h="22">
                    <a:moveTo>
                      <a:pt x="2" y="2"/>
                    </a:move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4"/>
                      <a:pt x="0" y="5"/>
                      <a:pt x="0" y="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5"/>
                      <a:pt x="1" y="7"/>
                      <a:pt x="1" y="8"/>
                    </a:cubicBezTo>
                    <a:cubicBezTo>
                      <a:pt x="1" y="7"/>
                      <a:pt x="2" y="4"/>
                      <a:pt x="2" y="5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3" y="7"/>
                      <a:pt x="3" y="4"/>
                      <a:pt x="3" y="4"/>
                    </a:cubicBezTo>
                    <a:cubicBezTo>
                      <a:pt x="3" y="10"/>
                      <a:pt x="5" y="3"/>
                      <a:pt x="5" y="6"/>
                    </a:cubicBezTo>
                    <a:cubicBezTo>
                      <a:pt x="6" y="6"/>
                      <a:pt x="6" y="6"/>
                      <a:pt x="7" y="5"/>
                    </a:cubicBezTo>
                    <a:cubicBezTo>
                      <a:pt x="7" y="7"/>
                      <a:pt x="7" y="5"/>
                      <a:pt x="7" y="7"/>
                    </a:cubicBezTo>
                    <a:cubicBezTo>
                      <a:pt x="8" y="4"/>
                      <a:pt x="9" y="9"/>
                      <a:pt x="9" y="5"/>
                    </a:cubicBezTo>
                    <a:cubicBezTo>
                      <a:pt x="8" y="5"/>
                      <a:pt x="9" y="5"/>
                      <a:pt x="8" y="5"/>
                    </a:cubicBezTo>
                    <a:cubicBezTo>
                      <a:pt x="8" y="6"/>
                      <a:pt x="8" y="5"/>
                      <a:pt x="8" y="5"/>
                    </a:cubicBezTo>
                    <a:cubicBezTo>
                      <a:pt x="7" y="6"/>
                      <a:pt x="9" y="6"/>
                      <a:pt x="7" y="6"/>
                    </a:cubicBezTo>
                    <a:cubicBezTo>
                      <a:pt x="7" y="7"/>
                      <a:pt x="9" y="6"/>
                      <a:pt x="10" y="7"/>
                    </a:cubicBezTo>
                    <a:cubicBezTo>
                      <a:pt x="9" y="7"/>
                      <a:pt x="9" y="7"/>
                      <a:pt x="7" y="8"/>
                    </a:cubicBezTo>
                    <a:cubicBezTo>
                      <a:pt x="9" y="8"/>
                      <a:pt x="8" y="8"/>
                      <a:pt x="9" y="8"/>
                    </a:cubicBezTo>
                    <a:cubicBezTo>
                      <a:pt x="9" y="8"/>
                      <a:pt x="10" y="8"/>
                      <a:pt x="10" y="8"/>
                    </a:cubicBezTo>
                    <a:cubicBezTo>
                      <a:pt x="10" y="9"/>
                      <a:pt x="12" y="9"/>
                      <a:pt x="12" y="10"/>
                    </a:cubicBezTo>
                    <a:cubicBezTo>
                      <a:pt x="10" y="10"/>
                      <a:pt x="12" y="9"/>
                      <a:pt x="10" y="9"/>
                    </a:cubicBezTo>
                    <a:cubicBezTo>
                      <a:pt x="9" y="9"/>
                      <a:pt x="9" y="9"/>
                      <a:pt x="8" y="8"/>
                    </a:cubicBezTo>
                    <a:cubicBezTo>
                      <a:pt x="8" y="9"/>
                      <a:pt x="8" y="10"/>
                      <a:pt x="9" y="10"/>
                    </a:cubicBezTo>
                    <a:cubicBezTo>
                      <a:pt x="9" y="11"/>
                      <a:pt x="8" y="10"/>
                      <a:pt x="8" y="11"/>
                    </a:cubicBezTo>
                    <a:cubicBezTo>
                      <a:pt x="7" y="11"/>
                      <a:pt x="10" y="12"/>
                      <a:pt x="9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9" y="13"/>
                      <a:pt x="7" y="13"/>
                      <a:pt x="8" y="14"/>
                    </a:cubicBezTo>
                    <a:cubicBezTo>
                      <a:pt x="9" y="14"/>
                      <a:pt x="9" y="14"/>
                      <a:pt x="10" y="14"/>
                    </a:cubicBezTo>
                    <a:cubicBezTo>
                      <a:pt x="7" y="14"/>
                      <a:pt x="11" y="15"/>
                      <a:pt x="9" y="16"/>
                    </a:cubicBezTo>
                    <a:cubicBezTo>
                      <a:pt x="11" y="16"/>
                      <a:pt x="12" y="17"/>
                      <a:pt x="12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6"/>
                      <a:pt x="8" y="16"/>
                      <a:pt x="7" y="15"/>
                    </a:cubicBezTo>
                    <a:cubicBezTo>
                      <a:pt x="8" y="16"/>
                      <a:pt x="7" y="17"/>
                      <a:pt x="8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10" y="18"/>
                      <a:pt x="9" y="18"/>
                    </a:cubicBezTo>
                    <a:cubicBezTo>
                      <a:pt x="8" y="18"/>
                      <a:pt x="8" y="18"/>
                      <a:pt x="8" y="18"/>
                    </a:cubicBezTo>
                    <a:cubicBezTo>
                      <a:pt x="8" y="19"/>
                      <a:pt x="6" y="20"/>
                      <a:pt x="8" y="22"/>
                    </a:cubicBezTo>
                    <a:cubicBezTo>
                      <a:pt x="8" y="22"/>
                      <a:pt x="11" y="22"/>
                      <a:pt x="11" y="22"/>
                    </a:cubicBezTo>
                    <a:cubicBezTo>
                      <a:pt x="11" y="21"/>
                      <a:pt x="9" y="21"/>
                      <a:pt x="9" y="20"/>
                    </a:cubicBezTo>
                    <a:cubicBezTo>
                      <a:pt x="10" y="20"/>
                      <a:pt x="10" y="20"/>
                      <a:pt x="10" y="20"/>
                    </a:cubicBezTo>
                    <a:cubicBezTo>
                      <a:pt x="9" y="20"/>
                      <a:pt x="9" y="19"/>
                      <a:pt x="8" y="20"/>
                    </a:cubicBezTo>
                    <a:cubicBezTo>
                      <a:pt x="7" y="19"/>
                      <a:pt x="9" y="19"/>
                      <a:pt x="8" y="19"/>
                    </a:cubicBezTo>
                    <a:cubicBezTo>
                      <a:pt x="10" y="19"/>
                      <a:pt x="10" y="19"/>
                      <a:pt x="11" y="20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1" y="19"/>
                      <a:pt x="11" y="19"/>
                      <a:pt x="12" y="19"/>
                    </a:cubicBezTo>
                    <a:cubicBezTo>
                      <a:pt x="10" y="18"/>
                      <a:pt x="13" y="18"/>
                      <a:pt x="12" y="17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8"/>
                      <a:pt x="11" y="17"/>
                      <a:pt x="11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0" y="16"/>
                      <a:pt x="10" y="16"/>
                    </a:cubicBezTo>
                    <a:cubicBezTo>
                      <a:pt x="12" y="16"/>
                      <a:pt x="11" y="15"/>
                      <a:pt x="13" y="15"/>
                    </a:cubicBezTo>
                    <a:cubicBezTo>
                      <a:pt x="11" y="15"/>
                      <a:pt x="12" y="14"/>
                      <a:pt x="11" y="14"/>
                    </a:cubicBezTo>
                    <a:cubicBezTo>
                      <a:pt x="11" y="14"/>
                      <a:pt x="11" y="13"/>
                      <a:pt x="12" y="13"/>
                    </a:cubicBezTo>
                    <a:cubicBezTo>
                      <a:pt x="12" y="14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3"/>
                      <a:pt x="11" y="13"/>
                      <a:pt x="12" y="13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3"/>
                      <a:pt x="10" y="12"/>
                      <a:pt x="12" y="12"/>
                    </a:cubicBezTo>
                    <a:cubicBezTo>
                      <a:pt x="11" y="11"/>
                      <a:pt x="11" y="11"/>
                      <a:pt x="9" y="11"/>
                    </a:cubicBezTo>
                    <a:cubicBezTo>
                      <a:pt x="10" y="11"/>
                      <a:pt x="11" y="11"/>
                      <a:pt x="11" y="10"/>
                    </a:cubicBezTo>
                    <a:cubicBezTo>
                      <a:pt x="9" y="10"/>
                      <a:pt x="12" y="10"/>
                      <a:pt x="11" y="9"/>
                    </a:cubicBezTo>
                    <a:cubicBezTo>
                      <a:pt x="12" y="10"/>
                      <a:pt x="11" y="9"/>
                      <a:pt x="13" y="10"/>
                    </a:cubicBezTo>
                    <a:cubicBezTo>
                      <a:pt x="13" y="10"/>
                      <a:pt x="11" y="9"/>
                      <a:pt x="12" y="9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2" y="8"/>
                      <a:pt x="11" y="8"/>
                      <a:pt x="12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2" y="7"/>
                      <a:pt x="11" y="7"/>
                      <a:pt x="13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3" y="5"/>
                      <a:pt x="10" y="4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3"/>
                      <a:pt x="8" y="2"/>
                      <a:pt x="7" y="3"/>
                    </a:cubicBezTo>
                    <a:cubicBezTo>
                      <a:pt x="7" y="4"/>
                      <a:pt x="7" y="2"/>
                      <a:pt x="7" y="2"/>
                    </a:cubicBezTo>
                    <a:cubicBezTo>
                      <a:pt x="6" y="4"/>
                      <a:pt x="5" y="0"/>
                      <a:pt x="5" y="4"/>
                    </a:cubicBezTo>
                    <a:cubicBezTo>
                      <a:pt x="5" y="4"/>
                      <a:pt x="5" y="4"/>
                      <a:pt x="6" y="4"/>
                    </a:cubicBezTo>
                    <a:cubicBezTo>
                      <a:pt x="6" y="5"/>
                      <a:pt x="6" y="6"/>
                      <a:pt x="6" y="6"/>
                    </a:cubicBezTo>
                    <a:cubicBezTo>
                      <a:pt x="5" y="6"/>
                      <a:pt x="5" y="4"/>
                      <a:pt x="4" y="5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0"/>
                      <a:pt x="3" y="6"/>
                      <a:pt x="2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72" name="Freeform 368"/>
              <p:cNvSpPr/>
              <p:nvPr/>
            </p:nvSpPr>
            <p:spPr bwMode="auto">
              <a:xfrm>
                <a:off x="1372" y="2989"/>
                <a:ext cx="8" cy="9"/>
              </a:xfrm>
              <a:custGeom>
                <a:avLst/>
                <a:gdLst>
                  <a:gd name="T0" fmla="*/ 3 w 3"/>
                  <a:gd name="T1" fmla="*/ 3 h 3"/>
                  <a:gd name="T2" fmla="*/ 1 w 3"/>
                  <a:gd name="T3" fmla="*/ 0 h 3"/>
                  <a:gd name="T4" fmla="*/ 1 w 3"/>
                  <a:gd name="T5" fmla="*/ 1 h 3"/>
                  <a:gd name="T6" fmla="*/ 3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cubicBezTo>
                      <a:pt x="0" y="0"/>
                      <a:pt x="2" y="1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2"/>
                      <a:pt x="0" y="0"/>
                      <a:pt x="3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73" name="Freeform 369"/>
              <p:cNvSpPr/>
              <p:nvPr/>
            </p:nvSpPr>
            <p:spPr bwMode="auto">
              <a:xfrm>
                <a:off x="1375" y="2992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74" name="Freeform 370"/>
              <p:cNvSpPr/>
              <p:nvPr/>
            </p:nvSpPr>
            <p:spPr bwMode="auto">
              <a:xfrm>
                <a:off x="1350" y="2992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75" name="Freeform 371"/>
              <p:cNvSpPr/>
              <p:nvPr/>
            </p:nvSpPr>
            <p:spPr bwMode="auto">
              <a:xfrm>
                <a:off x="1350" y="2995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76" name="Freeform 372"/>
              <p:cNvSpPr/>
              <p:nvPr/>
            </p:nvSpPr>
            <p:spPr bwMode="auto">
              <a:xfrm>
                <a:off x="1309" y="2992"/>
                <a:ext cx="41" cy="22"/>
              </a:xfrm>
              <a:custGeom>
                <a:avLst/>
                <a:gdLst>
                  <a:gd name="T0" fmla="*/ 3 w 15"/>
                  <a:gd name="T1" fmla="*/ 3 h 8"/>
                  <a:gd name="T2" fmla="*/ 2 w 15"/>
                  <a:gd name="T3" fmla="*/ 4 h 8"/>
                  <a:gd name="T4" fmla="*/ 2 w 15"/>
                  <a:gd name="T5" fmla="*/ 3 h 8"/>
                  <a:gd name="T6" fmla="*/ 0 w 15"/>
                  <a:gd name="T7" fmla="*/ 6 h 8"/>
                  <a:gd name="T8" fmla="*/ 7 w 15"/>
                  <a:gd name="T9" fmla="*/ 5 h 8"/>
                  <a:gd name="T10" fmla="*/ 7 w 15"/>
                  <a:gd name="T11" fmla="*/ 6 h 8"/>
                  <a:gd name="T12" fmla="*/ 10 w 15"/>
                  <a:gd name="T13" fmla="*/ 4 h 8"/>
                  <a:gd name="T14" fmla="*/ 9 w 15"/>
                  <a:gd name="T15" fmla="*/ 6 h 8"/>
                  <a:gd name="T16" fmla="*/ 11 w 15"/>
                  <a:gd name="T17" fmla="*/ 5 h 8"/>
                  <a:gd name="T18" fmla="*/ 11 w 15"/>
                  <a:gd name="T19" fmla="*/ 4 h 8"/>
                  <a:gd name="T20" fmla="*/ 11 w 15"/>
                  <a:gd name="T21" fmla="*/ 5 h 8"/>
                  <a:gd name="T22" fmla="*/ 11 w 15"/>
                  <a:gd name="T23" fmla="*/ 4 h 8"/>
                  <a:gd name="T24" fmla="*/ 12 w 15"/>
                  <a:gd name="T25" fmla="*/ 4 h 8"/>
                  <a:gd name="T26" fmla="*/ 12 w 15"/>
                  <a:gd name="T27" fmla="*/ 5 h 8"/>
                  <a:gd name="T28" fmla="*/ 13 w 15"/>
                  <a:gd name="T29" fmla="*/ 4 h 8"/>
                  <a:gd name="T30" fmla="*/ 13 w 15"/>
                  <a:gd name="T31" fmla="*/ 5 h 8"/>
                  <a:gd name="T32" fmla="*/ 15 w 15"/>
                  <a:gd name="T33" fmla="*/ 3 h 8"/>
                  <a:gd name="T34" fmla="*/ 15 w 15"/>
                  <a:gd name="T35" fmla="*/ 2 h 8"/>
                  <a:gd name="T36" fmla="*/ 13 w 15"/>
                  <a:gd name="T37" fmla="*/ 3 h 8"/>
                  <a:gd name="T38" fmla="*/ 13 w 15"/>
                  <a:gd name="T39" fmla="*/ 3 h 8"/>
                  <a:gd name="T40" fmla="*/ 12 w 15"/>
                  <a:gd name="T41" fmla="*/ 4 h 8"/>
                  <a:gd name="T42" fmla="*/ 13 w 15"/>
                  <a:gd name="T43" fmla="*/ 2 h 8"/>
                  <a:gd name="T44" fmla="*/ 11 w 15"/>
                  <a:gd name="T45" fmla="*/ 1 h 8"/>
                  <a:gd name="T46" fmla="*/ 11 w 15"/>
                  <a:gd name="T47" fmla="*/ 1 h 8"/>
                  <a:gd name="T48" fmla="*/ 11 w 15"/>
                  <a:gd name="T49" fmla="*/ 1 h 8"/>
                  <a:gd name="T50" fmla="*/ 11 w 15"/>
                  <a:gd name="T51" fmla="*/ 2 h 8"/>
                  <a:gd name="T52" fmla="*/ 11 w 15"/>
                  <a:gd name="T53" fmla="*/ 4 h 8"/>
                  <a:gd name="T54" fmla="*/ 10 w 15"/>
                  <a:gd name="T55" fmla="*/ 4 h 8"/>
                  <a:gd name="T56" fmla="*/ 11 w 15"/>
                  <a:gd name="T57" fmla="*/ 2 h 8"/>
                  <a:gd name="T58" fmla="*/ 10 w 15"/>
                  <a:gd name="T59" fmla="*/ 3 h 8"/>
                  <a:gd name="T60" fmla="*/ 10 w 15"/>
                  <a:gd name="T61" fmla="*/ 1 h 8"/>
                  <a:gd name="T62" fmla="*/ 10 w 15"/>
                  <a:gd name="T63" fmla="*/ 3 h 8"/>
                  <a:gd name="T64" fmla="*/ 7 w 15"/>
                  <a:gd name="T65" fmla="*/ 3 h 8"/>
                  <a:gd name="T66" fmla="*/ 7 w 15"/>
                  <a:gd name="T67" fmla="*/ 2 h 8"/>
                  <a:gd name="T68" fmla="*/ 7 w 15"/>
                  <a:gd name="T69" fmla="*/ 3 h 8"/>
                  <a:gd name="T70" fmla="*/ 5 w 15"/>
                  <a:gd name="T71" fmla="*/ 3 h 8"/>
                  <a:gd name="T72" fmla="*/ 5 w 15"/>
                  <a:gd name="T73" fmla="*/ 4 h 8"/>
                  <a:gd name="T74" fmla="*/ 3 w 15"/>
                  <a:gd name="T75" fmla="*/ 3 h 8"/>
                  <a:gd name="T76" fmla="*/ 3 w 15"/>
                  <a:gd name="T77" fmla="*/ 3 h 8"/>
                  <a:gd name="T78" fmla="*/ 2 w 15"/>
                  <a:gd name="T79" fmla="*/ 5 h 8"/>
                  <a:gd name="T80" fmla="*/ 3 w 15"/>
                  <a:gd name="T81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5" h="8">
                    <a:moveTo>
                      <a:pt x="3" y="3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1" y="5"/>
                      <a:pt x="2" y="3"/>
                    </a:cubicBezTo>
                    <a:cubicBezTo>
                      <a:pt x="1" y="5"/>
                      <a:pt x="0" y="3"/>
                      <a:pt x="0" y="6"/>
                    </a:cubicBezTo>
                    <a:cubicBezTo>
                      <a:pt x="2" y="5"/>
                      <a:pt x="5" y="7"/>
                      <a:pt x="7" y="5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8" y="4"/>
                      <a:pt x="9" y="8"/>
                      <a:pt x="10" y="4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10" y="7"/>
                      <a:pt x="11" y="3"/>
                      <a:pt x="11" y="5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5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4" y="4"/>
                      <a:pt x="14" y="7"/>
                      <a:pt x="15" y="3"/>
                    </a:cubicBezTo>
                    <a:cubicBezTo>
                      <a:pt x="15" y="3"/>
                      <a:pt x="14" y="2"/>
                      <a:pt x="15" y="2"/>
                    </a:cubicBezTo>
                    <a:cubicBezTo>
                      <a:pt x="14" y="1"/>
                      <a:pt x="14" y="2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6"/>
                      <a:pt x="13" y="3"/>
                      <a:pt x="12" y="4"/>
                    </a:cubicBezTo>
                    <a:cubicBezTo>
                      <a:pt x="13" y="3"/>
                      <a:pt x="13" y="3"/>
                      <a:pt x="13" y="2"/>
                    </a:cubicBezTo>
                    <a:cubicBezTo>
                      <a:pt x="12" y="0"/>
                      <a:pt x="12" y="4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0"/>
                      <a:pt x="11" y="1"/>
                      <a:pt x="11" y="1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4"/>
                      <a:pt x="11" y="4"/>
                    </a:cubicBezTo>
                    <a:cubicBezTo>
                      <a:pt x="11" y="3"/>
                      <a:pt x="11" y="5"/>
                      <a:pt x="10" y="4"/>
                    </a:cubicBezTo>
                    <a:cubicBezTo>
                      <a:pt x="10" y="3"/>
                      <a:pt x="11" y="3"/>
                      <a:pt x="11" y="2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2"/>
                      <a:pt x="10" y="1"/>
                    </a:cubicBezTo>
                    <a:cubicBezTo>
                      <a:pt x="10" y="2"/>
                      <a:pt x="10" y="2"/>
                      <a:pt x="10" y="3"/>
                    </a:cubicBezTo>
                    <a:cubicBezTo>
                      <a:pt x="9" y="2"/>
                      <a:pt x="8" y="2"/>
                      <a:pt x="7" y="3"/>
                    </a:cubicBezTo>
                    <a:cubicBezTo>
                      <a:pt x="7" y="3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3"/>
                    </a:cubicBezTo>
                    <a:cubicBezTo>
                      <a:pt x="6" y="4"/>
                      <a:pt x="6" y="4"/>
                      <a:pt x="5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5"/>
                      <a:pt x="4" y="2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6"/>
                      <a:pt x="2" y="5"/>
                    </a:cubicBezTo>
                    <a:cubicBezTo>
                      <a:pt x="3" y="4"/>
                      <a:pt x="3" y="4"/>
                      <a:pt x="3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77" name="Freeform 373"/>
              <p:cNvSpPr/>
              <p:nvPr/>
            </p:nvSpPr>
            <p:spPr bwMode="auto">
              <a:xfrm>
                <a:off x="1307" y="3000"/>
                <a:ext cx="2" cy="8"/>
              </a:xfrm>
              <a:custGeom>
                <a:avLst/>
                <a:gdLst>
                  <a:gd name="T0" fmla="*/ 1 w 1"/>
                  <a:gd name="T1" fmla="*/ 2 h 3"/>
                  <a:gd name="T2" fmla="*/ 1 w 1"/>
                  <a:gd name="T3" fmla="*/ 1 h 3"/>
                  <a:gd name="T4" fmla="*/ 0 w 1"/>
                  <a:gd name="T5" fmla="*/ 3 h 3"/>
                  <a:gd name="T6" fmla="*/ 1 w 1"/>
                  <a:gd name="T7" fmla="*/ 2 h 3"/>
                  <a:gd name="T8" fmla="*/ 1 w 1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2"/>
                      <a:pt x="0" y="3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78" name="Freeform 374"/>
              <p:cNvSpPr/>
              <p:nvPr/>
            </p:nvSpPr>
            <p:spPr bwMode="auto">
              <a:xfrm>
                <a:off x="1282" y="2995"/>
                <a:ext cx="25" cy="16"/>
              </a:xfrm>
              <a:custGeom>
                <a:avLst/>
                <a:gdLst>
                  <a:gd name="T0" fmla="*/ 4 w 9"/>
                  <a:gd name="T1" fmla="*/ 2 h 6"/>
                  <a:gd name="T2" fmla="*/ 3 w 9"/>
                  <a:gd name="T3" fmla="*/ 3 h 6"/>
                  <a:gd name="T4" fmla="*/ 7 w 9"/>
                  <a:gd name="T5" fmla="*/ 5 h 6"/>
                  <a:gd name="T6" fmla="*/ 8 w 9"/>
                  <a:gd name="T7" fmla="*/ 3 h 6"/>
                  <a:gd name="T8" fmla="*/ 8 w 9"/>
                  <a:gd name="T9" fmla="*/ 5 h 6"/>
                  <a:gd name="T10" fmla="*/ 9 w 9"/>
                  <a:gd name="T11" fmla="*/ 3 h 6"/>
                  <a:gd name="T12" fmla="*/ 9 w 9"/>
                  <a:gd name="T13" fmla="*/ 4 h 6"/>
                  <a:gd name="T14" fmla="*/ 9 w 9"/>
                  <a:gd name="T15" fmla="*/ 3 h 6"/>
                  <a:gd name="T16" fmla="*/ 8 w 9"/>
                  <a:gd name="T17" fmla="*/ 3 h 6"/>
                  <a:gd name="T18" fmla="*/ 9 w 9"/>
                  <a:gd name="T19" fmla="*/ 2 h 6"/>
                  <a:gd name="T20" fmla="*/ 7 w 9"/>
                  <a:gd name="T21" fmla="*/ 4 h 6"/>
                  <a:gd name="T22" fmla="*/ 7 w 9"/>
                  <a:gd name="T23" fmla="*/ 2 h 6"/>
                  <a:gd name="T24" fmla="*/ 6 w 9"/>
                  <a:gd name="T25" fmla="*/ 1 h 6"/>
                  <a:gd name="T26" fmla="*/ 6 w 9"/>
                  <a:gd name="T27" fmla="*/ 2 h 6"/>
                  <a:gd name="T28" fmla="*/ 6 w 9"/>
                  <a:gd name="T29" fmla="*/ 3 h 6"/>
                  <a:gd name="T30" fmla="*/ 6 w 9"/>
                  <a:gd name="T31" fmla="*/ 1 h 6"/>
                  <a:gd name="T32" fmla="*/ 3 w 9"/>
                  <a:gd name="T33" fmla="*/ 0 h 6"/>
                  <a:gd name="T34" fmla="*/ 1 w 9"/>
                  <a:gd name="T35" fmla="*/ 2 h 6"/>
                  <a:gd name="T36" fmla="*/ 2 w 9"/>
                  <a:gd name="T37" fmla="*/ 1 h 6"/>
                  <a:gd name="T38" fmla="*/ 2 w 9"/>
                  <a:gd name="T39" fmla="*/ 0 h 6"/>
                  <a:gd name="T40" fmla="*/ 0 w 9"/>
                  <a:gd name="T41" fmla="*/ 2 h 6"/>
                  <a:gd name="T42" fmla="*/ 4 w 9"/>
                  <a:gd name="T43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6">
                    <a:moveTo>
                      <a:pt x="4" y="2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5" y="4"/>
                      <a:pt x="7" y="4"/>
                      <a:pt x="7" y="5"/>
                    </a:cubicBezTo>
                    <a:cubicBezTo>
                      <a:pt x="7" y="6"/>
                      <a:pt x="8" y="4"/>
                      <a:pt x="8" y="3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9" y="4"/>
                      <a:pt x="9" y="5"/>
                      <a:pt x="9" y="3"/>
                    </a:cubicBezTo>
                    <a:cubicBezTo>
                      <a:pt x="9" y="3"/>
                      <a:pt x="9" y="4"/>
                      <a:pt x="9" y="4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1"/>
                      <a:pt x="8" y="5"/>
                      <a:pt x="7" y="4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6" y="2"/>
                      <a:pt x="6" y="1"/>
                    </a:cubicBezTo>
                    <a:cubicBezTo>
                      <a:pt x="6" y="1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3"/>
                    </a:cubicBezTo>
                    <a:cubicBezTo>
                      <a:pt x="4" y="4"/>
                      <a:pt x="6" y="2"/>
                      <a:pt x="6" y="1"/>
                    </a:cubicBezTo>
                    <a:cubicBezTo>
                      <a:pt x="5" y="2"/>
                      <a:pt x="3" y="2"/>
                      <a:pt x="3" y="0"/>
                    </a:cubicBezTo>
                    <a:cubicBezTo>
                      <a:pt x="3" y="2"/>
                      <a:pt x="2" y="2"/>
                      <a:pt x="1" y="2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2"/>
                      <a:pt x="0" y="2"/>
                    </a:cubicBezTo>
                    <a:cubicBezTo>
                      <a:pt x="0" y="4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79" name="Rectangle 375"/>
              <p:cNvSpPr>
                <a:spLocks noChangeArrowheads="1"/>
              </p:cNvSpPr>
              <p:nvPr/>
            </p:nvSpPr>
            <p:spPr bwMode="auto">
              <a:xfrm>
                <a:off x="1290" y="3003"/>
                <a:ext cx="1" cy="3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80" name="Freeform 376"/>
              <p:cNvSpPr/>
              <p:nvPr/>
            </p:nvSpPr>
            <p:spPr bwMode="auto">
              <a:xfrm>
                <a:off x="1361" y="3044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81" name="Freeform 377"/>
              <p:cNvSpPr/>
              <p:nvPr/>
            </p:nvSpPr>
            <p:spPr bwMode="auto">
              <a:xfrm>
                <a:off x="1356" y="3033"/>
                <a:ext cx="5" cy="14"/>
              </a:xfrm>
              <a:custGeom>
                <a:avLst/>
                <a:gdLst>
                  <a:gd name="T0" fmla="*/ 0 w 2"/>
                  <a:gd name="T1" fmla="*/ 0 h 5"/>
                  <a:gd name="T2" fmla="*/ 0 w 2"/>
                  <a:gd name="T3" fmla="*/ 1 h 5"/>
                  <a:gd name="T4" fmla="*/ 2 w 2"/>
                  <a:gd name="T5" fmla="*/ 5 h 5"/>
                  <a:gd name="T6" fmla="*/ 1 w 2"/>
                  <a:gd name="T7" fmla="*/ 2 h 5"/>
                  <a:gd name="T8" fmla="*/ 1 w 2"/>
                  <a:gd name="T9" fmla="*/ 3 h 5"/>
                  <a:gd name="T10" fmla="*/ 0 w 2"/>
                  <a:gd name="T11" fmla="*/ 1 h 5"/>
                  <a:gd name="T12" fmla="*/ 0 w 2"/>
                  <a:gd name="T13" fmla="*/ 2 h 5"/>
                  <a:gd name="T14" fmla="*/ 0 w 2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5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4"/>
                      <a:pt x="1" y="3"/>
                      <a:pt x="2" y="5"/>
                    </a:cubicBezTo>
                    <a:cubicBezTo>
                      <a:pt x="2" y="5"/>
                      <a:pt x="1" y="4"/>
                      <a:pt x="1" y="2"/>
                    </a:cubicBezTo>
                    <a:cubicBezTo>
                      <a:pt x="1" y="3"/>
                      <a:pt x="1" y="4"/>
                      <a:pt x="1" y="3"/>
                    </a:cubicBezTo>
                    <a:cubicBezTo>
                      <a:pt x="1" y="3"/>
                      <a:pt x="1" y="3"/>
                      <a:pt x="0" y="1"/>
                    </a:cubicBezTo>
                    <a:cubicBezTo>
                      <a:pt x="0" y="0"/>
                      <a:pt x="1" y="2"/>
                      <a:pt x="0" y="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82" name="Freeform 378"/>
              <p:cNvSpPr/>
              <p:nvPr/>
            </p:nvSpPr>
            <p:spPr bwMode="auto">
              <a:xfrm>
                <a:off x="1356" y="3038"/>
                <a:ext cx="2" cy="6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83" name="Freeform 379"/>
              <p:cNvSpPr/>
              <p:nvPr/>
            </p:nvSpPr>
            <p:spPr bwMode="auto">
              <a:xfrm>
                <a:off x="1356" y="3041"/>
                <a:ext cx="2" cy="6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0 h 2"/>
                  <a:gd name="T4" fmla="*/ 1 w 1"/>
                  <a:gd name="T5" fmla="*/ 2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1" y="0"/>
                      <a:pt x="0" y="0"/>
                    </a:cubicBezTo>
                    <a:cubicBezTo>
                      <a:pt x="1" y="2"/>
                      <a:pt x="1" y="2"/>
                      <a:pt x="1" y="2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84" name="Freeform 380"/>
              <p:cNvSpPr/>
              <p:nvPr/>
            </p:nvSpPr>
            <p:spPr bwMode="auto">
              <a:xfrm>
                <a:off x="1358" y="304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85" name="Freeform 381"/>
              <p:cNvSpPr/>
              <p:nvPr/>
            </p:nvSpPr>
            <p:spPr bwMode="auto">
              <a:xfrm>
                <a:off x="1356" y="3036"/>
                <a:ext cx="2" cy="11"/>
              </a:xfrm>
              <a:custGeom>
                <a:avLst/>
                <a:gdLst>
                  <a:gd name="T0" fmla="*/ 1 w 1"/>
                  <a:gd name="T1" fmla="*/ 3 h 4"/>
                  <a:gd name="T2" fmla="*/ 1 w 1"/>
                  <a:gd name="T3" fmla="*/ 3 h 4"/>
                  <a:gd name="T4" fmla="*/ 1 w 1"/>
                  <a:gd name="T5" fmla="*/ 3 h 4"/>
                  <a:gd name="T6" fmla="*/ 0 w 1"/>
                  <a:gd name="T7" fmla="*/ 1 h 4"/>
                  <a:gd name="T8" fmla="*/ 0 w 1"/>
                  <a:gd name="T9" fmla="*/ 1 h 4"/>
                  <a:gd name="T10" fmla="*/ 0 w 1"/>
                  <a:gd name="T11" fmla="*/ 0 h 4"/>
                  <a:gd name="T12" fmla="*/ 1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1" y="3"/>
                    </a:moveTo>
                    <a:cubicBezTo>
                      <a:pt x="1" y="4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1" y="2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3"/>
                      <a:pt x="1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86" name="Freeform 382"/>
              <p:cNvSpPr/>
              <p:nvPr/>
            </p:nvSpPr>
            <p:spPr bwMode="auto">
              <a:xfrm>
                <a:off x="1358" y="304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87" name="Freeform 383"/>
              <p:cNvSpPr/>
              <p:nvPr/>
            </p:nvSpPr>
            <p:spPr bwMode="auto">
              <a:xfrm>
                <a:off x="1358" y="3041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88" name="Freeform 384"/>
              <p:cNvSpPr/>
              <p:nvPr/>
            </p:nvSpPr>
            <p:spPr bwMode="auto">
              <a:xfrm>
                <a:off x="1353" y="3033"/>
                <a:ext cx="5" cy="14"/>
              </a:xfrm>
              <a:custGeom>
                <a:avLst/>
                <a:gdLst>
                  <a:gd name="T0" fmla="*/ 1 w 2"/>
                  <a:gd name="T1" fmla="*/ 4 h 5"/>
                  <a:gd name="T2" fmla="*/ 1 w 2"/>
                  <a:gd name="T3" fmla="*/ 3 h 5"/>
                  <a:gd name="T4" fmla="*/ 0 w 2"/>
                  <a:gd name="T5" fmla="*/ 0 h 5"/>
                  <a:gd name="T6" fmla="*/ 0 w 2"/>
                  <a:gd name="T7" fmla="*/ 1 h 5"/>
                  <a:gd name="T8" fmla="*/ 1 w 2"/>
                  <a:gd name="T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5">
                    <a:moveTo>
                      <a:pt x="1" y="4"/>
                    </a:moveTo>
                    <a:cubicBezTo>
                      <a:pt x="1" y="2"/>
                      <a:pt x="2" y="5"/>
                      <a:pt x="1" y="3"/>
                    </a:cubicBezTo>
                    <a:cubicBezTo>
                      <a:pt x="1" y="3"/>
                      <a:pt x="0" y="2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3"/>
                      <a:pt x="1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89" name="Freeform 385"/>
              <p:cNvSpPr/>
              <p:nvPr/>
            </p:nvSpPr>
            <p:spPr bwMode="auto">
              <a:xfrm>
                <a:off x="1353" y="3030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90" name="Freeform 386"/>
              <p:cNvSpPr/>
              <p:nvPr/>
            </p:nvSpPr>
            <p:spPr bwMode="auto">
              <a:xfrm>
                <a:off x="1350" y="3028"/>
                <a:ext cx="6" cy="13"/>
              </a:xfrm>
              <a:custGeom>
                <a:avLst/>
                <a:gdLst>
                  <a:gd name="T0" fmla="*/ 1 w 2"/>
                  <a:gd name="T1" fmla="*/ 5 h 5"/>
                  <a:gd name="T2" fmla="*/ 1 w 2"/>
                  <a:gd name="T3" fmla="*/ 3 h 5"/>
                  <a:gd name="T4" fmla="*/ 1 w 2"/>
                  <a:gd name="T5" fmla="*/ 4 h 5"/>
                  <a:gd name="T6" fmla="*/ 1 w 2"/>
                  <a:gd name="T7" fmla="*/ 3 h 5"/>
                  <a:gd name="T8" fmla="*/ 1 w 2"/>
                  <a:gd name="T9" fmla="*/ 5 h 5"/>
                  <a:gd name="T10" fmla="*/ 1 w 2"/>
                  <a:gd name="T11" fmla="*/ 4 h 5"/>
                  <a:gd name="T12" fmla="*/ 2 w 2"/>
                  <a:gd name="T13" fmla="*/ 5 h 5"/>
                  <a:gd name="T14" fmla="*/ 1 w 2"/>
                  <a:gd name="T15" fmla="*/ 3 h 5"/>
                  <a:gd name="T16" fmla="*/ 1 w 2"/>
                  <a:gd name="T17" fmla="*/ 3 h 5"/>
                  <a:gd name="T18" fmla="*/ 1 w 2"/>
                  <a:gd name="T19" fmla="*/ 2 h 5"/>
                  <a:gd name="T20" fmla="*/ 0 w 2"/>
                  <a:gd name="T21" fmla="*/ 0 h 5"/>
                  <a:gd name="T22" fmla="*/ 1 w 2"/>
                  <a:gd name="T2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5">
                    <a:moveTo>
                      <a:pt x="1" y="5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3"/>
                      <a:pt x="1" y="3"/>
                    </a:cubicBezTo>
                    <a:cubicBezTo>
                      <a:pt x="2" y="5"/>
                      <a:pt x="1" y="4"/>
                      <a:pt x="1" y="5"/>
                    </a:cubicBezTo>
                    <a:cubicBezTo>
                      <a:pt x="1" y="5"/>
                      <a:pt x="2" y="5"/>
                      <a:pt x="1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4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0" y="0"/>
                      <a:pt x="0" y="0"/>
                    </a:cubicBezTo>
                    <a:cubicBezTo>
                      <a:pt x="0" y="1"/>
                      <a:pt x="1" y="4"/>
                      <a:pt x="1" y="5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91" name="Freeform 387"/>
              <p:cNvSpPr/>
              <p:nvPr/>
            </p:nvSpPr>
            <p:spPr bwMode="auto">
              <a:xfrm>
                <a:off x="1350" y="3033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0 w 3"/>
                  <a:gd name="T3" fmla="*/ 0 h 3"/>
                  <a:gd name="T4" fmla="*/ 3 w 3"/>
                  <a:gd name="T5" fmla="*/ 3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0" y="0"/>
                    </a:lnTo>
                    <a:lnTo>
                      <a:pt x="3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92" name="Freeform 388"/>
              <p:cNvSpPr/>
              <p:nvPr/>
            </p:nvSpPr>
            <p:spPr bwMode="auto">
              <a:xfrm>
                <a:off x="1350" y="3028"/>
                <a:ext cx="3" cy="16"/>
              </a:xfrm>
              <a:custGeom>
                <a:avLst/>
                <a:gdLst>
                  <a:gd name="T0" fmla="*/ 1 w 1"/>
                  <a:gd name="T1" fmla="*/ 5 h 6"/>
                  <a:gd name="T2" fmla="*/ 1 w 1"/>
                  <a:gd name="T3" fmla="*/ 4 h 6"/>
                  <a:gd name="T4" fmla="*/ 1 w 1"/>
                  <a:gd name="T5" fmla="*/ 5 h 6"/>
                  <a:gd name="T6" fmla="*/ 1 w 1"/>
                  <a:gd name="T7" fmla="*/ 3 h 6"/>
                  <a:gd name="T8" fmla="*/ 1 w 1"/>
                  <a:gd name="T9" fmla="*/ 4 h 6"/>
                  <a:gd name="T10" fmla="*/ 0 w 1"/>
                  <a:gd name="T11" fmla="*/ 2 h 6"/>
                  <a:gd name="T12" fmla="*/ 0 w 1"/>
                  <a:gd name="T13" fmla="*/ 2 h 6"/>
                  <a:gd name="T14" fmla="*/ 0 w 1"/>
                  <a:gd name="T15" fmla="*/ 3 h 6"/>
                  <a:gd name="T16" fmla="*/ 0 w 1"/>
                  <a:gd name="T17" fmla="*/ 3 h 6"/>
                  <a:gd name="T18" fmla="*/ 0 w 1"/>
                  <a:gd name="T19" fmla="*/ 4 h 6"/>
                  <a:gd name="T20" fmla="*/ 1 w 1"/>
                  <a:gd name="T21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6">
                    <a:moveTo>
                      <a:pt x="1" y="5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1" y="5"/>
                      <a:pt x="1" y="4"/>
                      <a:pt x="1" y="3"/>
                    </a:cubicBezTo>
                    <a:cubicBezTo>
                      <a:pt x="0" y="1"/>
                      <a:pt x="1" y="4"/>
                      <a:pt x="1" y="4"/>
                    </a:cubicBezTo>
                    <a:cubicBezTo>
                      <a:pt x="0" y="4"/>
                      <a:pt x="0" y="3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0"/>
                      <a:pt x="0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5"/>
                      <a:pt x="1" y="6"/>
                      <a:pt x="1" y="5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93" name="Freeform 389"/>
              <p:cNvSpPr/>
              <p:nvPr/>
            </p:nvSpPr>
            <p:spPr bwMode="auto">
              <a:xfrm>
                <a:off x="1353" y="3041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94" name="Freeform 390"/>
              <p:cNvSpPr/>
              <p:nvPr/>
            </p:nvSpPr>
            <p:spPr bwMode="auto">
              <a:xfrm>
                <a:off x="1350" y="303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95" name="Freeform 391"/>
              <p:cNvSpPr/>
              <p:nvPr/>
            </p:nvSpPr>
            <p:spPr bwMode="auto">
              <a:xfrm>
                <a:off x="1350" y="3041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96" name="Freeform 392"/>
              <p:cNvSpPr/>
              <p:nvPr/>
            </p:nvSpPr>
            <p:spPr bwMode="auto">
              <a:xfrm>
                <a:off x="1339" y="3030"/>
                <a:ext cx="14" cy="17"/>
              </a:xfrm>
              <a:custGeom>
                <a:avLst/>
                <a:gdLst>
                  <a:gd name="T0" fmla="*/ 0 w 5"/>
                  <a:gd name="T1" fmla="*/ 1 h 6"/>
                  <a:gd name="T2" fmla="*/ 1 w 5"/>
                  <a:gd name="T3" fmla="*/ 2 h 6"/>
                  <a:gd name="T4" fmla="*/ 1 w 5"/>
                  <a:gd name="T5" fmla="*/ 4 h 6"/>
                  <a:gd name="T6" fmla="*/ 1 w 5"/>
                  <a:gd name="T7" fmla="*/ 6 h 6"/>
                  <a:gd name="T8" fmla="*/ 1 w 5"/>
                  <a:gd name="T9" fmla="*/ 5 h 6"/>
                  <a:gd name="T10" fmla="*/ 1 w 5"/>
                  <a:gd name="T11" fmla="*/ 6 h 6"/>
                  <a:gd name="T12" fmla="*/ 2 w 5"/>
                  <a:gd name="T13" fmla="*/ 6 h 6"/>
                  <a:gd name="T14" fmla="*/ 2 w 5"/>
                  <a:gd name="T15" fmla="*/ 5 h 6"/>
                  <a:gd name="T16" fmla="*/ 4 w 5"/>
                  <a:gd name="T17" fmla="*/ 5 h 6"/>
                  <a:gd name="T18" fmla="*/ 3 w 5"/>
                  <a:gd name="T19" fmla="*/ 3 h 6"/>
                  <a:gd name="T20" fmla="*/ 4 w 5"/>
                  <a:gd name="T21" fmla="*/ 4 h 6"/>
                  <a:gd name="T22" fmla="*/ 4 w 5"/>
                  <a:gd name="T23" fmla="*/ 4 h 6"/>
                  <a:gd name="T24" fmla="*/ 4 w 5"/>
                  <a:gd name="T25" fmla="*/ 5 h 6"/>
                  <a:gd name="T26" fmla="*/ 4 w 5"/>
                  <a:gd name="T27" fmla="*/ 2 h 6"/>
                  <a:gd name="T28" fmla="*/ 4 w 5"/>
                  <a:gd name="T29" fmla="*/ 5 h 6"/>
                  <a:gd name="T30" fmla="*/ 4 w 5"/>
                  <a:gd name="T31" fmla="*/ 3 h 6"/>
                  <a:gd name="T32" fmla="*/ 4 w 5"/>
                  <a:gd name="T33" fmla="*/ 2 h 6"/>
                  <a:gd name="T34" fmla="*/ 4 w 5"/>
                  <a:gd name="T35" fmla="*/ 1 h 6"/>
                  <a:gd name="T36" fmla="*/ 3 w 5"/>
                  <a:gd name="T37" fmla="*/ 4 h 6"/>
                  <a:gd name="T38" fmla="*/ 3 w 5"/>
                  <a:gd name="T39" fmla="*/ 2 h 6"/>
                  <a:gd name="T40" fmla="*/ 2 w 5"/>
                  <a:gd name="T41" fmla="*/ 1 h 6"/>
                  <a:gd name="T42" fmla="*/ 2 w 5"/>
                  <a:gd name="T43" fmla="*/ 4 h 6"/>
                  <a:gd name="T44" fmla="*/ 2 w 5"/>
                  <a:gd name="T45" fmla="*/ 3 h 6"/>
                  <a:gd name="T46" fmla="*/ 2 w 5"/>
                  <a:gd name="T47" fmla="*/ 4 h 6"/>
                  <a:gd name="T48" fmla="*/ 2 w 5"/>
                  <a:gd name="T49" fmla="*/ 2 h 6"/>
                  <a:gd name="T50" fmla="*/ 2 w 5"/>
                  <a:gd name="T51" fmla="*/ 5 h 6"/>
                  <a:gd name="T52" fmla="*/ 1 w 5"/>
                  <a:gd name="T53" fmla="*/ 1 h 6"/>
                  <a:gd name="T54" fmla="*/ 2 w 5"/>
                  <a:gd name="T55" fmla="*/ 3 h 6"/>
                  <a:gd name="T56" fmla="*/ 2 w 5"/>
                  <a:gd name="T57" fmla="*/ 4 h 6"/>
                  <a:gd name="T58" fmla="*/ 1 w 5"/>
                  <a:gd name="T59" fmla="*/ 2 h 6"/>
                  <a:gd name="T60" fmla="*/ 1 w 5"/>
                  <a:gd name="T61" fmla="*/ 3 h 6"/>
                  <a:gd name="T62" fmla="*/ 1 w 5"/>
                  <a:gd name="T63" fmla="*/ 4 h 6"/>
                  <a:gd name="T64" fmla="*/ 1 w 5"/>
                  <a:gd name="T65" fmla="*/ 4 h 6"/>
                  <a:gd name="T66" fmla="*/ 1 w 5"/>
                  <a:gd name="T67" fmla="*/ 2 h 6"/>
                  <a:gd name="T68" fmla="*/ 1 w 5"/>
                  <a:gd name="T69" fmla="*/ 1 h 6"/>
                  <a:gd name="T70" fmla="*/ 1 w 5"/>
                  <a:gd name="T71" fmla="*/ 3 h 6"/>
                  <a:gd name="T72" fmla="*/ 0 w 5"/>
                  <a:gd name="T73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5" h="6">
                    <a:moveTo>
                      <a:pt x="0" y="1"/>
                    </a:moveTo>
                    <a:cubicBezTo>
                      <a:pt x="0" y="2"/>
                      <a:pt x="0" y="3"/>
                      <a:pt x="1" y="2"/>
                    </a:cubicBezTo>
                    <a:cubicBezTo>
                      <a:pt x="1" y="4"/>
                      <a:pt x="1" y="3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6"/>
                      <a:pt x="1" y="5"/>
                      <a:pt x="1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5"/>
                      <a:pt x="2" y="6"/>
                    </a:cubicBezTo>
                    <a:cubicBezTo>
                      <a:pt x="2" y="6"/>
                      <a:pt x="2" y="5"/>
                      <a:pt x="2" y="5"/>
                    </a:cubicBezTo>
                    <a:cubicBezTo>
                      <a:pt x="2" y="5"/>
                      <a:pt x="3" y="4"/>
                      <a:pt x="4" y="5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3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6"/>
                      <a:pt x="4" y="4"/>
                      <a:pt x="4" y="5"/>
                    </a:cubicBezTo>
                    <a:cubicBezTo>
                      <a:pt x="4" y="4"/>
                      <a:pt x="4" y="3"/>
                      <a:pt x="4" y="2"/>
                    </a:cubicBezTo>
                    <a:cubicBezTo>
                      <a:pt x="4" y="5"/>
                      <a:pt x="4" y="2"/>
                      <a:pt x="4" y="5"/>
                    </a:cubicBezTo>
                    <a:cubicBezTo>
                      <a:pt x="5" y="6"/>
                      <a:pt x="4" y="3"/>
                      <a:pt x="4" y="3"/>
                    </a:cubicBezTo>
                    <a:cubicBezTo>
                      <a:pt x="4" y="2"/>
                      <a:pt x="4" y="3"/>
                      <a:pt x="4" y="2"/>
                    </a:cubicBezTo>
                    <a:cubicBezTo>
                      <a:pt x="3" y="1"/>
                      <a:pt x="4" y="2"/>
                      <a:pt x="4" y="1"/>
                    </a:cubicBezTo>
                    <a:cubicBezTo>
                      <a:pt x="3" y="0"/>
                      <a:pt x="3" y="3"/>
                      <a:pt x="3" y="4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2" y="1"/>
                    </a:cubicBezTo>
                    <a:cubicBezTo>
                      <a:pt x="2" y="3"/>
                      <a:pt x="2" y="1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2"/>
                      <a:pt x="2" y="2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2" y="4"/>
                      <a:pt x="2" y="2"/>
                      <a:pt x="1" y="1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2"/>
                      <a:pt x="2" y="3"/>
                      <a:pt x="2" y="4"/>
                    </a:cubicBezTo>
                    <a:cubicBezTo>
                      <a:pt x="2" y="4"/>
                      <a:pt x="1" y="2"/>
                      <a:pt x="1" y="2"/>
                    </a:cubicBezTo>
                    <a:cubicBezTo>
                      <a:pt x="1" y="1"/>
                      <a:pt x="1" y="4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3"/>
                      <a:pt x="1" y="4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3"/>
                      <a:pt x="1" y="3"/>
                    </a:cubicBezTo>
                    <a:cubicBezTo>
                      <a:pt x="1" y="1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97" name="Rectangle 393"/>
              <p:cNvSpPr>
                <a:spLocks noChangeArrowheads="1"/>
              </p:cNvSpPr>
              <p:nvPr/>
            </p:nvSpPr>
            <p:spPr bwMode="auto">
              <a:xfrm>
                <a:off x="1342" y="3030"/>
                <a:ext cx="1" cy="3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98" name="Freeform 394"/>
              <p:cNvSpPr/>
              <p:nvPr/>
            </p:nvSpPr>
            <p:spPr bwMode="auto">
              <a:xfrm>
                <a:off x="1339" y="303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99" name="Rectangle 395"/>
              <p:cNvSpPr>
                <a:spLocks noChangeArrowheads="1"/>
              </p:cNvSpPr>
              <p:nvPr/>
            </p:nvSpPr>
            <p:spPr bwMode="auto">
              <a:xfrm>
                <a:off x="1345" y="3047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00" name="Freeform 396"/>
              <p:cNvSpPr/>
              <p:nvPr/>
            </p:nvSpPr>
            <p:spPr bwMode="auto">
              <a:xfrm>
                <a:off x="1342" y="3030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01" name="Freeform 397"/>
              <p:cNvSpPr/>
              <p:nvPr/>
            </p:nvSpPr>
            <p:spPr bwMode="auto">
              <a:xfrm>
                <a:off x="1345" y="3030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02" name="Rectangle 398"/>
              <p:cNvSpPr>
                <a:spLocks noChangeArrowheads="1"/>
              </p:cNvSpPr>
              <p:nvPr/>
            </p:nvSpPr>
            <p:spPr bwMode="auto">
              <a:xfrm>
                <a:off x="1339" y="3030"/>
                <a:ext cx="1" cy="3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03" name="Freeform 399"/>
              <p:cNvSpPr/>
              <p:nvPr/>
            </p:nvSpPr>
            <p:spPr bwMode="auto">
              <a:xfrm>
                <a:off x="1334" y="3030"/>
                <a:ext cx="8" cy="22"/>
              </a:xfrm>
              <a:custGeom>
                <a:avLst/>
                <a:gdLst>
                  <a:gd name="T0" fmla="*/ 1 w 3"/>
                  <a:gd name="T1" fmla="*/ 7 h 8"/>
                  <a:gd name="T2" fmla="*/ 1 w 3"/>
                  <a:gd name="T3" fmla="*/ 8 h 8"/>
                  <a:gd name="T4" fmla="*/ 1 w 3"/>
                  <a:gd name="T5" fmla="*/ 4 h 8"/>
                  <a:gd name="T6" fmla="*/ 1 w 3"/>
                  <a:gd name="T7" fmla="*/ 7 h 8"/>
                  <a:gd name="T8" fmla="*/ 2 w 3"/>
                  <a:gd name="T9" fmla="*/ 5 h 8"/>
                  <a:gd name="T10" fmla="*/ 2 w 3"/>
                  <a:gd name="T11" fmla="*/ 6 h 8"/>
                  <a:gd name="T12" fmla="*/ 2 w 3"/>
                  <a:gd name="T13" fmla="*/ 3 h 8"/>
                  <a:gd name="T14" fmla="*/ 2 w 3"/>
                  <a:gd name="T15" fmla="*/ 7 h 8"/>
                  <a:gd name="T16" fmla="*/ 2 w 3"/>
                  <a:gd name="T17" fmla="*/ 7 h 8"/>
                  <a:gd name="T18" fmla="*/ 3 w 3"/>
                  <a:gd name="T19" fmla="*/ 6 h 8"/>
                  <a:gd name="T20" fmla="*/ 2 w 3"/>
                  <a:gd name="T21" fmla="*/ 4 h 8"/>
                  <a:gd name="T22" fmla="*/ 2 w 3"/>
                  <a:gd name="T23" fmla="*/ 2 h 8"/>
                  <a:gd name="T24" fmla="*/ 2 w 3"/>
                  <a:gd name="T25" fmla="*/ 3 h 8"/>
                  <a:gd name="T26" fmla="*/ 2 w 3"/>
                  <a:gd name="T27" fmla="*/ 2 h 8"/>
                  <a:gd name="T28" fmla="*/ 2 w 3"/>
                  <a:gd name="T29" fmla="*/ 3 h 8"/>
                  <a:gd name="T30" fmla="*/ 2 w 3"/>
                  <a:gd name="T31" fmla="*/ 2 h 8"/>
                  <a:gd name="T32" fmla="*/ 2 w 3"/>
                  <a:gd name="T33" fmla="*/ 3 h 8"/>
                  <a:gd name="T34" fmla="*/ 2 w 3"/>
                  <a:gd name="T35" fmla="*/ 2 h 8"/>
                  <a:gd name="T36" fmla="*/ 2 w 3"/>
                  <a:gd name="T37" fmla="*/ 4 h 8"/>
                  <a:gd name="T38" fmla="*/ 2 w 3"/>
                  <a:gd name="T39" fmla="*/ 2 h 8"/>
                  <a:gd name="T40" fmla="*/ 2 w 3"/>
                  <a:gd name="T41" fmla="*/ 3 h 8"/>
                  <a:gd name="T42" fmla="*/ 1 w 3"/>
                  <a:gd name="T43" fmla="*/ 2 h 8"/>
                  <a:gd name="T44" fmla="*/ 1 w 3"/>
                  <a:gd name="T45" fmla="*/ 3 h 8"/>
                  <a:gd name="T46" fmla="*/ 1 w 3"/>
                  <a:gd name="T47" fmla="*/ 2 h 8"/>
                  <a:gd name="T48" fmla="*/ 1 w 3"/>
                  <a:gd name="T49" fmla="*/ 5 h 8"/>
                  <a:gd name="T50" fmla="*/ 1 w 3"/>
                  <a:gd name="T51" fmla="*/ 2 h 8"/>
                  <a:gd name="T52" fmla="*/ 1 w 3"/>
                  <a:gd name="T53" fmla="*/ 3 h 8"/>
                  <a:gd name="T54" fmla="*/ 1 w 3"/>
                  <a:gd name="T55" fmla="*/ 3 h 8"/>
                  <a:gd name="T56" fmla="*/ 1 w 3"/>
                  <a:gd name="T57" fmla="*/ 4 h 8"/>
                  <a:gd name="T58" fmla="*/ 1 w 3"/>
                  <a:gd name="T59" fmla="*/ 4 h 8"/>
                  <a:gd name="T60" fmla="*/ 1 w 3"/>
                  <a:gd name="T61" fmla="*/ 5 h 8"/>
                  <a:gd name="T62" fmla="*/ 1 w 3"/>
                  <a:gd name="T63" fmla="*/ 4 h 8"/>
                  <a:gd name="T64" fmla="*/ 0 w 3"/>
                  <a:gd name="T65" fmla="*/ 6 h 8"/>
                  <a:gd name="T66" fmla="*/ 1 w 3"/>
                  <a:gd name="T67" fmla="*/ 5 h 8"/>
                  <a:gd name="T68" fmla="*/ 1 w 3"/>
                  <a:gd name="T69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" h="8">
                    <a:moveTo>
                      <a:pt x="1" y="7"/>
                    </a:moveTo>
                    <a:cubicBezTo>
                      <a:pt x="1" y="8"/>
                      <a:pt x="1" y="7"/>
                      <a:pt x="1" y="8"/>
                    </a:cubicBezTo>
                    <a:cubicBezTo>
                      <a:pt x="1" y="7"/>
                      <a:pt x="1" y="4"/>
                      <a:pt x="1" y="4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2" y="8"/>
                      <a:pt x="2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2"/>
                      <a:pt x="2" y="3"/>
                    </a:cubicBezTo>
                    <a:cubicBezTo>
                      <a:pt x="2" y="5"/>
                      <a:pt x="2" y="5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6"/>
                      <a:pt x="3" y="6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2" y="4"/>
                      <a:pt x="2" y="3"/>
                      <a:pt x="2" y="2"/>
                    </a:cubicBezTo>
                    <a:cubicBezTo>
                      <a:pt x="2" y="3"/>
                      <a:pt x="2" y="2"/>
                      <a:pt x="2" y="3"/>
                    </a:cubicBezTo>
                    <a:cubicBezTo>
                      <a:pt x="2" y="2"/>
                      <a:pt x="2" y="3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2"/>
                      <a:pt x="2" y="2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2" y="2"/>
                      <a:pt x="2" y="4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0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2"/>
                      <a:pt x="1" y="2"/>
                    </a:cubicBezTo>
                    <a:cubicBezTo>
                      <a:pt x="1" y="3"/>
                      <a:pt x="1" y="4"/>
                      <a:pt x="1" y="5"/>
                    </a:cubicBezTo>
                    <a:cubicBezTo>
                      <a:pt x="1" y="4"/>
                      <a:pt x="1" y="5"/>
                      <a:pt x="1" y="2"/>
                    </a:cubicBezTo>
                    <a:cubicBezTo>
                      <a:pt x="1" y="2"/>
                      <a:pt x="1" y="4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2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1" y="6"/>
                      <a:pt x="0" y="6"/>
                      <a:pt x="0" y="6"/>
                    </a:cubicBezTo>
                    <a:cubicBezTo>
                      <a:pt x="1" y="7"/>
                      <a:pt x="1" y="5"/>
                      <a:pt x="1" y="5"/>
                    </a:cubicBezTo>
                    <a:cubicBezTo>
                      <a:pt x="1" y="6"/>
                      <a:pt x="1" y="7"/>
                      <a:pt x="1" y="7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04" name="Freeform 400"/>
              <p:cNvSpPr/>
              <p:nvPr/>
            </p:nvSpPr>
            <p:spPr bwMode="auto">
              <a:xfrm>
                <a:off x="1339" y="303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05" name="Freeform 401"/>
              <p:cNvSpPr/>
              <p:nvPr/>
            </p:nvSpPr>
            <p:spPr bwMode="auto">
              <a:xfrm>
                <a:off x="1331" y="3030"/>
                <a:ext cx="3" cy="25"/>
              </a:xfrm>
              <a:custGeom>
                <a:avLst/>
                <a:gdLst>
                  <a:gd name="T0" fmla="*/ 1 w 1"/>
                  <a:gd name="T1" fmla="*/ 4 h 9"/>
                  <a:gd name="T2" fmla="*/ 1 w 1"/>
                  <a:gd name="T3" fmla="*/ 3 h 9"/>
                  <a:gd name="T4" fmla="*/ 1 w 1"/>
                  <a:gd name="T5" fmla="*/ 6 h 9"/>
                  <a:gd name="T6" fmla="*/ 1 w 1"/>
                  <a:gd name="T7" fmla="*/ 7 h 9"/>
                  <a:gd name="T8" fmla="*/ 1 w 1"/>
                  <a:gd name="T9" fmla="*/ 4 h 9"/>
                  <a:gd name="T10" fmla="*/ 0 w 1"/>
                  <a:gd name="T11" fmla="*/ 3 h 9"/>
                  <a:gd name="T12" fmla="*/ 1 w 1"/>
                  <a:gd name="T13" fmla="*/ 5 h 9"/>
                  <a:gd name="T14" fmla="*/ 0 w 1"/>
                  <a:gd name="T15" fmla="*/ 6 h 9"/>
                  <a:gd name="T16" fmla="*/ 0 w 1"/>
                  <a:gd name="T17" fmla="*/ 6 h 9"/>
                  <a:gd name="T18" fmla="*/ 0 w 1"/>
                  <a:gd name="T19" fmla="*/ 3 h 9"/>
                  <a:gd name="T20" fmla="*/ 0 w 1"/>
                  <a:gd name="T21" fmla="*/ 9 h 9"/>
                  <a:gd name="T22" fmla="*/ 0 w 1"/>
                  <a:gd name="T23" fmla="*/ 8 h 9"/>
                  <a:gd name="T24" fmla="*/ 0 w 1"/>
                  <a:gd name="T25" fmla="*/ 6 h 9"/>
                  <a:gd name="T26" fmla="*/ 0 w 1"/>
                  <a:gd name="T27" fmla="*/ 7 h 9"/>
                  <a:gd name="T28" fmla="*/ 0 w 1"/>
                  <a:gd name="T29" fmla="*/ 8 h 9"/>
                  <a:gd name="T30" fmla="*/ 1 w 1"/>
                  <a:gd name="T31" fmla="*/ 8 h 9"/>
                  <a:gd name="T32" fmla="*/ 1 w 1"/>
                  <a:gd name="T33" fmla="*/ 8 h 9"/>
                  <a:gd name="T34" fmla="*/ 1 w 1"/>
                  <a:gd name="T35" fmla="*/ 6 h 9"/>
                  <a:gd name="T36" fmla="*/ 1 w 1"/>
                  <a:gd name="T37" fmla="*/ 4 h 9"/>
                  <a:gd name="T38" fmla="*/ 1 w 1"/>
                  <a:gd name="T39" fmla="*/ 5 h 9"/>
                  <a:gd name="T40" fmla="*/ 1 w 1"/>
                  <a:gd name="T41" fmla="*/ 3 h 9"/>
                  <a:gd name="T42" fmla="*/ 1 w 1"/>
                  <a:gd name="T43" fmla="*/ 2 h 9"/>
                  <a:gd name="T44" fmla="*/ 1 w 1"/>
                  <a:gd name="T45" fmla="*/ 1 h 9"/>
                  <a:gd name="T46" fmla="*/ 1 w 1"/>
                  <a:gd name="T47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" h="9">
                    <a:moveTo>
                      <a:pt x="1" y="4"/>
                    </a:moveTo>
                    <a:cubicBezTo>
                      <a:pt x="1" y="4"/>
                      <a:pt x="1" y="3"/>
                      <a:pt x="1" y="3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1" y="5"/>
                      <a:pt x="1" y="7"/>
                      <a:pt x="1" y="7"/>
                    </a:cubicBezTo>
                    <a:cubicBezTo>
                      <a:pt x="1" y="6"/>
                      <a:pt x="1" y="4"/>
                      <a:pt x="1" y="4"/>
                    </a:cubicBezTo>
                    <a:cubicBezTo>
                      <a:pt x="1" y="4"/>
                      <a:pt x="1" y="3"/>
                      <a:pt x="0" y="3"/>
                    </a:cubicBezTo>
                    <a:cubicBezTo>
                      <a:pt x="1" y="4"/>
                      <a:pt x="0" y="4"/>
                      <a:pt x="1" y="5"/>
                    </a:cubicBezTo>
                    <a:cubicBezTo>
                      <a:pt x="1" y="6"/>
                      <a:pt x="0" y="7"/>
                      <a:pt x="0" y="6"/>
                    </a:cubicBezTo>
                    <a:cubicBezTo>
                      <a:pt x="0" y="5"/>
                      <a:pt x="0" y="6"/>
                      <a:pt x="0" y="6"/>
                    </a:cubicBezTo>
                    <a:cubicBezTo>
                      <a:pt x="0" y="4"/>
                      <a:pt x="0" y="5"/>
                      <a:pt x="0" y="3"/>
                    </a:cubicBezTo>
                    <a:cubicBezTo>
                      <a:pt x="0" y="5"/>
                      <a:pt x="0" y="5"/>
                      <a:pt x="0" y="9"/>
                    </a:cubicBezTo>
                    <a:cubicBezTo>
                      <a:pt x="0" y="9"/>
                      <a:pt x="0" y="8"/>
                      <a:pt x="0" y="8"/>
                    </a:cubicBezTo>
                    <a:cubicBezTo>
                      <a:pt x="0" y="8"/>
                      <a:pt x="0" y="7"/>
                      <a:pt x="0" y="6"/>
                    </a:cubicBezTo>
                    <a:cubicBezTo>
                      <a:pt x="0" y="6"/>
                      <a:pt x="0" y="5"/>
                      <a:pt x="0" y="7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7"/>
                      <a:pt x="1" y="7"/>
                      <a:pt x="1" y="6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1" y="4"/>
                      <a:pt x="1" y="3"/>
                      <a:pt x="1" y="3"/>
                    </a:cubicBezTo>
                    <a:cubicBezTo>
                      <a:pt x="1" y="2"/>
                      <a:pt x="1" y="3"/>
                      <a:pt x="1" y="2"/>
                    </a:cubicBezTo>
                    <a:cubicBezTo>
                      <a:pt x="1" y="0"/>
                      <a:pt x="1" y="3"/>
                      <a:pt x="1" y="1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06" name="Rectangle 402"/>
              <p:cNvSpPr>
                <a:spLocks noChangeArrowheads="1"/>
              </p:cNvSpPr>
              <p:nvPr/>
            </p:nvSpPr>
            <p:spPr bwMode="auto">
              <a:xfrm>
                <a:off x="1334" y="3038"/>
                <a:ext cx="1" cy="3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07" name="Freeform 403"/>
              <p:cNvSpPr/>
              <p:nvPr/>
            </p:nvSpPr>
            <p:spPr bwMode="auto">
              <a:xfrm>
                <a:off x="1334" y="3049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08" name="Freeform 404"/>
              <p:cNvSpPr/>
              <p:nvPr/>
            </p:nvSpPr>
            <p:spPr bwMode="auto">
              <a:xfrm>
                <a:off x="1331" y="3038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09" name="Freeform 405"/>
              <p:cNvSpPr/>
              <p:nvPr/>
            </p:nvSpPr>
            <p:spPr bwMode="auto">
              <a:xfrm>
                <a:off x="1328" y="3044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4 h 4"/>
                  <a:gd name="T4" fmla="*/ 1 w 1"/>
                  <a:gd name="T5" fmla="*/ 0 h 4"/>
                  <a:gd name="T6" fmla="*/ 1 w 1"/>
                  <a:gd name="T7" fmla="*/ 2 h 4"/>
                  <a:gd name="T8" fmla="*/ 0 w 1"/>
                  <a:gd name="T9" fmla="*/ 2 h 4"/>
                  <a:gd name="T10" fmla="*/ 0 w 1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4"/>
                      <a:pt x="1" y="3"/>
                      <a:pt x="1" y="4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2"/>
                      <a:pt x="1" y="2"/>
                    </a:cubicBezTo>
                    <a:cubicBezTo>
                      <a:pt x="1" y="1"/>
                      <a:pt x="1" y="3"/>
                      <a:pt x="0" y="2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</p:grpSp>
        <p:grpSp>
          <p:nvGrpSpPr>
            <p:cNvPr id="8" name="Group 607"/>
            <p:cNvGrpSpPr/>
            <p:nvPr/>
          </p:nvGrpSpPr>
          <p:grpSpPr bwMode="auto">
            <a:xfrm>
              <a:off x="926" y="897"/>
              <a:ext cx="1225" cy="2370"/>
              <a:chOff x="926" y="897"/>
              <a:chExt cx="1225" cy="2370"/>
            </a:xfrm>
          </p:grpSpPr>
          <p:sp>
            <p:nvSpPr>
              <p:cNvPr id="1110" name="Freeform 407"/>
              <p:cNvSpPr/>
              <p:nvPr/>
            </p:nvSpPr>
            <p:spPr bwMode="auto">
              <a:xfrm>
                <a:off x="1318" y="3033"/>
                <a:ext cx="13" cy="19"/>
              </a:xfrm>
              <a:custGeom>
                <a:avLst/>
                <a:gdLst>
                  <a:gd name="T0" fmla="*/ 4 w 5"/>
                  <a:gd name="T1" fmla="*/ 3 h 7"/>
                  <a:gd name="T2" fmla="*/ 4 w 5"/>
                  <a:gd name="T3" fmla="*/ 4 h 7"/>
                  <a:gd name="T4" fmla="*/ 4 w 5"/>
                  <a:gd name="T5" fmla="*/ 3 h 7"/>
                  <a:gd name="T6" fmla="*/ 4 w 5"/>
                  <a:gd name="T7" fmla="*/ 2 h 7"/>
                  <a:gd name="T8" fmla="*/ 4 w 5"/>
                  <a:gd name="T9" fmla="*/ 3 h 7"/>
                  <a:gd name="T10" fmla="*/ 3 w 5"/>
                  <a:gd name="T11" fmla="*/ 3 h 7"/>
                  <a:gd name="T12" fmla="*/ 3 w 5"/>
                  <a:gd name="T13" fmla="*/ 5 h 7"/>
                  <a:gd name="T14" fmla="*/ 3 w 5"/>
                  <a:gd name="T15" fmla="*/ 2 h 7"/>
                  <a:gd name="T16" fmla="*/ 3 w 5"/>
                  <a:gd name="T17" fmla="*/ 6 h 7"/>
                  <a:gd name="T18" fmla="*/ 3 w 5"/>
                  <a:gd name="T19" fmla="*/ 5 h 7"/>
                  <a:gd name="T20" fmla="*/ 3 w 5"/>
                  <a:gd name="T21" fmla="*/ 4 h 7"/>
                  <a:gd name="T22" fmla="*/ 2 w 5"/>
                  <a:gd name="T23" fmla="*/ 4 h 7"/>
                  <a:gd name="T24" fmla="*/ 2 w 5"/>
                  <a:gd name="T25" fmla="*/ 3 h 7"/>
                  <a:gd name="T26" fmla="*/ 2 w 5"/>
                  <a:gd name="T27" fmla="*/ 3 h 7"/>
                  <a:gd name="T28" fmla="*/ 2 w 5"/>
                  <a:gd name="T29" fmla="*/ 2 h 7"/>
                  <a:gd name="T30" fmla="*/ 1 w 5"/>
                  <a:gd name="T31" fmla="*/ 3 h 7"/>
                  <a:gd name="T32" fmla="*/ 1 w 5"/>
                  <a:gd name="T33" fmla="*/ 2 h 7"/>
                  <a:gd name="T34" fmla="*/ 1 w 5"/>
                  <a:gd name="T35" fmla="*/ 5 h 7"/>
                  <a:gd name="T36" fmla="*/ 1 w 5"/>
                  <a:gd name="T37" fmla="*/ 5 h 7"/>
                  <a:gd name="T38" fmla="*/ 1 w 5"/>
                  <a:gd name="T39" fmla="*/ 3 h 7"/>
                  <a:gd name="T40" fmla="*/ 1 w 5"/>
                  <a:gd name="T41" fmla="*/ 4 h 7"/>
                  <a:gd name="T42" fmla="*/ 1 w 5"/>
                  <a:gd name="T43" fmla="*/ 2 h 7"/>
                  <a:gd name="T44" fmla="*/ 1 w 5"/>
                  <a:gd name="T45" fmla="*/ 5 h 7"/>
                  <a:gd name="T46" fmla="*/ 1 w 5"/>
                  <a:gd name="T47" fmla="*/ 4 h 7"/>
                  <a:gd name="T48" fmla="*/ 1 w 5"/>
                  <a:gd name="T49" fmla="*/ 7 h 7"/>
                  <a:gd name="T50" fmla="*/ 2 w 5"/>
                  <a:gd name="T51" fmla="*/ 7 h 7"/>
                  <a:gd name="T52" fmla="*/ 2 w 5"/>
                  <a:gd name="T53" fmla="*/ 5 h 7"/>
                  <a:gd name="T54" fmla="*/ 2 w 5"/>
                  <a:gd name="T55" fmla="*/ 7 h 7"/>
                  <a:gd name="T56" fmla="*/ 2 w 5"/>
                  <a:gd name="T57" fmla="*/ 5 h 7"/>
                  <a:gd name="T58" fmla="*/ 2 w 5"/>
                  <a:gd name="T59" fmla="*/ 7 h 7"/>
                  <a:gd name="T60" fmla="*/ 2 w 5"/>
                  <a:gd name="T61" fmla="*/ 5 h 7"/>
                  <a:gd name="T62" fmla="*/ 2 w 5"/>
                  <a:gd name="T63" fmla="*/ 7 h 7"/>
                  <a:gd name="T64" fmla="*/ 4 w 5"/>
                  <a:gd name="T65" fmla="*/ 7 h 7"/>
                  <a:gd name="T66" fmla="*/ 4 w 5"/>
                  <a:gd name="T67" fmla="*/ 5 h 7"/>
                  <a:gd name="T68" fmla="*/ 4 w 5"/>
                  <a:gd name="T69" fmla="*/ 5 h 7"/>
                  <a:gd name="T70" fmla="*/ 4 w 5"/>
                  <a:gd name="T71" fmla="*/ 4 h 7"/>
                  <a:gd name="T72" fmla="*/ 4 w 5"/>
                  <a:gd name="T73" fmla="*/ 7 h 7"/>
                  <a:gd name="T74" fmla="*/ 4 w 5"/>
                  <a:gd name="T75" fmla="*/ 6 h 7"/>
                  <a:gd name="T76" fmla="*/ 4 w 5"/>
                  <a:gd name="T77" fmla="*/ 6 h 7"/>
                  <a:gd name="T78" fmla="*/ 4 w 5"/>
                  <a:gd name="T79" fmla="*/ 6 h 7"/>
                  <a:gd name="T80" fmla="*/ 4 w 5"/>
                  <a:gd name="T81" fmla="*/ 3 h 7"/>
                  <a:gd name="T82" fmla="*/ 4 w 5"/>
                  <a:gd name="T83" fmla="*/ 1 h 7"/>
                  <a:gd name="T84" fmla="*/ 4 w 5"/>
                  <a:gd name="T85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5" h="7">
                    <a:moveTo>
                      <a:pt x="4" y="3"/>
                    </a:moveTo>
                    <a:cubicBezTo>
                      <a:pt x="4" y="3"/>
                      <a:pt x="4" y="4"/>
                      <a:pt x="4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1"/>
                      <a:pt x="4" y="3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2"/>
                      <a:pt x="3" y="4"/>
                      <a:pt x="3" y="3"/>
                    </a:cubicBezTo>
                    <a:cubicBezTo>
                      <a:pt x="3" y="4"/>
                      <a:pt x="3" y="4"/>
                      <a:pt x="3" y="5"/>
                    </a:cubicBezTo>
                    <a:cubicBezTo>
                      <a:pt x="3" y="3"/>
                      <a:pt x="3" y="3"/>
                      <a:pt x="3" y="2"/>
                    </a:cubicBezTo>
                    <a:cubicBezTo>
                      <a:pt x="3" y="3"/>
                      <a:pt x="3" y="4"/>
                      <a:pt x="3" y="6"/>
                    </a:cubicBezTo>
                    <a:cubicBezTo>
                      <a:pt x="3" y="4"/>
                      <a:pt x="3" y="6"/>
                      <a:pt x="3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2"/>
                      <a:pt x="2" y="5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2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2" y="3"/>
                      <a:pt x="1" y="5"/>
                    </a:cubicBezTo>
                    <a:cubicBezTo>
                      <a:pt x="1" y="2"/>
                      <a:pt x="1" y="6"/>
                      <a:pt x="1" y="5"/>
                    </a:cubicBezTo>
                    <a:cubicBezTo>
                      <a:pt x="1" y="4"/>
                      <a:pt x="1" y="4"/>
                      <a:pt x="1" y="3"/>
                    </a:cubicBezTo>
                    <a:cubicBezTo>
                      <a:pt x="1" y="5"/>
                      <a:pt x="1" y="3"/>
                      <a:pt x="1" y="4"/>
                    </a:cubicBezTo>
                    <a:cubicBezTo>
                      <a:pt x="1" y="2"/>
                      <a:pt x="1" y="4"/>
                      <a:pt x="1" y="2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0" y="7"/>
                      <a:pt x="1" y="7"/>
                    </a:cubicBezTo>
                    <a:cubicBezTo>
                      <a:pt x="1" y="7"/>
                      <a:pt x="1" y="6"/>
                      <a:pt x="2" y="7"/>
                    </a:cubicBezTo>
                    <a:cubicBezTo>
                      <a:pt x="2" y="5"/>
                      <a:pt x="2" y="7"/>
                      <a:pt x="2" y="5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6"/>
                      <a:pt x="2" y="5"/>
                    </a:cubicBezTo>
                    <a:cubicBezTo>
                      <a:pt x="2" y="5"/>
                      <a:pt x="2" y="6"/>
                      <a:pt x="2" y="7"/>
                    </a:cubicBezTo>
                    <a:cubicBezTo>
                      <a:pt x="2" y="7"/>
                      <a:pt x="2" y="6"/>
                      <a:pt x="2" y="5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3" y="7"/>
                      <a:pt x="3" y="5"/>
                      <a:pt x="4" y="7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4" y="2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6"/>
                      <a:pt x="4" y="7"/>
                    </a:cubicBezTo>
                    <a:cubicBezTo>
                      <a:pt x="4" y="6"/>
                      <a:pt x="4" y="7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5"/>
                      <a:pt x="4" y="6"/>
                    </a:cubicBezTo>
                    <a:cubicBezTo>
                      <a:pt x="5" y="5"/>
                      <a:pt x="4" y="4"/>
                      <a:pt x="4" y="3"/>
                    </a:cubicBezTo>
                    <a:cubicBezTo>
                      <a:pt x="4" y="5"/>
                      <a:pt x="4" y="0"/>
                      <a:pt x="4" y="1"/>
                    </a:cubicBezTo>
                    <a:cubicBezTo>
                      <a:pt x="4" y="2"/>
                      <a:pt x="4" y="3"/>
                      <a:pt x="4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11" name="Freeform 408"/>
              <p:cNvSpPr/>
              <p:nvPr/>
            </p:nvSpPr>
            <p:spPr bwMode="auto">
              <a:xfrm>
                <a:off x="1328" y="305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12" name="Freeform 409"/>
              <p:cNvSpPr/>
              <p:nvPr/>
            </p:nvSpPr>
            <p:spPr bwMode="auto">
              <a:xfrm>
                <a:off x="1318" y="3044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13" name="Rectangle 410"/>
              <p:cNvSpPr>
                <a:spLocks noChangeArrowheads="1"/>
              </p:cNvSpPr>
              <p:nvPr/>
            </p:nvSpPr>
            <p:spPr bwMode="auto">
              <a:xfrm>
                <a:off x="1328" y="3049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14" name="Rectangle 411"/>
              <p:cNvSpPr>
                <a:spLocks noChangeArrowheads="1"/>
              </p:cNvSpPr>
              <p:nvPr/>
            </p:nvSpPr>
            <p:spPr bwMode="auto">
              <a:xfrm>
                <a:off x="1328" y="3041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15" name="Freeform 412"/>
              <p:cNvSpPr/>
              <p:nvPr/>
            </p:nvSpPr>
            <p:spPr bwMode="auto">
              <a:xfrm>
                <a:off x="1318" y="3038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16" name="Freeform 413"/>
              <p:cNvSpPr/>
              <p:nvPr/>
            </p:nvSpPr>
            <p:spPr bwMode="auto">
              <a:xfrm>
                <a:off x="1312" y="303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17" name="Freeform 414"/>
              <p:cNvSpPr/>
              <p:nvPr/>
            </p:nvSpPr>
            <p:spPr bwMode="auto">
              <a:xfrm>
                <a:off x="1299" y="3036"/>
                <a:ext cx="19" cy="27"/>
              </a:xfrm>
              <a:custGeom>
                <a:avLst/>
                <a:gdLst>
                  <a:gd name="T0" fmla="*/ 1 w 7"/>
                  <a:gd name="T1" fmla="*/ 4 h 10"/>
                  <a:gd name="T2" fmla="*/ 0 w 7"/>
                  <a:gd name="T3" fmla="*/ 6 h 10"/>
                  <a:gd name="T4" fmla="*/ 0 w 7"/>
                  <a:gd name="T5" fmla="*/ 8 h 10"/>
                  <a:gd name="T6" fmla="*/ 1 w 7"/>
                  <a:gd name="T7" fmla="*/ 6 h 10"/>
                  <a:gd name="T8" fmla="*/ 2 w 7"/>
                  <a:gd name="T9" fmla="*/ 6 h 10"/>
                  <a:gd name="T10" fmla="*/ 2 w 7"/>
                  <a:gd name="T11" fmla="*/ 7 h 10"/>
                  <a:gd name="T12" fmla="*/ 3 w 7"/>
                  <a:gd name="T13" fmla="*/ 5 h 10"/>
                  <a:gd name="T14" fmla="*/ 3 w 7"/>
                  <a:gd name="T15" fmla="*/ 6 h 10"/>
                  <a:gd name="T16" fmla="*/ 3 w 7"/>
                  <a:gd name="T17" fmla="*/ 6 h 10"/>
                  <a:gd name="T18" fmla="*/ 4 w 7"/>
                  <a:gd name="T19" fmla="*/ 3 h 10"/>
                  <a:gd name="T20" fmla="*/ 4 w 7"/>
                  <a:gd name="T21" fmla="*/ 3 h 10"/>
                  <a:gd name="T22" fmla="*/ 4 w 7"/>
                  <a:gd name="T23" fmla="*/ 4 h 10"/>
                  <a:gd name="T24" fmla="*/ 5 w 7"/>
                  <a:gd name="T25" fmla="*/ 4 h 10"/>
                  <a:gd name="T26" fmla="*/ 5 w 7"/>
                  <a:gd name="T27" fmla="*/ 5 h 10"/>
                  <a:gd name="T28" fmla="*/ 6 w 7"/>
                  <a:gd name="T29" fmla="*/ 4 h 10"/>
                  <a:gd name="T30" fmla="*/ 6 w 7"/>
                  <a:gd name="T31" fmla="*/ 3 h 10"/>
                  <a:gd name="T32" fmla="*/ 6 w 7"/>
                  <a:gd name="T33" fmla="*/ 4 h 10"/>
                  <a:gd name="T34" fmla="*/ 6 w 7"/>
                  <a:gd name="T35" fmla="*/ 4 h 10"/>
                  <a:gd name="T36" fmla="*/ 7 w 7"/>
                  <a:gd name="T37" fmla="*/ 4 h 10"/>
                  <a:gd name="T38" fmla="*/ 7 w 7"/>
                  <a:gd name="T39" fmla="*/ 4 h 10"/>
                  <a:gd name="T40" fmla="*/ 7 w 7"/>
                  <a:gd name="T41" fmla="*/ 5 h 10"/>
                  <a:gd name="T42" fmla="*/ 7 w 7"/>
                  <a:gd name="T43" fmla="*/ 1 h 10"/>
                  <a:gd name="T44" fmla="*/ 7 w 7"/>
                  <a:gd name="T45" fmla="*/ 1 h 10"/>
                  <a:gd name="T46" fmla="*/ 6 w 7"/>
                  <a:gd name="T47" fmla="*/ 1 h 10"/>
                  <a:gd name="T48" fmla="*/ 6 w 7"/>
                  <a:gd name="T49" fmla="*/ 0 h 10"/>
                  <a:gd name="T50" fmla="*/ 6 w 7"/>
                  <a:gd name="T51" fmla="*/ 0 h 10"/>
                  <a:gd name="T52" fmla="*/ 5 w 7"/>
                  <a:gd name="T53" fmla="*/ 1 h 10"/>
                  <a:gd name="T54" fmla="*/ 5 w 7"/>
                  <a:gd name="T55" fmla="*/ 1 h 10"/>
                  <a:gd name="T56" fmla="*/ 5 w 7"/>
                  <a:gd name="T57" fmla="*/ 1 h 10"/>
                  <a:gd name="T58" fmla="*/ 5 w 7"/>
                  <a:gd name="T59" fmla="*/ 1 h 10"/>
                  <a:gd name="T60" fmla="*/ 4 w 7"/>
                  <a:gd name="T61" fmla="*/ 2 h 10"/>
                  <a:gd name="T62" fmla="*/ 4 w 7"/>
                  <a:gd name="T63" fmla="*/ 0 h 10"/>
                  <a:gd name="T64" fmla="*/ 4 w 7"/>
                  <a:gd name="T65" fmla="*/ 0 h 10"/>
                  <a:gd name="T66" fmla="*/ 4 w 7"/>
                  <a:gd name="T67" fmla="*/ 2 h 10"/>
                  <a:gd name="T68" fmla="*/ 3 w 7"/>
                  <a:gd name="T69" fmla="*/ 3 h 10"/>
                  <a:gd name="T70" fmla="*/ 3 w 7"/>
                  <a:gd name="T71" fmla="*/ 3 h 10"/>
                  <a:gd name="T72" fmla="*/ 2 w 7"/>
                  <a:gd name="T73" fmla="*/ 3 h 10"/>
                  <a:gd name="T74" fmla="*/ 2 w 7"/>
                  <a:gd name="T75" fmla="*/ 4 h 10"/>
                  <a:gd name="T76" fmla="*/ 2 w 7"/>
                  <a:gd name="T77" fmla="*/ 5 h 10"/>
                  <a:gd name="T78" fmla="*/ 2 w 7"/>
                  <a:gd name="T79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7" h="10">
                    <a:moveTo>
                      <a:pt x="1" y="2"/>
                    </a:moveTo>
                    <a:cubicBezTo>
                      <a:pt x="1" y="3"/>
                      <a:pt x="1" y="3"/>
                      <a:pt x="1" y="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0" y="5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5"/>
                      <a:pt x="0" y="7"/>
                      <a:pt x="0" y="8"/>
                    </a:cubicBezTo>
                    <a:cubicBezTo>
                      <a:pt x="1" y="7"/>
                      <a:pt x="1" y="4"/>
                      <a:pt x="1" y="5"/>
                    </a:cubicBezTo>
                    <a:cubicBezTo>
                      <a:pt x="1" y="5"/>
                      <a:pt x="1" y="6"/>
                      <a:pt x="1" y="6"/>
                    </a:cubicBezTo>
                    <a:cubicBezTo>
                      <a:pt x="1" y="6"/>
                      <a:pt x="1" y="4"/>
                      <a:pt x="1" y="4"/>
                    </a:cubicBezTo>
                    <a:cubicBezTo>
                      <a:pt x="1" y="10"/>
                      <a:pt x="2" y="2"/>
                      <a:pt x="2" y="6"/>
                    </a:cubicBezTo>
                    <a:cubicBezTo>
                      <a:pt x="2" y="6"/>
                      <a:pt x="2" y="6"/>
                      <a:pt x="2" y="5"/>
                    </a:cubicBezTo>
                    <a:cubicBezTo>
                      <a:pt x="2" y="7"/>
                      <a:pt x="2" y="5"/>
                      <a:pt x="2" y="7"/>
                    </a:cubicBezTo>
                    <a:cubicBezTo>
                      <a:pt x="3" y="4"/>
                      <a:pt x="2" y="8"/>
                      <a:pt x="3" y="4"/>
                    </a:cubicBezTo>
                    <a:cubicBezTo>
                      <a:pt x="3" y="5"/>
                      <a:pt x="3" y="4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3" y="4"/>
                      <a:pt x="3" y="6"/>
                    </a:cubicBezTo>
                    <a:cubicBezTo>
                      <a:pt x="3" y="6"/>
                      <a:pt x="3" y="4"/>
                      <a:pt x="3" y="3"/>
                    </a:cubicBezTo>
                    <a:cubicBezTo>
                      <a:pt x="4" y="4"/>
                      <a:pt x="3" y="4"/>
                      <a:pt x="3" y="6"/>
                    </a:cubicBezTo>
                    <a:cubicBezTo>
                      <a:pt x="4" y="4"/>
                      <a:pt x="4" y="5"/>
                      <a:pt x="4" y="4"/>
                    </a:cubicBezTo>
                    <a:cubicBezTo>
                      <a:pt x="4" y="4"/>
                      <a:pt x="4" y="4"/>
                      <a:pt x="4" y="3"/>
                    </a:cubicBezTo>
                    <a:cubicBezTo>
                      <a:pt x="4" y="3"/>
                      <a:pt x="4" y="2"/>
                      <a:pt x="4" y="1"/>
                    </a:cubicBezTo>
                    <a:cubicBezTo>
                      <a:pt x="4" y="3"/>
                      <a:pt x="4" y="1"/>
                      <a:pt x="4" y="3"/>
                    </a:cubicBezTo>
                    <a:cubicBezTo>
                      <a:pt x="4" y="4"/>
                      <a:pt x="4" y="4"/>
                      <a:pt x="4" y="5"/>
                    </a:cubicBezTo>
                    <a:cubicBezTo>
                      <a:pt x="4" y="5"/>
                      <a:pt x="4" y="5"/>
                      <a:pt x="4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5" y="3"/>
                      <a:pt x="5" y="4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4"/>
                      <a:pt x="5" y="6"/>
                      <a:pt x="5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6"/>
                      <a:pt x="6" y="2"/>
                      <a:pt x="6" y="4"/>
                    </a:cubicBezTo>
                    <a:cubicBezTo>
                      <a:pt x="6" y="2"/>
                      <a:pt x="6" y="1"/>
                      <a:pt x="6" y="1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6" y="5"/>
                      <a:pt x="6" y="6"/>
                    </a:cubicBezTo>
                    <a:cubicBezTo>
                      <a:pt x="6" y="5"/>
                      <a:pt x="6" y="6"/>
                      <a:pt x="6" y="4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3"/>
                      <a:pt x="6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7" y="5"/>
                      <a:pt x="7" y="7"/>
                      <a:pt x="7" y="4"/>
                    </a:cubicBezTo>
                    <a:cubicBezTo>
                      <a:pt x="7" y="4"/>
                      <a:pt x="7" y="1"/>
                      <a:pt x="7" y="1"/>
                    </a:cubicBezTo>
                    <a:cubicBezTo>
                      <a:pt x="7" y="2"/>
                      <a:pt x="7" y="3"/>
                      <a:pt x="7" y="4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3"/>
                      <a:pt x="7" y="4"/>
                      <a:pt x="7" y="5"/>
                    </a:cubicBezTo>
                    <a:cubicBezTo>
                      <a:pt x="7" y="6"/>
                      <a:pt x="7" y="3"/>
                      <a:pt x="7" y="4"/>
                    </a:cubicBezTo>
                    <a:cubicBezTo>
                      <a:pt x="7" y="3"/>
                      <a:pt x="7" y="2"/>
                      <a:pt x="7" y="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3"/>
                      <a:pt x="6" y="0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1"/>
                      <a:pt x="6" y="1"/>
                      <a:pt x="6" y="0"/>
                    </a:cubicBezTo>
                    <a:cubicBezTo>
                      <a:pt x="6" y="1"/>
                      <a:pt x="6" y="3"/>
                      <a:pt x="6" y="3"/>
                    </a:cubicBezTo>
                    <a:cubicBezTo>
                      <a:pt x="6" y="1"/>
                      <a:pt x="6" y="2"/>
                      <a:pt x="6" y="0"/>
                    </a:cubicBezTo>
                    <a:cubicBezTo>
                      <a:pt x="6" y="2"/>
                      <a:pt x="5" y="1"/>
                      <a:pt x="5" y="2"/>
                    </a:cubicBezTo>
                    <a:cubicBezTo>
                      <a:pt x="5" y="2"/>
                      <a:pt x="5" y="2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3"/>
                      <a:pt x="5" y="1"/>
                    </a:cubicBezTo>
                    <a:cubicBezTo>
                      <a:pt x="5" y="2"/>
                      <a:pt x="5" y="2"/>
                      <a:pt x="5" y="4"/>
                    </a:cubicBezTo>
                    <a:cubicBezTo>
                      <a:pt x="5" y="3"/>
                      <a:pt x="5" y="2"/>
                      <a:pt x="4" y="2"/>
                    </a:cubicBezTo>
                    <a:cubicBezTo>
                      <a:pt x="4" y="4"/>
                      <a:pt x="4" y="2"/>
                      <a:pt x="4" y="3"/>
                    </a:cubicBezTo>
                    <a:cubicBezTo>
                      <a:pt x="4" y="1"/>
                      <a:pt x="4" y="2"/>
                      <a:pt x="4" y="0"/>
                    </a:cubicBezTo>
                    <a:cubicBezTo>
                      <a:pt x="4" y="0"/>
                      <a:pt x="4" y="2"/>
                      <a:pt x="4" y="2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1"/>
                      <a:pt x="4" y="2"/>
                      <a:pt x="4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2"/>
                      <a:pt x="4" y="1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0"/>
                      <a:pt x="3" y="2"/>
                      <a:pt x="3" y="4"/>
                    </a:cubicBezTo>
                    <a:cubicBezTo>
                      <a:pt x="3" y="4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1"/>
                      <a:pt x="2" y="3"/>
                    </a:cubicBezTo>
                    <a:cubicBezTo>
                      <a:pt x="2" y="4"/>
                      <a:pt x="3" y="2"/>
                      <a:pt x="3" y="2"/>
                    </a:cubicBezTo>
                    <a:cubicBezTo>
                      <a:pt x="2" y="4"/>
                      <a:pt x="2" y="0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6"/>
                      <a:pt x="2" y="4"/>
                      <a:pt x="2" y="5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0"/>
                      <a:pt x="1" y="6"/>
                      <a:pt x="1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18" name="Freeform 415"/>
              <p:cNvSpPr/>
              <p:nvPr/>
            </p:nvSpPr>
            <p:spPr bwMode="auto">
              <a:xfrm>
                <a:off x="1307" y="3038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19" name="Freeform 416"/>
              <p:cNvSpPr/>
              <p:nvPr/>
            </p:nvSpPr>
            <p:spPr bwMode="auto">
              <a:xfrm>
                <a:off x="1307" y="3041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20" name="Freeform 417"/>
              <p:cNvSpPr/>
              <p:nvPr/>
            </p:nvSpPr>
            <p:spPr bwMode="auto">
              <a:xfrm>
                <a:off x="1301" y="3041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21" name="Freeform 418"/>
              <p:cNvSpPr/>
              <p:nvPr/>
            </p:nvSpPr>
            <p:spPr bwMode="auto">
              <a:xfrm>
                <a:off x="1301" y="3044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22" name="Freeform 419"/>
              <p:cNvSpPr/>
              <p:nvPr/>
            </p:nvSpPr>
            <p:spPr bwMode="auto">
              <a:xfrm>
                <a:off x="1288" y="3038"/>
                <a:ext cx="11" cy="25"/>
              </a:xfrm>
              <a:custGeom>
                <a:avLst/>
                <a:gdLst>
                  <a:gd name="T0" fmla="*/ 1 w 4"/>
                  <a:gd name="T1" fmla="*/ 4 h 9"/>
                  <a:gd name="T2" fmla="*/ 1 w 4"/>
                  <a:gd name="T3" fmla="*/ 5 h 9"/>
                  <a:gd name="T4" fmla="*/ 1 w 4"/>
                  <a:gd name="T5" fmla="*/ 4 h 9"/>
                  <a:gd name="T6" fmla="*/ 0 w 4"/>
                  <a:gd name="T7" fmla="*/ 7 h 9"/>
                  <a:gd name="T8" fmla="*/ 2 w 4"/>
                  <a:gd name="T9" fmla="*/ 5 h 9"/>
                  <a:gd name="T10" fmla="*/ 2 w 4"/>
                  <a:gd name="T11" fmla="*/ 6 h 9"/>
                  <a:gd name="T12" fmla="*/ 3 w 4"/>
                  <a:gd name="T13" fmla="*/ 5 h 9"/>
                  <a:gd name="T14" fmla="*/ 2 w 4"/>
                  <a:gd name="T15" fmla="*/ 7 h 9"/>
                  <a:gd name="T16" fmla="*/ 3 w 4"/>
                  <a:gd name="T17" fmla="*/ 6 h 9"/>
                  <a:gd name="T18" fmla="*/ 3 w 4"/>
                  <a:gd name="T19" fmla="*/ 5 h 9"/>
                  <a:gd name="T20" fmla="*/ 3 w 4"/>
                  <a:gd name="T21" fmla="*/ 6 h 9"/>
                  <a:gd name="T22" fmla="*/ 3 w 4"/>
                  <a:gd name="T23" fmla="*/ 5 h 9"/>
                  <a:gd name="T24" fmla="*/ 4 w 4"/>
                  <a:gd name="T25" fmla="*/ 5 h 9"/>
                  <a:gd name="T26" fmla="*/ 3 w 4"/>
                  <a:gd name="T27" fmla="*/ 6 h 9"/>
                  <a:gd name="T28" fmla="*/ 4 w 4"/>
                  <a:gd name="T29" fmla="*/ 5 h 9"/>
                  <a:gd name="T30" fmla="*/ 3 w 4"/>
                  <a:gd name="T31" fmla="*/ 6 h 9"/>
                  <a:gd name="T32" fmla="*/ 4 w 4"/>
                  <a:gd name="T33" fmla="*/ 4 h 9"/>
                  <a:gd name="T34" fmla="*/ 4 w 4"/>
                  <a:gd name="T35" fmla="*/ 3 h 9"/>
                  <a:gd name="T36" fmla="*/ 4 w 4"/>
                  <a:gd name="T37" fmla="*/ 4 h 9"/>
                  <a:gd name="T38" fmla="*/ 4 w 4"/>
                  <a:gd name="T39" fmla="*/ 4 h 9"/>
                  <a:gd name="T40" fmla="*/ 4 w 4"/>
                  <a:gd name="T41" fmla="*/ 5 h 9"/>
                  <a:gd name="T42" fmla="*/ 4 w 4"/>
                  <a:gd name="T43" fmla="*/ 3 h 9"/>
                  <a:gd name="T44" fmla="*/ 4 w 4"/>
                  <a:gd name="T45" fmla="*/ 2 h 9"/>
                  <a:gd name="T46" fmla="*/ 4 w 4"/>
                  <a:gd name="T47" fmla="*/ 1 h 9"/>
                  <a:gd name="T48" fmla="*/ 4 w 4"/>
                  <a:gd name="T49" fmla="*/ 2 h 9"/>
                  <a:gd name="T50" fmla="*/ 4 w 4"/>
                  <a:gd name="T51" fmla="*/ 3 h 9"/>
                  <a:gd name="T52" fmla="*/ 3 w 4"/>
                  <a:gd name="T53" fmla="*/ 5 h 9"/>
                  <a:gd name="T54" fmla="*/ 3 w 4"/>
                  <a:gd name="T55" fmla="*/ 5 h 9"/>
                  <a:gd name="T56" fmla="*/ 3 w 4"/>
                  <a:gd name="T57" fmla="*/ 3 h 9"/>
                  <a:gd name="T58" fmla="*/ 3 w 4"/>
                  <a:gd name="T59" fmla="*/ 4 h 9"/>
                  <a:gd name="T60" fmla="*/ 3 w 4"/>
                  <a:gd name="T61" fmla="*/ 2 h 9"/>
                  <a:gd name="T62" fmla="*/ 3 w 4"/>
                  <a:gd name="T63" fmla="*/ 4 h 9"/>
                  <a:gd name="T64" fmla="*/ 2 w 4"/>
                  <a:gd name="T65" fmla="*/ 4 h 9"/>
                  <a:gd name="T66" fmla="*/ 3 w 4"/>
                  <a:gd name="T67" fmla="*/ 3 h 9"/>
                  <a:gd name="T68" fmla="*/ 2 w 4"/>
                  <a:gd name="T69" fmla="*/ 4 h 9"/>
                  <a:gd name="T70" fmla="*/ 2 w 4"/>
                  <a:gd name="T71" fmla="*/ 3 h 9"/>
                  <a:gd name="T72" fmla="*/ 2 w 4"/>
                  <a:gd name="T73" fmla="*/ 4 h 9"/>
                  <a:gd name="T74" fmla="*/ 1 w 4"/>
                  <a:gd name="T75" fmla="*/ 4 h 9"/>
                  <a:gd name="T76" fmla="*/ 1 w 4"/>
                  <a:gd name="T77" fmla="*/ 4 h 9"/>
                  <a:gd name="T78" fmla="*/ 1 w 4"/>
                  <a:gd name="T79" fmla="*/ 6 h 9"/>
                  <a:gd name="T80" fmla="*/ 1 w 4"/>
                  <a:gd name="T81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4" h="9">
                    <a:moveTo>
                      <a:pt x="1" y="4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0" y="5"/>
                      <a:pt x="1" y="4"/>
                    </a:cubicBezTo>
                    <a:cubicBezTo>
                      <a:pt x="0" y="6"/>
                      <a:pt x="0" y="4"/>
                      <a:pt x="0" y="7"/>
                    </a:cubicBezTo>
                    <a:cubicBezTo>
                      <a:pt x="1" y="6"/>
                      <a:pt x="1" y="8"/>
                      <a:pt x="2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4"/>
                      <a:pt x="2" y="9"/>
                      <a:pt x="3" y="5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3" y="7"/>
                      <a:pt x="3" y="4"/>
                      <a:pt x="3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5"/>
                      <a:pt x="4" y="5"/>
                    </a:cubicBezTo>
                    <a:cubicBezTo>
                      <a:pt x="3" y="6"/>
                      <a:pt x="3" y="5"/>
                      <a:pt x="3" y="6"/>
                    </a:cubicBezTo>
                    <a:cubicBezTo>
                      <a:pt x="3" y="6"/>
                      <a:pt x="4" y="5"/>
                      <a:pt x="4" y="5"/>
                    </a:cubicBezTo>
                    <a:cubicBezTo>
                      <a:pt x="4" y="5"/>
                      <a:pt x="4" y="6"/>
                      <a:pt x="3" y="6"/>
                    </a:cubicBezTo>
                    <a:cubicBezTo>
                      <a:pt x="4" y="5"/>
                      <a:pt x="4" y="7"/>
                      <a:pt x="4" y="4"/>
                    </a:cubicBezTo>
                    <a:cubicBezTo>
                      <a:pt x="4" y="4"/>
                      <a:pt x="4" y="3"/>
                      <a:pt x="4" y="3"/>
                    </a:cubicBezTo>
                    <a:cubicBezTo>
                      <a:pt x="4" y="2"/>
                      <a:pt x="4" y="3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7"/>
                      <a:pt x="4" y="3"/>
                      <a:pt x="4" y="5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0"/>
                      <a:pt x="3" y="4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2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3" y="4"/>
                      <a:pt x="3" y="6"/>
                      <a:pt x="3" y="5"/>
                    </a:cubicBezTo>
                    <a:cubicBezTo>
                      <a:pt x="3" y="4"/>
                      <a:pt x="3" y="4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3"/>
                      <a:pt x="3" y="3"/>
                      <a:pt x="3" y="4"/>
                    </a:cubicBezTo>
                    <a:cubicBezTo>
                      <a:pt x="3" y="2"/>
                      <a:pt x="3" y="3"/>
                      <a:pt x="2" y="4"/>
                    </a:cubicBezTo>
                    <a:cubicBezTo>
                      <a:pt x="2" y="4"/>
                      <a:pt x="2" y="3"/>
                      <a:pt x="3" y="3"/>
                    </a:cubicBezTo>
                    <a:cubicBezTo>
                      <a:pt x="3" y="3"/>
                      <a:pt x="2" y="3"/>
                      <a:pt x="2" y="4"/>
                    </a:cubicBezTo>
                    <a:cubicBezTo>
                      <a:pt x="2" y="5"/>
                      <a:pt x="2" y="4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6"/>
                      <a:pt x="2" y="3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7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23" name="Freeform 420"/>
              <p:cNvSpPr/>
              <p:nvPr/>
            </p:nvSpPr>
            <p:spPr bwMode="auto">
              <a:xfrm>
                <a:off x="1288" y="3049"/>
                <a:ext cx="0" cy="8"/>
              </a:xfrm>
              <a:custGeom>
                <a:avLst/>
                <a:gdLst>
                  <a:gd name="T0" fmla="*/ 2 h 3"/>
                  <a:gd name="T1" fmla="*/ 1 h 3"/>
                  <a:gd name="T2" fmla="*/ 3 h 3"/>
                  <a:gd name="T3" fmla="*/ 2 h 3"/>
                  <a:gd name="T4" fmla="*/ 2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3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2"/>
                      <a:pt x="0" y="3"/>
                    </a:cubicBezTo>
                    <a:cubicBezTo>
                      <a:pt x="0" y="3"/>
                      <a:pt x="0" y="3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24" name="Freeform 421"/>
              <p:cNvSpPr/>
              <p:nvPr/>
            </p:nvSpPr>
            <p:spPr bwMode="auto">
              <a:xfrm>
                <a:off x="1279" y="3047"/>
                <a:ext cx="9" cy="16"/>
              </a:xfrm>
              <a:custGeom>
                <a:avLst/>
                <a:gdLst>
                  <a:gd name="T0" fmla="*/ 1 w 3"/>
                  <a:gd name="T1" fmla="*/ 3 h 6"/>
                  <a:gd name="T2" fmla="*/ 1 w 3"/>
                  <a:gd name="T3" fmla="*/ 4 h 6"/>
                  <a:gd name="T4" fmla="*/ 2 w 3"/>
                  <a:gd name="T5" fmla="*/ 4 h 6"/>
                  <a:gd name="T6" fmla="*/ 3 w 3"/>
                  <a:gd name="T7" fmla="*/ 2 h 6"/>
                  <a:gd name="T8" fmla="*/ 2 w 3"/>
                  <a:gd name="T9" fmla="*/ 4 h 6"/>
                  <a:gd name="T10" fmla="*/ 3 w 3"/>
                  <a:gd name="T11" fmla="*/ 2 h 6"/>
                  <a:gd name="T12" fmla="*/ 3 w 3"/>
                  <a:gd name="T13" fmla="*/ 3 h 6"/>
                  <a:gd name="T14" fmla="*/ 3 w 3"/>
                  <a:gd name="T15" fmla="*/ 2 h 6"/>
                  <a:gd name="T16" fmla="*/ 3 w 3"/>
                  <a:gd name="T17" fmla="*/ 2 h 6"/>
                  <a:gd name="T18" fmla="*/ 3 w 3"/>
                  <a:gd name="T19" fmla="*/ 1 h 6"/>
                  <a:gd name="T20" fmla="*/ 2 w 3"/>
                  <a:gd name="T21" fmla="*/ 3 h 6"/>
                  <a:gd name="T22" fmla="*/ 3 w 3"/>
                  <a:gd name="T23" fmla="*/ 1 h 6"/>
                  <a:gd name="T24" fmla="*/ 2 w 3"/>
                  <a:gd name="T25" fmla="*/ 1 h 6"/>
                  <a:gd name="T26" fmla="*/ 2 w 3"/>
                  <a:gd name="T27" fmla="*/ 1 h 6"/>
                  <a:gd name="T28" fmla="*/ 2 w 3"/>
                  <a:gd name="T29" fmla="*/ 3 h 6"/>
                  <a:gd name="T30" fmla="*/ 2 w 3"/>
                  <a:gd name="T31" fmla="*/ 1 h 6"/>
                  <a:gd name="T32" fmla="*/ 1 w 3"/>
                  <a:gd name="T33" fmla="*/ 1 h 6"/>
                  <a:gd name="T34" fmla="*/ 0 w 3"/>
                  <a:gd name="T35" fmla="*/ 4 h 6"/>
                  <a:gd name="T36" fmla="*/ 1 w 3"/>
                  <a:gd name="T37" fmla="*/ 2 h 6"/>
                  <a:gd name="T38" fmla="*/ 1 w 3"/>
                  <a:gd name="T39" fmla="*/ 2 h 6"/>
                  <a:gd name="T40" fmla="*/ 0 w 3"/>
                  <a:gd name="T41" fmla="*/ 5 h 6"/>
                  <a:gd name="T42" fmla="*/ 1 w 3"/>
                  <a:gd name="T43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" h="6">
                    <a:moveTo>
                      <a:pt x="1" y="3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2" y="3"/>
                      <a:pt x="2" y="4"/>
                    </a:cubicBezTo>
                    <a:cubicBezTo>
                      <a:pt x="2" y="5"/>
                      <a:pt x="2" y="3"/>
                      <a:pt x="3" y="2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3" y="5"/>
                      <a:pt x="3" y="2"/>
                    </a:cubicBezTo>
                    <a:cubicBezTo>
                      <a:pt x="3" y="2"/>
                      <a:pt x="3" y="3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2" y="4"/>
                      <a:pt x="2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2"/>
                      <a:pt x="2" y="1"/>
                    </a:cubicBezTo>
                    <a:cubicBezTo>
                      <a:pt x="2" y="1"/>
                      <a:pt x="2" y="2"/>
                      <a:pt x="2" y="1"/>
                    </a:cubicBezTo>
                    <a:cubicBezTo>
                      <a:pt x="2" y="1"/>
                      <a:pt x="2" y="2"/>
                      <a:pt x="2" y="3"/>
                    </a:cubicBezTo>
                    <a:cubicBezTo>
                      <a:pt x="1" y="4"/>
                      <a:pt x="2" y="2"/>
                      <a:pt x="2" y="1"/>
                    </a:cubicBezTo>
                    <a:cubicBezTo>
                      <a:pt x="2" y="2"/>
                      <a:pt x="1" y="3"/>
                      <a:pt x="1" y="1"/>
                    </a:cubicBezTo>
                    <a:cubicBezTo>
                      <a:pt x="1" y="3"/>
                      <a:pt x="1" y="4"/>
                      <a:pt x="0" y="4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1"/>
                      <a:pt x="1" y="2"/>
                    </a:cubicBezTo>
                    <a:cubicBezTo>
                      <a:pt x="1" y="3"/>
                      <a:pt x="0" y="4"/>
                      <a:pt x="0" y="5"/>
                    </a:cubicBezTo>
                    <a:cubicBezTo>
                      <a:pt x="0" y="6"/>
                      <a:pt x="1" y="2"/>
                      <a:pt x="1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25" name="Rectangle 422"/>
              <p:cNvSpPr>
                <a:spLocks noChangeArrowheads="1"/>
              </p:cNvSpPr>
              <p:nvPr/>
            </p:nvSpPr>
            <p:spPr bwMode="auto">
              <a:xfrm>
                <a:off x="1282" y="3057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26" name="Freeform 423"/>
              <p:cNvSpPr/>
              <p:nvPr/>
            </p:nvSpPr>
            <p:spPr bwMode="auto">
              <a:xfrm>
                <a:off x="1405" y="2279"/>
                <a:ext cx="547" cy="183"/>
              </a:xfrm>
              <a:custGeom>
                <a:avLst/>
                <a:gdLst>
                  <a:gd name="T0" fmla="*/ 19 w 201"/>
                  <a:gd name="T1" fmla="*/ 5 h 67"/>
                  <a:gd name="T2" fmla="*/ 11 w 201"/>
                  <a:gd name="T3" fmla="*/ 44 h 67"/>
                  <a:gd name="T4" fmla="*/ 33 w 201"/>
                  <a:gd name="T5" fmla="*/ 11 h 67"/>
                  <a:gd name="T6" fmla="*/ 43 w 201"/>
                  <a:gd name="T7" fmla="*/ 51 h 67"/>
                  <a:gd name="T8" fmla="*/ 66 w 201"/>
                  <a:gd name="T9" fmla="*/ 19 h 67"/>
                  <a:gd name="T10" fmla="*/ 82 w 201"/>
                  <a:gd name="T11" fmla="*/ 62 h 67"/>
                  <a:gd name="T12" fmla="*/ 110 w 201"/>
                  <a:gd name="T13" fmla="*/ 29 h 67"/>
                  <a:gd name="T14" fmla="*/ 129 w 201"/>
                  <a:gd name="T15" fmla="*/ 64 h 67"/>
                  <a:gd name="T16" fmla="*/ 147 w 201"/>
                  <a:gd name="T17" fmla="*/ 32 h 67"/>
                  <a:gd name="T18" fmla="*/ 169 w 201"/>
                  <a:gd name="T19" fmla="*/ 60 h 67"/>
                  <a:gd name="T20" fmla="*/ 178 w 201"/>
                  <a:gd name="T21" fmla="*/ 36 h 67"/>
                  <a:gd name="T22" fmla="*/ 197 w 201"/>
                  <a:gd name="T23" fmla="*/ 52 h 67"/>
                  <a:gd name="T24" fmla="*/ 195 w 201"/>
                  <a:gd name="T25" fmla="*/ 28 h 67"/>
                  <a:gd name="T26" fmla="*/ 182 w 201"/>
                  <a:gd name="T27" fmla="*/ 11 h 67"/>
                  <a:gd name="T28" fmla="*/ 156 w 201"/>
                  <a:gd name="T29" fmla="*/ 12 h 67"/>
                  <a:gd name="T30" fmla="*/ 96 w 201"/>
                  <a:gd name="T31" fmla="*/ 16 h 67"/>
                  <a:gd name="T32" fmla="*/ 49 w 201"/>
                  <a:gd name="T33" fmla="*/ 6 h 67"/>
                  <a:gd name="T34" fmla="*/ 19 w 201"/>
                  <a:gd name="T35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01" h="67">
                    <a:moveTo>
                      <a:pt x="19" y="5"/>
                    </a:moveTo>
                    <a:cubicBezTo>
                      <a:pt x="14" y="9"/>
                      <a:pt x="0" y="43"/>
                      <a:pt x="11" y="44"/>
                    </a:cubicBezTo>
                    <a:cubicBezTo>
                      <a:pt x="20" y="44"/>
                      <a:pt x="30" y="18"/>
                      <a:pt x="33" y="11"/>
                    </a:cubicBezTo>
                    <a:cubicBezTo>
                      <a:pt x="33" y="21"/>
                      <a:pt x="29" y="50"/>
                      <a:pt x="43" y="51"/>
                    </a:cubicBezTo>
                    <a:cubicBezTo>
                      <a:pt x="54" y="52"/>
                      <a:pt x="67" y="29"/>
                      <a:pt x="66" y="19"/>
                    </a:cubicBezTo>
                    <a:cubicBezTo>
                      <a:pt x="68" y="32"/>
                      <a:pt x="66" y="57"/>
                      <a:pt x="82" y="62"/>
                    </a:cubicBezTo>
                    <a:cubicBezTo>
                      <a:pt x="100" y="67"/>
                      <a:pt x="106" y="40"/>
                      <a:pt x="110" y="29"/>
                    </a:cubicBezTo>
                    <a:cubicBezTo>
                      <a:pt x="105" y="39"/>
                      <a:pt x="116" y="63"/>
                      <a:pt x="129" y="64"/>
                    </a:cubicBezTo>
                    <a:cubicBezTo>
                      <a:pt x="143" y="66"/>
                      <a:pt x="148" y="42"/>
                      <a:pt x="147" y="32"/>
                    </a:cubicBezTo>
                    <a:cubicBezTo>
                      <a:pt x="149" y="41"/>
                      <a:pt x="155" y="63"/>
                      <a:pt x="169" y="60"/>
                    </a:cubicBezTo>
                    <a:cubicBezTo>
                      <a:pt x="178" y="58"/>
                      <a:pt x="181" y="43"/>
                      <a:pt x="178" y="36"/>
                    </a:cubicBezTo>
                    <a:cubicBezTo>
                      <a:pt x="180" y="42"/>
                      <a:pt x="187" y="62"/>
                      <a:pt x="197" y="52"/>
                    </a:cubicBezTo>
                    <a:cubicBezTo>
                      <a:pt x="201" y="48"/>
                      <a:pt x="196" y="33"/>
                      <a:pt x="195" y="28"/>
                    </a:cubicBezTo>
                    <a:cubicBezTo>
                      <a:pt x="192" y="19"/>
                      <a:pt x="191" y="13"/>
                      <a:pt x="182" y="11"/>
                    </a:cubicBezTo>
                    <a:cubicBezTo>
                      <a:pt x="174" y="9"/>
                      <a:pt x="163" y="11"/>
                      <a:pt x="156" y="12"/>
                    </a:cubicBezTo>
                    <a:cubicBezTo>
                      <a:pt x="136" y="14"/>
                      <a:pt x="116" y="18"/>
                      <a:pt x="96" y="16"/>
                    </a:cubicBezTo>
                    <a:cubicBezTo>
                      <a:pt x="80" y="15"/>
                      <a:pt x="65" y="7"/>
                      <a:pt x="49" y="6"/>
                    </a:cubicBezTo>
                    <a:cubicBezTo>
                      <a:pt x="42" y="5"/>
                      <a:pt x="21" y="3"/>
                      <a:pt x="19" y="0"/>
                    </a:cubicBezTo>
                  </a:path>
                </a:pathLst>
              </a:custGeom>
              <a:solidFill>
                <a:srgbClr val="8F5E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27" name="Freeform 424"/>
              <p:cNvSpPr/>
              <p:nvPr/>
            </p:nvSpPr>
            <p:spPr bwMode="auto">
              <a:xfrm>
                <a:off x="1936" y="2410"/>
                <a:ext cx="2" cy="5"/>
              </a:xfrm>
              <a:custGeom>
                <a:avLst/>
                <a:gdLst>
                  <a:gd name="T0" fmla="*/ 2 w 2"/>
                  <a:gd name="T1" fmla="*/ 0 h 5"/>
                  <a:gd name="T2" fmla="*/ 0 w 2"/>
                  <a:gd name="T3" fmla="*/ 3 h 5"/>
                  <a:gd name="T4" fmla="*/ 2 w 2"/>
                  <a:gd name="T5" fmla="*/ 5 h 5"/>
                  <a:gd name="T6" fmla="*/ 2 w 2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5">
                    <a:moveTo>
                      <a:pt x="2" y="0"/>
                    </a:moveTo>
                    <a:lnTo>
                      <a:pt x="0" y="3"/>
                    </a:lnTo>
                    <a:lnTo>
                      <a:pt x="2" y="5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28" name="Freeform 425"/>
              <p:cNvSpPr/>
              <p:nvPr/>
            </p:nvSpPr>
            <p:spPr bwMode="auto">
              <a:xfrm>
                <a:off x="1922" y="2410"/>
                <a:ext cx="14" cy="14"/>
              </a:xfrm>
              <a:custGeom>
                <a:avLst/>
                <a:gdLst>
                  <a:gd name="T0" fmla="*/ 1 w 5"/>
                  <a:gd name="T1" fmla="*/ 0 h 5"/>
                  <a:gd name="T2" fmla="*/ 1 w 5"/>
                  <a:gd name="T3" fmla="*/ 1 h 5"/>
                  <a:gd name="T4" fmla="*/ 4 w 5"/>
                  <a:gd name="T5" fmla="*/ 5 h 5"/>
                  <a:gd name="T6" fmla="*/ 4 w 5"/>
                  <a:gd name="T7" fmla="*/ 0 h 5"/>
                  <a:gd name="T8" fmla="*/ 3 w 5"/>
                  <a:gd name="T9" fmla="*/ 3 h 5"/>
                  <a:gd name="T10" fmla="*/ 2 w 5"/>
                  <a:gd name="T11" fmla="*/ 0 h 5"/>
                  <a:gd name="T12" fmla="*/ 2 w 5"/>
                  <a:gd name="T13" fmla="*/ 1 h 5"/>
                  <a:gd name="T14" fmla="*/ 1 w 5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5">
                    <a:moveTo>
                      <a:pt x="1" y="0"/>
                    </a:moveTo>
                    <a:cubicBezTo>
                      <a:pt x="1" y="0"/>
                      <a:pt x="1" y="2"/>
                      <a:pt x="1" y="1"/>
                    </a:cubicBezTo>
                    <a:cubicBezTo>
                      <a:pt x="2" y="4"/>
                      <a:pt x="0" y="4"/>
                      <a:pt x="4" y="5"/>
                    </a:cubicBezTo>
                    <a:cubicBezTo>
                      <a:pt x="5" y="3"/>
                      <a:pt x="5" y="1"/>
                      <a:pt x="4" y="0"/>
                    </a:cubicBezTo>
                    <a:cubicBezTo>
                      <a:pt x="3" y="1"/>
                      <a:pt x="4" y="3"/>
                      <a:pt x="3" y="3"/>
                    </a:cubicBezTo>
                    <a:cubicBezTo>
                      <a:pt x="3" y="2"/>
                      <a:pt x="3" y="1"/>
                      <a:pt x="2" y="0"/>
                    </a:cubicBezTo>
                    <a:cubicBezTo>
                      <a:pt x="1" y="0"/>
                      <a:pt x="3" y="2"/>
                      <a:pt x="2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29" name="Freeform 426"/>
              <p:cNvSpPr/>
              <p:nvPr/>
            </p:nvSpPr>
            <p:spPr bwMode="auto">
              <a:xfrm>
                <a:off x="1922" y="2415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30" name="Freeform 427"/>
              <p:cNvSpPr/>
              <p:nvPr/>
            </p:nvSpPr>
            <p:spPr bwMode="auto">
              <a:xfrm>
                <a:off x="1917" y="2415"/>
                <a:ext cx="5" cy="6"/>
              </a:xfrm>
              <a:custGeom>
                <a:avLst/>
                <a:gdLst>
                  <a:gd name="T0" fmla="*/ 2 w 2"/>
                  <a:gd name="T1" fmla="*/ 1 h 2"/>
                  <a:gd name="T2" fmla="*/ 2 w 2"/>
                  <a:gd name="T3" fmla="*/ 0 h 2"/>
                  <a:gd name="T4" fmla="*/ 0 w 2"/>
                  <a:gd name="T5" fmla="*/ 1 h 2"/>
                  <a:gd name="T6" fmla="*/ 2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1" y="1"/>
                      <a:pt x="2" y="0"/>
                      <a:pt x="2" y="0"/>
                    </a:cubicBezTo>
                    <a:cubicBezTo>
                      <a:pt x="2" y="1"/>
                      <a:pt x="1" y="1"/>
                      <a:pt x="0" y="1"/>
                    </a:cubicBezTo>
                    <a:cubicBezTo>
                      <a:pt x="1" y="1"/>
                      <a:pt x="1" y="2"/>
                      <a:pt x="2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31" name="Freeform 428"/>
              <p:cNvSpPr/>
              <p:nvPr/>
            </p:nvSpPr>
            <p:spPr bwMode="auto">
              <a:xfrm>
                <a:off x="1911" y="2410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32" name="Freeform 429"/>
              <p:cNvSpPr/>
              <p:nvPr/>
            </p:nvSpPr>
            <p:spPr bwMode="auto">
              <a:xfrm>
                <a:off x="1906" y="2405"/>
                <a:ext cx="13" cy="8"/>
              </a:xfrm>
              <a:custGeom>
                <a:avLst/>
                <a:gdLst>
                  <a:gd name="T0" fmla="*/ 1 w 5"/>
                  <a:gd name="T1" fmla="*/ 1 h 3"/>
                  <a:gd name="T2" fmla="*/ 2 w 5"/>
                  <a:gd name="T3" fmla="*/ 2 h 3"/>
                  <a:gd name="T4" fmla="*/ 2 w 5"/>
                  <a:gd name="T5" fmla="*/ 2 h 3"/>
                  <a:gd name="T6" fmla="*/ 4 w 5"/>
                  <a:gd name="T7" fmla="*/ 2 h 3"/>
                  <a:gd name="T8" fmla="*/ 5 w 5"/>
                  <a:gd name="T9" fmla="*/ 3 h 3"/>
                  <a:gd name="T10" fmla="*/ 5 w 5"/>
                  <a:gd name="T11" fmla="*/ 1 h 3"/>
                  <a:gd name="T12" fmla="*/ 1 w 5"/>
                  <a:gd name="T13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3">
                    <a:moveTo>
                      <a:pt x="1" y="1"/>
                    </a:moveTo>
                    <a:cubicBezTo>
                      <a:pt x="0" y="2"/>
                      <a:pt x="1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3" y="1"/>
                      <a:pt x="4" y="2"/>
                    </a:cubicBezTo>
                    <a:cubicBezTo>
                      <a:pt x="5" y="2"/>
                      <a:pt x="4" y="3"/>
                      <a:pt x="5" y="3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33" name="Freeform 430"/>
              <p:cNvSpPr/>
              <p:nvPr/>
            </p:nvSpPr>
            <p:spPr bwMode="auto">
              <a:xfrm>
                <a:off x="1911" y="2410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34" name="Freeform 431"/>
              <p:cNvSpPr/>
              <p:nvPr/>
            </p:nvSpPr>
            <p:spPr bwMode="auto">
              <a:xfrm>
                <a:off x="1917" y="2415"/>
                <a:ext cx="2" cy="0"/>
              </a:xfrm>
              <a:custGeom>
                <a:avLst/>
                <a:gdLst>
                  <a:gd name="T0" fmla="*/ 0 w 2"/>
                  <a:gd name="T1" fmla="*/ 0 w 2"/>
                  <a:gd name="T2" fmla="*/ 2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35" name="Freeform 432"/>
              <p:cNvSpPr/>
              <p:nvPr/>
            </p:nvSpPr>
            <p:spPr bwMode="auto">
              <a:xfrm>
                <a:off x="1900" y="2391"/>
                <a:ext cx="8" cy="16"/>
              </a:xfrm>
              <a:custGeom>
                <a:avLst/>
                <a:gdLst>
                  <a:gd name="T0" fmla="*/ 0 w 3"/>
                  <a:gd name="T1" fmla="*/ 4 h 6"/>
                  <a:gd name="T2" fmla="*/ 3 w 3"/>
                  <a:gd name="T3" fmla="*/ 5 h 6"/>
                  <a:gd name="T4" fmla="*/ 3 w 3"/>
                  <a:gd name="T5" fmla="*/ 1 h 6"/>
                  <a:gd name="T6" fmla="*/ 1 w 3"/>
                  <a:gd name="T7" fmla="*/ 0 h 6"/>
                  <a:gd name="T8" fmla="*/ 0 w 3"/>
                  <a:gd name="T9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6">
                    <a:moveTo>
                      <a:pt x="0" y="4"/>
                    </a:moveTo>
                    <a:cubicBezTo>
                      <a:pt x="2" y="2"/>
                      <a:pt x="2" y="6"/>
                      <a:pt x="3" y="5"/>
                    </a:cubicBezTo>
                    <a:cubicBezTo>
                      <a:pt x="2" y="4"/>
                      <a:pt x="2" y="2"/>
                      <a:pt x="3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2"/>
                      <a:pt x="0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36" name="Freeform 433"/>
              <p:cNvSpPr/>
              <p:nvPr/>
            </p:nvSpPr>
            <p:spPr bwMode="auto">
              <a:xfrm>
                <a:off x="1898" y="2383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37" name="Freeform 434"/>
              <p:cNvSpPr/>
              <p:nvPr/>
            </p:nvSpPr>
            <p:spPr bwMode="auto">
              <a:xfrm>
                <a:off x="1873" y="2369"/>
                <a:ext cx="33" cy="41"/>
              </a:xfrm>
              <a:custGeom>
                <a:avLst/>
                <a:gdLst>
                  <a:gd name="T0" fmla="*/ 4 w 12"/>
                  <a:gd name="T1" fmla="*/ 15 h 15"/>
                  <a:gd name="T2" fmla="*/ 2 w 12"/>
                  <a:gd name="T3" fmla="*/ 11 h 15"/>
                  <a:gd name="T4" fmla="*/ 4 w 12"/>
                  <a:gd name="T5" fmla="*/ 13 h 15"/>
                  <a:gd name="T6" fmla="*/ 3 w 12"/>
                  <a:gd name="T7" fmla="*/ 9 h 15"/>
                  <a:gd name="T8" fmla="*/ 5 w 12"/>
                  <a:gd name="T9" fmla="*/ 11 h 15"/>
                  <a:gd name="T10" fmla="*/ 5 w 12"/>
                  <a:gd name="T11" fmla="*/ 9 h 15"/>
                  <a:gd name="T12" fmla="*/ 5 w 12"/>
                  <a:gd name="T13" fmla="*/ 9 h 15"/>
                  <a:gd name="T14" fmla="*/ 5 w 12"/>
                  <a:gd name="T15" fmla="*/ 9 h 15"/>
                  <a:gd name="T16" fmla="*/ 6 w 12"/>
                  <a:gd name="T17" fmla="*/ 7 h 15"/>
                  <a:gd name="T18" fmla="*/ 6 w 12"/>
                  <a:gd name="T19" fmla="*/ 7 h 15"/>
                  <a:gd name="T20" fmla="*/ 7 w 12"/>
                  <a:gd name="T21" fmla="*/ 7 h 15"/>
                  <a:gd name="T22" fmla="*/ 8 w 12"/>
                  <a:gd name="T23" fmla="*/ 7 h 15"/>
                  <a:gd name="T24" fmla="*/ 9 w 12"/>
                  <a:gd name="T25" fmla="*/ 9 h 15"/>
                  <a:gd name="T26" fmla="*/ 10 w 12"/>
                  <a:gd name="T27" fmla="*/ 7 h 15"/>
                  <a:gd name="T28" fmla="*/ 7 w 12"/>
                  <a:gd name="T29" fmla="*/ 6 h 15"/>
                  <a:gd name="T30" fmla="*/ 9 w 12"/>
                  <a:gd name="T31" fmla="*/ 5 h 15"/>
                  <a:gd name="T32" fmla="*/ 7 w 12"/>
                  <a:gd name="T33" fmla="*/ 4 h 15"/>
                  <a:gd name="T34" fmla="*/ 7 w 12"/>
                  <a:gd name="T35" fmla="*/ 4 h 15"/>
                  <a:gd name="T36" fmla="*/ 7 w 12"/>
                  <a:gd name="T37" fmla="*/ 4 h 15"/>
                  <a:gd name="T38" fmla="*/ 7 w 12"/>
                  <a:gd name="T39" fmla="*/ 4 h 15"/>
                  <a:gd name="T40" fmla="*/ 7 w 12"/>
                  <a:gd name="T41" fmla="*/ 4 h 15"/>
                  <a:gd name="T42" fmla="*/ 7 w 12"/>
                  <a:gd name="T43" fmla="*/ 4 h 15"/>
                  <a:gd name="T44" fmla="*/ 1 w 12"/>
                  <a:gd name="T45" fmla="*/ 9 h 15"/>
                  <a:gd name="T46" fmla="*/ 1 w 12"/>
                  <a:gd name="T47" fmla="*/ 9 h 15"/>
                  <a:gd name="T48" fmla="*/ 1 w 12"/>
                  <a:gd name="T49" fmla="*/ 9 h 15"/>
                  <a:gd name="T50" fmla="*/ 1 w 12"/>
                  <a:gd name="T51" fmla="*/ 9 h 15"/>
                  <a:gd name="T52" fmla="*/ 1 w 12"/>
                  <a:gd name="T53" fmla="*/ 9 h 15"/>
                  <a:gd name="T54" fmla="*/ 1 w 12"/>
                  <a:gd name="T55" fmla="*/ 9 h 15"/>
                  <a:gd name="T56" fmla="*/ 0 w 12"/>
                  <a:gd name="T57" fmla="*/ 12 h 15"/>
                  <a:gd name="T58" fmla="*/ 4 w 12"/>
                  <a:gd name="T59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2" h="15">
                    <a:moveTo>
                      <a:pt x="4" y="15"/>
                    </a:moveTo>
                    <a:cubicBezTo>
                      <a:pt x="2" y="11"/>
                      <a:pt x="2" y="11"/>
                      <a:pt x="2" y="11"/>
                    </a:cubicBezTo>
                    <a:cubicBezTo>
                      <a:pt x="3" y="12"/>
                      <a:pt x="4" y="12"/>
                      <a:pt x="4" y="13"/>
                    </a:cubicBezTo>
                    <a:cubicBezTo>
                      <a:pt x="4" y="11"/>
                      <a:pt x="3" y="11"/>
                      <a:pt x="3" y="9"/>
                    </a:cubicBezTo>
                    <a:cubicBezTo>
                      <a:pt x="5" y="9"/>
                      <a:pt x="3" y="12"/>
                      <a:pt x="5" y="11"/>
                    </a:cubicBezTo>
                    <a:cubicBezTo>
                      <a:pt x="5" y="11"/>
                      <a:pt x="5" y="10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8"/>
                      <a:pt x="3" y="10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9" y="6"/>
                      <a:pt x="7" y="7"/>
                      <a:pt x="7" y="6"/>
                    </a:cubicBezTo>
                    <a:cubicBezTo>
                      <a:pt x="7" y="5"/>
                      <a:pt x="8" y="5"/>
                      <a:pt x="9" y="5"/>
                    </a:cubicBezTo>
                    <a:cubicBezTo>
                      <a:pt x="8" y="5"/>
                      <a:pt x="8" y="5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12" y="0"/>
                      <a:pt x="0" y="10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0" y="10"/>
                      <a:pt x="0" y="11"/>
                      <a:pt x="0" y="12"/>
                    </a:cubicBezTo>
                    <a:cubicBezTo>
                      <a:pt x="0" y="14"/>
                      <a:pt x="3" y="14"/>
                      <a:pt x="4" y="15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38" name="Freeform 435"/>
              <p:cNvSpPr/>
              <p:nvPr/>
            </p:nvSpPr>
            <p:spPr bwMode="auto">
              <a:xfrm>
                <a:off x="1876" y="2410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39" name="Freeform 436"/>
              <p:cNvSpPr/>
              <p:nvPr/>
            </p:nvSpPr>
            <p:spPr bwMode="auto">
              <a:xfrm>
                <a:off x="1868" y="2413"/>
                <a:ext cx="16" cy="19"/>
              </a:xfrm>
              <a:custGeom>
                <a:avLst/>
                <a:gdLst>
                  <a:gd name="T0" fmla="*/ 5 w 6"/>
                  <a:gd name="T1" fmla="*/ 3 h 7"/>
                  <a:gd name="T2" fmla="*/ 5 w 6"/>
                  <a:gd name="T3" fmla="*/ 1 h 7"/>
                  <a:gd name="T4" fmla="*/ 6 w 6"/>
                  <a:gd name="T5" fmla="*/ 1 h 7"/>
                  <a:gd name="T6" fmla="*/ 4 w 6"/>
                  <a:gd name="T7" fmla="*/ 0 h 7"/>
                  <a:gd name="T8" fmla="*/ 4 w 6"/>
                  <a:gd name="T9" fmla="*/ 3 h 7"/>
                  <a:gd name="T10" fmla="*/ 1 w 6"/>
                  <a:gd name="T11" fmla="*/ 3 h 7"/>
                  <a:gd name="T12" fmla="*/ 2 w 6"/>
                  <a:gd name="T13" fmla="*/ 2 h 7"/>
                  <a:gd name="T14" fmla="*/ 1 w 6"/>
                  <a:gd name="T15" fmla="*/ 6 h 7"/>
                  <a:gd name="T16" fmla="*/ 2 w 6"/>
                  <a:gd name="T17" fmla="*/ 5 h 7"/>
                  <a:gd name="T18" fmla="*/ 2 w 6"/>
                  <a:gd name="T19" fmla="*/ 7 h 7"/>
                  <a:gd name="T20" fmla="*/ 5 w 6"/>
                  <a:gd name="T21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7">
                    <a:moveTo>
                      <a:pt x="5" y="3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6" y="1"/>
                    </a:cubicBezTo>
                    <a:cubicBezTo>
                      <a:pt x="5" y="1"/>
                      <a:pt x="5" y="0"/>
                      <a:pt x="4" y="0"/>
                    </a:cubicBezTo>
                    <a:cubicBezTo>
                      <a:pt x="2" y="1"/>
                      <a:pt x="4" y="2"/>
                      <a:pt x="4" y="3"/>
                    </a:cubicBezTo>
                    <a:cubicBezTo>
                      <a:pt x="3" y="6"/>
                      <a:pt x="3" y="3"/>
                      <a:pt x="1" y="3"/>
                    </a:cubicBezTo>
                    <a:cubicBezTo>
                      <a:pt x="1" y="3"/>
                      <a:pt x="2" y="3"/>
                      <a:pt x="2" y="2"/>
                    </a:cubicBezTo>
                    <a:cubicBezTo>
                      <a:pt x="0" y="3"/>
                      <a:pt x="1" y="5"/>
                      <a:pt x="1" y="6"/>
                    </a:cubicBezTo>
                    <a:cubicBezTo>
                      <a:pt x="2" y="6"/>
                      <a:pt x="2" y="6"/>
                      <a:pt x="2" y="5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4" y="6"/>
                      <a:pt x="5" y="6"/>
                      <a:pt x="5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40" name="Freeform 437"/>
              <p:cNvSpPr/>
              <p:nvPr/>
            </p:nvSpPr>
            <p:spPr bwMode="auto">
              <a:xfrm>
                <a:off x="1884" y="2413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41" name="Freeform 438"/>
              <p:cNvSpPr/>
              <p:nvPr/>
            </p:nvSpPr>
            <p:spPr bwMode="auto">
              <a:xfrm>
                <a:off x="1870" y="242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42" name="Freeform 439"/>
              <p:cNvSpPr/>
              <p:nvPr/>
            </p:nvSpPr>
            <p:spPr bwMode="auto">
              <a:xfrm>
                <a:off x="1876" y="2432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43" name="Freeform 440"/>
              <p:cNvSpPr/>
              <p:nvPr/>
            </p:nvSpPr>
            <p:spPr bwMode="auto">
              <a:xfrm>
                <a:off x="1780" y="2366"/>
                <a:ext cx="98" cy="82"/>
              </a:xfrm>
              <a:custGeom>
                <a:avLst/>
                <a:gdLst>
                  <a:gd name="T0" fmla="*/ 0 w 36"/>
                  <a:gd name="T1" fmla="*/ 8 h 30"/>
                  <a:gd name="T2" fmla="*/ 2 w 36"/>
                  <a:gd name="T3" fmla="*/ 7 h 30"/>
                  <a:gd name="T4" fmla="*/ 2 w 36"/>
                  <a:gd name="T5" fmla="*/ 9 h 30"/>
                  <a:gd name="T6" fmla="*/ 5 w 36"/>
                  <a:gd name="T7" fmla="*/ 10 h 30"/>
                  <a:gd name="T8" fmla="*/ 6 w 36"/>
                  <a:gd name="T9" fmla="*/ 6 h 30"/>
                  <a:gd name="T10" fmla="*/ 7 w 36"/>
                  <a:gd name="T11" fmla="*/ 7 h 30"/>
                  <a:gd name="T12" fmla="*/ 9 w 36"/>
                  <a:gd name="T13" fmla="*/ 4 h 30"/>
                  <a:gd name="T14" fmla="*/ 11 w 36"/>
                  <a:gd name="T15" fmla="*/ 7 h 30"/>
                  <a:gd name="T16" fmla="*/ 14 w 36"/>
                  <a:gd name="T17" fmla="*/ 11 h 30"/>
                  <a:gd name="T18" fmla="*/ 26 w 36"/>
                  <a:gd name="T19" fmla="*/ 28 h 30"/>
                  <a:gd name="T20" fmla="*/ 28 w 36"/>
                  <a:gd name="T21" fmla="*/ 26 h 30"/>
                  <a:gd name="T22" fmla="*/ 28 w 36"/>
                  <a:gd name="T23" fmla="*/ 28 h 30"/>
                  <a:gd name="T24" fmla="*/ 27 w 36"/>
                  <a:gd name="T25" fmla="*/ 28 h 30"/>
                  <a:gd name="T26" fmla="*/ 32 w 36"/>
                  <a:gd name="T27" fmla="*/ 29 h 30"/>
                  <a:gd name="T28" fmla="*/ 31 w 36"/>
                  <a:gd name="T29" fmla="*/ 26 h 30"/>
                  <a:gd name="T30" fmla="*/ 34 w 36"/>
                  <a:gd name="T31" fmla="*/ 27 h 30"/>
                  <a:gd name="T32" fmla="*/ 34 w 36"/>
                  <a:gd name="T33" fmla="*/ 25 h 30"/>
                  <a:gd name="T34" fmla="*/ 32 w 36"/>
                  <a:gd name="T35" fmla="*/ 25 h 30"/>
                  <a:gd name="T36" fmla="*/ 32 w 36"/>
                  <a:gd name="T37" fmla="*/ 24 h 30"/>
                  <a:gd name="T38" fmla="*/ 25 w 36"/>
                  <a:gd name="T39" fmla="*/ 25 h 30"/>
                  <a:gd name="T40" fmla="*/ 26 w 36"/>
                  <a:gd name="T41" fmla="*/ 25 h 30"/>
                  <a:gd name="T42" fmla="*/ 22 w 36"/>
                  <a:gd name="T43" fmla="*/ 19 h 30"/>
                  <a:gd name="T44" fmla="*/ 19 w 36"/>
                  <a:gd name="T45" fmla="*/ 18 h 30"/>
                  <a:gd name="T46" fmla="*/ 19 w 36"/>
                  <a:gd name="T47" fmla="*/ 16 h 30"/>
                  <a:gd name="T48" fmla="*/ 18 w 36"/>
                  <a:gd name="T49" fmla="*/ 16 h 30"/>
                  <a:gd name="T50" fmla="*/ 18 w 36"/>
                  <a:gd name="T51" fmla="*/ 13 h 30"/>
                  <a:gd name="T52" fmla="*/ 15 w 36"/>
                  <a:gd name="T53" fmla="*/ 14 h 30"/>
                  <a:gd name="T54" fmla="*/ 16 w 36"/>
                  <a:gd name="T55" fmla="*/ 8 h 30"/>
                  <a:gd name="T56" fmla="*/ 15 w 36"/>
                  <a:gd name="T57" fmla="*/ 9 h 30"/>
                  <a:gd name="T58" fmla="*/ 14 w 36"/>
                  <a:gd name="T59" fmla="*/ 9 h 30"/>
                  <a:gd name="T60" fmla="*/ 15 w 36"/>
                  <a:gd name="T61" fmla="*/ 7 h 30"/>
                  <a:gd name="T62" fmla="*/ 12 w 36"/>
                  <a:gd name="T63" fmla="*/ 4 h 30"/>
                  <a:gd name="T64" fmla="*/ 11 w 36"/>
                  <a:gd name="T65" fmla="*/ 5 h 30"/>
                  <a:gd name="T66" fmla="*/ 10 w 36"/>
                  <a:gd name="T67" fmla="*/ 2 h 30"/>
                  <a:gd name="T68" fmla="*/ 5 w 36"/>
                  <a:gd name="T69" fmla="*/ 5 h 30"/>
                  <a:gd name="T70" fmla="*/ 9 w 36"/>
                  <a:gd name="T71" fmla="*/ 0 h 30"/>
                  <a:gd name="T72" fmla="*/ 2 w 36"/>
                  <a:gd name="T73" fmla="*/ 2 h 30"/>
                  <a:gd name="T74" fmla="*/ 3 w 36"/>
                  <a:gd name="T75" fmla="*/ 7 h 30"/>
                  <a:gd name="T76" fmla="*/ 0 w 36"/>
                  <a:gd name="T77" fmla="*/ 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36" h="30">
                    <a:moveTo>
                      <a:pt x="0" y="8"/>
                    </a:moveTo>
                    <a:cubicBezTo>
                      <a:pt x="1" y="8"/>
                      <a:pt x="2" y="7"/>
                      <a:pt x="2" y="7"/>
                    </a:cubicBezTo>
                    <a:cubicBezTo>
                      <a:pt x="3" y="7"/>
                      <a:pt x="2" y="8"/>
                      <a:pt x="2" y="9"/>
                    </a:cubicBezTo>
                    <a:cubicBezTo>
                      <a:pt x="4" y="8"/>
                      <a:pt x="4" y="10"/>
                      <a:pt x="5" y="10"/>
                    </a:cubicBezTo>
                    <a:cubicBezTo>
                      <a:pt x="5" y="9"/>
                      <a:pt x="5" y="7"/>
                      <a:pt x="6" y="6"/>
                    </a:cubicBezTo>
                    <a:cubicBezTo>
                      <a:pt x="6" y="6"/>
                      <a:pt x="6" y="7"/>
                      <a:pt x="7" y="7"/>
                    </a:cubicBezTo>
                    <a:cubicBezTo>
                      <a:pt x="7" y="6"/>
                      <a:pt x="6" y="3"/>
                      <a:pt x="9" y="4"/>
                    </a:cubicBezTo>
                    <a:cubicBezTo>
                      <a:pt x="10" y="5"/>
                      <a:pt x="11" y="6"/>
                      <a:pt x="11" y="7"/>
                    </a:cubicBezTo>
                    <a:cubicBezTo>
                      <a:pt x="11" y="9"/>
                      <a:pt x="13" y="10"/>
                      <a:pt x="14" y="11"/>
                    </a:cubicBezTo>
                    <a:cubicBezTo>
                      <a:pt x="17" y="18"/>
                      <a:pt x="20" y="24"/>
                      <a:pt x="26" y="28"/>
                    </a:cubicBezTo>
                    <a:cubicBezTo>
                      <a:pt x="26" y="28"/>
                      <a:pt x="27" y="27"/>
                      <a:pt x="28" y="26"/>
                    </a:cubicBezTo>
                    <a:cubicBezTo>
                      <a:pt x="27" y="27"/>
                      <a:pt x="29" y="27"/>
                      <a:pt x="28" y="28"/>
                    </a:cubicBezTo>
                    <a:cubicBezTo>
                      <a:pt x="28" y="28"/>
                      <a:pt x="28" y="28"/>
                      <a:pt x="27" y="28"/>
                    </a:cubicBezTo>
                    <a:cubicBezTo>
                      <a:pt x="28" y="30"/>
                      <a:pt x="31" y="29"/>
                      <a:pt x="32" y="29"/>
                    </a:cubicBezTo>
                    <a:cubicBezTo>
                      <a:pt x="32" y="28"/>
                      <a:pt x="31" y="27"/>
                      <a:pt x="31" y="26"/>
                    </a:cubicBezTo>
                    <a:cubicBezTo>
                      <a:pt x="32" y="29"/>
                      <a:pt x="32" y="26"/>
                      <a:pt x="34" y="27"/>
                    </a:cubicBezTo>
                    <a:cubicBezTo>
                      <a:pt x="36" y="26"/>
                      <a:pt x="33" y="26"/>
                      <a:pt x="34" y="25"/>
                    </a:cubicBezTo>
                    <a:cubicBezTo>
                      <a:pt x="33" y="24"/>
                      <a:pt x="33" y="26"/>
                      <a:pt x="32" y="25"/>
                    </a:cubicBezTo>
                    <a:cubicBezTo>
                      <a:pt x="31" y="24"/>
                      <a:pt x="33" y="25"/>
                      <a:pt x="32" y="24"/>
                    </a:cubicBezTo>
                    <a:cubicBezTo>
                      <a:pt x="31" y="24"/>
                      <a:pt x="30" y="28"/>
                      <a:pt x="25" y="25"/>
                    </a:cubicBezTo>
                    <a:cubicBezTo>
                      <a:pt x="26" y="25"/>
                      <a:pt x="26" y="25"/>
                      <a:pt x="26" y="25"/>
                    </a:cubicBezTo>
                    <a:cubicBezTo>
                      <a:pt x="24" y="24"/>
                      <a:pt x="21" y="22"/>
                      <a:pt x="22" y="19"/>
                    </a:cubicBezTo>
                    <a:cubicBezTo>
                      <a:pt x="21" y="20"/>
                      <a:pt x="21" y="16"/>
                      <a:pt x="19" y="18"/>
                    </a:cubicBezTo>
                    <a:cubicBezTo>
                      <a:pt x="19" y="17"/>
                      <a:pt x="19" y="17"/>
                      <a:pt x="19" y="16"/>
                    </a:cubicBezTo>
                    <a:cubicBezTo>
                      <a:pt x="18" y="16"/>
                      <a:pt x="18" y="16"/>
                      <a:pt x="18" y="16"/>
                    </a:cubicBezTo>
                    <a:cubicBezTo>
                      <a:pt x="17" y="15"/>
                      <a:pt x="19" y="15"/>
                      <a:pt x="18" y="13"/>
                    </a:cubicBezTo>
                    <a:cubicBezTo>
                      <a:pt x="17" y="15"/>
                      <a:pt x="17" y="14"/>
                      <a:pt x="15" y="14"/>
                    </a:cubicBezTo>
                    <a:cubicBezTo>
                      <a:pt x="16" y="12"/>
                      <a:pt x="16" y="10"/>
                      <a:pt x="16" y="8"/>
                    </a:cubicBezTo>
                    <a:cubicBezTo>
                      <a:pt x="16" y="8"/>
                      <a:pt x="15" y="8"/>
                      <a:pt x="15" y="9"/>
                    </a:cubicBezTo>
                    <a:cubicBezTo>
                      <a:pt x="15" y="8"/>
                      <a:pt x="14" y="9"/>
                      <a:pt x="14" y="9"/>
                    </a:cubicBezTo>
                    <a:cubicBezTo>
                      <a:pt x="13" y="8"/>
                      <a:pt x="15" y="7"/>
                      <a:pt x="15" y="7"/>
                    </a:cubicBezTo>
                    <a:cubicBezTo>
                      <a:pt x="15" y="5"/>
                      <a:pt x="12" y="6"/>
                      <a:pt x="12" y="4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0" y="4"/>
                      <a:pt x="11" y="4"/>
                      <a:pt x="10" y="2"/>
                    </a:cubicBezTo>
                    <a:cubicBezTo>
                      <a:pt x="4" y="2"/>
                      <a:pt x="6" y="4"/>
                      <a:pt x="5" y="5"/>
                    </a:cubicBezTo>
                    <a:cubicBezTo>
                      <a:pt x="5" y="4"/>
                      <a:pt x="0" y="3"/>
                      <a:pt x="9" y="0"/>
                    </a:cubicBezTo>
                    <a:cubicBezTo>
                      <a:pt x="1" y="1"/>
                      <a:pt x="5" y="2"/>
                      <a:pt x="2" y="2"/>
                    </a:cubicBezTo>
                    <a:cubicBezTo>
                      <a:pt x="3" y="3"/>
                      <a:pt x="3" y="5"/>
                      <a:pt x="3" y="7"/>
                    </a:cubicBezTo>
                    <a:cubicBezTo>
                      <a:pt x="2" y="5"/>
                      <a:pt x="1" y="7"/>
                      <a:pt x="0" y="8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44" name="Freeform 441"/>
              <p:cNvSpPr/>
              <p:nvPr/>
            </p:nvSpPr>
            <p:spPr bwMode="auto">
              <a:xfrm>
                <a:off x="1786" y="2369"/>
                <a:ext cx="3" cy="3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45" name="Freeform 442"/>
              <p:cNvSpPr/>
              <p:nvPr/>
            </p:nvSpPr>
            <p:spPr bwMode="auto">
              <a:xfrm>
                <a:off x="1780" y="238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46" name="Rectangle 443"/>
              <p:cNvSpPr>
                <a:spLocks noChangeArrowheads="1"/>
              </p:cNvSpPr>
              <p:nvPr/>
            </p:nvSpPr>
            <p:spPr bwMode="auto">
              <a:xfrm>
                <a:off x="1810" y="2386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47" name="Freeform 444"/>
              <p:cNvSpPr/>
              <p:nvPr/>
            </p:nvSpPr>
            <p:spPr bwMode="auto">
              <a:xfrm>
                <a:off x="1824" y="2383"/>
                <a:ext cx="3" cy="5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0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0"/>
                      <a:pt x="0" y="1"/>
                      <a:pt x="0" y="2"/>
                    </a:cubicBezTo>
                    <a:cubicBezTo>
                      <a:pt x="0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48" name="Freeform 445"/>
              <p:cNvSpPr/>
              <p:nvPr/>
            </p:nvSpPr>
            <p:spPr bwMode="auto">
              <a:xfrm>
                <a:off x="1838" y="2413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49" name="Freeform 446"/>
              <p:cNvSpPr/>
              <p:nvPr/>
            </p:nvSpPr>
            <p:spPr bwMode="auto">
              <a:xfrm>
                <a:off x="1783" y="2377"/>
                <a:ext cx="0" cy="6"/>
              </a:xfrm>
              <a:custGeom>
                <a:avLst/>
                <a:gdLst>
                  <a:gd name="T0" fmla="*/ 0 h 6"/>
                  <a:gd name="T1" fmla="*/ 3 h 6"/>
                  <a:gd name="T2" fmla="*/ 6 h 6"/>
                  <a:gd name="T3" fmla="*/ 0 h 6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6">
                    <a:moveTo>
                      <a:pt x="0" y="0"/>
                    </a:moveTo>
                    <a:lnTo>
                      <a:pt x="0" y="3"/>
                    </a:lnTo>
                    <a:lnTo>
                      <a:pt x="0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50" name="Freeform 447"/>
              <p:cNvSpPr/>
              <p:nvPr/>
            </p:nvSpPr>
            <p:spPr bwMode="auto">
              <a:xfrm>
                <a:off x="1748" y="2394"/>
                <a:ext cx="41" cy="60"/>
              </a:xfrm>
              <a:custGeom>
                <a:avLst/>
                <a:gdLst>
                  <a:gd name="T0" fmla="*/ 2 w 15"/>
                  <a:gd name="T1" fmla="*/ 20 h 22"/>
                  <a:gd name="T2" fmla="*/ 7 w 15"/>
                  <a:gd name="T3" fmla="*/ 21 h 22"/>
                  <a:gd name="T4" fmla="*/ 8 w 15"/>
                  <a:gd name="T5" fmla="*/ 16 h 22"/>
                  <a:gd name="T6" fmla="*/ 10 w 15"/>
                  <a:gd name="T7" fmla="*/ 19 h 22"/>
                  <a:gd name="T8" fmla="*/ 12 w 15"/>
                  <a:gd name="T9" fmla="*/ 9 h 22"/>
                  <a:gd name="T10" fmla="*/ 13 w 15"/>
                  <a:gd name="T11" fmla="*/ 10 h 22"/>
                  <a:gd name="T12" fmla="*/ 11 w 15"/>
                  <a:gd name="T13" fmla="*/ 5 h 22"/>
                  <a:gd name="T14" fmla="*/ 15 w 15"/>
                  <a:gd name="T15" fmla="*/ 6 h 22"/>
                  <a:gd name="T16" fmla="*/ 15 w 15"/>
                  <a:gd name="T17" fmla="*/ 7 h 22"/>
                  <a:gd name="T18" fmla="*/ 15 w 15"/>
                  <a:gd name="T19" fmla="*/ 2 h 22"/>
                  <a:gd name="T20" fmla="*/ 14 w 15"/>
                  <a:gd name="T21" fmla="*/ 0 h 22"/>
                  <a:gd name="T22" fmla="*/ 12 w 15"/>
                  <a:gd name="T23" fmla="*/ 0 h 22"/>
                  <a:gd name="T24" fmla="*/ 12 w 15"/>
                  <a:gd name="T25" fmla="*/ 4 h 22"/>
                  <a:gd name="T26" fmla="*/ 11 w 15"/>
                  <a:gd name="T27" fmla="*/ 4 h 22"/>
                  <a:gd name="T28" fmla="*/ 11 w 15"/>
                  <a:gd name="T29" fmla="*/ 5 h 22"/>
                  <a:gd name="T30" fmla="*/ 10 w 15"/>
                  <a:gd name="T31" fmla="*/ 5 h 22"/>
                  <a:gd name="T32" fmla="*/ 10 w 15"/>
                  <a:gd name="T33" fmla="*/ 8 h 22"/>
                  <a:gd name="T34" fmla="*/ 10 w 15"/>
                  <a:gd name="T35" fmla="*/ 7 h 22"/>
                  <a:gd name="T36" fmla="*/ 11 w 15"/>
                  <a:gd name="T37" fmla="*/ 9 h 22"/>
                  <a:gd name="T38" fmla="*/ 9 w 15"/>
                  <a:gd name="T39" fmla="*/ 10 h 22"/>
                  <a:gd name="T40" fmla="*/ 10 w 15"/>
                  <a:gd name="T41" fmla="*/ 10 h 22"/>
                  <a:gd name="T42" fmla="*/ 7 w 15"/>
                  <a:gd name="T43" fmla="*/ 14 h 22"/>
                  <a:gd name="T44" fmla="*/ 7 w 15"/>
                  <a:gd name="T45" fmla="*/ 14 h 22"/>
                  <a:gd name="T46" fmla="*/ 8 w 15"/>
                  <a:gd name="T47" fmla="*/ 12 h 22"/>
                  <a:gd name="T48" fmla="*/ 10 w 15"/>
                  <a:gd name="T49" fmla="*/ 14 h 22"/>
                  <a:gd name="T50" fmla="*/ 7 w 15"/>
                  <a:gd name="T51" fmla="*/ 15 h 22"/>
                  <a:gd name="T52" fmla="*/ 5 w 15"/>
                  <a:gd name="T53" fmla="*/ 16 h 22"/>
                  <a:gd name="T54" fmla="*/ 5 w 15"/>
                  <a:gd name="T55" fmla="*/ 16 h 22"/>
                  <a:gd name="T56" fmla="*/ 3 w 15"/>
                  <a:gd name="T57" fmla="*/ 17 h 22"/>
                  <a:gd name="T58" fmla="*/ 4 w 15"/>
                  <a:gd name="T59" fmla="*/ 18 h 22"/>
                  <a:gd name="T60" fmla="*/ 3 w 15"/>
                  <a:gd name="T61" fmla="*/ 19 h 22"/>
                  <a:gd name="T62" fmla="*/ 3 w 15"/>
                  <a:gd name="T63" fmla="*/ 18 h 22"/>
                  <a:gd name="T64" fmla="*/ 0 w 15"/>
                  <a:gd name="T65" fmla="*/ 20 h 22"/>
                  <a:gd name="T66" fmla="*/ 3 w 15"/>
                  <a:gd name="T67" fmla="*/ 19 h 22"/>
                  <a:gd name="T68" fmla="*/ 2 w 15"/>
                  <a:gd name="T69" fmla="*/ 2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5" h="22">
                    <a:moveTo>
                      <a:pt x="2" y="20"/>
                    </a:moveTo>
                    <a:cubicBezTo>
                      <a:pt x="3" y="22"/>
                      <a:pt x="5" y="21"/>
                      <a:pt x="7" y="21"/>
                    </a:cubicBezTo>
                    <a:cubicBezTo>
                      <a:pt x="10" y="18"/>
                      <a:pt x="6" y="18"/>
                      <a:pt x="8" y="16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12" y="16"/>
                      <a:pt x="14" y="12"/>
                      <a:pt x="12" y="9"/>
                    </a:cubicBezTo>
                    <a:cubicBezTo>
                      <a:pt x="13" y="9"/>
                      <a:pt x="13" y="9"/>
                      <a:pt x="13" y="10"/>
                    </a:cubicBezTo>
                    <a:cubicBezTo>
                      <a:pt x="14" y="8"/>
                      <a:pt x="9" y="7"/>
                      <a:pt x="11" y="5"/>
                    </a:cubicBezTo>
                    <a:cubicBezTo>
                      <a:pt x="12" y="8"/>
                      <a:pt x="13" y="5"/>
                      <a:pt x="15" y="6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5" y="5"/>
                      <a:pt x="15" y="3"/>
                      <a:pt x="15" y="2"/>
                    </a:cubicBezTo>
                    <a:cubicBezTo>
                      <a:pt x="15" y="1"/>
                      <a:pt x="13" y="2"/>
                      <a:pt x="14" y="0"/>
                    </a:cubicBezTo>
                    <a:cubicBezTo>
                      <a:pt x="13" y="1"/>
                      <a:pt x="13" y="0"/>
                      <a:pt x="12" y="0"/>
                    </a:cubicBezTo>
                    <a:cubicBezTo>
                      <a:pt x="12" y="2"/>
                      <a:pt x="11" y="2"/>
                      <a:pt x="12" y="4"/>
                    </a:cubicBezTo>
                    <a:cubicBezTo>
                      <a:pt x="11" y="4"/>
                      <a:pt x="12" y="3"/>
                      <a:pt x="11" y="4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6"/>
                      <a:pt x="10" y="4"/>
                      <a:pt x="10" y="5"/>
                    </a:cubicBezTo>
                    <a:cubicBezTo>
                      <a:pt x="10" y="5"/>
                      <a:pt x="11" y="7"/>
                      <a:pt x="10" y="8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8"/>
                      <a:pt x="9" y="9"/>
                      <a:pt x="11" y="9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9" y="12"/>
                      <a:pt x="6" y="11"/>
                      <a:pt x="7" y="14"/>
                    </a:cubicBezTo>
                    <a:cubicBezTo>
                      <a:pt x="7" y="13"/>
                      <a:pt x="7" y="14"/>
                      <a:pt x="7" y="14"/>
                    </a:cubicBezTo>
                    <a:cubicBezTo>
                      <a:pt x="9" y="14"/>
                      <a:pt x="7" y="13"/>
                      <a:pt x="8" y="12"/>
                    </a:cubicBezTo>
                    <a:cubicBezTo>
                      <a:pt x="9" y="13"/>
                      <a:pt x="9" y="15"/>
                      <a:pt x="10" y="14"/>
                    </a:cubicBezTo>
                    <a:cubicBezTo>
                      <a:pt x="8" y="14"/>
                      <a:pt x="9" y="16"/>
                      <a:pt x="7" y="15"/>
                    </a:cubicBezTo>
                    <a:cubicBezTo>
                      <a:pt x="6" y="15"/>
                      <a:pt x="6" y="17"/>
                      <a:pt x="5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5" y="18"/>
                      <a:pt x="4" y="16"/>
                      <a:pt x="3" y="17"/>
                    </a:cubicBezTo>
                    <a:cubicBezTo>
                      <a:pt x="4" y="18"/>
                      <a:pt x="4" y="18"/>
                      <a:pt x="4" y="18"/>
                    </a:cubicBezTo>
                    <a:cubicBezTo>
                      <a:pt x="4" y="19"/>
                      <a:pt x="3" y="19"/>
                      <a:pt x="3" y="19"/>
                    </a:cubicBezTo>
                    <a:cubicBezTo>
                      <a:pt x="3" y="19"/>
                      <a:pt x="3" y="19"/>
                      <a:pt x="3" y="18"/>
                    </a:cubicBezTo>
                    <a:cubicBezTo>
                      <a:pt x="2" y="19"/>
                      <a:pt x="0" y="19"/>
                      <a:pt x="0" y="20"/>
                    </a:cubicBezTo>
                    <a:cubicBezTo>
                      <a:pt x="1" y="20"/>
                      <a:pt x="2" y="19"/>
                      <a:pt x="3" y="19"/>
                    </a:cubicBezTo>
                    <a:cubicBezTo>
                      <a:pt x="3" y="20"/>
                      <a:pt x="3" y="21"/>
                      <a:pt x="2" y="2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51" name="Freeform 448"/>
              <p:cNvSpPr/>
              <p:nvPr/>
            </p:nvSpPr>
            <p:spPr bwMode="auto">
              <a:xfrm>
                <a:off x="1772" y="2413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52" name="Freeform 449"/>
              <p:cNvSpPr/>
              <p:nvPr/>
            </p:nvSpPr>
            <p:spPr bwMode="auto">
              <a:xfrm>
                <a:off x="1707" y="2402"/>
                <a:ext cx="41" cy="46"/>
              </a:xfrm>
              <a:custGeom>
                <a:avLst/>
                <a:gdLst>
                  <a:gd name="T0" fmla="*/ 10 w 15"/>
                  <a:gd name="T1" fmla="*/ 13 h 17"/>
                  <a:gd name="T2" fmla="*/ 11 w 15"/>
                  <a:gd name="T3" fmla="*/ 11 h 17"/>
                  <a:gd name="T4" fmla="*/ 9 w 15"/>
                  <a:gd name="T5" fmla="*/ 14 h 17"/>
                  <a:gd name="T6" fmla="*/ 7 w 15"/>
                  <a:gd name="T7" fmla="*/ 12 h 17"/>
                  <a:gd name="T8" fmla="*/ 9 w 15"/>
                  <a:gd name="T9" fmla="*/ 10 h 17"/>
                  <a:gd name="T10" fmla="*/ 8 w 15"/>
                  <a:gd name="T11" fmla="*/ 9 h 17"/>
                  <a:gd name="T12" fmla="*/ 7 w 15"/>
                  <a:gd name="T13" fmla="*/ 10 h 17"/>
                  <a:gd name="T14" fmla="*/ 4 w 15"/>
                  <a:gd name="T15" fmla="*/ 8 h 17"/>
                  <a:gd name="T16" fmla="*/ 6 w 15"/>
                  <a:gd name="T17" fmla="*/ 9 h 17"/>
                  <a:gd name="T18" fmla="*/ 7 w 15"/>
                  <a:gd name="T19" fmla="*/ 7 h 17"/>
                  <a:gd name="T20" fmla="*/ 0 w 15"/>
                  <a:gd name="T21" fmla="*/ 3 h 17"/>
                  <a:gd name="T22" fmla="*/ 1 w 15"/>
                  <a:gd name="T23" fmla="*/ 4 h 17"/>
                  <a:gd name="T24" fmla="*/ 3 w 15"/>
                  <a:gd name="T25" fmla="*/ 4 h 17"/>
                  <a:gd name="T26" fmla="*/ 3 w 15"/>
                  <a:gd name="T27" fmla="*/ 6 h 17"/>
                  <a:gd name="T28" fmla="*/ 2 w 15"/>
                  <a:gd name="T29" fmla="*/ 5 h 17"/>
                  <a:gd name="T30" fmla="*/ 11 w 15"/>
                  <a:gd name="T31" fmla="*/ 17 h 17"/>
                  <a:gd name="T32" fmla="*/ 9 w 15"/>
                  <a:gd name="T33" fmla="*/ 16 h 17"/>
                  <a:gd name="T34" fmla="*/ 12 w 15"/>
                  <a:gd name="T35" fmla="*/ 15 h 17"/>
                  <a:gd name="T36" fmla="*/ 12 w 15"/>
                  <a:gd name="T37" fmla="*/ 13 h 17"/>
                  <a:gd name="T38" fmla="*/ 12 w 15"/>
                  <a:gd name="T39" fmla="*/ 14 h 17"/>
                  <a:gd name="T40" fmla="*/ 13 w 15"/>
                  <a:gd name="T41" fmla="*/ 12 h 17"/>
                  <a:gd name="T42" fmla="*/ 15 w 15"/>
                  <a:gd name="T43" fmla="*/ 12 h 17"/>
                  <a:gd name="T44" fmla="*/ 12 w 15"/>
                  <a:gd name="T45" fmla="*/ 11 h 17"/>
                  <a:gd name="T46" fmla="*/ 10 w 15"/>
                  <a:gd name="T47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5" h="17">
                    <a:moveTo>
                      <a:pt x="10" y="13"/>
                    </a:moveTo>
                    <a:cubicBezTo>
                      <a:pt x="10" y="12"/>
                      <a:pt x="11" y="12"/>
                      <a:pt x="11" y="11"/>
                    </a:cubicBezTo>
                    <a:cubicBezTo>
                      <a:pt x="9" y="11"/>
                      <a:pt x="10" y="13"/>
                      <a:pt x="9" y="14"/>
                    </a:cubicBezTo>
                    <a:cubicBezTo>
                      <a:pt x="9" y="13"/>
                      <a:pt x="7" y="13"/>
                      <a:pt x="7" y="12"/>
                    </a:cubicBezTo>
                    <a:cubicBezTo>
                      <a:pt x="8" y="12"/>
                      <a:pt x="9" y="11"/>
                      <a:pt x="9" y="10"/>
                    </a:cubicBezTo>
                    <a:cubicBezTo>
                      <a:pt x="8" y="11"/>
                      <a:pt x="8" y="9"/>
                      <a:pt x="8" y="9"/>
                    </a:cubicBezTo>
                    <a:cubicBezTo>
                      <a:pt x="8" y="11"/>
                      <a:pt x="7" y="8"/>
                      <a:pt x="7" y="10"/>
                    </a:cubicBezTo>
                    <a:cubicBezTo>
                      <a:pt x="6" y="10"/>
                      <a:pt x="4" y="9"/>
                      <a:pt x="4" y="8"/>
                    </a:cubicBezTo>
                    <a:cubicBezTo>
                      <a:pt x="5" y="8"/>
                      <a:pt x="5" y="8"/>
                      <a:pt x="6" y="9"/>
                    </a:cubicBezTo>
                    <a:cubicBezTo>
                      <a:pt x="7" y="8"/>
                      <a:pt x="6" y="8"/>
                      <a:pt x="7" y="7"/>
                    </a:cubicBezTo>
                    <a:cubicBezTo>
                      <a:pt x="4" y="6"/>
                      <a:pt x="3" y="0"/>
                      <a:pt x="0" y="3"/>
                    </a:cubicBezTo>
                    <a:cubicBezTo>
                      <a:pt x="0" y="3"/>
                      <a:pt x="1" y="4"/>
                      <a:pt x="1" y="4"/>
                    </a:cubicBezTo>
                    <a:cubicBezTo>
                      <a:pt x="1" y="2"/>
                      <a:pt x="3" y="4"/>
                      <a:pt x="3" y="4"/>
                    </a:cubicBezTo>
                    <a:cubicBezTo>
                      <a:pt x="3" y="5"/>
                      <a:pt x="5" y="6"/>
                      <a:pt x="3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9"/>
                      <a:pt x="6" y="16"/>
                      <a:pt x="11" y="17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10" y="15"/>
                      <a:pt x="11" y="16"/>
                      <a:pt x="12" y="15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4"/>
                      <a:pt x="13" y="13"/>
                      <a:pt x="12" y="14"/>
                    </a:cubicBezTo>
                    <a:cubicBezTo>
                      <a:pt x="13" y="14"/>
                      <a:pt x="13" y="13"/>
                      <a:pt x="13" y="12"/>
                    </a:cubicBezTo>
                    <a:cubicBezTo>
                      <a:pt x="14" y="12"/>
                      <a:pt x="14" y="13"/>
                      <a:pt x="15" y="12"/>
                    </a:cubicBezTo>
                    <a:cubicBezTo>
                      <a:pt x="14" y="10"/>
                      <a:pt x="14" y="13"/>
                      <a:pt x="12" y="11"/>
                    </a:cubicBezTo>
                    <a:lnTo>
                      <a:pt x="10" y="13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53" name="Freeform 450"/>
              <p:cNvSpPr/>
              <p:nvPr/>
            </p:nvSpPr>
            <p:spPr bwMode="auto">
              <a:xfrm>
                <a:off x="1745" y="2440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3 h 3"/>
                  <a:gd name="T4" fmla="*/ 3 w 3"/>
                  <a:gd name="T5" fmla="*/ 0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0" y="3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54" name="Freeform 451"/>
              <p:cNvSpPr/>
              <p:nvPr/>
            </p:nvSpPr>
            <p:spPr bwMode="auto">
              <a:xfrm>
                <a:off x="1740" y="2445"/>
                <a:ext cx="2" cy="6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1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55" name="Freeform 452"/>
              <p:cNvSpPr/>
              <p:nvPr/>
            </p:nvSpPr>
            <p:spPr bwMode="auto">
              <a:xfrm>
                <a:off x="1723" y="2413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56" name="Freeform 453"/>
              <p:cNvSpPr/>
              <p:nvPr/>
            </p:nvSpPr>
            <p:spPr bwMode="auto">
              <a:xfrm>
                <a:off x="1704" y="2391"/>
                <a:ext cx="14" cy="19"/>
              </a:xfrm>
              <a:custGeom>
                <a:avLst/>
                <a:gdLst>
                  <a:gd name="T0" fmla="*/ 0 w 5"/>
                  <a:gd name="T1" fmla="*/ 0 h 7"/>
                  <a:gd name="T2" fmla="*/ 1 w 5"/>
                  <a:gd name="T3" fmla="*/ 6 h 7"/>
                  <a:gd name="T4" fmla="*/ 5 w 5"/>
                  <a:gd name="T5" fmla="*/ 5 h 7"/>
                  <a:gd name="T6" fmla="*/ 2 w 5"/>
                  <a:gd name="T7" fmla="*/ 3 h 7"/>
                  <a:gd name="T8" fmla="*/ 2 w 5"/>
                  <a:gd name="T9" fmla="*/ 0 h 7"/>
                  <a:gd name="T10" fmla="*/ 0 w 5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7">
                    <a:moveTo>
                      <a:pt x="0" y="0"/>
                    </a:moveTo>
                    <a:cubicBezTo>
                      <a:pt x="1" y="2"/>
                      <a:pt x="2" y="3"/>
                      <a:pt x="1" y="6"/>
                    </a:cubicBezTo>
                    <a:cubicBezTo>
                      <a:pt x="3" y="7"/>
                      <a:pt x="4" y="5"/>
                      <a:pt x="5" y="5"/>
                    </a:cubicBezTo>
                    <a:cubicBezTo>
                      <a:pt x="5" y="4"/>
                      <a:pt x="3" y="4"/>
                      <a:pt x="2" y="3"/>
                    </a:cubicBezTo>
                    <a:cubicBezTo>
                      <a:pt x="3" y="3"/>
                      <a:pt x="2" y="1"/>
                      <a:pt x="2" y="0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57" name="Freeform 454"/>
              <p:cNvSpPr/>
              <p:nvPr/>
            </p:nvSpPr>
            <p:spPr bwMode="auto">
              <a:xfrm>
                <a:off x="1628" y="2358"/>
                <a:ext cx="95" cy="93"/>
              </a:xfrm>
              <a:custGeom>
                <a:avLst/>
                <a:gdLst>
                  <a:gd name="T0" fmla="*/ 31 w 35"/>
                  <a:gd name="T1" fmla="*/ 4 h 34"/>
                  <a:gd name="T2" fmla="*/ 26 w 35"/>
                  <a:gd name="T3" fmla="*/ 5 h 34"/>
                  <a:gd name="T4" fmla="*/ 27 w 35"/>
                  <a:gd name="T5" fmla="*/ 4 h 34"/>
                  <a:gd name="T6" fmla="*/ 24 w 35"/>
                  <a:gd name="T7" fmla="*/ 5 h 34"/>
                  <a:gd name="T8" fmla="*/ 25 w 35"/>
                  <a:gd name="T9" fmla="*/ 5 h 34"/>
                  <a:gd name="T10" fmla="*/ 23 w 35"/>
                  <a:gd name="T11" fmla="*/ 10 h 34"/>
                  <a:gd name="T12" fmla="*/ 24 w 35"/>
                  <a:gd name="T13" fmla="*/ 11 h 34"/>
                  <a:gd name="T14" fmla="*/ 20 w 35"/>
                  <a:gd name="T15" fmla="*/ 13 h 34"/>
                  <a:gd name="T16" fmla="*/ 23 w 35"/>
                  <a:gd name="T17" fmla="*/ 14 h 34"/>
                  <a:gd name="T18" fmla="*/ 20 w 35"/>
                  <a:gd name="T19" fmla="*/ 18 h 34"/>
                  <a:gd name="T20" fmla="*/ 20 w 35"/>
                  <a:gd name="T21" fmla="*/ 17 h 34"/>
                  <a:gd name="T22" fmla="*/ 19 w 35"/>
                  <a:gd name="T23" fmla="*/ 20 h 34"/>
                  <a:gd name="T24" fmla="*/ 17 w 35"/>
                  <a:gd name="T25" fmla="*/ 19 h 34"/>
                  <a:gd name="T26" fmla="*/ 15 w 35"/>
                  <a:gd name="T27" fmla="*/ 22 h 34"/>
                  <a:gd name="T28" fmla="*/ 15 w 35"/>
                  <a:gd name="T29" fmla="*/ 21 h 34"/>
                  <a:gd name="T30" fmla="*/ 11 w 35"/>
                  <a:gd name="T31" fmla="*/ 28 h 34"/>
                  <a:gd name="T32" fmla="*/ 9 w 35"/>
                  <a:gd name="T33" fmla="*/ 27 h 34"/>
                  <a:gd name="T34" fmla="*/ 12 w 35"/>
                  <a:gd name="T35" fmla="*/ 30 h 34"/>
                  <a:gd name="T36" fmla="*/ 9 w 35"/>
                  <a:gd name="T37" fmla="*/ 31 h 34"/>
                  <a:gd name="T38" fmla="*/ 8 w 35"/>
                  <a:gd name="T39" fmla="*/ 29 h 34"/>
                  <a:gd name="T40" fmla="*/ 7 w 35"/>
                  <a:gd name="T41" fmla="*/ 30 h 34"/>
                  <a:gd name="T42" fmla="*/ 6 w 35"/>
                  <a:gd name="T43" fmla="*/ 29 h 34"/>
                  <a:gd name="T44" fmla="*/ 3 w 35"/>
                  <a:gd name="T45" fmla="*/ 32 h 34"/>
                  <a:gd name="T46" fmla="*/ 1 w 35"/>
                  <a:gd name="T47" fmla="*/ 31 h 34"/>
                  <a:gd name="T48" fmla="*/ 2 w 35"/>
                  <a:gd name="T49" fmla="*/ 34 h 34"/>
                  <a:gd name="T50" fmla="*/ 14 w 35"/>
                  <a:gd name="T51" fmla="*/ 30 h 34"/>
                  <a:gd name="T52" fmla="*/ 15 w 35"/>
                  <a:gd name="T53" fmla="*/ 26 h 34"/>
                  <a:gd name="T54" fmla="*/ 17 w 35"/>
                  <a:gd name="T55" fmla="*/ 27 h 34"/>
                  <a:gd name="T56" fmla="*/ 15 w 35"/>
                  <a:gd name="T57" fmla="*/ 26 h 34"/>
                  <a:gd name="T58" fmla="*/ 18 w 35"/>
                  <a:gd name="T59" fmla="*/ 26 h 34"/>
                  <a:gd name="T60" fmla="*/ 17 w 35"/>
                  <a:gd name="T61" fmla="*/ 24 h 34"/>
                  <a:gd name="T62" fmla="*/ 20 w 35"/>
                  <a:gd name="T63" fmla="*/ 24 h 34"/>
                  <a:gd name="T64" fmla="*/ 28 w 35"/>
                  <a:gd name="T65" fmla="*/ 8 h 34"/>
                  <a:gd name="T66" fmla="*/ 27 w 35"/>
                  <a:gd name="T67" fmla="*/ 7 h 34"/>
                  <a:gd name="T68" fmla="*/ 30 w 35"/>
                  <a:gd name="T69" fmla="*/ 5 h 34"/>
                  <a:gd name="T70" fmla="*/ 30 w 35"/>
                  <a:gd name="T71" fmla="*/ 8 h 34"/>
                  <a:gd name="T72" fmla="*/ 32 w 35"/>
                  <a:gd name="T73" fmla="*/ 9 h 34"/>
                  <a:gd name="T74" fmla="*/ 29 w 35"/>
                  <a:gd name="T75" fmla="*/ 9 h 34"/>
                  <a:gd name="T76" fmla="*/ 29 w 35"/>
                  <a:gd name="T77" fmla="*/ 11 h 34"/>
                  <a:gd name="T78" fmla="*/ 30 w 35"/>
                  <a:gd name="T79" fmla="*/ 10 h 34"/>
                  <a:gd name="T80" fmla="*/ 30 w 35"/>
                  <a:gd name="T81" fmla="*/ 12 h 34"/>
                  <a:gd name="T82" fmla="*/ 33 w 35"/>
                  <a:gd name="T83" fmla="*/ 10 h 34"/>
                  <a:gd name="T84" fmla="*/ 33 w 35"/>
                  <a:gd name="T85" fmla="*/ 3 h 34"/>
                  <a:gd name="T86" fmla="*/ 33 w 35"/>
                  <a:gd name="T87" fmla="*/ 3 h 34"/>
                  <a:gd name="T88" fmla="*/ 33 w 35"/>
                  <a:gd name="T89" fmla="*/ 3 h 34"/>
                  <a:gd name="T90" fmla="*/ 33 w 35"/>
                  <a:gd name="T91" fmla="*/ 3 h 34"/>
                  <a:gd name="T92" fmla="*/ 33 w 35"/>
                  <a:gd name="T93" fmla="*/ 3 h 34"/>
                  <a:gd name="T94" fmla="*/ 33 w 35"/>
                  <a:gd name="T95" fmla="*/ 3 h 34"/>
                  <a:gd name="T96" fmla="*/ 27 w 35"/>
                  <a:gd name="T97" fmla="*/ 2 h 34"/>
                  <a:gd name="T98" fmla="*/ 27 w 35"/>
                  <a:gd name="T99" fmla="*/ 2 h 34"/>
                  <a:gd name="T100" fmla="*/ 27 w 35"/>
                  <a:gd name="T101" fmla="*/ 2 h 34"/>
                  <a:gd name="T102" fmla="*/ 27 w 35"/>
                  <a:gd name="T103" fmla="*/ 2 h 34"/>
                  <a:gd name="T104" fmla="*/ 27 w 35"/>
                  <a:gd name="T105" fmla="*/ 2 h 34"/>
                  <a:gd name="T106" fmla="*/ 27 w 35"/>
                  <a:gd name="T107" fmla="*/ 2 h 34"/>
                  <a:gd name="T108" fmla="*/ 27 w 35"/>
                  <a:gd name="T109" fmla="*/ 3 h 34"/>
                  <a:gd name="T110" fmla="*/ 32 w 35"/>
                  <a:gd name="T111" fmla="*/ 4 h 34"/>
                  <a:gd name="T112" fmla="*/ 31 w 35"/>
                  <a:gd name="T113" fmla="*/ 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35" h="34">
                    <a:moveTo>
                      <a:pt x="31" y="4"/>
                    </a:moveTo>
                    <a:cubicBezTo>
                      <a:pt x="24" y="2"/>
                      <a:pt x="29" y="6"/>
                      <a:pt x="26" y="5"/>
                    </a:cubicBezTo>
                    <a:cubicBezTo>
                      <a:pt x="26" y="5"/>
                      <a:pt x="26" y="4"/>
                      <a:pt x="27" y="4"/>
                    </a:cubicBezTo>
                    <a:cubicBezTo>
                      <a:pt x="25" y="3"/>
                      <a:pt x="26" y="5"/>
                      <a:pt x="24" y="5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3" y="7"/>
                      <a:pt x="25" y="7"/>
                      <a:pt x="23" y="10"/>
                    </a:cubicBezTo>
                    <a:cubicBezTo>
                      <a:pt x="23" y="11"/>
                      <a:pt x="22" y="11"/>
                      <a:pt x="24" y="11"/>
                    </a:cubicBezTo>
                    <a:cubicBezTo>
                      <a:pt x="21" y="12"/>
                      <a:pt x="22" y="12"/>
                      <a:pt x="20" y="13"/>
                    </a:cubicBezTo>
                    <a:cubicBezTo>
                      <a:pt x="20" y="13"/>
                      <a:pt x="22" y="13"/>
                      <a:pt x="23" y="14"/>
                    </a:cubicBezTo>
                    <a:cubicBezTo>
                      <a:pt x="20" y="16"/>
                      <a:pt x="22" y="17"/>
                      <a:pt x="20" y="18"/>
                    </a:cubicBezTo>
                    <a:cubicBezTo>
                      <a:pt x="20" y="18"/>
                      <a:pt x="19" y="18"/>
                      <a:pt x="20" y="17"/>
                    </a:cubicBezTo>
                    <a:cubicBezTo>
                      <a:pt x="18" y="16"/>
                      <a:pt x="19" y="19"/>
                      <a:pt x="19" y="20"/>
                    </a:cubicBezTo>
                    <a:cubicBezTo>
                      <a:pt x="17" y="19"/>
                      <a:pt x="17" y="19"/>
                      <a:pt x="17" y="19"/>
                    </a:cubicBezTo>
                    <a:cubicBezTo>
                      <a:pt x="17" y="20"/>
                      <a:pt x="17" y="22"/>
                      <a:pt x="15" y="22"/>
                    </a:cubicBezTo>
                    <a:cubicBezTo>
                      <a:pt x="15" y="21"/>
                      <a:pt x="15" y="21"/>
                      <a:pt x="15" y="21"/>
                    </a:cubicBezTo>
                    <a:cubicBezTo>
                      <a:pt x="14" y="24"/>
                      <a:pt x="12" y="26"/>
                      <a:pt x="11" y="28"/>
                    </a:cubicBezTo>
                    <a:cubicBezTo>
                      <a:pt x="9" y="27"/>
                      <a:pt x="9" y="27"/>
                      <a:pt x="9" y="27"/>
                    </a:cubicBezTo>
                    <a:cubicBezTo>
                      <a:pt x="8" y="30"/>
                      <a:pt x="12" y="27"/>
                      <a:pt x="12" y="30"/>
                    </a:cubicBezTo>
                    <a:cubicBezTo>
                      <a:pt x="10" y="27"/>
                      <a:pt x="11" y="31"/>
                      <a:pt x="9" y="31"/>
                    </a:cubicBezTo>
                    <a:cubicBezTo>
                      <a:pt x="7" y="30"/>
                      <a:pt x="10" y="30"/>
                      <a:pt x="8" y="29"/>
                    </a:cubicBezTo>
                    <a:cubicBezTo>
                      <a:pt x="9" y="30"/>
                      <a:pt x="8" y="30"/>
                      <a:pt x="7" y="30"/>
                    </a:cubicBezTo>
                    <a:cubicBezTo>
                      <a:pt x="7" y="29"/>
                      <a:pt x="6" y="30"/>
                      <a:pt x="6" y="29"/>
                    </a:cubicBezTo>
                    <a:cubicBezTo>
                      <a:pt x="5" y="30"/>
                      <a:pt x="4" y="31"/>
                      <a:pt x="3" y="32"/>
                    </a:cubicBezTo>
                    <a:cubicBezTo>
                      <a:pt x="3" y="31"/>
                      <a:pt x="2" y="31"/>
                      <a:pt x="1" y="31"/>
                    </a:cubicBezTo>
                    <a:cubicBezTo>
                      <a:pt x="3" y="31"/>
                      <a:pt x="0" y="33"/>
                      <a:pt x="2" y="34"/>
                    </a:cubicBezTo>
                    <a:cubicBezTo>
                      <a:pt x="6" y="34"/>
                      <a:pt x="11" y="32"/>
                      <a:pt x="14" y="30"/>
                    </a:cubicBezTo>
                    <a:cubicBezTo>
                      <a:pt x="13" y="28"/>
                      <a:pt x="16" y="28"/>
                      <a:pt x="15" y="26"/>
                    </a:cubicBezTo>
                    <a:cubicBezTo>
                      <a:pt x="17" y="27"/>
                      <a:pt x="17" y="27"/>
                      <a:pt x="17" y="27"/>
                    </a:cubicBezTo>
                    <a:cubicBezTo>
                      <a:pt x="18" y="25"/>
                      <a:pt x="16" y="27"/>
                      <a:pt x="15" y="26"/>
                    </a:cubicBezTo>
                    <a:cubicBezTo>
                      <a:pt x="16" y="25"/>
                      <a:pt x="17" y="25"/>
                      <a:pt x="18" y="26"/>
                    </a:cubicBezTo>
                    <a:cubicBezTo>
                      <a:pt x="19" y="24"/>
                      <a:pt x="17" y="25"/>
                      <a:pt x="17" y="24"/>
                    </a:cubicBezTo>
                    <a:cubicBezTo>
                      <a:pt x="20" y="24"/>
                      <a:pt x="20" y="24"/>
                      <a:pt x="20" y="24"/>
                    </a:cubicBezTo>
                    <a:cubicBezTo>
                      <a:pt x="22" y="19"/>
                      <a:pt x="23" y="11"/>
                      <a:pt x="28" y="8"/>
                    </a:cubicBezTo>
                    <a:cubicBezTo>
                      <a:pt x="27" y="7"/>
                      <a:pt x="27" y="7"/>
                      <a:pt x="27" y="7"/>
                    </a:cubicBezTo>
                    <a:cubicBezTo>
                      <a:pt x="29" y="7"/>
                      <a:pt x="26" y="4"/>
                      <a:pt x="30" y="5"/>
                    </a:cubicBezTo>
                    <a:cubicBezTo>
                      <a:pt x="31" y="6"/>
                      <a:pt x="32" y="7"/>
                      <a:pt x="30" y="8"/>
                    </a:cubicBezTo>
                    <a:cubicBezTo>
                      <a:pt x="32" y="9"/>
                      <a:pt x="32" y="9"/>
                      <a:pt x="32" y="9"/>
                    </a:cubicBezTo>
                    <a:cubicBezTo>
                      <a:pt x="31" y="8"/>
                      <a:pt x="30" y="10"/>
                      <a:pt x="29" y="9"/>
                    </a:cubicBezTo>
                    <a:cubicBezTo>
                      <a:pt x="29" y="10"/>
                      <a:pt x="29" y="11"/>
                      <a:pt x="29" y="11"/>
                    </a:cubicBezTo>
                    <a:cubicBezTo>
                      <a:pt x="30" y="10"/>
                      <a:pt x="30" y="10"/>
                      <a:pt x="30" y="10"/>
                    </a:cubicBezTo>
                    <a:cubicBezTo>
                      <a:pt x="31" y="11"/>
                      <a:pt x="31" y="12"/>
                      <a:pt x="30" y="12"/>
                    </a:cubicBezTo>
                    <a:cubicBezTo>
                      <a:pt x="31" y="14"/>
                      <a:pt x="32" y="11"/>
                      <a:pt x="33" y="10"/>
                    </a:cubicBezTo>
                    <a:cubicBezTo>
                      <a:pt x="30" y="8"/>
                      <a:pt x="35" y="6"/>
                      <a:pt x="33" y="3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20" y="0"/>
                      <a:pt x="29" y="2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3"/>
                      <a:pt x="27" y="3"/>
                      <a:pt x="27" y="3"/>
                    </a:cubicBezTo>
                    <a:cubicBezTo>
                      <a:pt x="29" y="3"/>
                      <a:pt x="24" y="1"/>
                      <a:pt x="32" y="4"/>
                    </a:cubicBezTo>
                    <a:lnTo>
                      <a:pt x="31" y="4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58" name="Freeform 455"/>
              <p:cNvSpPr/>
              <p:nvPr/>
            </p:nvSpPr>
            <p:spPr bwMode="auto">
              <a:xfrm>
                <a:off x="1704" y="2383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59" name="Freeform 456"/>
              <p:cNvSpPr/>
              <p:nvPr/>
            </p:nvSpPr>
            <p:spPr bwMode="auto">
              <a:xfrm>
                <a:off x="1628" y="2443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60" name="Rectangle 457"/>
              <p:cNvSpPr>
                <a:spLocks noChangeArrowheads="1"/>
              </p:cNvSpPr>
              <p:nvPr/>
            </p:nvSpPr>
            <p:spPr bwMode="auto">
              <a:xfrm>
                <a:off x="1710" y="2391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61" name="Freeform 458"/>
              <p:cNvSpPr/>
              <p:nvPr/>
            </p:nvSpPr>
            <p:spPr bwMode="auto">
              <a:xfrm>
                <a:off x="1718" y="2391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62" name="Freeform 459"/>
              <p:cNvSpPr/>
              <p:nvPr/>
            </p:nvSpPr>
            <p:spPr bwMode="auto">
              <a:xfrm>
                <a:off x="1614" y="2429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3 h 3"/>
                  <a:gd name="T4" fmla="*/ 3 w 3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0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63" name="Freeform 460"/>
              <p:cNvSpPr/>
              <p:nvPr/>
            </p:nvSpPr>
            <p:spPr bwMode="auto">
              <a:xfrm>
                <a:off x="1606" y="237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64" name="Freeform 461"/>
              <p:cNvSpPr/>
              <p:nvPr/>
            </p:nvSpPr>
            <p:spPr bwMode="auto">
              <a:xfrm>
                <a:off x="1495" y="2337"/>
                <a:ext cx="130" cy="111"/>
              </a:xfrm>
              <a:custGeom>
                <a:avLst/>
                <a:gdLst>
                  <a:gd name="T0" fmla="*/ 3 w 48"/>
                  <a:gd name="T1" fmla="*/ 28 h 41"/>
                  <a:gd name="T2" fmla="*/ 0 w 48"/>
                  <a:gd name="T3" fmla="*/ 28 h 41"/>
                  <a:gd name="T4" fmla="*/ 2 w 48"/>
                  <a:gd name="T5" fmla="*/ 32 h 41"/>
                  <a:gd name="T6" fmla="*/ 7 w 48"/>
                  <a:gd name="T7" fmla="*/ 34 h 41"/>
                  <a:gd name="T8" fmla="*/ 19 w 48"/>
                  <a:gd name="T9" fmla="*/ 30 h 41"/>
                  <a:gd name="T10" fmla="*/ 24 w 48"/>
                  <a:gd name="T11" fmla="*/ 26 h 41"/>
                  <a:gd name="T12" fmla="*/ 28 w 48"/>
                  <a:gd name="T13" fmla="*/ 17 h 41"/>
                  <a:gd name="T14" fmla="*/ 29 w 48"/>
                  <a:gd name="T15" fmla="*/ 16 h 41"/>
                  <a:gd name="T16" fmla="*/ 32 w 48"/>
                  <a:gd name="T17" fmla="*/ 12 h 41"/>
                  <a:gd name="T18" fmla="*/ 30 w 48"/>
                  <a:gd name="T19" fmla="*/ 9 h 41"/>
                  <a:gd name="T20" fmla="*/ 33 w 48"/>
                  <a:gd name="T21" fmla="*/ 3 h 41"/>
                  <a:gd name="T22" fmla="*/ 30 w 48"/>
                  <a:gd name="T23" fmla="*/ 4 h 41"/>
                  <a:gd name="T24" fmla="*/ 30 w 48"/>
                  <a:gd name="T25" fmla="*/ 5 h 41"/>
                  <a:gd name="T26" fmla="*/ 32 w 48"/>
                  <a:gd name="T27" fmla="*/ 9 h 41"/>
                  <a:gd name="T28" fmla="*/ 35 w 48"/>
                  <a:gd name="T29" fmla="*/ 6 h 41"/>
                  <a:gd name="T30" fmla="*/ 37 w 48"/>
                  <a:gd name="T31" fmla="*/ 12 h 41"/>
                  <a:gd name="T32" fmla="*/ 37 w 48"/>
                  <a:gd name="T33" fmla="*/ 18 h 41"/>
                  <a:gd name="T34" fmla="*/ 38 w 48"/>
                  <a:gd name="T35" fmla="*/ 23 h 41"/>
                  <a:gd name="T36" fmla="*/ 40 w 48"/>
                  <a:gd name="T37" fmla="*/ 26 h 41"/>
                  <a:gd name="T38" fmla="*/ 39 w 48"/>
                  <a:gd name="T39" fmla="*/ 28 h 41"/>
                  <a:gd name="T40" fmla="*/ 40 w 48"/>
                  <a:gd name="T41" fmla="*/ 31 h 41"/>
                  <a:gd name="T42" fmla="*/ 48 w 48"/>
                  <a:gd name="T43" fmla="*/ 39 h 41"/>
                  <a:gd name="T44" fmla="*/ 43 w 48"/>
                  <a:gd name="T45" fmla="*/ 36 h 41"/>
                  <a:gd name="T46" fmla="*/ 42 w 48"/>
                  <a:gd name="T47" fmla="*/ 36 h 41"/>
                  <a:gd name="T48" fmla="*/ 44 w 48"/>
                  <a:gd name="T49" fmla="*/ 33 h 41"/>
                  <a:gd name="T50" fmla="*/ 44 w 48"/>
                  <a:gd name="T51" fmla="*/ 31 h 41"/>
                  <a:gd name="T52" fmla="*/ 42 w 48"/>
                  <a:gd name="T53" fmla="*/ 28 h 41"/>
                  <a:gd name="T54" fmla="*/ 42 w 48"/>
                  <a:gd name="T55" fmla="*/ 24 h 41"/>
                  <a:gd name="T56" fmla="*/ 42 w 48"/>
                  <a:gd name="T57" fmla="*/ 19 h 41"/>
                  <a:gd name="T58" fmla="*/ 40 w 48"/>
                  <a:gd name="T59" fmla="*/ 14 h 41"/>
                  <a:gd name="T60" fmla="*/ 40 w 48"/>
                  <a:gd name="T61" fmla="*/ 14 h 41"/>
                  <a:gd name="T62" fmla="*/ 40 w 48"/>
                  <a:gd name="T63" fmla="*/ 12 h 41"/>
                  <a:gd name="T64" fmla="*/ 39 w 48"/>
                  <a:gd name="T65" fmla="*/ 8 h 41"/>
                  <a:gd name="T66" fmla="*/ 36 w 48"/>
                  <a:gd name="T67" fmla="*/ 5 h 41"/>
                  <a:gd name="T68" fmla="*/ 35 w 48"/>
                  <a:gd name="T69" fmla="*/ 2 h 41"/>
                  <a:gd name="T70" fmla="*/ 33 w 48"/>
                  <a:gd name="T71" fmla="*/ 1 h 41"/>
                  <a:gd name="T72" fmla="*/ 33 w 48"/>
                  <a:gd name="T73" fmla="*/ 1 h 41"/>
                  <a:gd name="T74" fmla="*/ 33 w 48"/>
                  <a:gd name="T75" fmla="*/ 1 h 41"/>
                  <a:gd name="T76" fmla="*/ 28 w 48"/>
                  <a:gd name="T77" fmla="*/ 4 h 41"/>
                  <a:gd name="T78" fmla="*/ 28 w 48"/>
                  <a:gd name="T79" fmla="*/ 5 h 41"/>
                  <a:gd name="T80" fmla="*/ 29 w 48"/>
                  <a:gd name="T81" fmla="*/ 5 h 41"/>
                  <a:gd name="T82" fmla="*/ 28 w 48"/>
                  <a:gd name="T83" fmla="*/ 7 h 41"/>
                  <a:gd name="T84" fmla="*/ 29 w 48"/>
                  <a:gd name="T85" fmla="*/ 9 h 41"/>
                  <a:gd name="T86" fmla="*/ 27 w 48"/>
                  <a:gd name="T87" fmla="*/ 15 h 41"/>
                  <a:gd name="T88" fmla="*/ 23 w 48"/>
                  <a:gd name="T89" fmla="*/ 22 h 41"/>
                  <a:gd name="T90" fmla="*/ 21 w 48"/>
                  <a:gd name="T91" fmla="*/ 23 h 41"/>
                  <a:gd name="T92" fmla="*/ 15 w 48"/>
                  <a:gd name="T93" fmla="*/ 30 h 41"/>
                  <a:gd name="T94" fmla="*/ 19 w 48"/>
                  <a:gd name="T95" fmla="*/ 29 h 41"/>
                  <a:gd name="T96" fmla="*/ 14 w 48"/>
                  <a:gd name="T97" fmla="*/ 29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48" h="41">
                    <a:moveTo>
                      <a:pt x="7" y="29"/>
                    </a:moveTo>
                    <a:cubicBezTo>
                      <a:pt x="6" y="29"/>
                      <a:pt x="4" y="29"/>
                      <a:pt x="3" y="28"/>
                    </a:cubicBezTo>
                    <a:cubicBezTo>
                      <a:pt x="3" y="28"/>
                      <a:pt x="3" y="28"/>
                      <a:pt x="3" y="28"/>
                    </a:cubicBezTo>
                    <a:cubicBezTo>
                      <a:pt x="3" y="28"/>
                      <a:pt x="0" y="26"/>
                      <a:pt x="0" y="28"/>
                    </a:cubicBezTo>
                    <a:cubicBezTo>
                      <a:pt x="1" y="28"/>
                      <a:pt x="1" y="28"/>
                      <a:pt x="1" y="28"/>
                    </a:cubicBezTo>
                    <a:cubicBezTo>
                      <a:pt x="3" y="29"/>
                      <a:pt x="0" y="30"/>
                      <a:pt x="2" y="32"/>
                    </a:cubicBezTo>
                    <a:cubicBezTo>
                      <a:pt x="4" y="33"/>
                      <a:pt x="6" y="32"/>
                      <a:pt x="7" y="33"/>
                    </a:cubicBezTo>
                    <a:cubicBezTo>
                      <a:pt x="8" y="33"/>
                      <a:pt x="8" y="33"/>
                      <a:pt x="7" y="34"/>
                    </a:cubicBezTo>
                    <a:cubicBezTo>
                      <a:pt x="10" y="34"/>
                      <a:pt x="10" y="32"/>
                      <a:pt x="11" y="32"/>
                    </a:cubicBezTo>
                    <a:cubicBezTo>
                      <a:pt x="13" y="37"/>
                      <a:pt x="15" y="29"/>
                      <a:pt x="19" y="30"/>
                    </a:cubicBezTo>
                    <a:cubicBezTo>
                      <a:pt x="20" y="29"/>
                      <a:pt x="22" y="28"/>
                      <a:pt x="22" y="26"/>
                    </a:cubicBezTo>
                    <a:cubicBezTo>
                      <a:pt x="22" y="27"/>
                      <a:pt x="23" y="24"/>
                      <a:pt x="24" y="26"/>
                    </a:cubicBezTo>
                    <a:cubicBezTo>
                      <a:pt x="22" y="23"/>
                      <a:pt x="29" y="22"/>
                      <a:pt x="26" y="20"/>
                    </a:cubicBezTo>
                    <a:cubicBezTo>
                      <a:pt x="28" y="18"/>
                      <a:pt x="25" y="19"/>
                      <a:pt x="28" y="17"/>
                    </a:cubicBezTo>
                    <a:cubicBezTo>
                      <a:pt x="28" y="18"/>
                      <a:pt x="28" y="18"/>
                      <a:pt x="28" y="18"/>
                    </a:cubicBezTo>
                    <a:cubicBezTo>
                      <a:pt x="29" y="18"/>
                      <a:pt x="27" y="16"/>
                      <a:pt x="29" y="16"/>
                    </a:cubicBezTo>
                    <a:cubicBezTo>
                      <a:pt x="31" y="14"/>
                      <a:pt x="29" y="15"/>
                      <a:pt x="28" y="13"/>
                    </a:cubicBezTo>
                    <a:cubicBezTo>
                      <a:pt x="30" y="12"/>
                      <a:pt x="30" y="12"/>
                      <a:pt x="32" y="12"/>
                    </a:cubicBezTo>
                    <a:cubicBezTo>
                      <a:pt x="30" y="11"/>
                      <a:pt x="32" y="10"/>
                      <a:pt x="31" y="8"/>
                    </a:cubicBezTo>
                    <a:cubicBezTo>
                      <a:pt x="31" y="9"/>
                      <a:pt x="30" y="10"/>
                      <a:pt x="30" y="9"/>
                    </a:cubicBezTo>
                    <a:cubicBezTo>
                      <a:pt x="33" y="5"/>
                      <a:pt x="25" y="9"/>
                      <a:pt x="33" y="1"/>
                    </a:cubicBezTo>
                    <a:cubicBezTo>
                      <a:pt x="33" y="2"/>
                      <a:pt x="33" y="2"/>
                      <a:pt x="33" y="3"/>
                    </a:cubicBezTo>
                    <a:cubicBezTo>
                      <a:pt x="32" y="3"/>
                      <a:pt x="32" y="3"/>
                      <a:pt x="32" y="3"/>
                    </a:cubicBezTo>
                    <a:cubicBezTo>
                      <a:pt x="31" y="3"/>
                      <a:pt x="35" y="0"/>
                      <a:pt x="30" y="4"/>
                    </a:cubicBezTo>
                    <a:cubicBezTo>
                      <a:pt x="30" y="5"/>
                      <a:pt x="30" y="5"/>
                      <a:pt x="30" y="5"/>
                    </a:cubicBezTo>
                    <a:cubicBezTo>
                      <a:pt x="30" y="5"/>
                      <a:pt x="30" y="5"/>
                      <a:pt x="30" y="5"/>
                    </a:cubicBezTo>
                    <a:cubicBezTo>
                      <a:pt x="30" y="5"/>
                      <a:pt x="30" y="6"/>
                      <a:pt x="31" y="5"/>
                    </a:cubicBezTo>
                    <a:cubicBezTo>
                      <a:pt x="31" y="6"/>
                      <a:pt x="31" y="8"/>
                      <a:pt x="32" y="9"/>
                    </a:cubicBezTo>
                    <a:cubicBezTo>
                      <a:pt x="33" y="8"/>
                      <a:pt x="33" y="6"/>
                      <a:pt x="33" y="5"/>
                    </a:cubicBezTo>
                    <a:cubicBezTo>
                      <a:pt x="31" y="6"/>
                      <a:pt x="34" y="6"/>
                      <a:pt x="35" y="6"/>
                    </a:cubicBezTo>
                    <a:cubicBezTo>
                      <a:pt x="35" y="7"/>
                      <a:pt x="33" y="7"/>
                      <a:pt x="34" y="7"/>
                    </a:cubicBezTo>
                    <a:cubicBezTo>
                      <a:pt x="34" y="10"/>
                      <a:pt x="37" y="9"/>
                      <a:pt x="37" y="12"/>
                    </a:cubicBezTo>
                    <a:cubicBezTo>
                      <a:pt x="36" y="12"/>
                      <a:pt x="36" y="12"/>
                      <a:pt x="36" y="12"/>
                    </a:cubicBezTo>
                    <a:cubicBezTo>
                      <a:pt x="37" y="12"/>
                      <a:pt x="36" y="16"/>
                      <a:pt x="37" y="18"/>
                    </a:cubicBezTo>
                    <a:cubicBezTo>
                      <a:pt x="37" y="17"/>
                      <a:pt x="38" y="17"/>
                      <a:pt x="38" y="18"/>
                    </a:cubicBezTo>
                    <a:cubicBezTo>
                      <a:pt x="35" y="18"/>
                      <a:pt x="40" y="20"/>
                      <a:pt x="38" y="23"/>
                    </a:cubicBezTo>
                    <a:cubicBezTo>
                      <a:pt x="40" y="22"/>
                      <a:pt x="41" y="24"/>
                      <a:pt x="42" y="25"/>
                    </a:cubicBezTo>
                    <a:cubicBezTo>
                      <a:pt x="41" y="26"/>
                      <a:pt x="41" y="26"/>
                      <a:pt x="40" y="26"/>
                    </a:cubicBezTo>
                    <a:cubicBezTo>
                      <a:pt x="41" y="24"/>
                      <a:pt x="38" y="24"/>
                      <a:pt x="37" y="23"/>
                    </a:cubicBezTo>
                    <a:cubicBezTo>
                      <a:pt x="38" y="24"/>
                      <a:pt x="37" y="27"/>
                      <a:pt x="39" y="28"/>
                    </a:cubicBezTo>
                    <a:cubicBezTo>
                      <a:pt x="37" y="27"/>
                      <a:pt x="37" y="27"/>
                      <a:pt x="37" y="27"/>
                    </a:cubicBezTo>
                    <a:cubicBezTo>
                      <a:pt x="37" y="30"/>
                      <a:pt x="41" y="28"/>
                      <a:pt x="40" y="31"/>
                    </a:cubicBezTo>
                    <a:cubicBezTo>
                      <a:pt x="39" y="31"/>
                      <a:pt x="39" y="31"/>
                      <a:pt x="39" y="31"/>
                    </a:cubicBezTo>
                    <a:cubicBezTo>
                      <a:pt x="40" y="35"/>
                      <a:pt x="43" y="41"/>
                      <a:pt x="48" y="39"/>
                    </a:cubicBezTo>
                    <a:cubicBezTo>
                      <a:pt x="48" y="39"/>
                      <a:pt x="48" y="36"/>
                      <a:pt x="48" y="36"/>
                    </a:cubicBezTo>
                    <a:cubicBezTo>
                      <a:pt x="46" y="36"/>
                      <a:pt x="45" y="36"/>
                      <a:pt x="43" y="36"/>
                    </a:cubicBezTo>
                    <a:cubicBezTo>
                      <a:pt x="44" y="35"/>
                      <a:pt x="44" y="35"/>
                      <a:pt x="44" y="35"/>
                    </a:cubicBezTo>
                    <a:cubicBezTo>
                      <a:pt x="43" y="35"/>
                      <a:pt x="42" y="34"/>
                      <a:pt x="42" y="36"/>
                    </a:cubicBezTo>
                    <a:cubicBezTo>
                      <a:pt x="40" y="35"/>
                      <a:pt x="42" y="34"/>
                      <a:pt x="41" y="33"/>
                    </a:cubicBezTo>
                    <a:cubicBezTo>
                      <a:pt x="42" y="33"/>
                      <a:pt x="43" y="33"/>
                      <a:pt x="44" y="33"/>
                    </a:cubicBezTo>
                    <a:cubicBezTo>
                      <a:pt x="43" y="32"/>
                      <a:pt x="43" y="32"/>
                      <a:pt x="43" y="32"/>
                    </a:cubicBezTo>
                    <a:cubicBezTo>
                      <a:pt x="44" y="32"/>
                      <a:pt x="43" y="31"/>
                      <a:pt x="44" y="31"/>
                    </a:cubicBezTo>
                    <a:cubicBezTo>
                      <a:pt x="41" y="30"/>
                      <a:pt x="43" y="29"/>
                      <a:pt x="42" y="27"/>
                    </a:cubicBezTo>
                    <a:cubicBezTo>
                      <a:pt x="42" y="28"/>
                      <a:pt x="42" y="28"/>
                      <a:pt x="42" y="28"/>
                    </a:cubicBezTo>
                    <a:cubicBezTo>
                      <a:pt x="41" y="28"/>
                      <a:pt x="41" y="27"/>
                      <a:pt x="41" y="27"/>
                    </a:cubicBezTo>
                    <a:cubicBezTo>
                      <a:pt x="42" y="26"/>
                      <a:pt x="42" y="26"/>
                      <a:pt x="42" y="24"/>
                    </a:cubicBezTo>
                    <a:cubicBezTo>
                      <a:pt x="41" y="24"/>
                      <a:pt x="39" y="23"/>
                      <a:pt x="39" y="22"/>
                    </a:cubicBezTo>
                    <a:cubicBezTo>
                      <a:pt x="41" y="22"/>
                      <a:pt x="40" y="19"/>
                      <a:pt x="42" y="19"/>
                    </a:cubicBezTo>
                    <a:cubicBezTo>
                      <a:pt x="40" y="19"/>
                      <a:pt x="41" y="16"/>
                      <a:pt x="40" y="16"/>
                    </a:cubicBezTo>
                    <a:cubicBezTo>
                      <a:pt x="39" y="15"/>
                      <a:pt x="39" y="14"/>
                      <a:pt x="40" y="14"/>
                    </a:cubicBezTo>
                    <a:cubicBezTo>
                      <a:pt x="41" y="15"/>
                      <a:pt x="41" y="15"/>
                      <a:pt x="41" y="15"/>
                    </a:cubicBezTo>
                    <a:cubicBezTo>
                      <a:pt x="40" y="14"/>
                      <a:pt x="40" y="14"/>
                      <a:pt x="40" y="14"/>
                    </a:cubicBezTo>
                    <a:cubicBezTo>
                      <a:pt x="41" y="14"/>
                      <a:pt x="41" y="14"/>
                      <a:pt x="41" y="14"/>
                    </a:cubicBezTo>
                    <a:cubicBezTo>
                      <a:pt x="41" y="13"/>
                      <a:pt x="40" y="13"/>
                      <a:pt x="40" y="12"/>
                    </a:cubicBezTo>
                    <a:cubicBezTo>
                      <a:pt x="41" y="12"/>
                      <a:pt x="41" y="13"/>
                      <a:pt x="41" y="13"/>
                    </a:cubicBezTo>
                    <a:cubicBezTo>
                      <a:pt x="41" y="11"/>
                      <a:pt x="38" y="10"/>
                      <a:pt x="39" y="8"/>
                    </a:cubicBezTo>
                    <a:cubicBezTo>
                      <a:pt x="38" y="8"/>
                      <a:pt x="37" y="6"/>
                      <a:pt x="35" y="7"/>
                    </a:cubicBezTo>
                    <a:cubicBezTo>
                      <a:pt x="36" y="7"/>
                      <a:pt x="38" y="6"/>
                      <a:pt x="36" y="5"/>
                    </a:cubicBezTo>
                    <a:cubicBezTo>
                      <a:pt x="33" y="6"/>
                      <a:pt x="36" y="1"/>
                      <a:pt x="30" y="5"/>
                    </a:cubicBezTo>
                    <a:cubicBezTo>
                      <a:pt x="36" y="0"/>
                      <a:pt x="31" y="3"/>
                      <a:pt x="35" y="2"/>
                    </a:cubicBezTo>
                    <a:cubicBezTo>
                      <a:pt x="34" y="1"/>
                      <a:pt x="34" y="1"/>
                      <a:pt x="33" y="1"/>
                    </a:cubicBezTo>
                    <a:cubicBezTo>
                      <a:pt x="33" y="1"/>
                      <a:pt x="33" y="1"/>
                      <a:pt x="33" y="1"/>
                    </a:cubicBezTo>
                    <a:cubicBezTo>
                      <a:pt x="33" y="1"/>
                      <a:pt x="33" y="1"/>
                      <a:pt x="33" y="1"/>
                    </a:cubicBezTo>
                    <a:cubicBezTo>
                      <a:pt x="33" y="1"/>
                      <a:pt x="33" y="1"/>
                      <a:pt x="33" y="1"/>
                    </a:cubicBezTo>
                    <a:cubicBezTo>
                      <a:pt x="33" y="1"/>
                      <a:pt x="33" y="1"/>
                      <a:pt x="33" y="1"/>
                    </a:cubicBezTo>
                    <a:cubicBezTo>
                      <a:pt x="33" y="1"/>
                      <a:pt x="33" y="1"/>
                      <a:pt x="33" y="1"/>
                    </a:cubicBezTo>
                    <a:cubicBezTo>
                      <a:pt x="34" y="0"/>
                      <a:pt x="25" y="8"/>
                      <a:pt x="28" y="4"/>
                    </a:cubicBezTo>
                    <a:cubicBezTo>
                      <a:pt x="28" y="4"/>
                      <a:pt x="28" y="4"/>
                      <a:pt x="28" y="4"/>
                    </a:cubicBezTo>
                    <a:cubicBezTo>
                      <a:pt x="28" y="4"/>
                      <a:pt x="28" y="4"/>
                      <a:pt x="28" y="4"/>
                    </a:cubicBezTo>
                    <a:cubicBezTo>
                      <a:pt x="28" y="5"/>
                      <a:pt x="28" y="5"/>
                      <a:pt x="28" y="5"/>
                    </a:cubicBezTo>
                    <a:cubicBezTo>
                      <a:pt x="28" y="5"/>
                      <a:pt x="28" y="5"/>
                      <a:pt x="28" y="5"/>
                    </a:cubicBezTo>
                    <a:cubicBezTo>
                      <a:pt x="29" y="5"/>
                      <a:pt x="29" y="5"/>
                      <a:pt x="29" y="5"/>
                    </a:cubicBezTo>
                    <a:cubicBezTo>
                      <a:pt x="29" y="6"/>
                      <a:pt x="29" y="6"/>
                      <a:pt x="29" y="7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8" y="8"/>
                      <a:pt x="29" y="9"/>
                      <a:pt x="28" y="9"/>
                    </a:cubicBezTo>
                    <a:cubicBezTo>
                      <a:pt x="29" y="9"/>
                      <a:pt x="29" y="9"/>
                      <a:pt x="29" y="9"/>
                    </a:cubicBezTo>
                    <a:cubicBezTo>
                      <a:pt x="28" y="10"/>
                      <a:pt x="28" y="12"/>
                      <a:pt x="26" y="12"/>
                    </a:cubicBezTo>
                    <a:cubicBezTo>
                      <a:pt x="27" y="15"/>
                      <a:pt x="27" y="15"/>
                      <a:pt x="27" y="15"/>
                    </a:cubicBezTo>
                    <a:cubicBezTo>
                      <a:pt x="24" y="15"/>
                      <a:pt x="24" y="18"/>
                      <a:pt x="25" y="21"/>
                    </a:cubicBezTo>
                    <a:cubicBezTo>
                      <a:pt x="24" y="22"/>
                      <a:pt x="23" y="22"/>
                      <a:pt x="23" y="22"/>
                    </a:cubicBezTo>
                    <a:cubicBezTo>
                      <a:pt x="23" y="22"/>
                      <a:pt x="23" y="21"/>
                      <a:pt x="23" y="21"/>
                    </a:cubicBezTo>
                    <a:cubicBezTo>
                      <a:pt x="22" y="22"/>
                      <a:pt x="20" y="22"/>
                      <a:pt x="21" y="23"/>
                    </a:cubicBezTo>
                    <a:cubicBezTo>
                      <a:pt x="21" y="25"/>
                      <a:pt x="20" y="23"/>
                      <a:pt x="19" y="24"/>
                    </a:cubicBezTo>
                    <a:cubicBezTo>
                      <a:pt x="19" y="27"/>
                      <a:pt x="13" y="26"/>
                      <a:pt x="15" y="30"/>
                    </a:cubicBezTo>
                    <a:cubicBezTo>
                      <a:pt x="15" y="29"/>
                      <a:pt x="17" y="29"/>
                      <a:pt x="19" y="27"/>
                    </a:cubicBezTo>
                    <a:cubicBezTo>
                      <a:pt x="19" y="28"/>
                      <a:pt x="19" y="29"/>
                      <a:pt x="19" y="29"/>
                    </a:cubicBezTo>
                    <a:cubicBezTo>
                      <a:pt x="17" y="30"/>
                      <a:pt x="16" y="30"/>
                      <a:pt x="15" y="31"/>
                    </a:cubicBezTo>
                    <a:cubicBezTo>
                      <a:pt x="14" y="29"/>
                      <a:pt x="14" y="29"/>
                      <a:pt x="14" y="29"/>
                    </a:cubicBezTo>
                    <a:cubicBezTo>
                      <a:pt x="11" y="28"/>
                      <a:pt x="8" y="34"/>
                      <a:pt x="7" y="29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65" name="Freeform 462"/>
              <p:cNvSpPr/>
              <p:nvPr/>
            </p:nvSpPr>
            <p:spPr bwMode="auto">
              <a:xfrm>
                <a:off x="1554" y="2388"/>
                <a:ext cx="6" cy="3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0 h 1"/>
                  <a:gd name="T4" fmla="*/ 1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66" name="Freeform 463"/>
              <p:cNvSpPr/>
              <p:nvPr/>
            </p:nvSpPr>
            <p:spPr bwMode="auto">
              <a:xfrm>
                <a:off x="1557" y="2391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67" name="Freeform 464"/>
              <p:cNvSpPr/>
              <p:nvPr/>
            </p:nvSpPr>
            <p:spPr bwMode="auto">
              <a:xfrm>
                <a:off x="1503" y="2407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68" name="Freeform 465"/>
              <p:cNvSpPr/>
              <p:nvPr/>
            </p:nvSpPr>
            <p:spPr bwMode="auto">
              <a:xfrm>
                <a:off x="1500" y="2407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0 w 3"/>
                  <a:gd name="T3" fmla="*/ 3 h 3"/>
                  <a:gd name="T4" fmla="*/ 3 w 3"/>
                  <a:gd name="T5" fmla="*/ 3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0" y="3"/>
                    </a:ln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69" name="Freeform 466"/>
              <p:cNvSpPr/>
              <p:nvPr/>
            </p:nvSpPr>
            <p:spPr bwMode="auto">
              <a:xfrm>
                <a:off x="1476" y="2317"/>
                <a:ext cx="43" cy="90"/>
              </a:xfrm>
              <a:custGeom>
                <a:avLst/>
                <a:gdLst>
                  <a:gd name="T0" fmla="*/ 5 w 16"/>
                  <a:gd name="T1" fmla="*/ 4 h 33"/>
                  <a:gd name="T2" fmla="*/ 5 w 16"/>
                  <a:gd name="T3" fmla="*/ 6 h 33"/>
                  <a:gd name="T4" fmla="*/ 3 w 16"/>
                  <a:gd name="T5" fmla="*/ 7 h 33"/>
                  <a:gd name="T6" fmla="*/ 4 w 16"/>
                  <a:gd name="T7" fmla="*/ 11 h 33"/>
                  <a:gd name="T8" fmla="*/ 9 w 16"/>
                  <a:gd name="T9" fmla="*/ 2 h 33"/>
                  <a:gd name="T10" fmla="*/ 9 w 16"/>
                  <a:gd name="T11" fmla="*/ 2 h 33"/>
                  <a:gd name="T12" fmla="*/ 9 w 16"/>
                  <a:gd name="T13" fmla="*/ 2 h 33"/>
                  <a:gd name="T14" fmla="*/ 9 w 16"/>
                  <a:gd name="T15" fmla="*/ 2 h 33"/>
                  <a:gd name="T16" fmla="*/ 9 w 16"/>
                  <a:gd name="T17" fmla="*/ 2 h 33"/>
                  <a:gd name="T18" fmla="*/ 9 w 16"/>
                  <a:gd name="T19" fmla="*/ 2 h 33"/>
                  <a:gd name="T20" fmla="*/ 2 w 16"/>
                  <a:gd name="T21" fmla="*/ 1 h 33"/>
                  <a:gd name="T22" fmla="*/ 2 w 16"/>
                  <a:gd name="T23" fmla="*/ 1 h 33"/>
                  <a:gd name="T24" fmla="*/ 2 w 16"/>
                  <a:gd name="T25" fmla="*/ 1 h 33"/>
                  <a:gd name="T26" fmla="*/ 2 w 16"/>
                  <a:gd name="T27" fmla="*/ 1 h 33"/>
                  <a:gd name="T28" fmla="*/ 2 w 16"/>
                  <a:gd name="T29" fmla="*/ 2 h 33"/>
                  <a:gd name="T30" fmla="*/ 3 w 16"/>
                  <a:gd name="T31" fmla="*/ 4 h 33"/>
                  <a:gd name="T32" fmla="*/ 4 w 16"/>
                  <a:gd name="T33" fmla="*/ 10 h 33"/>
                  <a:gd name="T34" fmla="*/ 3 w 16"/>
                  <a:gd name="T35" fmla="*/ 8 h 33"/>
                  <a:gd name="T36" fmla="*/ 5 w 16"/>
                  <a:gd name="T37" fmla="*/ 17 h 33"/>
                  <a:gd name="T38" fmla="*/ 2 w 16"/>
                  <a:gd name="T39" fmla="*/ 16 h 33"/>
                  <a:gd name="T40" fmla="*/ 3 w 16"/>
                  <a:gd name="T41" fmla="*/ 21 h 33"/>
                  <a:gd name="T42" fmla="*/ 4 w 16"/>
                  <a:gd name="T43" fmla="*/ 21 h 33"/>
                  <a:gd name="T44" fmla="*/ 4 w 16"/>
                  <a:gd name="T45" fmla="*/ 22 h 33"/>
                  <a:gd name="T46" fmla="*/ 4 w 16"/>
                  <a:gd name="T47" fmla="*/ 22 h 33"/>
                  <a:gd name="T48" fmla="*/ 4 w 16"/>
                  <a:gd name="T49" fmla="*/ 26 h 33"/>
                  <a:gd name="T50" fmla="*/ 4 w 16"/>
                  <a:gd name="T51" fmla="*/ 25 h 33"/>
                  <a:gd name="T52" fmla="*/ 5 w 16"/>
                  <a:gd name="T53" fmla="*/ 27 h 33"/>
                  <a:gd name="T54" fmla="*/ 4 w 16"/>
                  <a:gd name="T55" fmla="*/ 27 h 33"/>
                  <a:gd name="T56" fmla="*/ 7 w 16"/>
                  <a:gd name="T57" fmla="*/ 33 h 33"/>
                  <a:gd name="T58" fmla="*/ 9 w 16"/>
                  <a:gd name="T59" fmla="*/ 33 h 33"/>
                  <a:gd name="T60" fmla="*/ 6 w 16"/>
                  <a:gd name="T61" fmla="*/ 28 h 33"/>
                  <a:gd name="T62" fmla="*/ 6 w 16"/>
                  <a:gd name="T63" fmla="*/ 29 h 33"/>
                  <a:gd name="T64" fmla="*/ 5 w 16"/>
                  <a:gd name="T65" fmla="*/ 25 h 33"/>
                  <a:gd name="T66" fmla="*/ 7 w 16"/>
                  <a:gd name="T67" fmla="*/ 27 h 33"/>
                  <a:gd name="T68" fmla="*/ 8 w 16"/>
                  <a:gd name="T69" fmla="*/ 22 h 33"/>
                  <a:gd name="T70" fmla="*/ 8 w 16"/>
                  <a:gd name="T71" fmla="*/ 22 h 33"/>
                  <a:gd name="T72" fmla="*/ 7 w 16"/>
                  <a:gd name="T73" fmla="*/ 20 h 33"/>
                  <a:gd name="T74" fmla="*/ 6 w 16"/>
                  <a:gd name="T75" fmla="*/ 22 h 33"/>
                  <a:gd name="T76" fmla="*/ 4 w 16"/>
                  <a:gd name="T77" fmla="*/ 21 h 33"/>
                  <a:gd name="T78" fmla="*/ 4 w 16"/>
                  <a:gd name="T79" fmla="*/ 19 h 33"/>
                  <a:gd name="T80" fmla="*/ 6 w 16"/>
                  <a:gd name="T81" fmla="*/ 20 h 33"/>
                  <a:gd name="T82" fmla="*/ 5 w 16"/>
                  <a:gd name="T83" fmla="*/ 19 h 33"/>
                  <a:gd name="T84" fmla="*/ 7 w 16"/>
                  <a:gd name="T85" fmla="*/ 17 h 33"/>
                  <a:gd name="T86" fmla="*/ 5 w 16"/>
                  <a:gd name="T87" fmla="*/ 17 h 33"/>
                  <a:gd name="T88" fmla="*/ 5 w 16"/>
                  <a:gd name="T89" fmla="*/ 8 h 33"/>
                  <a:gd name="T90" fmla="*/ 7 w 16"/>
                  <a:gd name="T91" fmla="*/ 9 h 33"/>
                  <a:gd name="T92" fmla="*/ 5 w 16"/>
                  <a:gd name="T93" fmla="*/ 7 h 33"/>
                  <a:gd name="T94" fmla="*/ 5 w 16"/>
                  <a:gd name="T95" fmla="*/ 2 h 33"/>
                  <a:gd name="T96" fmla="*/ 5 w 16"/>
                  <a:gd name="T97" fmla="*/ 3 h 33"/>
                  <a:gd name="T98" fmla="*/ 4 w 16"/>
                  <a:gd name="T99" fmla="*/ 1 h 33"/>
                  <a:gd name="T100" fmla="*/ 6 w 16"/>
                  <a:gd name="T101" fmla="*/ 2 h 33"/>
                  <a:gd name="T102" fmla="*/ 6 w 16"/>
                  <a:gd name="T103" fmla="*/ 2 h 33"/>
                  <a:gd name="T104" fmla="*/ 6 w 16"/>
                  <a:gd name="T105" fmla="*/ 6 h 33"/>
                  <a:gd name="T106" fmla="*/ 5 w 16"/>
                  <a:gd name="T107" fmla="*/ 4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6" h="33">
                    <a:moveTo>
                      <a:pt x="5" y="4"/>
                    </a:moveTo>
                    <a:cubicBezTo>
                      <a:pt x="5" y="6"/>
                      <a:pt x="5" y="6"/>
                      <a:pt x="5" y="6"/>
                    </a:cubicBezTo>
                    <a:cubicBezTo>
                      <a:pt x="4" y="6"/>
                      <a:pt x="4" y="9"/>
                      <a:pt x="3" y="7"/>
                    </a:cubicBezTo>
                    <a:cubicBezTo>
                      <a:pt x="4" y="9"/>
                      <a:pt x="1" y="11"/>
                      <a:pt x="4" y="11"/>
                    </a:cubicBezTo>
                    <a:cubicBezTo>
                      <a:pt x="5" y="8"/>
                      <a:pt x="7" y="5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16" y="2"/>
                      <a:pt x="0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3" y="3"/>
                      <a:pt x="3" y="4"/>
                    </a:cubicBezTo>
                    <a:cubicBezTo>
                      <a:pt x="3" y="6"/>
                      <a:pt x="3" y="8"/>
                      <a:pt x="4" y="10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5" y="12"/>
                      <a:pt x="1" y="13"/>
                      <a:pt x="5" y="17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8"/>
                      <a:pt x="5" y="19"/>
                      <a:pt x="3" y="21"/>
                    </a:cubicBezTo>
                    <a:cubicBezTo>
                      <a:pt x="4" y="21"/>
                      <a:pt x="4" y="21"/>
                      <a:pt x="4" y="21"/>
                    </a:cubicBezTo>
                    <a:cubicBezTo>
                      <a:pt x="4" y="22"/>
                      <a:pt x="4" y="22"/>
                      <a:pt x="4" y="22"/>
                    </a:cubicBezTo>
                    <a:cubicBezTo>
                      <a:pt x="4" y="22"/>
                      <a:pt x="4" y="22"/>
                      <a:pt x="4" y="22"/>
                    </a:cubicBezTo>
                    <a:cubicBezTo>
                      <a:pt x="5" y="23"/>
                      <a:pt x="5" y="24"/>
                      <a:pt x="4" y="26"/>
                    </a:cubicBezTo>
                    <a:cubicBezTo>
                      <a:pt x="4" y="26"/>
                      <a:pt x="4" y="25"/>
                      <a:pt x="4" y="25"/>
                    </a:cubicBezTo>
                    <a:cubicBezTo>
                      <a:pt x="3" y="25"/>
                      <a:pt x="5" y="26"/>
                      <a:pt x="5" y="27"/>
                    </a:cubicBezTo>
                    <a:cubicBezTo>
                      <a:pt x="4" y="28"/>
                      <a:pt x="4" y="27"/>
                      <a:pt x="4" y="27"/>
                    </a:cubicBezTo>
                    <a:cubicBezTo>
                      <a:pt x="5" y="30"/>
                      <a:pt x="3" y="32"/>
                      <a:pt x="7" y="33"/>
                    </a:cubicBezTo>
                    <a:cubicBezTo>
                      <a:pt x="8" y="33"/>
                      <a:pt x="8" y="32"/>
                      <a:pt x="9" y="33"/>
                    </a:cubicBezTo>
                    <a:cubicBezTo>
                      <a:pt x="8" y="31"/>
                      <a:pt x="7" y="30"/>
                      <a:pt x="6" y="28"/>
                    </a:cubicBezTo>
                    <a:cubicBezTo>
                      <a:pt x="6" y="29"/>
                      <a:pt x="6" y="29"/>
                      <a:pt x="6" y="29"/>
                    </a:cubicBezTo>
                    <a:cubicBezTo>
                      <a:pt x="3" y="28"/>
                      <a:pt x="6" y="28"/>
                      <a:pt x="5" y="25"/>
                    </a:cubicBezTo>
                    <a:cubicBezTo>
                      <a:pt x="6" y="26"/>
                      <a:pt x="6" y="27"/>
                      <a:pt x="7" y="27"/>
                    </a:cubicBezTo>
                    <a:cubicBezTo>
                      <a:pt x="9" y="25"/>
                      <a:pt x="5" y="24"/>
                      <a:pt x="8" y="22"/>
                    </a:cubicBezTo>
                    <a:cubicBezTo>
                      <a:pt x="8" y="22"/>
                      <a:pt x="8" y="22"/>
                      <a:pt x="8" y="22"/>
                    </a:cubicBezTo>
                    <a:cubicBezTo>
                      <a:pt x="8" y="22"/>
                      <a:pt x="8" y="21"/>
                      <a:pt x="7" y="20"/>
                    </a:cubicBezTo>
                    <a:cubicBezTo>
                      <a:pt x="7" y="21"/>
                      <a:pt x="7" y="21"/>
                      <a:pt x="6" y="22"/>
                    </a:cubicBezTo>
                    <a:cubicBezTo>
                      <a:pt x="6" y="21"/>
                      <a:pt x="5" y="21"/>
                      <a:pt x="4" y="21"/>
                    </a:cubicBezTo>
                    <a:cubicBezTo>
                      <a:pt x="6" y="20"/>
                      <a:pt x="4" y="20"/>
                      <a:pt x="4" y="19"/>
                    </a:cubicBezTo>
                    <a:cubicBezTo>
                      <a:pt x="6" y="18"/>
                      <a:pt x="5" y="19"/>
                      <a:pt x="6" y="20"/>
                    </a:cubicBezTo>
                    <a:cubicBezTo>
                      <a:pt x="5" y="19"/>
                      <a:pt x="5" y="19"/>
                      <a:pt x="5" y="19"/>
                    </a:cubicBezTo>
                    <a:cubicBezTo>
                      <a:pt x="5" y="17"/>
                      <a:pt x="7" y="17"/>
                      <a:pt x="7" y="17"/>
                    </a:cubicBezTo>
                    <a:cubicBezTo>
                      <a:pt x="6" y="16"/>
                      <a:pt x="7" y="17"/>
                      <a:pt x="5" y="17"/>
                    </a:cubicBezTo>
                    <a:cubicBezTo>
                      <a:pt x="7" y="15"/>
                      <a:pt x="7" y="10"/>
                      <a:pt x="5" y="8"/>
                    </a:cubicBezTo>
                    <a:cubicBezTo>
                      <a:pt x="6" y="8"/>
                      <a:pt x="7" y="8"/>
                      <a:pt x="7" y="9"/>
                    </a:cubicBezTo>
                    <a:cubicBezTo>
                      <a:pt x="7" y="9"/>
                      <a:pt x="6" y="7"/>
                      <a:pt x="5" y="7"/>
                    </a:cubicBezTo>
                    <a:cubicBezTo>
                      <a:pt x="4" y="6"/>
                      <a:pt x="5" y="4"/>
                      <a:pt x="5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2"/>
                      <a:pt x="4" y="2"/>
                      <a:pt x="4" y="1"/>
                    </a:cubicBezTo>
                    <a:cubicBezTo>
                      <a:pt x="11" y="0"/>
                      <a:pt x="4" y="1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3"/>
                      <a:pt x="7" y="5"/>
                      <a:pt x="6" y="6"/>
                    </a:cubicBezTo>
                    <a:cubicBezTo>
                      <a:pt x="6" y="5"/>
                      <a:pt x="6" y="4"/>
                      <a:pt x="5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70" name="Freeform 467"/>
              <p:cNvSpPr/>
              <p:nvPr/>
            </p:nvSpPr>
            <p:spPr bwMode="auto">
              <a:xfrm>
                <a:off x="1478" y="2347"/>
                <a:ext cx="8" cy="6"/>
              </a:xfrm>
              <a:custGeom>
                <a:avLst/>
                <a:gdLst>
                  <a:gd name="T0" fmla="*/ 2 w 3"/>
                  <a:gd name="T1" fmla="*/ 1 h 2"/>
                  <a:gd name="T2" fmla="*/ 1 w 3"/>
                  <a:gd name="T3" fmla="*/ 0 h 2"/>
                  <a:gd name="T4" fmla="*/ 2 w 3"/>
                  <a:gd name="T5" fmla="*/ 2 h 2"/>
                  <a:gd name="T6" fmla="*/ 3 w 3"/>
                  <a:gd name="T7" fmla="*/ 1 h 2"/>
                  <a:gd name="T8" fmla="*/ 2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2"/>
                      <a:pt x="2" y="2"/>
                    </a:cubicBezTo>
                    <a:cubicBezTo>
                      <a:pt x="2" y="2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71" name="Freeform 468"/>
              <p:cNvSpPr/>
              <p:nvPr/>
            </p:nvSpPr>
            <p:spPr bwMode="auto">
              <a:xfrm>
                <a:off x="1421" y="2353"/>
                <a:ext cx="65" cy="62"/>
              </a:xfrm>
              <a:custGeom>
                <a:avLst/>
                <a:gdLst>
                  <a:gd name="T0" fmla="*/ 13 w 24"/>
                  <a:gd name="T1" fmla="*/ 14 h 23"/>
                  <a:gd name="T2" fmla="*/ 14 w 24"/>
                  <a:gd name="T3" fmla="*/ 15 h 23"/>
                  <a:gd name="T4" fmla="*/ 21 w 24"/>
                  <a:gd name="T5" fmla="*/ 7 h 23"/>
                  <a:gd name="T6" fmla="*/ 20 w 24"/>
                  <a:gd name="T7" fmla="*/ 3 h 23"/>
                  <a:gd name="T8" fmla="*/ 22 w 24"/>
                  <a:gd name="T9" fmla="*/ 3 h 23"/>
                  <a:gd name="T10" fmla="*/ 22 w 24"/>
                  <a:gd name="T11" fmla="*/ 0 h 23"/>
                  <a:gd name="T12" fmla="*/ 21 w 24"/>
                  <a:gd name="T13" fmla="*/ 2 h 23"/>
                  <a:gd name="T14" fmla="*/ 21 w 24"/>
                  <a:gd name="T15" fmla="*/ 1 h 23"/>
                  <a:gd name="T16" fmla="*/ 20 w 24"/>
                  <a:gd name="T17" fmla="*/ 3 h 23"/>
                  <a:gd name="T18" fmla="*/ 20 w 24"/>
                  <a:gd name="T19" fmla="*/ 2 h 23"/>
                  <a:gd name="T20" fmla="*/ 19 w 24"/>
                  <a:gd name="T21" fmla="*/ 7 h 23"/>
                  <a:gd name="T22" fmla="*/ 18 w 24"/>
                  <a:gd name="T23" fmla="*/ 6 h 23"/>
                  <a:gd name="T24" fmla="*/ 15 w 24"/>
                  <a:gd name="T25" fmla="*/ 9 h 23"/>
                  <a:gd name="T26" fmla="*/ 15 w 24"/>
                  <a:gd name="T27" fmla="*/ 9 h 23"/>
                  <a:gd name="T28" fmla="*/ 17 w 24"/>
                  <a:gd name="T29" fmla="*/ 9 h 23"/>
                  <a:gd name="T30" fmla="*/ 14 w 24"/>
                  <a:gd name="T31" fmla="*/ 9 h 23"/>
                  <a:gd name="T32" fmla="*/ 8 w 24"/>
                  <a:gd name="T33" fmla="*/ 16 h 23"/>
                  <a:gd name="T34" fmla="*/ 5 w 24"/>
                  <a:gd name="T35" fmla="*/ 18 h 23"/>
                  <a:gd name="T36" fmla="*/ 6 w 24"/>
                  <a:gd name="T37" fmla="*/ 17 h 23"/>
                  <a:gd name="T38" fmla="*/ 3 w 24"/>
                  <a:gd name="T39" fmla="*/ 16 h 23"/>
                  <a:gd name="T40" fmla="*/ 0 w 24"/>
                  <a:gd name="T41" fmla="*/ 18 h 23"/>
                  <a:gd name="T42" fmla="*/ 13 w 24"/>
                  <a:gd name="T43" fmla="*/ 1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4" h="23">
                    <a:moveTo>
                      <a:pt x="13" y="14"/>
                    </a:moveTo>
                    <a:cubicBezTo>
                      <a:pt x="13" y="14"/>
                      <a:pt x="14" y="14"/>
                      <a:pt x="14" y="15"/>
                    </a:cubicBezTo>
                    <a:cubicBezTo>
                      <a:pt x="17" y="12"/>
                      <a:pt x="19" y="8"/>
                      <a:pt x="21" y="7"/>
                    </a:cubicBezTo>
                    <a:cubicBezTo>
                      <a:pt x="22" y="6"/>
                      <a:pt x="20" y="5"/>
                      <a:pt x="20" y="3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1" y="2"/>
                      <a:pt x="24" y="1"/>
                      <a:pt x="22" y="0"/>
                    </a:cubicBezTo>
                    <a:cubicBezTo>
                      <a:pt x="21" y="0"/>
                      <a:pt x="22" y="2"/>
                      <a:pt x="21" y="2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17" y="3"/>
                      <a:pt x="21" y="5"/>
                      <a:pt x="19" y="7"/>
                    </a:cubicBezTo>
                    <a:cubicBezTo>
                      <a:pt x="18" y="6"/>
                      <a:pt x="18" y="6"/>
                      <a:pt x="18" y="6"/>
                    </a:cubicBezTo>
                    <a:cubicBezTo>
                      <a:pt x="17" y="7"/>
                      <a:pt x="17" y="8"/>
                      <a:pt x="15" y="9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6" y="9"/>
                      <a:pt x="16" y="9"/>
                      <a:pt x="17" y="9"/>
                    </a:cubicBezTo>
                    <a:cubicBezTo>
                      <a:pt x="16" y="13"/>
                      <a:pt x="16" y="8"/>
                      <a:pt x="14" y="9"/>
                    </a:cubicBezTo>
                    <a:cubicBezTo>
                      <a:pt x="14" y="12"/>
                      <a:pt x="11" y="17"/>
                      <a:pt x="8" y="16"/>
                    </a:cubicBezTo>
                    <a:cubicBezTo>
                      <a:pt x="9" y="16"/>
                      <a:pt x="8" y="19"/>
                      <a:pt x="5" y="18"/>
                    </a:cubicBezTo>
                    <a:cubicBezTo>
                      <a:pt x="4" y="18"/>
                      <a:pt x="6" y="17"/>
                      <a:pt x="6" y="17"/>
                    </a:cubicBezTo>
                    <a:cubicBezTo>
                      <a:pt x="5" y="17"/>
                      <a:pt x="4" y="16"/>
                      <a:pt x="3" y="16"/>
                    </a:cubicBezTo>
                    <a:cubicBezTo>
                      <a:pt x="4" y="17"/>
                      <a:pt x="3" y="19"/>
                      <a:pt x="0" y="18"/>
                    </a:cubicBezTo>
                    <a:cubicBezTo>
                      <a:pt x="8" y="23"/>
                      <a:pt x="12" y="15"/>
                      <a:pt x="13" y="1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72" name="Freeform 469"/>
              <p:cNvSpPr/>
              <p:nvPr/>
            </p:nvSpPr>
            <p:spPr bwMode="auto">
              <a:xfrm>
                <a:off x="1456" y="2394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73" name="Freeform 470"/>
              <p:cNvSpPr/>
              <p:nvPr/>
            </p:nvSpPr>
            <p:spPr bwMode="auto">
              <a:xfrm>
                <a:off x="1435" y="1444"/>
                <a:ext cx="495" cy="890"/>
              </a:xfrm>
              <a:custGeom>
                <a:avLst/>
                <a:gdLst>
                  <a:gd name="T0" fmla="*/ 24 w 182"/>
                  <a:gd name="T1" fmla="*/ 92 h 327"/>
                  <a:gd name="T2" fmla="*/ 20 w 182"/>
                  <a:gd name="T3" fmla="*/ 153 h 327"/>
                  <a:gd name="T4" fmla="*/ 15 w 182"/>
                  <a:gd name="T5" fmla="*/ 208 h 327"/>
                  <a:gd name="T6" fmla="*/ 9 w 182"/>
                  <a:gd name="T7" fmla="*/ 264 h 327"/>
                  <a:gd name="T8" fmla="*/ 14 w 182"/>
                  <a:gd name="T9" fmla="*/ 311 h 327"/>
                  <a:gd name="T10" fmla="*/ 66 w 182"/>
                  <a:gd name="T11" fmla="*/ 321 h 327"/>
                  <a:gd name="T12" fmla="*/ 121 w 182"/>
                  <a:gd name="T13" fmla="*/ 326 h 327"/>
                  <a:gd name="T14" fmla="*/ 148 w 182"/>
                  <a:gd name="T15" fmla="*/ 323 h 327"/>
                  <a:gd name="T16" fmla="*/ 175 w 182"/>
                  <a:gd name="T17" fmla="*/ 319 h 327"/>
                  <a:gd name="T18" fmla="*/ 171 w 182"/>
                  <a:gd name="T19" fmla="*/ 269 h 327"/>
                  <a:gd name="T20" fmla="*/ 159 w 182"/>
                  <a:gd name="T21" fmla="*/ 51 h 327"/>
                  <a:gd name="T22" fmla="*/ 159 w 182"/>
                  <a:gd name="T23" fmla="*/ 15 h 327"/>
                  <a:gd name="T24" fmla="*/ 133 w 182"/>
                  <a:gd name="T25" fmla="*/ 8 h 327"/>
                  <a:gd name="T26" fmla="*/ 18 w 182"/>
                  <a:gd name="T27" fmla="*/ 74 h 3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2" h="327">
                    <a:moveTo>
                      <a:pt x="24" y="92"/>
                    </a:moveTo>
                    <a:cubicBezTo>
                      <a:pt x="19" y="111"/>
                      <a:pt x="22" y="133"/>
                      <a:pt x="20" y="153"/>
                    </a:cubicBezTo>
                    <a:cubicBezTo>
                      <a:pt x="19" y="171"/>
                      <a:pt x="16" y="190"/>
                      <a:pt x="15" y="208"/>
                    </a:cubicBezTo>
                    <a:cubicBezTo>
                      <a:pt x="13" y="227"/>
                      <a:pt x="11" y="246"/>
                      <a:pt x="9" y="264"/>
                    </a:cubicBezTo>
                    <a:cubicBezTo>
                      <a:pt x="8" y="279"/>
                      <a:pt x="0" y="304"/>
                      <a:pt x="14" y="311"/>
                    </a:cubicBezTo>
                    <a:cubicBezTo>
                      <a:pt x="29" y="318"/>
                      <a:pt x="50" y="318"/>
                      <a:pt x="66" y="321"/>
                    </a:cubicBezTo>
                    <a:cubicBezTo>
                      <a:pt x="84" y="325"/>
                      <a:pt x="103" y="327"/>
                      <a:pt x="121" y="326"/>
                    </a:cubicBezTo>
                    <a:cubicBezTo>
                      <a:pt x="130" y="325"/>
                      <a:pt x="139" y="323"/>
                      <a:pt x="148" y="323"/>
                    </a:cubicBezTo>
                    <a:cubicBezTo>
                      <a:pt x="153" y="322"/>
                      <a:pt x="172" y="322"/>
                      <a:pt x="175" y="319"/>
                    </a:cubicBezTo>
                    <a:cubicBezTo>
                      <a:pt x="182" y="313"/>
                      <a:pt x="172" y="279"/>
                      <a:pt x="171" y="269"/>
                    </a:cubicBezTo>
                    <a:cubicBezTo>
                      <a:pt x="165" y="197"/>
                      <a:pt x="159" y="124"/>
                      <a:pt x="159" y="51"/>
                    </a:cubicBezTo>
                    <a:cubicBezTo>
                      <a:pt x="159" y="39"/>
                      <a:pt x="161" y="26"/>
                      <a:pt x="159" y="15"/>
                    </a:cubicBezTo>
                    <a:cubicBezTo>
                      <a:pt x="157" y="0"/>
                      <a:pt x="145" y="1"/>
                      <a:pt x="133" y="8"/>
                    </a:cubicBezTo>
                    <a:cubicBezTo>
                      <a:pt x="96" y="32"/>
                      <a:pt x="59" y="59"/>
                      <a:pt x="18" y="74"/>
                    </a:cubicBezTo>
                  </a:path>
                </a:pathLst>
              </a:custGeom>
              <a:solidFill>
                <a:srgbClr val="FFCE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74" name="Freeform 471"/>
              <p:cNvSpPr/>
              <p:nvPr/>
            </p:nvSpPr>
            <p:spPr bwMode="auto">
              <a:xfrm>
                <a:off x="1759" y="1784"/>
                <a:ext cx="133" cy="321"/>
              </a:xfrm>
              <a:custGeom>
                <a:avLst/>
                <a:gdLst>
                  <a:gd name="T0" fmla="*/ 43 w 49"/>
                  <a:gd name="T1" fmla="*/ 0 h 118"/>
                  <a:gd name="T2" fmla="*/ 7 w 49"/>
                  <a:gd name="T3" fmla="*/ 27 h 118"/>
                  <a:gd name="T4" fmla="*/ 21 w 49"/>
                  <a:gd name="T5" fmla="*/ 73 h 118"/>
                  <a:gd name="T6" fmla="*/ 27 w 49"/>
                  <a:gd name="T7" fmla="*/ 105 h 118"/>
                  <a:gd name="T8" fmla="*/ 49 w 49"/>
                  <a:gd name="T9" fmla="*/ 118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118">
                    <a:moveTo>
                      <a:pt x="43" y="0"/>
                    </a:moveTo>
                    <a:cubicBezTo>
                      <a:pt x="27" y="0"/>
                      <a:pt x="12" y="12"/>
                      <a:pt x="7" y="27"/>
                    </a:cubicBezTo>
                    <a:cubicBezTo>
                      <a:pt x="0" y="48"/>
                      <a:pt x="15" y="56"/>
                      <a:pt x="21" y="73"/>
                    </a:cubicBezTo>
                    <a:cubicBezTo>
                      <a:pt x="25" y="84"/>
                      <a:pt x="20" y="95"/>
                      <a:pt x="27" y="105"/>
                    </a:cubicBezTo>
                    <a:cubicBezTo>
                      <a:pt x="33" y="112"/>
                      <a:pt x="43" y="115"/>
                      <a:pt x="49" y="118"/>
                    </a:cubicBezTo>
                  </a:path>
                </a:pathLst>
              </a:custGeom>
              <a:solidFill>
                <a:srgbClr val="ED9D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75" name="Freeform 472"/>
              <p:cNvSpPr/>
              <p:nvPr/>
            </p:nvSpPr>
            <p:spPr bwMode="auto">
              <a:xfrm>
                <a:off x="1535" y="2092"/>
                <a:ext cx="199" cy="166"/>
              </a:xfrm>
              <a:custGeom>
                <a:avLst/>
                <a:gdLst>
                  <a:gd name="T0" fmla="*/ 23 w 73"/>
                  <a:gd name="T1" fmla="*/ 7 h 61"/>
                  <a:gd name="T2" fmla="*/ 9 w 73"/>
                  <a:gd name="T3" fmla="*/ 49 h 61"/>
                  <a:gd name="T4" fmla="*/ 53 w 73"/>
                  <a:gd name="T5" fmla="*/ 46 h 61"/>
                  <a:gd name="T6" fmla="*/ 32 w 73"/>
                  <a:gd name="T7" fmla="*/ 2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3" h="61">
                    <a:moveTo>
                      <a:pt x="23" y="7"/>
                    </a:moveTo>
                    <a:cubicBezTo>
                      <a:pt x="10" y="12"/>
                      <a:pt x="0" y="37"/>
                      <a:pt x="9" y="49"/>
                    </a:cubicBezTo>
                    <a:cubicBezTo>
                      <a:pt x="18" y="61"/>
                      <a:pt x="42" y="55"/>
                      <a:pt x="53" y="46"/>
                    </a:cubicBezTo>
                    <a:cubicBezTo>
                      <a:pt x="73" y="30"/>
                      <a:pt x="54" y="0"/>
                      <a:pt x="32" y="2"/>
                    </a:cubicBezTo>
                  </a:path>
                </a:pathLst>
              </a:custGeom>
              <a:solidFill>
                <a:srgbClr val="ED9D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76" name="Freeform 473"/>
              <p:cNvSpPr/>
              <p:nvPr/>
            </p:nvSpPr>
            <p:spPr bwMode="auto">
              <a:xfrm>
                <a:off x="1489" y="1724"/>
                <a:ext cx="76" cy="185"/>
              </a:xfrm>
              <a:custGeom>
                <a:avLst/>
                <a:gdLst>
                  <a:gd name="T0" fmla="*/ 6 w 28"/>
                  <a:gd name="T1" fmla="*/ 10 h 68"/>
                  <a:gd name="T2" fmla="*/ 25 w 28"/>
                  <a:gd name="T3" fmla="*/ 43 h 68"/>
                  <a:gd name="T4" fmla="*/ 0 w 28"/>
                  <a:gd name="T5" fmla="*/ 68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68">
                    <a:moveTo>
                      <a:pt x="6" y="10"/>
                    </a:moveTo>
                    <a:cubicBezTo>
                      <a:pt x="20" y="0"/>
                      <a:pt x="28" y="33"/>
                      <a:pt x="25" y="43"/>
                    </a:cubicBezTo>
                    <a:cubicBezTo>
                      <a:pt x="22" y="52"/>
                      <a:pt x="9" y="66"/>
                      <a:pt x="0" y="68"/>
                    </a:cubicBezTo>
                  </a:path>
                </a:pathLst>
              </a:custGeom>
              <a:solidFill>
                <a:srgbClr val="ED9D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77" name="Freeform 474"/>
              <p:cNvSpPr/>
              <p:nvPr/>
            </p:nvSpPr>
            <p:spPr bwMode="auto">
              <a:xfrm>
                <a:off x="1527" y="2560"/>
                <a:ext cx="221" cy="312"/>
              </a:xfrm>
              <a:custGeom>
                <a:avLst/>
                <a:gdLst>
                  <a:gd name="T0" fmla="*/ 16 w 81"/>
                  <a:gd name="T1" fmla="*/ 103 h 115"/>
                  <a:gd name="T2" fmla="*/ 63 w 81"/>
                  <a:gd name="T3" fmla="*/ 108 h 115"/>
                  <a:gd name="T4" fmla="*/ 77 w 81"/>
                  <a:gd name="T5" fmla="*/ 64 h 115"/>
                  <a:gd name="T6" fmla="*/ 81 w 81"/>
                  <a:gd name="T7" fmla="*/ 2 h 115"/>
                  <a:gd name="T8" fmla="*/ 1 w 81"/>
                  <a:gd name="T9" fmla="*/ 3 h 115"/>
                  <a:gd name="T10" fmla="*/ 11 w 81"/>
                  <a:gd name="T11" fmla="*/ 68 h 115"/>
                  <a:gd name="T12" fmla="*/ 15 w 81"/>
                  <a:gd name="T13" fmla="*/ 91 h 115"/>
                  <a:gd name="T14" fmla="*/ 16 w 81"/>
                  <a:gd name="T15" fmla="*/ 103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1" h="115">
                    <a:moveTo>
                      <a:pt x="16" y="103"/>
                    </a:moveTo>
                    <a:cubicBezTo>
                      <a:pt x="21" y="115"/>
                      <a:pt x="53" y="112"/>
                      <a:pt x="63" y="108"/>
                    </a:cubicBezTo>
                    <a:cubicBezTo>
                      <a:pt x="79" y="103"/>
                      <a:pt x="76" y="77"/>
                      <a:pt x="77" y="64"/>
                    </a:cubicBezTo>
                    <a:cubicBezTo>
                      <a:pt x="79" y="44"/>
                      <a:pt x="77" y="21"/>
                      <a:pt x="81" y="2"/>
                    </a:cubicBezTo>
                    <a:cubicBezTo>
                      <a:pt x="55" y="0"/>
                      <a:pt x="28" y="1"/>
                      <a:pt x="1" y="3"/>
                    </a:cubicBezTo>
                    <a:cubicBezTo>
                      <a:pt x="0" y="24"/>
                      <a:pt x="8" y="47"/>
                      <a:pt x="11" y="68"/>
                    </a:cubicBezTo>
                    <a:cubicBezTo>
                      <a:pt x="12" y="76"/>
                      <a:pt x="14" y="84"/>
                      <a:pt x="15" y="91"/>
                    </a:cubicBezTo>
                    <a:cubicBezTo>
                      <a:pt x="15" y="94"/>
                      <a:pt x="14" y="100"/>
                      <a:pt x="16" y="103"/>
                    </a:cubicBezTo>
                    <a:close/>
                  </a:path>
                </a:pathLst>
              </a:custGeom>
              <a:solidFill>
                <a:srgbClr val="F398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78" name="Freeform 475"/>
              <p:cNvSpPr>
                <a:spLocks noEditPoints="1"/>
              </p:cNvSpPr>
              <p:nvPr/>
            </p:nvSpPr>
            <p:spPr bwMode="auto">
              <a:xfrm>
                <a:off x="1525" y="2557"/>
                <a:ext cx="228" cy="321"/>
              </a:xfrm>
              <a:custGeom>
                <a:avLst/>
                <a:gdLst>
                  <a:gd name="T0" fmla="*/ 2 w 84"/>
                  <a:gd name="T1" fmla="*/ 2 h 118"/>
                  <a:gd name="T2" fmla="*/ 1 w 84"/>
                  <a:gd name="T3" fmla="*/ 4 h 118"/>
                  <a:gd name="T4" fmla="*/ 6 w 84"/>
                  <a:gd name="T5" fmla="*/ 49 h 118"/>
                  <a:gd name="T6" fmla="*/ 10 w 84"/>
                  <a:gd name="T7" fmla="*/ 70 h 118"/>
                  <a:gd name="T8" fmla="*/ 12 w 84"/>
                  <a:gd name="T9" fmla="*/ 81 h 118"/>
                  <a:gd name="T10" fmla="*/ 14 w 84"/>
                  <a:gd name="T11" fmla="*/ 92 h 118"/>
                  <a:gd name="T12" fmla="*/ 14 w 84"/>
                  <a:gd name="T13" fmla="*/ 97 h 118"/>
                  <a:gd name="T14" fmla="*/ 15 w 84"/>
                  <a:gd name="T15" fmla="*/ 105 h 118"/>
                  <a:gd name="T16" fmla="*/ 15 w 84"/>
                  <a:gd name="T17" fmla="*/ 105 h 118"/>
                  <a:gd name="T18" fmla="*/ 64 w 84"/>
                  <a:gd name="T19" fmla="*/ 111 h 118"/>
                  <a:gd name="T20" fmla="*/ 79 w 84"/>
                  <a:gd name="T21" fmla="*/ 74 h 118"/>
                  <a:gd name="T22" fmla="*/ 80 w 84"/>
                  <a:gd name="T23" fmla="*/ 65 h 118"/>
                  <a:gd name="T24" fmla="*/ 81 w 84"/>
                  <a:gd name="T25" fmla="*/ 41 h 118"/>
                  <a:gd name="T26" fmla="*/ 84 w 84"/>
                  <a:gd name="T27" fmla="*/ 3 h 118"/>
                  <a:gd name="T28" fmla="*/ 84 w 84"/>
                  <a:gd name="T29" fmla="*/ 2 h 118"/>
                  <a:gd name="T30" fmla="*/ 83 w 84"/>
                  <a:gd name="T31" fmla="*/ 1 h 118"/>
                  <a:gd name="T32" fmla="*/ 2 w 84"/>
                  <a:gd name="T33" fmla="*/ 2 h 118"/>
                  <a:gd name="T34" fmla="*/ 80 w 84"/>
                  <a:gd name="T35" fmla="*/ 4 h 118"/>
                  <a:gd name="T36" fmla="*/ 78 w 84"/>
                  <a:gd name="T37" fmla="*/ 41 h 118"/>
                  <a:gd name="T38" fmla="*/ 77 w 84"/>
                  <a:gd name="T39" fmla="*/ 65 h 118"/>
                  <a:gd name="T40" fmla="*/ 76 w 84"/>
                  <a:gd name="T41" fmla="*/ 73 h 118"/>
                  <a:gd name="T42" fmla="*/ 63 w 84"/>
                  <a:gd name="T43" fmla="*/ 108 h 118"/>
                  <a:gd name="T44" fmla="*/ 18 w 84"/>
                  <a:gd name="T45" fmla="*/ 104 h 118"/>
                  <a:gd name="T46" fmla="*/ 18 w 84"/>
                  <a:gd name="T47" fmla="*/ 99 h 118"/>
                  <a:gd name="T48" fmla="*/ 18 w 84"/>
                  <a:gd name="T49" fmla="*/ 97 h 118"/>
                  <a:gd name="T50" fmla="*/ 18 w 84"/>
                  <a:gd name="T51" fmla="*/ 92 h 118"/>
                  <a:gd name="T52" fmla="*/ 15 w 84"/>
                  <a:gd name="T53" fmla="*/ 80 h 118"/>
                  <a:gd name="T54" fmla="*/ 13 w 84"/>
                  <a:gd name="T55" fmla="*/ 69 h 118"/>
                  <a:gd name="T56" fmla="*/ 9 w 84"/>
                  <a:gd name="T57" fmla="*/ 48 h 118"/>
                  <a:gd name="T58" fmla="*/ 4 w 84"/>
                  <a:gd name="T59" fmla="*/ 9 h 118"/>
                  <a:gd name="T60" fmla="*/ 4 w 84"/>
                  <a:gd name="T61" fmla="*/ 5 h 118"/>
                  <a:gd name="T62" fmla="*/ 80 w 84"/>
                  <a:gd name="T63" fmla="*/ 4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84" h="118">
                    <a:moveTo>
                      <a:pt x="2" y="2"/>
                    </a:moveTo>
                    <a:cubicBezTo>
                      <a:pt x="1" y="2"/>
                      <a:pt x="1" y="3"/>
                      <a:pt x="1" y="4"/>
                    </a:cubicBezTo>
                    <a:cubicBezTo>
                      <a:pt x="0" y="18"/>
                      <a:pt x="3" y="34"/>
                      <a:pt x="6" y="49"/>
                    </a:cubicBezTo>
                    <a:cubicBezTo>
                      <a:pt x="10" y="70"/>
                      <a:pt x="10" y="70"/>
                      <a:pt x="10" y="70"/>
                    </a:cubicBezTo>
                    <a:cubicBezTo>
                      <a:pt x="12" y="81"/>
                      <a:pt x="12" y="81"/>
                      <a:pt x="12" y="81"/>
                    </a:cubicBezTo>
                    <a:cubicBezTo>
                      <a:pt x="14" y="92"/>
                      <a:pt x="14" y="92"/>
                      <a:pt x="14" y="92"/>
                    </a:cubicBezTo>
                    <a:cubicBezTo>
                      <a:pt x="14" y="97"/>
                      <a:pt x="14" y="97"/>
                      <a:pt x="14" y="97"/>
                    </a:cubicBezTo>
                    <a:cubicBezTo>
                      <a:pt x="14" y="100"/>
                      <a:pt x="14" y="103"/>
                      <a:pt x="15" y="105"/>
                    </a:cubicBezTo>
                    <a:cubicBezTo>
                      <a:pt x="15" y="105"/>
                      <a:pt x="15" y="105"/>
                      <a:pt x="15" y="105"/>
                    </a:cubicBezTo>
                    <a:cubicBezTo>
                      <a:pt x="21" y="118"/>
                      <a:pt x="54" y="114"/>
                      <a:pt x="64" y="111"/>
                    </a:cubicBezTo>
                    <a:cubicBezTo>
                      <a:pt x="78" y="106"/>
                      <a:pt x="79" y="88"/>
                      <a:pt x="79" y="74"/>
                    </a:cubicBezTo>
                    <a:cubicBezTo>
                      <a:pt x="80" y="65"/>
                      <a:pt x="80" y="65"/>
                      <a:pt x="80" y="65"/>
                    </a:cubicBezTo>
                    <a:cubicBezTo>
                      <a:pt x="81" y="57"/>
                      <a:pt x="81" y="49"/>
                      <a:pt x="81" y="41"/>
                    </a:cubicBezTo>
                    <a:cubicBezTo>
                      <a:pt x="81" y="28"/>
                      <a:pt x="81" y="15"/>
                      <a:pt x="84" y="3"/>
                    </a:cubicBezTo>
                    <a:cubicBezTo>
                      <a:pt x="84" y="3"/>
                      <a:pt x="84" y="2"/>
                      <a:pt x="84" y="2"/>
                    </a:cubicBezTo>
                    <a:cubicBezTo>
                      <a:pt x="83" y="1"/>
                      <a:pt x="83" y="1"/>
                      <a:pt x="83" y="1"/>
                    </a:cubicBezTo>
                    <a:cubicBezTo>
                      <a:pt x="55" y="0"/>
                      <a:pt x="27" y="1"/>
                      <a:pt x="2" y="2"/>
                    </a:cubicBezTo>
                    <a:close/>
                    <a:moveTo>
                      <a:pt x="80" y="4"/>
                    </a:moveTo>
                    <a:cubicBezTo>
                      <a:pt x="78" y="16"/>
                      <a:pt x="78" y="29"/>
                      <a:pt x="78" y="41"/>
                    </a:cubicBezTo>
                    <a:cubicBezTo>
                      <a:pt x="77" y="49"/>
                      <a:pt x="77" y="57"/>
                      <a:pt x="77" y="65"/>
                    </a:cubicBezTo>
                    <a:cubicBezTo>
                      <a:pt x="76" y="73"/>
                      <a:pt x="76" y="73"/>
                      <a:pt x="76" y="73"/>
                    </a:cubicBezTo>
                    <a:cubicBezTo>
                      <a:pt x="76" y="87"/>
                      <a:pt x="75" y="104"/>
                      <a:pt x="63" y="108"/>
                    </a:cubicBezTo>
                    <a:cubicBezTo>
                      <a:pt x="54" y="111"/>
                      <a:pt x="23" y="114"/>
                      <a:pt x="18" y="104"/>
                    </a:cubicBezTo>
                    <a:cubicBezTo>
                      <a:pt x="18" y="103"/>
                      <a:pt x="18" y="101"/>
                      <a:pt x="18" y="99"/>
                    </a:cubicBezTo>
                    <a:cubicBezTo>
                      <a:pt x="18" y="98"/>
                      <a:pt x="18" y="97"/>
                      <a:pt x="18" y="97"/>
                    </a:cubicBezTo>
                    <a:cubicBezTo>
                      <a:pt x="18" y="92"/>
                      <a:pt x="18" y="92"/>
                      <a:pt x="18" y="92"/>
                    </a:cubicBezTo>
                    <a:cubicBezTo>
                      <a:pt x="15" y="80"/>
                      <a:pt x="15" y="80"/>
                      <a:pt x="15" y="80"/>
                    </a:cubicBezTo>
                    <a:cubicBezTo>
                      <a:pt x="13" y="69"/>
                      <a:pt x="13" y="69"/>
                      <a:pt x="13" y="69"/>
                    </a:cubicBezTo>
                    <a:cubicBezTo>
                      <a:pt x="9" y="48"/>
                      <a:pt x="9" y="48"/>
                      <a:pt x="9" y="48"/>
                    </a:cubicBezTo>
                    <a:cubicBezTo>
                      <a:pt x="7" y="35"/>
                      <a:pt x="4" y="22"/>
                      <a:pt x="4" y="9"/>
                    </a:cubicBezTo>
                    <a:cubicBezTo>
                      <a:pt x="4" y="8"/>
                      <a:pt x="4" y="6"/>
                      <a:pt x="4" y="5"/>
                    </a:cubicBezTo>
                    <a:cubicBezTo>
                      <a:pt x="27" y="4"/>
                      <a:pt x="55" y="3"/>
                      <a:pt x="80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79" name="Freeform 476"/>
              <p:cNvSpPr/>
              <p:nvPr/>
            </p:nvSpPr>
            <p:spPr bwMode="auto">
              <a:xfrm>
                <a:off x="1636" y="2677"/>
                <a:ext cx="123" cy="190"/>
              </a:xfrm>
              <a:custGeom>
                <a:avLst/>
                <a:gdLst>
                  <a:gd name="T0" fmla="*/ 21 w 45"/>
                  <a:gd name="T1" fmla="*/ 0 h 70"/>
                  <a:gd name="T2" fmla="*/ 4 w 45"/>
                  <a:gd name="T3" fmla="*/ 34 h 70"/>
                  <a:gd name="T4" fmla="*/ 19 w 45"/>
                  <a:gd name="T5" fmla="*/ 63 h 70"/>
                  <a:gd name="T6" fmla="*/ 43 w 45"/>
                  <a:gd name="T7" fmla="*/ 31 h 70"/>
                  <a:gd name="T8" fmla="*/ 40 w 45"/>
                  <a:gd name="T9" fmla="*/ 13 h 70"/>
                  <a:gd name="T10" fmla="*/ 25 w 45"/>
                  <a:gd name="T11" fmla="*/ 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5" h="70">
                    <a:moveTo>
                      <a:pt x="21" y="0"/>
                    </a:moveTo>
                    <a:cubicBezTo>
                      <a:pt x="13" y="7"/>
                      <a:pt x="7" y="24"/>
                      <a:pt x="4" y="34"/>
                    </a:cubicBezTo>
                    <a:cubicBezTo>
                      <a:pt x="0" y="48"/>
                      <a:pt x="6" y="57"/>
                      <a:pt x="19" y="63"/>
                    </a:cubicBezTo>
                    <a:cubicBezTo>
                      <a:pt x="37" y="70"/>
                      <a:pt x="39" y="45"/>
                      <a:pt x="43" y="31"/>
                    </a:cubicBezTo>
                    <a:cubicBezTo>
                      <a:pt x="45" y="22"/>
                      <a:pt x="45" y="20"/>
                      <a:pt x="40" y="13"/>
                    </a:cubicBezTo>
                    <a:cubicBezTo>
                      <a:pt x="37" y="9"/>
                      <a:pt x="29" y="2"/>
                      <a:pt x="25" y="0"/>
                    </a:cubicBezTo>
                  </a:path>
                </a:pathLst>
              </a:custGeom>
              <a:solidFill>
                <a:srgbClr val="C697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80" name="Freeform 477"/>
              <p:cNvSpPr/>
              <p:nvPr/>
            </p:nvSpPr>
            <p:spPr bwMode="auto">
              <a:xfrm>
                <a:off x="969" y="1994"/>
                <a:ext cx="232" cy="103"/>
              </a:xfrm>
              <a:custGeom>
                <a:avLst/>
                <a:gdLst>
                  <a:gd name="T0" fmla="*/ 5 w 85"/>
                  <a:gd name="T1" fmla="*/ 23 h 38"/>
                  <a:gd name="T2" fmla="*/ 37 w 85"/>
                  <a:gd name="T3" fmla="*/ 1 h 38"/>
                  <a:gd name="T4" fmla="*/ 84 w 85"/>
                  <a:gd name="T5" fmla="*/ 7 h 38"/>
                  <a:gd name="T6" fmla="*/ 68 w 85"/>
                  <a:gd name="T7" fmla="*/ 33 h 38"/>
                  <a:gd name="T8" fmla="*/ 0 w 85"/>
                  <a:gd name="T9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5" h="38">
                    <a:moveTo>
                      <a:pt x="5" y="23"/>
                    </a:moveTo>
                    <a:cubicBezTo>
                      <a:pt x="7" y="4"/>
                      <a:pt x="21" y="0"/>
                      <a:pt x="37" y="1"/>
                    </a:cubicBezTo>
                    <a:cubicBezTo>
                      <a:pt x="52" y="3"/>
                      <a:pt x="70" y="1"/>
                      <a:pt x="84" y="7"/>
                    </a:cubicBezTo>
                    <a:cubicBezTo>
                      <a:pt x="85" y="18"/>
                      <a:pt x="71" y="23"/>
                      <a:pt x="68" y="33"/>
                    </a:cubicBezTo>
                    <a:cubicBezTo>
                      <a:pt x="50" y="32"/>
                      <a:pt x="16" y="27"/>
                      <a:pt x="0" y="38"/>
                    </a:cubicBezTo>
                  </a:path>
                </a:pathLst>
              </a:custGeom>
              <a:solidFill>
                <a:srgbClr val="C697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81" name="Freeform 478"/>
              <p:cNvSpPr/>
              <p:nvPr/>
            </p:nvSpPr>
            <p:spPr bwMode="auto">
              <a:xfrm>
                <a:off x="1701" y="2478"/>
                <a:ext cx="420" cy="517"/>
              </a:xfrm>
              <a:custGeom>
                <a:avLst/>
                <a:gdLst>
                  <a:gd name="T0" fmla="*/ 91 w 154"/>
                  <a:gd name="T1" fmla="*/ 5 h 190"/>
                  <a:gd name="T2" fmla="*/ 93 w 154"/>
                  <a:gd name="T3" fmla="*/ 59 h 190"/>
                  <a:gd name="T4" fmla="*/ 104 w 154"/>
                  <a:gd name="T5" fmla="*/ 110 h 190"/>
                  <a:gd name="T6" fmla="*/ 23 w 154"/>
                  <a:gd name="T7" fmla="*/ 88 h 190"/>
                  <a:gd name="T8" fmla="*/ 22 w 154"/>
                  <a:gd name="T9" fmla="*/ 91 h 190"/>
                  <a:gd name="T10" fmla="*/ 2 w 154"/>
                  <a:gd name="T11" fmla="*/ 130 h 190"/>
                  <a:gd name="T12" fmla="*/ 12 w 154"/>
                  <a:gd name="T13" fmla="*/ 148 h 190"/>
                  <a:gd name="T14" fmla="*/ 32 w 154"/>
                  <a:gd name="T15" fmla="*/ 160 h 190"/>
                  <a:gd name="T16" fmla="*/ 127 w 154"/>
                  <a:gd name="T17" fmla="*/ 171 h 190"/>
                  <a:gd name="T18" fmla="*/ 154 w 154"/>
                  <a:gd name="T19" fmla="*/ 122 h 190"/>
                  <a:gd name="T20" fmla="*/ 131 w 154"/>
                  <a:gd name="T21" fmla="*/ 62 h 190"/>
                  <a:gd name="T22" fmla="*/ 149 w 154"/>
                  <a:gd name="T23" fmla="*/ 94 h 190"/>
                  <a:gd name="T24" fmla="*/ 118 w 154"/>
                  <a:gd name="T25" fmla="*/ 41 h 190"/>
                  <a:gd name="T26" fmla="*/ 137 w 154"/>
                  <a:gd name="T27" fmla="*/ 67 h 190"/>
                  <a:gd name="T28" fmla="*/ 114 w 154"/>
                  <a:gd name="T29" fmla="*/ 31 h 190"/>
                  <a:gd name="T30" fmla="*/ 93 w 154"/>
                  <a:gd name="T31" fmla="*/ 2 h 1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4" h="190">
                    <a:moveTo>
                      <a:pt x="91" y="5"/>
                    </a:moveTo>
                    <a:cubicBezTo>
                      <a:pt x="84" y="21"/>
                      <a:pt x="88" y="42"/>
                      <a:pt x="93" y="59"/>
                    </a:cubicBezTo>
                    <a:cubicBezTo>
                      <a:pt x="96" y="71"/>
                      <a:pt x="107" y="98"/>
                      <a:pt x="104" y="110"/>
                    </a:cubicBezTo>
                    <a:cubicBezTo>
                      <a:pt x="93" y="148"/>
                      <a:pt x="33" y="98"/>
                      <a:pt x="23" y="88"/>
                    </a:cubicBezTo>
                    <a:cubicBezTo>
                      <a:pt x="23" y="88"/>
                      <a:pt x="22" y="91"/>
                      <a:pt x="22" y="91"/>
                    </a:cubicBezTo>
                    <a:cubicBezTo>
                      <a:pt x="13" y="101"/>
                      <a:pt x="4" y="117"/>
                      <a:pt x="2" y="130"/>
                    </a:cubicBezTo>
                    <a:cubicBezTo>
                      <a:pt x="0" y="139"/>
                      <a:pt x="3" y="141"/>
                      <a:pt x="12" y="148"/>
                    </a:cubicBezTo>
                    <a:cubicBezTo>
                      <a:pt x="18" y="152"/>
                      <a:pt x="25" y="156"/>
                      <a:pt x="32" y="160"/>
                    </a:cubicBezTo>
                    <a:cubicBezTo>
                      <a:pt x="60" y="177"/>
                      <a:pt x="97" y="190"/>
                      <a:pt x="127" y="171"/>
                    </a:cubicBezTo>
                    <a:cubicBezTo>
                      <a:pt x="145" y="160"/>
                      <a:pt x="154" y="142"/>
                      <a:pt x="154" y="122"/>
                    </a:cubicBezTo>
                    <a:cubicBezTo>
                      <a:pt x="154" y="100"/>
                      <a:pt x="140" y="81"/>
                      <a:pt x="131" y="62"/>
                    </a:cubicBezTo>
                    <a:cubicBezTo>
                      <a:pt x="138" y="73"/>
                      <a:pt x="140" y="85"/>
                      <a:pt x="149" y="94"/>
                    </a:cubicBezTo>
                    <a:cubicBezTo>
                      <a:pt x="142" y="74"/>
                      <a:pt x="126" y="60"/>
                      <a:pt x="118" y="41"/>
                    </a:cubicBezTo>
                    <a:cubicBezTo>
                      <a:pt x="123" y="49"/>
                      <a:pt x="128" y="63"/>
                      <a:pt x="137" y="67"/>
                    </a:cubicBezTo>
                    <a:cubicBezTo>
                      <a:pt x="131" y="53"/>
                      <a:pt x="121" y="43"/>
                      <a:pt x="114" y="31"/>
                    </a:cubicBezTo>
                    <a:cubicBezTo>
                      <a:pt x="108" y="21"/>
                      <a:pt x="109" y="0"/>
                      <a:pt x="93" y="2"/>
                    </a:cubicBezTo>
                  </a:path>
                </a:pathLst>
              </a:custGeom>
              <a:solidFill>
                <a:srgbClr val="FFCE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82" name="Freeform 479"/>
              <p:cNvSpPr/>
              <p:nvPr/>
            </p:nvSpPr>
            <p:spPr bwMode="auto">
              <a:xfrm>
                <a:off x="942" y="2067"/>
                <a:ext cx="487" cy="536"/>
              </a:xfrm>
              <a:custGeom>
                <a:avLst/>
                <a:gdLst>
                  <a:gd name="T0" fmla="*/ 16 w 179"/>
                  <a:gd name="T1" fmla="*/ 0 h 197"/>
                  <a:gd name="T2" fmla="*/ 12 w 179"/>
                  <a:gd name="T3" fmla="*/ 107 h 197"/>
                  <a:gd name="T4" fmla="*/ 38 w 179"/>
                  <a:gd name="T5" fmla="*/ 154 h 197"/>
                  <a:gd name="T6" fmla="*/ 85 w 179"/>
                  <a:gd name="T7" fmla="*/ 178 h 197"/>
                  <a:gd name="T8" fmla="*/ 160 w 179"/>
                  <a:gd name="T9" fmla="*/ 185 h 197"/>
                  <a:gd name="T10" fmla="*/ 170 w 179"/>
                  <a:gd name="T11" fmla="*/ 150 h 197"/>
                  <a:gd name="T12" fmla="*/ 179 w 179"/>
                  <a:gd name="T13" fmla="*/ 112 h 197"/>
                  <a:gd name="T14" fmla="*/ 87 w 179"/>
                  <a:gd name="T15" fmla="*/ 95 h 197"/>
                  <a:gd name="T16" fmla="*/ 63 w 179"/>
                  <a:gd name="T17" fmla="*/ 52 h 197"/>
                  <a:gd name="T18" fmla="*/ 69 w 179"/>
                  <a:gd name="T19" fmla="*/ 26 h 197"/>
                  <a:gd name="T20" fmla="*/ 79 w 179"/>
                  <a:gd name="T21" fmla="*/ 5 h 197"/>
                  <a:gd name="T22" fmla="*/ 80 w 179"/>
                  <a:gd name="T23" fmla="*/ 3 h 197"/>
                  <a:gd name="T24" fmla="*/ 48 w 179"/>
                  <a:gd name="T25" fmla="*/ 1 h 197"/>
                  <a:gd name="T26" fmla="*/ 15 w 179"/>
                  <a:gd name="T27" fmla="*/ 1 h 1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9" h="197">
                    <a:moveTo>
                      <a:pt x="16" y="0"/>
                    </a:moveTo>
                    <a:cubicBezTo>
                      <a:pt x="0" y="32"/>
                      <a:pt x="1" y="73"/>
                      <a:pt x="12" y="107"/>
                    </a:cubicBezTo>
                    <a:cubicBezTo>
                      <a:pt x="17" y="123"/>
                      <a:pt x="26" y="142"/>
                      <a:pt x="38" y="154"/>
                    </a:cubicBezTo>
                    <a:cubicBezTo>
                      <a:pt x="50" y="165"/>
                      <a:pt x="70" y="171"/>
                      <a:pt x="85" y="178"/>
                    </a:cubicBezTo>
                    <a:cubicBezTo>
                      <a:pt x="99" y="184"/>
                      <a:pt x="145" y="197"/>
                      <a:pt x="160" y="185"/>
                    </a:cubicBezTo>
                    <a:cubicBezTo>
                      <a:pt x="167" y="179"/>
                      <a:pt x="168" y="159"/>
                      <a:pt x="170" y="150"/>
                    </a:cubicBezTo>
                    <a:cubicBezTo>
                      <a:pt x="173" y="137"/>
                      <a:pt x="176" y="124"/>
                      <a:pt x="179" y="112"/>
                    </a:cubicBezTo>
                    <a:cubicBezTo>
                      <a:pt x="158" y="129"/>
                      <a:pt x="107" y="104"/>
                      <a:pt x="87" y="95"/>
                    </a:cubicBezTo>
                    <a:cubicBezTo>
                      <a:pt x="68" y="86"/>
                      <a:pt x="59" y="73"/>
                      <a:pt x="63" y="52"/>
                    </a:cubicBezTo>
                    <a:cubicBezTo>
                      <a:pt x="64" y="44"/>
                      <a:pt x="67" y="34"/>
                      <a:pt x="69" y="26"/>
                    </a:cubicBezTo>
                    <a:cubicBezTo>
                      <a:pt x="71" y="22"/>
                      <a:pt x="80" y="9"/>
                      <a:pt x="79" y="5"/>
                    </a:cubicBezTo>
                    <a:cubicBezTo>
                      <a:pt x="79" y="5"/>
                      <a:pt x="80" y="4"/>
                      <a:pt x="80" y="3"/>
                    </a:cubicBezTo>
                    <a:cubicBezTo>
                      <a:pt x="71" y="0"/>
                      <a:pt x="58" y="2"/>
                      <a:pt x="48" y="1"/>
                    </a:cubicBezTo>
                    <a:cubicBezTo>
                      <a:pt x="37" y="0"/>
                      <a:pt x="26" y="0"/>
                      <a:pt x="15" y="1"/>
                    </a:cubicBezTo>
                  </a:path>
                </a:pathLst>
              </a:custGeom>
              <a:solidFill>
                <a:srgbClr val="FFCE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83" name="Freeform 480"/>
              <p:cNvSpPr/>
              <p:nvPr/>
            </p:nvSpPr>
            <p:spPr bwMode="auto">
              <a:xfrm>
                <a:off x="1448" y="1686"/>
                <a:ext cx="63" cy="599"/>
              </a:xfrm>
              <a:custGeom>
                <a:avLst/>
                <a:gdLst>
                  <a:gd name="T0" fmla="*/ 20 w 23"/>
                  <a:gd name="T1" fmla="*/ 0 h 220"/>
                  <a:gd name="T2" fmla="*/ 18 w 23"/>
                  <a:gd name="T3" fmla="*/ 2 h 220"/>
                  <a:gd name="T4" fmla="*/ 15 w 23"/>
                  <a:gd name="T5" fmla="*/ 53 h 220"/>
                  <a:gd name="T6" fmla="*/ 14 w 23"/>
                  <a:gd name="T7" fmla="*/ 70 h 220"/>
                  <a:gd name="T8" fmla="*/ 11 w 23"/>
                  <a:gd name="T9" fmla="*/ 100 h 220"/>
                  <a:gd name="T10" fmla="*/ 8 w 23"/>
                  <a:gd name="T11" fmla="*/ 147 h 220"/>
                  <a:gd name="T12" fmla="*/ 6 w 23"/>
                  <a:gd name="T13" fmla="*/ 161 h 220"/>
                  <a:gd name="T14" fmla="*/ 0 w 23"/>
                  <a:gd name="T15" fmla="*/ 218 h 220"/>
                  <a:gd name="T16" fmla="*/ 1 w 23"/>
                  <a:gd name="T17" fmla="*/ 219 h 220"/>
                  <a:gd name="T18" fmla="*/ 3 w 23"/>
                  <a:gd name="T19" fmla="*/ 218 h 220"/>
                  <a:gd name="T20" fmla="*/ 9 w 23"/>
                  <a:gd name="T21" fmla="*/ 161 h 220"/>
                  <a:gd name="T22" fmla="*/ 11 w 23"/>
                  <a:gd name="T23" fmla="*/ 148 h 220"/>
                  <a:gd name="T24" fmla="*/ 15 w 23"/>
                  <a:gd name="T25" fmla="*/ 101 h 220"/>
                  <a:gd name="T26" fmla="*/ 17 w 23"/>
                  <a:gd name="T27" fmla="*/ 70 h 220"/>
                  <a:gd name="T28" fmla="*/ 19 w 23"/>
                  <a:gd name="T29" fmla="*/ 54 h 220"/>
                  <a:gd name="T30" fmla="*/ 22 w 23"/>
                  <a:gd name="T31" fmla="*/ 2 h 220"/>
                  <a:gd name="T32" fmla="*/ 20 w 23"/>
                  <a:gd name="T33" fmla="*/ 0 h 2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3" h="220">
                    <a:moveTo>
                      <a:pt x="20" y="0"/>
                    </a:moveTo>
                    <a:cubicBezTo>
                      <a:pt x="19" y="0"/>
                      <a:pt x="18" y="1"/>
                      <a:pt x="18" y="2"/>
                    </a:cubicBezTo>
                    <a:cubicBezTo>
                      <a:pt x="19" y="17"/>
                      <a:pt x="17" y="35"/>
                      <a:pt x="15" y="53"/>
                    </a:cubicBezTo>
                    <a:cubicBezTo>
                      <a:pt x="14" y="70"/>
                      <a:pt x="14" y="70"/>
                      <a:pt x="14" y="70"/>
                    </a:cubicBezTo>
                    <a:cubicBezTo>
                      <a:pt x="11" y="100"/>
                      <a:pt x="11" y="100"/>
                      <a:pt x="11" y="100"/>
                    </a:cubicBezTo>
                    <a:cubicBezTo>
                      <a:pt x="10" y="116"/>
                      <a:pt x="9" y="132"/>
                      <a:pt x="8" y="147"/>
                    </a:cubicBezTo>
                    <a:cubicBezTo>
                      <a:pt x="6" y="161"/>
                      <a:pt x="6" y="161"/>
                      <a:pt x="6" y="161"/>
                    </a:cubicBezTo>
                    <a:cubicBezTo>
                      <a:pt x="4" y="180"/>
                      <a:pt x="2" y="199"/>
                      <a:pt x="0" y="218"/>
                    </a:cubicBezTo>
                    <a:cubicBezTo>
                      <a:pt x="0" y="218"/>
                      <a:pt x="0" y="219"/>
                      <a:pt x="1" y="219"/>
                    </a:cubicBezTo>
                    <a:cubicBezTo>
                      <a:pt x="2" y="220"/>
                      <a:pt x="3" y="219"/>
                      <a:pt x="3" y="218"/>
                    </a:cubicBezTo>
                    <a:cubicBezTo>
                      <a:pt x="5" y="200"/>
                      <a:pt x="8" y="180"/>
                      <a:pt x="9" y="161"/>
                    </a:cubicBezTo>
                    <a:cubicBezTo>
                      <a:pt x="11" y="148"/>
                      <a:pt x="11" y="148"/>
                      <a:pt x="11" y="148"/>
                    </a:cubicBezTo>
                    <a:cubicBezTo>
                      <a:pt x="13" y="132"/>
                      <a:pt x="14" y="116"/>
                      <a:pt x="15" y="101"/>
                    </a:cubicBezTo>
                    <a:cubicBezTo>
                      <a:pt x="17" y="70"/>
                      <a:pt x="17" y="70"/>
                      <a:pt x="17" y="70"/>
                    </a:cubicBezTo>
                    <a:cubicBezTo>
                      <a:pt x="19" y="54"/>
                      <a:pt x="19" y="54"/>
                      <a:pt x="19" y="54"/>
                    </a:cubicBezTo>
                    <a:cubicBezTo>
                      <a:pt x="21" y="36"/>
                      <a:pt x="23" y="17"/>
                      <a:pt x="22" y="2"/>
                    </a:cubicBezTo>
                    <a:cubicBezTo>
                      <a:pt x="22" y="1"/>
                      <a:pt x="21" y="0"/>
                      <a:pt x="2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84" name="Freeform 481"/>
              <p:cNvSpPr/>
              <p:nvPr/>
            </p:nvSpPr>
            <p:spPr bwMode="auto">
              <a:xfrm>
                <a:off x="1868" y="1512"/>
                <a:ext cx="57" cy="808"/>
              </a:xfrm>
              <a:custGeom>
                <a:avLst/>
                <a:gdLst>
                  <a:gd name="T0" fmla="*/ 0 w 21"/>
                  <a:gd name="T1" fmla="*/ 2 h 297"/>
                  <a:gd name="T2" fmla="*/ 6 w 21"/>
                  <a:gd name="T3" fmla="*/ 179 h 297"/>
                  <a:gd name="T4" fmla="*/ 7 w 21"/>
                  <a:gd name="T5" fmla="*/ 191 h 297"/>
                  <a:gd name="T6" fmla="*/ 12 w 21"/>
                  <a:gd name="T7" fmla="*/ 265 h 297"/>
                  <a:gd name="T8" fmla="*/ 13 w 21"/>
                  <a:gd name="T9" fmla="*/ 274 h 297"/>
                  <a:gd name="T10" fmla="*/ 18 w 21"/>
                  <a:gd name="T11" fmla="*/ 296 h 297"/>
                  <a:gd name="T12" fmla="*/ 20 w 21"/>
                  <a:gd name="T13" fmla="*/ 297 h 297"/>
                  <a:gd name="T14" fmla="*/ 21 w 21"/>
                  <a:gd name="T15" fmla="*/ 294 h 297"/>
                  <a:gd name="T16" fmla="*/ 16 w 21"/>
                  <a:gd name="T17" fmla="*/ 274 h 297"/>
                  <a:gd name="T18" fmla="*/ 16 w 21"/>
                  <a:gd name="T19" fmla="*/ 265 h 297"/>
                  <a:gd name="T20" fmla="*/ 10 w 21"/>
                  <a:gd name="T21" fmla="*/ 191 h 297"/>
                  <a:gd name="T22" fmla="*/ 9 w 21"/>
                  <a:gd name="T23" fmla="*/ 179 h 297"/>
                  <a:gd name="T24" fmla="*/ 3 w 21"/>
                  <a:gd name="T25" fmla="*/ 2 h 297"/>
                  <a:gd name="T26" fmla="*/ 1 w 21"/>
                  <a:gd name="T27" fmla="*/ 0 h 297"/>
                  <a:gd name="T28" fmla="*/ 0 w 21"/>
                  <a:gd name="T29" fmla="*/ 2 h 2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1" h="297">
                    <a:moveTo>
                      <a:pt x="0" y="2"/>
                    </a:moveTo>
                    <a:cubicBezTo>
                      <a:pt x="0" y="61"/>
                      <a:pt x="3" y="121"/>
                      <a:pt x="6" y="179"/>
                    </a:cubicBezTo>
                    <a:cubicBezTo>
                      <a:pt x="7" y="191"/>
                      <a:pt x="7" y="191"/>
                      <a:pt x="7" y="191"/>
                    </a:cubicBezTo>
                    <a:cubicBezTo>
                      <a:pt x="8" y="215"/>
                      <a:pt x="9" y="240"/>
                      <a:pt x="12" y="265"/>
                    </a:cubicBezTo>
                    <a:cubicBezTo>
                      <a:pt x="12" y="265"/>
                      <a:pt x="13" y="274"/>
                      <a:pt x="13" y="274"/>
                    </a:cubicBezTo>
                    <a:cubicBezTo>
                      <a:pt x="14" y="282"/>
                      <a:pt x="14" y="290"/>
                      <a:pt x="18" y="296"/>
                    </a:cubicBezTo>
                    <a:cubicBezTo>
                      <a:pt x="18" y="297"/>
                      <a:pt x="19" y="297"/>
                      <a:pt x="20" y="297"/>
                    </a:cubicBezTo>
                    <a:cubicBezTo>
                      <a:pt x="21" y="296"/>
                      <a:pt x="21" y="295"/>
                      <a:pt x="21" y="294"/>
                    </a:cubicBezTo>
                    <a:cubicBezTo>
                      <a:pt x="17" y="289"/>
                      <a:pt x="17" y="281"/>
                      <a:pt x="16" y="274"/>
                    </a:cubicBezTo>
                    <a:cubicBezTo>
                      <a:pt x="16" y="265"/>
                      <a:pt x="16" y="265"/>
                      <a:pt x="16" y="265"/>
                    </a:cubicBezTo>
                    <a:cubicBezTo>
                      <a:pt x="12" y="240"/>
                      <a:pt x="11" y="216"/>
                      <a:pt x="10" y="191"/>
                    </a:cubicBezTo>
                    <a:cubicBezTo>
                      <a:pt x="9" y="179"/>
                      <a:pt x="9" y="179"/>
                      <a:pt x="9" y="179"/>
                    </a:cubicBezTo>
                    <a:cubicBezTo>
                      <a:pt x="6" y="121"/>
                      <a:pt x="3" y="61"/>
                      <a:pt x="3" y="2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85" name="Freeform 482"/>
              <p:cNvSpPr/>
              <p:nvPr/>
            </p:nvSpPr>
            <p:spPr bwMode="auto">
              <a:xfrm>
                <a:off x="1446" y="2274"/>
                <a:ext cx="476" cy="57"/>
              </a:xfrm>
              <a:custGeom>
                <a:avLst/>
                <a:gdLst>
                  <a:gd name="T0" fmla="*/ 1 w 175"/>
                  <a:gd name="T1" fmla="*/ 0 h 21"/>
                  <a:gd name="T2" fmla="*/ 1 w 175"/>
                  <a:gd name="T3" fmla="*/ 3 h 21"/>
                  <a:gd name="T4" fmla="*/ 38 w 175"/>
                  <a:gd name="T5" fmla="*/ 15 h 21"/>
                  <a:gd name="T6" fmla="*/ 46 w 175"/>
                  <a:gd name="T7" fmla="*/ 15 h 21"/>
                  <a:gd name="T8" fmla="*/ 105 w 175"/>
                  <a:gd name="T9" fmla="*/ 21 h 21"/>
                  <a:gd name="T10" fmla="*/ 148 w 175"/>
                  <a:gd name="T11" fmla="*/ 19 h 21"/>
                  <a:gd name="T12" fmla="*/ 157 w 175"/>
                  <a:gd name="T13" fmla="*/ 17 h 21"/>
                  <a:gd name="T14" fmla="*/ 173 w 175"/>
                  <a:gd name="T15" fmla="*/ 15 h 21"/>
                  <a:gd name="T16" fmla="*/ 175 w 175"/>
                  <a:gd name="T17" fmla="*/ 14 h 21"/>
                  <a:gd name="T18" fmla="*/ 173 w 175"/>
                  <a:gd name="T19" fmla="*/ 12 h 21"/>
                  <a:gd name="T20" fmla="*/ 156 w 175"/>
                  <a:gd name="T21" fmla="*/ 14 h 21"/>
                  <a:gd name="T22" fmla="*/ 148 w 175"/>
                  <a:gd name="T23" fmla="*/ 15 h 21"/>
                  <a:gd name="T24" fmla="*/ 105 w 175"/>
                  <a:gd name="T25" fmla="*/ 18 h 21"/>
                  <a:gd name="T26" fmla="*/ 47 w 175"/>
                  <a:gd name="T27" fmla="*/ 12 h 21"/>
                  <a:gd name="T28" fmla="*/ 39 w 175"/>
                  <a:gd name="T29" fmla="*/ 11 h 21"/>
                  <a:gd name="T30" fmla="*/ 4 w 175"/>
                  <a:gd name="T31" fmla="*/ 1 h 21"/>
                  <a:gd name="T32" fmla="*/ 1 w 175"/>
                  <a:gd name="T33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75" h="21">
                    <a:moveTo>
                      <a:pt x="1" y="0"/>
                    </a:moveTo>
                    <a:cubicBezTo>
                      <a:pt x="1" y="1"/>
                      <a:pt x="0" y="2"/>
                      <a:pt x="1" y="3"/>
                    </a:cubicBezTo>
                    <a:cubicBezTo>
                      <a:pt x="6" y="11"/>
                      <a:pt x="25" y="13"/>
                      <a:pt x="38" y="15"/>
                    </a:cubicBezTo>
                    <a:cubicBezTo>
                      <a:pt x="46" y="15"/>
                      <a:pt x="46" y="15"/>
                      <a:pt x="46" y="15"/>
                    </a:cubicBezTo>
                    <a:cubicBezTo>
                      <a:pt x="64" y="18"/>
                      <a:pt x="84" y="21"/>
                      <a:pt x="105" y="21"/>
                    </a:cubicBezTo>
                    <a:cubicBezTo>
                      <a:pt x="117" y="21"/>
                      <a:pt x="133" y="21"/>
                      <a:pt x="148" y="19"/>
                    </a:cubicBezTo>
                    <a:cubicBezTo>
                      <a:pt x="157" y="17"/>
                      <a:pt x="157" y="17"/>
                      <a:pt x="157" y="17"/>
                    </a:cubicBezTo>
                    <a:cubicBezTo>
                      <a:pt x="162" y="16"/>
                      <a:pt x="168" y="15"/>
                      <a:pt x="173" y="15"/>
                    </a:cubicBezTo>
                    <a:cubicBezTo>
                      <a:pt x="174" y="15"/>
                      <a:pt x="175" y="15"/>
                      <a:pt x="175" y="14"/>
                    </a:cubicBezTo>
                    <a:cubicBezTo>
                      <a:pt x="175" y="13"/>
                      <a:pt x="174" y="12"/>
                      <a:pt x="173" y="12"/>
                    </a:cubicBezTo>
                    <a:cubicBezTo>
                      <a:pt x="167" y="11"/>
                      <a:pt x="162" y="13"/>
                      <a:pt x="156" y="14"/>
                    </a:cubicBezTo>
                    <a:cubicBezTo>
                      <a:pt x="148" y="15"/>
                      <a:pt x="148" y="15"/>
                      <a:pt x="148" y="15"/>
                    </a:cubicBezTo>
                    <a:cubicBezTo>
                      <a:pt x="132" y="18"/>
                      <a:pt x="117" y="18"/>
                      <a:pt x="105" y="18"/>
                    </a:cubicBezTo>
                    <a:cubicBezTo>
                      <a:pt x="85" y="18"/>
                      <a:pt x="65" y="15"/>
                      <a:pt x="47" y="12"/>
                    </a:cubicBezTo>
                    <a:cubicBezTo>
                      <a:pt x="39" y="11"/>
                      <a:pt x="39" y="11"/>
                      <a:pt x="39" y="11"/>
                    </a:cubicBezTo>
                    <a:cubicBezTo>
                      <a:pt x="27" y="10"/>
                      <a:pt x="8" y="8"/>
                      <a:pt x="4" y="1"/>
                    </a:cubicBezTo>
                    <a:cubicBezTo>
                      <a:pt x="3" y="0"/>
                      <a:pt x="2" y="0"/>
                      <a:pt x="1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86" name="Freeform 483"/>
              <p:cNvSpPr/>
              <p:nvPr/>
            </p:nvSpPr>
            <p:spPr bwMode="auto">
              <a:xfrm>
                <a:off x="1244" y="2263"/>
                <a:ext cx="212" cy="1004"/>
              </a:xfrm>
              <a:custGeom>
                <a:avLst/>
                <a:gdLst>
                  <a:gd name="T0" fmla="*/ 75 w 78"/>
                  <a:gd name="T1" fmla="*/ 1 h 369"/>
                  <a:gd name="T2" fmla="*/ 70 w 78"/>
                  <a:gd name="T3" fmla="*/ 22 h 369"/>
                  <a:gd name="T4" fmla="*/ 65 w 78"/>
                  <a:gd name="T5" fmla="*/ 39 h 369"/>
                  <a:gd name="T6" fmla="*/ 57 w 78"/>
                  <a:gd name="T7" fmla="*/ 79 h 369"/>
                  <a:gd name="T8" fmla="*/ 54 w 78"/>
                  <a:gd name="T9" fmla="*/ 93 h 369"/>
                  <a:gd name="T10" fmla="*/ 41 w 78"/>
                  <a:gd name="T11" fmla="*/ 145 h 369"/>
                  <a:gd name="T12" fmla="*/ 29 w 78"/>
                  <a:gd name="T13" fmla="*/ 192 h 369"/>
                  <a:gd name="T14" fmla="*/ 21 w 78"/>
                  <a:gd name="T15" fmla="*/ 235 h 369"/>
                  <a:gd name="T16" fmla="*/ 13 w 78"/>
                  <a:gd name="T17" fmla="*/ 280 h 369"/>
                  <a:gd name="T18" fmla="*/ 5 w 78"/>
                  <a:gd name="T19" fmla="*/ 331 h 369"/>
                  <a:gd name="T20" fmla="*/ 3 w 78"/>
                  <a:gd name="T21" fmla="*/ 343 h 369"/>
                  <a:gd name="T22" fmla="*/ 1 w 78"/>
                  <a:gd name="T23" fmla="*/ 367 h 369"/>
                  <a:gd name="T24" fmla="*/ 3 w 78"/>
                  <a:gd name="T25" fmla="*/ 369 h 369"/>
                  <a:gd name="T26" fmla="*/ 4 w 78"/>
                  <a:gd name="T27" fmla="*/ 367 h 369"/>
                  <a:gd name="T28" fmla="*/ 7 w 78"/>
                  <a:gd name="T29" fmla="*/ 344 h 369"/>
                  <a:gd name="T30" fmla="*/ 9 w 78"/>
                  <a:gd name="T31" fmla="*/ 331 h 369"/>
                  <a:gd name="T32" fmla="*/ 16 w 78"/>
                  <a:gd name="T33" fmla="*/ 281 h 369"/>
                  <a:gd name="T34" fmla="*/ 25 w 78"/>
                  <a:gd name="T35" fmla="*/ 235 h 369"/>
                  <a:gd name="T36" fmla="*/ 32 w 78"/>
                  <a:gd name="T37" fmla="*/ 193 h 369"/>
                  <a:gd name="T38" fmla="*/ 44 w 78"/>
                  <a:gd name="T39" fmla="*/ 146 h 369"/>
                  <a:gd name="T40" fmla="*/ 57 w 78"/>
                  <a:gd name="T41" fmla="*/ 94 h 369"/>
                  <a:gd name="T42" fmla="*/ 60 w 78"/>
                  <a:gd name="T43" fmla="*/ 80 h 369"/>
                  <a:gd name="T44" fmla="*/ 69 w 78"/>
                  <a:gd name="T45" fmla="*/ 39 h 369"/>
                  <a:gd name="T46" fmla="*/ 73 w 78"/>
                  <a:gd name="T47" fmla="*/ 23 h 369"/>
                  <a:gd name="T48" fmla="*/ 78 w 78"/>
                  <a:gd name="T49" fmla="*/ 2 h 369"/>
                  <a:gd name="T50" fmla="*/ 76 w 78"/>
                  <a:gd name="T51" fmla="*/ 0 h 369"/>
                  <a:gd name="T52" fmla="*/ 75 w 78"/>
                  <a:gd name="T53" fmla="*/ 1 h 3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78" h="369">
                    <a:moveTo>
                      <a:pt x="75" y="1"/>
                    </a:moveTo>
                    <a:cubicBezTo>
                      <a:pt x="74" y="9"/>
                      <a:pt x="72" y="16"/>
                      <a:pt x="70" y="22"/>
                    </a:cubicBezTo>
                    <a:cubicBezTo>
                      <a:pt x="68" y="27"/>
                      <a:pt x="66" y="33"/>
                      <a:pt x="65" y="39"/>
                    </a:cubicBezTo>
                    <a:cubicBezTo>
                      <a:pt x="63" y="52"/>
                      <a:pt x="60" y="65"/>
                      <a:pt x="57" y="79"/>
                    </a:cubicBezTo>
                    <a:cubicBezTo>
                      <a:pt x="54" y="93"/>
                      <a:pt x="54" y="93"/>
                      <a:pt x="54" y="93"/>
                    </a:cubicBezTo>
                    <a:cubicBezTo>
                      <a:pt x="50" y="111"/>
                      <a:pt x="45" y="128"/>
                      <a:pt x="41" y="145"/>
                    </a:cubicBezTo>
                    <a:cubicBezTo>
                      <a:pt x="37" y="160"/>
                      <a:pt x="33" y="176"/>
                      <a:pt x="29" y="192"/>
                    </a:cubicBezTo>
                    <a:cubicBezTo>
                      <a:pt x="26" y="206"/>
                      <a:pt x="24" y="221"/>
                      <a:pt x="21" y="235"/>
                    </a:cubicBezTo>
                    <a:cubicBezTo>
                      <a:pt x="19" y="250"/>
                      <a:pt x="17" y="265"/>
                      <a:pt x="13" y="280"/>
                    </a:cubicBezTo>
                    <a:cubicBezTo>
                      <a:pt x="9" y="297"/>
                      <a:pt x="7" y="314"/>
                      <a:pt x="5" y="331"/>
                    </a:cubicBezTo>
                    <a:cubicBezTo>
                      <a:pt x="3" y="343"/>
                      <a:pt x="3" y="343"/>
                      <a:pt x="3" y="343"/>
                    </a:cubicBezTo>
                    <a:cubicBezTo>
                      <a:pt x="2" y="351"/>
                      <a:pt x="0" y="360"/>
                      <a:pt x="1" y="367"/>
                    </a:cubicBezTo>
                    <a:cubicBezTo>
                      <a:pt x="1" y="368"/>
                      <a:pt x="2" y="369"/>
                      <a:pt x="3" y="369"/>
                    </a:cubicBezTo>
                    <a:cubicBezTo>
                      <a:pt x="4" y="369"/>
                      <a:pt x="4" y="368"/>
                      <a:pt x="4" y="367"/>
                    </a:cubicBezTo>
                    <a:cubicBezTo>
                      <a:pt x="4" y="360"/>
                      <a:pt x="5" y="352"/>
                      <a:pt x="7" y="344"/>
                    </a:cubicBezTo>
                    <a:cubicBezTo>
                      <a:pt x="9" y="331"/>
                      <a:pt x="9" y="331"/>
                      <a:pt x="9" y="331"/>
                    </a:cubicBezTo>
                    <a:cubicBezTo>
                      <a:pt x="10" y="312"/>
                      <a:pt x="12" y="297"/>
                      <a:pt x="16" y="281"/>
                    </a:cubicBezTo>
                    <a:cubicBezTo>
                      <a:pt x="20" y="266"/>
                      <a:pt x="22" y="250"/>
                      <a:pt x="25" y="235"/>
                    </a:cubicBezTo>
                    <a:cubicBezTo>
                      <a:pt x="27" y="221"/>
                      <a:pt x="29" y="207"/>
                      <a:pt x="32" y="193"/>
                    </a:cubicBezTo>
                    <a:cubicBezTo>
                      <a:pt x="36" y="177"/>
                      <a:pt x="40" y="161"/>
                      <a:pt x="44" y="146"/>
                    </a:cubicBezTo>
                    <a:cubicBezTo>
                      <a:pt x="49" y="129"/>
                      <a:pt x="53" y="111"/>
                      <a:pt x="57" y="94"/>
                    </a:cubicBezTo>
                    <a:cubicBezTo>
                      <a:pt x="60" y="80"/>
                      <a:pt x="60" y="80"/>
                      <a:pt x="60" y="80"/>
                    </a:cubicBezTo>
                    <a:cubicBezTo>
                      <a:pt x="64" y="66"/>
                      <a:pt x="67" y="53"/>
                      <a:pt x="69" y="39"/>
                    </a:cubicBezTo>
                    <a:cubicBezTo>
                      <a:pt x="69" y="34"/>
                      <a:pt x="71" y="29"/>
                      <a:pt x="73" y="23"/>
                    </a:cubicBezTo>
                    <a:cubicBezTo>
                      <a:pt x="75" y="16"/>
                      <a:pt x="78" y="9"/>
                      <a:pt x="78" y="2"/>
                    </a:cubicBezTo>
                    <a:cubicBezTo>
                      <a:pt x="78" y="1"/>
                      <a:pt x="77" y="0"/>
                      <a:pt x="76" y="0"/>
                    </a:cubicBezTo>
                    <a:cubicBezTo>
                      <a:pt x="75" y="0"/>
                      <a:pt x="75" y="1"/>
                      <a:pt x="75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87" name="Freeform 484"/>
              <p:cNvSpPr/>
              <p:nvPr/>
            </p:nvSpPr>
            <p:spPr bwMode="auto">
              <a:xfrm>
                <a:off x="1908" y="2304"/>
                <a:ext cx="58" cy="190"/>
              </a:xfrm>
              <a:custGeom>
                <a:avLst/>
                <a:gdLst>
                  <a:gd name="T0" fmla="*/ 0 w 21"/>
                  <a:gd name="T1" fmla="*/ 1 h 70"/>
                  <a:gd name="T2" fmla="*/ 1 w 21"/>
                  <a:gd name="T3" fmla="*/ 3 h 70"/>
                  <a:gd name="T4" fmla="*/ 9 w 21"/>
                  <a:gd name="T5" fmla="*/ 30 h 70"/>
                  <a:gd name="T6" fmla="*/ 11 w 21"/>
                  <a:gd name="T7" fmla="*/ 41 h 70"/>
                  <a:gd name="T8" fmla="*/ 13 w 21"/>
                  <a:gd name="T9" fmla="*/ 48 h 70"/>
                  <a:gd name="T10" fmla="*/ 18 w 21"/>
                  <a:gd name="T11" fmla="*/ 68 h 70"/>
                  <a:gd name="T12" fmla="*/ 20 w 21"/>
                  <a:gd name="T13" fmla="*/ 69 h 70"/>
                  <a:gd name="T14" fmla="*/ 21 w 21"/>
                  <a:gd name="T15" fmla="*/ 67 h 70"/>
                  <a:gd name="T16" fmla="*/ 16 w 21"/>
                  <a:gd name="T17" fmla="*/ 48 h 70"/>
                  <a:gd name="T18" fmla="*/ 14 w 21"/>
                  <a:gd name="T19" fmla="*/ 40 h 70"/>
                  <a:gd name="T20" fmla="*/ 12 w 21"/>
                  <a:gd name="T21" fmla="*/ 30 h 70"/>
                  <a:gd name="T22" fmla="*/ 3 w 21"/>
                  <a:gd name="T23" fmla="*/ 0 h 70"/>
                  <a:gd name="T24" fmla="*/ 0 w 21"/>
                  <a:gd name="T25" fmla="*/ 1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1" h="70">
                    <a:moveTo>
                      <a:pt x="0" y="1"/>
                    </a:moveTo>
                    <a:cubicBezTo>
                      <a:pt x="0" y="1"/>
                      <a:pt x="0" y="2"/>
                      <a:pt x="1" y="3"/>
                    </a:cubicBezTo>
                    <a:cubicBezTo>
                      <a:pt x="6" y="8"/>
                      <a:pt x="8" y="20"/>
                      <a:pt x="9" y="30"/>
                    </a:cubicBezTo>
                    <a:cubicBezTo>
                      <a:pt x="11" y="41"/>
                      <a:pt x="11" y="41"/>
                      <a:pt x="11" y="41"/>
                    </a:cubicBezTo>
                    <a:cubicBezTo>
                      <a:pt x="13" y="48"/>
                      <a:pt x="13" y="48"/>
                      <a:pt x="13" y="48"/>
                    </a:cubicBezTo>
                    <a:cubicBezTo>
                      <a:pt x="14" y="56"/>
                      <a:pt x="16" y="64"/>
                      <a:pt x="18" y="68"/>
                    </a:cubicBezTo>
                    <a:cubicBezTo>
                      <a:pt x="18" y="69"/>
                      <a:pt x="19" y="70"/>
                      <a:pt x="20" y="69"/>
                    </a:cubicBezTo>
                    <a:cubicBezTo>
                      <a:pt x="21" y="69"/>
                      <a:pt x="21" y="68"/>
                      <a:pt x="21" y="67"/>
                    </a:cubicBezTo>
                    <a:cubicBezTo>
                      <a:pt x="19" y="63"/>
                      <a:pt x="18" y="55"/>
                      <a:pt x="16" y="48"/>
                    </a:cubicBezTo>
                    <a:cubicBezTo>
                      <a:pt x="14" y="40"/>
                      <a:pt x="14" y="40"/>
                      <a:pt x="14" y="40"/>
                    </a:cubicBezTo>
                    <a:cubicBezTo>
                      <a:pt x="12" y="30"/>
                      <a:pt x="12" y="30"/>
                      <a:pt x="12" y="30"/>
                    </a:cubicBezTo>
                    <a:cubicBezTo>
                      <a:pt x="11" y="19"/>
                      <a:pt x="9" y="6"/>
                      <a:pt x="3" y="0"/>
                    </a:cubicBezTo>
                    <a:cubicBezTo>
                      <a:pt x="2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88" name="Freeform 485"/>
              <p:cNvSpPr>
                <a:spLocks noEditPoints="1"/>
              </p:cNvSpPr>
              <p:nvPr/>
            </p:nvSpPr>
            <p:spPr bwMode="auto">
              <a:xfrm>
                <a:off x="1628" y="2478"/>
                <a:ext cx="523" cy="506"/>
              </a:xfrm>
              <a:custGeom>
                <a:avLst/>
                <a:gdLst>
                  <a:gd name="T0" fmla="*/ 125 w 192"/>
                  <a:gd name="T1" fmla="*/ 1 h 186"/>
                  <a:gd name="T2" fmla="*/ 124 w 192"/>
                  <a:gd name="T3" fmla="*/ 2 h 186"/>
                  <a:gd name="T4" fmla="*/ 116 w 192"/>
                  <a:gd name="T5" fmla="*/ 3 h 186"/>
                  <a:gd name="T6" fmla="*/ 115 w 192"/>
                  <a:gd name="T7" fmla="*/ 4 h 186"/>
                  <a:gd name="T8" fmla="*/ 121 w 192"/>
                  <a:gd name="T9" fmla="*/ 72 h 186"/>
                  <a:gd name="T10" fmla="*/ 127 w 192"/>
                  <a:gd name="T11" fmla="*/ 94 h 186"/>
                  <a:gd name="T12" fmla="*/ 124 w 192"/>
                  <a:gd name="T13" fmla="*/ 118 h 186"/>
                  <a:gd name="T14" fmla="*/ 95 w 192"/>
                  <a:gd name="T15" fmla="*/ 115 h 186"/>
                  <a:gd name="T16" fmla="*/ 91 w 192"/>
                  <a:gd name="T17" fmla="*/ 113 h 186"/>
                  <a:gd name="T18" fmla="*/ 40 w 192"/>
                  <a:gd name="T19" fmla="*/ 81 h 186"/>
                  <a:gd name="T20" fmla="*/ 37 w 192"/>
                  <a:gd name="T21" fmla="*/ 78 h 186"/>
                  <a:gd name="T22" fmla="*/ 24 w 192"/>
                  <a:gd name="T23" fmla="*/ 70 h 186"/>
                  <a:gd name="T24" fmla="*/ 9 w 192"/>
                  <a:gd name="T25" fmla="*/ 98 h 186"/>
                  <a:gd name="T26" fmla="*/ 8 w 192"/>
                  <a:gd name="T27" fmla="*/ 101 h 186"/>
                  <a:gd name="T28" fmla="*/ 7 w 192"/>
                  <a:gd name="T29" fmla="*/ 104 h 186"/>
                  <a:gd name="T30" fmla="*/ 11 w 192"/>
                  <a:gd name="T31" fmla="*/ 130 h 186"/>
                  <a:gd name="T32" fmla="*/ 54 w 192"/>
                  <a:gd name="T33" fmla="*/ 160 h 186"/>
                  <a:gd name="T34" fmla="*/ 151 w 192"/>
                  <a:gd name="T35" fmla="*/ 175 h 186"/>
                  <a:gd name="T36" fmla="*/ 182 w 192"/>
                  <a:gd name="T37" fmla="*/ 145 h 186"/>
                  <a:gd name="T38" fmla="*/ 158 w 192"/>
                  <a:gd name="T39" fmla="*/ 53 h 186"/>
                  <a:gd name="T40" fmla="*/ 153 w 192"/>
                  <a:gd name="T41" fmla="*/ 45 h 186"/>
                  <a:gd name="T42" fmla="*/ 142 w 192"/>
                  <a:gd name="T43" fmla="*/ 26 h 186"/>
                  <a:gd name="T44" fmla="*/ 141 w 192"/>
                  <a:gd name="T45" fmla="*/ 22 h 186"/>
                  <a:gd name="T46" fmla="*/ 125 w 192"/>
                  <a:gd name="T47" fmla="*/ 1 h 186"/>
                  <a:gd name="T48" fmla="*/ 124 w 192"/>
                  <a:gd name="T49" fmla="*/ 5 h 186"/>
                  <a:gd name="T50" fmla="*/ 126 w 192"/>
                  <a:gd name="T51" fmla="*/ 5 h 186"/>
                  <a:gd name="T52" fmla="*/ 126 w 192"/>
                  <a:gd name="T53" fmla="*/ 5 h 186"/>
                  <a:gd name="T54" fmla="*/ 137 w 192"/>
                  <a:gd name="T55" fmla="*/ 23 h 186"/>
                  <a:gd name="T56" fmla="*/ 139 w 192"/>
                  <a:gd name="T57" fmla="*/ 27 h 186"/>
                  <a:gd name="T58" fmla="*/ 151 w 192"/>
                  <a:gd name="T59" fmla="*/ 47 h 186"/>
                  <a:gd name="T60" fmla="*/ 155 w 192"/>
                  <a:gd name="T61" fmla="*/ 55 h 186"/>
                  <a:gd name="T62" fmla="*/ 181 w 192"/>
                  <a:gd name="T63" fmla="*/ 127 h 186"/>
                  <a:gd name="T64" fmla="*/ 179 w 192"/>
                  <a:gd name="T65" fmla="*/ 144 h 186"/>
                  <a:gd name="T66" fmla="*/ 149 w 192"/>
                  <a:gd name="T67" fmla="*/ 172 h 186"/>
                  <a:gd name="T68" fmla="*/ 56 w 192"/>
                  <a:gd name="T69" fmla="*/ 157 h 186"/>
                  <a:gd name="T70" fmla="*/ 14 w 192"/>
                  <a:gd name="T71" fmla="*/ 128 h 186"/>
                  <a:gd name="T72" fmla="*/ 10 w 192"/>
                  <a:gd name="T73" fmla="*/ 105 h 186"/>
                  <a:gd name="T74" fmla="*/ 11 w 192"/>
                  <a:gd name="T75" fmla="*/ 102 h 186"/>
                  <a:gd name="T76" fmla="*/ 12 w 192"/>
                  <a:gd name="T77" fmla="*/ 99 h 186"/>
                  <a:gd name="T78" fmla="*/ 24 w 192"/>
                  <a:gd name="T79" fmla="*/ 73 h 186"/>
                  <a:gd name="T80" fmla="*/ 35 w 192"/>
                  <a:gd name="T81" fmla="*/ 81 h 186"/>
                  <a:gd name="T82" fmla="*/ 38 w 192"/>
                  <a:gd name="T83" fmla="*/ 84 h 186"/>
                  <a:gd name="T84" fmla="*/ 90 w 192"/>
                  <a:gd name="T85" fmla="*/ 116 h 186"/>
                  <a:gd name="T86" fmla="*/ 93 w 192"/>
                  <a:gd name="T87" fmla="*/ 118 h 186"/>
                  <a:gd name="T88" fmla="*/ 126 w 192"/>
                  <a:gd name="T89" fmla="*/ 120 h 186"/>
                  <a:gd name="T90" fmla="*/ 132 w 192"/>
                  <a:gd name="T91" fmla="*/ 106 h 186"/>
                  <a:gd name="T92" fmla="*/ 130 w 192"/>
                  <a:gd name="T93" fmla="*/ 93 h 186"/>
                  <a:gd name="T94" fmla="*/ 125 w 192"/>
                  <a:gd name="T95" fmla="*/ 71 h 186"/>
                  <a:gd name="T96" fmla="*/ 116 w 192"/>
                  <a:gd name="T97" fmla="*/ 23 h 186"/>
                  <a:gd name="T98" fmla="*/ 118 w 192"/>
                  <a:gd name="T99" fmla="*/ 6 h 186"/>
                  <a:gd name="T100" fmla="*/ 124 w 192"/>
                  <a:gd name="T101" fmla="*/ 5 h 1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92" h="186">
                    <a:moveTo>
                      <a:pt x="125" y="1"/>
                    </a:moveTo>
                    <a:cubicBezTo>
                      <a:pt x="124" y="1"/>
                      <a:pt x="124" y="2"/>
                      <a:pt x="124" y="2"/>
                    </a:cubicBezTo>
                    <a:cubicBezTo>
                      <a:pt x="122" y="1"/>
                      <a:pt x="119" y="1"/>
                      <a:pt x="116" y="3"/>
                    </a:cubicBezTo>
                    <a:cubicBezTo>
                      <a:pt x="115" y="4"/>
                      <a:pt x="115" y="4"/>
                      <a:pt x="115" y="4"/>
                    </a:cubicBezTo>
                    <a:cubicBezTo>
                      <a:pt x="109" y="27"/>
                      <a:pt x="115" y="50"/>
                      <a:pt x="121" y="72"/>
                    </a:cubicBezTo>
                    <a:cubicBezTo>
                      <a:pt x="127" y="94"/>
                      <a:pt x="127" y="94"/>
                      <a:pt x="127" y="94"/>
                    </a:cubicBezTo>
                    <a:cubicBezTo>
                      <a:pt x="129" y="103"/>
                      <a:pt x="131" y="112"/>
                      <a:pt x="124" y="118"/>
                    </a:cubicBezTo>
                    <a:cubicBezTo>
                      <a:pt x="116" y="125"/>
                      <a:pt x="105" y="119"/>
                      <a:pt x="95" y="115"/>
                    </a:cubicBezTo>
                    <a:cubicBezTo>
                      <a:pt x="91" y="113"/>
                      <a:pt x="91" y="113"/>
                      <a:pt x="91" y="113"/>
                    </a:cubicBezTo>
                    <a:cubicBezTo>
                      <a:pt x="75" y="106"/>
                      <a:pt x="58" y="96"/>
                      <a:pt x="40" y="81"/>
                    </a:cubicBezTo>
                    <a:cubicBezTo>
                      <a:pt x="37" y="78"/>
                      <a:pt x="37" y="78"/>
                      <a:pt x="37" y="78"/>
                    </a:cubicBezTo>
                    <a:cubicBezTo>
                      <a:pt x="32" y="73"/>
                      <a:pt x="27" y="69"/>
                      <a:pt x="24" y="70"/>
                    </a:cubicBezTo>
                    <a:cubicBezTo>
                      <a:pt x="19" y="70"/>
                      <a:pt x="14" y="81"/>
                      <a:pt x="9" y="98"/>
                    </a:cubicBezTo>
                    <a:cubicBezTo>
                      <a:pt x="8" y="101"/>
                      <a:pt x="8" y="101"/>
                      <a:pt x="8" y="101"/>
                    </a:cubicBezTo>
                    <a:cubicBezTo>
                      <a:pt x="7" y="104"/>
                      <a:pt x="7" y="104"/>
                      <a:pt x="7" y="104"/>
                    </a:cubicBezTo>
                    <a:cubicBezTo>
                      <a:pt x="3" y="115"/>
                      <a:pt x="0" y="121"/>
                      <a:pt x="11" y="130"/>
                    </a:cubicBezTo>
                    <a:cubicBezTo>
                      <a:pt x="25" y="142"/>
                      <a:pt x="40" y="152"/>
                      <a:pt x="54" y="160"/>
                    </a:cubicBezTo>
                    <a:cubicBezTo>
                      <a:pt x="88" y="180"/>
                      <a:pt x="124" y="186"/>
                      <a:pt x="151" y="175"/>
                    </a:cubicBezTo>
                    <a:cubicBezTo>
                      <a:pt x="167" y="169"/>
                      <a:pt x="177" y="159"/>
                      <a:pt x="182" y="145"/>
                    </a:cubicBezTo>
                    <a:cubicBezTo>
                      <a:pt x="192" y="115"/>
                      <a:pt x="171" y="75"/>
                      <a:pt x="158" y="53"/>
                    </a:cubicBezTo>
                    <a:cubicBezTo>
                      <a:pt x="153" y="45"/>
                      <a:pt x="153" y="45"/>
                      <a:pt x="153" y="45"/>
                    </a:cubicBezTo>
                    <a:cubicBezTo>
                      <a:pt x="149" y="39"/>
                      <a:pt x="146" y="33"/>
                      <a:pt x="142" y="26"/>
                    </a:cubicBezTo>
                    <a:cubicBezTo>
                      <a:pt x="141" y="22"/>
                      <a:pt x="141" y="22"/>
                      <a:pt x="141" y="22"/>
                    </a:cubicBezTo>
                    <a:cubicBezTo>
                      <a:pt x="137" y="13"/>
                      <a:pt x="132" y="0"/>
                      <a:pt x="125" y="1"/>
                    </a:cubicBezTo>
                    <a:close/>
                    <a:moveTo>
                      <a:pt x="124" y="5"/>
                    </a:moveTo>
                    <a:cubicBezTo>
                      <a:pt x="125" y="6"/>
                      <a:pt x="126" y="5"/>
                      <a:pt x="126" y="5"/>
                    </a:cubicBezTo>
                    <a:cubicBezTo>
                      <a:pt x="126" y="5"/>
                      <a:pt x="126" y="5"/>
                      <a:pt x="126" y="5"/>
                    </a:cubicBezTo>
                    <a:cubicBezTo>
                      <a:pt x="130" y="6"/>
                      <a:pt x="135" y="17"/>
                      <a:pt x="137" y="23"/>
                    </a:cubicBezTo>
                    <a:cubicBezTo>
                      <a:pt x="139" y="27"/>
                      <a:pt x="139" y="27"/>
                      <a:pt x="139" y="27"/>
                    </a:cubicBezTo>
                    <a:cubicBezTo>
                      <a:pt x="143" y="34"/>
                      <a:pt x="146" y="40"/>
                      <a:pt x="151" y="47"/>
                    </a:cubicBezTo>
                    <a:cubicBezTo>
                      <a:pt x="155" y="55"/>
                      <a:pt x="155" y="55"/>
                      <a:pt x="155" y="55"/>
                    </a:cubicBezTo>
                    <a:cubicBezTo>
                      <a:pt x="166" y="72"/>
                      <a:pt x="181" y="102"/>
                      <a:pt x="181" y="127"/>
                    </a:cubicBezTo>
                    <a:cubicBezTo>
                      <a:pt x="181" y="133"/>
                      <a:pt x="180" y="139"/>
                      <a:pt x="179" y="144"/>
                    </a:cubicBezTo>
                    <a:cubicBezTo>
                      <a:pt x="174" y="157"/>
                      <a:pt x="164" y="166"/>
                      <a:pt x="149" y="172"/>
                    </a:cubicBezTo>
                    <a:cubicBezTo>
                      <a:pt x="119" y="184"/>
                      <a:pt x="81" y="172"/>
                      <a:pt x="56" y="157"/>
                    </a:cubicBezTo>
                    <a:cubicBezTo>
                      <a:pt x="42" y="149"/>
                      <a:pt x="27" y="139"/>
                      <a:pt x="14" y="128"/>
                    </a:cubicBezTo>
                    <a:cubicBezTo>
                      <a:pt x="4" y="120"/>
                      <a:pt x="6" y="116"/>
                      <a:pt x="10" y="105"/>
                    </a:cubicBezTo>
                    <a:cubicBezTo>
                      <a:pt x="11" y="102"/>
                      <a:pt x="11" y="102"/>
                      <a:pt x="11" y="102"/>
                    </a:cubicBezTo>
                    <a:cubicBezTo>
                      <a:pt x="11" y="102"/>
                      <a:pt x="12" y="99"/>
                      <a:pt x="12" y="99"/>
                    </a:cubicBezTo>
                    <a:cubicBezTo>
                      <a:pt x="18" y="82"/>
                      <a:pt x="22" y="73"/>
                      <a:pt x="24" y="73"/>
                    </a:cubicBezTo>
                    <a:cubicBezTo>
                      <a:pt x="26" y="73"/>
                      <a:pt x="32" y="79"/>
                      <a:pt x="35" y="81"/>
                    </a:cubicBezTo>
                    <a:cubicBezTo>
                      <a:pt x="38" y="84"/>
                      <a:pt x="38" y="84"/>
                      <a:pt x="38" y="84"/>
                    </a:cubicBezTo>
                    <a:cubicBezTo>
                      <a:pt x="57" y="99"/>
                      <a:pt x="74" y="109"/>
                      <a:pt x="90" y="116"/>
                    </a:cubicBezTo>
                    <a:cubicBezTo>
                      <a:pt x="93" y="118"/>
                      <a:pt x="93" y="118"/>
                      <a:pt x="93" y="118"/>
                    </a:cubicBezTo>
                    <a:cubicBezTo>
                      <a:pt x="104" y="123"/>
                      <a:pt x="116" y="128"/>
                      <a:pt x="126" y="120"/>
                    </a:cubicBezTo>
                    <a:cubicBezTo>
                      <a:pt x="131" y="116"/>
                      <a:pt x="132" y="111"/>
                      <a:pt x="132" y="106"/>
                    </a:cubicBezTo>
                    <a:cubicBezTo>
                      <a:pt x="132" y="102"/>
                      <a:pt x="131" y="97"/>
                      <a:pt x="130" y="93"/>
                    </a:cubicBezTo>
                    <a:cubicBezTo>
                      <a:pt x="125" y="71"/>
                      <a:pt x="125" y="71"/>
                      <a:pt x="125" y="71"/>
                    </a:cubicBezTo>
                    <a:cubicBezTo>
                      <a:pt x="120" y="55"/>
                      <a:pt x="116" y="39"/>
                      <a:pt x="116" y="23"/>
                    </a:cubicBezTo>
                    <a:cubicBezTo>
                      <a:pt x="116" y="18"/>
                      <a:pt x="117" y="12"/>
                      <a:pt x="118" y="6"/>
                    </a:cubicBezTo>
                    <a:cubicBezTo>
                      <a:pt x="120" y="5"/>
                      <a:pt x="122" y="4"/>
                      <a:pt x="124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89" name="Freeform 486"/>
              <p:cNvSpPr/>
              <p:nvPr/>
            </p:nvSpPr>
            <p:spPr bwMode="auto">
              <a:xfrm>
                <a:off x="1704" y="2717"/>
                <a:ext cx="63" cy="150"/>
              </a:xfrm>
              <a:custGeom>
                <a:avLst/>
                <a:gdLst>
                  <a:gd name="T0" fmla="*/ 17 w 23"/>
                  <a:gd name="T1" fmla="*/ 2 h 55"/>
                  <a:gd name="T2" fmla="*/ 13 w 23"/>
                  <a:gd name="T3" fmla="*/ 10 h 55"/>
                  <a:gd name="T4" fmla="*/ 0 w 23"/>
                  <a:gd name="T5" fmla="*/ 54 h 55"/>
                  <a:gd name="T6" fmla="*/ 2 w 23"/>
                  <a:gd name="T7" fmla="*/ 55 h 55"/>
                  <a:gd name="T8" fmla="*/ 4 w 23"/>
                  <a:gd name="T9" fmla="*/ 54 h 55"/>
                  <a:gd name="T10" fmla="*/ 4 w 23"/>
                  <a:gd name="T11" fmla="*/ 54 h 55"/>
                  <a:gd name="T12" fmla="*/ 4 w 23"/>
                  <a:gd name="T13" fmla="*/ 51 h 55"/>
                  <a:gd name="T14" fmla="*/ 16 w 23"/>
                  <a:gd name="T15" fmla="*/ 11 h 55"/>
                  <a:gd name="T16" fmla="*/ 19 w 23"/>
                  <a:gd name="T17" fmla="*/ 4 h 55"/>
                  <a:gd name="T18" fmla="*/ 20 w 23"/>
                  <a:gd name="T19" fmla="*/ 5 h 55"/>
                  <a:gd name="T20" fmla="*/ 22 w 23"/>
                  <a:gd name="T21" fmla="*/ 4 h 55"/>
                  <a:gd name="T22" fmla="*/ 21 w 23"/>
                  <a:gd name="T23" fmla="*/ 1 h 55"/>
                  <a:gd name="T24" fmla="*/ 21 w 23"/>
                  <a:gd name="T25" fmla="*/ 1 h 55"/>
                  <a:gd name="T26" fmla="*/ 18 w 23"/>
                  <a:gd name="T27" fmla="*/ 1 h 55"/>
                  <a:gd name="T28" fmla="*/ 17 w 23"/>
                  <a:gd name="T29" fmla="*/ 2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3" h="55">
                    <a:moveTo>
                      <a:pt x="17" y="2"/>
                    </a:moveTo>
                    <a:cubicBezTo>
                      <a:pt x="13" y="10"/>
                      <a:pt x="13" y="10"/>
                      <a:pt x="13" y="10"/>
                    </a:cubicBezTo>
                    <a:cubicBezTo>
                      <a:pt x="7" y="24"/>
                      <a:pt x="0" y="40"/>
                      <a:pt x="0" y="54"/>
                    </a:cubicBezTo>
                    <a:cubicBezTo>
                      <a:pt x="1" y="55"/>
                      <a:pt x="1" y="55"/>
                      <a:pt x="2" y="55"/>
                    </a:cubicBezTo>
                    <a:cubicBezTo>
                      <a:pt x="3" y="55"/>
                      <a:pt x="4" y="55"/>
                      <a:pt x="4" y="54"/>
                    </a:cubicBezTo>
                    <a:cubicBezTo>
                      <a:pt x="4" y="54"/>
                      <a:pt x="4" y="54"/>
                      <a:pt x="4" y="54"/>
                    </a:cubicBezTo>
                    <a:cubicBezTo>
                      <a:pt x="4" y="53"/>
                      <a:pt x="4" y="52"/>
                      <a:pt x="4" y="51"/>
                    </a:cubicBezTo>
                    <a:cubicBezTo>
                      <a:pt x="4" y="39"/>
                      <a:pt x="10" y="24"/>
                      <a:pt x="16" y="11"/>
                    </a:cubicBezTo>
                    <a:cubicBezTo>
                      <a:pt x="16" y="11"/>
                      <a:pt x="19" y="6"/>
                      <a:pt x="19" y="4"/>
                    </a:cubicBezTo>
                    <a:cubicBezTo>
                      <a:pt x="20" y="4"/>
                      <a:pt x="20" y="5"/>
                      <a:pt x="20" y="5"/>
                    </a:cubicBezTo>
                    <a:cubicBezTo>
                      <a:pt x="21" y="5"/>
                      <a:pt x="22" y="4"/>
                      <a:pt x="22" y="4"/>
                    </a:cubicBezTo>
                    <a:cubicBezTo>
                      <a:pt x="23" y="3"/>
                      <a:pt x="22" y="2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7" y="0"/>
                      <a:pt x="17" y="1"/>
                      <a:pt x="17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90" name="Freeform 487"/>
              <p:cNvSpPr/>
              <p:nvPr/>
            </p:nvSpPr>
            <p:spPr bwMode="auto">
              <a:xfrm>
                <a:off x="2028" y="2951"/>
                <a:ext cx="76" cy="310"/>
              </a:xfrm>
              <a:custGeom>
                <a:avLst/>
                <a:gdLst>
                  <a:gd name="T0" fmla="*/ 0 w 28"/>
                  <a:gd name="T1" fmla="*/ 2 h 114"/>
                  <a:gd name="T2" fmla="*/ 7 w 28"/>
                  <a:gd name="T3" fmla="*/ 46 h 114"/>
                  <a:gd name="T4" fmla="*/ 13 w 28"/>
                  <a:gd name="T5" fmla="*/ 69 h 114"/>
                  <a:gd name="T6" fmla="*/ 18 w 28"/>
                  <a:gd name="T7" fmla="*/ 87 h 114"/>
                  <a:gd name="T8" fmla="*/ 23 w 28"/>
                  <a:gd name="T9" fmla="*/ 108 h 114"/>
                  <a:gd name="T10" fmla="*/ 23 w 28"/>
                  <a:gd name="T11" fmla="*/ 109 h 114"/>
                  <a:gd name="T12" fmla="*/ 24 w 28"/>
                  <a:gd name="T13" fmla="*/ 112 h 114"/>
                  <a:gd name="T14" fmla="*/ 26 w 28"/>
                  <a:gd name="T15" fmla="*/ 114 h 114"/>
                  <a:gd name="T16" fmla="*/ 27 w 28"/>
                  <a:gd name="T17" fmla="*/ 114 h 114"/>
                  <a:gd name="T18" fmla="*/ 28 w 28"/>
                  <a:gd name="T19" fmla="*/ 112 h 114"/>
                  <a:gd name="T20" fmla="*/ 28 w 28"/>
                  <a:gd name="T21" fmla="*/ 112 h 114"/>
                  <a:gd name="T22" fmla="*/ 27 w 28"/>
                  <a:gd name="T23" fmla="*/ 111 h 114"/>
                  <a:gd name="T24" fmla="*/ 26 w 28"/>
                  <a:gd name="T25" fmla="*/ 108 h 114"/>
                  <a:gd name="T26" fmla="*/ 21 w 28"/>
                  <a:gd name="T27" fmla="*/ 86 h 114"/>
                  <a:gd name="T28" fmla="*/ 16 w 28"/>
                  <a:gd name="T29" fmla="*/ 68 h 114"/>
                  <a:gd name="T30" fmla="*/ 11 w 28"/>
                  <a:gd name="T31" fmla="*/ 45 h 114"/>
                  <a:gd name="T32" fmla="*/ 3 w 28"/>
                  <a:gd name="T33" fmla="*/ 2 h 114"/>
                  <a:gd name="T34" fmla="*/ 3 w 28"/>
                  <a:gd name="T35" fmla="*/ 2 h 114"/>
                  <a:gd name="T36" fmla="*/ 2 w 28"/>
                  <a:gd name="T37" fmla="*/ 0 h 114"/>
                  <a:gd name="T38" fmla="*/ 0 w 28"/>
                  <a:gd name="T39" fmla="*/ 2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8" h="114">
                    <a:moveTo>
                      <a:pt x="0" y="2"/>
                    </a:moveTo>
                    <a:cubicBezTo>
                      <a:pt x="0" y="17"/>
                      <a:pt x="4" y="32"/>
                      <a:pt x="7" y="46"/>
                    </a:cubicBezTo>
                    <a:cubicBezTo>
                      <a:pt x="9" y="54"/>
                      <a:pt x="11" y="61"/>
                      <a:pt x="13" y="69"/>
                    </a:cubicBezTo>
                    <a:cubicBezTo>
                      <a:pt x="14" y="76"/>
                      <a:pt x="16" y="82"/>
                      <a:pt x="18" y="87"/>
                    </a:cubicBezTo>
                    <a:cubicBezTo>
                      <a:pt x="20" y="94"/>
                      <a:pt x="22" y="101"/>
                      <a:pt x="23" y="108"/>
                    </a:cubicBezTo>
                    <a:cubicBezTo>
                      <a:pt x="23" y="109"/>
                      <a:pt x="23" y="109"/>
                      <a:pt x="23" y="109"/>
                    </a:cubicBezTo>
                    <a:cubicBezTo>
                      <a:pt x="24" y="110"/>
                      <a:pt x="24" y="111"/>
                      <a:pt x="24" y="112"/>
                    </a:cubicBezTo>
                    <a:cubicBezTo>
                      <a:pt x="24" y="113"/>
                      <a:pt x="25" y="114"/>
                      <a:pt x="26" y="114"/>
                    </a:cubicBezTo>
                    <a:cubicBezTo>
                      <a:pt x="26" y="114"/>
                      <a:pt x="27" y="114"/>
                      <a:pt x="27" y="114"/>
                    </a:cubicBezTo>
                    <a:cubicBezTo>
                      <a:pt x="27" y="113"/>
                      <a:pt x="28" y="113"/>
                      <a:pt x="28" y="112"/>
                    </a:cubicBezTo>
                    <a:cubicBezTo>
                      <a:pt x="28" y="112"/>
                      <a:pt x="28" y="112"/>
                      <a:pt x="28" y="112"/>
                    </a:cubicBezTo>
                    <a:cubicBezTo>
                      <a:pt x="27" y="111"/>
                      <a:pt x="27" y="111"/>
                      <a:pt x="27" y="111"/>
                    </a:cubicBezTo>
                    <a:cubicBezTo>
                      <a:pt x="27" y="110"/>
                      <a:pt x="27" y="109"/>
                      <a:pt x="26" y="108"/>
                    </a:cubicBezTo>
                    <a:cubicBezTo>
                      <a:pt x="25" y="100"/>
                      <a:pt x="23" y="93"/>
                      <a:pt x="21" y="86"/>
                    </a:cubicBezTo>
                    <a:cubicBezTo>
                      <a:pt x="19" y="81"/>
                      <a:pt x="17" y="75"/>
                      <a:pt x="16" y="68"/>
                    </a:cubicBezTo>
                    <a:cubicBezTo>
                      <a:pt x="14" y="60"/>
                      <a:pt x="13" y="53"/>
                      <a:pt x="11" y="45"/>
                    </a:cubicBezTo>
                    <a:cubicBezTo>
                      <a:pt x="7" y="30"/>
                      <a:pt x="3" y="16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91" name="Freeform 488"/>
              <p:cNvSpPr/>
              <p:nvPr/>
            </p:nvSpPr>
            <p:spPr bwMode="auto">
              <a:xfrm>
                <a:off x="926" y="1988"/>
                <a:ext cx="509" cy="596"/>
              </a:xfrm>
              <a:custGeom>
                <a:avLst/>
                <a:gdLst>
                  <a:gd name="T0" fmla="*/ 36 w 187"/>
                  <a:gd name="T1" fmla="*/ 1 h 219"/>
                  <a:gd name="T2" fmla="*/ 22 w 187"/>
                  <a:gd name="T3" fmla="*/ 20 h 219"/>
                  <a:gd name="T4" fmla="*/ 21 w 187"/>
                  <a:gd name="T5" fmla="*/ 24 h 219"/>
                  <a:gd name="T6" fmla="*/ 57 w 187"/>
                  <a:gd name="T7" fmla="*/ 190 h 219"/>
                  <a:gd name="T8" fmla="*/ 121 w 187"/>
                  <a:gd name="T9" fmla="*/ 215 h 219"/>
                  <a:gd name="T10" fmla="*/ 168 w 187"/>
                  <a:gd name="T11" fmla="*/ 217 h 219"/>
                  <a:gd name="T12" fmla="*/ 170 w 187"/>
                  <a:gd name="T13" fmla="*/ 215 h 219"/>
                  <a:gd name="T14" fmla="*/ 168 w 187"/>
                  <a:gd name="T15" fmla="*/ 213 h 219"/>
                  <a:gd name="T16" fmla="*/ 122 w 187"/>
                  <a:gd name="T17" fmla="*/ 212 h 219"/>
                  <a:gd name="T18" fmla="*/ 59 w 187"/>
                  <a:gd name="T19" fmla="*/ 187 h 219"/>
                  <a:gd name="T20" fmla="*/ 24 w 187"/>
                  <a:gd name="T21" fmla="*/ 25 h 219"/>
                  <a:gd name="T22" fmla="*/ 26 w 187"/>
                  <a:gd name="T23" fmla="*/ 21 h 219"/>
                  <a:gd name="T24" fmla="*/ 36 w 187"/>
                  <a:gd name="T25" fmla="*/ 4 h 219"/>
                  <a:gd name="T26" fmla="*/ 50 w 187"/>
                  <a:gd name="T27" fmla="*/ 6 h 219"/>
                  <a:gd name="T28" fmla="*/ 57 w 187"/>
                  <a:gd name="T29" fmla="*/ 7 h 219"/>
                  <a:gd name="T30" fmla="*/ 70 w 187"/>
                  <a:gd name="T31" fmla="*/ 7 h 219"/>
                  <a:gd name="T32" fmla="*/ 99 w 187"/>
                  <a:gd name="T33" fmla="*/ 10 h 219"/>
                  <a:gd name="T34" fmla="*/ 95 w 187"/>
                  <a:gd name="T35" fmla="*/ 17 h 219"/>
                  <a:gd name="T36" fmla="*/ 93 w 187"/>
                  <a:gd name="T37" fmla="*/ 20 h 219"/>
                  <a:gd name="T38" fmla="*/ 66 w 187"/>
                  <a:gd name="T39" fmla="*/ 86 h 219"/>
                  <a:gd name="T40" fmla="*/ 82 w 187"/>
                  <a:gd name="T41" fmla="*/ 118 h 219"/>
                  <a:gd name="T42" fmla="*/ 130 w 187"/>
                  <a:gd name="T43" fmla="*/ 142 h 219"/>
                  <a:gd name="T44" fmla="*/ 185 w 187"/>
                  <a:gd name="T45" fmla="*/ 145 h 219"/>
                  <a:gd name="T46" fmla="*/ 186 w 187"/>
                  <a:gd name="T47" fmla="*/ 143 h 219"/>
                  <a:gd name="T48" fmla="*/ 184 w 187"/>
                  <a:gd name="T49" fmla="*/ 142 h 219"/>
                  <a:gd name="T50" fmla="*/ 131 w 187"/>
                  <a:gd name="T51" fmla="*/ 139 h 219"/>
                  <a:gd name="T52" fmla="*/ 84 w 187"/>
                  <a:gd name="T53" fmla="*/ 115 h 219"/>
                  <a:gd name="T54" fmla="*/ 96 w 187"/>
                  <a:gd name="T55" fmla="*/ 22 h 219"/>
                  <a:gd name="T56" fmla="*/ 98 w 187"/>
                  <a:gd name="T57" fmla="*/ 19 h 219"/>
                  <a:gd name="T58" fmla="*/ 102 w 187"/>
                  <a:gd name="T59" fmla="*/ 10 h 219"/>
                  <a:gd name="T60" fmla="*/ 102 w 187"/>
                  <a:gd name="T61" fmla="*/ 8 h 219"/>
                  <a:gd name="T62" fmla="*/ 70 w 187"/>
                  <a:gd name="T63" fmla="*/ 4 h 219"/>
                  <a:gd name="T64" fmla="*/ 57 w 187"/>
                  <a:gd name="T65" fmla="*/ 4 h 219"/>
                  <a:gd name="T66" fmla="*/ 50 w 187"/>
                  <a:gd name="T67" fmla="*/ 2 h 219"/>
                  <a:gd name="T68" fmla="*/ 36 w 187"/>
                  <a:gd name="T69" fmla="*/ 1 h 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87" h="219">
                    <a:moveTo>
                      <a:pt x="36" y="1"/>
                    </a:moveTo>
                    <a:cubicBezTo>
                      <a:pt x="28" y="3"/>
                      <a:pt x="25" y="12"/>
                      <a:pt x="22" y="20"/>
                    </a:cubicBezTo>
                    <a:cubicBezTo>
                      <a:pt x="21" y="24"/>
                      <a:pt x="21" y="24"/>
                      <a:pt x="21" y="24"/>
                    </a:cubicBezTo>
                    <a:cubicBezTo>
                      <a:pt x="0" y="83"/>
                      <a:pt x="6" y="159"/>
                      <a:pt x="57" y="190"/>
                    </a:cubicBezTo>
                    <a:cubicBezTo>
                      <a:pt x="79" y="204"/>
                      <a:pt x="101" y="212"/>
                      <a:pt x="121" y="215"/>
                    </a:cubicBezTo>
                    <a:cubicBezTo>
                      <a:pt x="136" y="217"/>
                      <a:pt x="156" y="219"/>
                      <a:pt x="168" y="217"/>
                    </a:cubicBezTo>
                    <a:cubicBezTo>
                      <a:pt x="169" y="217"/>
                      <a:pt x="170" y="216"/>
                      <a:pt x="170" y="215"/>
                    </a:cubicBezTo>
                    <a:cubicBezTo>
                      <a:pt x="169" y="214"/>
                      <a:pt x="169" y="213"/>
                      <a:pt x="168" y="213"/>
                    </a:cubicBezTo>
                    <a:cubicBezTo>
                      <a:pt x="156" y="215"/>
                      <a:pt x="136" y="214"/>
                      <a:pt x="122" y="212"/>
                    </a:cubicBezTo>
                    <a:cubicBezTo>
                      <a:pt x="102" y="209"/>
                      <a:pt x="80" y="200"/>
                      <a:pt x="59" y="187"/>
                    </a:cubicBezTo>
                    <a:cubicBezTo>
                      <a:pt x="9" y="157"/>
                      <a:pt x="3" y="83"/>
                      <a:pt x="24" y="25"/>
                    </a:cubicBezTo>
                    <a:cubicBezTo>
                      <a:pt x="26" y="21"/>
                      <a:pt x="26" y="21"/>
                      <a:pt x="26" y="21"/>
                    </a:cubicBezTo>
                    <a:cubicBezTo>
                      <a:pt x="28" y="14"/>
                      <a:pt x="30" y="5"/>
                      <a:pt x="36" y="4"/>
                    </a:cubicBezTo>
                    <a:cubicBezTo>
                      <a:pt x="40" y="4"/>
                      <a:pt x="45" y="5"/>
                      <a:pt x="50" y="6"/>
                    </a:cubicBezTo>
                    <a:cubicBezTo>
                      <a:pt x="57" y="7"/>
                      <a:pt x="57" y="7"/>
                      <a:pt x="57" y="7"/>
                    </a:cubicBezTo>
                    <a:cubicBezTo>
                      <a:pt x="60" y="7"/>
                      <a:pt x="65" y="7"/>
                      <a:pt x="70" y="7"/>
                    </a:cubicBezTo>
                    <a:cubicBezTo>
                      <a:pt x="80" y="7"/>
                      <a:pt x="92" y="7"/>
                      <a:pt x="99" y="10"/>
                    </a:cubicBezTo>
                    <a:cubicBezTo>
                      <a:pt x="98" y="13"/>
                      <a:pt x="96" y="15"/>
                      <a:pt x="95" y="17"/>
                    </a:cubicBezTo>
                    <a:cubicBezTo>
                      <a:pt x="93" y="20"/>
                      <a:pt x="93" y="20"/>
                      <a:pt x="93" y="20"/>
                    </a:cubicBezTo>
                    <a:cubicBezTo>
                      <a:pt x="82" y="38"/>
                      <a:pt x="66" y="63"/>
                      <a:pt x="66" y="86"/>
                    </a:cubicBezTo>
                    <a:cubicBezTo>
                      <a:pt x="66" y="98"/>
                      <a:pt x="71" y="109"/>
                      <a:pt x="82" y="118"/>
                    </a:cubicBezTo>
                    <a:cubicBezTo>
                      <a:pt x="95" y="128"/>
                      <a:pt x="114" y="138"/>
                      <a:pt x="130" y="142"/>
                    </a:cubicBezTo>
                    <a:cubicBezTo>
                      <a:pt x="136" y="144"/>
                      <a:pt x="167" y="152"/>
                      <a:pt x="185" y="145"/>
                    </a:cubicBezTo>
                    <a:cubicBezTo>
                      <a:pt x="186" y="144"/>
                      <a:pt x="187" y="143"/>
                      <a:pt x="186" y="143"/>
                    </a:cubicBezTo>
                    <a:cubicBezTo>
                      <a:pt x="186" y="142"/>
                      <a:pt x="185" y="141"/>
                      <a:pt x="184" y="142"/>
                    </a:cubicBezTo>
                    <a:cubicBezTo>
                      <a:pt x="170" y="147"/>
                      <a:pt x="147" y="144"/>
                      <a:pt x="131" y="139"/>
                    </a:cubicBezTo>
                    <a:cubicBezTo>
                      <a:pt x="115" y="135"/>
                      <a:pt x="97" y="125"/>
                      <a:pt x="84" y="115"/>
                    </a:cubicBezTo>
                    <a:cubicBezTo>
                      <a:pt x="53" y="91"/>
                      <a:pt x="80" y="48"/>
                      <a:pt x="96" y="22"/>
                    </a:cubicBezTo>
                    <a:cubicBezTo>
                      <a:pt x="98" y="19"/>
                      <a:pt x="98" y="19"/>
                      <a:pt x="98" y="19"/>
                    </a:cubicBezTo>
                    <a:cubicBezTo>
                      <a:pt x="99" y="16"/>
                      <a:pt x="101" y="13"/>
                      <a:pt x="102" y="10"/>
                    </a:cubicBezTo>
                    <a:cubicBezTo>
                      <a:pt x="103" y="10"/>
                      <a:pt x="103" y="9"/>
                      <a:pt x="102" y="8"/>
                    </a:cubicBezTo>
                    <a:cubicBezTo>
                      <a:pt x="95" y="3"/>
                      <a:pt x="82" y="3"/>
                      <a:pt x="70" y="4"/>
                    </a:cubicBezTo>
                    <a:cubicBezTo>
                      <a:pt x="65" y="4"/>
                      <a:pt x="61" y="4"/>
                      <a:pt x="57" y="4"/>
                    </a:cubicBezTo>
                    <a:cubicBezTo>
                      <a:pt x="50" y="2"/>
                      <a:pt x="50" y="2"/>
                      <a:pt x="50" y="2"/>
                    </a:cubicBezTo>
                    <a:cubicBezTo>
                      <a:pt x="45" y="1"/>
                      <a:pt x="40" y="0"/>
                      <a:pt x="36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92" name="Freeform 489"/>
              <p:cNvSpPr/>
              <p:nvPr/>
            </p:nvSpPr>
            <p:spPr bwMode="auto">
              <a:xfrm>
                <a:off x="985" y="2062"/>
                <a:ext cx="180" cy="24"/>
              </a:xfrm>
              <a:custGeom>
                <a:avLst/>
                <a:gdLst>
                  <a:gd name="T0" fmla="*/ 12 w 66"/>
                  <a:gd name="T1" fmla="*/ 1 h 9"/>
                  <a:gd name="T2" fmla="*/ 1 w 66"/>
                  <a:gd name="T3" fmla="*/ 1 h 9"/>
                  <a:gd name="T4" fmla="*/ 0 w 66"/>
                  <a:gd name="T5" fmla="*/ 3 h 9"/>
                  <a:gd name="T6" fmla="*/ 1 w 66"/>
                  <a:gd name="T7" fmla="*/ 4 h 9"/>
                  <a:gd name="T8" fmla="*/ 12 w 66"/>
                  <a:gd name="T9" fmla="*/ 4 h 9"/>
                  <a:gd name="T10" fmla="*/ 63 w 66"/>
                  <a:gd name="T11" fmla="*/ 9 h 9"/>
                  <a:gd name="T12" fmla="*/ 65 w 66"/>
                  <a:gd name="T13" fmla="*/ 8 h 9"/>
                  <a:gd name="T14" fmla="*/ 64 w 66"/>
                  <a:gd name="T15" fmla="*/ 5 h 9"/>
                  <a:gd name="T16" fmla="*/ 12 w 66"/>
                  <a:gd name="T17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6" h="9">
                    <a:moveTo>
                      <a:pt x="12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2"/>
                      <a:pt x="0" y="3"/>
                    </a:cubicBezTo>
                    <a:cubicBezTo>
                      <a:pt x="0" y="4"/>
                      <a:pt x="0" y="4"/>
                      <a:pt x="1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28" y="4"/>
                      <a:pt x="49" y="4"/>
                      <a:pt x="63" y="9"/>
                    </a:cubicBezTo>
                    <a:cubicBezTo>
                      <a:pt x="64" y="9"/>
                      <a:pt x="65" y="8"/>
                      <a:pt x="65" y="8"/>
                    </a:cubicBezTo>
                    <a:cubicBezTo>
                      <a:pt x="66" y="7"/>
                      <a:pt x="65" y="6"/>
                      <a:pt x="64" y="5"/>
                    </a:cubicBezTo>
                    <a:cubicBezTo>
                      <a:pt x="50" y="0"/>
                      <a:pt x="29" y="1"/>
                      <a:pt x="12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93" name="Freeform 490"/>
              <p:cNvSpPr/>
              <p:nvPr/>
            </p:nvSpPr>
            <p:spPr bwMode="auto">
              <a:xfrm>
                <a:off x="1083" y="897"/>
                <a:ext cx="962" cy="846"/>
              </a:xfrm>
              <a:custGeom>
                <a:avLst/>
                <a:gdLst>
                  <a:gd name="T0" fmla="*/ 100 w 353"/>
                  <a:gd name="T1" fmla="*/ 311 h 311"/>
                  <a:gd name="T2" fmla="*/ 74 w 353"/>
                  <a:gd name="T3" fmla="*/ 302 h 311"/>
                  <a:gd name="T4" fmla="*/ 60 w 353"/>
                  <a:gd name="T5" fmla="*/ 281 h 311"/>
                  <a:gd name="T6" fmla="*/ 39 w 353"/>
                  <a:gd name="T7" fmla="*/ 266 h 311"/>
                  <a:gd name="T8" fmla="*/ 23 w 353"/>
                  <a:gd name="T9" fmla="*/ 246 h 311"/>
                  <a:gd name="T10" fmla="*/ 7 w 353"/>
                  <a:gd name="T11" fmla="*/ 230 h 311"/>
                  <a:gd name="T12" fmla="*/ 10 w 353"/>
                  <a:gd name="T13" fmla="*/ 228 h 311"/>
                  <a:gd name="T14" fmla="*/ 8 w 353"/>
                  <a:gd name="T15" fmla="*/ 227 h 311"/>
                  <a:gd name="T16" fmla="*/ 5 w 353"/>
                  <a:gd name="T17" fmla="*/ 229 h 311"/>
                  <a:gd name="T18" fmla="*/ 5 w 353"/>
                  <a:gd name="T19" fmla="*/ 224 h 311"/>
                  <a:gd name="T20" fmla="*/ 20 w 353"/>
                  <a:gd name="T21" fmla="*/ 170 h 311"/>
                  <a:gd name="T22" fmla="*/ 62 w 353"/>
                  <a:gd name="T23" fmla="*/ 147 h 311"/>
                  <a:gd name="T24" fmla="*/ 115 w 353"/>
                  <a:gd name="T25" fmla="*/ 120 h 311"/>
                  <a:gd name="T26" fmla="*/ 165 w 353"/>
                  <a:gd name="T27" fmla="*/ 95 h 311"/>
                  <a:gd name="T28" fmla="*/ 140 w 353"/>
                  <a:gd name="T29" fmla="*/ 79 h 311"/>
                  <a:gd name="T30" fmla="*/ 125 w 353"/>
                  <a:gd name="T31" fmla="*/ 54 h 311"/>
                  <a:gd name="T32" fmla="*/ 153 w 353"/>
                  <a:gd name="T33" fmla="*/ 19 h 311"/>
                  <a:gd name="T34" fmla="*/ 167 w 353"/>
                  <a:gd name="T35" fmla="*/ 39 h 311"/>
                  <a:gd name="T36" fmla="*/ 186 w 353"/>
                  <a:gd name="T37" fmla="*/ 57 h 311"/>
                  <a:gd name="T38" fmla="*/ 243 w 353"/>
                  <a:gd name="T39" fmla="*/ 71 h 311"/>
                  <a:gd name="T40" fmla="*/ 294 w 353"/>
                  <a:gd name="T41" fmla="*/ 105 h 311"/>
                  <a:gd name="T42" fmla="*/ 307 w 353"/>
                  <a:gd name="T43" fmla="*/ 158 h 311"/>
                  <a:gd name="T44" fmla="*/ 325 w 353"/>
                  <a:gd name="T45" fmla="*/ 208 h 311"/>
                  <a:gd name="T46" fmla="*/ 352 w 353"/>
                  <a:gd name="T47" fmla="*/ 250 h 311"/>
                  <a:gd name="T48" fmla="*/ 314 w 353"/>
                  <a:gd name="T49" fmla="*/ 258 h 311"/>
                  <a:gd name="T50" fmla="*/ 287 w 353"/>
                  <a:gd name="T51" fmla="*/ 221 h 311"/>
                  <a:gd name="T52" fmla="*/ 271 w 353"/>
                  <a:gd name="T53" fmla="*/ 228 h 311"/>
                  <a:gd name="T54" fmla="*/ 258 w 353"/>
                  <a:gd name="T55" fmla="*/ 243 h 311"/>
                  <a:gd name="T56" fmla="*/ 225 w 353"/>
                  <a:gd name="T57" fmla="*/ 268 h 311"/>
                  <a:gd name="T58" fmla="*/ 216 w 353"/>
                  <a:gd name="T59" fmla="*/ 275 h 311"/>
                  <a:gd name="T60" fmla="*/ 194 w 353"/>
                  <a:gd name="T61" fmla="*/ 287 h 311"/>
                  <a:gd name="T62" fmla="*/ 159 w 353"/>
                  <a:gd name="T63" fmla="*/ 297 h 311"/>
                  <a:gd name="T64" fmla="*/ 147 w 353"/>
                  <a:gd name="T65" fmla="*/ 300 h 311"/>
                  <a:gd name="T66" fmla="*/ 132 w 353"/>
                  <a:gd name="T67" fmla="*/ 305 h 311"/>
                  <a:gd name="T68" fmla="*/ 135 w 353"/>
                  <a:gd name="T69" fmla="*/ 286 h 311"/>
                  <a:gd name="T70" fmla="*/ 133 w 353"/>
                  <a:gd name="T71" fmla="*/ 237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53" h="311">
                    <a:moveTo>
                      <a:pt x="100" y="311"/>
                    </a:moveTo>
                    <a:cubicBezTo>
                      <a:pt x="94" y="306"/>
                      <a:pt x="81" y="306"/>
                      <a:pt x="74" y="302"/>
                    </a:cubicBezTo>
                    <a:cubicBezTo>
                      <a:pt x="66" y="297"/>
                      <a:pt x="66" y="288"/>
                      <a:pt x="60" y="281"/>
                    </a:cubicBezTo>
                    <a:cubicBezTo>
                      <a:pt x="55" y="274"/>
                      <a:pt x="46" y="272"/>
                      <a:pt x="39" y="266"/>
                    </a:cubicBezTo>
                    <a:cubicBezTo>
                      <a:pt x="34" y="261"/>
                      <a:pt x="27" y="252"/>
                      <a:pt x="23" y="246"/>
                    </a:cubicBezTo>
                    <a:cubicBezTo>
                      <a:pt x="20" y="242"/>
                      <a:pt x="13" y="223"/>
                      <a:pt x="7" y="230"/>
                    </a:cubicBezTo>
                    <a:cubicBezTo>
                      <a:pt x="8" y="230"/>
                      <a:pt x="9" y="229"/>
                      <a:pt x="10" y="228"/>
                    </a:cubicBezTo>
                    <a:cubicBezTo>
                      <a:pt x="9" y="227"/>
                      <a:pt x="9" y="227"/>
                      <a:pt x="8" y="227"/>
                    </a:cubicBezTo>
                    <a:cubicBezTo>
                      <a:pt x="7" y="227"/>
                      <a:pt x="6" y="228"/>
                      <a:pt x="5" y="229"/>
                    </a:cubicBezTo>
                    <a:cubicBezTo>
                      <a:pt x="5" y="228"/>
                      <a:pt x="5" y="226"/>
                      <a:pt x="5" y="224"/>
                    </a:cubicBezTo>
                    <a:cubicBezTo>
                      <a:pt x="0" y="204"/>
                      <a:pt x="8" y="186"/>
                      <a:pt x="20" y="170"/>
                    </a:cubicBezTo>
                    <a:cubicBezTo>
                      <a:pt x="31" y="156"/>
                      <a:pt x="46" y="152"/>
                      <a:pt x="62" y="147"/>
                    </a:cubicBezTo>
                    <a:cubicBezTo>
                      <a:pt x="80" y="140"/>
                      <a:pt x="101" y="133"/>
                      <a:pt x="115" y="120"/>
                    </a:cubicBezTo>
                    <a:cubicBezTo>
                      <a:pt x="130" y="107"/>
                      <a:pt x="147" y="104"/>
                      <a:pt x="165" y="95"/>
                    </a:cubicBezTo>
                    <a:cubicBezTo>
                      <a:pt x="157" y="95"/>
                      <a:pt x="146" y="84"/>
                      <a:pt x="140" y="79"/>
                    </a:cubicBezTo>
                    <a:cubicBezTo>
                      <a:pt x="134" y="72"/>
                      <a:pt x="128" y="63"/>
                      <a:pt x="125" y="54"/>
                    </a:cubicBezTo>
                    <a:cubicBezTo>
                      <a:pt x="121" y="41"/>
                      <a:pt x="135" y="0"/>
                      <a:pt x="153" y="19"/>
                    </a:cubicBezTo>
                    <a:cubicBezTo>
                      <a:pt x="158" y="25"/>
                      <a:pt x="162" y="33"/>
                      <a:pt x="167" y="39"/>
                    </a:cubicBezTo>
                    <a:cubicBezTo>
                      <a:pt x="172" y="46"/>
                      <a:pt x="179" y="52"/>
                      <a:pt x="186" y="57"/>
                    </a:cubicBezTo>
                    <a:cubicBezTo>
                      <a:pt x="203" y="68"/>
                      <a:pt x="224" y="66"/>
                      <a:pt x="243" y="71"/>
                    </a:cubicBezTo>
                    <a:cubicBezTo>
                      <a:pt x="262" y="77"/>
                      <a:pt x="282" y="91"/>
                      <a:pt x="294" y="105"/>
                    </a:cubicBezTo>
                    <a:cubicBezTo>
                      <a:pt x="306" y="120"/>
                      <a:pt x="307" y="140"/>
                      <a:pt x="307" y="158"/>
                    </a:cubicBezTo>
                    <a:cubicBezTo>
                      <a:pt x="306" y="176"/>
                      <a:pt x="313" y="194"/>
                      <a:pt x="325" y="208"/>
                    </a:cubicBezTo>
                    <a:cubicBezTo>
                      <a:pt x="335" y="219"/>
                      <a:pt x="353" y="233"/>
                      <a:pt x="352" y="250"/>
                    </a:cubicBezTo>
                    <a:cubicBezTo>
                      <a:pt x="352" y="270"/>
                      <a:pt x="326" y="266"/>
                      <a:pt x="314" y="258"/>
                    </a:cubicBezTo>
                    <a:cubicBezTo>
                      <a:pt x="303" y="250"/>
                      <a:pt x="290" y="234"/>
                      <a:pt x="287" y="221"/>
                    </a:cubicBezTo>
                    <a:cubicBezTo>
                      <a:pt x="286" y="218"/>
                      <a:pt x="272" y="227"/>
                      <a:pt x="271" y="228"/>
                    </a:cubicBezTo>
                    <a:cubicBezTo>
                      <a:pt x="266" y="233"/>
                      <a:pt x="262" y="238"/>
                      <a:pt x="258" y="243"/>
                    </a:cubicBezTo>
                    <a:cubicBezTo>
                      <a:pt x="248" y="252"/>
                      <a:pt x="236" y="260"/>
                      <a:pt x="225" y="268"/>
                    </a:cubicBezTo>
                    <a:cubicBezTo>
                      <a:pt x="222" y="270"/>
                      <a:pt x="219" y="272"/>
                      <a:pt x="216" y="275"/>
                    </a:cubicBezTo>
                    <a:cubicBezTo>
                      <a:pt x="209" y="280"/>
                      <a:pt x="202" y="284"/>
                      <a:pt x="194" y="287"/>
                    </a:cubicBezTo>
                    <a:cubicBezTo>
                      <a:pt x="183" y="291"/>
                      <a:pt x="170" y="294"/>
                      <a:pt x="159" y="297"/>
                    </a:cubicBezTo>
                    <a:cubicBezTo>
                      <a:pt x="155" y="298"/>
                      <a:pt x="151" y="299"/>
                      <a:pt x="147" y="300"/>
                    </a:cubicBezTo>
                    <a:cubicBezTo>
                      <a:pt x="143" y="301"/>
                      <a:pt x="137" y="305"/>
                      <a:pt x="132" y="305"/>
                    </a:cubicBezTo>
                    <a:cubicBezTo>
                      <a:pt x="132" y="299"/>
                      <a:pt x="135" y="292"/>
                      <a:pt x="135" y="286"/>
                    </a:cubicBezTo>
                    <a:cubicBezTo>
                      <a:pt x="138" y="270"/>
                      <a:pt x="140" y="251"/>
                      <a:pt x="133" y="237"/>
                    </a:cubicBezTo>
                  </a:path>
                </a:pathLst>
              </a:custGeom>
              <a:solidFill>
                <a:srgbClr val="FFCE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94" name="Freeform 491"/>
              <p:cNvSpPr/>
              <p:nvPr/>
            </p:nvSpPr>
            <p:spPr bwMode="auto">
              <a:xfrm>
                <a:off x="1816" y="1512"/>
                <a:ext cx="3" cy="0"/>
              </a:xfrm>
              <a:custGeom>
                <a:avLst/>
                <a:gdLst>
                  <a:gd name="T0" fmla="*/ 3 w 3"/>
                  <a:gd name="T1" fmla="*/ 3 w 3"/>
                  <a:gd name="T2" fmla="*/ 0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A069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95" name="Freeform 492"/>
              <p:cNvSpPr/>
              <p:nvPr/>
            </p:nvSpPr>
            <p:spPr bwMode="auto">
              <a:xfrm>
                <a:off x="1427" y="925"/>
                <a:ext cx="106" cy="179"/>
              </a:xfrm>
              <a:custGeom>
                <a:avLst/>
                <a:gdLst>
                  <a:gd name="T0" fmla="*/ 39 w 39"/>
                  <a:gd name="T1" fmla="*/ 32 h 66"/>
                  <a:gd name="T2" fmla="*/ 29 w 39"/>
                  <a:gd name="T3" fmla="*/ 38 h 66"/>
                  <a:gd name="T4" fmla="*/ 20 w 39"/>
                  <a:gd name="T5" fmla="*/ 49 h 66"/>
                  <a:gd name="T6" fmla="*/ 13 w 39"/>
                  <a:gd name="T7" fmla="*/ 66 h 66"/>
                  <a:gd name="T8" fmla="*/ 1 w 39"/>
                  <a:gd name="T9" fmla="*/ 34 h 66"/>
                  <a:gd name="T10" fmla="*/ 11 w 39"/>
                  <a:gd name="T11" fmla="*/ 8 h 66"/>
                  <a:gd name="T12" fmla="*/ 31 w 39"/>
                  <a:gd name="T13" fmla="*/ 16 h 66"/>
                  <a:gd name="T14" fmla="*/ 33 w 39"/>
                  <a:gd name="T15" fmla="*/ 18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9" h="66">
                    <a:moveTo>
                      <a:pt x="39" y="32"/>
                    </a:moveTo>
                    <a:cubicBezTo>
                      <a:pt x="36" y="35"/>
                      <a:pt x="32" y="35"/>
                      <a:pt x="29" y="38"/>
                    </a:cubicBezTo>
                    <a:cubicBezTo>
                      <a:pt x="26" y="41"/>
                      <a:pt x="23" y="45"/>
                      <a:pt x="20" y="49"/>
                    </a:cubicBezTo>
                    <a:cubicBezTo>
                      <a:pt x="17" y="54"/>
                      <a:pt x="15" y="60"/>
                      <a:pt x="13" y="66"/>
                    </a:cubicBezTo>
                    <a:cubicBezTo>
                      <a:pt x="2" y="64"/>
                      <a:pt x="0" y="41"/>
                      <a:pt x="1" y="34"/>
                    </a:cubicBezTo>
                    <a:cubicBezTo>
                      <a:pt x="2" y="25"/>
                      <a:pt x="4" y="14"/>
                      <a:pt x="11" y="8"/>
                    </a:cubicBezTo>
                    <a:cubicBezTo>
                      <a:pt x="19" y="0"/>
                      <a:pt x="28" y="8"/>
                      <a:pt x="31" y="16"/>
                    </a:cubicBezTo>
                    <a:cubicBezTo>
                      <a:pt x="32" y="17"/>
                      <a:pt x="32" y="17"/>
                      <a:pt x="33" y="18"/>
                    </a:cubicBezTo>
                  </a:path>
                </a:pathLst>
              </a:custGeom>
              <a:solidFill>
                <a:srgbClr val="C697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96" name="Freeform 493"/>
              <p:cNvSpPr/>
              <p:nvPr/>
            </p:nvSpPr>
            <p:spPr bwMode="auto">
              <a:xfrm>
                <a:off x="1868" y="1493"/>
                <a:ext cx="187" cy="134"/>
              </a:xfrm>
              <a:custGeom>
                <a:avLst/>
                <a:gdLst>
                  <a:gd name="T0" fmla="*/ 5 w 69"/>
                  <a:gd name="T1" fmla="*/ 22 h 49"/>
                  <a:gd name="T2" fmla="*/ 26 w 69"/>
                  <a:gd name="T3" fmla="*/ 40 h 49"/>
                  <a:gd name="T4" fmla="*/ 53 w 69"/>
                  <a:gd name="T5" fmla="*/ 47 h 49"/>
                  <a:gd name="T6" fmla="*/ 61 w 69"/>
                  <a:gd name="T7" fmla="*/ 19 h 49"/>
                  <a:gd name="T8" fmla="*/ 50 w 69"/>
                  <a:gd name="T9" fmla="*/ 4 h 49"/>
                  <a:gd name="T10" fmla="*/ 30 w 69"/>
                  <a:gd name="T11" fmla="*/ 5 h 49"/>
                  <a:gd name="T12" fmla="*/ 0 w 69"/>
                  <a:gd name="T13" fmla="*/ 6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9" h="49">
                    <a:moveTo>
                      <a:pt x="5" y="22"/>
                    </a:moveTo>
                    <a:cubicBezTo>
                      <a:pt x="7" y="29"/>
                      <a:pt x="19" y="36"/>
                      <a:pt x="26" y="40"/>
                    </a:cubicBezTo>
                    <a:cubicBezTo>
                      <a:pt x="34" y="44"/>
                      <a:pt x="44" y="49"/>
                      <a:pt x="53" y="47"/>
                    </a:cubicBezTo>
                    <a:cubicBezTo>
                      <a:pt x="69" y="44"/>
                      <a:pt x="67" y="30"/>
                      <a:pt x="61" y="19"/>
                    </a:cubicBezTo>
                    <a:cubicBezTo>
                      <a:pt x="59" y="15"/>
                      <a:pt x="54" y="7"/>
                      <a:pt x="50" y="4"/>
                    </a:cubicBezTo>
                    <a:cubicBezTo>
                      <a:pt x="44" y="0"/>
                      <a:pt x="36" y="4"/>
                      <a:pt x="30" y="5"/>
                    </a:cubicBezTo>
                    <a:cubicBezTo>
                      <a:pt x="20" y="7"/>
                      <a:pt x="9" y="7"/>
                      <a:pt x="0" y="6"/>
                    </a:cubicBezTo>
                  </a:path>
                </a:pathLst>
              </a:custGeom>
              <a:solidFill>
                <a:srgbClr val="C697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97" name="Line 494"/>
              <p:cNvSpPr>
                <a:spLocks noChangeShapeType="1"/>
              </p:cNvSpPr>
              <p:nvPr/>
            </p:nvSpPr>
            <p:spPr bwMode="auto">
              <a:xfrm>
                <a:off x="1996" y="1496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98" name="Line 495"/>
              <p:cNvSpPr>
                <a:spLocks noChangeShapeType="1"/>
              </p:cNvSpPr>
              <p:nvPr/>
            </p:nvSpPr>
            <p:spPr bwMode="auto">
              <a:xfrm>
                <a:off x="1996" y="1496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99" name="Freeform 496"/>
              <p:cNvSpPr/>
              <p:nvPr/>
            </p:nvSpPr>
            <p:spPr bwMode="auto">
              <a:xfrm>
                <a:off x="1783" y="949"/>
                <a:ext cx="202" cy="191"/>
              </a:xfrm>
              <a:custGeom>
                <a:avLst/>
                <a:gdLst>
                  <a:gd name="T0" fmla="*/ 50 w 74"/>
                  <a:gd name="T1" fmla="*/ 26 h 70"/>
                  <a:gd name="T2" fmla="*/ 64 w 74"/>
                  <a:gd name="T3" fmla="*/ 9 h 70"/>
                  <a:gd name="T4" fmla="*/ 45 w 74"/>
                  <a:gd name="T5" fmla="*/ 16 h 70"/>
                  <a:gd name="T6" fmla="*/ 6 w 74"/>
                  <a:gd name="T7" fmla="*/ 60 h 70"/>
                  <a:gd name="T8" fmla="*/ 0 w 74"/>
                  <a:gd name="T9" fmla="*/ 65 h 70"/>
                  <a:gd name="T10" fmla="*/ 18 w 74"/>
                  <a:gd name="T11" fmla="*/ 67 h 70"/>
                  <a:gd name="T12" fmla="*/ 29 w 74"/>
                  <a:gd name="T13" fmla="*/ 54 h 70"/>
                  <a:gd name="T14" fmla="*/ 50 w 74"/>
                  <a:gd name="T15" fmla="*/ 26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4" h="70">
                    <a:moveTo>
                      <a:pt x="50" y="26"/>
                    </a:moveTo>
                    <a:cubicBezTo>
                      <a:pt x="54" y="22"/>
                      <a:pt x="74" y="19"/>
                      <a:pt x="64" y="9"/>
                    </a:cubicBezTo>
                    <a:cubicBezTo>
                      <a:pt x="56" y="0"/>
                      <a:pt x="48" y="8"/>
                      <a:pt x="45" y="16"/>
                    </a:cubicBezTo>
                    <a:cubicBezTo>
                      <a:pt x="38" y="35"/>
                      <a:pt x="20" y="47"/>
                      <a:pt x="6" y="60"/>
                    </a:cubicBezTo>
                    <a:cubicBezTo>
                      <a:pt x="4" y="62"/>
                      <a:pt x="2" y="63"/>
                      <a:pt x="0" y="65"/>
                    </a:cubicBezTo>
                    <a:cubicBezTo>
                      <a:pt x="5" y="67"/>
                      <a:pt x="13" y="70"/>
                      <a:pt x="18" y="67"/>
                    </a:cubicBezTo>
                    <a:cubicBezTo>
                      <a:pt x="22" y="65"/>
                      <a:pt x="26" y="58"/>
                      <a:pt x="29" y="54"/>
                    </a:cubicBezTo>
                    <a:cubicBezTo>
                      <a:pt x="35" y="46"/>
                      <a:pt x="41" y="31"/>
                      <a:pt x="50" y="26"/>
                    </a:cubicBezTo>
                  </a:path>
                </a:pathLst>
              </a:custGeom>
              <a:solidFill>
                <a:srgbClr val="F9C9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00" name="Freeform 497"/>
              <p:cNvSpPr/>
              <p:nvPr/>
            </p:nvSpPr>
            <p:spPr bwMode="auto">
              <a:xfrm>
                <a:off x="1911" y="1175"/>
                <a:ext cx="226" cy="133"/>
              </a:xfrm>
              <a:custGeom>
                <a:avLst/>
                <a:gdLst>
                  <a:gd name="T0" fmla="*/ 51 w 83"/>
                  <a:gd name="T1" fmla="*/ 25 h 49"/>
                  <a:gd name="T2" fmla="*/ 65 w 83"/>
                  <a:gd name="T3" fmla="*/ 22 h 49"/>
                  <a:gd name="T4" fmla="*/ 76 w 83"/>
                  <a:gd name="T5" fmla="*/ 18 h 49"/>
                  <a:gd name="T6" fmla="*/ 64 w 83"/>
                  <a:gd name="T7" fmla="*/ 7 h 49"/>
                  <a:gd name="T8" fmla="*/ 17 w 83"/>
                  <a:gd name="T9" fmla="*/ 28 h 49"/>
                  <a:gd name="T10" fmla="*/ 2 w 83"/>
                  <a:gd name="T11" fmla="*/ 31 h 49"/>
                  <a:gd name="T12" fmla="*/ 1 w 83"/>
                  <a:gd name="T13" fmla="*/ 49 h 49"/>
                  <a:gd name="T14" fmla="*/ 26 w 83"/>
                  <a:gd name="T15" fmla="*/ 36 h 49"/>
                  <a:gd name="T16" fmla="*/ 55 w 83"/>
                  <a:gd name="T17" fmla="*/ 23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3" h="49">
                    <a:moveTo>
                      <a:pt x="51" y="25"/>
                    </a:moveTo>
                    <a:cubicBezTo>
                      <a:pt x="55" y="25"/>
                      <a:pt x="60" y="22"/>
                      <a:pt x="65" y="22"/>
                    </a:cubicBezTo>
                    <a:cubicBezTo>
                      <a:pt x="70" y="22"/>
                      <a:pt x="73" y="22"/>
                      <a:pt x="76" y="18"/>
                    </a:cubicBezTo>
                    <a:cubicBezTo>
                      <a:pt x="83" y="6"/>
                      <a:pt x="73" y="0"/>
                      <a:pt x="64" y="7"/>
                    </a:cubicBezTo>
                    <a:cubicBezTo>
                      <a:pt x="50" y="18"/>
                      <a:pt x="33" y="23"/>
                      <a:pt x="17" y="28"/>
                    </a:cubicBezTo>
                    <a:cubicBezTo>
                      <a:pt x="13" y="29"/>
                      <a:pt x="5" y="29"/>
                      <a:pt x="2" y="31"/>
                    </a:cubicBezTo>
                    <a:cubicBezTo>
                      <a:pt x="0" y="34"/>
                      <a:pt x="1" y="45"/>
                      <a:pt x="1" y="49"/>
                    </a:cubicBezTo>
                    <a:cubicBezTo>
                      <a:pt x="9" y="48"/>
                      <a:pt x="19" y="40"/>
                      <a:pt x="26" y="36"/>
                    </a:cubicBezTo>
                    <a:cubicBezTo>
                      <a:pt x="36" y="31"/>
                      <a:pt x="45" y="27"/>
                      <a:pt x="55" y="23"/>
                    </a:cubicBezTo>
                  </a:path>
                </a:pathLst>
              </a:custGeom>
              <a:solidFill>
                <a:srgbClr val="F9C9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01" name="Freeform 498"/>
              <p:cNvSpPr/>
              <p:nvPr/>
            </p:nvSpPr>
            <p:spPr bwMode="auto">
              <a:xfrm>
                <a:off x="2058" y="1180"/>
                <a:ext cx="76" cy="63"/>
              </a:xfrm>
              <a:custGeom>
                <a:avLst/>
                <a:gdLst>
                  <a:gd name="T0" fmla="*/ 1 w 28"/>
                  <a:gd name="T1" fmla="*/ 21 h 23"/>
                  <a:gd name="T2" fmla="*/ 24 w 28"/>
                  <a:gd name="T3" fmla="*/ 7 h 23"/>
                  <a:gd name="T4" fmla="*/ 10 w 28"/>
                  <a:gd name="T5" fmla="*/ 2 h 23"/>
                  <a:gd name="T6" fmla="*/ 0 w 28"/>
                  <a:gd name="T7" fmla="*/ 1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23">
                    <a:moveTo>
                      <a:pt x="1" y="21"/>
                    </a:moveTo>
                    <a:cubicBezTo>
                      <a:pt x="10" y="21"/>
                      <a:pt x="28" y="23"/>
                      <a:pt x="24" y="7"/>
                    </a:cubicBezTo>
                    <a:cubicBezTo>
                      <a:pt x="22" y="1"/>
                      <a:pt x="15" y="0"/>
                      <a:pt x="10" y="2"/>
                    </a:cubicBezTo>
                    <a:cubicBezTo>
                      <a:pt x="5" y="5"/>
                      <a:pt x="3" y="9"/>
                      <a:pt x="0" y="14"/>
                    </a:cubicBezTo>
                  </a:path>
                </a:pathLst>
              </a:custGeom>
              <a:solidFill>
                <a:srgbClr val="A871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02" name="Freeform 499"/>
              <p:cNvSpPr/>
              <p:nvPr/>
            </p:nvSpPr>
            <p:spPr bwMode="auto">
              <a:xfrm>
                <a:off x="1900" y="960"/>
                <a:ext cx="68" cy="65"/>
              </a:xfrm>
              <a:custGeom>
                <a:avLst/>
                <a:gdLst>
                  <a:gd name="T0" fmla="*/ 5 w 25"/>
                  <a:gd name="T1" fmla="*/ 24 h 24"/>
                  <a:gd name="T2" fmla="*/ 24 w 25"/>
                  <a:gd name="T3" fmla="*/ 10 h 24"/>
                  <a:gd name="T4" fmla="*/ 7 w 25"/>
                  <a:gd name="T5" fmla="*/ 2 h 24"/>
                  <a:gd name="T6" fmla="*/ 0 w 25"/>
                  <a:gd name="T7" fmla="*/ 2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24">
                    <a:moveTo>
                      <a:pt x="5" y="24"/>
                    </a:moveTo>
                    <a:cubicBezTo>
                      <a:pt x="10" y="20"/>
                      <a:pt x="23" y="18"/>
                      <a:pt x="24" y="10"/>
                    </a:cubicBezTo>
                    <a:cubicBezTo>
                      <a:pt x="25" y="0"/>
                      <a:pt x="13" y="0"/>
                      <a:pt x="7" y="2"/>
                    </a:cubicBezTo>
                    <a:cubicBezTo>
                      <a:pt x="3" y="7"/>
                      <a:pt x="3" y="15"/>
                      <a:pt x="0" y="20"/>
                    </a:cubicBezTo>
                  </a:path>
                </a:pathLst>
              </a:custGeom>
              <a:solidFill>
                <a:srgbClr val="A871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03" name="Freeform 500"/>
              <p:cNvSpPr/>
              <p:nvPr/>
            </p:nvSpPr>
            <p:spPr bwMode="auto">
              <a:xfrm>
                <a:off x="1051" y="1278"/>
                <a:ext cx="435" cy="468"/>
              </a:xfrm>
              <a:custGeom>
                <a:avLst/>
                <a:gdLst>
                  <a:gd name="T0" fmla="*/ 159 w 160"/>
                  <a:gd name="T1" fmla="*/ 162 h 172"/>
                  <a:gd name="T2" fmla="*/ 109 w 160"/>
                  <a:gd name="T3" fmla="*/ 51 h 172"/>
                  <a:gd name="T4" fmla="*/ 41 w 160"/>
                  <a:gd name="T5" fmla="*/ 21 h 172"/>
                  <a:gd name="T6" fmla="*/ 58 w 160"/>
                  <a:gd name="T7" fmla="*/ 150 h 172"/>
                  <a:gd name="T8" fmla="*/ 154 w 160"/>
                  <a:gd name="T9" fmla="*/ 164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172">
                    <a:moveTo>
                      <a:pt x="159" y="162"/>
                    </a:moveTo>
                    <a:cubicBezTo>
                      <a:pt x="160" y="116"/>
                      <a:pt x="142" y="84"/>
                      <a:pt x="109" y="51"/>
                    </a:cubicBezTo>
                    <a:cubicBezTo>
                      <a:pt x="92" y="34"/>
                      <a:pt x="63" y="0"/>
                      <a:pt x="41" y="21"/>
                    </a:cubicBezTo>
                    <a:cubicBezTo>
                      <a:pt x="0" y="61"/>
                      <a:pt x="14" y="117"/>
                      <a:pt x="58" y="150"/>
                    </a:cubicBezTo>
                    <a:cubicBezTo>
                      <a:pt x="83" y="168"/>
                      <a:pt x="124" y="172"/>
                      <a:pt x="154" y="16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04" name="Freeform 501"/>
              <p:cNvSpPr/>
              <p:nvPr/>
            </p:nvSpPr>
            <p:spPr bwMode="auto">
              <a:xfrm>
                <a:off x="1070" y="1142"/>
                <a:ext cx="471" cy="381"/>
              </a:xfrm>
              <a:custGeom>
                <a:avLst/>
                <a:gdLst>
                  <a:gd name="T0" fmla="*/ 172 w 173"/>
                  <a:gd name="T1" fmla="*/ 0 h 140"/>
                  <a:gd name="T2" fmla="*/ 173 w 173"/>
                  <a:gd name="T3" fmla="*/ 2 h 140"/>
                  <a:gd name="T4" fmla="*/ 152 w 173"/>
                  <a:gd name="T5" fmla="*/ 14 h 140"/>
                  <a:gd name="T6" fmla="*/ 140 w 173"/>
                  <a:gd name="T7" fmla="*/ 18 h 140"/>
                  <a:gd name="T8" fmla="*/ 121 w 173"/>
                  <a:gd name="T9" fmla="*/ 30 h 140"/>
                  <a:gd name="T10" fmla="*/ 109 w 173"/>
                  <a:gd name="T11" fmla="*/ 39 h 140"/>
                  <a:gd name="T12" fmla="*/ 90 w 173"/>
                  <a:gd name="T13" fmla="*/ 48 h 140"/>
                  <a:gd name="T14" fmla="*/ 75 w 173"/>
                  <a:gd name="T15" fmla="*/ 55 h 140"/>
                  <a:gd name="T16" fmla="*/ 58 w 173"/>
                  <a:gd name="T17" fmla="*/ 62 h 140"/>
                  <a:gd name="T18" fmla="*/ 40 w 173"/>
                  <a:gd name="T19" fmla="*/ 69 h 140"/>
                  <a:gd name="T20" fmla="*/ 12 w 173"/>
                  <a:gd name="T21" fmla="*/ 139 h 140"/>
                  <a:gd name="T22" fmla="*/ 12 w 173"/>
                  <a:gd name="T23" fmla="*/ 139 h 140"/>
                  <a:gd name="T24" fmla="*/ 10 w 173"/>
                  <a:gd name="T25" fmla="*/ 139 h 140"/>
                  <a:gd name="T26" fmla="*/ 39 w 173"/>
                  <a:gd name="T27" fmla="*/ 66 h 140"/>
                  <a:gd name="T28" fmla="*/ 57 w 173"/>
                  <a:gd name="T29" fmla="*/ 60 h 140"/>
                  <a:gd name="T30" fmla="*/ 74 w 173"/>
                  <a:gd name="T31" fmla="*/ 53 h 140"/>
                  <a:gd name="T32" fmla="*/ 89 w 173"/>
                  <a:gd name="T33" fmla="*/ 46 h 140"/>
                  <a:gd name="T34" fmla="*/ 107 w 173"/>
                  <a:gd name="T35" fmla="*/ 36 h 140"/>
                  <a:gd name="T36" fmla="*/ 120 w 173"/>
                  <a:gd name="T37" fmla="*/ 28 h 140"/>
                  <a:gd name="T38" fmla="*/ 139 w 173"/>
                  <a:gd name="T39" fmla="*/ 16 h 140"/>
                  <a:gd name="T40" fmla="*/ 151 w 173"/>
                  <a:gd name="T41" fmla="*/ 11 h 140"/>
                  <a:gd name="T42" fmla="*/ 171 w 173"/>
                  <a:gd name="T43" fmla="*/ 1 h 140"/>
                  <a:gd name="T44" fmla="*/ 172 w 173"/>
                  <a:gd name="T45" fmla="*/ 0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73" h="140">
                    <a:moveTo>
                      <a:pt x="172" y="0"/>
                    </a:moveTo>
                    <a:cubicBezTo>
                      <a:pt x="173" y="1"/>
                      <a:pt x="173" y="2"/>
                      <a:pt x="173" y="2"/>
                    </a:cubicBezTo>
                    <a:cubicBezTo>
                      <a:pt x="168" y="8"/>
                      <a:pt x="160" y="11"/>
                      <a:pt x="152" y="14"/>
                    </a:cubicBezTo>
                    <a:cubicBezTo>
                      <a:pt x="147" y="15"/>
                      <a:pt x="144" y="16"/>
                      <a:pt x="140" y="18"/>
                    </a:cubicBezTo>
                    <a:cubicBezTo>
                      <a:pt x="133" y="21"/>
                      <a:pt x="128" y="26"/>
                      <a:pt x="121" y="30"/>
                    </a:cubicBezTo>
                    <a:cubicBezTo>
                      <a:pt x="109" y="39"/>
                      <a:pt x="109" y="39"/>
                      <a:pt x="109" y="39"/>
                    </a:cubicBezTo>
                    <a:cubicBezTo>
                      <a:pt x="103" y="42"/>
                      <a:pt x="96" y="45"/>
                      <a:pt x="90" y="48"/>
                    </a:cubicBezTo>
                    <a:cubicBezTo>
                      <a:pt x="85" y="50"/>
                      <a:pt x="80" y="52"/>
                      <a:pt x="75" y="55"/>
                    </a:cubicBezTo>
                    <a:cubicBezTo>
                      <a:pt x="70" y="58"/>
                      <a:pt x="64" y="60"/>
                      <a:pt x="58" y="62"/>
                    </a:cubicBezTo>
                    <a:cubicBezTo>
                      <a:pt x="52" y="64"/>
                      <a:pt x="46" y="66"/>
                      <a:pt x="40" y="69"/>
                    </a:cubicBezTo>
                    <a:cubicBezTo>
                      <a:pt x="20" y="81"/>
                      <a:pt x="2" y="116"/>
                      <a:pt x="12" y="139"/>
                    </a:cubicBezTo>
                    <a:cubicBezTo>
                      <a:pt x="12" y="140"/>
                      <a:pt x="13" y="139"/>
                      <a:pt x="12" y="139"/>
                    </a:cubicBezTo>
                    <a:cubicBezTo>
                      <a:pt x="11" y="140"/>
                      <a:pt x="11" y="139"/>
                      <a:pt x="10" y="139"/>
                    </a:cubicBezTo>
                    <a:cubicBezTo>
                      <a:pt x="0" y="114"/>
                      <a:pt x="17" y="79"/>
                      <a:pt x="39" y="66"/>
                    </a:cubicBezTo>
                    <a:cubicBezTo>
                      <a:pt x="45" y="63"/>
                      <a:pt x="51" y="61"/>
                      <a:pt x="57" y="60"/>
                    </a:cubicBezTo>
                    <a:cubicBezTo>
                      <a:pt x="63" y="58"/>
                      <a:pt x="69" y="56"/>
                      <a:pt x="74" y="53"/>
                    </a:cubicBezTo>
                    <a:cubicBezTo>
                      <a:pt x="79" y="50"/>
                      <a:pt x="84" y="48"/>
                      <a:pt x="89" y="46"/>
                    </a:cubicBezTo>
                    <a:cubicBezTo>
                      <a:pt x="95" y="43"/>
                      <a:pt x="102" y="40"/>
                      <a:pt x="107" y="36"/>
                    </a:cubicBezTo>
                    <a:cubicBezTo>
                      <a:pt x="120" y="28"/>
                      <a:pt x="120" y="28"/>
                      <a:pt x="120" y="28"/>
                    </a:cubicBezTo>
                    <a:cubicBezTo>
                      <a:pt x="126" y="24"/>
                      <a:pt x="132" y="19"/>
                      <a:pt x="139" y="16"/>
                    </a:cubicBezTo>
                    <a:cubicBezTo>
                      <a:pt x="143" y="14"/>
                      <a:pt x="147" y="13"/>
                      <a:pt x="151" y="11"/>
                    </a:cubicBezTo>
                    <a:cubicBezTo>
                      <a:pt x="159" y="9"/>
                      <a:pt x="167" y="6"/>
                      <a:pt x="171" y="1"/>
                    </a:cubicBezTo>
                    <a:cubicBezTo>
                      <a:pt x="171" y="0"/>
                      <a:pt x="172" y="0"/>
                      <a:pt x="172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05" name="Freeform 502"/>
              <p:cNvSpPr/>
              <p:nvPr/>
            </p:nvSpPr>
            <p:spPr bwMode="auto">
              <a:xfrm>
                <a:off x="1334" y="930"/>
                <a:ext cx="732" cy="819"/>
              </a:xfrm>
              <a:custGeom>
                <a:avLst/>
                <a:gdLst>
                  <a:gd name="T0" fmla="*/ 0 w 269"/>
                  <a:gd name="T1" fmla="*/ 295 h 301"/>
                  <a:gd name="T2" fmla="*/ 46 w 269"/>
                  <a:gd name="T3" fmla="*/ 292 h 301"/>
                  <a:gd name="T4" fmla="*/ 66 w 269"/>
                  <a:gd name="T5" fmla="*/ 285 h 301"/>
                  <a:gd name="T6" fmla="*/ 120 w 269"/>
                  <a:gd name="T7" fmla="*/ 263 h 301"/>
                  <a:gd name="T8" fmla="*/ 160 w 269"/>
                  <a:gd name="T9" fmla="*/ 234 h 301"/>
                  <a:gd name="T10" fmla="*/ 171 w 269"/>
                  <a:gd name="T11" fmla="*/ 224 h 301"/>
                  <a:gd name="T12" fmla="*/ 192 w 269"/>
                  <a:gd name="T13" fmla="*/ 205 h 301"/>
                  <a:gd name="T14" fmla="*/ 193 w 269"/>
                  <a:gd name="T15" fmla="*/ 205 h 301"/>
                  <a:gd name="T16" fmla="*/ 194 w 269"/>
                  <a:gd name="T17" fmla="*/ 206 h 301"/>
                  <a:gd name="T18" fmla="*/ 197 w 269"/>
                  <a:gd name="T19" fmla="*/ 215 h 301"/>
                  <a:gd name="T20" fmla="*/ 214 w 269"/>
                  <a:gd name="T21" fmla="*/ 241 h 301"/>
                  <a:gd name="T22" fmla="*/ 255 w 269"/>
                  <a:gd name="T23" fmla="*/ 248 h 301"/>
                  <a:gd name="T24" fmla="*/ 243 w 269"/>
                  <a:gd name="T25" fmla="*/ 209 h 301"/>
                  <a:gd name="T26" fmla="*/ 240 w 269"/>
                  <a:gd name="T27" fmla="*/ 206 h 301"/>
                  <a:gd name="T28" fmla="*/ 218 w 269"/>
                  <a:gd name="T29" fmla="*/ 171 h 301"/>
                  <a:gd name="T30" fmla="*/ 213 w 269"/>
                  <a:gd name="T31" fmla="*/ 140 h 301"/>
                  <a:gd name="T32" fmla="*/ 213 w 269"/>
                  <a:gd name="T33" fmla="*/ 134 h 301"/>
                  <a:gd name="T34" fmla="*/ 195 w 269"/>
                  <a:gd name="T35" fmla="*/ 90 h 301"/>
                  <a:gd name="T36" fmla="*/ 120 w 269"/>
                  <a:gd name="T37" fmla="*/ 55 h 301"/>
                  <a:gd name="T38" fmla="*/ 83 w 269"/>
                  <a:gd name="T39" fmla="*/ 40 h 301"/>
                  <a:gd name="T40" fmla="*/ 69 w 269"/>
                  <a:gd name="T41" fmla="*/ 23 h 301"/>
                  <a:gd name="T42" fmla="*/ 65 w 269"/>
                  <a:gd name="T43" fmla="*/ 16 h 301"/>
                  <a:gd name="T44" fmla="*/ 58 w 269"/>
                  <a:gd name="T45" fmla="*/ 5 h 301"/>
                  <a:gd name="T46" fmla="*/ 50 w 269"/>
                  <a:gd name="T47" fmla="*/ 4 h 301"/>
                  <a:gd name="T48" fmla="*/ 35 w 269"/>
                  <a:gd name="T49" fmla="*/ 27 h 301"/>
                  <a:gd name="T50" fmla="*/ 49 w 269"/>
                  <a:gd name="T51" fmla="*/ 66 h 301"/>
                  <a:gd name="T52" fmla="*/ 72 w 269"/>
                  <a:gd name="T53" fmla="*/ 79 h 301"/>
                  <a:gd name="T54" fmla="*/ 73 w 269"/>
                  <a:gd name="T55" fmla="*/ 80 h 301"/>
                  <a:gd name="T56" fmla="*/ 72 w 269"/>
                  <a:gd name="T57" fmla="*/ 82 h 301"/>
                  <a:gd name="T58" fmla="*/ 47 w 269"/>
                  <a:gd name="T59" fmla="*/ 67 h 301"/>
                  <a:gd name="T60" fmla="*/ 32 w 269"/>
                  <a:gd name="T61" fmla="*/ 27 h 301"/>
                  <a:gd name="T62" fmla="*/ 49 w 269"/>
                  <a:gd name="T63" fmla="*/ 2 h 301"/>
                  <a:gd name="T64" fmla="*/ 60 w 269"/>
                  <a:gd name="T65" fmla="*/ 3 h 301"/>
                  <a:gd name="T66" fmla="*/ 67 w 269"/>
                  <a:gd name="T67" fmla="*/ 15 h 301"/>
                  <a:gd name="T68" fmla="*/ 71 w 269"/>
                  <a:gd name="T69" fmla="*/ 22 h 301"/>
                  <a:gd name="T70" fmla="*/ 85 w 269"/>
                  <a:gd name="T71" fmla="*/ 38 h 301"/>
                  <a:gd name="T72" fmla="*/ 120 w 269"/>
                  <a:gd name="T73" fmla="*/ 53 h 301"/>
                  <a:gd name="T74" fmla="*/ 196 w 269"/>
                  <a:gd name="T75" fmla="*/ 88 h 301"/>
                  <a:gd name="T76" fmla="*/ 215 w 269"/>
                  <a:gd name="T77" fmla="*/ 134 h 301"/>
                  <a:gd name="T78" fmla="*/ 215 w 269"/>
                  <a:gd name="T79" fmla="*/ 140 h 301"/>
                  <a:gd name="T80" fmla="*/ 220 w 269"/>
                  <a:gd name="T81" fmla="*/ 170 h 301"/>
                  <a:gd name="T82" fmla="*/ 242 w 269"/>
                  <a:gd name="T83" fmla="*/ 204 h 301"/>
                  <a:gd name="T84" fmla="*/ 245 w 269"/>
                  <a:gd name="T85" fmla="*/ 208 h 301"/>
                  <a:gd name="T86" fmla="*/ 257 w 269"/>
                  <a:gd name="T87" fmla="*/ 250 h 301"/>
                  <a:gd name="T88" fmla="*/ 212 w 269"/>
                  <a:gd name="T89" fmla="*/ 243 h 301"/>
                  <a:gd name="T90" fmla="*/ 195 w 269"/>
                  <a:gd name="T91" fmla="*/ 216 h 301"/>
                  <a:gd name="T92" fmla="*/ 192 w 269"/>
                  <a:gd name="T93" fmla="*/ 208 h 301"/>
                  <a:gd name="T94" fmla="*/ 172 w 269"/>
                  <a:gd name="T95" fmla="*/ 225 h 301"/>
                  <a:gd name="T96" fmla="*/ 162 w 269"/>
                  <a:gd name="T97" fmla="*/ 236 h 301"/>
                  <a:gd name="T98" fmla="*/ 122 w 269"/>
                  <a:gd name="T99" fmla="*/ 265 h 301"/>
                  <a:gd name="T100" fmla="*/ 66 w 269"/>
                  <a:gd name="T101" fmla="*/ 287 h 301"/>
                  <a:gd name="T102" fmla="*/ 47 w 269"/>
                  <a:gd name="T103" fmla="*/ 294 h 301"/>
                  <a:gd name="T104" fmla="*/ 0 w 269"/>
                  <a:gd name="T105" fmla="*/ 298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269" h="301">
                    <a:moveTo>
                      <a:pt x="0" y="295"/>
                    </a:moveTo>
                    <a:cubicBezTo>
                      <a:pt x="15" y="298"/>
                      <a:pt x="32" y="296"/>
                      <a:pt x="46" y="292"/>
                    </a:cubicBezTo>
                    <a:cubicBezTo>
                      <a:pt x="66" y="285"/>
                      <a:pt x="66" y="285"/>
                      <a:pt x="66" y="285"/>
                    </a:cubicBezTo>
                    <a:cubicBezTo>
                      <a:pt x="85" y="279"/>
                      <a:pt x="103" y="273"/>
                      <a:pt x="120" y="263"/>
                    </a:cubicBezTo>
                    <a:cubicBezTo>
                      <a:pt x="134" y="255"/>
                      <a:pt x="148" y="245"/>
                      <a:pt x="160" y="234"/>
                    </a:cubicBezTo>
                    <a:cubicBezTo>
                      <a:pt x="164" y="231"/>
                      <a:pt x="167" y="227"/>
                      <a:pt x="171" y="224"/>
                    </a:cubicBezTo>
                    <a:cubicBezTo>
                      <a:pt x="177" y="216"/>
                      <a:pt x="184" y="209"/>
                      <a:pt x="192" y="205"/>
                    </a:cubicBezTo>
                    <a:cubicBezTo>
                      <a:pt x="192" y="205"/>
                      <a:pt x="193" y="205"/>
                      <a:pt x="193" y="205"/>
                    </a:cubicBezTo>
                    <a:cubicBezTo>
                      <a:pt x="193" y="205"/>
                      <a:pt x="194" y="205"/>
                      <a:pt x="194" y="206"/>
                    </a:cubicBezTo>
                    <a:cubicBezTo>
                      <a:pt x="197" y="215"/>
                      <a:pt x="197" y="215"/>
                      <a:pt x="197" y="215"/>
                    </a:cubicBezTo>
                    <a:cubicBezTo>
                      <a:pt x="201" y="225"/>
                      <a:pt x="204" y="234"/>
                      <a:pt x="214" y="241"/>
                    </a:cubicBezTo>
                    <a:cubicBezTo>
                      <a:pt x="223" y="249"/>
                      <a:pt x="246" y="258"/>
                      <a:pt x="255" y="248"/>
                    </a:cubicBezTo>
                    <a:cubicBezTo>
                      <a:pt x="266" y="238"/>
                      <a:pt x="252" y="220"/>
                      <a:pt x="243" y="209"/>
                    </a:cubicBezTo>
                    <a:cubicBezTo>
                      <a:pt x="240" y="206"/>
                      <a:pt x="240" y="206"/>
                      <a:pt x="240" y="206"/>
                    </a:cubicBezTo>
                    <a:cubicBezTo>
                      <a:pt x="231" y="193"/>
                      <a:pt x="223" y="182"/>
                      <a:pt x="218" y="171"/>
                    </a:cubicBezTo>
                    <a:cubicBezTo>
                      <a:pt x="213" y="161"/>
                      <a:pt x="213" y="150"/>
                      <a:pt x="213" y="140"/>
                    </a:cubicBezTo>
                    <a:cubicBezTo>
                      <a:pt x="213" y="134"/>
                      <a:pt x="213" y="134"/>
                      <a:pt x="213" y="134"/>
                    </a:cubicBezTo>
                    <a:cubicBezTo>
                      <a:pt x="212" y="118"/>
                      <a:pt x="206" y="102"/>
                      <a:pt x="195" y="90"/>
                    </a:cubicBezTo>
                    <a:cubicBezTo>
                      <a:pt x="175" y="69"/>
                      <a:pt x="151" y="58"/>
                      <a:pt x="120" y="55"/>
                    </a:cubicBezTo>
                    <a:cubicBezTo>
                      <a:pt x="106" y="54"/>
                      <a:pt x="94" y="49"/>
                      <a:pt x="83" y="40"/>
                    </a:cubicBezTo>
                    <a:cubicBezTo>
                      <a:pt x="78" y="35"/>
                      <a:pt x="73" y="30"/>
                      <a:pt x="69" y="23"/>
                    </a:cubicBezTo>
                    <a:cubicBezTo>
                      <a:pt x="65" y="16"/>
                      <a:pt x="65" y="16"/>
                      <a:pt x="65" y="16"/>
                    </a:cubicBezTo>
                    <a:cubicBezTo>
                      <a:pt x="63" y="12"/>
                      <a:pt x="61" y="8"/>
                      <a:pt x="58" y="5"/>
                    </a:cubicBezTo>
                    <a:cubicBezTo>
                      <a:pt x="56" y="3"/>
                      <a:pt x="53" y="3"/>
                      <a:pt x="50" y="4"/>
                    </a:cubicBezTo>
                    <a:cubicBezTo>
                      <a:pt x="43" y="7"/>
                      <a:pt x="36" y="20"/>
                      <a:pt x="35" y="27"/>
                    </a:cubicBezTo>
                    <a:cubicBezTo>
                      <a:pt x="32" y="41"/>
                      <a:pt x="37" y="53"/>
                      <a:pt x="49" y="66"/>
                    </a:cubicBezTo>
                    <a:cubicBezTo>
                      <a:pt x="56" y="72"/>
                      <a:pt x="65" y="79"/>
                      <a:pt x="72" y="79"/>
                    </a:cubicBezTo>
                    <a:cubicBezTo>
                      <a:pt x="73" y="79"/>
                      <a:pt x="73" y="80"/>
                      <a:pt x="73" y="80"/>
                    </a:cubicBezTo>
                    <a:cubicBezTo>
                      <a:pt x="73" y="81"/>
                      <a:pt x="73" y="82"/>
                      <a:pt x="72" y="82"/>
                    </a:cubicBezTo>
                    <a:cubicBezTo>
                      <a:pt x="62" y="82"/>
                      <a:pt x="51" y="71"/>
                      <a:pt x="47" y="67"/>
                    </a:cubicBezTo>
                    <a:cubicBezTo>
                      <a:pt x="34" y="55"/>
                      <a:pt x="30" y="41"/>
                      <a:pt x="32" y="27"/>
                    </a:cubicBezTo>
                    <a:cubicBezTo>
                      <a:pt x="34" y="20"/>
                      <a:pt x="40" y="5"/>
                      <a:pt x="49" y="2"/>
                    </a:cubicBezTo>
                    <a:cubicBezTo>
                      <a:pt x="53" y="0"/>
                      <a:pt x="56" y="1"/>
                      <a:pt x="60" y="3"/>
                    </a:cubicBezTo>
                    <a:cubicBezTo>
                      <a:pt x="63" y="6"/>
                      <a:pt x="65" y="11"/>
                      <a:pt x="67" y="15"/>
                    </a:cubicBezTo>
                    <a:cubicBezTo>
                      <a:pt x="71" y="22"/>
                      <a:pt x="71" y="22"/>
                      <a:pt x="71" y="22"/>
                    </a:cubicBezTo>
                    <a:cubicBezTo>
                      <a:pt x="75" y="28"/>
                      <a:pt x="80" y="33"/>
                      <a:pt x="85" y="38"/>
                    </a:cubicBezTo>
                    <a:cubicBezTo>
                      <a:pt x="96" y="47"/>
                      <a:pt x="107" y="52"/>
                      <a:pt x="120" y="53"/>
                    </a:cubicBezTo>
                    <a:cubicBezTo>
                      <a:pt x="152" y="55"/>
                      <a:pt x="176" y="67"/>
                      <a:pt x="196" y="88"/>
                    </a:cubicBezTo>
                    <a:cubicBezTo>
                      <a:pt x="208" y="101"/>
                      <a:pt x="215" y="117"/>
                      <a:pt x="215" y="134"/>
                    </a:cubicBezTo>
                    <a:cubicBezTo>
                      <a:pt x="215" y="140"/>
                      <a:pt x="215" y="140"/>
                      <a:pt x="215" y="140"/>
                    </a:cubicBezTo>
                    <a:cubicBezTo>
                      <a:pt x="215" y="150"/>
                      <a:pt x="215" y="160"/>
                      <a:pt x="220" y="170"/>
                    </a:cubicBezTo>
                    <a:cubicBezTo>
                      <a:pt x="226" y="181"/>
                      <a:pt x="233" y="192"/>
                      <a:pt x="242" y="204"/>
                    </a:cubicBezTo>
                    <a:cubicBezTo>
                      <a:pt x="245" y="208"/>
                      <a:pt x="245" y="208"/>
                      <a:pt x="245" y="208"/>
                    </a:cubicBezTo>
                    <a:cubicBezTo>
                      <a:pt x="254" y="219"/>
                      <a:pt x="269" y="238"/>
                      <a:pt x="257" y="250"/>
                    </a:cubicBezTo>
                    <a:cubicBezTo>
                      <a:pt x="246" y="262"/>
                      <a:pt x="221" y="250"/>
                      <a:pt x="212" y="243"/>
                    </a:cubicBezTo>
                    <a:cubicBezTo>
                      <a:pt x="202" y="235"/>
                      <a:pt x="199" y="226"/>
                      <a:pt x="195" y="216"/>
                    </a:cubicBezTo>
                    <a:cubicBezTo>
                      <a:pt x="195" y="216"/>
                      <a:pt x="193" y="210"/>
                      <a:pt x="192" y="208"/>
                    </a:cubicBezTo>
                    <a:cubicBezTo>
                      <a:pt x="185" y="212"/>
                      <a:pt x="179" y="219"/>
                      <a:pt x="172" y="225"/>
                    </a:cubicBezTo>
                    <a:cubicBezTo>
                      <a:pt x="169" y="229"/>
                      <a:pt x="166" y="233"/>
                      <a:pt x="162" y="236"/>
                    </a:cubicBezTo>
                    <a:cubicBezTo>
                      <a:pt x="149" y="247"/>
                      <a:pt x="136" y="257"/>
                      <a:pt x="122" y="265"/>
                    </a:cubicBezTo>
                    <a:cubicBezTo>
                      <a:pt x="104" y="275"/>
                      <a:pt x="85" y="282"/>
                      <a:pt x="66" y="287"/>
                    </a:cubicBezTo>
                    <a:cubicBezTo>
                      <a:pt x="47" y="294"/>
                      <a:pt x="47" y="294"/>
                      <a:pt x="47" y="294"/>
                    </a:cubicBezTo>
                    <a:cubicBezTo>
                      <a:pt x="33" y="299"/>
                      <a:pt x="16" y="301"/>
                      <a:pt x="0" y="298"/>
                    </a:cubicBezTo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06" name="Freeform 503"/>
              <p:cNvSpPr/>
              <p:nvPr/>
            </p:nvSpPr>
            <p:spPr bwMode="auto">
              <a:xfrm>
                <a:off x="1132" y="1439"/>
                <a:ext cx="254" cy="236"/>
              </a:xfrm>
              <a:custGeom>
                <a:avLst/>
                <a:gdLst>
                  <a:gd name="T0" fmla="*/ 22 w 93"/>
                  <a:gd name="T1" fmla="*/ 0 h 87"/>
                  <a:gd name="T2" fmla="*/ 22 w 93"/>
                  <a:gd name="T3" fmla="*/ 2 h 87"/>
                  <a:gd name="T4" fmla="*/ 25 w 93"/>
                  <a:gd name="T5" fmla="*/ 66 h 87"/>
                  <a:gd name="T6" fmla="*/ 58 w 93"/>
                  <a:gd name="T7" fmla="*/ 84 h 87"/>
                  <a:gd name="T8" fmla="*/ 80 w 93"/>
                  <a:gd name="T9" fmla="*/ 82 h 87"/>
                  <a:gd name="T10" fmla="*/ 92 w 93"/>
                  <a:gd name="T11" fmla="*/ 80 h 87"/>
                  <a:gd name="T12" fmla="*/ 93 w 93"/>
                  <a:gd name="T13" fmla="*/ 81 h 87"/>
                  <a:gd name="T14" fmla="*/ 92 w 93"/>
                  <a:gd name="T15" fmla="*/ 83 h 87"/>
                  <a:gd name="T16" fmla="*/ 80 w 93"/>
                  <a:gd name="T17" fmla="*/ 85 h 87"/>
                  <a:gd name="T18" fmla="*/ 57 w 93"/>
                  <a:gd name="T19" fmla="*/ 86 h 87"/>
                  <a:gd name="T20" fmla="*/ 23 w 93"/>
                  <a:gd name="T21" fmla="*/ 68 h 87"/>
                  <a:gd name="T22" fmla="*/ 20 w 93"/>
                  <a:gd name="T23" fmla="*/ 1 h 87"/>
                  <a:gd name="T24" fmla="*/ 22 w 93"/>
                  <a:gd name="T25" fmla="*/ 0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3" h="87">
                    <a:moveTo>
                      <a:pt x="22" y="0"/>
                    </a:moveTo>
                    <a:cubicBezTo>
                      <a:pt x="22" y="1"/>
                      <a:pt x="23" y="2"/>
                      <a:pt x="22" y="2"/>
                    </a:cubicBezTo>
                    <a:cubicBezTo>
                      <a:pt x="11" y="22"/>
                      <a:pt x="3" y="45"/>
                      <a:pt x="25" y="66"/>
                    </a:cubicBezTo>
                    <a:cubicBezTo>
                      <a:pt x="35" y="76"/>
                      <a:pt x="45" y="81"/>
                      <a:pt x="58" y="84"/>
                    </a:cubicBezTo>
                    <a:cubicBezTo>
                      <a:pt x="65" y="85"/>
                      <a:pt x="73" y="83"/>
                      <a:pt x="80" y="82"/>
                    </a:cubicBezTo>
                    <a:cubicBezTo>
                      <a:pt x="84" y="81"/>
                      <a:pt x="88" y="81"/>
                      <a:pt x="92" y="80"/>
                    </a:cubicBezTo>
                    <a:cubicBezTo>
                      <a:pt x="93" y="80"/>
                      <a:pt x="93" y="81"/>
                      <a:pt x="93" y="81"/>
                    </a:cubicBezTo>
                    <a:cubicBezTo>
                      <a:pt x="93" y="82"/>
                      <a:pt x="93" y="83"/>
                      <a:pt x="92" y="83"/>
                    </a:cubicBezTo>
                    <a:cubicBezTo>
                      <a:pt x="88" y="83"/>
                      <a:pt x="84" y="84"/>
                      <a:pt x="80" y="85"/>
                    </a:cubicBezTo>
                    <a:cubicBezTo>
                      <a:pt x="73" y="86"/>
                      <a:pt x="65" y="87"/>
                      <a:pt x="57" y="86"/>
                    </a:cubicBezTo>
                    <a:cubicBezTo>
                      <a:pt x="44" y="84"/>
                      <a:pt x="34" y="78"/>
                      <a:pt x="23" y="68"/>
                    </a:cubicBezTo>
                    <a:cubicBezTo>
                      <a:pt x="0" y="46"/>
                      <a:pt x="9" y="21"/>
                      <a:pt x="20" y="1"/>
                    </a:cubicBezTo>
                    <a:cubicBezTo>
                      <a:pt x="20" y="0"/>
                      <a:pt x="21" y="0"/>
                      <a:pt x="22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07" name="Freeform 504"/>
              <p:cNvSpPr/>
              <p:nvPr/>
            </p:nvSpPr>
            <p:spPr bwMode="auto">
              <a:xfrm>
                <a:off x="1386" y="1651"/>
                <a:ext cx="11" cy="19"/>
              </a:xfrm>
              <a:custGeom>
                <a:avLst/>
                <a:gdLst>
                  <a:gd name="T0" fmla="*/ 3 w 4"/>
                  <a:gd name="T1" fmla="*/ 1 h 7"/>
                  <a:gd name="T2" fmla="*/ 3 w 4"/>
                  <a:gd name="T3" fmla="*/ 1 h 7"/>
                  <a:gd name="T4" fmla="*/ 3 w 4"/>
                  <a:gd name="T5" fmla="*/ 1 h 7"/>
                  <a:gd name="T6" fmla="*/ 3 w 4"/>
                  <a:gd name="T7" fmla="*/ 1 h 7"/>
                  <a:gd name="T8" fmla="*/ 4 w 4"/>
                  <a:gd name="T9" fmla="*/ 2 h 7"/>
                  <a:gd name="T10" fmla="*/ 3 w 4"/>
                  <a:gd name="T11" fmla="*/ 5 h 7"/>
                  <a:gd name="T12" fmla="*/ 3 w 4"/>
                  <a:gd name="T13" fmla="*/ 6 h 7"/>
                  <a:gd name="T14" fmla="*/ 3 w 4"/>
                  <a:gd name="T15" fmla="*/ 6 h 7"/>
                  <a:gd name="T16" fmla="*/ 3 w 4"/>
                  <a:gd name="T17" fmla="*/ 6 h 7"/>
                  <a:gd name="T18" fmla="*/ 3 w 4"/>
                  <a:gd name="T19" fmla="*/ 6 h 7"/>
                  <a:gd name="T20" fmla="*/ 2 w 4"/>
                  <a:gd name="T21" fmla="*/ 7 h 7"/>
                  <a:gd name="T22" fmla="*/ 0 w 4"/>
                  <a:gd name="T23" fmla="*/ 6 h 7"/>
                  <a:gd name="T24" fmla="*/ 1 w 4"/>
                  <a:gd name="T25" fmla="*/ 5 h 7"/>
                  <a:gd name="T26" fmla="*/ 0 w 4"/>
                  <a:gd name="T27" fmla="*/ 1 h 7"/>
                  <a:gd name="T28" fmla="*/ 0 w 4"/>
                  <a:gd name="T29" fmla="*/ 1 h 7"/>
                  <a:gd name="T30" fmla="*/ 0 w 4"/>
                  <a:gd name="T31" fmla="*/ 1 h 7"/>
                  <a:gd name="T32" fmla="*/ 1 w 4"/>
                  <a:gd name="T33" fmla="*/ 0 h 7"/>
                  <a:gd name="T34" fmla="*/ 3 w 4"/>
                  <a:gd name="T35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" h="7">
                    <a:moveTo>
                      <a:pt x="3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1"/>
                      <a:pt x="4" y="2"/>
                      <a:pt x="4" y="2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7"/>
                      <a:pt x="2" y="7"/>
                      <a:pt x="2" y="7"/>
                    </a:cubicBezTo>
                    <a:cubicBezTo>
                      <a:pt x="1" y="7"/>
                      <a:pt x="0" y="7"/>
                      <a:pt x="0" y="6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08" name="Freeform 505"/>
              <p:cNvSpPr/>
              <p:nvPr/>
            </p:nvSpPr>
            <p:spPr bwMode="auto">
              <a:xfrm>
                <a:off x="1184" y="1558"/>
                <a:ext cx="85" cy="55"/>
              </a:xfrm>
              <a:custGeom>
                <a:avLst/>
                <a:gdLst>
                  <a:gd name="T0" fmla="*/ 31 w 31"/>
                  <a:gd name="T1" fmla="*/ 1 h 20"/>
                  <a:gd name="T2" fmla="*/ 30 w 31"/>
                  <a:gd name="T3" fmla="*/ 3 h 20"/>
                  <a:gd name="T4" fmla="*/ 23 w 31"/>
                  <a:gd name="T5" fmla="*/ 7 h 20"/>
                  <a:gd name="T6" fmla="*/ 3 w 31"/>
                  <a:gd name="T7" fmla="*/ 19 h 20"/>
                  <a:gd name="T8" fmla="*/ 1 w 31"/>
                  <a:gd name="T9" fmla="*/ 19 h 20"/>
                  <a:gd name="T10" fmla="*/ 1 w 31"/>
                  <a:gd name="T11" fmla="*/ 17 h 20"/>
                  <a:gd name="T12" fmla="*/ 22 w 31"/>
                  <a:gd name="T13" fmla="*/ 4 h 20"/>
                  <a:gd name="T14" fmla="*/ 29 w 31"/>
                  <a:gd name="T15" fmla="*/ 1 h 20"/>
                  <a:gd name="T16" fmla="*/ 31 w 31"/>
                  <a:gd name="T17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1" h="20">
                    <a:moveTo>
                      <a:pt x="31" y="1"/>
                    </a:moveTo>
                    <a:cubicBezTo>
                      <a:pt x="31" y="2"/>
                      <a:pt x="31" y="3"/>
                      <a:pt x="30" y="3"/>
                    </a:cubicBezTo>
                    <a:cubicBezTo>
                      <a:pt x="23" y="7"/>
                      <a:pt x="23" y="7"/>
                      <a:pt x="23" y="7"/>
                    </a:cubicBezTo>
                    <a:cubicBezTo>
                      <a:pt x="16" y="11"/>
                      <a:pt x="7" y="15"/>
                      <a:pt x="3" y="19"/>
                    </a:cubicBezTo>
                    <a:cubicBezTo>
                      <a:pt x="2" y="20"/>
                      <a:pt x="1" y="19"/>
                      <a:pt x="1" y="19"/>
                    </a:cubicBezTo>
                    <a:cubicBezTo>
                      <a:pt x="0" y="18"/>
                      <a:pt x="1" y="18"/>
                      <a:pt x="1" y="17"/>
                    </a:cubicBezTo>
                    <a:cubicBezTo>
                      <a:pt x="6" y="13"/>
                      <a:pt x="15" y="9"/>
                      <a:pt x="22" y="4"/>
                    </a:cubicBezTo>
                    <a:cubicBezTo>
                      <a:pt x="29" y="1"/>
                      <a:pt x="29" y="1"/>
                      <a:pt x="29" y="1"/>
                    </a:cubicBezTo>
                    <a:cubicBezTo>
                      <a:pt x="30" y="0"/>
                      <a:pt x="30" y="1"/>
                      <a:pt x="31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09" name="Freeform 506"/>
              <p:cNvSpPr/>
              <p:nvPr/>
            </p:nvSpPr>
            <p:spPr bwMode="auto">
              <a:xfrm>
                <a:off x="1260" y="1515"/>
                <a:ext cx="55" cy="63"/>
              </a:xfrm>
              <a:custGeom>
                <a:avLst/>
                <a:gdLst>
                  <a:gd name="T0" fmla="*/ 1 w 20"/>
                  <a:gd name="T1" fmla="*/ 19 h 23"/>
                  <a:gd name="T2" fmla="*/ 20 w 20"/>
                  <a:gd name="T3" fmla="*/ 22 h 23"/>
                  <a:gd name="T4" fmla="*/ 5 w 20"/>
                  <a:gd name="T5" fmla="*/ 0 h 23"/>
                  <a:gd name="T6" fmla="*/ 2 w 20"/>
                  <a:gd name="T7" fmla="*/ 19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23">
                    <a:moveTo>
                      <a:pt x="1" y="19"/>
                    </a:moveTo>
                    <a:cubicBezTo>
                      <a:pt x="8" y="19"/>
                      <a:pt x="14" y="23"/>
                      <a:pt x="20" y="22"/>
                    </a:cubicBezTo>
                    <a:cubicBezTo>
                      <a:pt x="16" y="15"/>
                      <a:pt x="10" y="7"/>
                      <a:pt x="5" y="0"/>
                    </a:cubicBezTo>
                    <a:cubicBezTo>
                      <a:pt x="0" y="2"/>
                      <a:pt x="1" y="14"/>
                      <a:pt x="2" y="19"/>
                    </a:cubicBezTo>
                  </a:path>
                </a:pathLst>
              </a:custGeom>
              <a:solidFill>
                <a:srgbClr val="9373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10" name="Freeform 507"/>
              <p:cNvSpPr>
                <a:spLocks noEditPoints="1"/>
              </p:cNvSpPr>
              <p:nvPr/>
            </p:nvSpPr>
            <p:spPr bwMode="auto">
              <a:xfrm>
                <a:off x="1258" y="1510"/>
                <a:ext cx="62" cy="70"/>
              </a:xfrm>
              <a:custGeom>
                <a:avLst/>
                <a:gdLst>
                  <a:gd name="T0" fmla="*/ 6 w 23"/>
                  <a:gd name="T1" fmla="*/ 1 h 26"/>
                  <a:gd name="T2" fmla="*/ 2 w 23"/>
                  <a:gd name="T3" fmla="*/ 6 h 26"/>
                  <a:gd name="T4" fmla="*/ 2 w 23"/>
                  <a:gd name="T5" fmla="*/ 20 h 26"/>
                  <a:gd name="T6" fmla="*/ 1 w 23"/>
                  <a:gd name="T7" fmla="*/ 20 h 26"/>
                  <a:gd name="T8" fmla="*/ 1 w 23"/>
                  <a:gd name="T9" fmla="*/ 21 h 26"/>
                  <a:gd name="T10" fmla="*/ 2 w 23"/>
                  <a:gd name="T11" fmla="*/ 22 h 26"/>
                  <a:gd name="T12" fmla="*/ 3 w 23"/>
                  <a:gd name="T13" fmla="*/ 22 h 26"/>
                  <a:gd name="T14" fmla="*/ 3 w 23"/>
                  <a:gd name="T15" fmla="*/ 22 h 26"/>
                  <a:gd name="T16" fmla="*/ 10 w 23"/>
                  <a:gd name="T17" fmla="*/ 24 h 26"/>
                  <a:gd name="T18" fmla="*/ 22 w 23"/>
                  <a:gd name="T19" fmla="*/ 25 h 26"/>
                  <a:gd name="T20" fmla="*/ 23 w 23"/>
                  <a:gd name="T21" fmla="*/ 25 h 26"/>
                  <a:gd name="T22" fmla="*/ 23 w 23"/>
                  <a:gd name="T23" fmla="*/ 23 h 26"/>
                  <a:gd name="T24" fmla="*/ 12 w 23"/>
                  <a:gd name="T25" fmla="*/ 7 h 26"/>
                  <a:gd name="T26" fmla="*/ 7 w 23"/>
                  <a:gd name="T27" fmla="*/ 1 h 26"/>
                  <a:gd name="T28" fmla="*/ 6 w 23"/>
                  <a:gd name="T29" fmla="*/ 1 h 26"/>
                  <a:gd name="T30" fmla="*/ 19 w 23"/>
                  <a:gd name="T31" fmla="*/ 23 h 26"/>
                  <a:gd name="T32" fmla="*/ 11 w 23"/>
                  <a:gd name="T33" fmla="*/ 21 h 26"/>
                  <a:gd name="T34" fmla="*/ 4 w 23"/>
                  <a:gd name="T35" fmla="*/ 20 h 26"/>
                  <a:gd name="T36" fmla="*/ 4 w 23"/>
                  <a:gd name="T37" fmla="*/ 6 h 26"/>
                  <a:gd name="T38" fmla="*/ 6 w 23"/>
                  <a:gd name="T39" fmla="*/ 3 h 26"/>
                  <a:gd name="T40" fmla="*/ 10 w 23"/>
                  <a:gd name="T41" fmla="*/ 9 h 26"/>
                  <a:gd name="T42" fmla="*/ 19 w 23"/>
                  <a:gd name="T43" fmla="*/ 23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3" h="26">
                    <a:moveTo>
                      <a:pt x="6" y="1"/>
                    </a:moveTo>
                    <a:cubicBezTo>
                      <a:pt x="4" y="1"/>
                      <a:pt x="2" y="3"/>
                      <a:pt x="2" y="6"/>
                    </a:cubicBezTo>
                    <a:cubicBezTo>
                      <a:pt x="0" y="10"/>
                      <a:pt x="1" y="16"/>
                      <a:pt x="2" y="20"/>
                    </a:cubicBezTo>
                    <a:cubicBezTo>
                      <a:pt x="2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1"/>
                    </a:cubicBezTo>
                    <a:cubicBezTo>
                      <a:pt x="1" y="21"/>
                      <a:pt x="2" y="22"/>
                      <a:pt x="2" y="22"/>
                    </a:cubicBezTo>
                    <a:cubicBezTo>
                      <a:pt x="2" y="22"/>
                      <a:pt x="3" y="22"/>
                      <a:pt x="3" y="22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6" y="22"/>
                      <a:pt x="8" y="23"/>
                      <a:pt x="10" y="24"/>
                    </a:cubicBezTo>
                    <a:cubicBezTo>
                      <a:pt x="14" y="25"/>
                      <a:pt x="18" y="26"/>
                      <a:pt x="22" y="25"/>
                    </a:cubicBezTo>
                    <a:cubicBezTo>
                      <a:pt x="22" y="25"/>
                      <a:pt x="22" y="25"/>
                      <a:pt x="23" y="25"/>
                    </a:cubicBezTo>
                    <a:cubicBezTo>
                      <a:pt x="23" y="24"/>
                      <a:pt x="23" y="24"/>
                      <a:pt x="23" y="23"/>
                    </a:cubicBezTo>
                    <a:cubicBezTo>
                      <a:pt x="19" y="18"/>
                      <a:pt x="15" y="13"/>
                      <a:pt x="12" y="7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6" y="0"/>
                      <a:pt x="6" y="1"/>
                    </a:cubicBezTo>
                    <a:close/>
                    <a:moveTo>
                      <a:pt x="19" y="23"/>
                    </a:moveTo>
                    <a:cubicBezTo>
                      <a:pt x="16" y="23"/>
                      <a:pt x="14" y="22"/>
                      <a:pt x="11" y="21"/>
                    </a:cubicBezTo>
                    <a:cubicBezTo>
                      <a:pt x="9" y="21"/>
                      <a:pt x="7" y="20"/>
                      <a:pt x="4" y="20"/>
                    </a:cubicBezTo>
                    <a:cubicBezTo>
                      <a:pt x="3" y="13"/>
                      <a:pt x="4" y="9"/>
                      <a:pt x="4" y="6"/>
                    </a:cubicBezTo>
                    <a:cubicBezTo>
                      <a:pt x="5" y="5"/>
                      <a:pt x="5" y="4"/>
                      <a:pt x="6" y="3"/>
                    </a:cubicBezTo>
                    <a:cubicBezTo>
                      <a:pt x="7" y="5"/>
                      <a:pt x="10" y="9"/>
                      <a:pt x="10" y="9"/>
                    </a:cubicBezTo>
                    <a:cubicBezTo>
                      <a:pt x="13" y="13"/>
                      <a:pt x="16" y="18"/>
                      <a:pt x="19" y="2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11" name="Freeform 508"/>
              <p:cNvSpPr/>
              <p:nvPr/>
            </p:nvSpPr>
            <p:spPr bwMode="auto">
              <a:xfrm>
                <a:off x="1745" y="1390"/>
                <a:ext cx="41" cy="46"/>
              </a:xfrm>
              <a:custGeom>
                <a:avLst/>
                <a:gdLst>
                  <a:gd name="T0" fmla="*/ 12 w 15"/>
                  <a:gd name="T1" fmla="*/ 6 h 17"/>
                  <a:gd name="T2" fmla="*/ 13 w 15"/>
                  <a:gd name="T3" fmla="*/ 16 h 17"/>
                  <a:gd name="T4" fmla="*/ 11 w 15"/>
                  <a:gd name="T5" fmla="*/ 16 h 17"/>
                  <a:gd name="T6" fmla="*/ 11 w 15"/>
                  <a:gd name="T7" fmla="*/ 15 h 17"/>
                  <a:gd name="T8" fmla="*/ 10 w 15"/>
                  <a:gd name="T9" fmla="*/ 7 h 17"/>
                  <a:gd name="T10" fmla="*/ 2 w 15"/>
                  <a:gd name="T11" fmla="*/ 3 h 17"/>
                  <a:gd name="T12" fmla="*/ 0 w 15"/>
                  <a:gd name="T13" fmla="*/ 2 h 17"/>
                  <a:gd name="T14" fmla="*/ 2 w 15"/>
                  <a:gd name="T15" fmla="*/ 1 h 17"/>
                  <a:gd name="T16" fmla="*/ 12 w 15"/>
                  <a:gd name="T1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17">
                    <a:moveTo>
                      <a:pt x="12" y="6"/>
                    </a:moveTo>
                    <a:cubicBezTo>
                      <a:pt x="15" y="9"/>
                      <a:pt x="15" y="13"/>
                      <a:pt x="13" y="16"/>
                    </a:cubicBezTo>
                    <a:cubicBezTo>
                      <a:pt x="13" y="16"/>
                      <a:pt x="12" y="17"/>
                      <a:pt x="11" y="16"/>
                    </a:cubicBezTo>
                    <a:cubicBezTo>
                      <a:pt x="11" y="16"/>
                      <a:pt x="10" y="15"/>
                      <a:pt x="11" y="15"/>
                    </a:cubicBezTo>
                    <a:cubicBezTo>
                      <a:pt x="13" y="11"/>
                      <a:pt x="11" y="8"/>
                      <a:pt x="10" y="7"/>
                    </a:cubicBezTo>
                    <a:cubicBezTo>
                      <a:pt x="8" y="4"/>
                      <a:pt x="5" y="3"/>
                      <a:pt x="2" y="3"/>
                    </a:cubicBezTo>
                    <a:cubicBezTo>
                      <a:pt x="1" y="3"/>
                      <a:pt x="1" y="3"/>
                      <a:pt x="0" y="2"/>
                    </a:cubicBezTo>
                    <a:cubicBezTo>
                      <a:pt x="0" y="1"/>
                      <a:pt x="1" y="1"/>
                      <a:pt x="2" y="1"/>
                    </a:cubicBezTo>
                    <a:cubicBezTo>
                      <a:pt x="5" y="0"/>
                      <a:pt x="10" y="2"/>
                      <a:pt x="12" y="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12" name="Freeform 509"/>
              <p:cNvSpPr/>
              <p:nvPr/>
            </p:nvSpPr>
            <p:spPr bwMode="auto">
              <a:xfrm>
                <a:off x="1554" y="1180"/>
                <a:ext cx="36" cy="41"/>
              </a:xfrm>
              <a:custGeom>
                <a:avLst/>
                <a:gdLst>
                  <a:gd name="T0" fmla="*/ 11 w 13"/>
                  <a:gd name="T1" fmla="*/ 7 h 15"/>
                  <a:gd name="T2" fmla="*/ 12 w 13"/>
                  <a:gd name="T3" fmla="*/ 14 h 15"/>
                  <a:gd name="T4" fmla="*/ 10 w 13"/>
                  <a:gd name="T5" fmla="*/ 15 h 15"/>
                  <a:gd name="T6" fmla="*/ 9 w 13"/>
                  <a:gd name="T7" fmla="*/ 13 h 15"/>
                  <a:gd name="T8" fmla="*/ 9 w 13"/>
                  <a:gd name="T9" fmla="*/ 8 h 15"/>
                  <a:gd name="T10" fmla="*/ 2 w 13"/>
                  <a:gd name="T11" fmla="*/ 3 h 15"/>
                  <a:gd name="T12" fmla="*/ 1 w 13"/>
                  <a:gd name="T13" fmla="*/ 2 h 15"/>
                  <a:gd name="T14" fmla="*/ 2 w 13"/>
                  <a:gd name="T15" fmla="*/ 1 h 15"/>
                  <a:gd name="T16" fmla="*/ 11 w 13"/>
                  <a:gd name="T17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" h="15">
                    <a:moveTo>
                      <a:pt x="11" y="7"/>
                    </a:moveTo>
                    <a:cubicBezTo>
                      <a:pt x="13" y="9"/>
                      <a:pt x="13" y="12"/>
                      <a:pt x="12" y="14"/>
                    </a:cubicBezTo>
                    <a:cubicBezTo>
                      <a:pt x="11" y="15"/>
                      <a:pt x="11" y="15"/>
                      <a:pt x="10" y="15"/>
                    </a:cubicBezTo>
                    <a:cubicBezTo>
                      <a:pt x="9" y="15"/>
                      <a:pt x="9" y="14"/>
                      <a:pt x="9" y="13"/>
                    </a:cubicBezTo>
                    <a:cubicBezTo>
                      <a:pt x="10" y="11"/>
                      <a:pt x="10" y="10"/>
                      <a:pt x="9" y="8"/>
                    </a:cubicBezTo>
                    <a:cubicBezTo>
                      <a:pt x="8" y="5"/>
                      <a:pt x="5" y="3"/>
                      <a:pt x="2" y="3"/>
                    </a:cubicBezTo>
                    <a:cubicBezTo>
                      <a:pt x="1" y="3"/>
                      <a:pt x="0" y="2"/>
                      <a:pt x="1" y="2"/>
                    </a:cubicBezTo>
                    <a:cubicBezTo>
                      <a:pt x="1" y="1"/>
                      <a:pt x="1" y="0"/>
                      <a:pt x="2" y="1"/>
                    </a:cubicBezTo>
                    <a:cubicBezTo>
                      <a:pt x="6" y="1"/>
                      <a:pt x="10" y="3"/>
                      <a:pt x="11" y="7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13" name="Freeform 510"/>
              <p:cNvSpPr/>
              <p:nvPr/>
            </p:nvSpPr>
            <p:spPr bwMode="auto">
              <a:xfrm>
                <a:off x="1914" y="1178"/>
                <a:ext cx="220" cy="133"/>
              </a:xfrm>
              <a:custGeom>
                <a:avLst/>
                <a:gdLst>
                  <a:gd name="T0" fmla="*/ 77 w 81"/>
                  <a:gd name="T1" fmla="*/ 4 h 49"/>
                  <a:gd name="T2" fmla="*/ 74 w 81"/>
                  <a:gd name="T3" fmla="*/ 19 h 49"/>
                  <a:gd name="T4" fmla="*/ 62 w 81"/>
                  <a:gd name="T5" fmla="*/ 23 h 49"/>
                  <a:gd name="T6" fmla="*/ 58 w 81"/>
                  <a:gd name="T7" fmla="*/ 22 h 49"/>
                  <a:gd name="T8" fmla="*/ 40 w 81"/>
                  <a:gd name="T9" fmla="*/ 29 h 49"/>
                  <a:gd name="T10" fmla="*/ 34 w 81"/>
                  <a:gd name="T11" fmla="*/ 33 h 49"/>
                  <a:gd name="T12" fmla="*/ 25 w 81"/>
                  <a:gd name="T13" fmla="*/ 37 h 49"/>
                  <a:gd name="T14" fmla="*/ 2 w 81"/>
                  <a:gd name="T15" fmla="*/ 49 h 49"/>
                  <a:gd name="T16" fmla="*/ 0 w 81"/>
                  <a:gd name="T17" fmla="*/ 48 h 49"/>
                  <a:gd name="T18" fmla="*/ 1 w 81"/>
                  <a:gd name="T19" fmla="*/ 47 h 49"/>
                  <a:gd name="T20" fmla="*/ 24 w 81"/>
                  <a:gd name="T21" fmla="*/ 35 h 49"/>
                  <a:gd name="T22" fmla="*/ 33 w 81"/>
                  <a:gd name="T23" fmla="*/ 31 h 49"/>
                  <a:gd name="T24" fmla="*/ 39 w 81"/>
                  <a:gd name="T25" fmla="*/ 27 h 49"/>
                  <a:gd name="T26" fmla="*/ 58 w 81"/>
                  <a:gd name="T27" fmla="*/ 20 h 49"/>
                  <a:gd name="T28" fmla="*/ 63 w 81"/>
                  <a:gd name="T29" fmla="*/ 20 h 49"/>
                  <a:gd name="T30" fmla="*/ 72 w 81"/>
                  <a:gd name="T31" fmla="*/ 17 h 49"/>
                  <a:gd name="T32" fmla="*/ 75 w 81"/>
                  <a:gd name="T33" fmla="*/ 5 h 49"/>
                  <a:gd name="T34" fmla="*/ 69 w 81"/>
                  <a:gd name="T35" fmla="*/ 2 h 49"/>
                  <a:gd name="T36" fmla="*/ 54 w 81"/>
                  <a:gd name="T37" fmla="*/ 16 h 49"/>
                  <a:gd name="T38" fmla="*/ 53 w 81"/>
                  <a:gd name="T39" fmla="*/ 17 h 49"/>
                  <a:gd name="T40" fmla="*/ 33 w 81"/>
                  <a:gd name="T41" fmla="*/ 22 h 49"/>
                  <a:gd name="T42" fmla="*/ 26 w 81"/>
                  <a:gd name="T43" fmla="*/ 24 h 49"/>
                  <a:gd name="T44" fmla="*/ 22 w 81"/>
                  <a:gd name="T45" fmla="*/ 25 h 49"/>
                  <a:gd name="T46" fmla="*/ 2 w 81"/>
                  <a:gd name="T47" fmla="*/ 32 h 49"/>
                  <a:gd name="T48" fmla="*/ 0 w 81"/>
                  <a:gd name="T49" fmla="*/ 31 h 49"/>
                  <a:gd name="T50" fmla="*/ 0 w 81"/>
                  <a:gd name="T51" fmla="*/ 30 h 49"/>
                  <a:gd name="T52" fmla="*/ 1 w 81"/>
                  <a:gd name="T53" fmla="*/ 29 h 49"/>
                  <a:gd name="T54" fmla="*/ 21 w 81"/>
                  <a:gd name="T55" fmla="*/ 23 h 49"/>
                  <a:gd name="T56" fmla="*/ 25 w 81"/>
                  <a:gd name="T57" fmla="*/ 21 h 49"/>
                  <a:gd name="T58" fmla="*/ 32 w 81"/>
                  <a:gd name="T59" fmla="*/ 19 h 49"/>
                  <a:gd name="T60" fmla="*/ 52 w 81"/>
                  <a:gd name="T61" fmla="*/ 14 h 49"/>
                  <a:gd name="T62" fmla="*/ 69 w 81"/>
                  <a:gd name="T63" fmla="*/ 0 h 49"/>
                  <a:gd name="T64" fmla="*/ 77 w 81"/>
                  <a:gd name="T65" fmla="*/ 4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1" h="49">
                    <a:moveTo>
                      <a:pt x="77" y="4"/>
                    </a:moveTo>
                    <a:cubicBezTo>
                      <a:pt x="81" y="9"/>
                      <a:pt x="78" y="15"/>
                      <a:pt x="74" y="19"/>
                    </a:cubicBezTo>
                    <a:cubicBezTo>
                      <a:pt x="69" y="24"/>
                      <a:pt x="66" y="23"/>
                      <a:pt x="62" y="23"/>
                    </a:cubicBezTo>
                    <a:cubicBezTo>
                      <a:pt x="58" y="22"/>
                      <a:pt x="58" y="22"/>
                      <a:pt x="58" y="22"/>
                    </a:cubicBezTo>
                    <a:cubicBezTo>
                      <a:pt x="54" y="22"/>
                      <a:pt x="46" y="26"/>
                      <a:pt x="40" y="29"/>
                    </a:cubicBezTo>
                    <a:cubicBezTo>
                      <a:pt x="34" y="33"/>
                      <a:pt x="34" y="33"/>
                      <a:pt x="34" y="33"/>
                    </a:cubicBezTo>
                    <a:cubicBezTo>
                      <a:pt x="25" y="37"/>
                      <a:pt x="25" y="37"/>
                      <a:pt x="25" y="37"/>
                    </a:cubicBezTo>
                    <a:cubicBezTo>
                      <a:pt x="17" y="40"/>
                      <a:pt x="9" y="44"/>
                      <a:pt x="2" y="49"/>
                    </a:cubicBezTo>
                    <a:cubicBezTo>
                      <a:pt x="2" y="49"/>
                      <a:pt x="1" y="49"/>
                      <a:pt x="0" y="48"/>
                    </a:cubicBezTo>
                    <a:cubicBezTo>
                      <a:pt x="0" y="48"/>
                      <a:pt x="0" y="47"/>
                      <a:pt x="1" y="47"/>
                    </a:cubicBezTo>
                    <a:cubicBezTo>
                      <a:pt x="8" y="42"/>
                      <a:pt x="16" y="38"/>
                      <a:pt x="24" y="35"/>
                    </a:cubicBezTo>
                    <a:cubicBezTo>
                      <a:pt x="33" y="31"/>
                      <a:pt x="33" y="31"/>
                      <a:pt x="33" y="31"/>
                    </a:cubicBezTo>
                    <a:cubicBezTo>
                      <a:pt x="39" y="27"/>
                      <a:pt x="39" y="27"/>
                      <a:pt x="39" y="27"/>
                    </a:cubicBezTo>
                    <a:cubicBezTo>
                      <a:pt x="46" y="24"/>
                      <a:pt x="53" y="20"/>
                      <a:pt x="58" y="20"/>
                    </a:cubicBezTo>
                    <a:cubicBezTo>
                      <a:pt x="63" y="20"/>
                      <a:pt x="63" y="20"/>
                      <a:pt x="63" y="20"/>
                    </a:cubicBezTo>
                    <a:cubicBezTo>
                      <a:pt x="67" y="21"/>
                      <a:pt x="69" y="21"/>
                      <a:pt x="72" y="17"/>
                    </a:cubicBezTo>
                    <a:cubicBezTo>
                      <a:pt x="74" y="16"/>
                      <a:pt x="79" y="10"/>
                      <a:pt x="75" y="5"/>
                    </a:cubicBezTo>
                    <a:cubicBezTo>
                      <a:pt x="73" y="3"/>
                      <a:pt x="71" y="2"/>
                      <a:pt x="69" y="2"/>
                    </a:cubicBezTo>
                    <a:cubicBezTo>
                      <a:pt x="64" y="3"/>
                      <a:pt x="58" y="10"/>
                      <a:pt x="54" y="16"/>
                    </a:cubicBezTo>
                    <a:cubicBezTo>
                      <a:pt x="54" y="17"/>
                      <a:pt x="54" y="17"/>
                      <a:pt x="53" y="17"/>
                    </a:cubicBezTo>
                    <a:cubicBezTo>
                      <a:pt x="47" y="17"/>
                      <a:pt x="40" y="19"/>
                      <a:pt x="33" y="22"/>
                    </a:cubicBezTo>
                    <a:cubicBezTo>
                      <a:pt x="26" y="24"/>
                      <a:pt x="26" y="24"/>
                      <a:pt x="26" y="24"/>
                    </a:cubicBezTo>
                    <a:cubicBezTo>
                      <a:pt x="22" y="25"/>
                      <a:pt x="22" y="25"/>
                      <a:pt x="22" y="25"/>
                    </a:cubicBezTo>
                    <a:cubicBezTo>
                      <a:pt x="15" y="27"/>
                      <a:pt x="8" y="29"/>
                      <a:pt x="2" y="32"/>
                    </a:cubicBezTo>
                    <a:cubicBezTo>
                      <a:pt x="1" y="32"/>
                      <a:pt x="0" y="32"/>
                      <a:pt x="0" y="31"/>
                    </a:cubicBezTo>
                    <a:cubicBezTo>
                      <a:pt x="0" y="31"/>
                      <a:pt x="0" y="31"/>
                      <a:pt x="0" y="30"/>
                    </a:cubicBezTo>
                    <a:cubicBezTo>
                      <a:pt x="0" y="30"/>
                      <a:pt x="0" y="30"/>
                      <a:pt x="1" y="29"/>
                    </a:cubicBezTo>
                    <a:cubicBezTo>
                      <a:pt x="7" y="26"/>
                      <a:pt x="14" y="25"/>
                      <a:pt x="21" y="23"/>
                    </a:cubicBezTo>
                    <a:cubicBezTo>
                      <a:pt x="25" y="21"/>
                      <a:pt x="25" y="21"/>
                      <a:pt x="25" y="21"/>
                    </a:cubicBezTo>
                    <a:cubicBezTo>
                      <a:pt x="25" y="21"/>
                      <a:pt x="32" y="19"/>
                      <a:pt x="32" y="19"/>
                    </a:cubicBezTo>
                    <a:cubicBezTo>
                      <a:pt x="39" y="17"/>
                      <a:pt x="46" y="15"/>
                      <a:pt x="52" y="14"/>
                    </a:cubicBezTo>
                    <a:cubicBezTo>
                      <a:pt x="55" y="11"/>
                      <a:pt x="61" y="0"/>
                      <a:pt x="69" y="0"/>
                    </a:cubicBezTo>
                    <a:cubicBezTo>
                      <a:pt x="72" y="0"/>
                      <a:pt x="74" y="1"/>
                      <a:pt x="77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14" name="Freeform 511"/>
              <p:cNvSpPr/>
              <p:nvPr/>
            </p:nvSpPr>
            <p:spPr bwMode="auto">
              <a:xfrm>
                <a:off x="1797" y="960"/>
                <a:ext cx="171" cy="177"/>
              </a:xfrm>
              <a:custGeom>
                <a:avLst/>
                <a:gdLst>
                  <a:gd name="T0" fmla="*/ 61 w 63"/>
                  <a:gd name="T1" fmla="*/ 5 h 65"/>
                  <a:gd name="T2" fmla="*/ 60 w 63"/>
                  <a:gd name="T3" fmla="*/ 15 h 65"/>
                  <a:gd name="T4" fmla="*/ 51 w 63"/>
                  <a:gd name="T5" fmla="*/ 20 h 65"/>
                  <a:gd name="T6" fmla="*/ 47 w 63"/>
                  <a:gd name="T7" fmla="*/ 22 h 65"/>
                  <a:gd name="T8" fmla="*/ 40 w 63"/>
                  <a:gd name="T9" fmla="*/ 29 h 65"/>
                  <a:gd name="T10" fmla="*/ 38 w 63"/>
                  <a:gd name="T11" fmla="*/ 32 h 65"/>
                  <a:gd name="T12" fmla="*/ 32 w 63"/>
                  <a:gd name="T13" fmla="*/ 41 h 65"/>
                  <a:gd name="T14" fmla="*/ 10 w 63"/>
                  <a:gd name="T15" fmla="*/ 65 h 65"/>
                  <a:gd name="T16" fmla="*/ 9 w 63"/>
                  <a:gd name="T17" fmla="*/ 63 h 65"/>
                  <a:gd name="T18" fmla="*/ 11 w 63"/>
                  <a:gd name="T19" fmla="*/ 62 h 65"/>
                  <a:gd name="T20" fmla="*/ 29 w 63"/>
                  <a:gd name="T21" fmla="*/ 39 h 65"/>
                  <a:gd name="T22" fmla="*/ 36 w 63"/>
                  <a:gd name="T23" fmla="*/ 31 h 65"/>
                  <a:gd name="T24" fmla="*/ 38 w 63"/>
                  <a:gd name="T25" fmla="*/ 27 h 65"/>
                  <a:gd name="T26" fmla="*/ 45 w 63"/>
                  <a:gd name="T27" fmla="*/ 20 h 65"/>
                  <a:gd name="T28" fmla="*/ 50 w 63"/>
                  <a:gd name="T29" fmla="*/ 17 h 65"/>
                  <a:gd name="T30" fmla="*/ 58 w 63"/>
                  <a:gd name="T31" fmla="*/ 13 h 65"/>
                  <a:gd name="T32" fmla="*/ 59 w 63"/>
                  <a:gd name="T33" fmla="*/ 6 h 65"/>
                  <a:gd name="T34" fmla="*/ 51 w 63"/>
                  <a:gd name="T35" fmla="*/ 3 h 65"/>
                  <a:gd name="T36" fmla="*/ 43 w 63"/>
                  <a:gd name="T37" fmla="*/ 9 h 65"/>
                  <a:gd name="T38" fmla="*/ 41 w 63"/>
                  <a:gd name="T39" fmla="*/ 14 h 65"/>
                  <a:gd name="T40" fmla="*/ 38 w 63"/>
                  <a:gd name="T41" fmla="*/ 22 h 65"/>
                  <a:gd name="T42" fmla="*/ 29 w 63"/>
                  <a:gd name="T43" fmla="*/ 32 h 65"/>
                  <a:gd name="T44" fmla="*/ 25 w 63"/>
                  <a:gd name="T45" fmla="*/ 36 h 65"/>
                  <a:gd name="T46" fmla="*/ 21 w 63"/>
                  <a:gd name="T47" fmla="*/ 40 h 65"/>
                  <a:gd name="T48" fmla="*/ 2 w 63"/>
                  <a:gd name="T49" fmla="*/ 57 h 65"/>
                  <a:gd name="T50" fmla="*/ 1 w 63"/>
                  <a:gd name="T51" fmla="*/ 57 h 65"/>
                  <a:gd name="T52" fmla="*/ 1 w 63"/>
                  <a:gd name="T53" fmla="*/ 55 h 65"/>
                  <a:gd name="T54" fmla="*/ 19 w 63"/>
                  <a:gd name="T55" fmla="*/ 39 h 65"/>
                  <a:gd name="T56" fmla="*/ 23 w 63"/>
                  <a:gd name="T57" fmla="*/ 35 h 65"/>
                  <a:gd name="T58" fmla="*/ 27 w 63"/>
                  <a:gd name="T59" fmla="*/ 30 h 65"/>
                  <a:gd name="T60" fmla="*/ 36 w 63"/>
                  <a:gd name="T61" fmla="*/ 21 h 65"/>
                  <a:gd name="T62" fmla="*/ 39 w 63"/>
                  <a:gd name="T63" fmla="*/ 14 h 65"/>
                  <a:gd name="T64" fmla="*/ 40 w 63"/>
                  <a:gd name="T65" fmla="*/ 8 h 65"/>
                  <a:gd name="T66" fmla="*/ 51 w 63"/>
                  <a:gd name="T67" fmla="*/ 0 h 65"/>
                  <a:gd name="T68" fmla="*/ 61 w 63"/>
                  <a:gd name="T69" fmla="*/ 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3" h="65">
                    <a:moveTo>
                      <a:pt x="61" y="5"/>
                    </a:moveTo>
                    <a:cubicBezTo>
                      <a:pt x="62" y="6"/>
                      <a:pt x="63" y="10"/>
                      <a:pt x="60" y="15"/>
                    </a:cubicBezTo>
                    <a:cubicBezTo>
                      <a:pt x="58" y="18"/>
                      <a:pt x="54" y="19"/>
                      <a:pt x="51" y="20"/>
                    </a:cubicBezTo>
                    <a:cubicBezTo>
                      <a:pt x="50" y="20"/>
                      <a:pt x="48" y="21"/>
                      <a:pt x="47" y="22"/>
                    </a:cubicBezTo>
                    <a:cubicBezTo>
                      <a:pt x="44" y="23"/>
                      <a:pt x="42" y="26"/>
                      <a:pt x="40" y="29"/>
                    </a:cubicBezTo>
                    <a:cubicBezTo>
                      <a:pt x="38" y="32"/>
                      <a:pt x="38" y="32"/>
                      <a:pt x="38" y="32"/>
                    </a:cubicBezTo>
                    <a:cubicBezTo>
                      <a:pt x="32" y="41"/>
                      <a:pt x="32" y="41"/>
                      <a:pt x="32" y="41"/>
                    </a:cubicBezTo>
                    <a:cubicBezTo>
                      <a:pt x="20" y="57"/>
                      <a:pt x="14" y="65"/>
                      <a:pt x="10" y="65"/>
                    </a:cubicBezTo>
                    <a:cubicBezTo>
                      <a:pt x="10" y="65"/>
                      <a:pt x="9" y="64"/>
                      <a:pt x="9" y="63"/>
                    </a:cubicBezTo>
                    <a:cubicBezTo>
                      <a:pt x="9" y="63"/>
                      <a:pt x="10" y="62"/>
                      <a:pt x="11" y="62"/>
                    </a:cubicBezTo>
                    <a:cubicBezTo>
                      <a:pt x="14" y="62"/>
                      <a:pt x="24" y="47"/>
                      <a:pt x="29" y="39"/>
                    </a:cubicBezTo>
                    <a:cubicBezTo>
                      <a:pt x="36" y="31"/>
                      <a:pt x="36" y="31"/>
                      <a:pt x="36" y="31"/>
                    </a:cubicBezTo>
                    <a:cubicBezTo>
                      <a:pt x="38" y="27"/>
                      <a:pt x="38" y="27"/>
                      <a:pt x="38" y="27"/>
                    </a:cubicBezTo>
                    <a:cubicBezTo>
                      <a:pt x="40" y="24"/>
                      <a:pt x="42" y="21"/>
                      <a:pt x="45" y="20"/>
                    </a:cubicBezTo>
                    <a:cubicBezTo>
                      <a:pt x="47" y="19"/>
                      <a:pt x="49" y="18"/>
                      <a:pt x="50" y="17"/>
                    </a:cubicBezTo>
                    <a:cubicBezTo>
                      <a:pt x="53" y="16"/>
                      <a:pt x="56" y="15"/>
                      <a:pt x="58" y="13"/>
                    </a:cubicBezTo>
                    <a:cubicBezTo>
                      <a:pt x="59" y="11"/>
                      <a:pt x="60" y="8"/>
                      <a:pt x="59" y="6"/>
                    </a:cubicBezTo>
                    <a:cubicBezTo>
                      <a:pt x="57" y="4"/>
                      <a:pt x="54" y="2"/>
                      <a:pt x="51" y="3"/>
                    </a:cubicBezTo>
                    <a:cubicBezTo>
                      <a:pt x="47" y="3"/>
                      <a:pt x="44" y="5"/>
                      <a:pt x="43" y="9"/>
                    </a:cubicBezTo>
                    <a:cubicBezTo>
                      <a:pt x="42" y="11"/>
                      <a:pt x="41" y="13"/>
                      <a:pt x="41" y="14"/>
                    </a:cubicBezTo>
                    <a:cubicBezTo>
                      <a:pt x="41" y="17"/>
                      <a:pt x="40" y="19"/>
                      <a:pt x="38" y="22"/>
                    </a:cubicBezTo>
                    <a:cubicBezTo>
                      <a:pt x="35" y="26"/>
                      <a:pt x="32" y="29"/>
                      <a:pt x="29" y="32"/>
                    </a:cubicBezTo>
                    <a:cubicBezTo>
                      <a:pt x="25" y="36"/>
                      <a:pt x="25" y="36"/>
                      <a:pt x="25" y="36"/>
                    </a:cubicBezTo>
                    <a:cubicBezTo>
                      <a:pt x="21" y="40"/>
                      <a:pt x="21" y="40"/>
                      <a:pt x="21" y="40"/>
                    </a:cubicBezTo>
                    <a:cubicBezTo>
                      <a:pt x="15" y="47"/>
                      <a:pt x="8" y="54"/>
                      <a:pt x="2" y="57"/>
                    </a:cubicBezTo>
                    <a:cubicBezTo>
                      <a:pt x="2" y="58"/>
                      <a:pt x="1" y="58"/>
                      <a:pt x="1" y="57"/>
                    </a:cubicBezTo>
                    <a:cubicBezTo>
                      <a:pt x="0" y="56"/>
                      <a:pt x="1" y="56"/>
                      <a:pt x="1" y="55"/>
                    </a:cubicBezTo>
                    <a:cubicBezTo>
                      <a:pt x="7" y="52"/>
                      <a:pt x="14" y="45"/>
                      <a:pt x="19" y="39"/>
                    </a:cubicBezTo>
                    <a:cubicBezTo>
                      <a:pt x="23" y="35"/>
                      <a:pt x="23" y="35"/>
                      <a:pt x="23" y="35"/>
                    </a:cubicBezTo>
                    <a:cubicBezTo>
                      <a:pt x="27" y="30"/>
                      <a:pt x="27" y="30"/>
                      <a:pt x="27" y="30"/>
                    </a:cubicBezTo>
                    <a:cubicBezTo>
                      <a:pt x="30" y="27"/>
                      <a:pt x="33" y="24"/>
                      <a:pt x="36" y="21"/>
                    </a:cubicBezTo>
                    <a:cubicBezTo>
                      <a:pt x="38" y="18"/>
                      <a:pt x="38" y="16"/>
                      <a:pt x="39" y="14"/>
                    </a:cubicBezTo>
                    <a:cubicBezTo>
                      <a:pt x="39" y="12"/>
                      <a:pt x="39" y="10"/>
                      <a:pt x="40" y="8"/>
                    </a:cubicBezTo>
                    <a:cubicBezTo>
                      <a:pt x="42" y="3"/>
                      <a:pt x="46" y="0"/>
                      <a:pt x="51" y="0"/>
                    </a:cubicBezTo>
                    <a:cubicBezTo>
                      <a:pt x="55" y="0"/>
                      <a:pt x="59" y="2"/>
                      <a:pt x="61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15" name="Freeform 512"/>
              <p:cNvSpPr/>
              <p:nvPr/>
            </p:nvSpPr>
            <p:spPr bwMode="auto">
              <a:xfrm>
                <a:off x="1568" y="1510"/>
                <a:ext cx="106" cy="130"/>
              </a:xfrm>
              <a:custGeom>
                <a:avLst/>
                <a:gdLst>
                  <a:gd name="T0" fmla="*/ 20 w 39"/>
                  <a:gd name="T1" fmla="*/ 7 h 48"/>
                  <a:gd name="T2" fmla="*/ 38 w 39"/>
                  <a:gd name="T3" fmla="*/ 34 h 48"/>
                  <a:gd name="T4" fmla="*/ 18 w 39"/>
                  <a:gd name="T5" fmla="*/ 37 h 48"/>
                  <a:gd name="T6" fmla="*/ 1 w 39"/>
                  <a:gd name="T7" fmla="*/ 9 h 48"/>
                  <a:gd name="T8" fmla="*/ 11 w 39"/>
                  <a:gd name="T9" fmla="*/ 2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48">
                    <a:moveTo>
                      <a:pt x="20" y="7"/>
                    </a:moveTo>
                    <a:cubicBezTo>
                      <a:pt x="29" y="9"/>
                      <a:pt x="37" y="26"/>
                      <a:pt x="38" y="34"/>
                    </a:cubicBezTo>
                    <a:cubicBezTo>
                      <a:pt x="39" y="48"/>
                      <a:pt x="24" y="43"/>
                      <a:pt x="18" y="37"/>
                    </a:cubicBezTo>
                    <a:cubicBezTo>
                      <a:pt x="12" y="31"/>
                      <a:pt x="0" y="18"/>
                      <a:pt x="1" y="9"/>
                    </a:cubicBezTo>
                    <a:cubicBezTo>
                      <a:pt x="2" y="4"/>
                      <a:pt x="6" y="0"/>
                      <a:pt x="11" y="2"/>
                    </a:cubicBezTo>
                  </a:path>
                </a:pathLst>
              </a:custGeom>
              <a:solidFill>
                <a:srgbClr val="FF97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16" name="Freeform 513"/>
              <p:cNvSpPr/>
              <p:nvPr/>
            </p:nvSpPr>
            <p:spPr bwMode="auto">
              <a:xfrm>
                <a:off x="1350" y="1243"/>
                <a:ext cx="104" cy="111"/>
              </a:xfrm>
              <a:custGeom>
                <a:avLst/>
                <a:gdLst>
                  <a:gd name="T0" fmla="*/ 15 w 38"/>
                  <a:gd name="T1" fmla="*/ 1 h 41"/>
                  <a:gd name="T2" fmla="*/ 35 w 38"/>
                  <a:gd name="T3" fmla="*/ 30 h 41"/>
                  <a:gd name="T4" fmla="*/ 10 w 38"/>
                  <a:gd name="T5" fmla="*/ 23 h 41"/>
                  <a:gd name="T6" fmla="*/ 2 w 38"/>
                  <a:gd name="T7" fmla="*/ 7 h 41"/>
                  <a:gd name="T8" fmla="*/ 13 w 38"/>
                  <a:gd name="T9" fmla="*/ 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41">
                    <a:moveTo>
                      <a:pt x="15" y="1"/>
                    </a:moveTo>
                    <a:cubicBezTo>
                      <a:pt x="22" y="5"/>
                      <a:pt x="38" y="20"/>
                      <a:pt x="35" y="30"/>
                    </a:cubicBezTo>
                    <a:cubicBezTo>
                      <a:pt x="31" y="41"/>
                      <a:pt x="14" y="27"/>
                      <a:pt x="10" y="23"/>
                    </a:cubicBezTo>
                    <a:cubicBezTo>
                      <a:pt x="6" y="19"/>
                      <a:pt x="0" y="13"/>
                      <a:pt x="2" y="7"/>
                    </a:cubicBezTo>
                    <a:cubicBezTo>
                      <a:pt x="3" y="3"/>
                      <a:pt x="9" y="0"/>
                      <a:pt x="13" y="1"/>
                    </a:cubicBezTo>
                  </a:path>
                </a:pathLst>
              </a:custGeom>
              <a:solidFill>
                <a:srgbClr val="FF97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17" name="Freeform 514"/>
              <p:cNvSpPr/>
              <p:nvPr/>
            </p:nvSpPr>
            <p:spPr bwMode="auto">
              <a:xfrm>
                <a:off x="1587" y="1545"/>
                <a:ext cx="60" cy="54"/>
              </a:xfrm>
              <a:custGeom>
                <a:avLst/>
                <a:gdLst>
                  <a:gd name="T0" fmla="*/ 9 w 22"/>
                  <a:gd name="T1" fmla="*/ 1 h 20"/>
                  <a:gd name="T2" fmla="*/ 19 w 22"/>
                  <a:gd name="T3" fmla="*/ 10 h 20"/>
                  <a:gd name="T4" fmla="*/ 16 w 22"/>
                  <a:gd name="T5" fmla="*/ 18 h 20"/>
                  <a:gd name="T6" fmla="*/ 9 w 22"/>
                  <a:gd name="T7" fmla="*/ 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20">
                    <a:moveTo>
                      <a:pt x="9" y="1"/>
                    </a:moveTo>
                    <a:cubicBezTo>
                      <a:pt x="13" y="2"/>
                      <a:pt x="17" y="6"/>
                      <a:pt x="19" y="10"/>
                    </a:cubicBezTo>
                    <a:cubicBezTo>
                      <a:pt x="20" y="13"/>
                      <a:pt x="22" y="20"/>
                      <a:pt x="16" y="18"/>
                    </a:cubicBezTo>
                    <a:cubicBezTo>
                      <a:pt x="13" y="17"/>
                      <a:pt x="0" y="0"/>
                      <a:pt x="9" y="2"/>
                    </a:cubicBezTo>
                  </a:path>
                </a:pathLst>
              </a:custGeom>
              <a:solidFill>
                <a:srgbClr val="EE5F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18" name="Freeform 515"/>
              <p:cNvSpPr/>
              <p:nvPr/>
            </p:nvSpPr>
            <p:spPr bwMode="auto">
              <a:xfrm>
                <a:off x="1375" y="1257"/>
                <a:ext cx="46" cy="57"/>
              </a:xfrm>
              <a:custGeom>
                <a:avLst/>
                <a:gdLst>
                  <a:gd name="T0" fmla="*/ 8 w 17"/>
                  <a:gd name="T1" fmla="*/ 5 h 21"/>
                  <a:gd name="T2" fmla="*/ 16 w 17"/>
                  <a:gd name="T3" fmla="*/ 16 h 21"/>
                  <a:gd name="T4" fmla="*/ 8 w 17"/>
                  <a:gd name="T5" fmla="*/ 16 h 21"/>
                  <a:gd name="T6" fmla="*/ 2 w 17"/>
                  <a:gd name="T7" fmla="*/ 4 h 21"/>
                  <a:gd name="T8" fmla="*/ 9 w 17"/>
                  <a:gd name="T9" fmla="*/ 6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21">
                    <a:moveTo>
                      <a:pt x="8" y="5"/>
                    </a:moveTo>
                    <a:cubicBezTo>
                      <a:pt x="11" y="7"/>
                      <a:pt x="17" y="12"/>
                      <a:pt x="16" y="16"/>
                    </a:cubicBezTo>
                    <a:cubicBezTo>
                      <a:pt x="15" y="21"/>
                      <a:pt x="11" y="18"/>
                      <a:pt x="8" y="16"/>
                    </a:cubicBezTo>
                    <a:cubicBezTo>
                      <a:pt x="6" y="14"/>
                      <a:pt x="0" y="8"/>
                      <a:pt x="2" y="4"/>
                    </a:cubicBezTo>
                    <a:cubicBezTo>
                      <a:pt x="3" y="0"/>
                      <a:pt x="6" y="5"/>
                      <a:pt x="9" y="6"/>
                    </a:cubicBezTo>
                  </a:path>
                </a:pathLst>
              </a:custGeom>
              <a:solidFill>
                <a:srgbClr val="EE5F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19" name="Freeform 516"/>
              <p:cNvSpPr/>
              <p:nvPr/>
            </p:nvSpPr>
            <p:spPr bwMode="auto">
              <a:xfrm>
                <a:off x="1092" y="1499"/>
                <a:ext cx="256" cy="244"/>
              </a:xfrm>
              <a:custGeom>
                <a:avLst/>
                <a:gdLst>
                  <a:gd name="T0" fmla="*/ 3 w 94"/>
                  <a:gd name="T1" fmla="*/ 1 h 90"/>
                  <a:gd name="T2" fmla="*/ 5 w 94"/>
                  <a:gd name="T3" fmla="*/ 10 h 90"/>
                  <a:gd name="T4" fmla="*/ 7 w 94"/>
                  <a:gd name="T5" fmla="*/ 15 h 90"/>
                  <a:gd name="T6" fmla="*/ 38 w 94"/>
                  <a:gd name="T7" fmla="*/ 61 h 90"/>
                  <a:gd name="T8" fmla="*/ 67 w 94"/>
                  <a:gd name="T9" fmla="*/ 79 h 90"/>
                  <a:gd name="T10" fmla="*/ 93 w 94"/>
                  <a:gd name="T11" fmla="*/ 87 h 90"/>
                  <a:gd name="T12" fmla="*/ 94 w 94"/>
                  <a:gd name="T13" fmla="*/ 88 h 90"/>
                  <a:gd name="T14" fmla="*/ 93 w 94"/>
                  <a:gd name="T15" fmla="*/ 89 h 90"/>
                  <a:gd name="T16" fmla="*/ 65 w 94"/>
                  <a:gd name="T17" fmla="*/ 81 h 90"/>
                  <a:gd name="T18" fmla="*/ 36 w 94"/>
                  <a:gd name="T19" fmla="*/ 63 h 90"/>
                  <a:gd name="T20" fmla="*/ 4 w 94"/>
                  <a:gd name="T21" fmla="*/ 16 h 90"/>
                  <a:gd name="T22" fmla="*/ 3 w 94"/>
                  <a:gd name="T23" fmla="*/ 11 h 90"/>
                  <a:gd name="T24" fmla="*/ 0 w 94"/>
                  <a:gd name="T25" fmla="*/ 2 h 90"/>
                  <a:gd name="T26" fmla="*/ 1 w 94"/>
                  <a:gd name="T27" fmla="*/ 1 h 90"/>
                  <a:gd name="T28" fmla="*/ 3 w 94"/>
                  <a:gd name="T29" fmla="*/ 1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94" h="90">
                    <a:moveTo>
                      <a:pt x="3" y="1"/>
                    </a:moveTo>
                    <a:cubicBezTo>
                      <a:pt x="5" y="10"/>
                      <a:pt x="5" y="10"/>
                      <a:pt x="5" y="10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13" y="34"/>
                      <a:pt x="24" y="51"/>
                      <a:pt x="38" y="61"/>
                    </a:cubicBezTo>
                    <a:cubicBezTo>
                      <a:pt x="47" y="68"/>
                      <a:pt x="57" y="74"/>
                      <a:pt x="67" y="79"/>
                    </a:cubicBezTo>
                    <a:cubicBezTo>
                      <a:pt x="79" y="85"/>
                      <a:pt x="88" y="87"/>
                      <a:pt x="93" y="87"/>
                    </a:cubicBezTo>
                    <a:cubicBezTo>
                      <a:pt x="93" y="86"/>
                      <a:pt x="94" y="87"/>
                      <a:pt x="94" y="88"/>
                    </a:cubicBezTo>
                    <a:cubicBezTo>
                      <a:pt x="94" y="88"/>
                      <a:pt x="94" y="89"/>
                      <a:pt x="93" y="89"/>
                    </a:cubicBezTo>
                    <a:cubicBezTo>
                      <a:pt x="87" y="90"/>
                      <a:pt x="75" y="85"/>
                      <a:pt x="65" y="81"/>
                    </a:cubicBezTo>
                    <a:cubicBezTo>
                      <a:pt x="56" y="76"/>
                      <a:pt x="46" y="70"/>
                      <a:pt x="36" y="63"/>
                    </a:cubicBezTo>
                    <a:cubicBezTo>
                      <a:pt x="22" y="52"/>
                      <a:pt x="10" y="36"/>
                      <a:pt x="4" y="16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20" name="Freeform 517"/>
              <p:cNvSpPr/>
              <p:nvPr/>
            </p:nvSpPr>
            <p:spPr bwMode="auto">
              <a:xfrm>
                <a:off x="1176" y="1436"/>
                <a:ext cx="30" cy="14"/>
              </a:xfrm>
              <a:custGeom>
                <a:avLst/>
                <a:gdLst>
                  <a:gd name="T0" fmla="*/ 10 w 11"/>
                  <a:gd name="T1" fmla="*/ 2 h 5"/>
                  <a:gd name="T2" fmla="*/ 11 w 11"/>
                  <a:gd name="T3" fmla="*/ 4 h 5"/>
                  <a:gd name="T4" fmla="*/ 9 w 11"/>
                  <a:gd name="T5" fmla="*/ 4 h 5"/>
                  <a:gd name="T6" fmla="*/ 2 w 11"/>
                  <a:gd name="T7" fmla="*/ 3 h 5"/>
                  <a:gd name="T8" fmla="*/ 1 w 11"/>
                  <a:gd name="T9" fmla="*/ 2 h 5"/>
                  <a:gd name="T10" fmla="*/ 1 w 11"/>
                  <a:gd name="T11" fmla="*/ 0 h 5"/>
                  <a:gd name="T12" fmla="*/ 10 w 11"/>
                  <a:gd name="T1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5">
                    <a:moveTo>
                      <a:pt x="10" y="2"/>
                    </a:moveTo>
                    <a:cubicBezTo>
                      <a:pt x="11" y="3"/>
                      <a:pt x="11" y="4"/>
                      <a:pt x="11" y="4"/>
                    </a:cubicBezTo>
                    <a:cubicBezTo>
                      <a:pt x="10" y="5"/>
                      <a:pt x="9" y="5"/>
                      <a:pt x="9" y="4"/>
                    </a:cubicBezTo>
                    <a:cubicBezTo>
                      <a:pt x="8" y="4"/>
                      <a:pt x="4" y="2"/>
                      <a:pt x="2" y="3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0" y="1"/>
                      <a:pt x="1" y="1"/>
                      <a:pt x="1" y="0"/>
                    </a:cubicBezTo>
                    <a:cubicBezTo>
                      <a:pt x="4" y="0"/>
                      <a:pt x="9" y="1"/>
                      <a:pt x="1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21" name="Freeform 518"/>
              <p:cNvSpPr/>
              <p:nvPr/>
            </p:nvSpPr>
            <p:spPr bwMode="auto">
              <a:xfrm>
                <a:off x="1674" y="1469"/>
                <a:ext cx="55" cy="62"/>
              </a:xfrm>
              <a:custGeom>
                <a:avLst/>
                <a:gdLst>
                  <a:gd name="T0" fmla="*/ 2 w 20"/>
                  <a:gd name="T1" fmla="*/ 0 h 23"/>
                  <a:gd name="T2" fmla="*/ 6 w 20"/>
                  <a:gd name="T3" fmla="*/ 2 h 23"/>
                  <a:gd name="T4" fmla="*/ 15 w 20"/>
                  <a:gd name="T5" fmla="*/ 7 h 23"/>
                  <a:gd name="T6" fmla="*/ 16 w 20"/>
                  <a:gd name="T7" fmla="*/ 7 h 23"/>
                  <a:gd name="T8" fmla="*/ 17 w 20"/>
                  <a:gd name="T9" fmla="*/ 7 h 23"/>
                  <a:gd name="T10" fmla="*/ 18 w 20"/>
                  <a:gd name="T11" fmla="*/ 8 h 23"/>
                  <a:gd name="T12" fmla="*/ 18 w 20"/>
                  <a:gd name="T13" fmla="*/ 8 h 23"/>
                  <a:gd name="T14" fmla="*/ 18 w 20"/>
                  <a:gd name="T15" fmla="*/ 8 h 23"/>
                  <a:gd name="T16" fmla="*/ 19 w 20"/>
                  <a:gd name="T17" fmla="*/ 9 h 23"/>
                  <a:gd name="T18" fmla="*/ 20 w 20"/>
                  <a:gd name="T19" fmla="*/ 10 h 23"/>
                  <a:gd name="T20" fmla="*/ 20 w 20"/>
                  <a:gd name="T21" fmla="*/ 10 h 23"/>
                  <a:gd name="T22" fmla="*/ 19 w 20"/>
                  <a:gd name="T23" fmla="*/ 11 h 23"/>
                  <a:gd name="T24" fmla="*/ 15 w 20"/>
                  <a:gd name="T25" fmla="*/ 10 h 23"/>
                  <a:gd name="T26" fmla="*/ 5 w 20"/>
                  <a:gd name="T27" fmla="*/ 5 h 23"/>
                  <a:gd name="T28" fmla="*/ 3 w 20"/>
                  <a:gd name="T29" fmla="*/ 4 h 23"/>
                  <a:gd name="T30" fmla="*/ 3 w 20"/>
                  <a:gd name="T31" fmla="*/ 4 h 23"/>
                  <a:gd name="T32" fmla="*/ 3 w 20"/>
                  <a:gd name="T33" fmla="*/ 11 h 23"/>
                  <a:gd name="T34" fmla="*/ 4 w 20"/>
                  <a:gd name="T35" fmla="*/ 17 h 23"/>
                  <a:gd name="T36" fmla="*/ 5 w 20"/>
                  <a:gd name="T37" fmla="*/ 18 h 23"/>
                  <a:gd name="T38" fmla="*/ 5 w 20"/>
                  <a:gd name="T39" fmla="*/ 18 h 23"/>
                  <a:gd name="T40" fmla="*/ 5 w 20"/>
                  <a:gd name="T41" fmla="*/ 18 h 23"/>
                  <a:gd name="T42" fmla="*/ 5 w 20"/>
                  <a:gd name="T43" fmla="*/ 20 h 23"/>
                  <a:gd name="T44" fmla="*/ 5 w 20"/>
                  <a:gd name="T45" fmla="*/ 21 h 23"/>
                  <a:gd name="T46" fmla="*/ 5 w 20"/>
                  <a:gd name="T47" fmla="*/ 22 h 23"/>
                  <a:gd name="T48" fmla="*/ 4 w 20"/>
                  <a:gd name="T49" fmla="*/ 23 h 23"/>
                  <a:gd name="T50" fmla="*/ 3 w 20"/>
                  <a:gd name="T51" fmla="*/ 23 h 23"/>
                  <a:gd name="T52" fmla="*/ 3 w 20"/>
                  <a:gd name="T53" fmla="*/ 23 h 23"/>
                  <a:gd name="T54" fmla="*/ 2 w 20"/>
                  <a:gd name="T55" fmla="*/ 22 h 23"/>
                  <a:gd name="T56" fmla="*/ 1 w 20"/>
                  <a:gd name="T57" fmla="*/ 12 h 23"/>
                  <a:gd name="T58" fmla="*/ 0 w 20"/>
                  <a:gd name="T59" fmla="*/ 6 h 23"/>
                  <a:gd name="T60" fmla="*/ 0 w 20"/>
                  <a:gd name="T61" fmla="*/ 5 h 23"/>
                  <a:gd name="T62" fmla="*/ 0 w 20"/>
                  <a:gd name="T63" fmla="*/ 5 h 23"/>
                  <a:gd name="T64" fmla="*/ 0 w 20"/>
                  <a:gd name="T65" fmla="*/ 6 h 23"/>
                  <a:gd name="T66" fmla="*/ 0 w 20"/>
                  <a:gd name="T67" fmla="*/ 5 h 23"/>
                  <a:gd name="T68" fmla="*/ 0 w 20"/>
                  <a:gd name="T69" fmla="*/ 5 h 23"/>
                  <a:gd name="T70" fmla="*/ 0 w 20"/>
                  <a:gd name="T71" fmla="*/ 4 h 23"/>
                  <a:gd name="T72" fmla="*/ 0 w 20"/>
                  <a:gd name="T73" fmla="*/ 3 h 23"/>
                  <a:gd name="T74" fmla="*/ 0 w 20"/>
                  <a:gd name="T75" fmla="*/ 2 h 23"/>
                  <a:gd name="T76" fmla="*/ 0 w 20"/>
                  <a:gd name="T77" fmla="*/ 2 h 23"/>
                  <a:gd name="T78" fmla="*/ 0 w 20"/>
                  <a:gd name="T79" fmla="*/ 2 h 23"/>
                  <a:gd name="T80" fmla="*/ 0 w 20"/>
                  <a:gd name="T81" fmla="*/ 2 h 23"/>
                  <a:gd name="T82" fmla="*/ 0 w 20"/>
                  <a:gd name="T83" fmla="*/ 2 h 23"/>
                  <a:gd name="T84" fmla="*/ 0 w 20"/>
                  <a:gd name="T85" fmla="*/ 1 h 23"/>
                  <a:gd name="T86" fmla="*/ 0 w 20"/>
                  <a:gd name="T87" fmla="*/ 0 h 23"/>
                  <a:gd name="T88" fmla="*/ 2 w 20"/>
                  <a:gd name="T89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0" h="23">
                    <a:moveTo>
                      <a:pt x="2" y="0"/>
                    </a:moveTo>
                    <a:cubicBezTo>
                      <a:pt x="6" y="2"/>
                      <a:pt x="6" y="2"/>
                      <a:pt x="6" y="2"/>
                    </a:cubicBezTo>
                    <a:cubicBezTo>
                      <a:pt x="9" y="4"/>
                      <a:pt x="12" y="6"/>
                      <a:pt x="15" y="7"/>
                    </a:cubicBezTo>
                    <a:cubicBezTo>
                      <a:pt x="15" y="7"/>
                      <a:pt x="16" y="7"/>
                      <a:pt x="16" y="7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8" y="7"/>
                      <a:pt x="18" y="8"/>
                      <a:pt x="18" y="8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8" y="9"/>
                      <a:pt x="19" y="9"/>
                      <a:pt x="19" y="9"/>
                    </a:cubicBezTo>
                    <a:cubicBezTo>
                      <a:pt x="20" y="9"/>
                      <a:pt x="20" y="10"/>
                      <a:pt x="20" y="10"/>
                    </a:cubicBezTo>
                    <a:cubicBezTo>
                      <a:pt x="20" y="10"/>
                      <a:pt x="20" y="10"/>
                      <a:pt x="20" y="10"/>
                    </a:cubicBezTo>
                    <a:cubicBezTo>
                      <a:pt x="20" y="11"/>
                      <a:pt x="19" y="11"/>
                      <a:pt x="19" y="11"/>
                    </a:cubicBezTo>
                    <a:cubicBezTo>
                      <a:pt x="18" y="11"/>
                      <a:pt x="16" y="11"/>
                      <a:pt x="15" y="10"/>
                    </a:cubicBezTo>
                    <a:cubicBezTo>
                      <a:pt x="12" y="10"/>
                      <a:pt x="8" y="7"/>
                      <a:pt x="5" y="5"/>
                    </a:cubicBezTo>
                    <a:cubicBezTo>
                      <a:pt x="4" y="5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7"/>
                      <a:pt x="3" y="9"/>
                      <a:pt x="3" y="11"/>
                    </a:cubicBezTo>
                    <a:cubicBezTo>
                      <a:pt x="4" y="13"/>
                      <a:pt x="4" y="15"/>
                      <a:pt x="4" y="17"/>
                    </a:cubicBezTo>
                    <a:cubicBezTo>
                      <a:pt x="4" y="17"/>
                      <a:pt x="5" y="17"/>
                      <a:pt x="5" y="18"/>
                    </a:cubicBezTo>
                    <a:cubicBezTo>
                      <a:pt x="5" y="18"/>
                      <a:pt x="5" y="18"/>
                      <a:pt x="5" y="18"/>
                    </a:cubicBezTo>
                    <a:cubicBezTo>
                      <a:pt x="5" y="18"/>
                      <a:pt x="5" y="18"/>
                      <a:pt x="5" y="18"/>
                    </a:cubicBezTo>
                    <a:cubicBezTo>
                      <a:pt x="5" y="20"/>
                      <a:pt x="5" y="20"/>
                      <a:pt x="5" y="20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5" y="21"/>
                      <a:pt x="5" y="22"/>
                      <a:pt x="5" y="22"/>
                    </a:cubicBezTo>
                    <a:cubicBezTo>
                      <a:pt x="5" y="22"/>
                      <a:pt x="4" y="23"/>
                      <a:pt x="4" y="23"/>
                    </a:cubicBezTo>
                    <a:cubicBezTo>
                      <a:pt x="4" y="23"/>
                      <a:pt x="4" y="23"/>
                      <a:pt x="3" y="23"/>
                    </a:cubicBezTo>
                    <a:cubicBezTo>
                      <a:pt x="3" y="23"/>
                      <a:pt x="3" y="23"/>
                      <a:pt x="3" y="23"/>
                    </a:cubicBezTo>
                    <a:cubicBezTo>
                      <a:pt x="3" y="23"/>
                      <a:pt x="2" y="22"/>
                      <a:pt x="2" y="22"/>
                    </a:cubicBezTo>
                    <a:cubicBezTo>
                      <a:pt x="1" y="18"/>
                      <a:pt x="1" y="15"/>
                      <a:pt x="1" y="12"/>
                    </a:cubicBezTo>
                    <a:cubicBezTo>
                      <a:pt x="1" y="10"/>
                      <a:pt x="1" y="8"/>
                      <a:pt x="0" y="6"/>
                    </a:cubicBezTo>
                    <a:cubicBezTo>
                      <a:pt x="0" y="6"/>
                      <a:pt x="0" y="6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6"/>
                    </a:cubicBezTo>
                    <a:cubicBezTo>
                      <a:pt x="0" y="6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22" name="Freeform 519"/>
              <p:cNvSpPr/>
              <p:nvPr/>
            </p:nvSpPr>
            <p:spPr bwMode="auto">
              <a:xfrm>
                <a:off x="1446" y="1224"/>
                <a:ext cx="59" cy="43"/>
              </a:xfrm>
              <a:custGeom>
                <a:avLst/>
                <a:gdLst>
                  <a:gd name="T0" fmla="*/ 20 w 22"/>
                  <a:gd name="T1" fmla="*/ 5 h 16"/>
                  <a:gd name="T2" fmla="*/ 20 w 22"/>
                  <a:gd name="T3" fmla="*/ 15 h 16"/>
                  <a:gd name="T4" fmla="*/ 19 w 22"/>
                  <a:gd name="T5" fmla="*/ 14 h 16"/>
                  <a:gd name="T6" fmla="*/ 19 w 22"/>
                  <a:gd name="T7" fmla="*/ 9 h 16"/>
                  <a:gd name="T8" fmla="*/ 22 w 22"/>
                  <a:gd name="T9" fmla="*/ 15 h 16"/>
                  <a:gd name="T10" fmla="*/ 19 w 22"/>
                  <a:gd name="T11" fmla="*/ 15 h 16"/>
                  <a:gd name="T12" fmla="*/ 18 w 22"/>
                  <a:gd name="T13" fmla="*/ 13 h 16"/>
                  <a:gd name="T14" fmla="*/ 20 w 22"/>
                  <a:gd name="T15" fmla="*/ 13 h 16"/>
                  <a:gd name="T16" fmla="*/ 21 w 22"/>
                  <a:gd name="T17" fmla="*/ 14 h 16"/>
                  <a:gd name="T18" fmla="*/ 19 w 22"/>
                  <a:gd name="T19" fmla="*/ 15 h 16"/>
                  <a:gd name="T20" fmla="*/ 17 w 22"/>
                  <a:gd name="T21" fmla="*/ 12 h 16"/>
                  <a:gd name="T22" fmla="*/ 21 w 22"/>
                  <a:gd name="T23" fmla="*/ 14 h 16"/>
                  <a:gd name="T24" fmla="*/ 20 w 22"/>
                  <a:gd name="T25" fmla="*/ 16 h 16"/>
                  <a:gd name="T26" fmla="*/ 18 w 22"/>
                  <a:gd name="T27" fmla="*/ 14 h 16"/>
                  <a:gd name="T28" fmla="*/ 20 w 22"/>
                  <a:gd name="T29" fmla="*/ 13 h 16"/>
                  <a:gd name="T30" fmla="*/ 19 w 22"/>
                  <a:gd name="T31" fmla="*/ 15 h 16"/>
                  <a:gd name="T32" fmla="*/ 3 w 22"/>
                  <a:gd name="T33" fmla="*/ 10 h 16"/>
                  <a:gd name="T34" fmla="*/ 4 w 22"/>
                  <a:gd name="T35" fmla="*/ 8 h 16"/>
                  <a:gd name="T36" fmla="*/ 5 w 22"/>
                  <a:gd name="T37" fmla="*/ 10 h 16"/>
                  <a:gd name="T38" fmla="*/ 3 w 22"/>
                  <a:gd name="T39" fmla="*/ 11 h 16"/>
                  <a:gd name="T40" fmla="*/ 0 w 22"/>
                  <a:gd name="T41" fmla="*/ 9 h 16"/>
                  <a:gd name="T42" fmla="*/ 2 w 22"/>
                  <a:gd name="T43" fmla="*/ 7 h 16"/>
                  <a:gd name="T44" fmla="*/ 4 w 22"/>
                  <a:gd name="T45" fmla="*/ 8 h 16"/>
                  <a:gd name="T46" fmla="*/ 2 w 22"/>
                  <a:gd name="T47" fmla="*/ 11 h 16"/>
                  <a:gd name="T48" fmla="*/ 1 w 22"/>
                  <a:gd name="T49" fmla="*/ 7 h 16"/>
                  <a:gd name="T50" fmla="*/ 2 w 22"/>
                  <a:gd name="T51" fmla="*/ 9 h 16"/>
                  <a:gd name="T52" fmla="*/ 2 w 22"/>
                  <a:gd name="T53" fmla="*/ 9 h 16"/>
                  <a:gd name="T54" fmla="*/ 3 w 22"/>
                  <a:gd name="T55" fmla="*/ 10 h 16"/>
                  <a:gd name="T56" fmla="*/ 3 w 22"/>
                  <a:gd name="T57" fmla="*/ 8 h 16"/>
                  <a:gd name="T58" fmla="*/ 2 w 22"/>
                  <a:gd name="T59" fmla="*/ 9 h 16"/>
                  <a:gd name="T60" fmla="*/ 1 w 22"/>
                  <a:gd name="T61" fmla="*/ 9 h 16"/>
                  <a:gd name="T62" fmla="*/ 0 w 22"/>
                  <a:gd name="T63" fmla="*/ 7 h 16"/>
                  <a:gd name="T64" fmla="*/ 4 w 22"/>
                  <a:gd name="T65" fmla="*/ 8 h 16"/>
                  <a:gd name="T66" fmla="*/ 4 w 22"/>
                  <a:gd name="T67" fmla="*/ 8 h 16"/>
                  <a:gd name="T68" fmla="*/ 3 w 22"/>
                  <a:gd name="T69" fmla="*/ 10 h 16"/>
                  <a:gd name="T70" fmla="*/ 3 w 22"/>
                  <a:gd name="T71" fmla="*/ 10 h 16"/>
                  <a:gd name="T72" fmla="*/ 4 w 22"/>
                  <a:gd name="T73" fmla="*/ 8 h 16"/>
                  <a:gd name="T74" fmla="*/ 10 w 22"/>
                  <a:gd name="T75" fmla="*/ 10 h 16"/>
                  <a:gd name="T76" fmla="*/ 18 w 22"/>
                  <a:gd name="T77" fmla="*/ 14 h 16"/>
                  <a:gd name="T78" fmla="*/ 18 w 22"/>
                  <a:gd name="T79" fmla="*/ 15 h 16"/>
                  <a:gd name="T80" fmla="*/ 19 w 22"/>
                  <a:gd name="T81" fmla="*/ 13 h 16"/>
                  <a:gd name="T82" fmla="*/ 19 w 22"/>
                  <a:gd name="T83" fmla="*/ 14 h 16"/>
                  <a:gd name="T84" fmla="*/ 18 w 22"/>
                  <a:gd name="T85" fmla="*/ 14 h 16"/>
                  <a:gd name="T86" fmla="*/ 19 w 22"/>
                  <a:gd name="T87" fmla="*/ 12 h 16"/>
                  <a:gd name="T88" fmla="*/ 19 w 22"/>
                  <a:gd name="T89" fmla="*/ 13 h 16"/>
                  <a:gd name="T90" fmla="*/ 18 w 22"/>
                  <a:gd name="T91" fmla="*/ 13 h 16"/>
                  <a:gd name="T92" fmla="*/ 20 w 22"/>
                  <a:gd name="T93" fmla="*/ 12 h 16"/>
                  <a:gd name="T94" fmla="*/ 22 w 22"/>
                  <a:gd name="T95" fmla="*/ 14 h 16"/>
                  <a:gd name="T96" fmla="*/ 19 w 22"/>
                  <a:gd name="T97" fmla="*/ 15 h 16"/>
                  <a:gd name="T98" fmla="*/ 20 w 22"/>
                  <a:gd name="T99" fmla="*/ 12 h 16"/>
                  <a:gd name="T100" fmla="*/ 21 w 22"/>
                  <a:gd name="T101" fmla="*/ 13 h 16"/>
                  <a:gd name="T102" fmla="*/ 20 w 22"/>
                  <a:gd name="T103" fmla="*/ 13 h 16"/>
                  <a:gd name="T104" fmla="*/ 18 w 22"/>
                  <a:gd name="T105" fmla="*/ 5 h 16"/>
                  <a:gd name="T106" fmla="*/ 18 w 22"/>
                  <a:gd name="T107" fmla="*/ 0 h 16"/>
                  <a:gd name="T108" fmla="*/ 18 w 22"/>
                  <a:gd name="T109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22" h="16">
                    <a:moveTo>
                      <a:pt x="19" y="0"/>
                    </a:moveTo>
                    <a:cubicBezTo>
                      <a:pt x="19" y="1"/>
                      <a:pt x="20" y="3"/>
                      <a:pt x="20" y="5"/>
                    </a:cubicBezTo>
                    <a:cubicBezTo>
                      <a:pt x="21" y="8"/>
                      <a:pt x="21" y="11"/>
                      <a:pt x="21" y="14"/>
                    </a:cubicBezTo>
                    <a:cubicBezTo>
                      <a:pt x="21" y="15"/>
                      <a:pt x="21" y="15"/>
                      <a:pt x="20" y="15"/>
                    </a:cubicBezTo>
                    <a:cubicBezTo>
                      <a:pt x="20" y="15"/>
                      <a:pt x="19" y="15"/>
                      <a:pt x="19" y="14"/>
                    </a:cubicBezTo>
                    <a:cubicBezTo>
                      <a:pt x="19" y="14"/>
                      <a:pt x="19" y="14"/>
                      <a:pt x="19" y="14"/>
                    </a:cubicBezTo>
                    <a:cubicBezTo>
                      <a:pt x="18" y="13"/>
                      <a:pt x="18" y="12"/>
                      <a:pt x="18" y="11"/>
                    </a:cubicBezTo>
                    <a:cubicBezTo>
                      <a:pt x="18" y="10"/>
                      <a:pt x="18" y="9"/>
                      <a:pt x="19" y="9"/>
                    </a:cubicBezTo>
                    <a:cubicBezTo>
                      <a:pt x="19" y="9"/>
                      <a:pt x="20" y="9"/>
                      <a:pt x="20" y="10"/>
                    </a:cubicBezTo>
                    <a:cubicBezTo>
                      <a:pt x="21" y="11"/>
                      <a:pt x="21" y="13"/>
                      <a:pt x="22" y="15"/>
                    </a:cubicBezTo>
                    <a:cubicBezTo>
                      <a:pt x="22" y="15"/>
                      <a:pt x="21" y="16"/>
                      <a:pt x="21" y="16"/>
                    </a:cubicBezTo>
                    <a:cubicBezTo>
                      <a:pt x="20" y="16"/>
                      <a:pt x="20" y="16"/>
                      <a:pt x="19" y="15"/>
                    </a:cubicBezTo>
                    <a:cubicBezTo>
                      <a:pt x="19" y="15"/>
                      <a:pt x="19" y="15"/>
                      <a:pt x="19" y="14"/>
                    </a:cubicBezTo>
                    <a:cubicBezTo>
                      <a:pt x="18" y="14"/>
                      <a:pt x="18" y="14"/>
                      <a:pt x="18" y="13"/>
                    </a:cubicBezTo>
                    <a:cubicBezTo>
                      <a:pt x="18" y="14"/>
                      <a:pt x="19" y="14"/>
                      <a:pt x="19" y="14"/>
                    </a:cubicBezTo>
                    <a:cubicBezTo>
                      <a:pt x="20" y="14"/>
                      <a:pt x="20" y="13"/>
                      <a:pt x="20" y="13"/>
                    </a:cubicBezTo>
                    <a:cubicBezTo>
                      <a:pt x="20" y="12"/>
                      <a:pt x="20" y="13"/>
                      <a:pt x="20" y="12"/>
                    </a:cubicBezTo>
                    <a:cubicBezTo>
                      <a:pt x="20" y="13"/>
                      <a:pt x="21" y="14"/>
                      <a:pt x="21" y="14"/>
                    </a:cubicBezTo>
                    <a:cubicBezTo>
                      <a:pt x="21" y="14"/>
                      <a:pt x="21" y="15"/>
                      <a:pt x="21" y="15"/>
                    </a:cubicBezTo>
                    <a:cubicBezTo>
                      <a:pt x="20" y="16"/>
                      <a:pt x="19" y="16"/>
                      <a:pt x="19" y="15"/>
                    </a:cubicBezTo>
                    <a:cubicBezTo>
                      <a:pt x="18" y="15"/>
                      <a:pt x="18" y="14"/>
                      <a:pt x="18" y="14"/>
                    </a:cubicBezTo>
                    <a:cubicBezTo>
                      <a:pt x="17" y="13"/>
                      <a:pt x="17" y="13"/>
                      <a:pt x="17" y="12"/>
                    </a:cubicBezTo>
                    <a:cubicBezTo>
                      <a:pt x="18" y="12"/>
                      <a:pt x="19" y="12"/>
                      <a:pt x="19" y="12"/>
                    </a:cubicBezTo>
                    <a:cubicBezTo>
                      <a:pt x="20" y="13"/>
                      <a:pt x="21" y="13"/>
                      <a:pt x="21" y="14"/>
                    </a:cubicBezTo>
                    <a:cubicBezTo>
                      <a:pt x="22" y="15"/>
                      <a:pt x="22" y="15"/>
                      <a:pt x="21" y="16"/>
                    </a:cubicBezTo>
                    <a:cubicBezTo>
                      <a:pt x="21" y="16"/>
                      <a:pt x="20" y="16"/>
                      <a:pt x="20" y="16"/>
                    </a:cubicBezTo>
                    <a:cubicBezTo>
                      <a:pt x="19" y="16"/>
                      <a:pt x="19" y="15"/>
                      <a:pt x="18" y="15"/>
                    </a:cubicBezTo>
                    <a:cubicBezTo>
                      <a:pt x="18" y="15"/>
                      <a:pt x="17" y="14"/>
                      <a:pt x="18" y="14"/>
                    </a:cubicBezTo>
                    <a:cubicBezTo>
                      <a:pt x="18" y="13"/>
                      <a:pt x="18" y="13"/>
                      <a:pt x="19" y="13"/>
                    </a:cubicBezTo>
                    <a:cubicBezTo>
                      <a:pt x="19" y="13"/>
                      <a:pt x="19" y="13"/>
                      <a:pt x="20" y="13"/>
                    </a:cubicBezTo>
                    <a:cubicBezTo>
                      <a:pt x="20" y="13"/>
                      <a:pt x="21" y="14"/>
                      <a:pt x="21" y="14"/>
                    </a:cubicBezTo>
                    <a:cubicBezTo>
                      <a:pt x="21" y="15"/>
                      <a:pt x="20" y="15"/>
                      <a:pt x="19" y="15"/>
                    </a:cubicBezTo>
                    <a:cubicBezTo>
                      <a:pt x="16" y="15"/>
                      <a:pt x="12" y="14"/>
                      <a:pt x="9" y="12"/>
                    </a:cubicBezTo>
                    <a:cubicBezTo>
                      <a:pt x="7" y="12"/>
                      <a:pt x="5" y="11"/>
                      <a:pt x="3" y="10"/>
                    </a:cubicBezTo>
                    <a:cubicBezTo>
                      <a:pt x="2" y="10"/>
                      <a:pt x="2" y="9"/>
                      <a:pt x="2" y="9"/>
                    </a:cubicBezTo>
                    <a:cubicBezTo>
                      <a:pt x="2" y="8"/>
                      <a:pt x="2" y="8"/>
                      <a:pt x="4" y="8"/>
                    </a:cubicBezTo>
                    <a:cubicBezTo>
                      <a:pt x="4" y="8"/>
                      <a:pt x="5" y="8"/>
                      <a:pt x="5" y="9"/>
                    </a:cubicBezTo>
                    <a:cubicBezTo>
                      <a:pt x="5" y="9"/>
                      <a:pt x="5" y="10"/>
                      <a:pt x="5" y="10"/>
                    </a:cubicBezTo>
                    <a:cubicBezTo>
                      <a:pt x="5" y="11"/>
                      <a:pt x="4" y="11"/>
                      <a:pt x="4" y="11"/>
                    </a:cubicBezTo>
                    <a:cubicBezTo>
                      <a:pt x="4" y="11"/>
                      <a:pt x="3" y="11"/>
                      <a:pt x="3" y="11"/>
                    </a:cubicBezTo>
                    <a:cubicBezTo>
                      <a:pt x="3" y="11"/>
                      <a:pt x="3" y="10"/>
                      <a:pt x="2" y="10"/>
                    </a:cubicBezTo>
                    <a:cubicBezTo>
                      <a:pt x="2" y="10"/>
                      <a:pt x="1" y="9"/>
                      <a:pt x="0" y="9"/>
                    </a:cubicBezTo>
                    <a:cubicBezTo>
                      <a:pt x="1" y="9"/>
                      <a:pt x="2" y="9"/>
                      <a:pt x="2" y="9"/>
                    </a:cubicBezTo>
                    <a:cubicBezTo>
                      <a:pt x="3" y="8"/>
                      <a:pt x="3" y="8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3" y="8"/>
                      <a:pt x="3" y="8"/>
                      <a:pt x="4" y="8"/>
                    </a:cubicBezTo>
                    <a:cubicBezTo>
                      <a:pt x="4" y="9"/>
                      <a:pt x="4" y="9"/>
                      <a:pt x="4" y="10"/>
                    </a:cubicBezTo>
                    <a:cubicBezTo>
                      <a:pt x="3" y="10"/>
                      <a:pt x="3" y="11"/>
                      <a:pt x="2" y="11"/>
                    </a:cubicBezTo>
                    <a:cubicBezTo>
                      <a:pt x="1" y="10"/>
                      <a:pt x="1" y="9"/>
                      <a:pt x="1" y="9"/>
                    </a:cubicBezTo>
                    <a:cubicBezTo>
                      <a:pt x="1" y="8"/>
                      <a:pt x="1" y="8"/>
                      <a:pt x="1" y="7"/>
                    </a:cubicBezTo>
                    <a:cubicBezTo>
                      <a:pt x="2" y="7"/>
                      <a:pt x="3" y="7"/>
                      <a:pt x="3" y="8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2" y="10"/>
                      <a:pt x="3" y="10"/>
                    </a:cubicBezTo>
                    <a:cubicBezTo>
                      <a:pt x="3" y="9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2" y="8"/>
                      <a:pt x="2" y="8"/>
                      <a:pt x="2" y="9"/>
                    </a:cubicBezTo>
                    <a:cubicBezTo>
                      <a:pt x="1" y="9"/>
                      <a:pt x="1" y="10"/>
                      <a:pt x="2" y="10"/>
                    </a:cubicBezTo>
                    <a:cubicBezTo>
                      <a:pt x="2" y="10"/>
                      <a:pt x="1" y="10"/>
                      <a:pt x="1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8"/>
                      <a:pt x="0" y="7"/>
                      <a:pt x="0" y="7"/>
                    </a:cubicBezTo>
                    <a:cubicBezTo>
                      <a:pt x="1" y="7"/>
                      <a:pt x="2" y="7"/>
                      <a:pt x="2" y="7"/>
                    </a:cubicBezTo>
                    <a:cubicBezTo>
                      <a:pt x="3" y="7"/>
                      <a:pt x="3" y="8"/>
                      <a:pt x="4" y="8"/>
                    </a:cubicBezTo>
                    <a:cubicBezTo>
                      <a:pt x="4" y="8"/>
                      <a:pt x="4" y="8"/>
                      <a:pt x="5" y="9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4" y="10"/>
                      <a:pt x="4" y="10"/>
                      <a:pt x="4" y="9"/>
                    </a:cubicBezTo>
                    <a:cubicBezTo>
                      <a:pt x="5" y="9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6" y="8"/>
                      <a:pt x="8" y="9"/>
                      <a:pt x="10" y="10"/>
                    </a:cubicBezTo>
                    <a:cubicBezTo>
                      <a:pt x="13" y="11"/>
                      <a:pt x="17" y="13"/>
                      <a:pt x="19" y="13"/>
                    </a:cubicBezTo>
                    <a:cubicBezTo>
                      <a:pt x="19" y="13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9" y="15"/>
                    </a:cubicBezTo>
                    <a:cubicBezTo>
                      <a:pt x="19" y="15"/>
                      <a:pt x="19" y="15"/>
                      <a:pt x="18" y="15"/>
                    </a:cubicBezTo>
                    <a:cubicBezTo>
                      <a:pt x="19" y="15"/>
                      <a:pt x="20" y="15"/>
                      <a:pt x="20" y="14"/>
                    </a:cubicBezTo>
                    <a:cubicBezTo>
                      <a:pt x="20" y="14"/>
                      <a:pt x="20" y="13"/>
                      <a:pt x="19" y="13"/>
                    </a:cubicBezTo>
                    <a:cubicBezTo>
                      <a:pt x="20" y="13"/>
                      <a:pt x="21" y="14"/>
                      <a:pt x="21" y="14"/>
                    </a:cubicBezTo>
                    <a:cubicBezTo>
                      <a:pt x="21" y="14"/>
                      <a:pt x="20" y="14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5"/>
                      <a:pt x="18" y="14"/>
                      <a:pt x="18" y="14"/>
                    </a:cubicBezTo>
                    <a:cubicBezTo>
                      <a:pt x="17" y="14"/>
                      <a:pt x="17" y="13"/>
                      <a:pt x="17" y="12"/>
                    </a:cubicBezTo>
                    <a:cubicBezTo>
                      <a:pt x="18" y="12"/>
                      <a:pt x="18" y="12"/>
                      <a:pt x="19" y="12"/>
                    </a:cubicBezTo>
                    <a:cubicBezTo>
                      <a:pt x="19" y="12"/>
                      <a:pt x="19" y="12"/>
                      <a:pt x="21" y="14"/>
                    </a:cubicBezTo>
                    <a:cubicBezTo>
                      <a:pt x="20" y="13"/>
                      <a:pt x="20" y="13"/>
                      <a:pt x="19" y="13"/>
                    </a:cubicBezTo>
                    <a:cubicBezTo>
                      <a:pt x="19" y="14"/>
                      <a:pt x="18" y="14"/>
                      <a:pt x="19" y="15"/>
                    </a:cubicBezTo>
                    <a:cubicBezTo>
                      <a:pt x="19" y="15"/>
                      <a:pt x="18" y="13"/>
                      <a:pt x="18" y="13"/>
                    </a:cubicBezTo>
                    <a:cubicBezTo>
                      <a:pt x="18" y="12"/>
                      <a:pt x="18" y="11"/>
                      <a:pt x="19" y="11"/>
                    </a:cubicBezTo>
                    <a:cubicBezTo>
                      <a:pt x="19" y="11"/>
                      <a:pt x="20" y="12"/>
                      <a:pt x="20" y="12"/>
                    </a:cubicBezTo>
                    <a:cubicBezTo>
                      <a:pt x="20" y="12"/>
                      <a:pt x="21" y="13"/>
                      <a:pt x="21" y="13"/>
                    </a:cubicBezTo>
                    <a:cubicBezTo>
                      <a:pt x="21" y="14"/>
                      <a:pt x="21" y="14"/>
                      <a:pt x="22" y="14"/>
                    </a:cubicBezTo>
                    <a:cubicBezTo>
                      <a:pt x="21" y="14"/>
                      <a:pt x="21" y="13"/>
                      <a:pt x="20" y="14"/>
                    </a:cubicBezTo>
                    <a:cubicBezTo>
                      <a:pt x="19" y="14"/>
                      <a:pt x="19" y="14"/>
                      <a:pt x="19" y="15"/>
                    </a:cubicBezTo>
                    <a:cubicBezTo>
                      <a:pt x="19" y="14"/>
                      <a:pt x="19" y="12"/>
                      <a:pt x="18" y="11"/>
                    </a:cubicBezTo>
                    <a:cubicBezTo>
                      <a:pt x="18" y="12"/>
                      <a:pt x="19" y="12"/>
                      <a:pt x="20" y="12"/>
                    </a:cubicBezTo>
                    <a:cubicBezTo>
                      <a:pt x="20" y="11"/>
                      <a:pt x="21" y="11"/>
                      <a:pt x="21" y="10"/>
                    </a:cubicBezTo>
                    <a:cubicBezTo>
                      <a:pt x="21" y="11"/>
                      <a:pt x="21" y="12"/>
                      <a:pt x="21" y="13"/>
                    </a:cubicBezTo>
                    <a:cubicBezTo>
                      <a:pt x="21" y="14"/>
                      <a:pt x="21" y="14"/>
                      <a:pt x="21" y="14"/>
                    </a:cubicBezTo>
                    <a:cubicBezTo>
                      <a:pt x="21" y="13"/>
                      <a:pt x="21" y="13"/>
                      <a:pt x="20" y="13"/>
                    </a:cubicBezTo>
                    <a:cubicBezTo>
                      <a:pt x="19" y="13"/>
                      <a:pt x="19" y="14"/>
                      <a:pt x="19" y="14"/>
                    </a:cubicBezTo>
                    <a:cubicBezTo>
                      <a:pt x="19" y="11"/>
                      <a:pt x="18" y="8"/>
                      <a:pt x="18" y="5"/>
                    </a:cubicBezTo>
                    <a:cubicBezTo>
                      <a:pt x="17" y="4"/>
                      <a:pt x="17" y="2"/>
                      <a:pt x="17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23" name="Freeform 520"/>
              <p:cNvSpPr/>
              <p:nvPr/>
            </p:nvSpPr>
            <p:spPr bwMode="auto">
              <a:xfrm>
                <a:off x="1380" y="3210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24" name="Freeform 521"/>
              <p:cNvSpPr/>
              <p:nvPr/>
            </p:nvSpPr>
            <p:spPr bwMode="auto">
              <a:xfrm>
                <a:off x="1380" y="3199"/>
                <a:ext cx="0" cy="14"/>
              </a:xfrm>
              <a:custGeom>
                <a:avLst/>
                <a:gdLst>
                  <a:gd name="T0" fmla="*/ 0 h 5"/>
                  <a:gd name="T1" fmla="*/ 0 h 5"/>
                  <a:gd name="T2" fmla="*/ 5 h 5"/>
                  <a:gd name="T3" fmla="*/ 2 h 5"/>
                  <a:gd name="T4" fmla="*/ 3 h 5"/>
                  <a:gd name="T5" fmla="*/ 1 h 5"/>
                  <a:gd name="T6" fmla="*/ 1 h 5"/>
                  <a:gd name="T7" fmla="*/ 0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</a:cxnLst>
                <a:rect l="0" t="0" r="r" b="b"/>
                <a:pathLst>
                  <a:path h="5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4"/>
                      <a:pt x="0" y="3"/>
                      <a:pt x="0" y="5"/>
                    </a:cubicBezTo>
                    <a:cubicBezTo>
                      <a:pt x="0" y="5"/>
                      <a:pt x="0" y="3"/>
                      <a:pt x="0" y="2"/>
                    </a:cubicBezTo>
                    <a:cubicBezTo>
                      <a:pt x="0" y="2"/>
                      <a:pt x="0" y="4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0"/>
                      <a:pt x="0" y="2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25" name="Freeform 522"/>
              <p:cNvSpPr/>
              <p:nvPr/>
            </p:nvSpPr>
            <p:spPr bwMode="auto">
              <a:xfrm>
                <a:off x="1378" y="3202"/>
                <a:ext cx="2" cy="5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2"/>
                      <a:pt x="1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26" name="Freeform 523"/>
              <p:cNvSpPr/>
              <p:nvPr/>
            </p:nvSpPr>
            <p:spPr bwMode="auto">
              <a:xfrm>
                <a:off x="1378" y="3204"/>
                <a:ext cx="0" cy="6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27" name="Freeform 524"/>
              <p:cNvSpPr/>
              <p:nvPr/>
            </p:nvSpPr>
            <p:spPr bwMode="auto">
              <a:xfrm>
                <a:off x="1378" y="3207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28" name="Freeform 525"/>
              <p:cNvSpPr/>
              <p:nvPr/>
            </p:nvSpPr>
            <p:spPr bwMode="auto">
              <a:xfrm>
                <a:off x="1375" y="3202"/>
                <a:ext cx="3" cy="8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3 h 3"/>
                  <a:gd name="T4" fmla="*/ 1 w 1"/>
                  <a:gd name="T5" fmla="*/ 2 h 3"/>
                  <a:gd name="T6" fmla="*/ 1 w 1"/>
                  <a:gd name="T7" fmla="*/ 1 h 3"/>
                  <a:gd name="T8" fmla="*/ 1 w 1"/>
                  <a:gd name="T9" fmla="*/ 1 h 3"/>
                  <a:gd name="T10" fmla="*/ 1 w 1"/>
                  <a:gd name="T11" fmla="*/ 0 h 3"/>
                  <a:gd name="T12" fmla="*/ 0 w 1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0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0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29" name="Freeform 526"/>
              <p:cNvSpPr/>
              <p:nvPr/>
            </p:nvSpPr>
            <p:spPr bwMode="auto">
              <a:xfrm>
                <a:off x="1378" y="32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30" name="Rectangle 527"/>
              <p:cNvSpPr>
                <a:spLocks noChangeArrowheads="1"/>
              </p:cNvSpPr>
              <p:nvPr/>
            </p:nvSpPr>
            <p:spPr bwMode="auto">
              <a:xfrm>
                <a:off x="1378" y="3207"/>
                <a:ext cx="1" cy="3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31" name="Freeform 528"/>
              <p:cNvSpPr/>
              <p:nvPr/>
            </p:nvSpPr>
            <p:spPr bwMode="auto">
              <a:xfrm>
                <a:off x="1375" y="3199"/>
                <a:ext cx="0" cy="11"/>
              </a:xfrm>
              <a:custGeom>
                <a:avLst/>
                <a:gdLst>
                  <a:gd name="T0" fmla="*/ 4 h 4"/>
                  <a:gd name="T1" fmla="*/ 2 h 4"/>
                  <a:gd name="T2" fmla="*/ 0 h 4"/>
                  <a:gd name="T3" fmla="*/ 0 h 4"/>
                  <a:gd name="T4" fmla="*/ 4 h 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4">
                    <a:moveTo>
                      <a:pt x="0" y="4"/>
                    </a:moveTo>
                    <a:cubicBezTo>
                      <a:pt x="0" y="2"/>
                      <a:pt x="0" y="4"/>
                      <a:pt x="0" y="2"/>
                    </a:cubicBezTo>
                    <a:cubicBezTo>
                      <a:pt x="0" y="2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32" name="Freeform 529"/>
              <p:cNvSpPr/>
              <p:nvPr/>
            </p:nvSpPr>
            <p:spPr bwMode="auto">
              <a:xfrm>
                <a:off x="1372" y="3193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33" name="Freeform 530"/>
              <p:cNvSpPr/>
              <p:nvPr/>
            </p:nvSpPr>
            <p:spPr bwMode="auto">
              <a:xfrm>
                <a:off x="1369" y="3191"/>
                <a:ext cx="6" cy="16"/>
              </a:xfrm>
              <a:custGeom>
                <a:avLst/>
                <a:gdLst>
                  <a:gd name="T0" fmla="*/ 0 w 2"/>
                  <a:gd name="T1" fmla="*/ 5 h 6"/>
                  <a:gd name="T2" fmla="*/ 1 w 2"/>
                  <a:gd name="T3" fmla="*/ 3 h 6"/>
                  <a:gd name="T4" fmla="*/ 1 w 2"/>
                  <a:gd name="T5" fmla="*/ 4 h 6"/>
                  <a:gd name="T6" fmla="*/ 1 w 2"/>
                  <a:gd name="T7" fmla="*/ 4 h 6"/>
                  <a:gd name="T8" fmla="*/ 1 w 2"/>
                  <a:gd name="T9" fmla="*/ 5 h 6"/>
                  <a:gd name="T10" fmla="*/ 1 w 2"/>
                  <a:gd name="T11" fmla="*/ 4 h 6"/>
                  <a:gd name="T12" fmla="*/ 2 w 2"/>
                  <a:gd name="T13" fmla="*/ 5 h 6"/>
                  <a:gd name="T14" fmla="*/ 2 w 2"/>
                  <a:gd name="T15" fmla="*/ 3 h 6"/>
                  <a:gd name="T16" fmla="*/ 1 w 2"/>
                  <a:gd name="T17" fmla="*/ 3 h 6"/>
                  <a:gd name="T18" fmla="*/ 1 w 2"/>
                  <a:gd name="T19" fmla="*/ 2 h 6"/>
                  <a:gd name="T20" fmla="*/ 1 w 2"/>
                  <a:gd name="T21" fmla="*/ 0 h 6"/>
                  <a:gd name="T22" fmla="*/ 0 w 2"/>
                  <a:gd name="T23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6">
                    <a:moveTo>
                      <a:pt x="0" y="5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3"/>
                      <a:pt x="1" y="4"/>
                    </a:cubicBezTo>
                    <a:cubicBezTo>
                      <a:pt x="1" y="6"/>
                      <a:pt x="1" y="4"/>
                      <a:pt x="1" y="5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2"/>
                      <a:pt x="1" y="4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0"/>
                      <a:pt x="1" y="0"/>
                    </a:cubicBezTo>
                    <a:cubicBezTo>
                      <a:pt x="0" y="0"/>
                      <a:pt x="1" y="4"/>
                      <a:pt x="0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34" name="Freeform 531"/>
              <p:cNvSpPr/>
              <p:nvPr/>
            </p:nvSpPr>
            <p:spPr bwMode="auto">
              <a:xfrm>
                <a:off x="1369" y="3196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35" name="Freeform 532"/>
              <p:cNvSpPr/>
              <p:nvPr/>
            </p:nvSpPr>
            <p:spPr bwMode="auto">
              <a:xfrm>
                <a:off x="1367" y="3191"/>
                <a:ext cx="2" cy="16"/>
              </a:xfrm>
              <a:custGeom>
                <a:avLst/>
                <a:gdLst>
                  <a:gd name="T0" fmla="*/ 1 w 1"/>
                  <a:gd name="T1" fmla="*/ 5 h 6"/>
                  <a:gd name="T2" fmla="*/ 1 w 1"/>
                  <a:gd name="T3" fmla="*/ 4 h 6"/>
                  <a:gd name="T4" fmla="*/ 1 w 1"/>
                  <a:gd name="T5" fmla="*/ 5 h 6"/>
                  <a:gd name="T6" fmla="*/ 1 w 1"/>
                  <a:gd name="T7" fmla="*/ 3 h 6"/>
                  <a:gd name="T8" fmla="*/ 1 w 1"/>
                  <a:gd name="T9" fmla="*/ 4 h 6"/>
                  <a:gd name="T10" fmla="*/ 1 w 1"/>
                  <a:gd name="T11" fmla="*/ 1 h 6"/>
                  <a:gd name="T12" fmla="*/ 1 w 1"/>
                  <a:gd name="T13" fmla="*/ 2 h 6"/>
                  <a:gd name="T14" fmla="*/ 0 w 1"/>
                  <a:gd name="T15" fmla="*/ 2 h 6"/>
                  <a:gd name="T16" fmla="*/ 0 w 1"/>
                  <a:gd name="T17" fmla="*/ 3 h 6"/>
                  <a:gd name="T18" fmla="*/ 0 w 1"/>
                  <a:gd name="T19" fmla="*/ 4 h 6"/>
                  <a:gd name="T20" fmla="*/ 1 w 1"/>
                  <a:gd name="T21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6">
                    <a:moveTo>
                      <a:pt x="1" y="5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1" y="5"/>
                      <a:pt x="1" y="4"/>
                      <a:pt x="1" y="3"/>
                    </a:cubicBezTo>
                    <a:cubicBezTo>
                      <a:pt x="1" y="1"/>
                      <a:pt x="1" y="4"/>
                      <a:pt x="1" y="4"/>
                    </a:cubicBezTo>
                    <a:cubicBezTo>
                      <a:pt x="0" y="3"/>
                      <a:pt x="1" y="3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0"/>
                      <a:pt x="0" y="2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6"/>
                      <a:pt x="1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36" name="Freeform 533"/>
              <p:cNvSpPr/>
              <p:nvPr/>
            </p:nvSpPr>
            <p:spPr bwMode="auto">
              <a:xfrm>
                <a:off x="1369" y="3204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37" name="Freeform 534"/>
              <p:cNvSpPr/>
              <p:nvPr/>
            </p:nvSpPr>
            <p:spPr bwMode="auto">
              <a:xfrm>
                <a:off x="1367" y="319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38" name="Freeform 535"/>
              <p:cNvSpPr/>
              <p:nvPr/>
            </p:nvSpPr>
            <p:spPr bwMode="auto">
              <a:xfrm>
                <a:off x="1367" y="3202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39" name="Freeform 536"/>
              <p:cNvSpPr/>
              <p:nvPr/>
            </p:nvSpPr>
            <p:spPr bwMode="auto">
              <a:xfrm>
                <a:off x="1348" y="3193"/>
                <a:ext cx="19" cy="17"/>
              </a:xfrm>
              <a:custGeom>
                <a:avLst/>
                <a:gdLst>
                  <a:gd name="T0" fmla="*/ 0 w 7"/>
                  <a:gd name="T1" fmla="*/ 0 h 6"/>
                  <a:gd name="T2" fmla="*/ 0 w 7"/>
                  <a:gd name="T3" fmla="*/ 1 h 6"/>
                  <a:gd name="T4" fmla="*/ 0 w 7"/>
                  <a:gd name="T5" fmla="*/ 3 h 6"/>
                  <a:gd name="T6" fmla="*/ 0 w 7"/>
                  <a:gd name="T7" fmla="*/ 5 h 6"/>
                  <a:gd name="T8" fmla="*/ 0 w 7"/>
                  <a:gd name="T9" fmla="*/ 4 h 6"/>
                  <a:gd name="T10" fmla="*/ 0 w 7"/>
                  <a:gd name="T11" fmla="*/ 5 h 6"/>
                  <a:gd name="T12" fmla="*/ 1 w 7"/>
                  <a:gd name="T13" fmla="*/ 5 h 6"/>
                  <a:gd name="T14" fmla="*/ 2 w 7"/>
                  <a:gd name="T15" fmla="*/ 4 h 6"/>
                  <a:gd name="T16" fmla="*/ 5 w 7"/>
                  <a:gd name="T17" fmla="*/ 5 h 6"/>
                  <a:gd name="T18" fmla="*/ 5 w 7"/>
                  <a:gd name="T19" fmla="*/ 3 h 6"/>
                  <a:gd name="T20" fmla="*/ 5 w 7"/>
                  <a:gd name="T21" fmla="*/ 4 h 6"/>
                  <a:gd name="T22" fmla="*/ 5 w 7"/>
                  <a:gd name="T23" fmla="*/ 4 h 6"/>
                  <a:gd name="T24" fmla="*/ 6 w 7"/>
                  <a:gd name="T25" fmla="*/ 4 h 6"/>
                  <a:gd name="T26" fmla="*/ 6 w 7"/>
                  <a:gd name="T27" fmla="*/ 2 h 6"/>
                  <a:gd name="T28" fmla="*/ 6 w 7"/>
                  <a:gd name="T29" fmla="*/ 5 h 6"/>
                  <a:gd name="T30" fmla="*/ 7 w 7"/>
                  <a:gd name="T31" fmla="*/ 3 h 6"/>
                  <a:gd name="T32" fmla="*/ 7 w 7"/>
                  <a:gd name="T33" fmla="*/ 1 h 6"/>
                  <a:gd name="T34" fmla="*/ 7 w 7"/>
                  <a:gd name="T35" fmla="*/ 0 h 6"/>
                  <a:gd name="T36" fmla="*/ 5 w 7"/>
                  <a:gd name="T37" fmla="*/ 3 h 6"/>
                  <a:gd name="T38" fmla="*/ 5 w 7"/>
                  <a:gd name="T39" fmla="*/ 2 h 6"/>
                  <a:gd name="T40" fmla="*/ 4 w 7"/>
                  <a:gd name="T41" fmla="*/ 1 h 6"/>
                  <a:gd name="T42" fmla="*/ 3 w 7"/>
                  <a:gd name="T43" fmla="*/ 3 h 6"/>
                  <a:gd name="T44" fmla="*/ 3 w 7"/>
                  <a:gd name="T45" fmla="*/ 2 h 6"/>
                  <a:gd name="T46" fmla="*/ 3 w 7"/>
                  <a:gd name="T47" fmla="*/ 3 h 6"/>
                  <a:gd name="T48" fmla="*/ 3 w 7"/>
                  <a:gd name="T49" fmla="*/ 2 h 6"/>
                  <a:gd name="T50" fmla="*/ 2 w 7"/>
                  <a:gd name="T51" fmla="*/ 4 h 6"/>
                  <a:gd name="T52" fmla="*/ 2 w 7"/>
                  <a:gd name="T53" fmla="*/ 1 h 6"/>
                  <a:gd name="T54" fmla="*/ 2 w 7"/>
                  <a:gd name="T55" fmla="*/ 2 h 6"/>
                  <a:gd name="T56" fmla="*/ 2 w 7"/>
                  <a:gd name="T57" fmla="*/ 3 h 6"/>
                  <a:gd name="T58" fmla="*/ 2 w 7"/>
                  <a:gd name="T59" fmla="*/ 1 h 6"/>
                  <a:gd name="T60" fmla="*/ 1 w 7"/>
                  <a:gd name="T61" fmla="*/ 2 h 6"/>
                  <a:gd name="T62" fmla="*/ 1 w 7"/>
                  <a:gd name="T63" fmla="*/ 3 h 6"/>
                  <a:gd name="T64" fmla="*/ 0 w 7"/>
                  <a:gd name="T65" fmla="*/ 3 h 6"/>
                  <a:gd name="T66" fmla="*/ 1 w 7"/>
                  <a:gd name="T67" fmla="*/ 1 h 6"/>
                  <a:gd name="T68" fmla="*/ 1 w 7"/>
                  <a:gd name="T69" fmla="*/ 0 h 6"/>
                  <a:gd name="T70" fmla="*/ 0 w 7"/>
                  <a:gd name="T71" fmla="*/ 2 h 6"/>
                  <a:gd name="T72" fmla="*/ 0 w 7"/>
                  <a:gd name="T7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" h="6">
                    <a:moveTo>
                      <a:pt x="0" y="0"/>
                    </a:moveTo>
                    <a:cubicBezTo>
                      <a:pt x="0" y="1"/>
                      <a:pt x="0" y="2"/>
                      <a:pt x="0" y="1"/>
                    </a:cubicBezTo>
                    <a:cubicBezTo>
                      <a:pt x="0" y="3"/>
                      <a:pt x="0" y="2"/>
                      <a:pt x="0" y="3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0" y="5"/>
                      <a:pt x="0" y="4"/>
                      <a:pt x="0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1" y="4"/>
                      <a:pt x="1" y="5"/>
                    </a:cubicBezTo>
                    <a:cubicBezTo>
                      <a:pt x="2" y="5"/>
                      <a:pt x="2" y="5"/>
                      <a:pt x="2" y="4"/>
                    </a:cubicBezTo>
                    <a:cubicBezTo>
                      <a:pt x="3" y="5"/>
                      <a:pt x="4" y="4"/>
                      <a:pt x="5" y="5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4"/>
                      <a:pt x="5" y="3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6"/>
                      <a:pt x="6" y="4"/>
                      <a:pt x="6" y="4"/>
                    </a:cubicBezTo>
                    <a:cubicBezTo>
                      <a:pt x="6" y="4"/>
                      <a:pt x="6" y="2"/>
                      <a:pt x="6" y="2"/>
                    </a:cubicBezTo>
                    <a:cubicBezTo>
                      <a:pt x="6" y="4"/>
                      <a:pt x="6" y="2"/>
                      <a:pt x="6" y="5"/>
                    </a:cubicBezTo>
                    <a:cubicBezTo>
                      <a:pt x="7" y="5"/>
                      <a:pt x="7" y="3"/>
                      <a:pt x="7" y="3"/>
                    </a:cubicBezTo>
                    <a:cubicBezTo>
                      <a:pt x="7" y="2"/>
                      <a:pt x="7" y="2"/>
                      <a:pt x="7" y="1"/>
                    </a:cubicBezTo>
                    <a:cubicBezTo>
                      <a:pt x="7" y="0"/>
                      <a:pt x="7" y="2"/>
                      <a:pt x="7" y="0"/>
                    </a:cubicBezTo>
                    <a:cubicBezTo>
                      <a:pt x="6" y="0"/>
                      <a:pt x="5" y="2"/>
                      <a:pt x="5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4" y="3"/>
                      <a:pt x="4" y="1"/>
                    </a:cubicBezTo>
                    <a:cubicBezTo>
                      <a:pt x="4" y="2"/>
                      <a:pt x="3" y="0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2"/>
                      <a:pt x="3" y="2"/>
                    </a:cubicBezTo>
                    <a:cubicBezTo>
                      <a:pt x="3" y="3"/>
                      <a:pt x="3" y="3"/>
                      <a:pt x="2" y="4"/>
                    </a:cubicBezTo>
                    <a:cubicBezTo>
                      <a:pt x="2" y="3"/>
                      <a:pt x="2" y="2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3"/>
                      <a:pt x="2" y="3"/>
                    </a:cubicBezTo>
                    <a:cubicBezTo>
                      <a:pt x="2" y="3"/>
                      <a:pt x="2" y="2"/>
                      <a:pt x="2" y="1"/>
                    </a:cubicBezTo>
                    <a:cubicBezTo>
                      <a:pt x="1" y="0"/>
                      <a:pt x="1" y="3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2"/>
                      <a:pt x="0" y="3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2"/>
                      <a:pt x="0" y="2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40" name="Rectangle 537"/>
              <p:cNvSpPr>
                <a:spLocks noChangeArrowheads="1"/>
              </p:cNvSpPr>
              <p:nvPr/>
            </p:nvSpPr>
            <p:spPr bwMode="auto">
              <a:xfrm>
                <a:off x="1350" y="3191"/>
                <a:ext cx="1" cy="2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41" name="Freeform 538"/>
              <p:cNvSpPr/>
              <p:nvPr/>
            </p:nvSpPr>
            <p:spPr bwMode="auto">
              <a:xfrm>
                <a:off x="1348" y="319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42" name="Rectangle 539"/>
              <p:cNvSpPr>
                <a:spLocks noChangeArrowheads="1"/>
              </p:cNvSpPr>
              <p:nvPr/>
            </p:nvSpPr>
            <p:spPr bwMode="auto">
              <a:xfrm>
                <a:off x="1350" y="3207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43" name="Freeform 540"/>
              <p:cNvSpPr/>
              <p:nvPr/>
            </p:nvSpPr>
            <p:spPr bwMode="auto">
              <a:xfrm>
                <a:off x="1353" y="3191"/>
                <a:ext cx="0" cy="5"/>
              </a:xfrm>
              <a:custGeom>
                <a:avLst/>
                <a:gdLst>
                  <a:gd name="T0" fmla="*/ 0 h 5"/>
                  <a:gd name="T1" fmla="*/ 5 h 5"/>
                  <a:gd name="T2" fmla="*/ 0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5">
                    <a:moveTo>
                      <a:pt x="0" y="0"/>
                    </a:moveTo>
                    <a:lnTo>
                      <a:pt x="0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44" name="Freeform 541"/>
              <p:cNvSpPr/>
              <p:nvPr/>
            </p:nvSpPr>
            <p:spPr bwMode="auto">
              <a:xfrm>
                <a:off x="1356" y="3193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45" name="Rectangle 542"/>
              <p:cNvSpPr>
                <a:spLocks noChangeArrowheads="1"/>
              </p:cNvSpPr>
              <p:nvPr/>
            </p:nvSpPr>
            <p:spPr bwMode="auto">
              <a:xfrm>
                <a:off x="1348" y="3191"/>
                <a:ext cx="1" cy="2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46" name="Freeform 543"/>
              <p:cNvSpPr/>
              <p:nvPr/>
            </p:nvSpPr>
            <p:spPr bwMode="auto">
              <a:xfrm>
                <a:off x="1334" y="3191"/>
                <a:ext cx="14" cy="22"/>
              </a:xfrm>
              <a:custGeom>
                <a:avLst/>
                <a:gdLst>
                  <a:gd name="T0" fmla="*/ 1 w 5"/>
                  <a:gd name="T1" fmla="*/ 7 h 8"/>
                  <a:gd name="T2" fmla="*/ 1 w 5"/>
                  <a:gd name="T3" fmla="*/ 7 h 8"/>
                  <a:gd name="T4" fmla="*/ 2 w 5"/>
                  <a:gd name="T5" fmla="*/ 4 h 8"/>
                  <a:gd name="T6" fmla="*/ 2 w 5"/>
                  <a:gd name="T7" fmla="*/ 7 h 8"/>
                  <a:gd name="T8" fmla="*/ 3 w 5"/>
                  <a:gd name="T9" fmla="*/ 5 h 8"/>
                  <a:gd name="T10" fmla="*/ 3 w 5"/>
                  <a:gd name="T11" fmla="*/ 6 h 8"/>
                  <a:gd name="T12" fmla="*/ 4 w 5"/>
                  <a:gd name="T13" fmla="*/ 3 h 8"/>
                  <a:gd name="T14" fmla="*/ 4 w 5"/>
                  <a:gd name="T15" fmla="*/ 7 h 8"/>
                  <a:gd name="T16" fmla="*/ 4 w 5"/>
                  <a:gd name="T17" fmla="*/ 7 h 8"/>
                  <a:gd name="T18" fmla="*/ 4 w 5"/>
                  <a:gd name="T19" fmla="*/ 6 h 8"/>
                  <a:gd name="T20" fmla="*/ 4 w 5"/>
                  <a:gd name="T21" fmla="*/ 4 h 8"/>
                  <a:gd name="T22" fmla="*/ 5 w 5"/>
                  <a:gd name="T23" fmla="*/ 2 h 8"/>
                  <a:gd name="T24" fmla="*/ 4 w 5"/>
                  <a:gd name="T25" fmla="*/ 3 h 8"/>
                  <a:gd name="T26" fmla="*/ 4 w 5"/>
                  <a:gd name="T27" fmla="*/ 2 h 8"/>
                  <a:gd name="T28" fmla="*/ 4 w 5"/>
                  <a:gd name="T29" fmla="*/ 3 h 8"/>
                  <a:gd name="T30" fmla="*/ 4 w 5"/>
                  <a:gd name="T31" fmla="*/ 2 h 8"/>
                  <a:gd name="T32" fmla="*/ 3 w 5"/>
                  <a:gd name="T33" fmla="*/ 3 h 8"/>
                  <a:gd name="T34" fmla="*/ 3 w 5"/>
                  <a:gd name="T35" fmla="*/ 2 h 8"/>
                  <a:gd name="T36" fmla="*/ 3 w 5"/>
                  <a:gd name="T37" fmla="*/ 4 h 8"/>
                  <a:gd name="T38" fmla="*/ 3 w 5"/>
                  <a:gd name="T39" fmla="*/ 2 h 8"/>
                  <a:gd name="T40" fmla="*/ 3 w 5"/>
                  <a:gd name="T41" fmla="*/ 3 h 8"/>
                  <a:gd name="T42" fmla="*/ 2 w 5"/>
                  <a:gd name="T43" fmla="*/ 2 h 8"/>
                  <a:gd name="T44" fmla="*/ 2 w 5"/>
                  <a:gd name="T45" fmla="*/ 3 h 8"/>
                  <a:gd name="T46" fmla="*/ 3 w 5"/>
                  <a:gd name="T47" fmla="*/ 2 h 8"/>
                  <a:gd name="T48" fmla="*/ 2 w 5"/>
                  <a:gd name="T49" fmla="*/ 5 h 8"/>
                  <a:gd name="T50" fmla="*/ 2 w 5"/>
                  <a:gd name="T51" fmla="*/ 2 h 8"/>
                  <a:gd name="T52" fmla="*/ 1 w 5"/>
                  <a:gd name="T53" fmla="*/ 3 h 8"/>
                  <a:gd name="T54" fmla="*/ 1 w 5"/>
                  <a:gd name="T55" fmla="*/ 2 h 8"/>
                  <a:gd name="T56" fmla="*/ 1 w 5"/>
                  <a:gd name="T57" fmla="*/ 3 h 8"/>
                  <a:gd name="T58" fmla="*/ 1 w 5"/>
                  <a:gd name="T59" fmla="*/ 4 h 8"/>
                  <a:gd name="T60" fmla="*/ 1 w 5"/>
                  <a:gd name="T61" fmla="*/ 5 h 8"/>
                  <a:gd name="T62" fmla="*/ 1 w 5"/>
                  <a:gd name="T63" fmla="*/ 4 h 8"/>
                  <a:gd name="T64" fmla="*/ 0 w 5"/>
                  <a:gd name="T65" fmla="*/ 6 h 8"/>
                  <a:gd name="T66" fmla="*/ 1 w 5"/>
                  <a:gd name="T67" fmla="*/ 5 h 8"/>
                  <a:gd name="T68" fmla="*/ 1 w 5"/>
                  <a:gd name="T69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" h="8">
                    <a:moveTo>
                      <a:pt x="1" y="7"/>
                    </a:moveTo>
                    <a:cubicBezTo>
                      <a:pt x="1" y="8"/>
                      <a:pt x="1" y="7"/>
                      <a:pt x="1" y="7"/>
                    </a:cubicBezTo>
                    <a:cubicBezTo>
                      <a:pt x="2" y="7"/>
                      <a:pt x="2" y="4"/>
                      <a:pt x="2" y="4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3" y="8"/>
                      <a:pt x="3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2"/>
                      <a:pt x="4" y="3"/>
                    </a:cubicBezTo>
                    <a:cubicBezTo>
                      <a:pt x="3" y="5"/>
                      <a:pt x="4" y="5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6"/>
                      <a:pt x="4" y="6"/>
                    </a:cubicBezTo>
                    <a:cubicBezTo>
                      <a:pt x="4" y="5"/>
                      <a:pt x="4" y="4"/>
                      <a:pt x="4" y="4"/>
                    </a:cubicBezTo>
                    <a:cubicBezTo>
                      <a:pt x="4" y="3"/>
                      <a:pt x="4" y="3"/>
                      <a:pt x="5" y="2"/>
                    </a:cubicBezTo>
                    <a:cubicBezTo>
                      <a:pt x="4" y="3"/>
                      <a:pt x="4" y="2"/>
                      <a:pt x="4" y="3"/>
                    </a:cubicBezTo>
                    <a:cubicBezTo>
                      <a:pt x="4" y="2"/>
                      <a:pt x="4" y="3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2"/>
                      <a:pt x="4" y="2"/>
                    </a:cubicBezTo>
                    <a:cubicBezTo>
                      <a:pt x="4" y="2"/>
                      <a:pt x="4" y="3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2"/>
                      <a:pt x="3" y="4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0"/>
                      <a:pt x="2" y="2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3"/>
                      <a:pt x="2" y="2"/>
                      <a:pt x="3" y="2"/>
                    </a:cubicBezTo>
                    <a:cubicBezTo>
                      <a:pt x="3" y="3"/>
                      <a:pt x="2" y="4"/>
                      <a:pt x="2" y="5"/>
                    </a:cubicBezTo>
                    <a:cubicBezTo>
                      <a:pt x="2" y="4"/>
                      <a:pt x="2" y="5"/>
                      <a:pt x="2" y="2"/>
                    </a:cubicBezTo>
                    <a:cubicBezTo>
                      <a:pt x="2" y="2"/>
                      <a:pt x="2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4"/>
                      <a:pt x="1" y="1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0" y="6"/>
                      <a:pt x="0" y="6"/>
                    </a:cubicBezTo>
                    <a:cubicBezTo>
                      <a:pt x="1" y="6"/>
                      <a:pt x="1" y="5"/>
                      <a:pt x="1" y="5"/>
                    </a:cubicBezTo>
                    <a:cubicBezTo>
                      <a:pt x="1" y="6"/>
                      <a:pt x="1" y="7"/>
                      <a:pt x="1" y="7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47" name="Freeform 544"/>
              <p:cNvSpPr/>
              <p:nvPr/>
            </p:nvSpPr>
            <p:spPr bwMode="auto">
              <a:xfrm>
                <a:off x="1342" y="3196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48" name="Freeform 545"/>
              <p:cNvSpPr/>
              <p:nvPr/>
            </p:nvSpPr>
            <p:spPr bwMode="auto">
              <a:xfrm>
                <a:off x="1326" y="3188"/>
                <a:ext cx="11" cy="27"/>
              </a:xfrm>
              <a:custGeom>
                <a:avLst/>
                <a:gdLst>
                  <a:gd name="T0" fmla="*/ 3 w 4"/>
                  <a:gd name="T1" fmla="*/ 5 h 10"/>
                  <a:gd name="T2" fmla="*/ 3 w 4"/>
                  <a:gd name="T3" fmla="*/ 3 h 10"/>
                  <a:gd name="T4" fmla="*/ 2 w 4"/>
                  <a:gd name="T5" fmla="*/ 7 h 10"/>
                  <a:gd name="T6" fmla="*/ 2 w 4"/>
                  <a:gd name="T7" fmla="*/ 7 h 10"/>
                  <a:gd name="T8" fmla="*/ 2 w 4"/>
                  <a:gd name="T9" fmla="*/ 4 h 10"/>
                  <a:gd name="T10" fmla="*/ 2 w 4"/>
                  <a:gd name="T11" fmla="*/ 4 h 10"/>
                  <a:gd name="T12" fmla="*/ 2 w 4"/>
                  <a:gd name="T13" fmla="*/ 6 h 10"/>
                  <a:gd name="T14" fmla="*/ 1 w 4"/>
                  <a:gd name="T15" fmla="*/ 7 h 10"/>
                  <a:gd name="T16" fmla="*/ 2 w 4"/>
                  <a:gd name="T17" fmla="*/ 6 h 10"/>
                  <a:gd name="T18" fmla="*/ 1 w 4"/>
                  <a:gd name="T19" fmla="*/ 4 h 10"/>
                  <a:gd name="T20" fmla="*/ 0 w 4"/>
                  <a:gd name="T21" fmla="*/ 9 h 10"/>
                  <a:gd name="T22" fmla="*/ 1 w 4"/>
                  <a:gd name="T23" fmla="*/ 9 h 10"/>
                  <a:gd name="T24" fmla="*/ 1 w 4"/>
                  <a:gd name="T25" fmla="*/ 7 h 10"/>
                  <a:gd name="T26" fmla="*/ 1 w 4"/>
                  <a:gd name="T27" fmla="*/ 7 h 10"/>
                  <a:gd name="T28" fmla="*/ 1 w 4"/>
                  <a:gd name="T29" fmla="*/ 8 h 10"/>
                  <a:gd name="T30" fmla="*/ 3 w 4"/>
                  <a:gd name="T31" fmla="*/ 8 h 10"/>
                  <a:gd name="T32" fmla="*/ 3 w 4"/>
                  <a:gd name="T33" fmla="*/ 8 h 10"/>
                  <a:gd name="T34" fmla="*/ 3 w 4"/>
                  <a:gd name="T35" fmla="*/ 7 h 10"/>
                  <a:gd name="T36" fmla="*/ 3 w 4"/>
                  <a:gd name="T37" fmla="*/ 5 h 10"/>
                  <a:gd name="T38" fmla="*/ 3 w 4"/>
                  <a:gd name="T39" fmla="*/ 5 h 10"/>
                  <a:gd name="T40" fmla="*/ 3 w 4"/>
                  <a:gd name="T41" fmla="*/ 3 h 10"/>
                  <a:gd name="T42" fmla="*/ 4 w 4"/>
                  <a:gd name="T43" fmla="*/ 2 h 10"/>
                  <a:gd name="T44" fmla="*/ 3 w 4"/>
                  <a:gd name="T45" fmla="*/ 2 h 10"/>
                  <a:gd name="T46" fmla="*/ 3 w 4"/>
                  <a:gd name="T47" fmla="*/ 5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" h="10">
                    <a:moveTo>
                      <a:pt x="3" y="5"/>
                    </a:moveTo>
                    <a:cubicBezTo>
                      <a:pt x="2" y="5"/>
                      <a:pt x="3" y="4"/>
                      <a:pt x="3" y="3"/>
                    </a:cubicBezTo>
                    <a:cubicBezTo>
                      <a:pt x="2" y="4"/>
                      <a:pt x="3" y="5"/>
                      <a:pt x="2" y="7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6"/>
                      <a:pt x="2" y="5"/>
                      <a:pt x="2" y="4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7"/>
                    </a:cubicBezTo>
                    <a:cubicBezTo>
                      <a:pt x="1" y="6"/>
                      <a:pt x="1" y="6"/>
                      <a:pt x="2" y="6"/>
                    </a:cubicBezTo>
                    <a:cubicBezTo>
                      <a:pt x="2" y="5"/>
                      <a:pt x="1" y="5"/>
                      <a:pt x="1" y="4"/>
                    </a:cubicBezTo>
                    <a:cubicBezTo>
                      <a:pt x="1" y="6"/>
                      <a:pt x="0" y="6"/>
                      <a:pt x="0" y="9"/>
                    </a:cubicBezTo>
                    <a:cubicBezTo>
                      <a:pt x="0" y="10"/>
                      <a:pt x="0" y="9"/>
                      <a:pt x="1" y="9"/>
                    </a:cubicBezTo>
                    <a:cubicBezTo>
                      <a:pt x="0" y="8"/>
                      <a:pt x="1" y="7"/>
                      <a:pt x="1" y="7"/>
                    </a:cubicBezTo>
                    <a:cubicBezTo>
                      <a:pt x="1" y="7"/>
                      <a:pt x="1" y="6"/>
                      <a:pt x="1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9"/>
                      <a:pt x="2" y="9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4"/>
                      <a:pt x="3" y="3"/>
                    </a:cubicBezTo>
                    <a:cubicBezTo>
                      <a:pt x="3" y="3"/>
                      <a:pt x="3" y="4"/>
                      <a:pt x="4" y="2"/>
                    </a:cubicBezTo>
                    <a:cubicBezTo>
                      <a:pt x="3" y="0"/>
                      <a:pt x="3" y="4"/>
                      <a:pt x="3" y="2"/>
                    </a:cubicBezTo>
                    <a:lnTo>
                      <a:pt x="3" y="5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49" name="Freeform 546"/>
              <p:cNvSpPr/>
              <p:nvPr/>
            </p:nvSpPr>
            <p:spPr bwMode="auto">
              <a:xfrm>
                <a:off x="1334" y="3199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50" name="Freeform 547"/>
              <p:cNvSpPr/>
              <p:nvPr/>
            </p:nvSpPr>
            <p:spPr bwMode="auto">
              <a:xfrm>
                <a:off x="1334" y="3207"/>
                <a:ext cx="0" cy="6"/>
              </a:xfrm>
              <a:custGeom>
                <a:avLst/>
                <a:gdLst>
                  <a:gd name="T0" fmla="*/ 2 h 2"/>
                  <a:gd name="T1" fmla="*/ 1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51" name="Freeform 548"/>
              <p:cNvSpPr/>
              <p:nvPr/>
            </p:nvSpPr>
            <p:spPr bwMode="auto">
              <a:xfrm>
                <a:off x="1328" y="3199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52" name="Freeform 549"/>
              <p:cNvSpPr/>
              <p:nvPr/>
            </p:nvSpPr>
            <p:spPr bwMode="auto">
              <a:xfrm>
                <a:off x="1323" y="3202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4 h 4"/>
                  <a:gd name="T4" fmla="*/ 1 w 1"/>
                  <a:gd name="T5" fmla="*/ 0 h 4"/>
                  <a:gd name="T6" fmla="*/ 1 w 1"/>
                  <a:gd name="T7" fmla="*/ 3 h 4"/>
                  <a:gd name="T8" fmla="*/ 0 w 1"/>
                  <a:gd name="T9" fmla="*/ 3 h 4"/>
                  <a:gd name="T10" fmla="*/ 0 w 1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4"/>
                      <a:pt x="1" y="3"/>
                      <a:pt x="1" y="4"/>
                    </a:cubicBezTo>
                    <a:cubicBezTo>
                      <a:pt x="1" y="3"/>
                      <a:pt x="1" y="2"/>
                      <a:pt x="1" y="0"/>
                    </a:cubicBezTo>
                    <a:cubicBezTo>
                      <a:pt x="1" y="0"/>
                      <a:pt x="1" y="3"/>
                      <a:pt x="1" y="3"/>
                    </a:cubicBezTo>
                    <a:cubicBezTo>
                      <a:pt x="1" y="2"/>
                      <a:pt x="1" y="3"/>
                      <a:pt x="0" y="3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53" name="Freeform 550"/>
              <p:cNvSpPr/>
              <p:nvPr/>
            </p:nvSpPr>
            <p:spPr bwMode="auto">
              <a:xfrm>
                <a:off x="1312" y="3193"/>
                <a:ext cx="14" cy="30"/>
              </a:xfrm>
              <a:custGeom>
                <a:avLst/>
                <a:gdLst>
                  <a:gd name="T0" fmla="*/ 4 w 5"/>
                  <a:gd name="T1" fmla="*/ 3 h 11"/>
                  <a:gd name="T2" fmla="*/ 3 w 5"/>
                  <a:gd name="T3" fmla="*/ 3 h 11"/>
                  <a:gd name="T4" fmla="*/ 3 w 5"/>
                  <a:gd name="T5" fmla="*/ 2 h 11"/>
                  <a:gd name="T6" fmla="*/ 3 w 5"/>
                  <a:gd name="T7" fmla="*/ 1 h 11"/>
                  <a:gd name="T8" fmla="*/ 3 w 5"/>
                  <a:gd name="T9" fmla="*/ 2 h 11"/>
                  <a:gd name="T10" fmla="*/ 2 w 5"/>
                  <a:gd name="T11" fmla="*/ 3 h 11"/>
                  <a:gd name="T12" fmla="*/ 2 w 5"/>
                  <a:gd name="T13" fmla="*/ 4 h 11"/>
                  <a:gd name="T14" fmla="*/ 2 w 5"/>
                  <a:gd name="T15" fmla="*/ 2 h 11"/>
                  <a:gd name="T16" fmla="*/ 2 w 5"/>
                  <a:gd name="T17" fmla="*/ 5 h 11"/>
                  <a:gd name="T18" fmla="*/ 1 w 5"/>
                  <a:gd name="T19" fmla="*/ 4 h 11"/>
                  <a:gd name="T20" fmla="*/ 1 w 5"/>
                  <a:gd name="T21" fmla="*/ 4 h 11"/>
                  <a:gd name="T22" fmla="*/ 1 w 5"/>
                  <a:gd name="T23" fmla="*/ 6 h 11"/>
                  <a:gd name="T24" fmla="*/ 1 w 5"/>
                  <a:gd name="T25" fmla="*/ 7 h 11"/>
                  <a:gd name="T26" fmla="*/ 2 w 5"/>
                  <a:gd name="T27" fmla="*/ 7 h 11"/>
                  <a:gd name="T28" fmla="*/ 2 w 5"/>
                  <a:gd name="T29" fmla="*/ 8 h 11"/>
                  <a:gd name="T30" fmla="*/ 3 w 5"/>
                  <a:gd name="T31" fmla="*/ 7 h 11"/>
                  <a:gd name="T32" fmla="*/ 3 w 5"/>
                  <a:gd name="T33" fmla="*/ 8 h 11"/>
                  <a:gd name="T34" fmla="*/ 3 w 5"/>
                  <a:gd name="T35" fmla="*/ 4 h 11"/>
                  <a:gd name="T36" fmla="*/ 3 w 5"/>
                  <a:gd name="T37" fmla="*/ 5 h 11"/>
                  <a:gd name="T38" fmla="*/ 3 w 5"/>
                  <a:gd name="T39" fmla="*/ 7 h 11"/>
                  <a:gd name="T40" fmla="*/ 4 w 5"/>
                  <a:gd name="T41" fmla="*/ 6 h 11"/>
                  <a:gd name="T42" fmla="*/ 4 w 5"/>
                  <a:gd name="T43" fmla="*/ 8 h 11"/>
                  <a:gd name="T44" fmla="*/ 4 w 5"/>
                  <a:gd name="T45" fmla="*/ 5 h 11"/>
                  <a:gd name="T46" fmla="*/ 5 w 5"/>
                  <a:gd name="T47" fmla="*/ 5 h 11"/>
                  <a:gd name="T48" fmla="*/ 4 w 5"/>
                  <a:gd name="T49" fmla="*/ 2 h 11"/>
                  <a:gd name="T50" fmla="*/ 2 w 5"/>
                  <a:gd name="T51" fmla="*/ 3 h 11"/>
                  <a:gd name="T52" fmla="*/ 2 w 5"/>
                  <a:gd name="T53" fmla="*/ 5 h 11"/>
                  <a:gd name="T54" fmla="*/ 2 w 5"/>
                  <a:gd name="T55" fmla="*/ 3 h 11"/>
                  <a:gd name="T56" fmla="*/ 2 w 5"/>
                  <a:gd name="T57" fmla="*/ 5 h 11"/>
                  <a:gd name="T58" fmla="*/ 2 w 5"/>
                  <a:gd name="T59" fmla="*/ 3 h 11"/>
                  <a:gd name="T60" fmla="*/ 2 w 5"/>
                  <a:gd name="T61" fmla="*/ 5 h 11"/>
                  <a:gd name="T62" fmla="*/ 1 w 5"/>
                  <a:gd name="T63" fmla="*/ 2 h 11"/>
                  <a:gd name="T64" fmla="*/ 3 w 5"/>
                  <a:gd name="T65" fmla="*/ 6 h 11"/>
                  <a:gd name="T66" fmla="*/ 3 w 5"/>
                  <a:gd name="T67" fmla="*/ 5 h 11"/>
                  <a:gd name="T68" fmla="*/ 4 w 5"/>
                  <a:gd name="T69" fmla="*/ 4 h 11"/>
                  <a:gd name="T70" fmla="*/ 4 w 5"/>
                  <a:gd name="T71" fmla="*/ 3 h 11"/>
                  <a:gd name="T72" fmla="*/ 4 w 5"/>
                  <a:gd name="T73" fmla="*/ 6 h 11"/>
                  <a:gd name="T74" fmla="*/ 4 w 5"/>
                  <a:gd name="T75" fmla="*/ 6 h 11"/>
                  <a:gd name="T76" fmla="*/ 4 w 5"/>
                  <a:gd name="T77" fmla="*/ 5 h 11"/>
                  <a:gd name="T78" fmla="*/ 4 w 5"/>
                  <a:gd name="T79" fmla="*/ 6 h 11"/>
                  <a:gd name="T80" fmla="*/ 5 w 5"/>
                  <a:gd name="T81" fmla="*/ 2 h 11"/>
                  <a:gd name="T82" fmla="*/ 4 w 5"/>
                  <a:gd name="T83" fmla="*/ 1 h 11"/>
                  <a:gd name="T84" fmla="*/ 4 w 5"/>
                  <a:gd name="T85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5" h="11">
                    <a:moveTo>
                      <a:pt x="4" y="3"/>
                    </a:moveTo>
                    <a:cubicBezTo>
                      <a:pt x="4" y="3"/>
                      <a:pt x="3" y="4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1"/>
                      <a:pt x="3" y="3"/>
                      <a:pt x="3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3"/>
                      <a:pt x="2" y="3"/>
                      <a:pt x="2" y="2"/>
                    </a:cubicBezTo>
                    <a:cubicBezTo>
                      <a:pt x="2" y="2"/>
                      <a:pt x="2" y="4"/>
                      <a:pt x="2" y="5"/>
                    </a:cubicBezTo>
                    <a:cubicBezTo>
                      <a:pt x="2" y="3"/>
                      <a:pt x="1" y="5"/>
                      <a:pt x="1" y="4"/>
                    </a:cubicBezTo>
                    <a:cubicBezTo>
                      <a:pt x="1" y="4"/>
                      <a:pt x="1" y="3"/>
                      <a:pt x="1" y="4"/>
                    </a:cubicBezTo>
                    <a:cubicBezTo>
                      <a:pt x="2" y="3"/>
                      <a:pt x="1" y="2"/>
                      <a:pt x="1" y="6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2" y="6"/>
                      <a:pt x="2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7"/>
                      <a:pt x="3" y="7"/>
                      <a:pt x="3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6"/>
                      <a:pt x="3" y="7"/>
                      <a:pt x="3" y="4"/>
                    </a:cubicBezTo>
                    <a:cubicBezTo>
                      <a:pt x="3" y="8"/>
                      <a:pt x="3" y="3"/>
                      <a:pt x="3" y="5"/>
                    </a:cubicBezTo>
                    <a:cubicBezTo>
                      <a:pt x="4" y="6"/>
                      <a:pt x="3" y="5"/>
                      <a:pt x="3" y="7"/>
                    </a:cubicBezTo>
                    <a:cubicBezTo>
                      <a:pt x="3" y="5"/>
                      <a:pt x="4" y="6"/>
                      <a:pt x="4" y="6"/>
                    </a:cubicBezTo>
                    <a:cubicBezTo>
                      <a:pt x="4" y="7"/>
                      <a:pt x="4" y="6"/>
                      <a:pt x="4" y="8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4" y="5"/>
                      <a:pt x="5" y="5"/>
                    </a:cubicBezTo>
                    <a:cubicBezTo>
                      <a:pt x="4" y="5"/>
                      <a:pt x="4" y="3"/>
                      <a:pt x="4" y="2"/>
                    </a:cubicBezTo>
                    <a:cubicBezTo>
                      <a:pt x="4" y="3"/>
                      <a:pt x="3" y="4"/>
                      <a:pt x="2" y="3"/>
                    </a:cubicBezTo>
                    <a:cubicBezTo>
                      <a:pt x="3" y="5"/>
                      <a:pt x="2" y="3"/>
                      <a:pt x="2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2" y="4"/>
                      <a:pt x="2" y="5"/>
                    </a:cubicBezTo>
                    <a:cubicBezTo>
                      <a:pt x="2" y="5"/>
                      <a:pt x="2" y="4"/>
                      <a:pt x="2" y="3"/>
                    </a:cubicBezTo>
                    <a:cubicBezTo>
                      <a:pt x="1" y="3"/>
                      <a:pt x="2" y="4"/>
                      <a:pt x="2" y="5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1"/>
                      <a:pt x="3" y="3"/>
                      <a:pt x="3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4" y="1"/>
                      <a:pt x="4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4"/>
                      <a:pt x="5" y="5"/>
                      <a:pt x="4" y="6"/>
                    </a:cubicBezTo>
                    <a:cubicBezTo>
                      <a:pt x="5" y="4"/>
                      <a:pt x="4" y="3"/>
                      <a:pt x="5" y="2"/>
                    </a:cubicBezTo>
                    <a:cubicBezTo>
                      <a:pt x="4" y="5"/>
                      <a:pt x="4" y="0"/>
                      <a:pt x="4" y="1"/>
                    </a:cubicBezTo>
                    <a:cubicBezTo>
                      <a:pt x="3" y="1"/>
                      <a:pt x="4" y="2"/>
                      <a:pt x="4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54" name="Freeform 551"/>
              <p:cNvSpPr/>
              <p:nvPr/>
            </p:nvSpPr>
            <p:spPr bwMode="auto">
              <a:xfrm>
                <a:off x="1323" y="3210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55" name="Freeform 552"/>
              <p:cNvSpPr/>
              <p:nvPr/>
            </p:nvSpPr>
            <p:spPr bwMode="auto">
              <a:xfrm>
                <a:off x="1326" y="32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56" name="Rectangle 553"/>
              <p:cNvSpPr>
                <a:spLocks noChangeArrowheads="1"/>
              </p:cNvSpPr>
              <p:nvPr/>
            </p:nvSpPr>
            <p:spPr bwMode="auto">
              <a:xfrm>
                <a:off x="1323" y="3210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57" name="Freeform 554"/>
              <p:cNvSpPr/>
              <p:nvPr/>
            </p:nvSpPr>
            <p:spPr bwMode="auto">
              <a:xfrm>
                <a:off x="1326" y="3199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58" name="Freeform 555"/>
              <p:cNvSpPr/>
              <p:nvPr/>
            </p:nvSpPr>
            <p:spPr bwMode="auto">
              <a:xfrm>
                <a:off x="1328" y="3210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59" name="Freeform 556"/>
              <p:cNvSpPr/>
              <p:nvPr/>
            </p:nvSpPr>
            <p:spPr bwMode="auto">
              <a:xfrm>
                <a:off x="1337" y="321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60" name="Freeform 557"/>
              <p:cNvSpPr/>
              <p:nvPr/>
            </p:nvSpPr>
            <p:spPr bwMode="auto">
              <a:xfrm>
                <a:off x="1326" y="3185"/>
                <a:ext cx="27" cy="33"/>
              </a:xfrm>
              <a:custGeom>
                <a:avLst/>
                <a:gdLst>
                  <a:gd name="T0" fmla="*/ 7 w 10"/>
                  <a:gd name="T1" fmla="*/ 6 h 12"/>
                  <a:gd name="T2" fmla="*/ 7 w 10"/>
                  <a:gd name="T3" fmla="*/ 9 h 12"/>
                  <a:gd name="T4" fmla="*/ 7 w 10"/>
                  <a:gd name="T5" fmla="*/ 10 h 12"/>
                  <a:gd name="T6" fmla="*/ 8 w 10"/>
                  <a:gd name="T7" fmla="*/ 8 h 12"/>
                  <a:gd name="T8" fmla="*/ 10 w 10"/>
                  <a:gd name="T9" fmla="*/ 8 h 12"/>
                  <a:gd name="T10" fmla="*/ 9 w 10"/>
                  <a:gd name="T11" fmla="*/ 3 h 12"/>
                  <a:gd name="T12" fmla="*/ 7 w 10"/>
                  <a:gd name="T13" fmla="*/ 5 h 12"/>
                  <a:gd name="T14" fmla="*/ 7 w 10"/>
                  <a:gd name="T15" fmla="*/ 5 h 12"/>
                  <a:gd name="T16" fmla="*/ 6 w 10"/>
                  <a:gd name="T17" fmla="*/ 4 h 12"/>
                  <a:gd name="T18" fmla="*/ 6 w 10"/>
                  <a:gd name="T19" fmla="*/ 8 h 12"/>
                  <a:gd name="T20" fmla="*/ 6 w 10"/>
                  <a:gd name="T21" fmla="*/ 8 h 12"/>
                  <a:gd name="T22" fmla="*/ 5 w 10"/>
                  <a:gd name="T23" fmla="*/ 6 h 12"/>
                  <a:gd name="T24" fmla="*/ 4 w 10"/>
                  <a:gd name="T25" fmla="*/ 6 h 12"/>
                  <a:gd name="T26" fmla="*/ 3 w 10"/>
                  <a:gd name="T27" fmla="*/ 6 h 12"/>
                  <a:gd name="T28" fmla="*/ 3 w 10"/>
                  <a:gd name="T29" fmla="*/ 7 h 12"/>
                  <a:gd name="T30" fmla="*/ 2 w 10"/>
                  <a:gd name="T31" fmla="*/ 8 h 12"/>
                  <a:gd name="T32" fmla="*/ 2 w 10"/>
                  <a:gd name="T33" fmla="*/ 7 h 12"/>
                  <a:gd name="T34" fmla="*/ 1 w 10"/>
                  <a:gd name="T35" fmla="*/ 7 h 12"/>
                  <a:gd name="T36" fmla="*/ 0 w 10"/>
                  <a:gd name="T37" fmla="*/ 7 h 12"/>
                  <a:gd name="T38" fmla="*/ 1 w 10"/>
                  <a:gd name="T39" fmla="*/ 7 h 12"/>
                  <a:gd name="T40" fmla="*/ 1 w 10"/>
                  <a:gd name="T41" fmla="*/ 6 h 12"/>
                  <a:gd name="T42" fmla="*/ 1 w 10"/>
                  <a:gd name="T43" fmla="*/ 10 h 12"/>
                  <a:gd name="T44" fmla="*/ 2 w 10"/>
                  <a:gd name="T45" fmla="*/ 10 h 12"/>
                  <a:gd name="T46" fmla="*/ 2 w 10"/>
                  <a:gd name="T47" fmla="*/ 10 h 12"/>
                  <a:gd name="T48" fmla="*/ 3 w 10"/>
                  <a:gd name="T49" fmla="*/ 10 h 12"/>
                  <a:gd name="T50" fmla="*/ 4 w 10"/>
                  <a:gd name="T51" fmla="*/ 10 h 12"/>
                  <a:gd name="T52" fmla="*/ 4 w 10"/>
                  <a:gd name="T53" fmla="*/ 9 h 12"/>
                  <a:gd name="T54" fmla="*/ 4 w 10"/>
                  <a:gd name="T55" fmla="*/ 10 h 12"/>
                  <a:gd name="T56" fmla="*/ 4 w 10"/>
                  <a:gd name="T57" fmla="*/ 10 h 12"/>
                  <a:gd name="T58" fmla="*/ 5 w 10"/>
                  <a:gd name="T59" fmla="*/ 9 h 12"/>
                  <a:gd name="T60" fmla="*/ 5 w 10"/>
                  <a:gd name="T61" fmla="*/ 8 h 12"/>
                  <a:gd name="T62" fmla="*/ 6 w 10"/>
                  <a:gd name="T63" fmla="*/ 10 h 12"/>
                  <a:gd name="T64" fmla="*/ 6 w 10"/>
                  <a:gd name="T65" fmla="*/ 10 h 12"/>
                  <a:gd name="T66" fmla="*/ 6 w 10"/>
                  <a:gd name="T67" fmla="*/ 8 h 12"/>
                  <a:gd name="T68" fmla="*/ 7 w 10"/>
                  <a:gd name="T69" fmla="*/ 8 h 12"/>
                  <a:gd name="T70" fmla="*/ 8 w 10"/>
                  <a:gd name="T71" fmla="*/ 7 h 12"/>
                  <a:gd name="T72" fmla="*/ 9 w 10"/>
                  <a:gd name="T73" fmla="*/ 7 h 12"/>
                  <a:gd name="T74" fmla="*/ 10 w 10"/>
                  <a:gd name="T75" fmla="*/ 4 h 12"/>
                  <a:gd name="T76" fmla="*/ 9 w 10"/>
                  <a:gd name="T77" fmla="*/ 6 h 12"/>
                  <a:gd name="T78" fmla="*/ 9 w 10"/>
                  <a:gd name="T79" fmla="*/ 7 h 12"/>
                  <a:gd name="T80" fmla="*/ 8 w 10"/>
                  <a:gd name="T81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" h="12">
                    <a:moveTo>
                      <a:pt x="8" y="4"/>
                    </a:moveTo>
                    <a:cubicBezTo>
                      <a:pt x="8" y="5"/>
                      <a:pt x="7" y="5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7"/>
                      <a:pt x="7" y="9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7"/>
                      <a:pt x="7" y="9"/>
                      <a:pt x="7" y="10"/>
                    </a:cubicBezTo>
                    <a:cubicBezTo>
                      <a:pt x="8" y="9"/>
                      <a:pt x="8" y="7"/>
                      <a:pt x="8" y="7"/>
                    </a:cubicBezTo>
                    <a:cubicBezTo>
                      <a:pt x="8" y="7"/>
                      <a:pt x="8" y="8"/>
                      <a:pt x="8" y="8"/>
                    </a:cubicBezTo>
                    <a:cubicBezTo>
                      <a:pt x="8" y="9"/>
                      <a:pt x="8" y="6"/>
                      <a:pt x="9" y="6"/>
                    </a:cubicBezTo>
                    <a:cubicBezTo>
                      <a:pt x="9" y="12"/>
                      <a:pt x="9" y="5"/>
                      <a:pt x="10" y="8"/>
                    </a:cubicBezTo>
                    <a:cubicBezTo>
                      <a:pt x="10" y="0"/>
                      <a:pt x="9" y="6"/>
                      <a:pt x="9" y="5"/>
                    </a:cubicBezTo>
                    <a:cubicBezTo>
                      <a:pt x="9" y="3"/>
                      <a:pt x="9" y="5"/>
                      <a:pt x="9" y="3"/>
                    </a:cubicBezTo>
                    <a:cubicBezTo>
                      <a:pt x="9" y="7"/>
                      <a:pt x="8" y="2"/>
                      <a:pt x="8" y="6"/>
                    </a:cubicBezTo>
                    <a:cubicBezTo>
                      <a:pt x="8" y="5"/>
                      <a:pt x="8" y="6"/>
                      <a:pt x="7" y="5"/>
                    </a:cubicBezTo>
                    <a:cubicBezTo>
                      <a:pt x="7" y="5"/>
                      <a:pt x="8" y="5"/>
                      <a:pt x="8" y="5"/>
                    </a:cubicBezTo>
                    <a:cubicBezTo>
                      <a:pt x="7" y="4"/>
                      <a:pt x="7" y="7"/>
                      <a:pt x="7" y="5"/>
                    </a:cubicBezTo>
                    <a:cubicBezTo>
                      <a:pt x="7" y="4"/>
                      <a:pt x="7" y="6"/>
                      <a:pt x="7" y="7"/>
                    </a:cubicBezTo>
                    <a:cubicBezTo>
                      <a:pt x="7" y="6"/>
                      <a:pt x="7" y="6"/>
                      <a:pt x="6" y="4"/>
                    </a:cubicBezTo>
                    <a:cubicBezTo>
                      <a:pt x="6" y="6"/>
                      <a:pt x="6" y="5"/>
                      <a:pt x="6" y="6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6" y="7"/>
                      <a:pt x="6" y="9"/>
                      <a:pt x="6" y="9"/>
                    </a:cubicBezTo>
                    <a:cubicBezTo>
                      <a:pt x="5" y="7"/>
                      <a:pt x="6" y="9"/>
                      <a:pt x="6" y="8"/>
                    </a:cubicBezTo>
                    <a:cubicBezTo>
                      <a:pt x="6" y="7"/>
                      <a:pt x="6" y="7"/>
                      <a:pt x="6" y="5"/>
                    </a:cubicBezTo>
                    <a:cubicBezTo>
                      <a:pt x="6" y="5"/>
                      <a:pt x="5" y="5"/>
                      <a:pt x="5" y="6"/>
                    </a:cubicBezTo>
                    <a:cubicBezTo>
                      <a:pt x="5" y="6"/>
                      <a:pt x="5" y="5"/>
                      <a:pt x="5" y="5"/>
                    </a:cubicBezTo>
                    <a:cubicBezTo>
                      <a:pt x="4" y="4"/>
                      <a:pt x="5" y="7"/>
                      <a:pt x="4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7"/>
                      <a:pt x="3" y="5"/>
                      <a:pt x="3" y="6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4"/>
                      <a:pt x="3" y="9"/>
                      <a:pt x="3" y="7"/>
                    </a:cubicBezTo>
                    <a:cubicBezTo>
                      <a:pt x="3" y="8"/>
                      <a:pt x="3" y="10"/>
                      <a:pt x="3" y="10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9"/>
                      <a:pt x="2" y="6"/>
                      <a:pt x="2" y="5"/>
                    </a:cubicBezTo>
                    <a:cubicBezTo>
                      <a:pt x="2" y="6"/>
                      <a:pt x="2" y="5"/>
                      <a:pt x="2" y="7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" y="5"/>
                      <a:pt x="2" y="8"/>
                      <a:pt x="1" y="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0" y="5"/>
                      <a:pt x="0" y="7"/>
                    </a:cubicBezTo>
                    <a:cubicBezTo>
                      <a:pt x="0" y="8"/>
                      <a:pt x="0" y="10"/>
                      <a:pt x="0" y="10"/>
                    </a:cubicBezTo>
                    <a:cubicBezTo>
                      <a:pt x="1" y="10"/>
                      <a:pt x="1" y="8"/>
                      <a:pt x="1" y="7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8"/>
                      <a:pt x="1" y="7"/>
                      <a:pt x="1" y="6"/>
                    </a:cubicBezTo>
                    <a:cubicBezTo>
                      <a:pt x="1" y="5"/>
                      <a:pt x="1" y="8"/>
                      <a:pt x="1" y="7"/>
                    </a:cubicBezTo>
                    <a:cubicBezTo>
                      <a:pt x="1" y="8"/>
                      <a:pt x="1" y="9"/>
                      <a:pt x="1" y="10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0"/>
                      <a:pt x="2" y="10"/>
                      <a:pt x="2" y="10"/>
                    </a:cubicBezTo>
                    <a:cubicBezTo>
                      <a:pt x="2" y="8"/>
                      <a:pt x="2" y="11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8"/>
                      <a:pt x="3" y="8"/>
                    </a:cubicBezTo>
                    <a:cubicBezTo>
                      <a:pt x="3" y="10"/>
                      <a:pt x="3" y="9"/>
                      <a:pt x="4" y="10"/>
                    </a:cubicBezTo>
                    <a:cubicBezTo>
                      <a:pt x="3" y="9"/>
                      <a:pt x="4" y="10"/>
                      <a:pt x="4" y="9"/>
                    </a:cubicBezTo>
                    <a:cubicBezTo>
                      <a:pt x="4" y="8"/>
                      <a:pt x="4" y="8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9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4" y="8"/>
                      <a:pt x="5" y="9"/>
                    </a:cubicBezTo>
                    <a:cubicBezTo>
                      <a:pt x="5" y="8"/>
                      <a:pt x="5" y="8"/>
                      <a:pt x="5" y="6"/>
                    </a:cubicBezTo>
                    <a:cubicBezTo>
                      <a:pt x="5" y="7"/>
                      <a:pt x="5" y="9"/>
                      <a:pt x="5" y="8"/>
                    </a:cubicBezTo>
                    <a:cubicBezTo>
                      <a:pt x="5" y="7"/>
                      <a:pt x="6" y="9"/>
                      <a:pt x="6" y="8"/>
                    </a:cubicBezTo>
                    <a:cubicBezTo>
                      <a:pt x="6" y="10"/>
                      <a:pt x="6" y="8"/>
                      <a:pt x="6" y="10"/>
                    </a:cubicBezTo>
                    <a:cubicBezTo>
                      <a:pt x="6" y="11"/>
                      <a:pt x="6" y="8"/>
                      <a:pt x="6" y="9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9"/>
                      <a:pt x="6" y="8"/>
                      <a:pt x="7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9"/>
                      <a:pt x="7" y="8"/>
                      <a:pt x="7" y="10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8" y="10"/>
                      <a:pt x="8" y="8"/>
                      <a:pt x="8" y="6"/>
                    </a:cubicBezTo>
                    <a:cubicBezTo>
                      <a:pt x="8" y="6"/>
                      <a:pt x="8" y="6"/>
                      <a:pt x="8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8"/>
                      <a:pt x="9" y="9"/>
                      <a:pt x="9" y="7"/>
                    </a:cubicBezTo>
                    <a:cubicBezTo>
                      <a:pt x="9" y="6"/>
                      <a:pt x="9" y="8"/>
                      <a:pt x="9" y="8"/>
                    </a:cubicBezTo>
                    <a:cubicBezTo>
                      <a:pt x="9" y="5"/>
                      <a:pt x="9" y="11"/>
                      <a:pt x="10" y="4"/>
                    </a:cubicBezTo>
                    <a:cubicBezTo>
                      <a:pt x="9" y="4"/>
                      <a:pt x="9" y="4"/>
                      <a:pt x="9" y="6"/>
                    </a:cubicBezTo>
                    <a:cubicBezTo>
                      <a:pt x="9" y="6"/>
                      <a:pt x="10" y="6"/>
                      <a:pt x="9" y="6"/>
                    </a:cubicBezTo>
                    <a:cubicBezTo>
                      <a:pt x="9" y="5"/>
                      <a:pt x="9" y="5"/>
                      <a:pt x="10" y="4"/>
                    </a:cubicBezTo>
                    <a:cubicBezTo>
                      <a:pt x="10" y="11"/>
                      <a:pt x="9" y="5"/>
                      <a:pt x="9" y="7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2"/>
                      <a:pt x="8" y="8"/>
                      <a:pt x="8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61" name="Freeform 558"/>
              <p:cNvSpPr/>
              <p:nvPr/>
            </p:nvSpPr>
            <p:spPr bwMode="auto">
              <a:xfrm>
                <a:off x="1348" y="3207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62" name="Freeform 559"/>
              <p:cNvSpPr/>
              <p:nvPr/>
            </p:nvSpPr>
            <p:spPr bwMode="auto">
              <a:xfrm>
                <a:off x="1348" y="3204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63" name="Freeform 560"/>
              <p:cNvSpPr/>
              <p:nvPr/>
            </p:nvSpPr>
            <p:spPr bwMode="auto">
              <a:xfrm>
                <a:off x="1345" y="3196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64" name="Rectangle 561"/>
              <p:cNvSpPr>
                <a:spLocks noChangeArrowheads="1"/>
              </p:cNvSpPr>
              <p:nvPr/>
            </p:nvSpPr>
            <p:spPr bwMode="auto">
              <a:xfrm>
                <a:off x="1345" y="3202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65" name="Freeform 562"/>
              <p:cNvSpPr/>
              <p:nvPr/>
            </p:nvSpPr>
            <p:spPr bwMode="auto">
              <a:xfrm>
                <a:off x="1326" y="3196"/>
                <a:ext cx="19" cy="22"/>
              </a:xfrm>
              <a:custGeom>
                <a:avLst/>
                <a:gdLst>
                  <a:gd name="T0" fmla="*/ 1 w 7"/>
                  <a:gd name="T1" fmla="*/ 3 h 8"/>
                  <a:gd name="T2" fmla="*/ 1 w 7"/>
                  <a:gd name="T3" fmla="*/ 5 h 8"/>
                  <a:gd name="T4" fmla="*/ 0 w 7"/>
                  <a:gd name="T5" fmla="*/ 4 h 8"/>
                  <a:gd name="T6" fmla="*/ 0 w 7"/>
                  <a:gd name="T7" fmla="*/ 6 h 8"/>
                  <a:gd name="T8" fmla="*/ 3 w 7"/>
                  <a:gd name="T9" fmla="*/ 5 h 8"/>
                  <a:gd name="T10" fmla="*/ 3 w 7"/>
                  <a:gd name="T11" fmla="*/ 6 h 8"/>
                  <a:gd name="T12" fmla="*/ 4 w 7"/>
                  <a:gd name="T13" fmla="*/ 4 h 8"/>
                  <a:gd name="T14" fmla="*/ 4 w 7"/>
                  <a:gd name="T15" fmla="*/ 6 h 8"/>
                  <a:gd name="T16" fmla="*/ 5 w 7"/>
                  <a:gd name="T17" fmla="*/ 6 h 8"/>
                  <a:gd name="T18" fmla="*/ 5 w 7"/>
                  <a:gd name="T19" fmla="*/ 5 h 8"/>
                  <a:gd name="T20" fmla="*/ 5 w 7"/>
                  <a:gd name="T21" fmla="*/ 5 h 8"/>
                  <a:gd name="T22" fmla="*/ 5 w 7"/>
                  <a:gd name="T23" fmla="*/ 5 h 8"/>
                  <a:gd name="T24" fmla="*/ 6 w 7"/>
                  <a:gd name="T25" fmla="*/ 5 h 8"/>
                  <a:gd name="T26" fmla="*/ 6 w 7"/>
                  <a:gd name="T27" fmla="*/ 5 h 8"/>
                  <a:gd name="T28" fmla="*/ 6 w 7"/>
                  <a:gd name="T29" fmla="*/ 4 h 8"/>
                  <a:gd name="T30" fmla="*/ 6 w 7"/>
                  <a:gd name="T31" fmla="*/ 5 h 8"/>
                  <a:gd name="T32" fmla="*/ 7 w 7"/>
                  <a:gd name="T33" fmla="*/ 4 h 8"/>
                  <a:gd name="T34" fmla="*/ 7 w 7"/>
                  <a:gd name="T35" fmla="*/ 2 h 8"/>
                  <a:gd name="T36" fmla="*/ 6 w 7"/>
                  <a:gd name="T37" fmla="*/ 3 h 8"/>
                  <a:gd name="T38" fmla="*/ 6 w 7"/>
                  <a:gd name="T39" fmla="*/ 3 h 8"/>
                  <a:gd name="T40" fmla="*/ 6 w 7"/>
                  <a:gd name="T41" fmla="*/ 4 h 8"/>
                  <a:gd name="T42" fmla="*/ 6 w 7"/>
                  <a:gd name="T43" fmla="*/ 2 h 8"/>
                  <a:gd name="T44" fmla="*/ 5 w 7"/>
                  <a:gd name="T45" fmla="*/ 1 h 8"/>
                  <a:gd name="T46" fmla="*/ 5 w 7"/>
                  <a:gd name="T47" fmla="*/ 1 h 8"/>
                  <a:gd name="T48" fmla="*/ 5 w 7"/>
                  <a:gd name="T49" fmla="*/ 1 h 8"/>
                  <a:gd name="T50" fmla="*/ 5 w 7"/>
                  <a:gd name="T51" fmla="*/ 2 h 8"/>
                  <a:gd name="T52" fmla="*/ 5 w 7"/>
                  <a:gd name="T53" fmla="*/ 4 h 8"/>
                  <a:gd name="T54" fmla="*/ 5 w 7"/>
                  <a:gd name="T55" fmla="*/ 4 h 8"/>
                  <a:gd name="T56" fmla="*/ 5 w 7"/>
                  <a:gd name="T57" fmla="*/ 3 h 8"/>
                  <a:gd name="T58" fmla="*/ 5 w 7"/>
                  <a:gd name="T59" fmla="*/ 3 h 8"/>
                  <a:gd name="T60" fmla="*/ 4 w 7"/>
                  <a:gd name="T61" fmla="*/ 1 h 8"/>
                  <a:gd name="T62" fmla="*/ 4 w 7"/>
                  <a:gd name="T63" fmla="*/ 3 h 8"/>
                  <a:gd name="T64" fmla="*/ 3 w 7"/>
                  <a:gd name="T65" fmla="*/ 4 h 8"/>
                  <a:gd name="T66" fmla="*/ 3 w 7"/>
                  <a:gd name="T67" fmla="*/ 2 h 8"/>
                  <a:gd name="T68" fmla="*/ 3 w 7"/>
                  <a:gd name="T69" fmla="*/ 4 h 8"/>
                  <a:gd name="T70" fmla="*/ 2 w 7"/>
                  <a:gd name="T71" fmla="*/ 3 h 8"/>
                  <a:gd name="T72" fmla="*/ 2 w 7"/>
                  <a:gd name="T73" fmla="*/ 4 h 8"/>
                  <a:gd name="T74" fmla="*/ 1 w 7"/>
                  <a:gd name="T75" fmla="*/ 4 h 8"/>
                  <a:gd name="T76" fmla="*/ 1 w 7"/>
                  <a:gd name="T77" fmla="*/ 4 h 8"/>
                  <a:gd name="T78" fmla="*/ 1 w 7"/>
                  <a:gd name="T79" fmla="*/ 6 h 8"/>
                  <a:gd name="T80" fmla="*/ 1 w 7"/>
                  <a:gd name="T81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7" h="8">
                    <a:moveTo>
                      <a:pt x="1" y="3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0" y="5"/>
                      <a:pt x="0" y="4"/>
                    </a:cubicBezTo>
                    <a:cubicBezTo>
                      <a:pt x="0" y="5"/>
                      <a:pt x="0" y="4"/>
                      <a:pt x="0" y="6"/>
                    </a:cubicBezTo>
                    <a:cubicBezTo>
                      <a:pt x="1" y="6"/>
                      <a:pt x="2" y="7"/>
                      <a:pt x="3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4"/>
                      <a:pt x="4" y="8"/>
                      <a:pt x="4" y="4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7"/>
                      <a:pt x="5" y="3"/>
                      <a:pt x="5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4"/>
                      <a:pt x="5" y="4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6"/>
                      <a:pt x="6" y="4"/>
                      <a:pt x="6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7"/>
                      <a:pt x="7" y="4"/>
                    </a:cubicBezTo>
                    <a:cubicBezTo>
                      <a:pt x="7" y="3"/>
                      <a:pt x="7" y="3"/>
                      <a:pt x="7" y="2"/>
                    </a:cubicBezTo>
                    <a:cubicBezTo>
                      <a:pt x="7" y="1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6"/>
                      <a:pt x="6" y="3"/>
                      <a:pt x="6" y="4"/>
                    </a:cubicBezTo>
                    <a:cubicBezTo>
                      <a:pt x="6" y="3"/>
                      <a:pt x="6" y="3"/>
                      <a:pt x="6" y="2"/>
                    </a:cubicBezTo>
                    <a:cubicBezTo>
                      <a:pt x="6" y="0"/>
                      <a:pt x="5" y="4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5" y="4"/>
                      <a:pt x="5" y="4"/>
                    </a:cubicBezTo>
                    <a:cubicBezTo>
                      <a:pt x="5" y="3"/>
                      <a:pt x="5" y="5"/>
                      <a:pt x="5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4"/>
                      <a:pt x="5" y="2"/>
                      <a:pt x="4" y="1"/>
                    </a:cubicBezTo>
                    <a:cubicBezTo>
                      <a:pt x="4" y="2"/>
                      <a:pt x="5" y="2"/>
                      <a:pt x="4" y="3"/>
                    </a:cubicBezTo>
                    <a:cubicBezTo>
                      <a:pt x="4" y="2"/>
                      <a:pt x="3" y="2"/>
                      <a:pt x="3" y="4"/>
                    </a:cubicBezTo>
                    <a:cubicBezTo>
                      <a:pt x="3" y="3"/>
                      <a:pt x="3" y="2"/>
                      <a:pt x="3" y="2"/>
                    </a:cubicBezTo>
                    <a:cubicBezTo>
                      <a:pt x="3" y="2"/>
                      <a:pt x="3" y="3"/>
                      <a:pt x="3" y="4"/>
                    </a:cubicBezTo>
                    <a:cubicBezTo>
                      <a:pt x="3" y="5"/>
                      <a:pt x="2" y="4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6"/>
                      <a:pt x="2" y="3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66" name="Freeform 563"/>
              <p:cNvSpPr/>
              <p:nvPr/>
            </p:nvSpPr>
            <p:spPr bwMode="auto">
              <a:xfrm>
                <a:off x="1323" y="3207"/>
                <a:ext cx="3" cy="8"/>
              </a:xfrm>
              <a:custGeom>
                <a:avLst/>
                <a:gdLst>
                  <a:gd name="T0" fmla="*/ 0 w 1"/>
                  <a:gd name="T1" fmla="*/ 1 h 3"/>
                  <a:gd name="T2" fmla="*/ 1 w 1"/>
                  <a:gd name="T3" fmla="*/ 0 h 3"/>
                  <a:gd name="T4" fmla="*/ 0 w 1"/>
                  <a:gd name="T5" fmla="*/ 2 h 3"/>
                  <a:gd name="T6" fmla="*/ 0 w 1"/>
                  <a:gd name="T7" fmla="*/ 2 h 3"/>
                  <a:gd name="T8" fmla="*/ 0 w 1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2"/>
                      <a:pt x="0" y="2"/>
                    </a:cubicBezTo>
                    <a:cubicBezTo>
                      <a:pt x="0" y="2"/>
                      <a:pt x="0" y="3"/>
                      <a:pt x="0" y="2"/>
                    </a:cubicBezTo>
                    <a:cubicBezTo>
                      <a:pt x="0" y="2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67" name="Freeform 564"/>
              <p:cNvSpPr/>
              <p:nvPr/>
            </p:nvSpPr>
            <p:spPr bwMode="auto">
              <a:xfrm>
                <a:off x="1312" y="3204"/>
                <a:ext cx="11" cy="14"/>
              </a:xfrm>
              <a:custGeom>
                <a:avLst/>
                <a:gdLst>
                  <a:gd name="T0" fmla="*/ 2 w 4"/>
                  <a:gd name="T1" fmla="*/ 2 h 5"/>
                  <a:gd name="T2" fmla="*/ 1 w 4"/>
                  <a:gd name="T3" fmla="*/ 3 h 5"/>
                  <a:gd name="T4" fmla="*/ 3 w 4"/>
                  <a:gd name="T5" fmla="*/ 4 h 5"/>
                  <a:gd name="T6" fmla="*/ 4 w 4"/>
                  <a:gd name="T7" fmla="*/ 2 h 5"/>
                  <a:gd name="T8" fmla="*/ 4 w 4"/>
                  <a:gd name="T9" fmla="*/ 3 h 5"/>
                  <a:gd name="T10" fmla="*/ 4 w 4"/>
                  <a:gd name="T11" fmla="*/ 2 h 5"/>
                  <a:gd name="T12" fmla="*/ 4 w 4"/>
                  <a:gd name="T13" fmla="*/ 2 h 5"/>
                  <a:gd name="T14" fmla="*/ 4 w 4"/>
                  <a:gd name="T15" fmla="*/ 2 h 5"/>
                  <a:gd name="T16" fmla="*/ 4 w 4"/>
                  <a:gd name="T17" fmla="*/ 2 h 5"/>
                  <a:gd name="T18" fmla="*/ 4 w 4"/>
                  <a:gd name="T19" fmla="*/ 1 h 5"/>
                  <a:gd name="T20" fmla="*/ 3 w 4"/>
                  <a:gd name="T21" fmla="*/ 3 h 5"/>
                  <a:gd name="T22" fmla="*/ 3 w 4"/>
                  <a:gd name="T23" fmla="*/ 1 h 5"/>
                  <a:gd name="T24" fmla="*/ 3 w 4"/>
                  <a:gd name="T25" fmla="*/ 0 h 5"/>
                  <a:gd name="T26" fmla="*/ 3 w 4"/>
                  <a:gd name="T27" fmla="*/ 1 h 5"/>
                  <a:gd name="T28" fmla="*/ 3 w 4"/>
                  <a:gd name="T29" fmla="*/ 2 h 5"/>
                  <a:gd name="T30" fmla="*/ 3 w 4"/>
                  <a:gd name="T31" fmla="*/ 0 h 5"/>
                  <a:gd name="T32" fmla="*/ 1 w 4"/>
                  <a:gd name="T33" fmla="*/ 1 h 5"/>
                  <a:gd name="T34" fmla="*/ 0 w 4"/>
                  <a:gd name="T35" fmla="*/ 3 h 5"/>
                  <a:gd name="T36" fmla="*/ 1 w 4"/>
                  <a:gd name="T37" fmla="*/ 2 h 5"/>
                  <a:gd name="T38" fmla="*/ 1 w 4"/>
                  <a:gd name="T39" fmla="*/ 1 h 5"/>
                  <a:gd name="T40" fmla="*/ 0 w 4"/>
                  <a:gd name="T41" fmla="*/ 4 h 5"/>
                  <a:gd name="T42" fmla="*/ 2 w 4"/>
                  <a:gd name="T4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" h="5">
                    <a:moveTo>
                      <a:pt x="2" y="2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3" y="3"/>
                      <a:pt x="3" y="4"/>
                    </a:cubicBezTo>
                    <a:cubicBezTo>
                      <a:pt x="3" y="4"/>
                      <a:pt x="3" y="2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4"/>
                      <a:pt x="4" y="2"/>
                    </a:cubicBezTo>
                    <a:cubicBezTo>
                      <a:pt x="4" y="2"/>
                      <a:pt x="4" y="3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0"/>
                      <a:pt x="3" y="4"/>
                      <a:pt x="3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2" y="4"/>
                      <a:pt x="3" y="1"/>
                      <a:pt x="3" y="0"/>
                    </a:cubicBezTo>
                    <a:cubicBezTo>
                      <a:pt x="2" y="2"/>
                      <a:pt x="1" y="3"/>
                      <a:pt x="1" y="1"/>
                    </a:cubicBezTo>
                    <a:cubicBezTo>
                      <a:pt x="1" y="2"/>
                      <a:pt x="1" y="3"/>
                      <a:pt x="0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0" y="3"/>
                      <a:pt x="0" y="4"/>
                    </a:cubicBezTo>
                    <a:cubicBezTo>
                      <a:pt x="0" y="5"/>
                      <a:pt x="1" y="2"/>
                      <a:pt x="2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68" name="Rectangle 565"/>
              <p:cNvSpPr>
                <a:spLocks noChangeArrowheads="1"/>
              </p:cNvSpPr>
              <p:nvPr/>
            </p:nvSpPr>
            <p:spPr bwMode="auto">
              <a:xfrm>
                <a:off x="1315" y="3213"/>
                <a:ext cx="1" cy="2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69" name="Freeform 566"/>
              <p:cNvSpPr/>
              <p:nvPr/>
            </p:nvSpPr>
            <p:spPr bwMode="auto">
              <a:xfrm>
                <a:off x="1533" y="3207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0 h 3"/>
                  <a:gd name="T4" fmla="*/ 0 w 2"/>
                  <a:gd name="T5" fmla="*/ 3 h 3"/>
                  <a:gd name="T6" fmla="*/ 2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70" name="Freeform 567"/>
              <p:cNvSpPr/>
              <p:nvPr/>
            </p:nvSpPr>
            <p:spPr bwMode="auto">
              <a:xfrm>
                <a:off x="1533" y="3196"/>
                <a:ext cx="0" cy="14"/>
              </a:xfrm>
              <a:custGeom>
                <a:avLst/>
                <a:gdLst>
                  <a:gd name="T0" fmla="*/ 0 h 5"/>
                  <a:gd name="T1" fmla="*/ 0 h 5"/>
                  <a:gd name="T2" fmla="*/ 5 h 5"/>
                  <a:gd name="T3" fmla="*/ 2 h 5"/>
                  <a:gd name="T4" fmla="*/ 3 h 5"/>
                  <a:gd name="T5" fmla="*/ 1 h 5"/>
                  <a:gd name="T6" fmla="*/ 1 h 5"/>
                  <a:gd name="T7" fmla="*/ 0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</a:cxnLst>
                <a:rect l="0" t="0" r="r" b="b"/>
                <a:pathLst>
                  <a:path h="5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4"/>
                      <a:pt x="0" y="3"/>
                      <a:pt x="0" y="5"/>
                    </a:cubicBezTo>
                    <a:cubicBezTo>
                      <a:pt x="0" y="5"/>
                      <a:pt x="0" y="4"/>
                      <a:pt x="0" y="2"/>
                    </a:cubicBezTo>
                    <a:cubicBezTo>
                      <a:pt x="0" y="2"/>
                      <a:pt x="0" y="4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0"/>
                      <a:pt x="0" y="2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71" name="Freeform 568"/>
              <p:cNvSpPr/>
              <p:nvPr/>
            </p:nvSpPr>
            <p:spPr bwMode="auto">
              <a:xfrm>
                <a:off x="1530" y="3202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72" name="Freeform 569"/>
              <p:cNvSpPr/>
              <p:nvPr/>
            </p:nvSpPr>
            <p:spPr bwMode="auto">
              <a:xfrm>
                <a:off x="1530" y="3202"/>
                <a:ext cx="0" cy="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2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73" name="Freeform 570"/>
              <p:cNvSpPr/>
              <p:nvPr/>
            </p:nvSpPr>
            <p:spPr bwMode="auto">
              <a:xfrm>
                <a:off x="1530" y="3204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74" name="Freeform 571"/>
              <p:cNvSpPr/>
              <p:nvPr/>
            </p:nvSpPr>
            <p:spPr bwMode="auto">
              <a:xfrm>
                <a:off x="1527" y="3199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1 w 1"/>
                  <a:gd name="T3" fmla="*/ 3 h 4"/>
                  <a:gd name="T4" fmla="*/ 1 w 1"/>
                  <a:gd name="T5" fmla="*/ 3 h 4"/>
                  <a:gd name="T6" fmla="*/ 1 w 1"/>
                  <a:gd name="T7" fmla="*/ 1 h 4"/>
                  <a:gd name="T8" fmla="*/ 1 w 1"/>
                  <a:gd name="T9" fmla="*/ 1 h 4"/>
                  <a:gd name="T10" fmla="*/ 1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1" y="4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0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75" name="Freeform 572"/>
              <p:cNvSpPr/>
              <p:nvPr/>
            </p:nvSpPr>
            <p:spPr bwMode="auto">
              <a:xfrm>
                <a:off x="1530" y="320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76" name="Rectangle 573"/>
              <p:cNvSpPr>
                <a:spLocks noChangeArrowheads="1"/>
              </p:cNvSpPr>
              <p:nvPr/>
            </p:nvSpPr>
            <p:spPr bwMode="auto">
              <a:xfrm>
                <a:off x="1530" y="3204"/>
                <a:ext cx="1" cy="3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77" name="Freeform 574"/>
              <p:cNvSpPr/>
              <p:nvPr/>
            </p:nvSpPr>
            <p:spPr bwMode="auto">
              <a:xfrm>
                <a:off x="1527" y="3196"/>
                <a:ext cx="0" cy="11"/>
              </a:xfrm>
              <a:custGeom>
                <a:avLst/>
                <a:gdLst>
                  <a:gd name="T0" fmla="*/ 4 h 4"/>
                  <a:gd name="T1" fmla="*/ 2 h 4"/>
                  <a:gd name="T2" fmla="*/ 0 h 4"/>
                  <a:gd name="T3" fmla="*/ 0 h 4"/>
                  <a:gd name="T4" fmla="*/ 4 h 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4">
                    <a:moveTo>
                      <a:pt x="0" y="4"/>
                    </a:moveTo>
                    <a:cubicBezTo>
                      <a:pt x="0" y="2"/>
                      <a:pt x="0" y="4"/>
                      <a:pt x="0" y="2"/>
                    </a:cubicBezTo>
                    <a:cubicBezTo>
                      <a:pt x="0" y="3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78" name="Freeform 575"/>
              <p:cNvSpPr/>
              <p:nvPr/>
            </p:nvSpPr>
            <p:spPr bwMode="auto">
              <a:xfrm>
                <a:off x="1527" y="3191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79" name="Freeform 576"/>
              <p:cNvSpPr/>
              <p:nvPr/>
            </p:nvSpPr>
            <p:spPr bwMode="auto">
              <a:xfrm>
                <a:off x="1522" y="3188"/>
                <a:ext cx="5" cy="16"/>
              </a:xfrm>
              <a:custGeom>
                <a:avLst/>
                <a:gdLst>
                  <a:gd name="T0" fmla="*/ 0 w 2"/>
                  <a:gd name="T1" fmla="*/ 5 h 6"/>
                  <a:gd name="T2" fmla="*/ 1 w 2"/>
                  <a:gd name="T3" fmla="*/ 3 h 6"/>
                  <a:gd name="T4" fmla="*/ 1 w 2"/>
                  <a:gd name="T5" fmla="*/ 5 h 6"/>
                  <a:gd name="T6" fmla="*/ 1 w 2"/>
                  <a:gd name="T7" fmla="*/ 4 h 6"/>
                  <a:gd name="T8" fmla="*/ 1 w 2"/>
                  <a:gd name="T9" fmla="*/ 6 h 6"/>
                  <a:gd name="T10" fmla="*/ 1 w 2"/>
                  <a:gd name="T11" fmla="*/ 4 h 6"/>
                  <a:gd name="T12" fmla="*/ 2 w 2"/>
                  <a:gd name="T13" fmla="*/ 5 h 6"/>
                  <a:gd name="T14" fmla="*/ 2 w 2"/>
                  <a:gd name="T15" fmla="*/ 3 h 6"/>
                  <a:gd name="T16" fmla="*/ 1 w 2"/>
                  <a:gd name="T17" fmla="*/ 3 h 6"/>
                  <a:gd name="T18" fmla="*/ 1 w 2"/>
                  <a:gd name="T19" fmla="*/ 2 h 6"/>
                  <a:gd name="T20" fmla="*/ 1 w 2"/>
                  <a:gd name="T21" fmla="*/ 0 h 6"/>
                  <a:gd name="T22" fmla="*/ 0 w 2"/>
                  <a:gd name="T23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6">
                    <a:moveTo>
                      <a:pt x="0" y="5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1" y="5"/>
                      <a:pt x="1" y="3"/>
                      <a:pt x="1" y="4"/>
                    </a:cubicBezTo>
                    <a:cubicBezTo>
                      <a:pt x="1" y="6"/>
                      <a:pt x="1" y="4"/>
                      <a:pt x="1" y="6"/>
                    </a:cubicBezTo>
                    <a:cubicBezTo>
                      <a:pt x="1" y="6"/>
                      <a:pt x="1" y="5"/>
                      <a:pt x="1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1" y="5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0"/>
                      <a:pt x="1" y="0"/>
                    </a:cubicBezTo>
                    <a:cubicBezTo>
                      <a:pt x="1" y="1"/>
                      <a:pt x="1" y="4"/>
                      <a:pt x="0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80" name="Freeform 577"/>
              <p:cNvSpPr/>
              <p:nvPr/>
            </p:nvSpPr>
            <p:spPr bwMode="auto">
              <a:xfrm>
                <a:off x="1522" y="3193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81" name="Freeform 578"/>
              <p:cNvSpPr/>
              <p:nvPr/>
            </p:nvSpPr>
            <p:spPr bwMode="auto">
              <a:xfrm>
                <a:off x="1519" y="3188"/>
                <a:ext cx="3" cy="16"/>
              </a:xfrm>
              <a:custGeom>
                <a:avLst/>
                <a:gdLst>
                  <a:gd name="T0" fmla="*/ 1 w 1"/>
                  <a:gd name="T1" fmla="*/ 5 h 6"/>
                  <a:gd name="T2" fmla="*/ 1 w 1"/>
                  <a:gd name="T3" fmla="*/ 4 h 6"/>
                  <a:gd name="T4" fmla="*/ 1 w 1"/>
                  <a:gd name="T5" fmla="*/ 5 h 6"/>
                  <a:gd name="T6" fmla="*/ 1 w 1"/>
                  <a:gd name="T7" fmla="*/ 3 h 6"/>
                  <a:gd name="T8" fmla="*/ 1 w 1"/>
                  <a:gd name="T9" fmla="*/ 4 h 6"/>
                  <a:gd name="T10" fmla="*/ 1 w 1"/>
                  <a:gd name="T11" fmla="*/ 1 h 6"/>
                  <a:gd name="T12" fmla="*/ 1 w 1"/>
                  <a:gd name="T13" fmla="*/ 2 h 6"/>
                  <a:gd name="T14" fmla="*/ 0 w 1"/>
                  <a:gd name="T15" fmla="*/ 2 h 6"/>
                  <a:gd name="T16" fmla="*/ 0 w 1"/>
                  <a:gd name="T17" fmla="*/ 3 h 6"/>
                  <a:gd name="T18" fmla="*/ 0 w 1"/>
                  <a:gd name="T19" fmla="*/ 4 h 6"/>
                  <a:gd name="T20" fmla="*/ 1 w 1"/>
                  <a:gd name="T21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6">
                    <a:moveTo>
                      <a:pt x="1" y="5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1" y="5"/>
                      <a:pt x="1" y="4"/>
                      <a:pt x="1" y="3"/>
                    </a:cubicBezTo>
                    <a:cubicBezTo>
                      <a:pt x="1" y="1"/>
                      <a:pt x="1" y="4"/>
                      <a:pt x="1" y="4"/>
                    </a:cubicBezTo>
                    <a:cubicBezTo>
                      <a:pt x="0" y="3"/>
                      <a:pt x="1" y="3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0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6"/>
                      <a:pt x="1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82" name="Freeform 579"/>
              <p:cNvSpPr/>
              <p:nvPr/>
            </p:nvSpPr>
            <p:spPr bwMode="auto">
              <a:xfrm>
                <a:off x="1522" y="3202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83" name="Freeform 580"/>
              <p:cNvSpPr/>
              <p:nvPr/>
            </p:nvSpPr>
            <p:spPr bwMode="auto">
              <a:xfrm>
                <a:off x="1519" y="3193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84" name="Freeform 581"/>
              <p:cNvSpPr/>
              <p:nvPr/>
            </p:nvSpPr>
            <p:spPr bwMode="auto">
              <a:xfrm>
                <a:off x="1519" y="3202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85" name="Freeform 582"/>
              <p:cNvSpPr/>
              <p:nvPr/>
            </p:nvSpPr>
            <p:spPr bwMode="auto">
              <a:xfrm>
                <a:off x="1500" y="3191"/>
                <a:ext cx="19" cy="16"/>
              </a:xfrm>
              <a:custGeom>
                <a:avLst/>
                <a:gdLst>
                  <a:gd name="T0" fmla="*/ 0 w 7"/>
                  <a:gd name="T1" fmla="*/ 1 h 6"/>
                  <a:gd name="T2" fmla="*/ 0 w 7"/>
                  <a:gd name="T3" fmla="*/ 2 h 6"/>
                  <a:gd name="T4" fmla="*/ 0 w 7"/>
                  <a:gd name="T5" fmla="*/ 3 h 6"/>
                  <a:gd name="T6" fmla="*/ 0 w 7"/>
                  <a:gd name="T7" fmla="*/ 5 h 6"/>
                  <a:gd name="T8" fmla="*/ 0 w 7"/>
                  <a:gd name="T9" fmla="*/ 4 h 6"/>
                  <a:gd name="T10" fmla="*/ 0 w 7"/>
                  <a:gd name="T11" fmla="*/ 6 h 6"/>
                  <a:gd name="T12" fmla="*/ 1 w 7"/>
                  <a:gd name="T13" fmla="*/ 5 h 6"/>
                  <a:gd name="T14" fmla="*/ 2 w 7"/>
                  <a:gd name="T15" fmla="*/ 4 h 6"/>
                  <a:gd name="T16" fmla="*/ 5 w 7"/>
                  <a:gd name="T17" fmla="*/ 5 h 6"/>
                  <a:gd name="T18" fmla="*/ 5 w 7"/>
                  <a:gd name="T19" fmla="*/ 3 h 6"/>
                  <a:gd name="T20" fmla="*/ 5 w 7"/>
                  <a:gd name="T21" fmla="*/ 4 h 6"/>
                  <a:gd name="T22" fmla="*/ 5 w 7"/>
                  <a:gd name="T23" fmla="*/ 4 h 6"/>
                  <a:gd name="T24" fmla="*/ 6 w 7"/>
                  <a:gd name="T25" fmla="*/ 5 h 6"/>
                  <a:gd name="T26" fmla="*/ 6 w 7"/>
                  <a:gd name="T27" fmla="*/ 2 h 6"/>
                  <a:gd name="T28" fmla="*/ 7 w 7"/>
                  <a:gd name="T29" fmla="*/ 5 h 6"/>
                  <a:gd name="T30" fmla="*/ 7 w 7"/>
                  <a:gd name="T31" fmla="*/ 3 h 6"/>
                  <a:gd name="T32" fmla="*/ 7 w 7"/>
                  <a:gd name="T33" fmla="*/ 1 h 6"/>
                  <a:gd name="T34" fmla="*/ 7 w 7"/>
                  <a:gd name="T35" fmla="*/ 0 h 6"/>
                  <a:gd name="T36" fmla="*/ 5 w 7"/>
                  <a:gd name="T37" fmla="*/ 3 h 6"/>
                  <a:gd name="T38" fmla="*/ 5 w 7"/>
                  <a:gd name="T39" fmla="*/ 2 h 6"/>
                  <a:gd name="T40" fmla="*/ 4 w 7"/>
                  <a:gd name="T41" fmla="*/ 1 h 6"/>
                  <a:gd name="T42" fmla="*/ 3 w 7"/>
                  <a:gd name="T43" fmla="*/ 3 h 6"/>
                  <a:gd name="T44" fmla="*/ 3 w 7"/>
                  <a:gd name="T45" fmla="*/ 2 h 6"/>
                  <a:gd name="T46" fmla="*/ 3 w 7"/>
                  <a:gd name="T47" fmla="*/ 3 h 6"/>
                  <a:gd name="T48" fmla="*/ 3 w 7"/>
                  <a:gd name="T49" fmla="*/ 2 h 6"/>
                  <a:gd name="T50" fmla="*/ 3 w 7"/>
                  <a:gd name="T51" fmla="*/ 4 h 6"/>
                  <a:gd name="T52" fmla="*/ 2 w 7"/>
                  <a:gd name="T53" fmla="*/ 1 h 6"/>
                  <a:gd name="T54" fmla="*/ 2 w 7"/>
                  <a:gd name="T55" fmla="*/ 2 h 6"/>
                  <a:gd name="T56" fmla="*/ 2 w 7"/>
                  <a:gd name="T57" fmla="*/ 3 h 6"/>
                  <a:gd name="T58" fmla="*/ 2 w 7"/>
                  <a:gd name="T59" fmla="*/ 1 h 6"/>
                  <a:gd name="T60" fmla="*/ 1 w 7"/>
                  <a:gd name="T61" fmla="*/ 2 h 6"/>
                  <a:gd name="T62" fmla="*/ 1 w 7"/>
                  <a:gd name="T63" fmla="*/ 4 h 6"/>
                  <a:gd name="T64" fmla="*/ 0 w 7"/>
                  <a:gd name="T65" fmla="*/ 3 h 6"/>
                  <a:gd name="T66" fmla="*/ 1 w 7"/>
                  <a:gd name="T67" fmla="*/ 1 h 6"/>
                  <a:gd name="T68" fmla="*/ 1 w 7"/>
                  <a:gd name="T69" fmla="*/ 0 h 6"/>
                  <a:gd name="T70" fmla="*/ 0 w 7"/>
                  <a:gd name="T71" fmla="*/ 3 h 6"/>
                  <a:gd name="T72" fmla="*/ 0 w 7"/>
                  <a:gd name="T73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" h="6">
                    <a:moveTo>
                      <a:pt x="0" y="1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0" y="6"/>
                      <a:pt x="0" y="4"/>
                      <a:pt x="0" y="4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5"/>
                      <a:pt x="1" y="4"/>
                      <a:pt x="1" y="5"/>
                    </a:cubicBezTo>
                    <a:cubicBezTo>
                      <a:pt x="2" y="5"/>
                      <a:pt x="2" y="5"/>
                      <a:pt x="2" y="4"/>
                    </a:cubicBezTo>
                    <a:cubicBezTo>
                      <a:pt x="3" y="5"/>
                      <a:pt x="4" y="4"/>
                      <a:pt x="5" y="5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4"/>
                      <a:pt x="6" y="3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6"/>
                      <a:pt x="6" y="4"/>
                      <a:pt x="6" y="5"/>
                    </a:cubicBezTo>
                    <a:cubicBezTo>
                      <a:pt x="6" y="4"/>
                      <a:pt x="6" y="2"/>
                      <a:pt x="6" y="2"/>
                    </a:cubicBezTo>
                    <a:cubicBezTo>
                      <a:pt x="6" y="4"/>
                      <a:pt x="7" y="2"/>
                      <a:pt x="7" y="5"/>
                    </a:cubicBezTo>
                    <a:cubicBezTo>
                      <a:pt x="7" y="5"/>
                      <a:pt x="7" y="3"/>
                      <a:pt x="7" y="3"/>
                    </a:cubicBezTo>
                    <a:cubicBezTo>
                      <a:pt x="7" y="2"/>
                      <a:pt x="7" y="2"/>
                      <a:pt x="7" y="1"/>
                    </a:cubicBezTo>
                    <a:cubicBezTo>
                      <a:pt x="7" y="0"/>
                      <a:pt x="7" y="2"/>
                      <a:pt x="7" y="0"/>
                    </a:cubicBezTo>
                    <a:cubicBezTo>
                      <a:pt x="6" y="0"/>
                      <a:pt x="6" y="3"/>
                      <a:pt x="5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4" y="3"/>
                      <a:pt x="4" y="1"/>
                    </a:cubicBezTo>
                    <a:cubicBezTo>
                      <a:pt x="4" y="2"/>
                      <a:pt x="3" y="0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4"/>
                    </a:cubicBezTo>
                    <a:cubicBezTo>
                      <a:pt x="2" y="3"/>
                      <a:pt x="2" y="2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2" y="3"/>
                      <a:pt x="2" y="2"/>
                      <a:pt x="2" y="1"/>
                    </a:cubicBezTo>
                    <a:cubicBezTo>
                      <a:pt x="2" y="0"/>
                      <a:pt x="1" y="3"/>
                      <a:pt x="1" y="2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3"/>
                      <a:pt x="0" y="3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2"/>
                      <a:pt x="0" y="3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86" name="Rectangle 583"/>
              <p:cNvSpPr>
                <a:spLocks noChangeArrowheads="1"/>
              </p:cNvSpPr>
              <p:nvPr/>
            </p:nvSpPr>
            <p:spPr bwMode="auto">
              <a:xfrm>
                <a:off x="1503" y="3188"/>
                <a:ext cx="1" cy="3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87" name="Freeform 584"/>
              <p:cNvSpPr/>
              <p:nvPr/>
            </p:nvSpPr>
            <p:spPr bwMode="auto">
              <a:xfrm>
                <a:off x="1500" y="3191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88" name="Rectangle 585"/>
              <p:cNvSpPr>
                <a:spLocks noChangeArrowheads="1"/>
              </p:cNvSpPr>
              <p:nvPr/>
            </p:nvSpPr>
            <p:spPr bwMode="auto">
              <a:xfrm>
                <a:off x="1503" y="3204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89" name="Freeform 586"/>
              <p:cNvSpPr/>
              <p:nvPr/>
            </p:nvSpPr>
            <p:spPr bwMode="auto">
              <a:xfrm>
                <a:off x="1505" y="3188"/>
                <a:ext cx="0" cy="5"/>
              </a:xfrm>
              <a:custGeom>
                <a:avLst/>
                <a:gdLst>
                  <a:gd name="T0" fmla="*/ 0 h 5"/>
                  <a:gd name="T1" fmla="*/ 5 h 5"/>
                  <a:gd name="T2" fmla="*/ 0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5">
                    <a:moveTo>
                      <a:pt x="0" y="0"/>
                    </a:moveTo>
                    <a:lnTo>
                      <a:pt x="0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90" name="Freeform 587"/>
              <p:cNvSpPr/>
              <p:nvPr/>
            </p:nvSpPr>
            <p:spPr bwMode="auto">
              <a:xfrm>
                <a:off x="1508" y="3191"/>
                <a:ext cx="3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91" name="Rectangle 588"/>
              <p:cNvSpPr>
                <a:spLocks noChangeArrowheads="1"/>
              </p:cNvSpPr>
              <p:nvPr/>
            </p:nvSpPr>
            <p:spPr bwMode="auto">
              <a:xfrm>
                <a:off x="1500" y="3188"/>
                <a:ext cx="1" cy="3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92" name="Freeform 589"/>
              <p:cNvSpPr/>
              <p:nvPr/>
            </p:nvSpPr>
            <p:spPr bwMode="auto">
              <a:xfrm>
                <a:off x="1486" y="3188"/>
                <a:ext cx="14" cy="22"/>
              </a:xfrm>
              <a:custGeom>
                <a:avLst/>
                <a:gdLst>
                  <a:gd name="T0" fmla="*/ 1 w 5"/>
                  <a:gd name="T1" fmla="*/ 7 h 8"/>
                  <a:gd name="T2" fmla="*/ 1 w 5"/>
                  <a:gd name="T3" fmla="*/ 8 h 8"/>
                  <a:gd name="T4" fmla="*/ 2 w 5"/>
                  <a:gd name="T5" fmla="*/ 4 h 8"/>
                  <a:gd name="T6" fmla="*/ 2 w 5"/>
                  <a:gd name="T7" fmla="*/ 7 h 8"/>
                  <a:gd name="T8" fmla="*/ 3 w 5"/>
                  <a:gd name="T9" fmla="*/ 5 h 8"/>
                  <a:gd name="T10" fmla="*/ 3 w 5"/>
                  <a:gd name="T11" fmla="*/ 6 h 8"/>
                  <a:gd name="T12" fmla="*/ 4 w 5"/>
                  <a:gd name="T13" fmla="*/ 3 h 8"/>
                  <a:gd name="T14" fmla="*/ 4 w 5"/>
                  <a:gd name="T15" fmla="*/ 7 h 8"/>
                  <a:gd name="T16" fmla="*/ 4 w 5"/>
                  <a:gd name="T17" fmla="*/ 7 h 8"/>
                  <a:gd name="T18" fmla="*/ 4 w 5"/>
                  <a:gd name="T19" fmla="*/ 6 h 8"/>
                  <a:gd name="T20" fmla="*/ 5 w 5"/>
                  <a:gd name="T21" fmla="*/ 4 h 8"/>
                  <a:gd name="T22" fmla="*/ 5 w 5"/>
                  <a:gd name="T23" fmla="*/ 2 h 8"/>
                  <a:gd name="T24" fmla="*/ 4 w 5"/>
                  <a:gd name="T25" fmla="*/ 3 h 8"/>
                  <a:gd name="T26" fmla="*/ 4 w 5"/>
                  <a:gd name="T27" fmla="*/ 2 h 8"/>
                  <a:gd name="T28" fmla="*/ 4 w 5"/>
                  <a:gd name="T29" fmla="*/ 3 h 8"/>
                  <a:gd name="T30" fmla="*/ 4 w 5"/>
                  <a:gd name="T31" fmla="*/ 2 h 8"/>
                  <a:gd name="T32" fmla="*/ 3 w 5"/>
                  <a:gd name="T33" fmla="*/ 3 h 8"/>
                  <a:gd name="T34" fmla="*/ 4 w 5"/>
                  <a:gd name="T35" fmla="*/ 2 h 8"/>
                  <a:gd name="T36" fmla="*/ 3 w 5"/>
                  <a:gd name="T37" fmla="*/ 4 h 8"/>
                  <a:gd name="T38" fmla="*/ 3 w 5"/>
                  <a:gd name="T39" fmla="*/ 2 h 8"/>
                  <a:gd name="T40" fmla="*/ 3 w 5"/>
                  <a:gd name="T41" fmla="*/ 3 h 8"/>
                  <a:gd name="T42" fmla="*/ 2 w 5"/>
                  <a:gd name="T43" fmla="*/ 2 h 8"/>
                  <a:gd name="T44" fmla="*/ 2 w 5"/>
                  <a:gd name="T45" fmla="*/ 3 h 8"/>
                  <a:gd name="T46" fmla="*/ 3 w 5"/>
                  <a:gd name="T47" fmla="*/ 2 h 8"/>
                  <a:gd name="T48" fmla="*/ 3 w 5"/>
                  <a:gd name="T49" fmla="*/ 5 h 8"/>
                  <a:gd name="T50" fmla="*/ 2 w 5"/>
                  <a:gd name="T51" fmla="*/ 2 h 8"/>
                  <a:gd name="T52" fmla="*/ 1 w 5"/>
                  <a:gd name="T53" fmla="*/ 3 h 8"/>
                  <a:gd name="T54" fmla="*/ 2 w 5"/>
                  <a:gd name="T55" fmla="*/ 2 h 8"/>
                  <a:gd name="T56" fmla="*/ 1 w 5"/>
                  <a:gd name="T57" fmla="*/ 4 h 8"/>
                  <a:gd name="T58" fmla="*/ 1 w 5"/>
                  <a:gd name="T59" fmla="*/ 4 h 8"/>
                  <a:gd name="T60" fmla="*/ 1 w 5"/>
                  <a:gd name="T61" fmla="*/ 5 h 8"/>
                  <a:gd name="T62" fmla="*/ 1 w 5"/>
                  <a:gd name="T63" fmla="*/ 4 h 8"/>
                  <a:gd name="T64" fmla="*/ 0 w 5"/>
                  <a:gd name="T65" fmla="*/ 6 h 8"/>
                  <a:gd name="T66" fmla="*/ 1 w 5"/>
                  <a:gd name="T67" fmla="*/ 5 h 8"/>
                  <a:gd name="T68" fmla="*/ 1 w 5"/>
                  <a:gd name="T69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" h="8">
                    <a:moveTo>
                      <a:pt x="1" y="7"/>
                    </a:moveTo>
                    <a:cubicBezTo>
                      <a:pt x="1" y="8"/>
                      <a:pt x="1" y="7"/>
                      <a:pt x="1" y="8"/>
                    </a:cubicBezTo>
                    <a:cubicBezTo>
                      <a:pt x="2" y="7"/>
                      <a:pt x="2" y="4"/>
                      <a:pt x="2" y="4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3" y="8"/>
                      <a:pt x="3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4" y="2"/>
                      <a:pt x="4" y="3"/>
                    </a:cubicBezTo>
                    <a:cubicBezTo>
                      <a:pt x="3" y="5"/>
                      <a:pt x="4" y="5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6"/>
                      <a:pt x="4" y="6"/>
                    </a:cubicBezTo>
                    <a:cubicBezTo>
                      <a:pt x="4" y="5"/>
                      <a:pt x="4" y="4"/>
                      <a:pt x="5" y="4"/>
                    </a:cubicBezTo>
                    <a:cubicBezTo>
                      <a:pt x="4" y="4"/>
                      <a:pt x="5" y="3"/>
                      <a:pt x="5" y="2"/>
                    </a:cubicBezTo>
                    <a:cubicBezTo>
                      <a:pt x="4" y="3"/>
                      <a:pt x="4" y="2"/>
                      <a:pt x="4" y="3"/>
                    </a:cubicBezTo>
                    <a:cubicBezTo>
                      <a:pt x="4" y="2"/>
                      <a:pt x="4" y="3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2"/>
                      <a:pt x="4" y="2"/>
                    </a:cubicBezTo>
                    <a:cubicBezTo>
                      <a:pt x="4" y="2"/>
                      <a:pt x="4" y="3"/>
                      <a:pt x="3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3"/>
                      <a:pt x="3" y="2"/>
                      <a:pt x="3" y="4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0"/>
                      <a:pt x="2" y="2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2" y="4"/>
                      <a:pt x="3" y="2"/>
                      <a:pt x="3" y="2"/>
                    </a:cubicBezTo>
                    <a:cubicBezTo>
                      <a:pt x="3" y="3"/>
                      <a:pt x="2" y="4"/>
                      <a:pt x="3" y="5"/>
                    </a:cubicBezTo>
                    <a:cubicBezTo>
                      <a:pt x="2" y="4"/>
                      <a:pt x="2" y="5"/>
                      <a:pt x="2" y="2"/>
                    </a:cubicBezTo>
                    <a:cubicBezTo>
                      <a:pt x="2" y="2"/>
                      <a:pt x="2" y="4"/>
                      <a:pt x="1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4"/>
                      <a:pt x="1" y="2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1" y="6"/>
                      <a:pt x="1" y="6"/>
                      <a:pt x="0" y="6"/>
                    </a:cubicBezTo>
                    <a:cubicBezTo>
                      <a:pt x="1" y="6"/>
                      <a:pt x="1" y="5"/>
                      <a:pt x="1" y="5"/>
                    </a:cubicBezTo>
                    <a:cubicBezTo>
                      <a:pt x="1" y="6"/>
                      <a:pt x="1" y="7"/>
                      <a:pt x="1" y="7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93" name="Freeform 590"/>
              <p:cNvSpPr/>
              <p:nvPr/>
            </p:nvSpPr>
            <p:spPr bwMode="auto">
              <a:xfrm>
                <a:off x="1497" y="319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94" name="Freeform 591"/>
              <p:cNvSpPr/>
              <p:nvPr/>
            </p:nvSpPr>
            <p:spPr bwMode="auto">
              <a:xfrm>
                <a:off x="1478" y="3188"/>
                <a:ext cx="11" cy="25"/>
              </a:xfrm>
              <a:custGeom>
                <a:avLst/>
                <a:gdLst>
                  <a:gd name="T0" fmla="*/ 3 w 4"/>
                  <a:gd name="T1" fmla="*/ 4 h 9"/>
                  <a:gd name="T2" fmla="*/ 3 w 4"/>
                  <a:gd name="T3" fmla="*/ 2 h 9"/>
                  <a:gd name="T4" fmla="*/ 2 w 4"/>
                  <a:gd name="T5" fmla="*/ 6 h 9"/>
                  <a:gd name="T6" fmla="*/ 2 w 4"/>
                  <a:gd name="T7" fmla="*/ 6 h 9"/>
                  <a:gd name="T8" fmla="*/ 2 w 4"/>
                  <a:gd name="T9" fmla="*/ 3 h 9"/>
                  <a:gd name="T10" fmla="*/ 2 w 4"/>
                  <a:gd name="T11" fmla="*/ 3 h 9"/>
                  <a:gd name="T12" fmla="*/ 2 w 4"/>
                  <a:gd name="T13" fmla="*/ 5 h 9"/>
                  <a:gd name="T14" fmla="*/ 1 w 4"/>
                  <a:gd name="T15" fmla="*/ 6 h 9"/>
                  <a:gd name="T16" fmla="*/ 2 w 4"/>
                  <a:gd name="T17" fmla="*/ 5 h 9"/>
                  <a:gd name="T18" fmla="*/ 2 w 4"/>
                  <a:gd name="T19" fmla="*/ 3 h 9"/>
                  <a:gd name="T20" fmla="*/ 0 w 4"/>
                  <a:gd name="T21" fmla="*/ 8 h 9"/>
                  <a:gd name="T22" fmla="*/ 1 w 4"/>
                  <a:gd name="T23" fmla="*/ 8 h 9"/>
                  <a:gd name="T24" fmla="*/ 1 w 4"/>
                  <a:gd name="T25" fmla="*/ 6 h 9"/>
                  <a:gd name="T26" fmla="*/ 1 w 4"/>
                  <a:gd name="T27" fmla="*/ 6 h 9"/>
                  <a:gd name="T28" fmla="*/ 1 w 4"/>
                  <a:gd name="T29" fmla="*/ 8 h 9"/>
                  <a:gd name="T30" fmla="*/ 3 w 4"/>
                  <a:gd name="T31" fmla="*/ 8 h 9"/>
                  <a:gd name="T32" fmla="*/ 3 w 4"/>
                  <a:gd name="T33" fmla="*/ 7 h 9"/>
                  <a:gd name="T34" fmla="*/ 3 w 4"/>
                  <a:gd name="T35" fmla="*/ 6 h 9"/>
                  <a:gd name="T36" fmla="*/ 3 w 4"/>
                  <a:gd name="T37" fmla="*/ 4 h 9"/>
                  <a:gd name="T38" fmla="*/ 3 w 4"/>
                  <a:gd name="T39" fmla="*/ 5 h 9"/>
                  <a:gd name="T40" fmla="*/ 3 w 4"/>
                  <a:gd name="T41" fmla="*/ 2 h 9"/>
                  <a:gd name="T42" fmla="*/ 4 w 4"/>
                  <a:gd name="T43" fmla="*/ 1 h 9"/>
                  <a:gd name="T44" fmla="*/ 3 w 4"/>
                  <a:gd name="T45" fmla="*/ 1 h 9"/>
                  <a:gd name="T46" fmla="*/ 3 w 4"/>
                  <a:gd name="T47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" h="9">
                    <a:moveTo>
                      <a:pt x="3" y="4"/>
                    </a:moveTo>
                    <a:cubicBezTo>
                      <a:pt x="2" y="4"/>
                      <a:pt x="3" y="3"/>
                      <a:pt x="3" y="2"/>
                    </a:cubicBezTo>
                    <a:cubicBezTo>
                      <a:pt x="2" y="3"/>
                      <a:pt x="3" y="4"/>
                      <a:pt x="2" y="6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2" y="6"/>
                      <a:pt x="2" y="4"/>
                      <a:pt x="2" y="3"/>
                    </a:cubicBezTo>
                    <a:cubicBezTo>
                      <a:pt x="2" y="4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2" y="6"/>
                      <a:pt x="1" y="7"/>
                      <a:pt x="1" y="6"/>
                    </a:cubicBezTo>
                    <a:cubicBezTo>
                      <a:pt x="1" y="5"/>
                      <a:pt x="2" y="5"/>
                      <a:pt x="2" y="5"/>
                    </a:cubicBezTo>
                    <a:cubicBezTo>
                      <a:pt x="2" y="4"/>
                      <a:pt x="2" y="5"/>
                      <a:pt x="2" y="3"/>
                    </a:cubicBezTo>
                    <a:cubicBezTo>
                      <a:pt x="1" y="5"/>
                      <a:pt x="0" y="5"/>
                      <a:pt x="0" y="8"/>
                    </a:cubicBezTo>
                    <a:cubicBezTo>
                      <a:pt x="0" y="9"/>
                      <a:pt x="1" y="8"/>
                      <a:pt x="1" y="8"/>
                    </a:cubicBezTo>
                    <a:cubicBezTo>
                      <a:pt x="0" y="7"/>
                      <a:pt x="1" y="6"/>
                      <a:pt x="1" y="6"/>
                    </a:cubicBezTo>
                    <a:cubicBezTo>
                      <a:pt x="1" y="6"/>
                      <a:pt x="1" y="5"/>
                      <a:pt x="1" y="6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2" y="8"/>
                      <a:pt x="3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6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2"/>
                      <a:pt x="3" y="3"/>
                      <a:pt x="4" y="1"/>
                    </a:cubicBezTo>
                    <a:cubicBezTo>
                      <a:pt x="3" y="0"/>
                      <a:pt x="3" y="3"/>
                      <a:pt x="3" y="1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95" name="Freeform 592"/>
              <p:cNvSpPr/>
              <p:nvPr/>
            </p:nvSpPr>
            <p:spPr bwMode="auto">
              <a:xfrm>
                <a:off x="1486" y="3196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0 w 3"/>
                  <a:gd name="T3" fmla="*/ 3 h 3"/>
                  <a:gd name="T4" fmla="*/ 3 w 3"/>
                  <a:gd name="T5" fmla="*/ 3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0" y="3"/>
                    </a:ln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96" name="Freeform 593"/>
              <p:cNvSpPr/>
              <p:nvPr/>
            </p:nvSpPr>
            <p:spPr bwMode="auto">
              <a:xfrm>
                <a:off x="1486" y="3204"/>
                <a:ext cx="0" cy="6"/>
              </a:xfrm>
              <a:custGeom>
                <a:avLst/>
                <a:gdLst>
                  <a:gd name="T0" fmla="*/ 2 h 2"/>
                  <a:gd name="T1" fmla="*/ 1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97" name="Freeform 594"/>
              <p:cNvSpPr/>
              <p:nvPr/>
            </p:nvSpPr>
            <p:spPr bwMode="auto">
              <a:xfrm>
                <a:off x="1481" y="3196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98" name="Freeform 595"/>
              <p:cNvSpPr/>
              <p:nvPr/>
            </p:nvSpPr>
            <p:spPr bwMode="auto">
              <a:xfrm>
                <a:off x="1476" y="3199"/>
                <a:ext cx="2" cy="14"/>
              </a:xfrm>
              <a:custGeom>
                <a:avLst/>
                <a:gdLst>
                  <a:gd name="T0" fmla="*/ 0 w 1"/>
                  <a:gd name="T1" fmla="*/ 5 h 5"/>
                  <a:gd name="T2" fmla="*/ 1 w 1"/>
                  <a:gd name="T3" fmla="*/ 5 h 5"/>
                  <a:gd name="T4" fmla="*/ 1 w 1"/>
                  <a:gd name="T5" fmla="*/ 1 h 5"/>
                  <a:gd name="T6" fmla="*/ 1 w 1"/>
                  <a:gd name="T7" fmla="*/ 3 h 5"/>
                  <a:gd name="T8" fmla="*/ 1 w 1"/>
                  <a:gd name="T9" fmla="*/ 3 h 5"/>
                  <a:gd name="T10" fmla="*/ 0 w 1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5">
                    <a:moveTo>
                      <a:pt x="0" y="5"/>
                    </a:moveTo>
                    <a:cubicBezTo>
                      <a:pt x="1" y="4"/>
                      <a:pt x="1" y="3"/>
                      <a:pt x="1" y="5"/>
                    </a:cubicBezTo>
                    <a:cubicBezTo>
                      <a:pt x="1" y="3"/>
                      <a:pt x="1" y="2"/>
                      <a:pt x="1" y="1"/>
                    </a:cubicBezTo>
                    <a:cubicBezTo>
                      <a:pt x="1" y="0"/>
                      <a:pt x="1" y="3"/>
                      <a:pt x="1" y="3"/>
                    </a:cubicBezTo>
                    <a:cubicBezTo>
                      <a:pt x="1" y="2"/>
                      <a:pt x="1" y="3"/>
                      <a:pt x="1" y="3"/>
                    </a:cubicBez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99" name="Freeform 596"/>
              <p:cNvSpPr/>
              <p:nvPr/>
            </p:nvSpPr>
            <p:spPr bwMode="auto">
              <a:xfrm>
                <a:off x="1465" y="3191"/>
                <a:ext cx="13" cy="30"/>
              </a:xfrm>
              <a:custGeom>
                <a:avLst/>
                <a:gdLst>
                  <a:gd name="T0" fmla="*/ 4 w 5"/>
                  <a:gd name="T1" fmla="*/ 3 h 11"/>
                  <a:gd name="T2" fmla="*/ 3 w 5"/>
                  <a:gd name="T3" fmla="*/ 3 h 11"/>
                  <a:gd name="T4" fmla="*/ 4 w 5"/>
                  <a:gd name="T5" fmla="*/ 2 h 11"/>
                  <a:gd name="T6" fmla="*/ 3 w 5"/>
                  <a:gd name="T7" fmla="*/ 2 h 11"/>
                  <a:gd name="T8" fmla="*/ 3 w 5"/>
                  <a:gd name="T9" fmla="*/ 2 h 11"/>
                  <a:gd name="T10" fmla="*/ 3 w 5"/>
                  <a:gd name="T11" fmla="*/ 3 h 11"/>
                  <a:gd name="T12" fmla="*/ 2 w 5"/>
                  <a:gd name="T13" fmla="*/ 4 h 11"/>
                  <a:gd name="T14" fmla="*/ 2 w 5"/>
                  <a:gd name="T15" fmla="*/ 2 h 11"/>
                  <a:gd name="T16" fmla="*/ 2 w 5"/>
                  <a:gd name="T17" fmla="*/ 5 h 11"/>
                  <a:gd name="T18" fmla="*/ 1 w 5"/>
                  <a:gd name="T19" fmla="*/ 4 h 11"/>
                  <a:gd name="T20" fmla="*/ 1 w 5"/>
                  <a:gd name="T21" fmla="*/ 4 h 11"/>
                  <a:gd name="T22" fmla="*/ 1 w 5"/>
                  <a:gd name="T23" fmla="*/ 6 h 11"/>
                  <a:gd name="T24" fmla="*/ 1 w 5"/>
                  <a:gd name="T25" fmla="*/ 8 h 11"/>
                  <a:gd name="T26" fmla="*/ 2 w 5"/>
                  <a:gd name="T27" fmla="*/ 7 h 11"/>
                  <a:gd name="T28" fmla="*/ 2 w 5"/>
                  <a:gd name="T29" fmla="*/ 8 h 11"/>
                  <a:gd name="T30" fmla="*/ 3 w 5"/>
                  <a:gd name="T31" fmla="*/ 7 h 11"/>
                  <a:gd name="T32" fmla="*/ 3 w 5"/>
                  <a:gd name="T33" fmla="*/ 8 h 11"/>
                  <a:gd name="T34" fmla="*/ 3 w 5"/>
                  <a:gd name="T35" fmla="*/ 5 h 11"/>
                  <a:gd name="T36" fmla="*/ 3 w 5"/>
                  <a:gd name="T37" fmla="*/ 5 h 11"/>
                  <a:gd name="T38" fmla="*/ 4 w 5"/>
                  <a:gd name="T39" fmla="*/ 7 h 11"/>
                  <a:gd name="T40" fmla="*/ 4 w 5"/>
                  <a:gd name="T41" fmla="*/ 6 h 11"/>
                  <a:gd name="T42" fmla="*/ 4 w 5"/>
                  <a:gd name="T43" fmla="*/ 8 h 11"/>
                  <a:gd name="T44" fmla="*/ 4 w 5"/>
                  <a:gd name="T45" fmla="*/ 5 h 11"/>
                  <a:gd name="T46" fmla="*/ 5 w 5"/>
                  <a:gd name="T47" fmla="*/ 5 h 11"/>
                  <a:gd name="T48" fmla="*/ 4 w 5"/>
                  <a:gd name="T49" fmla="*/ 2 h 11"/>
                  <a:gd name="T50" fmla="*/ 2 w 5"/>
                  <a:gd name="T51" fmla="*/ 3 h 11"/>
                  <a:gd name="T52" fmla="*/ 2 w 5"/>
                  <a:gd name="T53" fmla="*/ 5 h 11"/>
                  <a:gd name="T54" fmla="*/ 2 w 5"/>
                  <a:gd name="T55" fmla="*/ 3 h 11"/>
                  <a:gd name="T56" fmla="*/ 2 w 5"/>
                  <a:gd name="T57" fmla="*/ 5 h 11"/>
                  <a:gd name="T58" fmla="*/ 2 w 5"/>
                  <a:gd name="T59" fmla="*/ 3 h 11"/>
                  <a:gd name="T60" fmla="*/ 2 w 5"/>
                  <a:gd name="T61" fmla="*/ 5 h 11"/>
                  <a:gd name="T62" fmla="*/ 1 w 5"/>
                  <a:gd name="T63" fmla="*/ 3 h 11"/>
                  <a:gd name="T64" fmla="*/ 3 w 5"/>
                  <a:gd name="T65" fmla="*/ 6 h 11"/>
                  <a:gd name="T66" fmla="*/ 3 w 5"/>
                  <a:gd name="T67" fmla="*/ 5 h 11"/>
                  <a:gd name="T68" fmla="*/ 4 w 5"/>
                  <a:gd name="T69" fmla="*/ 5 h 11"/>
                  <a:gd name="T70" fmla="*/ 4 w 5"/>
                  <a:gd name="T71" fmla="*/ 3 h 11"/>
                  <a:gd name="T72" fmla="*/ 4 w 5"/>
                  <a:gd name="T73" fmla="*/ 7 h 11"/>
                  <a:gd name="T74" fmla="*/ 4 w 5"/>
                  <a:gd name="T75" fmla="*/ 6 h 11"/>
                  <a:gd name="T76" fmla="*/ 4 w 5"/>
                  <a:gd name="T77" fmla="*/ 5 h 11"/>
                  <a:gd name="T78" fmla="*/ 5 w 5"/>
                  <a:gd name="T79" fmla="*/ 6 h 11"/>
                  <a:gd name="T80" fmla="*/ 5 w 5"/>
                  <a:gd name="T81" fmla="*/ 2 h 11"/>
                  <a:gd name="T82" fmla="*/ 4 w 5"/>
                  <a:gd name="T83" fmla="*/ 1 h 11"/>
                  <a:gd name="T84" fmla="*/ 4 w 5"/>
                  <a:gd name="T85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5" h="11">
                    <a:moveTo>
                      <a:pt x="4" y="3"/>
                    </a:moveTo>
                    <a:cubicBezTo>
                      <a:pt x="4" y="3"/>
                      <a:pt x="3" y="4"/>
                      <a:pt x="3" y="3"/>
                    </a:cubicBezTo>
                    <a:cubicBezTo>
                      <a:pt x="3" y="3"/>
                      <a:pt x="3" y="2"/>
                      <a:pt x="4" y="2"/>
                    </a:cubicBezTo>
                    <a:cubicBezTo>
                      <a:pt x="4" y="1"/>
                      <a:pt x="3" y="3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4"/>
                      <a:pt x="3" y="3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3"/>
                      <a:pt x="2" y="3"/>
                      <a:pt x="2" y="2"/>
                    </a:cubicBezTo>
                    <a:cubicBezTo>
                      <a:pt x="2" y="2"/>
                      <a:pt x="2" y="4"/>
                      <a:pt x="2" y="5"/>
                    </a:cubicBezTo>
                    <a:cubicBezTo>
                      <a:pt x="2" y="3"/>
                      <a:pt x="1" y="6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3"/>
                      <a:pt x="1" y="2"/>
                      <a:pt x="1" y="6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2" y="7"/>
                      <a:pt x="2" y="6"/>
                      <a:pt x="2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7"/>
                      <a:pt x="3" y="7"/>
                      <a:pt x="3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6"/>
                      <a:pt x="3" y="7"/>
                      <a:pt x="3" y="5"/>
                    </a:cubicBezTo>
                    <a:cubicBezTo>
                      <a:pt x="3" y="8"/>
                      <a:pt x="3" y="4"/>
                      <a:pt x="3" y="5"/>
                    </a:cubicBezTo>
                    <a:cubicBezTo>
                      <a:pt x="4" y="6"/>
                      <a:pt x="3" y="5"/>
                      <a:pt x="4" y="7"/>
                    </a:cubicBezTo>
                    <a:cubicBezTo>
                      <a:pt x="3" y="5"/>
                      <a:pt x="4" y="6"/>
                      <a:pt x="4" y="6"/>
                    </a:cubicBezTo>
                    <a:cubicBezTo>
                      <a:pt x="4" y="7"/>
                      <a:pt x="4" y="6"/>
                      <a:pt x="4" y="8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5" y="6"/>
                      <a:pt x="5" y="5"/>
                    </a:cubicBezTo>
                    <a:cubicBezTo>
                      <a:pt x="4" y="5"/>
                      <a:pt x="4" y="3"/>
                      <a:pt x="4" y="2"/>
                    </a:cubicBezTo>
                    <a:cubicBezTo>
                      <a:pt x="4" y="3"/>
                      <a:pt x="3" y="4"/>
                      <a:pt x="2" y="3"/>
                    </a:cubicBezTo>
                    <a:cubicBezTo>
                      <a:pt x="3" y="5"/>
                      <a:pt x="2" y="3"/>
                      <a:pt x="2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2" y="4"/>
                      <a:pt x="2" y="3"/>
                    </a:cubicBezTo>
                    <a:cubicBezTo>
                      <a:pt x="1" y="3"/>
                      <a:pt x="2" y="4"/>
                      <a:pt x="2" y="5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11"/>
                      <a:pt x="3" y="3"/>
                      <a:pt x="3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4" y="2"/>
                      <a:pt x="4" y="5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4" y="6"/>
                      <a:pt x="4" y="7"/>
                    </a:cubicBezTo>
                    <a:cubicBezTo>
                      <a:pt x="4" y="6"/>
                      <a:pt x="4" y="7"/>
                      <a:pt x="4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4"/>
                      <a:pt x="5" y="5"/>
                      <a:pt x="5" y="6"/>
                    </a:cubicBezTo>
                    <a:cubicBezTo>
                      <a:pt x="5" y="5"/>
                      <a:pt x="5" y="4"/>
                      <a:pt x="5" y="2"/>
                    </a:cubicBezTo>
                    <a:cubicBezTo>
                      <a:pt x="4" y="5"/>
                      <a:pt x="4" y="0"/>
                      <a:pt x="4" y="1"/>
                    </a:cubicBezTo>
                    <a:cubicBezTo>
                      <a:pt x="4" y="2"/>
                      <a:pt x="4" y="2"/>
                      <a:pt x="4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00" name="Freeform 597"/>
              <p:cNvSpPr/>
              <p:nvPr/>
            </p:nvSpPr>
            <p:spPr bwMode="auto">
              <a:xfrm>
                <a:off x="1476" y="321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01" name="Freeform 598"/>
              <p:cNvSpPr/>
              <p:nvPr/>
            </p:nvSpPr>
            <p:spPr bwMode="auto">
              <a:xfrm>
                <a:off x="1478" y="320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02" name="Rectangle 599"/>
              <p:cNvSpPr>
                <a:spLocks noChangeArrowheads="1"/>
              </p:cNvSpPr>
              <p:nvPr/>
            </p:nvSpPr>
            <p:spPr bwMode="auto">
              <a:xfrm>
                <a:off x="1478" y="3207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03" name="Rectangle 600"/>
              <p:cNvSpPr>
                <a:spLocks noChangeArrowheads="1"/>
              </p:cNvSpPr>
              <p:nvPr/>
            </p:nvSpPr>
            <p:spPr bwMode="auto">
              <a:xfrm>
                <a:off x="1478" y="3199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04" name="Freeform 601"/>
              <p:cNvSpPr/>
              <p:nvPr/>
            </p:nvSpPr>
            <p:spPr bwMode="auto">
              <a:xfrm>
                <a:off x="1481" y="3207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05" name="Freeform 602"/>
              <p:cNvSpPr/>
              <p:nvPr/>
            </p:nvSpPr>
            <p:spPr bwMode="auto">
              <a:xfrm>
                <a:off x="1489" y="321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06" name="Freeform 603"/>
              <p:cNvSpPr/>
              <p:nvPr/>
            </p:nvSpPr>
            <p:spPr bwMode="auto">
              <a:xfrm>
                <a:off x="1478" y="3183"/>
                <a:ext cx="27" cy="32"/>
              </a:xfrm>
              <a:custGeom>
                <a:avLst/>
                <a:gdLst>
                  <a:gd name="T0" fmla="*/ 7 w 10"/>
                  <a:gd name="T1" fmla="*/ 7 h 12"/>
                  <a:gd name="T2" fmla="*/ 7 w 10"/>
                  <a:gd name="T3" fmla="*/ 9 h 12"/>
                  <a:gd name="T4" fmla="*/ 7 w 10"/>
                  <a:gd name="T5" fmla="*/ 10 h 12"/>
                  <a:gd name="T6" fmla="*/ 8 w 10"/>
                  <a:gd name="T7" fmla="*/ 9 h 12"/>
                  <a:gd name="T8" fmla="*/ 10 w 10"/>
                  <a:gd name="T9" fmla="*/ 8 h 12"/>
                  <a:gd name="T10" fmla="*/ 9 w 10"/>
                  <a:gd name="T11" fmla="*/ 3 h 12"/>
                  <a:gd name="T12" fmla="*/ 8 w 10"/>
                  <a:gd name="T13" fmla="*/ 5 h 12"/>
                  <a:gd name="T14" fmla="*/ 7 w 10"/>
                  <a:gd name="T15" fmla="*/ 5 h 12"/>
                  <a:gd name="T16" fmla="*/ 6 w 10"/>
                  <a:gd name="T17" fmla="*/ 4 h 12"/>
                  <a:gd name="T18" fmla="*/ 6 w 10"/>
                  <a:gd name="T19" fmla="*/ 8 h 12"/>
                  <a:gd name="T20" fmla="*/ 6 w 10"/>
                  <a:gd name="T21" fmla="*/ 8 h 12"/>
                  <a:gd name="T22" fmla="*/ 5 w 10"/>
                  <a:gd name="T23" fmla="*/ 6 h 12"/>
                  <a:gd name="T24" fmla="*/ 4 w 10"/>
                  <a:gd name="T25" fmla="*/ 7 h 12"/>
                  <a:gd name="T26" fmla="*/ 3 w 10"/>
                  <a:gd name="T27" fmla="*/ 6 h 12"/>
                  <a:gd name="T28" fmla="*/ 3 w 10"/>
                  <a:gd name="T29" fmla="*/ 7 h 12"/>
                  <a:gd name="T30" fmla="*/ 2 w 10"/>
                  <a:gd name="T31" fmla="*/ 8 h 12"/>
                  <a:gd name="T32" fmla="*/ 2 w 10"/>
                  <a:gd name="T33" fmla="*/ 7 h 12"/>
                  <a:gd name="T34" fmla="*/ 2 w 10"/>
                  <a:gd name="T35" fmla="*/ 7 h 12"/>
                  <a:gd name="T36" fmla="*/ 0 w 10"/>
                  <a:gd name="T37" fmla="*/ 7 h 12"/>
                  <a:gd name="T38" fmla="*/ 1 w 10"/>
                  <a:gd name="T39" fmla="*/ 8 h 12"/>
                  <a:gd name="T40" fmla="*/ 1 w 10"/>
                  <a:gd name="T41" fmla="*/ 6 h 12"/>
                  <a:gd name="T42" fmla="*/ 1 w 10"/>
                  <a:gd name="T43" fmla="*/ 10 h 12"/>
                  <a:gd name="T44" fmla="*/ 2 w 10"/>
                  <a:gd name="T45" fmla="*/ 11 h 12"/>
                  <a:gd name="T46" fmla="*/ 2 w 10"/>
                  <a:gd name="T47" fmla="*/ 10 h 12"/>
                  <a:gd name="T48" fmla="*/ 3 w 10"/>
                  <a:gd name="T49" fmla="*/ 11 h 12"/>
                  <a:gd name="T50" fmla="*/ 4 w 10"/>
                  <a:gd name="T51" fmla="*/ 11 h 12"/>
                  <a:gd name="T52" fmla="*/ 4 w 10"/>
                  <a:gd name="T53" fmla="*/ 10 h 12"/>
                  <a:gd name="T54" fmla="*/ 4 w 10"/>
                  <a:gd name="T55" fmla="*/ 10 h 12"/>
                  <a:gd name="T56" fmla="*/ 4 w 10"/>
                  <a:gd name="T57" fmla="*/ 10 h 12"/>
                  <a:gd name="T58" fmla="*/ 5 w 10"/>
                  <a:gd name="T59" fmla="*/ 10 h 12"/>
                  <a:gd name="T60" fmla="*/ 5 w 10"/>
                  <a:gd name="T61" fmla="*/ 9 h 12"/>
                  <a:gd name="T62" fmla="*/ 6 w 10"/>
                  <a:gd name="T63" fmla="*/ 10 h 12"/>
                  <a:gd name="T64" fmla="*/ 6 w 10"/>
                  <a:gd name="T65" fmla="*/ 10 h 12"/>
                  <a:gd name="T66" fmla="*/ 7 w 10"/>
                  <a:gd name="T67" fmla="*/ 8 h 12"/>
                  <a:gd name="T68" fmla="*/ 7 w 10"/>
                  <a:gd name="T69" fmla="*/ 8 h 12"/>
                  <a:gd name="T70" fmla="*/ 8 w 10"/>
                  <a:gd name="T71" fmla="*/ 7 h 12"/>
                  <a:gd name="T72" fmla="*/ 9 w 10"/>
                  <a:gd name="T73" fmla="*/ 7 h 12"/>
                  <a:gd name="T74" fmla="*/ 10 w 10"/>
                  <a:gd name="T75" fmla="*/ 4 h 12"/>
                  <a:gd name="T76" fmla="*/ 9 w 10"/>
                  <a:gd name="T77" fmla="*/ 6 h 12"/>
                  <a:gd name="T78" fmla="*/ 9 w 10"/>
                  <a:gd name="T79" fmla="*/ 7 h 12"/>
                  <a:gd name="T80" fmla="*/ 8 w 10"/>
                  <a:gd name="T81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" h="12">
                    <a:moveTo>
                      <a:pt x="8" y="4"/>
                    </a:moveTo>
                    <a:cubicBezTo>
                      <a:pt x="8" y="5"/>
                      <a:pt x="7" y="5"/>
                      <a:pt x="7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7"/>
                      <a:pt x="7" y="9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7"/>
                      <a:pt x="7" y="9"/>
                      <a:pt x="7" y="10"/>
                    </a:cubicBezTo>
                    <a:cubicBezTo>
                      <a:pt x="8" y="10"/>
                      <a:pt x="8" y="7"/>
                      <a:pt x="8" y="7"/>
                    </a:cubicBezTo>
                    <a:cubicBezTo>
                      <a:pt x="8" y="7"/>
                      <a:pt x="8" y="8"/>
                      <a:pt x="8" y="9"/>
                    </a:cubicBezTo>
                    <a:cubicBezTo>
                      <a:pt x="8" y="9"/>
                      <a:pt x="8" y="7"/>
                      <a:pt x="9" y="6"/>
                    </a:cubicBezTo>
                    <a:cubicBezTo>
                      <a:pt x="9" y="12"/>
                      <a:pt x="9" y="5"/>
                      <a:pt x="10" y="8"/>
                    </a:cubicBezTo>
                    <a:cubicBezTo>
                      <a:pt x="10" y="0"/>
                      <a:pt x="9" y="6"/>
                      <a:pt x="9" y="5"/>
                    </a:cubicBezTo>
                    <a:cubicBezTo>
                      <a:pt x="9" y="4"/>
                      <a:pt x="9" y="5"/>
                      <a:pt x="9" y="3"/>
                    </a:cubicBezTo>
                    <a:cubicBezTo>
                      <a:pt x="9" y="7"/>
                      <a:pt x="8" y="2"/>
                      <a:pt x="8" y="6"/>
                    </a:cubicBezTo>
                    <a:cubicBezTo>
                      <a:pt x="8" y="5"/>
                      <a:pt x="8" y="6"/>
                      <a:pt x="8" y="5"/>
                    </a:cubicBezTo>
                    <a:cubicBezTo>
                      <a:pt x="7" y="5"/>
                      <a:pt x="8" y="5"/>
                      <a:pt x="8" y="5"/>
                    </a:cubicBezTo>
                    <a:cubicBezTo>
                      <a:pt x="7" y="4"/>
                      <a:pt x="7" y="7"/>
                      <a:pt x="7" y="5"/>
                    </a:cubicBezTo>
                    <a:cubicBezTo>
                      <a:pt x="7" y="5"/>
                      <a:pt x="7" y="6"/>
                      <a:pt x="7" y="7"/>
                    </a:cubicBezTo>
                    <a:cubicBezTo>
                      <a:pt x="7" y="7"/>
                      <a:pt x="7" y="6"/>
                      <a:pt x="6" y="4"/>
                    </a:cubicBezTo>
                    <a:cubicBezTo>
                      <a:pt x="7" y="6"/>
                      <a:pt x="6" y="5"/>
                      <a:pt x="6" y="6"/>
                    </a:cubicBezTo>
                    <a:cubicBezTo>
                      <a:pt x="6" y="7"/>
                      <a:pt x="6" y="7"/>
                      <a:pt x="6" y="8"/>
                    </a:cubicBezTo>
                    <a:cubicBezTo>
                      <a:pt x="6" y="7"/>
                      <a:pt x="6" y="9"/>
                      <a:pt x="6" y="10"/>
                    </a:cubicBezTo>
                    <a:cubicBezTo>
                      <a:pt x="5" y="7"/>
                      <a:pt x="6" y="10"/>
                      <a:pt x="6" y="8"/>
                    </a:cubicBezTo>
                    <a:cubicBezTo>
                      <a:pt x="6" y="7"/>
                      <a:pt x="6" y="7"/>
                      <a:pt x="6" y="5"/>
                    </a:cubicBezTo>
                    <a:cubicBezTo>
                      <a:pt x="6" y="5"/>
                      <a:pt x="5" y="5"/>
                      <a:pt x="5" y="6"/>
                    </a:cubicBezTo>
                    <a:cubicBezTo>
                      <a:pt x="5" y="6"/>
                      <a:pt x="5" y="5"/>
                      <a:pt x="5" y="5"/>
                    </a:cubicBezTo>
                    <a:cubicBezTo>
                      <a:pt x="4" y="4"/>
                      <a:pt x="5" y="8"/>
                      <a:pt x="4" y="7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7"/>
                      <a:pt x="4" y="5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4"/>
                      <a:pt x="3" y="9"/>
                      <a:pt x="3" y="7"/>
                    </a:cubicBezTo>
                    <a:cubicBezTo>
                      <a:pt x="3" y="9"/>
                      <a:pt x="3" y="10"/>
                      <a:pt x="3" y="10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9"/>
                      <a:pt x="2" y="6"/>
                      <a:pt x="2" y="5"/>
                    </a:cubicBezTo>
                    <a:cubicBezTo>
                      <a:pt x="2" y="6"/>
                      <a:pt x="2" y="5"/>
                      <a:pt x="2" y="7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" y="5"/>
                      <a:pt x="2" y="9"/>
                      <a:pt x="2" y="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0" y="5"/>
                      <a:pt x="0" y="7"/>
                    </a:cubicBezTo>
                    <a:cubicBezTo>
                      <a:pt x="0" y="8"/>
                      <a:pt x="0" y="10"/>
                      <a:pt x="0" y="11"/>
                    </a:cubicBezTo>
                    <a:cubicBezTo>
                      <a:pt x="1" y="10"/>
                      <a:pt x="1" y="8"/>
                      <a:pt x="1" y="8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8"/>
                      <a:pt x="1" y="7"/>
                      <a:pt x="1" y="6"/>
                    </a:cubicBezTo>
                    <a:cubicBezTo>
                      <a:pt x="1" y="6"/>
                      <a:pt x="1" y="8"/>
                      <a:pt x="1" y="7"/>
                    </a:cubicBezTo>
                    <a:cubicBezTo>
                      <a:pt x="1" y="9"/>
                      <a:pt x="1" y="9"/>
                      <a:pt x="1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0"/>
                      <a:pt x="2" y="10"/>
                      <a:pt x="2" y="11"/>
                    </a:cubicBezTo>
                    <a:cubicBezTo>
                      <a:pt x="2" y="8"/>
                      <a:pt x="2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10"/>
                      <a:pt x="3" y="10"/>
                      <a:pt x="3" y="11"/>
                    </a:cubicBezTo>
                    <a:cubicBezTo>
                      <a:pt x="3" y="10"/>
                      <a:pt x="3" y="8"/>
                      <a:pt x="3" y="8"/>
                    </a:cubicBezTo>
                    <a:cubicBezTo>
                      <a:pt x="3" y="10"/>
                      <a:pt x="3" y="9"/>
                      <a:pt x="4" y="11"/>
                    </a:cubicBezTo>
                    <a:cubicBezTo>
                      <a:pt x="4" y="9"/>
                      <a:pt x="4" y="10"/>
                      <a:pt x="4" y="9"/>
                    </a:cubicBezTo>
                    <a:cubicBezTo>
                      <a:pt x="4" y="8"/>
                      <a:pt x="4" y="9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9"/>
                      <a:pt x="4" y="10"/>
                    </a:cubicBezTo>
                    <a:cubicBezTo>
                      <a:pt x="5" y="10"/>
                      <a:pt x="4" y="10"/>
                      <a:pt x="4" y="11"/>
                    </a:cubicBezTo>
                    <a:cubicBezTo>
                      <a:pt x="5" y="11"/>
                      <a:pt x="5" y="8"/>
                      <a:pt x="5" y="10"/>
                    </a:cubicBezTo>
                    <a:cubicBezTo>
                      <a:pt x="5" y="9"/>
                      <a:pt x="5" y="9"/>
                      <a:pt x="5" y="7"/>
                    </a:cubicBezTo>
                    <a:cubicBezTo>
                      <a:pt x="5" y="7"/>
                      <a:pt x="5" y="9"/>
                      <a:pt x="5" y="9"/>
                    </a:cubicBezTo>
                    <a:cubicBezTo>
                      <a:pt x="5" y="7"/>
                      <a:pt x="6" y="9"/>
                      <a:pt x="6" y="8"/>
                    </a:cubicBezTo>
                    <a:cubicBezTo>
                      <a:pt x="6" y="10"/>
                      <a:pt x="6" y="9"/>
                      <a:pt x="6" y="10"/>
                    </a:cubicBezTo>
                    <a:cubicBezTo>
                      <a:pt x="6" y="11"/>
                      <a:pt x="6" y="9"/>
                      <a:pt x="6" y="9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0"/>
                      <a:pt x="6" y="8"/>
                      <a:pt x="7" y="10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10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8" y="10"/>
                      <a:pt x="8" y="8"/>
                      <a:pt x="8" y="6"/>
                    </a:cubicBezTo>
                    <a:cubicBezTo>
                      <a:pt x="8" y="6"/>
                      <a:pt x="8" y="6"/>
                      <a:pt x="8" y="7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9" y="8"/>
                      <a:pt x="9" y="9"/>
                      <a:pt x="9" y="7"/>
                    </a:cubicBezTo>
                    <a:cubicBezTo>
                      <a:pt x="9" y="7"/>
                      <a:pt x="9" y="8"/>
                      <a:pt x="9" y="9"/>
                    </a:cubicBezTo>
                    <a:cubicBezTo>
                      <a:pt x="9" y="6"/>
                      <a:pt x="9" y="12"/>
                      <a:pt x="10" y="4"/>
                    </a:cubicBezTo>
                    <a:cubicBezTo>
                      <a:pt x="9" y="4"/>
                      <a:pt x="9" y="4"/>
                      <a:pt x="9" y="6"/>
                    </a:cubicBezTo>
                    <a:cubicBezTo>
                      <a:pt x="9" y="6"/>
                      <a:pt x="10" y="6"/>
                      <a:pt x="9" y="6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11"/>
                      <a:pt x="9" y="5"/>
                      <a:pt x="9" y="7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2"/>
                      <a:pt x="8" y="8"/>
                      <a:pt x="8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07" name="Freeform 604"/>
              <p:cNvSpPr/>
              <p:nvPr/>
            </p:nvSpPr>
            <p:spPr bwMode="auto">
              <a:xfrm>
                <a:off x="1500" y="3204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08" name="Freeform 605"/>
              <p:cNvSpPr/>
              <p:nvPr/>
            </p:nvSpPr>
            <p:spPr bwMode="auto">
              <a:xfrm>
                <a:off x="1500" y="320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09" name="Freeform 606"/>
              <p:cNvSpPr/>
              <p:nvPr/>
            </p:nvSpPr>
            <p:spPr bwMode="auto">
              <a:xfrm>
                <a:off x="1497" y="319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</p:grpSp>
        <p:grpSp>
          <p:nvGrpSpPr>
            <p:cNvPr id="9" name="Group 808"/>
            <p:cNvGrpSpPr/>
            <p:nvPr/>
          </p:nvGrpSpPr>
          <p:grpSpPr bwMode="auto">
            <a:xfrm>
              <a:off x="1465" y="2987"/>
              <a:ext cx="550" cy="247"/>
              <a:chOff x="1465" y="2987"/>
              <a:chExt cx="550" cy="247"/>
            </a:xfrm>
          </p:grpSpPr>
          <p:sp>
            <p:nvSpPr>
              <p:cNvPr id="910" name="Rectangle 608"/>
              <p:cNvSpPr>
                <a:spLocks noChangeArrowheads="1"/>
              </p:cNvSpPr>
              <p:nvPr/>
            </p:nvSpPr>
            <p:spPr bwMode="auto">
              <a:xfrm>
                <a:off x="1497" y="3199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11" name="Freeform 609"/>
              <p:cNvSpPr/>
              <p:nvPr/>
            </p:nvSpPr>
            <p:spPr bwMode="auto">
              <a:xfrm>
                <a:off x="1478" y="3193"/>
                <a:ext cx="19" cy="25"/>
              </a:xfrm>
              <a:custGeom>
                <a:avLst/>
                <a:gdLst>
                  <a:gd name="T0" fmla="*/ 1 w 7"/>
                  <a:gd name="T1" fmla="*/ 4 h 9"/>
                  <a:gd name="T2" fmla="*/ 1 w 7"/>
                  <a:gd name="T3" fmla="*/ 5 h 9"/>
                  <a:gd name="T4" fmla="*/ 0 w 7"/>
                  <a:gd name="T5" fmla="*/ 4 h 9"/>
                  <a:gd name="T6" fmla="*/ 0 w 7"/>
                  <a:gd name="T7" fmla="*/ 6 h 9"/>
                  <a:gd name="T8" fmla="*/ 3 w 7"/>
                  <a:gd name="T9" fmla="*/ 5 h 9"/>
                  <a:gd name="T10" fmla="*/ 3 w 7"/>
                  <a:gd name="T11" fmla="*/ 6 h 9"/>
                  <a:gd name="T12" fmla="*/ 4 w 7"/>
                  <a:gd name="T13" fmla="*/ 4 h 9"/>
                  <a:gd name="T14" fmla="*/ 4 w 7"/>
                  <a:gd name="T15" fmla="*/ 7 h 9"/>
                  <a:gd name="T16" fmla="*/ 5 w 7"/>
                  <a:gd name="T17" fmla="*/ 6 h 9"/>
                  <a:gd name="T18" fmla="*/ 5 w 7"/>
                  <a:gd name="T19" fmla="*/ 5 h 9"/>
                  <a:gd name="T20" fmla="*/ 5 w 7"/>
                  <a:gd name="T21" fmla="*/ 5 h 9"/>
                  <a:gd name="T22" fmla="*/ 5 w 7"/>
                  <a:gd name="T23" fmla="*/ 5 h 9"/>
                  <a:gd name="T24" fmla="*/ 6 w 7"/>
                  <a:gd name="T25" fmla="*/ 5 h 9"/>
                  <a:gd name="T26" fmla="*/ 6 w 7"/>
                  <a:gd name="T27" fmla="*/ 5 h 9"/>
                  <a:gd name="T28" fmla="*/ 6 w 7"/>
                  <a:gd name="T29" fmla="*/ 4 h 9"/>
                  <a:gd name="T30" fmla="*/ 6 w 7"/>
                  <a:gd name="T31" fmla="*/ 6 h 9"/>
                  <a:gd name="T32" fmla="*/ 7 w 7"/>
                  <a:gd name="T33" fmla="*/ 4 h 9"/>
                  <a:gd name="T34" fmla="*/ 7 w 7"/>
                  <a:gd name="T35" fmla="*/ 2 h 9"/>
                  <a:gd name="T36" fmla="*/ 6 w 7"/>
                  <a:gd name="T37" fmla="*/ 4 h 9"/>
                  <a:gd name="T38" fmla="*/ 6 w 7"/>
                  <a:gd name="T39" fmla="*/ 4 h 9"/>
                  <a:gd name="T40" fmla="*/ 6 w 7"/>
                  <a:gd name="T41" fmla="*/ 4 h 9"/>
                  <a:gd name="T42" fmla="*/ 6 w 7"/>
                  <a:gd name="T43" fmla="*/ 2 h 9"/>
                  <a:gd name="T44" fmla="*/ 5 w 7"/>
                  <a:gd name="T45" fmla="*/ 1 h 9"/>
                  <a:gd name="T46" fmla="*/ 5 w 7"/>
                  <a:gd name="T47" fmla="*/ 1 h 9"/>
                  <a:gd name="T48" fmla="*/ 5 w 7"/>
                  <a:gd name="T49" fmla="*/ 2 h 9"/>
                  <a:gd name="T50" fmla="*/ 5 w 7"/>
                  <a:gd name="T51" fmla="*/ 2 h 9"/>
                  <a:gd name="T52" fmla="*/ 5 w 7"/>
                  <a:gd name="T53" fmla="*/ 5 h 9"/>
                  <a:gd name="T54" fmla="*/ 5 w 7"/>
                  <a:gd name="T55" fmla="*/ 5 h 9"/>
                  <a:gd name="T56" fmla="*/ 5 w 7"/>
                  <a:gd name="T57" fmla="*/ 3 h 9"/>
                  <a:gd name="T58" fmla="*/ 5 w 7"/>
                  <a:gd name="T59" fmla="*/ 4 h 9"/>
                  <a:gd name="T60" fmla="*/ 5 w 7"/>
                  <a:gd name="T61" fmla="*/ 2 h 9"/>
                  <a:gd name="T62" fmla="*/ 4 w 7"/>
                  <a:gd name="T63" fmla="*/ 4 h 9"/>
                  <a:gd name="T64" fmla="*/ 3 w 7"/>
                  <a:gd name="T65" fmla="*/ 4 h 9"/>
                  <a:gd name="T66" fmla="*/ 3 w 7"/>
                  <a:gd name="T67" fmla="*/ 3 h 9"/>
                  <a:gd name="T68" fmla="*/ 3 w 7"/>
                  <a:gd name="T69" fmla="*/ 4 h 9"/>
                  <a:gd name="T70" fmla="*/ 2 w 7"/>
                  <a:gd name="T71" fmla="*/ 3 h 9"/>
                  <a:gd name="T72" fmla="*/ 2 w 7"/>
                  <a:gd name="T73" fmla="*/ 4 h 9"/>
                  <a:gd name="T74" fmla="*/ 1 w 7"/>
                  <a:gd name="T75" fmla="*/ 4 h 9"/>
                  <a:gd name="T76" fmla="*/ 1 w 7"/>
                  <a:gd name="T77" fmla="*/ 4 h 9"/>
                  <a:gd name="T78" fmla="*/ 1 w 7"/>
                  <a:gd name="T79" fmla="*/ 6 h 9"/>
                  <a:gd name="T80" fmla="*/ 1 w 7"/>
                  <a:gd name="T81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7" h="9">
                    <a:moveTo>
                      <a:pt x="1" y="4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0" y="5"/>
                      <a:pt x="0" y="4"/>
                    </a:cubicBezTo>
                    <a:cubicBezTo>
                      <a:pt x="0" y="6"/>
                      <a:pt x="0" y="4"/>
                      <a:pt x="0" y="6"/>
                    </a:cubicBezTo>
                    <a:cubicBezTo>
                      <a:pt x="1" y="6"/>
                      <a:pt x="2" y="8"/>
                      <a:pt x="3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4"/>
                      <a:pt x="4" y="9"/>
                      <a:pt x="4" y="4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5" y="3"/>
                      <a:pt x="5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4"/>
                      <a:pt x="6" y="4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6"/>
                      <a:pt x="6" y="4"/>
                      <a:pt x="6" y="4"/>
                    </a:cubicBezTo>
                    <a:cubicBezTo>
                      <a:pt x="6" y="5"/>
                      <a:pt x="6" y="5"/>
                      <a:pt x="6" y="6"/>
                    </a:cubicBezTo>
                    <a:cubicBezTo>
                      <a:pt x="6" y="5"/>
                      <a:pt x="7" y="7"/>
                      <a:pt x="7" y="4"/>
                    </a:cubicBezTo>
                    <a:cubicBezTo>
                      <a:pt x="7" y="3"/>
                      <a:pt x="7" y="3"/>
                      <a:pt x="7" y="2"/>
                    </a:cubicBezTo>
                    <a:cubicBezTo>
                      <a:pt x="7" y="1"/>
                      <a:pt x="6" y="3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7"/>
                      <a:pt x="6" y="3"/>
                      <a:pt x="6" y="4"/>
                    </a:cubicBezTo>
                    <a:cubicBezTo>
                      <a:pt x="6" y="3"/>
                      <a:pt x="6" y="3"/>
                      <a:pt x="6" y="2"/>
                    </a:cubicBezTo>
                    <a:cubicBezTo>
                      <a:pt x="6" y="0"/>
                      <a:pt x="5" y="4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5" y="4"/>
                      <a:pt x="5" y="5"/>
                    </a:cubicBezTo>
                    <a:cubicBezTo>
                      <a:pt x="5" y="3"/>
                      <a:pt x="5" y="5"/>
                      <a:pt x="5" y="5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2"/>
                      <a:pt x="5" y="2"/>
                    </a:cubicBezTo>
                    <a:cubicBezTo>
                      <a:pt x="4" y="3"/>
                      <a:pt x="5" y="2"/>
                      <a:pt x="4" y="4"/>
                    </a:cubicBezTo>
                    <a:cubicBezTo>
                      <a:pt x="4" y="2"/>
                      <a:pt x="4" y="3"/>
                      <a:pt x="3" y="4"/>
                    </a:cubicBezTo>
                    <a:cubicBezTo>
                      <a:pt x="3" y="4"/>
                      <a:pt x="3" y="2"/>
                      <a:pt x="3" y="3"/>
                    </a:cubicBezTo>
                    <a:cubicBezTo>
                      <a:pt x="3" y="2"/>
                      <a:pt x="3" y="3"/>
                      <a:pt x="3" y="4"/>
                    </a:cubicBezTo>
                    <a:cubicBezTo>
                      <a:pt x="3" y="5"/>
                      <a:pt x="2" y="4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6"/>
                      <a:pt x="2" y="3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12" name="Freeform 610"/>
              <p:cNvSpPr/>
              <p:nvPr/>
            </p:nvSpPr>
            <p:spPr bwMode="auto">
              <a:xfrm>
                <a:off x="1476" y="3204"/>
                <a:ext cx="2" cy="9"/>
              </a:xfrm>
              <a:custGeom>
                <a:avLst/>
                <a:gdLst>
                  <a:gd name="T0" fmla="*/ 1 w 1"/>
                  <a:gd name="T1" fmla="*/ 2 h 3"/>
                  <a:gd name="T2" fmla="*/ 1 w 1"/>
                  <a:gd name="T3" fmla="*/ 0 h 3"/>
                  <a:gd name="T4" fmla="*/ 0 w 1"/>
                  <a:gd name="T5" fmla="*/ 3 h 3"/>
                  <a:gd name="T6" fmla="*/ 1 w 1"/>
                  <a:gd name="T7" fmla="*/ 2 h 3"/>
                  <a:gd name="T8" fmla="*/ 1 w 1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2"/>
                      <a:pt x="0" y="3"/>
                    </a:cubicBezTo>
                    <a:cubicBezTo>
                      <a:pt x="0" y="2"/>
                      <a:pt x="0" y="3"/>
                      <a:pt x="1" y="2"/>
                    </a:cubicBezTo>
                    <a:cubicBezTo>
                      <a:pt x="1" y="2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13" name="Freeform 611"/>
              <p:cNvSpPr/>
              <p:nvPr/>
            </p:nvSpPr>
            <p:spPr bwMode="auto">
              <a:xfrm>
                <a:off x="1465" y="3202"/>
                <a:ext cx="11" cy="13"/>
              </a:xfrm>
              <a:custGeom>
                <a:avLst/>
                <a:gdLst>
                  <a:gd name="T0" fmla="*/ 2 w 4"/>
                  <a:gd name="T1" fmla="*/ 2 h 5"/>
                  <a:gd name="T2" fmla="*/ 1 w 4"/>
                  <a:gd name="T3" fmla="*/ 4 h 5"/>
                  <a:gd name="T4" fmla="*/ 3 w 4"/>
                  <a:gd name="T5" fmla="*/ 4 h 5"/>
                  <a:gd name="T6" fmla="*/ 4 w 4"/>
                  <a:gd name="T7" fmla="*/ 2 h 5"/>
                  <a:gd name="T8" fmla="*/ 4 w 4"/>
                  <a:gd name="T9" fmla="*/ 4 h 5"/>
                  <a:gd name="T10" fmla="*/ 4 w 4"/>
                  <a:gd name="T11" fmla="*/ 2 h 5"/>
                  <a:gd name="T12" fmla="*/ 4 w 4"/>
                  <a:gd name="T13" fmla="*/ 3 h 5"/>
                  <a:gd name="T14" fmla="*/ 4 w 4"/>
                  <a:gd name="T15" fmla="*/ 2 h 5"/>
                  <a:gd name="T16" fmla="*/ 4 w 4"/>
                  <a:gd name="T17" fmla="*/ 2 h 5"/>
                  <a:gd name="T18" fmla="*/ 4 w 4"/>
                  <a:gd name="T19" fmla="*/ 1 h 5"/>
                  <a:gd name="T20" fmla="*/ 3 w 4"/>
                  <a:gd name="T21" fmla="*/ 3 h 5"/>
                  <a:gd name="T22" fmla="*/ 3 w 4"/>
                  <a:gd name="T23" fmla="*/ 1 h 5"/>
                  <a:gd name="T24" fmla="*/ 3 w 4"/>
                  <a:gd name="T25" fmla="*/ 0 h 5"/>
                  <a:gd name="T26" fmla="*/ 3 w 4"/>
                  <a:gd name="T27" fmla="*/ 1 h 5"/>
                  <a:gd name="T28" fmla="*/ 3 w 4"/>
                  <a:gd name="T29" fmla="*/ 2 h 5"/>
                  <a:gd name="T30" fmla="*/ 3 w 4"/>
                  <a:gd name="T31" fmla="*/ 1 h 5"/>
                  <a:gd name="T32" fmla="*/ 1 w 4"/>
                  <a:gd name="T33" fmla="*/ 1 h 5"/>
                  <a:gd name="T34" fmla="*/ 0 w 4"/>
                  <a:gd name="T35" fmla="*/ 3 h 5"/>
                  <a:gd name="T36" fmla="*/ 1 w 4"/>
                  <a:gd name="T37" fmla="*/ 2 h 5"/>
                  <a:gd name="T38" fmla="*/ 1 w 4"/>
                  <a:gd name="T39" fmla="*/ 1 h 5"/>
                  <a:gd name="T40" fmla="*/ 0 w 4"/>
                  <a:gd name="T41" fmla="*/ 4 h 5"/>
                  <a:gd name="T42" fmla="*/ 2 w 4"/>
                  <a:gd name="T4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" h="5">
                    <a:moveTo>
                      <a:pt x="2" y="2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3" y="3"/>
                      <a:pt x="3" y="4"/>
                    </a:cubicBezTo>
                    <a:cubicBezTo>
                      <a:pt x="3" y="5"/>
                      <a:pt x="3" y="3"/>
                      <a:pt x="4" y="2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3"/>
                      <a:pt x="4" y="4"/>
                      <a:pt x="4" y="2"/>
                    </a:cubicBezTo>
                    <a:cubicBezTo>
                      <a:pt x="4" y="2"/>
                      <a:pt x="4" y="3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0"/>
                      <a:pt x="3" y="4"/>
                      <a:pt x="3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2"/>
                      <a:pt x="3" y="0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2" y="4"/>
                      <a:pt x="3" y="1"/>
                      <a:pt x="3" y="1"/>
                    </a:cubicBezTo>
                    <a:cubicBezTo>
                      <a:pt x="2" y="2"/>
                      <a:pt x="1" y="3"/>
                      <a:pt x="1" y="1"/>
                    </a:cubicBezTo>
                    <a:cubicBezTo>
                      <a:pt x="1" y="2"/>
                      <a:pt x="1" y="3"/>
                      <a:pt x="0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0" y="4"/>
                      <a:pt x="0" y="4"/>
                    </a:cubicBezTo>
                    <a:cubicBezTo>
                      <a:pt x="0" y="5"/>
                      <a:pt x="1" y="2"/>
                      <a:pt x="2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14" name="Rectangle 612"/>
              <p:cNvSpPr>
                <a:spLocks noChangeArrowheads="1"/>
              </p:cNvSpPr>
              <p:nvPr/>
            </p:nvSpPr>
            <p:spPr bwMode="auto">
              <a:xfrm>
                <a:off x="1467" y="3213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15" name="Freeform 613"/>
              <p:cNvSpPr/>
              <p:nvPr/>
            </p:nvSpPr>
            <p:spPr bwMode="auto">
              <a:xfrm>
                <a:off x="1677" y="3213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16" name="Freeform 614"/>
              <p:cNvSpPr/>
              <p:nvPr/>
            </p:nvSpPr>
            <p:spPr bwMode="auto">
              <a:xfrm>
                <a:off x="1674" y="3202"/>
                <a:ext cx="3" cy="16"/>
              </a:xfrm>
              <a:custGeom>
                <a:avLst/>
                <a:gdLst>
                  <a:gd name="T0" fmla="*/ 1 w 1"/>
                  <a:gd name="T1" fmla="*/ 0 h 6"/>
                  <a:gd name="T2" fmla="*/ 0 w 1"/>
                  <a:gd name="T3" fmla="*/ 1 h 6"/>
                  <a:gd name="T4" fmla="*/ 1 w 1"/>
                  <a:gd name="T5" fmla="*/ 6 h 6"/>
                  <a:gd name="T6" fmla="*/ 1 w 1"/>
                  <a:gd name="T7" fmla="*/ 3 h 6"/>
                  <a:gd name="T8" fmla="*/ 1 w 1"/>
                  <a:gd name="T9" fmla="*/ 4 h 6"/>
                  <a:gd name="T10" fmla="*/ 1 w 1"/>
                  <a:gd name="T11" fmla="*/ 2 h 6"/>
                  <a:gd name="T12" fmla="*/ 1 w 1"/>
                  <a:gd name="T13" fmla="*/ 2 h 6"/>
                  <a:gd name="T14" fmla="*/ 1 w 1"/>
                  <a:gd name="T1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6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4"/>
                      <a:pt x="0" y="3"/>
                      <a:pt x="1" y="6"/>
                    </a:cubicBezTo>
                    <a:cubicBezTo>
                      <a:pt x="1" y="5"/>
                      <a:pt x="1" y="4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1" y="1"/>
                      <a:pt x="1" y="2"/>
                      <a:pt x="1" y="2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17" name="Freeform 615"/>
              <p:cNvSpPr/>
              <p:nvPr/>
            </p:nvSpPr>
            <p:spPr bwMode="auto">
              <a:xfrm>
                <a:off x="1674" y="3207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18" name="Freeform 616"/>
              <p:cNvSpPr/>
              <p:nvPr/>
            </p:nvSpPr>
            <p:spPr bwMode="auto">
              <a:xfrm>
                <a:off x="1674" y="3210"/>
                <a:ext cx="0" cy="5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19" name="Freeform 617"/>
              <p:cNvSpPr/>
              <p:nvPr/>
            </p:nvSpPr>
            <p:spPr bwMode="auto">
              <a:xfrm>
                <a:off x="1672" y="3213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20" name="Freeform 618"/>
              <p:cNvSpPr/>
              <p:nvPr/>
            </p:nvSpPr>
            <p:spPr bwMode="auto">
              <a:xfrm>
                <a:off x="1672" y="3204"/>
                <a:ext cx="2" cy="11"/>
              </a:xfrm>
              <a:custGeom>
                <a:avLst/>
                <a:gdLst>
                  <a:gd name="T0" fmla="*/ 0 w 1"/>
                  <a:gd name="T1" fmla="*/ 3 h 4"/>
                  <a:gd name="T2" fmla="*/ 0 w 1"/>
                  <a:gd name="T3" fmla="*/ 3 h 4"/>
                  <a:gd name="T4" fmla="*/ 0 w 1"/>
                  <a:gd name="T5" fmla="*/ 3 h 4"/>
                  <a:gd name="T6" fmla="*/ 1 w 1"/>
                  <a:gd name="T7" fmla="*/ 1 h 4"/>
                  <a:gd name="T8" fmla="*/ 1 w 1"/>
                  <a:gd name="T9" fmla="*/ 1 h 4"/>
                  <a:gd name="T10" fmla="*/ 1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4"/>
                      <a:pt x="0" y="4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1" y="1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21" name="Freeform 619"/>
              <p:cNvSpPr/>
              <p:nvPr/>
            </p:nvSpPr>
            <p:spPr bwMode="auto">
              <a:xfrm>
                <a:off x="1674" y="321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22" name="Freeform 620"/>
              <p:cNvSpPr/>
              <p:nvPr/>
            </p:nvSpPr>
            <p:spPr bwMode="auto">
              <a:xfrm>
                <a:off x="1674" y="3210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23" name="Freeform 621"/>
              <p:cNvSpPr/>
              <p:nvPr/>
            </p:nvSpPr>
            <p:spPr bwMode="auto">
              <a:xfrm>
                <a:off x="1672" y="3202"/>
                <a:ext cx="0" cy="13"/>
              </a:xfrm>
              <a:custGeom>
                <a:avLst/>
                <a:gdLst>
                  <a:gd name="T0" fmla="*/ 4 h 5"/>
                  <a:gd name="T1" fmla="*/ 3 h 5"/>
                  <a:gd name="T2" fmla="*/ 0 h 5"/>
                  <a:gd name="T3" fmla="*/ 1 h 5"/>
                  <a:gd name="T4" fmla="*/ 4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5">
                    <a:moveTo>
                      <a:pt x="0" y="4"/>
                    </a:moveTo>
                    <a:cubicBezTo>
                      <a:pt x="0" y="2"/>
                      <a:pt x="0" y="5"/>
                      <a:pt x="0" y="3"/>
                    </a:cubicBezTo>
                    <a:cubicBezTo>
                      <a:pt x="0" y="3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24" name="Freeform 622"/>
              <p:cNvSpPr/>
              <p:nvPr/>
            </p:nvSpPr>
            <p:spPr bwMode="auto">
              <a:xfrm>
                <a:off x="1669" y="319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25" name="Freeform 623"/>
              <p:cNvSpPr/>
              <p:nvPr/>
            </p:nvSpPr>
            <p:spPr bwMode="auto">
              <a:xfrm>
                <a:off x="1666" y="3196"/>
                <a:ext cx="3" cy="14"/>
              </a:xfrm>
              <a:custGeom>
                <a:avLst/>
                <a:gdLst>
                  <a:gd name="T0" fmla="*/ 0 w 1"/>
                  <a:gd name="T1" fmla="*/ 5 h 5"/>
                  <a:gd name="T2" fmla="*/ 1 w 1"/>
                  <a:gd name="T3" fmla="*/ 2 h 5"/>
                  <a:gd name="T4" fmla="*/ 1 w 1"/>
                  <a:gd name="T5" fmla="*/ 4 h 5"/>
                  <a:gd name="T6" fmla="*/ 1 w 1"/>
                  <a:gd name="T7" fmla="*/ 3 h 5"/>
                  <a:gd name="T8" fmla="*/ 1 w 1"/>
                  <a:gd name="T9" fmla="*/ 5 h 5"/>
                  <a:gd name="T10" fmla="*/ 1 w 1"/>
                  <a:gd name="T11" fmla="*/ 3 h 5"/>
                  <a:gd name="T12" fmla="*/ 1 w 1"/>
                  <a:gd name="T13" fmla="*/ 5 h 5"/>
                  <a:gd name="T14" fmla="*/ 1 w 1"/>
                  <a:gd name="T15" fmla="*/ 2 h 5"/>
                  <a:gd name="T16" fmla="*/ 1 w 1"/>
                  <a:gd name="T17" fmla="*/ 3 h 5"/>
                  <a:gd name="T18" fmla="*/ 1 w 1"/>
                  <a:gd name="T19" fmla="*/ 1 h 5"/>
                  <a:gd name="T20" fmla="*/ 1 w 1"/>
                  <a:gd name="T21" fmla="*/ 0 h 5"/>
                  <a:gd name="T22" fmla="*/ 0 w 1"/>
                  <a:gd name="T2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5">
                    <a:moveTo>
                      <a:pt x="0" y="5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4"/>
                      <a:pt x="1" y="3"/>
                      <a:pt x="1" y="3"/>
                    </a:cubicBezTo>
                    <a:cubicBezTo>
                      <a:pt x="1" y="5"/>
                      <a:pt x="1" y="3"/>
                      <a:pt x="1" y="5"/>
                    </a:cubicBezTo>
                    <a:cubicBezTo>
                      <a:pt x="1" y="5"/>
                      <a:pt x="1" y="5"/>
                      <a:pt x="1" y="3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4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2"/>
                      <a:pt x="1" y="0"/>
                      <a:pt x="1" y="0"/>
                    </a:cubicBezTo>
                    <a:cubicBezTo>
                      <a:pt x="0" y="0"/>
                      <a:pt x="0" y="4"/>
                      <a:pt x="0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26" name="Freeform 624"/>
              <p:cNvSpPr/>
              <p:nvPr/>
            </p:nvSpPr>
            <p:spPr bwMode="auto">
              <a:xfrm>
                <a:off x="1666" y="3199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27" name="Freeform 625"/>
              <p:cNvSpPr/>
              <p:nvPr/>
            </p:nvSpPr>
            <p:spPr bwMode="auto">
              <a:xfrm>
                <a:off x="1663" y="3193"/>
                <a:ext cx="3" cy="17"/>
              </a:xfrm>
              <a:custGeom>
                <a:avLst/>
                <a:gdLst>
                  <a:gd name="T0" fmla="*/ 1 w 1"/>
                  <a:gd name="T1" fmla="*/ 6 h 6"/>
                  <a:gd name="T2" fmla="*/ 1 w 1"/>
                  <a:gd name="T3" fmla="*/ 5 h 6"/>
                  <a:gd name="T4" fmla="*/ 1 w 1"/>
                  <a:gd name="T5" fmla="*/ 6 h 6"/>
                  <a:gd name="T6" fmla="*/ 1 w 1"/>
                  <a:gd name="T7" fmla="*/ 4 h 6"/>
                  <a:gd name="T8" fmla="*/ 0 w 1"/>
                  <a:gd name="T9" fmla="*/ 5 h 6"/>
                  <a:gd name="T10" fmla="*/ 0 w 1"/>
                  <a:gd name="T11" fmla="*/ 2 h 6"/>
                  <a:gd name="T12" fmla="*/ 1 w 1"/>
                  <a:gd name="T13" fmla="*/ 3 h 6"/>
                  <a:gd name="T14" fmla="*/ 0 w 1"/>
                  <a:gd name="T15" fmla="*/ 3 h 6"/>
                  <a:gd name="T16" fmla="*/ 0 w 1"/>
                  <a:gd name="T17" fmla="*/ 4 h 6"/>
                  <a:gd name="T18" fmla="*/ 0 w 1"/>
                  <a:gd name="T19" fmla="*/ 4 h 6"/>
                  <a:gd name="T20" fmla="*/ 1 w 1"/>
                  <a:gd name="T21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6">
                    <a:moveTo>
                      <a:pt x="1" y="6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5"/>
                      <a:pt x="1" y="4"/>
                      <a:pt x="1" y="4"/>
                    </a:cubicBezTo>
                    <a:cubicBezTo>
                      <a:pt x="1" y="2"/>
                      <a:pt x="1" y="5"/>
                      <a:pt x="0" y="5"/>
                    </a:cubicBezTo>
                    <a:cubicBezTo>
                      <a:pt x="0" y="4"/>
                      <a:pt x="0" y="4"/>
                      <a:pt x="0" y="2"/>
                    </a:cubicBezTo>
                    <a:cubicBezTo>
                      <a:pt x="0" y="2"/>
                      <a:pt x="0" y="2"/>
                      <a:pt x="1" y="3"/>
                    </a:cubicBezTo>
                    <a:cubicBezTo>
                      <a:pt x="0" y="0"/>
                      <a:pt x="0" y="2"/>
                      <a:pt x="0" y="3"/>
                    </a:cubicBezTo>
                    <a:cubicBezTo>
                      <a:pt x="0" y="3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6"/>
                      <a:pt x="0" y="6"/>
                      <a:pt x="1" y="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28" name="Freeform 626"/>
              <p:cNvSpPr/>
              <p:nvPr/>
            </p:nvSpPr>
            <p:spPr bwMode="auto">
              <a:xfrm>
                <a:off x="1666" y="3210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29" name="Freeform 627"/>
              <p:cNvSpPr/>
              <p:nvPr/>
            </p:nvSpPr>
            <p:spPr bwMode="auto">
              <a:xfrm>
                <a:off x="1663" y="320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30" name="Freeform 628"/>
              <p:cNvSpPr/>
              <p:nvPr/>
            </p:nvSpPr>
            <p:spPr bwMode="auto">
              <a:xfrm>
                <a:off x="1663" y="3207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31" name="Freeform 629"/>
              <p:cNvSpPr/>
              <p:nvPr/>
            </p:nvSpPr>
            <p:spPr bwMode="auto">
              <a:xfrm>
                <a:off x="1642" y="3196"/>
                <a:ext cx="21" cy="17"/>
              </a:xfrm>
              <a:custGeom>
                <a:avLst/>
                <a:gdLst>
                  <a:gd name="T0" fmla="*/ 1 w 8"/>
                  <a:gd name="T1" fmla="*/ 1 h 6"/>
                  <a:gd name="T2" fmla="*/ 1 w 8"/>
                  <a:gd name="T3" fmla="*/ 2 h 6"/>
                  <a:gd name="T4" fmla="*/ 0 w 8"/>
                  <a:gd name="T5" fmla="*/ 4 h 6"/>
                  <a:gd name="T6" fmla="*/ 0 w 8"/>
                  <a:gd name="T7" fmla="*/ 6 h 6"/>
                  <a:gd name="T8" fmla="*/ 1 w 8"/>
                  <a:gd name="T9" fmla="*/ 5 h 6"/>
                  <a:gd name="T10" fmla="*/ 1 w 8"/>
                  <a:gd name="T11" fmla="*/ 6 h 6"/>
                  <a:gd name="T12" fmla="*/ 2 w 8"/>
                  <a:gd name="T13" fmla="*/ 5 h 6"/>
                  <a:gd name="T14" fmla="*/ 3 w 8"/>
                  <a:gd name="T15" fmla="*/ 5 h 6"/>
                  <a:gd name="T16" fmla="*/ 6 w 8"/>
                  <a:gd name="T17" fmla="*/ 5 h 6"/>
                  <a:gd name="T18" fmla="*/ 6 w 8"/>
                  <a:gd name="T19" fmla="*/ 3 h 6"/>
                  <a:gd name="T20" fmla="*/ 6 w 8"/>
                  <a:gd name="T21" fmla="*/ 5 h 6"/>
                  <a:gd name="T22" fmla="*/ 6 w 8"/>
                  <a:gd name="T23" fmla="*/ 5 h 6"/>
                  <a:gd name="T24" fmla="*/ 7 w 8"/>
                  <a:gd name="T25" fmla="*/ 5 h 6"/>
                  <a:gd name="T26" fmla="*/ 7 w 8"/>
                  <a:gd name="T27" fmla="*/ 3 h 6"/>
                  <a:gd name="T28" fmla="*/ 7 w 8"/>
                  <a:gd name="T29" fmla="*/ 5 h 6"/>
                  <a:gd name="T30" fmla="*/ 8 w 8"/>
                  <a:gd name="T31" fmla="*/ 4 h 6"/>
                  <a:gd name="T32" fmla="*/ 7 w 8"/>
                  <a:gd name="T33" fmla="*/ 2 h 6"/>
                  <a:gd name="T34" fmla="*/ 8 w 8"/>
                  <a:gd name="T35" fmla="*/ 1 h 6"/>
                  <a:gd name="T36" fmla="*/ 6 w 8"/>
                  <a:gd name="T37" fmla="*/ 4 h 6"/>
                  <a:gd name="T38" fmla="*/ 6 w 8"/>
                  <a:gd name="T39" fmla="*/ 3 h 6"/>
                  <a:gd name="T40" fmla="*/ 5 w 8"/>
                  <a:gd name="T41" fmla="*/ 1 h 6"/>
                  <a:gd name="T42" fmla="*/ 4 w 8"/>
                  <a:gd name="T43" fmla="*/ 3 h 6"/>
                  <a:gd name="T44" fmla="*/ 4 w 8"/>
                  <a:gd name="T45" fmla="*/ 3 h 6"/>
                  <a:gd name="T46" fmla="*/ 4 w 8"/>
                  <a:gd name="T47" fmla="*/ 4 h 6"/>
                  <a:gd name="T48" fmla="*/ 3 w 8"/>
                  <a:gd name="T49" fmla="*/ 2 h 6"/>
                  <a:gd name="T50" fmla="*/ 3 w 8"/>
                  <a:gd name="T51" fmla="*/ 5 h 6"/>
                  <a:gd name="T52" fmla="*/ 3 w 8"/>
                  <a:gd name="T53" fmla="*/ 1 h 6"/>
                  <a:gd name="T54" fmla="*/ 3 w 8"/>
                  <a:gd name="T55" fmla="*/ 3 h 6"/>
                  <a:gd name="T56" fmla="*/ 3 w 8"/>
                  <a:gd name="T57" fmla="*/ 4 h 6"/>
                  <a:gd name="T58" fmla="*/ 3 w 8"/>
                  <a:gd name="T59" fmla="*/ 1 h 6"/>
                  <a:gd name="T60" fmla="*/ 2 w 8"/>
                  <a:gd name="T61" fmla="*/ 3 h 6"/>
                  <a:gd name="T62" fmla="*/ 2 w 8"/>
                  <a:gd name="T63" fmla="*/ 4 h 6"/>
                  <a:gd name="T64" fmla="*/ 1 w 8"/>
                  <a:gd name="T65" fmla="*/ 3 h 6"/>
                  <a:gd name="T66" fmla="*/ 2 w 8"/>
                  <a:gd name="T67" fmla="*/ 1 h 6"/>
                  <a:gd name="T68" fmla="*/ 1 w 8"/>
                  <a:gd name="T69" fmla="*/ 0 h 6"/>
                  <a:gd name="T70" fmla="*/ 1 w 8"/>
                  <a:gd name="T71" fmla="*/ 3 h 6"/>
                  <a:gd name="T72" fmla="*/ 1 w 8"/>
                  <a:gd name="T73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8" h="6">
                    <a:moveTo>
                      <a:pt x="1" y="1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1" y="3"/>
                      <a:pt x="0" y="4"/>
                    </a:cubicBezTo>
                    <a:cubicBezTo>
                      <a:pt x="1" y="4"/>
                      <a:pt x="0" y="5"/>
                      <a:pt x="0" y="6"/>
                    </a:cubicBezTo>
                    <a:cubicBezTo>
                      <a:pt x="1" y="6"/>
                      <a:pt x="1" y="5"/>
                      <a:pt x="1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2" y="4"/>
                      <a:pt x="2" y="5"/>
                    </a:cubicBezTo>
                    <a:cubicBezTo>
                      <a:pt x="2" y="6"/>
                      <a:pt x="3" y="5"/>
                      <a:pt x="3" y="5"/>
                    </a:cubicBezTo>
                    <a:cubicBezTo>
                      <a:pt x="4" y="5"/>
                      <a:pt x="5" y="4"/>
                      <a:pt x="6" y="5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4"/>
                      <a:pt x="6" y="3"/>
                      <a:pt x="6" y="5"/>
                    </a:cubicBezTo>
                    <a:cubicBezTo>
                      <a:pt x="6" y="4"/>
                      <a:pt x="6" y="5"/>
                      <a:pt x="6" y="5"/>
                    </a:cubicBezTo>
                    <a:cubicBezTo>
                      <a:pt x="6" y="6"/>
                      <a:pt x="7" y="4"/>
                      <a:pt x="7" y="5"/>
                    </a:cubicBezTo>
                    <a:cubicBezTo>
                      <a:pt x="7" y="5"/>
                      <a:pt x="7" y="3"/>
                      <a:pt x="7" y="3"/>
                    </a:cubicBezTo>
                    <a:cubicBezTo>
                      <a:pt x="7" y="5"/>
                      <a:pt x="7" y="3"/>
                      <a:pt x="7" y="5"/>
                    </a:cubicBezTo>
                    <a:cubicBezTo>
                      <a:pt x="8" y="6"/>
                      <a:pt x="7" y="3"/>
                      <a:pt x="8" y="4"/>
                    </a:cubicBezTo>
                    <a:cubicBezTo>
                      <a:pt x="8" y="2"/>
                      <a:pt x="7" y="3"/>
                      <a:pt x="7" y="2"/>
                    </a:cubicBezTo>
                    <a:cubicBezTo>
                      <a:pt x="7" y="1"/>
                      <a:pt x="8" y="2"/>
                      <a:pt x="8" y="1"/>
                    </a:cubicBezTo>
                    <a:cubicBezTo>
                      <a:pt x="7" y="0"/>
                      <a:pt x="6" y="3"/>
                      <a:pt x="6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5" y="3"/>
                      <a:pt x="5" y="1"/>
                    </a:cubicBezTo>
                    <a:cubicBezTo>
                      <a:pt x="5" y="3"/>
                      <a:pt x="4" y="1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2"/>
                      <a:pt x="3" y="2"/>
                    </a:cubicBezTo>
                    <a:cubicBezTo>
                      <a:pt x="4" y="3"/>
                      <a:pt x="3" y="4"/>
                      <a:pt x="3" y="5"/>
                    </a:cubicBezTo>
                    <a:cubicBezTo>
                      <a:pt x="3" y="3"/>
                      <a:pt x="3" y="2"/>
                      <a:pt x="3" y="1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3" y="3"/>
                      <a:pt x="3" y="4"/>
                    </a:cubicBezTo>
                    <a:cubicBezTo>
                      <a:pt x="2" y="4"/>
                      <a:pt x="2" y="2"/>
                      <a:pt x="3" y="1"/>
                    </a:cubicBezTo>
                    <a:cubicBezTo>
                      <a:pt x="2" y="1"/>
                      <a:pt x="2" y="4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3"/>
                      <a:pt x="1" y="3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2" y="1"/>
                      <a:pt x="1" y="1"/>
                      <a:pt x="1" y="0"/>
                    </a:cubicBezTo>
                    <a:cubicBezTo>
                      <a:pt x="1" y="1"/>
                      <a:pt x="1" y="2"/>
                      <a:pt x="1" y="3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32" name="Freeform 630"/>
              <p:cNvSpPr/>
              <p:nvPr/>
            </p:nvSpPr>
            <p:spPr bwMode="auto">
              <a:xfrm>
                <a:off x="1644" y="3196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33" name="Freeform 631"/>
              <p:cNvSpPr/>
              <p:nvPr/>
            </p:nvSpPr>
            <p:spPr bwMode="auto">
              <a:xfrm>
                <a:off x="1644" y="319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34" name="Rectangle 632"/>
              <p:cNvSpPr>
                <a:spLocks noChangeArrowheads="1"/>
              </p:cNvSpPr>
              <p:nvPr/>
            </p:nvSpPr>
            <p:spPr bwMode="auto">
              <a:xfrm>
                <a:off x="1647" y="3210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35" name="Freeform 633"/>
              <p:cNvSpPr/>
              <p:nvPr/>
            </p:nvSpPr>
            <p:spPr bwMode="auto">
              <a:xfrm>
                <a:off x="1650" y="3196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36" name="Freeform 634"/>
              <p:cNvSpPr/>
              <p:nvPr/>
            </p:nvSpPr>
            <p:spPr bwMode="auto">
              <a:xfrm>
                <a:off x="1652" y="3196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37" name="Freeform 635"/>
              <p:cNvSpPr/>
              <p:nvPr/>
            </p:nvSpPr>
            <p:spPr bwMode="auto">
              <a:xfrm>
                <a:off x="1644" y="3196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38" name="Freeform 636"/>
              <p:cNvSpPr/>
              <p:nvPr/>
            </p:nvSpPr>
            <p:spPr bwMode="auto">
              <a:xfrm>
                <a:off x="1631" y="3196"/>
                <a:ext cx="11" cy="22"/>
              </a:xfrm>
              <a:custGeom>
                <a:avLst/>
                <a:gdLst>
                  <a:gd name="T0" fmla="*/ 0 w 4"/>
                  <a:gd name="T1" fmla="*/ 6 h 8"/>
                  <a:gd name="T2" fmla="*/ 1 w 4"/>
                  <a:gd name="T3" fmla="*/ 7 h 8"/>
                  <a:gd name="T4" fmla="*/ 2 w 4"/>
                  <a:gd name="T5" fmla="*/ 4 h 8"/>
                  <a:gd name="T6" fmla="*/ 2 w 4"/>
                  <a:gd name="T7" fmla="*/ 7 h 8"/>
                  <a:gd name="T8" fmla="*/ 3 w 4"/>
                  <a:gd name="T9" fmla="*/ 5 h 8"/>
                  <a:gd name="T10" fmla="*/ 3 w 4"/>
                  <a:gd name="T11" fmla="*/ 6 h 8"/>
                  <a:gd name="T12" fmla="*/ 4 w 4"/>
                  <a:gd name="T13" fmla="*/ 3 h 8"/>
                  <a:gd name="T14" fmla="*/ 3 w 4"/>
                  <a:gd name="T15" fmla="*/ 6 h 8"/>
                  <a:gd name="T16" fmla="*/ 3 w 4"/>
                  <a:gd name="T17" fmla="*/ 6 h 8"/>
                  <a:gd name="T18" fmla="*/ 4 w 4"/>
                  <a:gd name="T19" fmla="*/ 5 h 8"/>
                  <a:gd name="T20" fmla="*/ 4 w 4"/>
                  <a:gd name="T21" fmla="*/ 3 h 8"/>
                  <a:gd name="T22" fmla="*/ 4 w 4"/>
                  <a:gd name="T23" fmla="*/ 1 h 8"/>
                  <a:gd name="T24" fmla="*/ 4 w 4"/>
                  <a:gd name="T25" fmla="*/ 3 h 8"/>
                  <a:gd name="T26" fmla="*/ 4 w 4"/>
                  <a:gd name="T27" fmla="*/ 1 h 8"/>
                  <a:gd name="T28" fmla="*/ 4 w 4"/>
                  <a:gd name="T29" fmla="*/ 2 h 8"/>
                  <a:gd name="T30" fmla="*/ 4 w 4"/>
                  <a:gd name="T31" fmla="*/ 1 h 8"/>
                  <a:gd name="T32" fmla="*/ 3 w 4"/>
                  <a:gd name="T33" fmla="*/ 2 h 8"/>
                  <a:gd name="T34" fmla="*/ 3 w 4"/>
                  <a:gd name="T35" fmla="*/ 2 h 8"/>
                  <a:gd name="T36" fmla="*/ 3 w 4"/>
                  <a:gd name="T37" fmla="*/ 3 h 8"/>
                  <a:gd name="T38" fmla="*/ 3 w 4"/>
                  <a:gd name="T39" fmla="*/ 2 h 8"/>
                  <a:gd name="T40" fmla="*/ 3 w 4"/>
                  <a:gd name="T41" fmla="*/ 3 h 8"/>
                  <a:gd name="T42" fmla="*/ 2 w 4"/>
                  <a:gd name="T43" fmla="*/ 1 h 8"/>
                  <a:gd name="T44" fmla="*/ 2 w 4"/>
                  <a:gd name="T45" fmla="*/ 2 h 8"/>
                  <a:gd name="T46" fmla="*/ 2 w 4"/>
                  <a:gd name="T47" fmla="*/ 1 h 8"/>
                  <a:gd name="T48" fmla="*/ 2 w 4"/>
                  <a:gd name="T49" fmla="*/ 5 h 8"/>
                  <a:gd name="T50" fmla="*/ 2 w 4"/>
                  <a:gd name="T51" fmla="*/ 2 h 8"/>
                  <a:gd name="T52" fmla="*/ 1 w 4"/>
                  <a:gd name="T53" fmla="*/ 2 h 8"/>
                  <a:gd name="T54" fmla="*/ 1 w 4"/>
                  <a:gd name="T55" fmla="*/ 2 h 8"/>
                  <a:gd name="T56" fmla="*/ 1 w 4"/>
                  <a:gd name="T57" fmla="*/ 3 h 8"/>
                  <a:gd name="T58" fmla="*/ 1 w 4"/>
                  <a:gd name="T59" fmla="*/ 3 h 8"/>
                  <a:gd name="T60" fmla="*/ 1 w 4"/>
                  <a:gd name="T61" fmla="*/ 4 h 8"/>
                  <a:gd name="T62" fmla="*/ 1 w 4"/>
                  <a:gd name="T63" fmla="*/ 4 h 8"/>
                  <a:gd name="T64" fmla="*/ 0 w 4"/>
                  <a:gd name="T65" fmla="*/ 6 h 8"/>
                  <a:gd name="T66" fmla="*/ 1 w 4"/>
                  <a:gd name="T67" fmla="*/ 4 h 8"/>
                  <a:gd name="T68" fmla="*/ 0 w 4"/>
                  <a:gd name="T69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" h="8">
                    <a:moveTo>
                      <a:pt x="0" y="6"/>
                    </a:moveTo>
                    <a:cubicBezTo>
                      <a:pt x="1" y="8"/>
                      <a:pt x="1" y="7"/>
                      <a:pt x="1" y="7"/>
                    </a:cubicBezTo>
                    <a:cubicBezTo>
                      <a:pt x="2" y="6"/>
                      <a:pt x="1" y="4"/>
                      <a:pt x="2" y="4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3" y="7"/>
                      <a:pt x="3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1"/>
                      <a:pt x="4" y="3"/>
                    </a:cubicBezTo>
                    <a:cubicBezTo>
                      <a:pt x="3" y="4"/>
                      <a:pt x="4" y="4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6"/>
                      <a:pt x="4" y="5"/>
                      <a:pt x="4" y="5"/>
                    </a:cubicBezTo>
                    <a:cubicBezTo>
                      <a:pt x="4" y="5"/>
                      <a:pt x="4" y="3"/>
                      <a:pt x="4" y="3"/>
                    </a:cubicBezTo>
                    <a:cubicBezTo>
                      <a:pt x="4" y="3"/>
                      <a:pt x="4" y="2"/>
                      <a:pt x="4" y="1"/>
                    </a:cubicBezTo>
                    <a:cubicBezTo>
                      <a:pt x="4" y="2"/>
                      <a:pt x="4" y="2"/>
                      <a:pt x="4" y="3"/>
                    </a:cubicBezTo>
                    <a:cubicBezTo>
                      <a:pt x="4" y="2"/>
                      <a:pt x="4" y="2"/>
                      <a:pt x="4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4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0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2" y="1"/>
                      <a:pt x="2" y="1"/>
                    </a:cubicBezTo>
                    <a:cubicBezTo>
                      <a:pt x="2" y="2"/>
                      <a:pt x="2" y="4"/>
                      <a:pt x="2" y="5"/>
                    </a:cubicBezTo>
                    <a:cubicBezTo>
                      <a:pt x="2" y="3"/>
                      <a:pt x="2" y="5"/>
                      <a:pt x="2" y="2"/>
                    </a:cubicBezTo>
                    <a:cubicBezTo>
                      <a:pt x="2" y="2"/>
                      <a:pt x="1" y="3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4"/>
                      <a:pt x="1" y="1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0" y="5"/>
                      <a:pt x="0" y="6"/>
                    </a:cubicBezTo>
                    <a:cubicBezTo>
                      <a:pt x="0" y="6"/>
                      <a:pt x="1" y="5"/>
                      <a:pt x="1" y="4"/>
                    </a:cubicBezTo>
                    <a:cubicBezTo>
                      <a:pt x="1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39" name="Freeform 637"/>
              <p:cNvSpPr/>
              <p:nvPr/>
            </p:nvSpPr>
            <p:spPr bwMode="auto">
              <a:xfrm>
                <a:off x="1639" y="3199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40" name="Freeform 638"/>
              <p:cNvSpPr/>
              <p:nvPr/>
            </p:nvSpPr>
            <p:spPr bwMode="auto">
              <a:xfrm>
                <a:off x="1623" y="3193"/>
                <a:ext cx="8" cy="25"/>
              </a:xfrm>
              <a:custGeom>
                <a:avLst/>
                <a:gdLst>
                  <a:gd name="T0" fmla="*/ 2 w 3"/>
                  <a:gd name="T1" fmla="*/ 5 h 9"/>
                  <a:gd name="T2" fmla="*/ 2 w 3"/>
                  <a:gd name="T3" fmla="*/ 3 h 9"/>
                  <a:gd name="T4" fmla="*/ 2 w 3"/>
                  <a:gd name="T5" fmla="*/ 6 h 9"/>
                  <a:gd name="T6" fmla="*/ 2 w 3"/>
                  <a:gd name="T7" fmla="*/ 7 h 9"/>
                  <a:gd name="T8" fmla="*/ 2 w 3"/>
                  <a:gd name="T9" fmla="*/ 4 h 9"/>
                  <a:gd name="T10" fmla="*/ 2 w 3"/>
                  <a:gd name="T11" fmla="*/ 3 h 9"/>
                  <a:gd name="T12" fmla="*/ 2 w 3"/>
                  <a:gd name="T13" fmla="*/ 5 h 9"/>
                  <a:gd name="T14" fmla="*/ 1 w 3"/>
                  <a:gd name="T15" fmla="*/ 6 h 9"/>
                  <a:gd name="T16" fmla="*/ 1 w 3"/>
                  <a:gd name="T17" fmla="*/ 6 h 9"/>
                  <a:gd name="T18" fmla="*/ 1 w 3"/>
                  <a:gd name="T19" fmla="*/ 4 h 9"/>
                  <a:gd name="T20" fmla="*/ 0 w 3"/>
                  <a:gd name="T21" fmla="*/ 9 h 9"/>
                  <a:gd name="T22" fmla="*/ 0 w 3"/>
                  <a:gd name="T23" fmla="*/ 8 h 9"/>
                  <a:gd name="T24" fmla="*/ 1 w 3"/>
                  <a:gd name="T25" fmla="*/ 6 h 9"/>
                  <a:gd name="T26" fmla="*/ 1 w 3"/>
                  <a:gd name="T27" fmla="*/ 7 h 9"/>
                  <a:gd name="T28" fmla="*/ 1 w 3"/>
                  <a:gd name="T29" fmla="*/ 8 h 9"/>
                  <a:gd name="T30" fmla="*/ 3 w 3"/>
                  <a:gd name="T31" fmla="*/ 8 h 9"/>
                  <a:gd name="T32" fmla="*/ 2 w 3"/>
                  <a:gd name="T33" fmla="*/ 8 h 9"/>
                  <a:gd name="T34" fmla="*/ 3 w 3"/>
                  <a:gd name="T35" fmla="*/ 7 h 9"/>
                  <a:gd name="T36" fmla="*/ 3 w 3"/>
                  <a:gd name="T37" fmla="*/ 4 h 9"/>
                  <a:gd name="T38" fmla="*/ 3 w 3"/>
                  <a:gd name="T39" fmla="*/ 5 h 9"/>
                  <a:gd name="T40" fmla="*/ 3 w 3"/>
                  <a:gd name="T41" fmla="*/ 3 h 9"/>
                  <a:gd name="T42" fmla="*/ 3 w 3"/>
                  <a:gd name="T43" fmla="*/ 2 h 9"/>
                  <a:gd name="T44" fmla="*/ 3 w 3"/>
                  <a:gd name="T45" fmla="*/ 2 h 9"/>
                  <a:gd name="T46" fmla="*/ 2 w 3"/>
                  <a:gd name="T47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" h="9">
                    <a:moveTo>
                      <a:pt x="2" y="5"/>
                    </a:moveTo>
                    <a:cubicBezTo>
                      <a:pt x="2" y="4"/>
                      <a:pt x="3" y="4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2" y="5"/>
                      <a:pt x="2" y="7"/>
                      <a:pt x="2" y="7"/>
                    </a:cubicBezTo>
                    <a:cubicBezTo>
                      <a:pt x="2" y="6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3"/>
                    </a:cubicBezTo>
                    <a:cubicBezTo>
                      <a:pt x="2" y="5"/>
                      <a:pt x="1" y="4"/>
                      <a:pt x="2" y="5"/>
                    </a:cubicBezTo>
                    <a:cubicBezTo>
                      <a:pt x="2" y="6"/>
                      <a:pt x="1" y="7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4"/>
                      <a:pt x="1" y="5"/>
                      <a:pt x="1" y="4"/>
                    </a:cubicBezTo>
                    <a:cubicBezTo>
                      <a:pt x="1" y="6"/>
                      <a:pt x="0" y="5"/>
                      <a:pt x="0" y="9"/>
                    </a:cubicBezTo>
                    <a:cubicBezTo>
                      <a:pt x="0" y="9"/>
                      <a:pt x="0" y="9"/>
                      <a:pt x="0" y="8"/>
                    </a:cubicBezTo>
                    <a:cubicBezTo>
                      <a:pt x="0" y="8"/>
                      <a:pt x="1" y="7"/>
                      <a:pt x="1" y="6"/>
                    </a:cubicBezTo>
                    <a:cubicBezTo>
                      <a:pt x="1" y="7"/>
                      <a:pt x="1" y="6"/>
                      <a:pt x="1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9"/>
                      <a:pt x="2" y="8"/>
                      <a:pt x="3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7"/>
                      <a:pt x="3" y="7"/>
                      <a:pt x="3" y="7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4"/>
                      <a:pt x="3" y="5"/>
                    </a:cubicBezTo>
                    <a:cubicBezTo>
                      <a:pt x="3" y="4"/>
                      <a:pt x="3" y="4"/>
                      <a:pt x="3" y="3"/>
                    </a:cubicBezTo>
                    <a:cubicBezTo>
                      <a:pt x="3" y="2"/>
                      <a:pt x="3" y="3"/>
                      <a:pt x="3" y="2"/>
                    </a:cubicBezTo>
                    <a:cubicBezTo>
                      <a:pt x="3" y="0"/>
                      <a:pt x="3" y="3"/>
                      <a:pt x="3" y="2"/>
                    </a:cubicBez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41" name="Freeform 639"/>
              <p:cNvSpPr/>
              <p:nvPr/>
            </p:nvSpPr>
            <p:spPr bwMode="auto">
              <a:xfrm>
                <a:off x="1631" y="3204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42" name="Freeform 640"/>
              <p:cNvSpPr/>
              <p:nvPr/>
            </p:nvSpPr>
            <p:spPr bwMode="auto">
              <a:xfrm>
                <a:off x="1631" y="3213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43" name="Freeform 641"/>
              <p:cNvSpPr/>
              <p:nvPr/>
            </p:nvSpPr>
            <p:spPr bwMode="auto">
              <a:xfrm>
                <a:off x="1625" y="320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44" name="Freeform 642"/>
              <p:cNvSpPr/>
              <p:nvPr/>
            </p:nvSpPr>
            <p:spPr bwMode="auto">
              <a:xfrm>
                <a:off x="1620" y="3207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4 h 4"/>
                  <a:gd name="T4" fmla="*/ 1 w 1"/>
                  <a:gd name="T5" fmla="*/ 0 h 4"/>
                  <a:gd name="T6" fmla="*/ 1 w 1"/>
                  <a:gd name="T7" fmla="*/ 3 h 4"/>
                  <a:gd name="T8" fmla="*/ 0 w 1"/>
                  <a:gd name="T9" fmla="*/ 3 h 4"/>
                  <a:gd name="T10" fmla="*/ 0 w 1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4"/>
                      <a:pt x="1" y="3"/>
                      <a:pt x="1" y="4"/>
                    </a:cubicBezTo>
                    <a:cubicBezTo>
                      <a:pt x="1" y="3"/>
                      <a:pt x="1" y="1"/>
                      <a:pt x="1" y="0"/>
                    </a:cubicBezTo>
                    <a:cubicBezTo>
                      <a:pt x="1" y="0"/>
                      <a:pt x="1" y="2"/>
                      <a:pt x="1" y="3"/>
                    </a:cubicBezTo>
                    <a:cubicBezTo>
                      <a:pt x="1" y="1"/>
                      <a:pt x="0" y="3"/>
                      <a:pt x="0" y="3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45" name="Freeform 643"/>
              <p:cNvSpPr/>
              <p:nvPr/>
            </p:nvSpPr>
            <p:spPr bwMode="auto">
              <a:xfrm>
                <a:off x="1609" y="3196"/>
                <a:ext cx="14" cy="30"/>
              </a:xfrm>
              <a:custGeom>
                <a:avLst/>
                <a:gdLst>
                  <a:gd name="T0" fmla="*/ 3 w 5"/>
                  <a:gd name="T1" fmla="*/ 3 h 11"/>
                  <a:gd name="T2" fmla="*/ 3 w 5"/>
                  <a:gd name="T3" fmla="*/ 4 h 11"/>
                  <a:gd name="T4" fmla="*/ 3 w 5"/>
                  <a:gd name="T5" fmla="*/ 3 h 11"/>
                  <a:gd name="T6" fmla="*/ 3 w 5"/>
                  <a:gd name="T7" fmla="*/ 2 h 11"/>
                  <a:gd name="T8" fmla="*/ 3 w 5"/>
                  <a:gd name="T9" fmla="*/ 3 h 11"/>
                  <a:gd name="T10" fmla="*/ 2 w 5"/>
                  <a:gd name="T11" fmla="*/ 3 h 11"/>
                  <a:gd name="T12" fmla="*/ 2 w 5"/>
                  <a:gd name="T13" fmla="*/ 5 h 11"/>
                  <a:gd name="T14" fmla="*/ 2 w 5"/>
                  <a:gd name="T15" fmla="*/ 2 h 11"/>
                  <a:gd name="T16" fmla="*/ 2 w 5"/>
                  <a:gd name="T17" fmla="*/ 6 h 11"/>
                  <a:gd name="T18" fmla="*/ 1 w 5"/>
                  <a:gd name="T19" fmla="*/ 5 h 11"/>
                  <a:gd name="T20" fmla="*/ 1 w 5"/>
                  <a:gd name="T21" fmla="*/ 4 h 11"/>
                  <a:gd name="T22" fmla="*/ 1 w 5"/>
                  <a:gd name="T23" fmla="*/ 6 h 11"/>
                  <a:gd name="T24" fmla="*/ 1 w 5"/>
                  <a:gd name="T25" fmla="*/ 8 h 11"/>
                  <a:gd name="T26" fmla="*/ 2 w 5"/>
                  <a:gd name="T27" fmla="*/ 8 h 11"/>
                  <a:gd name="T28" fmla="*/ 2 w 5"/>
                  <a:gd name="T29" fmla="*/ 9 h 11"/>
                  <a:gd name="T30" fmla="*/ 3 w 5"/>
                  <a:gd name="T31" fmla="*/ 7 h 11"/>
                  <a:gd name="T32" fmla="*/ 3 w 5"/>
                  <a:gd name="T33" fmla="*/ 8 h 11"/>
                  <a:gd name="T34" fmla="*/ 3 w 5"/>
                  <a:gd name="T35" fmla="*/ 5 h 11"/>
                  <a:gd name="T36" fmla="*/ 3 w 5"/>
                  <a:gd name="T37" fmla="*/ 5 h 11"/>
                  <a:gd name="T38" fmla="*/ 3 w 5"/>
                  <a:gd name="T39" fmla="*/ 7 h 11"/>
                  <a:gd name="T40" fmla="*/ 3 w 5"/>
                  <a:gd name="T41" fmla="*/ 6 h 11"/>
                  <a:gd name="T42" fmla="*/ 4 w 5"/>
                  <a:gd name="T43" fmla="*/ 8 h 11"/>
                  <a:gd name="T44" fmla="*/ 4 w 5"/>
                  <a:gd name="T45" fmla="*/ 5 h 11"/>
                  <a:gd name="T46" fmla="*/ 4 w 5"/>
                  <a:gd name="T47" fmla="*/ 6 h 11"/>
                  <a:gd name="T48" fmla="*/ 4 w 5"/>
                  <a:gd name="T49" fmla="*/ 3 h 11"/>
                  <a:gd name="T50" fmla="*/ 2 w 5"/>
                  <a:gd name="T51" fmla="*/ 4 h 11"/>
                  <a:gd name="T52" fmla="*/ 2 w 5"/>
                  <a:gd name="T53" fmla="*/ 5 h 11"/>
                  <a:gd name="T54" fmla="*/ 2 w 5"/>
                  <a:gd name="T55" fmla="*/ 3 h 11"/>
                  <a:gd name="T56" fmla="*/ 2 w 5"/>
                  <a:gd name="T57" fmla="*/ 5 h 11"/>
                  <a:gd name="T58" fmla="*/ 1 w 5"/>
                  <a:gd name="T59" fmla="*/ 4 h 11"/>
                  <a:gd name="T60" fmla="*/ 1 w 5"/>
                  <a:gd name="T61" fmla="*/ 5 h 11"/>
                  <a:gd name="T62" fmla="*/ 1 w 5"/>
                  <a:gd name="T63" fmla="*/ 3 h 11"/>
                  <a:gd name="T64" fmla="*/ 3 w 5"/>
                  <a:gd name="T65" fmla="*/ 7 h 11"/>
                  <a:gd name="T66" fmla="*/ 3 w 5"/>
                  <a:gd name="T67" fmla="*/ 5 h 11"/>
                  <a:gd name="T68" fmla="*/ 4 w 5"/>
                  <a:gd name="T69" fmla="*/ 5 h 11"/>
                  <a:gd name="T70" fmla="*/ 4 w 5"/>
                  <a:gd name="T71" fmla="*/ 4 h 11"/>
                  <a:gd name="T72" fmla="*/ 4 w 5"/>
                  <a:gd name="T73" fmla="*/ 7 h 11"/>
                  <a:gd name="T74" fmla="*/ 4 w 5"/>
                  <a:gd name="T75" fmla="*/ 7 h 11"/>
                  <a:gd name="T76" fmla="*/ 4 w 5"/>
                  <a:gd name="T77" fmla="*/ 6 h 11"/>
                  <a:gd name="T78" fmla="*/ 4 w 5"/>
                  <a:gd name="T79" fmla="*/ 7 h 11"/>
                  <a:gd name="T80" fmla="*/ 4 w 5"/>
                  <a:gd name="T81" fmla="*/ 3 h 11"/>
                  <a:gd name="T82" fmla="*/ 4 w 5"/>
                  <a:gd name="T83" fmla="*/ 1 h 11"/>
                  <a:gd name="T84" fmla="*/ 3 w 5"/>
                  <a:gd name="T85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5" h="11">
                    <a:moveTo>
                      <a:pt x="3" y="3"/>
                    </a:moveTo>
                    <a:cubicBezTo>
                      <a:pt x="3" y="3"/>
                      <a:pt x="3" y="4"/>
                      <a:pt x="3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1"/>
                      <a:pt x="3" y="3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3" y="4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2" y="3"/>
                      <a:pt x="2" y="3"/>
                      <a:pt x="2" y="2"/>
                    </a:cubicBezTo>
                    <a:cubicBezTo>
                      <a:pt x="2" y="3"/>
                      <a:pt x="2" y="4"/>
                      <a:pt x="2" y="6"/>
                    </a:cubicBezTo>
                    <a:cubicBezTo>
                      <a:pt x="1" y="4"/>
                      <a:pt x="1" y="6"/>
                      <a:pt x="1" y="5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3"/>
                      <a:pt x="1" y="3"/>
                      <a:pt x="1" y="6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7"/>
                      <a:pt x="2" y="8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7"/>
                      <a:pt x="3" y="8"/>
                      <a:pt x="3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7"/>
                      <a:pt x="3" y="8"/>
                      <a:pt x="3" y="5"/>
                    </a:cubicBezTo>
                    <a:cubicBezTo>
                      <a:pt x="3" y="8"/>
                      <a:pt x="3" y="4"/>
                      <a:pt x="3" y="5"/>
                    </a:cubicBezTo>
                    <a:cubicBezTo>
                      <a:pt x="3" y="6"/>
                      <a:pt x="3" y="6"/>
                      <a:pt x="3" y="7"/>
                    </a:cubicBezTo>
                    <a:cubicBezTo>
                      <a:pt x="3" y="6"/>
                      <a:pt x="3" y="7"/>
                      <a:pt x="3" y="6"/>
                    </a:cubicBezTo>
                    <a:cubicBezTo>
                      <a:pt x="4" y="8"/>
                      <a:pt x="4" y="6"/>
                      <a:pt x="4" y="8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3"/>
                      <a:pt x="4" y="3"/>
                    </a:cubicBezTo>
                    <a:cubicBezTo>
                      <a:pt x="3" y="4"/>
                      <a:pt x="3" y="4"/>
                      <a:pt x="2" y="4"/>
                    </a:cubicBezTo>
                    <a:cubicBezTo>
                      <a:pt x="2" y="6"/>
                      <a:pt x="2" y="4"/>
                      <a:pt x="2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4"/>
                      <a:pt x="2" y="5"/>
                      <a:pt x="2" y="5"/>
                    </a:cubicBezTo>
                    <a:cubicBezTo>
                      <a:pt x="2" y="6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11"/>
                      <a:pt x="2" y="3"/>
                      <a:pt x="3" y="7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4" y="2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5"/>
                      <a:pt x="4" y="6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5"/>
                      <a:pt x="4" y="7"/>
                    </a:cubicBezTo>
                    <a:cubicBezTo>
                      <a:pt x="5" y="5"/>
                      <a:pt x="4" y="4"/>
                      <a:pt x="4" y="3"/>
                    </a:cubicBezTo>
                    <a:cubicBezTo>
                      <a:pt x="4" y="5"/>
                      <a:pt x="4" y="0"/>
                      <a:pt x="4" y="1"/>
                    </a:cubicBezTo>
                    <a:cubicBezTo>
                      <a:pt x="3" y="2"/>
                      <a:pt x="4" y="3"/>
                      <a:pt x="3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46" name="Freeform 644"/>
              <p:cNvSpPr/>
              <p:nvPr/>
            </p:nvSpPr>
            <p:spPr bwMode="auto">
              <a:xfrm>
                <a:off x="1620" y="321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47" name="Freeform 645"/>
              <p:cNvSpPr/>
              <p:nvPr/>
            </p:nvSpPr>
            <p:spPr bwMode="auto">
              <a:xfrm>
                <a:off x="1620" y="3210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48" name="Rectangle 646"/>
              <p:cNvSpPr>
                <a:spLocks noChangeArrowheads="1"/>
              </p:cNvSpPr>
              <p:nvPr/>
            </p:nvSpPr>
            <p:spPr bwMode="auto">
              <a:xfrm>
                <a:off x="1620" y="3215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49" name="Freeform 647"/>
              <p:cNvSpPr/>
              <p:nvPr/>
            </p:nvSpPr>
            <p:spPr bwMode="auto">
              <a:xfrm>
                <a:off x="1623" y="3204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50" name="Freeform 648"/>
              <p:cNvSpPr/>
              <p:nvPr/>
            </p:nvSpPr>
            <p:spPr bwMode="auto">
              <a:xfrm>
                <a:off x="1625" y="321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51" name="Freeform 649"/>
              <p:cNvSpPr/>
              <p:nvPr/>
            </p:nvSpPr>
            <p:spPr bwMode="auto">
              <a:xfrm>
                <a:off x="1633" y="321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52" name="Freeform 650"/>
              <p:cNvSpPr/>
              <p:nvPr/>
            </p:nvSpPr>
            <p:spPr bwMode="auto">
              <a:xfrm>
                <a:off x="1620" y="3188"/>
                <a:ext cx="30" cy="35"/>
              </a:xfrm>
              <a:custGeom>
                <a:avLst/>
                <a:gdLst>
                  <a:gd name="T0" fmla="*/ 8 w 11"/>
                  <a:gd name="T1" fmla="*/ 7 h 13"/>
                  <a:gd name="T2" fmla="*/ 8 w 11"/>
                  <a:gd name="T3" fmla="*/ 9 h 13"/>
                  <a:gd name="T4" fmla="*/ 8 w 11"/>
                  <a:gd name="T5" fmla="*/ 10 h 13"/>
                  <a:gd name="T6" fmla="*/ 9 w 11"/>
                  <a:gd name="T7" fmla="*/ 9 h 13"/>
                  <a:gd name="T8" fmla="*/ 10 w 11"/>
                  <a:gd name="T9" fmla="*/ 9 h 13"/>
                  <a:gd name="T10" fmla="*/ 10 w 11"/>
                  <a:gd name="T11" fmla="*/ 4 h 13"/>
                  <a:gd name="T12" fmla="*/ 8 w 11"/>
                  <a:gd name="T13" fmla="*/ 6 h 13"/>
                  <a:gd name="T14" fmla="*/ 8 w 11"/>
                  <a:gd name="T15" fmla="*/ 5 h 13"/>
                  <a:gd name="T16" fmla="*/ 7 w 11"/>
                  <a:gd name="T17" fmla="*/ 5 h 13"/>
                  <a:gd name="T18" fmla="*/ 7 w 11"/>
                  <a:gd name="T19" fmla="*/ 8 h 13"/>
                  <a:gd name="T20" fmla="*/ 6 w 11"/>
                  <a:gd name="T21" fmla="*/ 8 h 13"/>
                  <a:gd name="T22" fmla="*/ 6 w 11"/>
                  <a:gd name="T23" fmla="*/ 7 h 13"/>
                  <a:gd name="T24" fmla="*/ 5 w 11"/>
                  <a:gd name="T25" fmla="*/ 7 h 13"/>
                  <a:gd name="T26" fmla="*/ 4 w 11"/>
                  <a:gd name="T27" fmla="*/ 6 h 13"/>
                  <a:gd name="T28" fmla="*/ 3 w 11"/>
                  <a:gd name="T29" fmla="*/ 7 h 13"/>
                  <a:gd name="T30" fmla="*/ 3 w 11"/>
                  <a:gd name="T31" fmla="*/ 9 h 13"/>
                  <a:gd name="T32" fmla="*/ 3 w 11"/>
                  <a:gd name="T33" fmla="*/ 7 h 13"/>
                  <a:gd name="T34" fmla="*/ 2 w 11"/>
                  <a:gd name="T35" fmla="*/ 8 h 13"/>
                  <a:gd name="T36" fmla="*/ 0 w 11"/>
                  <a:gd name="T37" fmla="*/ 8 h 13"/>
                  <a:gd name="T38" fmla="*/ 1 w 11"/>
                  <a:gd name="T39" fmla="*/ 8 h 13"/>
                  <a:gd name="T40" fmla="*/ 1 w 11"/>
                  <a:gd name="T41" fmla="*/ 7 h 13"/>
                  <a:gd name="T42" fmla="*/ 2 w 11"/>
                  <a:gd name="T43" fmla="*/ 11 h 13"/>
                  <a:gd name="T44" fmla="*/ 3 w 11"/>
                  <a:gd name="T45" fmla="*/ 11 h 13"/>
                  <a:gd name="T46" fmla="*/ 3 w 11"/>
                  <a:gd name="T47" fmla="*/ 11 h 13"/>
                  <a:gd name="T48" fmla="*/ 4 w 11"/>
                  <a:gd name="T49" fmla="*/ 11 h 13"/>
                  <a:gd name="T50" fmla="*/ 4 w 11"/>
                  <a:gd name="T51" fmla="*/ 11 h 13"/>
                  <a:gd name="T52" fmla="*/ 5 w 11"/>
                  <a:gd name="T53" fmla="*/ 10 h 13"/>
                  <a:gd name="T54" fmla="*/ 5 w 11"/>
                  <a:gd name="T55" fmla="*/ 10 h 13"/>
                  <a:gd name="T56" fmla="*/ 5 w 11"/>
                  <a:gd name="T57" fmla="*/ 10 h 13"/>
                  <a:gd name="T58" fmla="*/ 6 w 11"/>
                  <a:gd name="T59" fmla="*/ 10 h 13"/>
                  <a:gd name="T60" fmla="*/ 6 w 11"/>
                  <a:gd name="T61" fmla="*/ 9 h 13"/>
                  <a:gd name="T62" fmla="*/ 6 w 11"/>
                  <a:gd name="T63" fmla="*/ 11 h 13"/>
                  <a:gd name="T64" fmla="*/ 7 w 11"/>
                  <a:gd name="T65" fmla="*/ 11 h 13"/>
                  <a:gd name="T66" fmla="*/ 7 w 11"/>
                  <a:gd name="T67" fmla="*/ 9 h 13"/>
                  <a:gd name="T68" fmla="*/ 8 w 11"/>
                  <a:gd name="T69" fmla="*/ 8 h 13"/>
                  <a:gd name="T70" fmla="*/ 9 w 11"/>
                  <a:gd name="T71" fmla="*/ 7 h 13"/>
                  <a:gd name="T72" fmla="*/ 10 w 11"/>
                  <a:gd name="T73" fmla="*/ 8 h 13"/>
                  <a:gd name="T74" fmla="*/ 10 w 11"/>
                  <a:gd name="T75" fmla="*/ 5 h 13"/>
                  <a:gd name="T76" fmla="*/ 10 w 11"/>
                  <a:gd name="T77" fmla="*/ 6 h 13"/>
                  <a:gd name="T78" fmla="*/ 10 w 11"/>
                  <a:gd name="T79" fmla="*/ 8 h 13"/>
                  <a:gd name="T80" fmla="*/ 9 w 11"/>
                  <a:gd name="T81" fmla="*/ 5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1" h="13">
                    <a:moveTo>
                      <a:pt x="9" y="5"/>
                    </a:moveTo>
                    <a:cubicBezTo>
                      <a:pt x="8" y="5"/>
                      <a:pt x="8" y="6"/>
                      <a:pt x="8" y="7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7"/>
                      <a:pt x="8" y="8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8"/>
                      <a:pt x="8" y="10"/>
                      <a:pt x="8" y="10"/>
                    </a:cubicBezTo>
                    <a:cubicBezTo>
                      <a:pt x="8" y="10"/>
                      <a:pt x="9" y="7"/>
                      <a:pt x="9" y="8"/>
                    </a:cubicBezTo>
                    <a:cubicBezTo>
                      <a:pt x="9" y="8"/>
                      <a:pt x="9" y="9"/>
                      <a:pt x="9" y="9"/>
                    </a:cubicBezTo>
                    <a:cubicBezTo>
                      <a:pt x="9" y="9"/>
                      <a:pt x="9" y="7"/>
                      <a:pt x="9" y="7"/>
                    </a:cubicBezTo>
                    <a:cubicBezTo>
                      <a:pt x="9" y="13"/>
                      <a:pt x="10" y="5"/>
                      <a:pt x="10" y="9"/>
                    </a:cubicBezTo>
                    <a:cubicBezTo>
                      <a:pt x="10" y="0"/>
                      <a:pt x="10" y="6"/>
                      <a:pt x="10" y="6"/>
                    </a:cubicBezTo>
                    <a:cubicBezTo>
                      <a:pt x="10" y="4"/>
                      <a:pt x="9" y="5"/>
                      <a:pt x="10" y="4"/>
                    </a:cubicBezTo>
                    <a:cubicBezTo>
                      <a:pt x="9" y="7"/>
                      <a:pt x="9" y="2"/>
                      <a:pt x="9" y="7"/>
                    </a:cubicBezTo>
                    <a:cubicBezTo>
                      <a:pt x="8" y="5"/>
                      <a:pt x="9" y="7"/>
                      <a:pt x="8" y="6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8" y="7"/>
                      <a:pt x="8" y="5"/>
                    </a:cubicBezTo>
                    <a:cubicBezTo>
                      <a:pt x="8" y="5"/>
                      <a:pt x="8" y="6"/>
                      <a:pt x="8" y="8"/>
                    </a:cubicBezTo>
                    <a:cubicBezTo>
                      <a:pt x="7" y="7"/>
                      <a:pt x="7" y="7"/>
                      <a:pt x="7" y="5"/>
                    </a:cubicBezTo>
                    <a:cubicBezTo>
                      <a:pt x="7" y="7"/>
                      <a:pt x="7" y="6"/>
                      <a:pt x="7" y="7"/>
                    </a:cubicBezTo>
                    <a:cubicBezTo>
                      <a:pt x="7" y="7"/>
                      <a:pt x="7" y="7"/>
                      <a:pt x="7" y="8"/>
                    </a:cubicBezTo>
                    <a:cubicBezTo>
                      <a:pt x="7" y="8"/>
                      <a:pt x="7" y="10"/>
                      <a:pt x="7" y="10"/>
                    </a:cubicBezTo>
                    <a:cubicBezTo>
                      <a:pt x="6" y="8"/>
                      <a:pt x="7" y="10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6" y="6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5" y="5"/>
                      <a:pt x="5" y="8"/>
                      <a:pt x="5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7"/>
                      <a:pt x="4" y="6"/>
                      <a:pt x="4" y="6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5"/>
                      <a:pt x="4" y="9"/>
                      <a:pt x="3" y="7"/>
                    </a:cubicBezTo>
                    <a:cubicBezTo>
                      <a:pt x="4" y="9"/>
                      <a:pt x="4" y="10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10"/>
                      <a:pt x="3" y="7"/>
                      <a:pt x="3" y="6"/>
                    </a:cubicBezTo>
                    <a:cubicBezTo>
                      <a:pt x="3" y="7"/>
                      <a:pt x="3" y="6"/>
                      <a:pt x="3" y="7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6"/>
                      <a:pt x="3" y="9"/>
                      <a:pt x="2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1" y="5"/>
                      <a:pt x="0" y="8"/>
                    </a:cubicBezTo>
                    <a:cubicBezTo>
                      <a:pt x="1" y="8"/>
                      <a:pt x="1" y="10"/>
                      <a:pt x="1" y="11"/>
                    </a:cubicBezTo>
                    <a:cubicBezTo>
                      <a:pt x="1" y="10"/>
                      <a:pt x="1" y="9"/>
                      <a:pt x="1" y="8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8"/>
                      <a:pt x="2" y="8"/>
                      <a:pt x="1" y="7"/>
                    </a:cubicBezTo>
                    <a:cubicBezTo>
                      <a:pt x="2" y="6"/>
                      <a:pt x="2" y="8"/>
                      <a:pt x="2" y="7"/>
                    </a:cubicBezTo>
                    <a:cubicBezTo>
                      <a:pt x="2" y="9"/>
                      <a:pt x="2" y="9"/>
                      <a:pt x="2" y="11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1"/>
                      <a:pt x="2" y="10"/>
                      <a:pt x="3" y="11"/>
                    </a:cubicBezTo>
                    <a:cubicBezTo>
                      <a:pt x="3" y="9"/>
                      <a:pt x="3" y="12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0"/>
                      <a:pt x="3" y="10"/>
                      <a:pt x="3" y="9"/>
                    </a:cubicBezTo>
                    <a:cubicBezTo>
                      <a:pt x="3" y="11"/>
                      <a:pt x="3" y="11"/>
                      <a:pt x="4" y="11"/>
                    </a:cubicBezTo>
                    <a:cubicBezTo>
                      <a:pt x="4" y="10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1"/>
                    </a:cubicBezTo>
                    <a:cubicBezTo>
                      <a:pt x="4" y="9"/>
                      <a:pt x="5" y="10"/>
                      <a:pt x="5" y="9"/>
                    </a:cubicBezTo>
                    <a:cubicBezTo>
                      <a:pt x="5" y="9"/>
                      <a:pt x="5" y="9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8"/>
                      <a:pt x="6" y="10"/>
                    </a:cubicBezTo>
                    <a:cubicBezTo>
                      <a:pt x="6" y="9"/>
                      <a:pt x="6" y="9"/>
                      <a:pt x="6" y="7"/>
                    </a:cubicBezTo>
                    <a:cubicBezTo>
                      <a:pt x="6" y="8"/>
                      <a:pt x="6" y="9"/>
                      <a:pt x="6" y="9"/>
                    </a:cubicBezTo>
                    <a:cubicBezTo>
                      <a:pt x="6" y="7"/>
                      <a:pt x="6" y="10"/>
                      <a:pt x="7" y="9"/>
                    </a:cubicBezTo>
                    <a:cubicBezTo>
                      <a:pt x="6" y="10"/>
                      <a:pt x="7" y="9"/>
                      <a:pt x="6" y="11"/>
                    </a:cubicBezTo>
                    <a:cubicBezTo>
                      <a:pt x="7" y="11"/>
                      <a:pt x="7" y="9"/>
                      <a:pt x="7" y="9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7" y="10"/>
                      <a:pt x="7" y="9"/>
                      <a:pt x="7" y="10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10"/>
                      <a:pt x="8" y="9"/>
                      <a:pt x="8" y="10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10"/>
                      <a:pt x="9" y="8"/>
                      <a:pt x="9" y="6"/>
                    </a:cubicBezTo>
                    <a:cubicBezTo>
                      <a:pt x="9" y="6"/>
                      <a:pt x="9" y="7"/>
                      <a:pt x="9" y="7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8"/>
                      <a:pt x="9" y="9"/>
                      <a:pt x="10" y="8"/>
                    </a:cubicBezTo>
                    <a:cubicBezTo>
                      <a:pt x="10" y="7"/>
                      <a:pt x="10" y="9"/>
                      <a:pt x="10" y="9"/>
                    </a:cubicBezTo>
                    <a:cubicBezTo>
                      <a:pt x="10" y="6"/>
                      <a:pt x="10" y="12"/>
                      <a:pt x="10" y="5"/>
                    </a:cubicBezTo>
                    <a:cubicBezTo>
                      <a:pt x="10" y="4"/>
                      <a:pt x="10" y="4"/>
                      <a:pt x="10" y="6"/>
                    </a:cubicBezTo>
                    <a:cubicBezTo>
                      <a:pt x="10" y="7"/>
                      <a:pt x="11" y="7"/>
                      <a:pt x="10" y="6"/>
                    </a:cubicBezTo>
                    <a:cubicBezTo>
                      <a:pt x="10" y="6"/>
                      <a:pt x="10" y="5"/>
                      <a:pt x="10" y="5"/>
                    </a:cubicBezTo>
                    <a:cubicBezTo>
                      <a:pt x="10" y="12"/>
                      <a:pt x="10" y="6"/>
                      <a:pt x="10" y="8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3"/>
                      <a:pt x="9" y="9"/>
                      <a:pt x="9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53" name="Freeform 651"/>
              <p:cNvSpPr/>
              <p:nvPr/>
            </p:nvSpPr>
            <p:spPr bwMode="auto">
              <a:xfrm>
                <a:off x="1644" y="3210"/>
                <a:ext cx="0" cy="5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54" name="Freeform 652"/>
              <p:cNvSpPr/>
              <p:nvPr/>
            </p:nvSpPr>
            <p:spPr bwMode="auto">
              <a:xfrm>
                <a:off x="1644" y="3210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55" name="Freeform 653"/>
              <p:cNvSpPr/>
              <p:nvPr/>
            </p:nvSpPr>
            <p:spPr bwMode="auto">
              <a:xfrm>
                <a:off x="1642" y="3202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56" name="Freeform 654"/>
              <p:cNvSpPr/>
              <p:nvPr/>
            </p:nvSpPr>
            <p:spPr bwMode="auto">
              <a:xfrm>
                <a:off x="1642" y="3204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57" name="Freeform 655"/>
              <p:cNvSpPr/>
              <p:nvPr/>
            </p:nvSpPr>
            <p:spPr bwMode="auto">
              <a:xfrm>
                <a:off x="1620" y="3199"/>
                <a:ext cx="22" cy="24"/>
              </a:xfrm>
              <a:custGeom>
                <a:avLst/>
                <a:gdLst>
                  <a:gd name="T0" fmla="*/ 2 w 8"/>
                  <a:gd name="T1" fmla="*/ 4 h 9"/>
                  <a:gd name="T2" fmla="*/ 1 w 8"/>
                  <a:gd name="T3" fmla="*/ 6 h 9"/>
                  <a:gd name="T4" fmla="*/ 1 w 8"/>
                  <a:gd name="T5" fmla="*/ 4 h 9"/>
                  <a:gd name="T6" fmla="*/ 0 w 8"/>
                  <a:gd name="T7" fmla="*/ 7 h 9"/>
                  <a:gd name="T8" fmla="*/ 4 w 8"/>
                  <a:gd name="T9" fmla="*/ 6 h 9"/>
                  <a:gd name="T10" fmla="*/ 4 w 8"/>
                  <a:gd name="T11" fmla="*/ 7 h 9"/>
                  <a:gd name="T12" fmla="*/ 5 w 8"/>
                  <a:gd name="T13" fmla="*/ 5 h 9"/>
                  <a:gd name="T14" fmla="*/ 5 w 8"/>
                  <a:gd name="T15" fmla="*/ 7 h 9"/>
                  <a:gd name="T16" fmla="*/ 6 w 8"/>
                  <a:gd name="T17" fmla="*/ 6 h 9"/>
                  <a:gd name="T18" fmla="*/ 6 w 8"/>
                  <a:gd name="T19" fmla="*/ 5 h 9"/>
                  <a:gd name="T20" fmla="*/ 6 w 8"/>
                  <a:gd name="T21" fmla="*/ 6 h 9"/>
                  <a:gd name="T22" fmla="*/ 6 w 8"/>
                  <a:gd name="T23" fmla="*/ 5 h 9"/>
                  <a:gd name="T24" fmla="*/ 6 w 8"/>
                  <a:gd name="T25" fmla="*/ 5 h 9"/>
                  <a:gd name="T26" fmla="*/ 6 w 8"/>
                  <a:gd name="T27" fmla="*/ 6 h 9"/>
                  <a:gd name="T28" fmla="*/ 7 w 8"/>
                  <a:gd name="T29" fmla="*/ 5 h 9"/>
                  <a:gd name="T30" fmla="*/ 7 w 8"/>
                  <a:gd name="T31" fmla="*/ 6 h 9"/>
                  <a:gd name="T32" fmla="*/ 8 w 8"/>
                  <a:gd name="T33" fmla="*/ 4 h 9"/>
                  <a:gd name="T34" fmla="*/ 8 w 8"/>
                  <a:gd name="T35" fmla="*/ 3 h 9"/>
                  <a:gd name="T36" fmla="*/ 7 w 8"/>
                  <a:gd name="T37" fmla="*/ 4 h 9"/>
                  <a:gd name="T38" fmla="*/ 7 w 8"/>
                  <a:gd name="T39" fmla="*/ 4 h 9"/>
                  <a:gd name="T40" fmla="*/ 6 w 8"/>
                  <a:gd name="T41" fmla="*/ 5 h 9"/>
                  <a:gd name="T42" fmla="*/ 7 w 8"/>
                  <a:gd name="T43" fmla="*/ 3 h 9"/>
                  <a:gd name="T44" fmla="*/ 6 w 8"/>
                  <a:gd name="T45" fmla="*/ 2 h 9"/>
                  <a:gd name="T46" fmla="*/ 6 w 8"/>
                  <a:gd name="T47" fmla="*/ 1 h 9"/>
                  <a:gd name="T48" fmla="*/ 6 w 8"/>
                  <a:gd name="T49" fmla="*/ 2 h 9"/>
                  <a:gd name="T50" fmla="*/ 6 w 8"/>
                  <a:gd name="T51" fmla="*/ 3 h 9"/>
                  <a:gd name="T52" fmla="*/ 6 w 8"/>
                  <a:gd name="T53" fmla="*/ 5 h 9"/>
                  <a:gd name="T54" fmla="*/ 6 w 8"/>
                  <a:gd name="T55" fmla="*/ 5 h 9"/>
                  <a:gd name="T56" fmla="*/ 6 w 8"/>
                  <a:gd name="T57" fmla="*/ 3 h 9"/>
                  <a:gd name="T58" fmla="*/ 6 w 8"/>
                  <a:gd name="T59" fmla="*/ 4 h 9"/>
                  <a:gd name="T60" fmla="*/ 5 w 8"/>
                  <a:gd name="T61" fmla="*/ 2 h 9"/>
                  <a:gd name="T62" fmla="*/ 5 w 8"/>
                  <a:gd name="T63" fmla="*/ 4 h 9"/>
                  <a:gd name="T64" fmla="*/ 4 w 8"/>
                  <a:gd name="T65" fmla="*/ 4 h 9"/>
                  <a:gd name="T66" fmla="*/ 4 w 8"/>
                  <a:gd name="T67" fmla="*/ 3 h 9"/>
                  <a:gd name="T68" fmla="*/ 4 w 8"/>
                  <a:gd name="T69" fmla="*/ 4 h 9"/>
                  <a:gd name="T70" fmla="*/ 3 w 8"/>
                  <a:gd name="T71" fmla="*/ 4 h 9"/>
                  <a:gd name="T72" fmla="*/ 3 w 8"/>
                  <a:gd name="T73" fmla="*/ 5 h 9"/>
                  <a:gd name="T74" fmla="*/ 2 w 8"/>
                  <a:gd name="T75" fmla="*/ 4 h 9"/>
                  <a:gd name="T76" fmla="*/ 2 w 8"/>
                  <a:gd name="T77" fmla="*/ 4 h 9"/>
                  <a:gd name="T78" fmla="*/ 2 w 8"/>
                  <a:gd name="T79" fmla="*/ 6 h 9"/>
                  <a:gd name="T80" fmla="*/ 2 w 8"/>
                  <a:gd name="T81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" h="9">
                    <a:moveTo>
                      <a:pt x="2" y="4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6"/>
                      <a:pt x="1" y="4"/>
                    </a:cubicBezTo>
                    <a:cubicBezTo>
                      <a:pt x="1" y="6"/>
                      <a:pt x="1" y="4"/>
                      <a:pt x="0" y="7"/>
                    </a:cubicBezTo>
                    <a:cubicBezTo>
                      <a:pt x="2" y="6"/>
                      <a:pt x="3" y="8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5"/>
                      <a:pt x="5" y="9"/>
                      <a:pt x="5" y="5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8"/>
                      <a:pt x="6" y="4"/>
                      <a:pt x="6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6"/>
                      <a:pt x="6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6" y="5"/>
                      <a:pt x="6" y="5"/>
                    </a:cubicBezTo>
                    <a:cubicBezTo>
                      <a:pt x="6" y="6"/>
                      <a:pt x="6" y="5"/>
                      <a:pt x="6" y="6"/>
                    </a:cubicBezTo>
                    <a:cubicBezTo>
                      <a:pt x="6" y="6"/>
                      <a:pt x="7" y="5"/>
                      <a:pt x="7" y="5"/>
                    </a:cubicBezTo>
                    <a:cubicBezTo>
                      <a:pt x="7" y="5"/>
                      <a:pt x="7" y="6"/>
                      <a:pt x="7" y="6"/>
                    </a:cubicBezTo>
                    <a:cubicBezTo>
                      <a:pt x="7" y="5"/>
                      <a:pt x="7" y="7"/>
                      <a:pt x="8" y="4"/>
                    </a:cubicBezTo>
                    <a:cubicBezTo>
                      <a:pt x="8" y="4"/>
                      <a:pt x="8" y="3"/>
                      <a:pt x="8" y="3"/>
                    </a:cubicBezTo>
                    <a:cubicBezTo>
                      <a:pt x="7" y="2"/>
                      <a:pt x="7" y="3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7"/>
                      <a:pt x="7" y="3"/>
                      <a:pt x="6" y="5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0"/>
                      <a:pt x="6" y="5"/>
                      <a:pt x="6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2"/>
                      <a:pt x="6" y="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5"/>
                      <a:pt x="6" y="5"/>
                    </a:cubicBezTo>
                    <a:cubicBezTo>
                      <a:pt x="6" y="4"/>
                      <a:pt x="6" y="6"/>
                      <a:pt x="6" y="5"/>
                    </a:cubicBezTo>
                    <a:cubicBezTo>
                      <a:pt x="5" y="4"/>
                      <a:pt x="6" y="4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4"/>
                      <a:pt x="5" y="3"/>
                      <a:pt x="5" y="2"/>
                    </a:cubicBezTo>
                    <a:cubicBezTo>
                      <a:pt x="5" y="3"/>
                      <a:pt x="5" y="3"/>
                      <a:pt x="5" y="4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4" y="4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4"/>
                    </a:cubicBezTo>
                    <a:cubicBezTo>
                      <a:pt x="4" y="5"/>
                      <a:pt x="3" y="5"/>
                      <a:pt x="3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3" y="3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7"/>
                      <a:pt x="2" y="6"/>
                    </a:cubicBezTo>
                    <a:cubicBezTo>
                      <a:pt x="2" y="5"/>
                      <a:pt x="2" y="5"/>
                      <a:pt x="2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58" name="Freeform 656"/>
              <p:cNvSpPr/>
              <p:nvPr/>
            </p:nvSpPr>
            <p:spPr bwMode="auto">
              <a:xfrm>
                <a:off x="1620" y="3213"/>
                <a:ext cx="3" cy="5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0 h 2"/>
                  <a:gd name="T4" fmla="*/ 0 w 1"/>
                  <a:gd name="T5" fmla="*/ 2 h 2"/>
                  <a:gd name="T6" fmla="*/ 0 w 1"/>
                  <a:gd name="T7" fmla="*/ 2 h 2"/>
                  <a:gd name="T8" fmla="*/ 0 w 1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59" name="Freeform 657"/>
              <p:cNvSpPr/>
              <p:nvPr/>
            </p:nvSpPr>
            <p:spPr bwMode="auto">
              <a:xfrm>
                <a:off x="1606" y="3207"/>
                <a:ext cx="14" cy="16"/>
              </a:xfrm>
              <a:custGeom>
                <a:avLst/>
                <a:gdLst>
                  <a:gd name="T0" fmla="*/ 3 w 5"/>
                  <a:gd name="T1" fmla="*/ 3 h 6"/>
                  <a:gd name="T2" fmla="*/ 2 w 5"/>
                  <a:gd name="T3" fmla="*/ 4 h 6"/>
                  <a:gd name="T4" fmla="*/ 4 w 5"/>
                  <a:gd name="T5" fmla="*/ 5 h 6"/>
                  <a:gd name="T6" fmla="*/ 5 w 5"/>
                  <a:gd name="T7" fmla="*/ 3 h 6"/>
                  <a:gd name="T8" fmla="*/ 4 w 5"/>
                  <a:gd name="T9" fmla="*/ 4 h 6"/>
                  <a:gd name="T10" fmla="*/ 5 w 5"/>
                  <a:gd name="T11" fmla="*/ 3 h 6"/>
                  <a:gd name="T12" fmla="*/ 5 w 5"/>
                  <a:gd name="T13" fmla="*/ 3 h 6"/>
                  <a:gd name="T14" fmla="*/ 5 w 5"/>
                  <a:gd name="T15" fmla="*/ 2 h 6"/>
                  <a:gd name="T16" fmla="*/ 5 w 5"/>
                  <a:gd name="T17" fmla="*/ 3 h 6"/>
                  <a:gd name="T18" fmla="*/ 5 w 5"/>
                  <a:gd name="T19" fmla="*/ 2 h 6"/>
                  <a:gd name="T20" fmla="*/ 4 w 5"/>
                  <a:gd name="T21" fmla="*/ 4 h 6"/>
                  <a:gd name="T22" fmla="*/ 4 w 5"/>
                  <a:gd name="T23" fmla="*/ 2 h 6"/>
                  <a:gd name="T24" fmla="*/ 4 w 5"/>
                  <a:gd name="T25" fmla="*/ 1 h 6"/>
                  <a:gd name="T26" fmla="*/ 4 w 5"/>
                  <a:gd name="T27" fmla="*/ 1 h 6"/>
                  <a:gd name="T28" fmla="*/ 3 w 5"/>
                  <a:gd name="T29" fmla="*/ 3 h 6"/>
                  <a:gd name="T30" fmla="*/ 4 w 5"/>
                  <a:gd name="T31" fmla="*/ 1 h 6"/>
                  <a:gd name="T32" fmla="*/ 2 w 5"/>
                  <a:gd name="T33" fmla="*/ 2 h 6"/>
                  <a:gd name="T34" fmla="*/ 1 w 5"/>
                  <a:gd name="T35" fmla="*/ 4 h 6"/>
                  <a:gd name="T36" fmla="*/ 2 w 5"/>
                  <a:gd name="T37" fmla="*/ 2 h 6"/>
                  <a:gd name="T38" fmla="*/ 2 w 5"/>
                  <a:gd name="T39" fmla="*/ 2 h 6"/>
                  <a:gd name="T40" fmla="*/ 0 w 5"/>
                  <a:gd name="T41" fmla="*/ 5 h 6"/>
                  <a:gd name="T42" fmla="*/ 3 w 5"/>
                  <a:gd name="T43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" h="6">
                    <a:moveTo>
                      <a:pt x="3" y="3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4" y="4"/>
                      <a:pt x="4" y="5"/>
                    </a:cubicBezTo>
                    <a:cubicBezTo>
                      <a:pt x="4" y="5"/>
                      <a:pt x="4" y="3"/>
                      <a:pt x="5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3"/>
                      <a:pt x="5" y="5"/>
                      <a:pt x="5" y="3"/>
                    </a:cubicBezTo>
                    <a:cubicBezTo>
                      <a:pt x="5" y="2"/>
                      <a:pt x="5" y="4"/>
                      <a:pt x="5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0"/>
                      <a:pt x="4" y="4"/>
                      <a:pt x="4" y="4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2"/>
                      <a:pt x="4" y="1"/>
                    </a:cubicBezTo>
                    <a:cubicBezTo>
                      <a:pt x="4" y="1"/>
                      <a:pt x="3" y="2"/>
                      <a:pt x="4" y="1"/>
                    </a:cubicBezTo>
                    <a:cubicBezTo>
                      <a:pt x="4" y="2"/>
                      <a:pt x="4" y="2"/>
                      <a:pt x="3" y="3"/>
                    </a:cubicBezTo>
                    <a:cubicBezTo>
                      <a:pt x="3" y="4"/>
                      <a:pt x="4" y="2"/>
                      <a:pt x="4" y="1"/>
                    </a:cubicBezTo>
                    <a:cubicBezTo>
                      <a:pt x="3" y="2"/>
                      <a:pt x="2" y="3"/>
                      <a:pt x="2" y="2"/>
                    </a:cubicBezTo>
                    <a:cubicBezTo>
                      <a:pt x="2" y="3"/>
                      <a:pt x="1" y="4"/>
                      <a:pt x="1" y="4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1"/>
                      <a:pt x="2" y="2"/>
                    </a:cubicBezTo>
                    <a:cubicBezTo>
                      <a:pt x="1" y="3"/>
                      <a:pt x="1" y="4"/>
                      <a:pt x="0" y="5"/>
                    </a:cubicBezTo>
                    <a:cubicBezTo>
                      <a:pt x="1" y="6"/>
                      <a:pt x="2" y="3"/>
                      <a:pt x="3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60" name="Rectangle 658"/>
              <p:cNvSpPr>
                <a:spLocks noChangeArrowheads="1"/>
              </p:cNvSpPr>
              <p:nvPr/>
            </p:nvSpPr>
            <p:spPr bwMode="auto">
              <a:xfrm>
                <a:off x="1612" y="3218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61" name="Freeform 659"/>
              <p:cNvSpPr/>
              <p:nvPr/>
            </p:nvSpPr>
            <p:spPr bwMode="auto">
              <a:xfrm>
                <a:off x="1832" y="3223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62" name="Freeform 660"/>
              <p:cNvSpPr/>
              <p:nvPr/>
            </p:nvSpPr>
            <p:spPr bwMode="auto">
              <a:xfrm>
                <a:off x="1829" y="3213"/>
                <a:ext cx="3" cy="13"/>
              </a:xfrm>
              <a:custGeom>
                <a:avLst/>
                <a:gdLst>
                  <a:gd name="T0" fmla="*/ 1 w 1"/>
                  <a:gd name="T1" fmla="*/ 0 h 5"/>
                  <a:gd name="T2" fmla="*/ 0 w 1"/>
                  <a:gd name="T3" fmla="*/ 0 h 5"/>
                  <a:gd name="T4" fmla="*/ 1 w 1"/>
                  <a:gd name="T5" fmla="*/ 5 h 5"/>
                  <a:gd name="T6" fmla="*/ 1 w 1"/>
                  <a:gd name="T7" fmla="*/ 2 h 5"/>
                  <a:gd name="T8" fmla="*/ 1 w 1"/>
                  <a:gd name="T9" fmla="*/ 3 h 5"/>
                  <a:gd name="T10" fmla="*/ 1 w 1"/>
                  <a:gd name="T11" fmla="*/ 1 h 5"/>
                  <a:gd name="T12" fmla="*/ 1 w 1"/>
                  <a:gd name="T13" fmla="*/ 1 h 5"/>
                  <a:gd name="T14" fmla="*/ 1 w 1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4"/>
                      <a:pt x="0" y="3"/>
                      <a:pt x="1" y="5"/>
                    </a:cubicBezTo>
                    <a:cubicBezTo>
                      <a:pt x="1" y="5"/>
                      <a:pt x="1" y="3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63" name="Freeform 661"/>
              <p:cNvSpPr/>
              <p:nvPr/>
            </p:nvSpPr>
            <p:spPr bwMode="auto">
              <a:xfrm>
                <a:off x="1829" y="3215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64" name="Freeform 662"/>
              <p:cNvSpPr/>
              <p:nvPr/>
            </p:nvSpPr>
            <p:spPr bwMode="auto">
              <a:xfrm>
                <a:off x="1829" y="3218"/>
                <a:ext cx="0" cy="5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65" name="Freeform 663"/>
              <p:cNvSpPr/>
              <p:nvPr/>
            </p:nvSpPr>
            <p:spPr bwMode="auto">
              <a:xfrm>
                <a:off x="1827" y="3221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66" name="Freeform 664"/>
              <p:cNvSpPr/>
              <p:nvPr/>
            </p:nvSpPr>
            <p:spPr bwMode="auto">
              <a:xfrm>
                <a:off x="1827" y="3213"/>
                <a:ext cx="2" cy="10"/>
              </a:xfrm>
              <a:custGeom>
                <a:avLst/>
                <a:gdLst>
                  <a:gd name="T0" fmla="*/ 0 w 1"/>
                  <a:gd name="T1" fmla="*/ 4 h 4"/>
                  <a:gd name="T2" fmla="*/ 0 w 1"/>
                  <a:gd name="T3" fmla="*/ 3 h 4"/>
                  <a:gd name="T4" fmla="*/ 0 w 1"/>
                  <a:gd name="T5" fmla="*/ 3 h 4"/>
                  <a:gd name="T6" fmla="*/ 1 w 1"/>
                  <a:gd name="T7" fmla="*/ 2 h 4"/>
                  <a:gd name="T8" fmla="*/ 1 w 1"/>
                  <a:gd name="T9" fmla="*/ 2 h 4"/>
                  <a:gd name="T10" fmla="*/ 1 w 1"/>
                  <a:gd name="T11" fmla="*/ 0 h 4"/>
                  <a:gd name="T12" fmla="*/ 0 w 1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4"/>
                      <a:pt x="0" y="4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1"/>
                      <a:pt x="1" y="2"/>
                    </a:cubicBezTo>
                    <a:cubicBezTo>
                      <a:pt x="1" y="1"/>
                      <a:pt x="1" y="3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67" name="Freeform 665"/>
              <p:cNvSpPr/>
              <p:nvPr/>
            </p:nvSpPr>
            <p:spPr bwMode="auto">
              <a:xfrm>
                <a:off x="1827" y="3221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68" name="Freeform 666"/>
              <p:cNvSpPr/>
              <p:nvPr/>
            </p:nvSpPr>
            <p:spPr bwMode="auto">
              <a:xfrm>
                <a:off x="1829" y="3218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69" name="Freeform 667"/>
              <p:cNvSpPr/>
              <p:nvPr/>
            </p:nvSpPr>
            <p:spPr bwMode="auto">
              <a:xfrm>
                <a:off x="1824" y="3213"/>
                <a:ext cx="3" cy="10"/>
              </a:xfrm>
              <a:custGeom>
                <a:avLst/>
                <a:gdLst>
                  <a:gd name="T0" fmla="*/ 1 w 1"/>
                  <a:gd name="T1" fmla="*/ 4 h 4"/>
                  <a:gd name="T2" fmla="*/ 1 w 1"/>
                  <a:gd name="T3" fmla="*/ 2 h 4"/>
                  <a:gd name="T4" fmla="*/ 1 w 1"/>
                  <a:gd name="T5" fmla="*/ 0 h 4"/>
                  <a:gd name="T6" fmla="*/ 1 w 1"/>
                  <a:gd name="T7" fmla="*/ 0 h 4"/>
                  <a:gd name="T8" fmla="*/ 1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cubicBezTo>
                      <a:pt x="1" y="1"/>
                      <a:pt x="1" y="4"/>
                      <a:pt x="1" y="2"/>
                    </a:cubicBezTo>
                    <a:cubicBezTo>
                      <a:pt x="1" y="2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3"/>
                      <a:pt x="1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70" name="Freeform 668"/>
              <p:cNvSpPr/>
              <p:nvPr/>
            </p:nvSpPr>
            <p:spPr bwMode="auto">
              <a:xfrm>
                <a:off x="1824" y="3207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71" name="Freeform 669"/>
              <p:cNvSpPr/>
              <p:nvPr/>
            </p:nvSpPr>
            <p:spPr bwMode="auto">
              <a:xfrm>
                <a:off x="1821" y="3204"/>
                <a:ext cx="3" cy="14"/>
              </a:xfrm>
              <a:custGeom>
                <a:avLst/>
                <a:gdLst>
                  <a:gd name="T0" fmla="*/ 0 w 1"/>
                  <a:gd name="T1" fmla="*/ 5 h 5"/>
                  <a:gd name="T2" fmla="*/ 1 w 1"/>
                  <a:gd name="T3" fmla="*/ 3 h 5"/>
                  <a:gd name="T4" fmla="*/ 0 w 1"/>
                  <a:gd name="T5" fmla="*/ 4 h 5"/>
                  <a:gd name="T6" fmla="*/ 1 w 1"/>
                  <a:gd name="T7" fmla="*/ 3 h 5"/>
                  <a:gd name="T8" fmla="*/ 1 w 1"/>
                  <a:gd name="T9" fmla="*/ 5 h 5"/>
                  <a:gd name="T10" fmla="*/ 1 w 1"/>
                  <a:gd name="T11" fmla="*/ 4 h 5"/>
                  <a:gd name="T12" fmla="*/ 1 w 1"/>
                  <a:gd name="T13" fmla="*/ 5 h 5"/>
                  <a:gd name="T14" fmla="*/ 1 w 1"/>
                  <a:gd name="T15" fmla="*/ 3 h 5"/>
                  <a:gd name="T16" fmla="*/ 1 w 1"/>
                  <a:gd name="T17" fmla="*/ 3 h 5"/>
                  <a:gd name="T18" fmla="*/ 1 w 1"/>
                  <a:gd name="T19" fmla="*/ 2 h 5"/>
                  <a:gd name="T20" fmla="*/ 1 w 1"/>
                  <a:gd name="T21" fmla="*/ 0 h 5"/>
                  <a:gd name="T22" fmla="*/ 0 w 1"/>
                  <a:gd name="T2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5">
                    <a:moveTo>
                      <a:pt x="0" y="5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0" y="4"/>
                    </a:cubicBezTo>
                    <a:cubicBezTo>
                      <a:pt x="1" y="5"/>
                      <a:pt x="1" y="3"/>
                      <a:pt x="1" y="3"/>
                    </a:cubicBezTo>
                    <a:cubicBezTo>
                      <a:pt x="1" y="5"/>
                      <a:pt x="1" y="4"/>
                      <a:pt x="1" y="5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4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0"/>
                      <a:pt x="1" y="0"/>
                    </a:cubicBezTo>
                    <a:cubicBezTo>
                      <a:pt x="0" y="0"/>
                      <a:pt x="0" y="4"/>
                      <a:pt x="0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72" name="Freeform 670"/>
              <p:cNvSpPr/>
              <p:nvPr/>
            </p:nvSpPr>
            <p:spPr bwMode="auto">
              <a:xfrm>
                <a:off x="1821" y="3210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73" name="Freeform 671"/>
              <p:cNvSpPr/>
              <p:nvPr/>
            </p:nvSpPr>
            <p:spPr bwMode="auto">
              <a:xfrm>
                <a:off x="1819" y="3204"/>
                <a:ext cx="2" cy="17"/>
              </a:xfrm>
              <a:custGeom>
                <a:avLst/>
                <a:gdLst>
                  <a:gd name="T0" fmla="*/ 0 w 1"/>
                  <a:gd name="T1" fmla="*/ 5 h 6"/>
                  <a:gd name="T2" fmla="*/ 1 w 1"/>
                  <a:gd name="T3" fmla="*/ 4 h 6"/>
                  <a:gd name="T4" fmla="*/ 1 w 1"/>
                  <a:gd name="T5" fmla="*/ 5 h 6"/>
                  <a:gd name="T6" fmla="*/ 1 w 1"/>
                  <a:gd name="T7" fmla="*/ 3 h 6"/>
                  <a:gd name="T8" fmla="*/ 0 w 1"/>
                  <a:gd name="T9" fmla="*/ 4 h 6"/>
                  <a:gd name="T10" fmla="*/ 0 w 1"/>
                  <a:gd name="T11" fmla="*/ 1 h 6"/>
                  <a:gd name="T12" fmla="*/ 1 w 1"/>
                  <a:gd name="T13" fmla="*/ 2 h 6"/>
                  <a:gd name="T14" fmla="*/ 0 w 1"/>
                  <a:gd name="T15" fmla="*/ 2 h 6"/>
                  <a:gd name="T16" fmla="*/ 0 w 1"/>
                  <a:gd name="T17" fmla="*/ 3 h 6"/>
                  <a:gd name="T18" fmla="*/ 0 w 1"/>
                  <a:gd name="T19" fmla="*/ 4 h 6"/>
                  <a:gd name="T20" fmla="*/ 0 w 1"/>
                  <a:gd name="T21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6">
                    <a:moveTo>
                      <a:pt x="0" y="5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1" y="4"/>
                      <a:pt x="1" y="4"/>
                      <a:pt x="1" y="3"/>
                    </a:cubicBezTo>
                    <a:cubicBezTo>
                      <a:pt x="1" y="1"/>
                      <a:pt x="1" y="4"/>
                      <a:pt x="0" y="4"/>
                    </a:cubicBezTo>
                    <a:cubicBezTo>
                      <a:pt x="0" y="3"/>
                      <a:pt x="0" y="3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0" y="0"/>
                      <a:pt x="0" y="2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6"/>
                      <a:pt x="0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74" name="Freeform 672"/>
              <p:cNvSpPr/>
              <p:nvPr/>
            </p:nvSpPr>
            <p:spPr bwMode="auto">
              <a:xfrm>
                <a:off x="1821" y="3218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75" name="Freeform 673"/>
              <p:cNvSpPr/>
              <p:nvPr/>
            </p:nvSpPr>
            <p:spPr bwMode="auto">
              <a:xfrm>
                <a:off x="1819" y="321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76" name="Freeform 674"/>
              <p:cNvSpPr/>
              <p:nvPr/>
            </p:nvSpPr>
            <p:spPr bwMode="auto">
              <a:xfrm>
                <a:off x="1819" y="3215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77" name="Freeform 675"/>
              <p:cNvSpPr/>
              <p:nvPr/>
            </p:nvSpPr>
            <p:spPr bwMode="auto">
              <a:xfrm>
                <a:off x="1797" y="3207"/>
                <a:ext cx="22" cy="16"/>
              </a:xfrm>
              <a:custGeom>
                <a:avLst/>
                <a:gdLst>
                  <a:gd name="T0" fmla="*/ 1 w 8"/>
                  <a:gd name="T1" fmla="*/ 0 h 6"/>
                  <a:gd name="T2" fmla="*/ 1 w 8"/>
                  <a:gd name="T3" fmla="*/ 1 h 6"/>
                  <a:gd name="T4" fmla="*/ 0 w 8"/>
                  <a:gd name="T5" fmla="*/ 3 h 6"/>
                  <a:gd name="T6" fmla="*/ 0 w 8"/>
                  <a:gd name="T7" fmla="*/ 5 h 6"/>
                  <a:gd name="T8" fmla="*/ 1 w 8"/>
                  <a:gd name="T9" fmla="*/ 4 h 6"/>
                  <a:gd name="T10" fmla="*/ 1 w 8"/>
                  <a:gd name="T11" fmla="*/ 5 h 6"/>
                  <a:gd name="T12" fmla="*/ 2 w 8"/>
                  <a:gd name="T13" fmla="*/ 5 h 6"/>
                  <a:gd name="T14" fmla="*/ 3 w 8"/>
                  <a:gd name="T15" fmla="*/ 4 h 6"/>
                  <a:gd name="T16" fmla="*/ 6 w 8"/>
                  <a:gd name="T17" fmla="*/ 5 h 6"/>
                  <a:gd name="T18" fmla="*/ 6 w 8"/>
                  <a:gd name="T19" fmla="*/ 3 h 6"/>
                  <a:gd name="T20" fmla="*/ 6 w 8"/>
                  <a:gd name="T21" fmla="*/ 4 h 6"/>
                  <a:gd name="T22" fmla="*/ 6 w 8"/>
                  <a:gd name="T23" fmla="*/ 4 h 6"/>
                  <a:gd name="T24" fmla="*/ 7 w 8"/>
                  <a:gd name="T25" fmla="*/ 4 h 6"/>
                  <a:gd name="T26" fmla="*/ 7 w 8"/>
                  <a:gd name="T27" fmla="*/ 2 h 6"/>
                  <a:gd name="T28" fmla="*/ 7 w 8"/>
                  <a:gd name="T29" fmla="*/ 5 h 6"/>
                  <a:gd name="T30" fmla="*/ 8 w 8"/>
                  <a:gd name="T31" fmla="*/ 3 h 6"/>
                  <a:gd name="T32" fmla="*/ 7 w 8"/>
                  <a:gd name="T33" fmla="*/ 1 h 6"/>
                  <a:gd name="T34" fmla="*/ 8 w 8"/>
                  <a:gd name="T35" fmla="*/ 0 h 6"/>
                  <a:gd name="T36" fmla="*/ 6 w 8"/>
                  <a:gd name="T37" fmla="*/ 3 h 6"/>
                  <a:gd name="T38" fmla="*/ 6 w 8"/>
                  <a:gd name="T39" fmla="*/ 2 h 6"/>
                  <a:gd name="T40" fmla="*/ 4 w 8"/>
                  <a:gd name="T41" fmla="*/ 1 h 6"/>
                  <a:gd name="T42" fmla="*/ 4 w 8"/>
                  <a:gd name="T43" fmla="*/ 3 h 6"/>
                  <a:gd name="T44" fmla="*/ 4 w 8"/>
                  <a:gd name="T45" fmla="*/ 2 h 6"/>
                  <a:gd name="T46" fmla="*/ 4 w 8"/>
                  <a:gd name="T47" fmla="*/ 3 h 6"/>
                  <a:gd name="T48" fmla="*/ 3 w 8"/>
                  <a:gd name="T49" fmla="*/ 2 h 6"/>
                  <a:gd name="T50" fmla="*/ 3 w 8"/>
                  <a:gd name="T51" fmla="*/ 4 h 6"/>
                  <a:gd name="T52" fmla="*/ 3 w 8"/>
                  <a:gd name="T53" fmla="*/ 0 h 6"/>
                  <a:gd name="T54" fmla="*/ 3 w 8"/>
                  <a:gd name="T55" fmla="*/ 2 h 6"/>
                  <a:gd name="T56" fmla="*/ 2 w 8"/>
                  <a:gd name="T57" fmla="*/ 3 h 6"/>
                  <a:gd name="T58" fmla="*/ 2 w 8"/>
                  <a:gd name="T59" fmla="*/ 1 h 6"/>
                  <a:gd name="T60" fmla="*/ 2 w 8"/>
                  <a:gd name="T61" fmla="*/ 2 h 6"/>
                  <a:gd name="T62" fmla="*/ 2 w 8"/>
                  <a:gd name="T63" fmla="*/ 3 h 6"/>
                  <a:gd name="T64" fmla="*/ 1 w 8"/>
                  <a:gd name="T65" fmla="*/ 3 h 6"/>
                  <a:gd name="T66" fmla="*/ 2 w 8"/>
                  <a:gd name="T67" fmla="*/ 1 h 6"/>
                  <a:gd name="T68" fmla="*/ 1 w 8"/>
                  <a:gd name="T69" fmla="*/ 0 h 6"/>
                  <a:gd name="T70" fmla="*/ 1 w 8"/>
                  <a:gd name="T71" fmla="*/ 2 h 6"/>
                  <a:gd name="T72" fmla="*/ 1 w 8"/>
                  <a:gd name="T7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8" h="6">
                    <a:moveTo>
                      <a:pt x="1" y="0"/>
                    </a:moveTo>
                    <a:cubicBezTo>
                      <a:pt x="1" y="1"/>
                      <a:pt x="1" y="2"/>
                      <a:pt x="1" y="1"/>
                    </a:cubicBezTo>
                    <a:cubicBezTo>
                      <a:pt x="1" y="2"/>
                      <a:pt x="0" y="2"/>
                      <a:pt x="0" y="3"/>
                    </a:cubicBezTo>
                    <a:cubicBezTo>
                      <a:pt x="1" y="4"/>
                      <a:pt x="0" y="4"/>
                      <a:pt x="0" y="5"/>
                    </a:cubicBezTo>
                    <a:cubicBezTo>
                      <a:pt x="1" y="5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2" y="4"/>
                      <a:pt x="2" y="5"/>
                    </a:cubicBezTo>
                    <a:cubicBezTo>
                      <a:pt x="2" y="5"/>
                      <a:pt x="2" y="5"/>
                      <a:pt x="3" y="4"/>
                    </a:cubicBezTo>
                    <a:cubicBezTo>
                      <a:pt x="4" y="5"/>
                      <a:pt x="5" y="4"/>
                      <a:pt x="6" y="5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4"/>
                      <a:pt x="6" y="3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6"/>
                      <a:pt x="7" y="4"/>
                      <a:pt x="7" y="4"/>
                    </a:cubicBezTo>
                    <a:cubicBezTo>
                      <a:pt x="7" y="4"/>
                      <a:pt x="7" y="2"/>
                      <a:pt x="7" y="2"/>
                    </a:cubicBezTo>
                    <a:cubicBezTo>
                      <a:pt x="7" y="4"/>
                      <a:pt x="7" y="2"/>
                      <a:pt x="7" y="5"/>
                    </a:cubicBezTo>
                    <a:cubicBezTo>
                      <a:pt x="7" y="5"/>
                      <a:pt x="7" y="3"/>
                      <a:pt x="8" y="3"/>
                    </a:cubicBezTo>
                    <a:cubicBezTo>
                      <a:pt x="8" y="2"/>
                      <a:pt x="7" y="2"/>
                      <a:pt x="7" y="1"/>
                    </a:cubicBezTo>
                    <a:cubicBezTo>
                      <a:pt x="7" y="0"/>
                      <a:pt x="8" y="2"/>
                      <a:pt x="8" y="0"/>
                    </a:cubicBezTo>
                    <a:cubicBezTo>
                      <a:pt x="7" y="0"/>
                      <a:pt x="6" y="2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5" y="3"/>
                      <a:pt x="4" y="1"/>
                    </a:cubicBezTo>
                    <a:cubicBezTo>
                      <a:pt x="4" y="2"/>
                      <a:pt x="4" y="0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3"/>
                      <a:pt x="4" y="1"/>
                      <a:pt x="3" y="2"/>
                    </a:cubicBezTo>
                    <a:cubicBezTo>
                      <a:pt x="3" y="3"/>
                      <a:pt x="3" y="3"/>
                      <a:pt x="3" y="4"/>
                    </a:cubicBezTo>
                    <a:cubicBezTo>
                      <a:pt x="3" y="3"/>
                      <a:pt x="3" y="2"/>
                      <a:pt x="3" y="0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3"/>
                      <a:pt x="2" y="3"/>
                    </a:cubicBezTo>
                    <a:cubicBezTo>
                      <a:pt x="2" y="3"/>
                      <a:pt x="2" y="1"/>
                      <a:pt x="2" y="1"/>
                    </a:cubicBezTo>
                    <a:cubicBezTo>
                      <a:pt x="2" y="0"/>
                      <a:pt x="2" y="3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1" y="2"/>
                      <a:pt x="1" y="3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2"/>
                      <a:pt x="1" y="2"/>
                    </a:cubicBezTo>
                    <a:cubicBezTo>
                      <a:pt x="1" y="0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78" name="Rectangle 676"/>
              <p:cNvSpPr>
                <a:spLocks noChangeArrowheads="1"/>
              </p:cNvSpPr>
              <p:nvPr/>
            </p:nvSpPr>
            <p:spPr bwMode="auto">
              <a:xfrm>
                <a:off x="1800" y="3204"/>
                <a:ext cx="1" cy="3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79" name="Freeform 677"/>
              <p:cNvSpPr/>
              <p:nvPr/>
            </p:nvSpPr>
            <p:spPr bwMode="auto">
              <a:xfrm>
                <a:off x="1800" y="32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80" name="Rectangle 678"/>
              <p:cNvSpPr>
                <a:spLocks noChangeArrowheads="1"/>
              </p:cNvSpPr>
              <p:nvPr/>
            </p:nvSpPr>
            <p:spPr bwMode="auto">
              <a:xfrm>
                <a:off x="1802" y="3221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81" name="Freeform 679"/>
              <p:cNvSpPr/>
              <p:nvPr/>
            </p:nvSpPr>
            <p:spPr bwMode="auto">
              <a:xfrm>
                <a:off x="1802" y="3204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3 h 3"/>
                  <a:gd name="T4" fmla="*/ 0 w 3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82" name="Freeform 680"/>
              <p:cNvSpPr/>
              <p:nvPr/>
            </p:nvSpPr>
            <p:spPr bwMode="auto">
              <a:xfrm>
                <a:off x="1808" y="3207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83" name="Rectangle 681"/>
              <p:cNvSpPr>
                <a:spLocks noChangeArrowheads="1"/>
              </p:cNvSpPr>
              <p:nvPr/>
            </p:nvSpPr>
            <p:spPr bwMode="auto">
              <a:xfrm>
                <a:off x="1800" y="3204"/>
                <a:ext cx="1" cy="3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84" name="Freeform 682"/>
              <p:cNvSpPr/>
              <p:nvPr/>
            </p:nvSpPr>
            <p:spPr bwMode="auto">
              <a:xfrm>
                <a:off x="1786" y="3204"/>
                <a:ext cx="11" cy="22"/>
              </a:xfrm>
              <a:custGeom>
                <a:avLst/>
                <a:gdLst>
                  <a:gd name="T0" fmla="*/ 0 w 4"/>
                  <a:gd name="T1" fmla="*/ 6 h 8"/>
                  <a:gd name="T2" fmla="*/ 1 w 4"/>
                  <a:gd name="T3" fmla="*/ 7 h 8"/>
                  <a:gd name="T4" fmla="*/ 2 w 4"/>
                  <a:gd name="T5" fmla="*/ 4 h 8"/>
                  <a:gd name="T6" fmla="*/ 1 w 4"/>
                  <a:gd name="T7" fmla="*/ 7 h 8"/>
                  <a:gd name="T8" fmla="*/ 3 w 4"/>
                  <a:gd name="T9" fmla="*/ 5 h 8"/>
                  <a:gd name="T10" fmla="*/ 3 w 4"/>
                  <a:gd name="T11" fmla="*/ 6 h 8"/>
                  <a:gd name="T12" fmla="*/ 4 w 4"/>
                  <a:gd name="T13" fmla="*/ 3 h 8"/>
                  <a:gd name="T14" fmla="*/ 3 w 4"/>
                  <a:gd name="T15" fmla="*/ 6 h 8"/>
                  <a:gd name="T16" fmla="*/ 3 w 4"/>
                  <a:gd name="T17" fmla="*/ 7 h 8"/>
                  <a:gd name="T18" fmla="*/ 4 w 4"/>
                  <a:gd name="T19" fmla="*/ 6 h 8"/>
                  <a:gd name="T20" fmla="*/ 4 w 4"/>
                  <a:gd name="T21" fmla="*/ 4 h 8"/>
                  <a:gd name="T22" fmla="*/ 4 w 4"/>
                  <a:gd name="T23" fmla="*/ 2 h 8"/>
                  <a:gd name="T24" fmla="*/ 4 w 4"/>
                  <a:gd name="T25" fmla="*/ 3 h 8"/>
                  <a:gd name="T26" fmla="*/ 4 w 4"/>
                  <a:gd name="T27" fmla="*/ 2 h 8"/>
                  <a:gd name="T28" fmla="*/ 4 w 4"/>
                  <a:gd name="T29" fmla="*/ 3 h 8"/>
                  <a:gd name="T30" fmla="*/ 4 w 4"/>
                  <a:gd name="T31" fmla="*/ 1 h 8"/>
                  <a:gd name="T32" fmla="*/ 3 w 4"/>
                  <a:gd name="T33" fmla="*/ 3 h 8"/>
                  <a:gd name="T34" fmla="*/ 3 w 4"/>
                  <a:gd name="T35" fmla="*/ 2 h 8"/>
                  <a:gd name="T36" fmla="*/ 3 w 4"/>
                  <a:gd name="T37" fmla="*/ 4 h 8"/>
                  <a:gd name="T38" fmla="*/ 3 w 4"/>
                  <a:gd name="T39" fmla="*/ 2 h 8"/>
                  <a:gd name="T40" fmla="*/ 3 w 4"/>
                  <a:gd name="T41" fmla="*/ 3 h 8"/>
                  <a:gd name="T42" fmla="*/ 2 w 4"/>
                  <a:gd name="T43" fmla="*/ 1 h 8"/>
                  <a:gd name="T44" fmla="*/ 2 w 4"/>
                  <a:gd name="T45" fmla="*/ 3 h 8"/>
                  <a:gd name="T46" fmla="*/ 2 w 4"/>
                  <a:gd name="T47" fmla="*/ 2 h 8"/>
                  <a:gd name="T48" fmla="*/ 2 w 4"/>
                  <a:gd name="T49" fmla="*/ 5 h 8"/>
                  <a:gd name="T50" fmla="*/ 2 w 4"/>
                  <a:gd name="T51" fmla="*/ 2 h 8"/>
                  <a:gd name="T52" fmla="*/ 1 w 4"/>
                  <a:gd name="T53" fmla="*/ 3 h 8"/>
                  <a:gd name="T54" fmla="*/ 1 w 4"/>
                  <a:gd name="T55" fmla="*/ 2 h 8"/>
                  <a:gd name="T56" fmla="*/ 1 w 4"/>
                  <a:gd name="T57" fmla="*/ 3 h 8"/>
                  <a:gd name="T58" fmla="*/ 1 w 4"/>
                  <a:gd name="T59" fmla="*/ 4 h 8"/>
                  <a:gd name="T60" fmla="*/ 1 w 4"/>
                  <a:gd name="T61" fmla="*/ 5 h 8"/>
                  <a:gd name="T62" fmla="*/ 1 w 4"/>
                  <a:gd name="T63" fmla="*/ 4 h 8"/>
                  <a:gd name="T64" fmla="*/ 0 w 4"/>
                  <a:gd name="T65" fmla="*/ 6 h 8"/>
                  <a:gd name="T66" fmla="*/ 1 w 4"/>
                  <a:gd name="T67" fmla="*/ 5 h 8"/>
                  <a:gd name="T68" fmla="*/ 0 w 4"/>
                  <a:gd name="T69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" h="8">
                    <a:moveTo>
                      <a:pt x="0" y="6"/>
                    </a:moveTo>
                    <a:cubicBezTo>
                      <a:pt x="0" y="8"/>
                      <a:pt x="1" y="7"/>
                      <a:pt x="1" y="7"/>
                    </a:cubicBezTo>
                    <a:cubicBezTo>
                      <a:pt x="2" y="7"/>
                      <a:pt x="1" y="4"/>
                      <a:pt x="2" y="4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3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2"/>
                      <a:pt x="4" y="3"/>
                    </a:cubicBezTo>
                    <a:cubicBezTo>
                      <a:pt x="3" y="5"/>
                      <a:pt x="4" y="5"/>
                      <a:pt x="3" y="6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4" y="6"/>
                      <a:pt x="4" y="5"/>
                      <a:pt x="4" y="6"/>
                    </a:cubicBezTo>
                    <a:cubicBezTo>
                      <a:pt x="4" y="5"/>
                      <a:pt x="4" y="4"/>
                      <a:pt x="4" y="4"/>
                    </a:cubicBezTo>
                    <a:cubicBezTo>
                      <a:pt x="4" y="3"/>
                      <a:pt x="4" y="3"/>
                      <a:pt x="4" y="2"/>
                    </a:cubicBezTo>
                    <a:cubicBezTo>
                      <a:pt x="4" y="3"/>
                      <a:pt x="4" y="2"/>
                      <a:pt x="4" y="3"/>
                    </a:cubicBezTo>
                    <a:cubicBezTo>
                      <a:pt x="4" y="2"/>
                      <a:pt x="4" y="3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2"/>
                      <a:pt x="4" y="2"/>
                      <a:pt x="4" y="1"/>
                    </a:cubicBezTo>
                    <a:cubicBezTo>
                      <a:pt x="3" y="2"/>
                      <a:pt x="3" y="3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2"/>
                      <a:pt x="3" y="4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0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3"/>
                      <a:pt x="2" y="2"/>
                      <a:pt x="2" y="2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3"/>
                      <a:pt x="2" y="5"/>
                      <a:pt x="2" y="2"/>
                    </a:cubicBezTo>
                    <a:cubicBezTo>
                      <a:pt x="2" y="2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4"/>
                      <a:pt x="1" y="1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0" y="6"/>
                      <a:pt x="0" y="6"/>
                    </a:cubicBezTo>
                    <a:cubicBezTo>
                      <a:pt x="0" y="6"/>
                      <a:pt x="0" y="5"/>
                      <a:pt x="1" y="5"/>
                    </a:cubicBezTo>
                    <a:cubicBezTo>
                      <a:pt x="1" y="6"/>
                      <a:pt x="0" y="7"/>
                      <a:pt x="0" y="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85" name="Freeform 683"/>
              <p:cNvSpPr/>
              <p:nvPr/>
            </p:nvSpPr>
            <p:spPr bwMode="auto">
              <a:xfrm>
                <a:off x="1794" y="321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86" name="Freeform 684"/>
              <p:cNvSpPr/>
              <p:nvPr/>
            </p:nvSpPr>
            <p:spPr bwMode="auto">
              <a:xfrm>
                <a:off x="1778" y="3202"/>
                <a:ext cx="8" cy="27"/>
              </a:xfrm>
              <a:custGeom>
                <a:avLst/>
                <a:gdLst>
                  <a:gd name="T0" fmla="*/ 2 w 3"/>
                  <a:gd name="T1" fmla="*/ 5 h 10"/>
                  <a:gd name="T2" fmla="*/ 2 w 3"/>
                  <a:gd name="T3" fmla="*/ 3 h 10"/>
                  <a:gd name="T4" fmla="*/ 2 w 3"/>
                  <a:gd name="T5" fmla="*/ 7 h 10"/>
                  <a:gd name="T6" fmla="*/ 2 w 3"/>
                  <a:gd name="T7" fmla="*/ 7 h 10"/>
                  <a:gd name="T8" fmla="*/ 2 w 3"/>
                  <a:gd name="T9" fmla="*/ 4 h 10"/>
                  <a:gd name="T10" fmla="*/ 2 w 3"/>
                  <a:gd name="T11" fmla="*/ 4 h 10"/>
                  <a:gd name="T12" fmla="*/ 2 w 3"/>
                  <a:gd name="T13" fmla="*/ 6 h 10"/>
                  <a:gd name="T14" fmla="*/ 1 w 3"/>
                  <a:gd name="T15" fmla="*/ 7 h 10"/>
                  <a:gd name="T16" fmla="*/ 1 w 3"/>
                  <a:gd name="T17" fmla="*/ 6 h 10"/>
                  <a:gd name="T18" fmla="*/ 1 w 3"/>
                  <a:gd name="T19" fmla="*/ 4 h 10"/>
                  <a:gd name="T20" fmla="*/ 0 w 3"/>
                  <a:gd name="T21" fmla="*/ 9 h 10"/>
                  <a:gd name="T22" fmla="*/ 0 w 3"/>
                  <a:gd name="T23" fmla="*/ 9 h 10"/>
                  <a:gd name="T24" fmla="*/ 0 w 3"/>
                  <a:gd name="T25" fmla="*/ 6 h 10"/>
                  <a:gd name="T26" fmla="*/ 1 w 3"/>
                  <a:gd name="T27" fmla="*/ 7 h 10"/>
                  <a:gd name="T28" fmla="*/ 0 w 3"/>
                  <a:gd name="T29" fmla="*/ 8 h 10"/>
                  <a:gd name="T30" fmla="*/ 3 w 3"/>
                  <a:gd name="T31" fmla="*/ 8 h 10"/>
                  <a:gd name="T32" fmla="*/ 2 w 3"/>
                  <a:gd name="T33" fmla="*/ 8 h 10"/>
                  <a:gd name="T34" fmla="*/ 3 w 3"/>
                  <a:gd name="T35" fmla="*/ 7 h 10"/>
                  <a:gd name="T36" fmla="*/ 3 w 3"/>
                  <a:gd name="T37" fmla="*/ 5 h 10"/>
                  <a:gd name="T38" fmla="*/ 3 w 3"/>
                  <a:gd name="T39" fmla="*/ 5 h 10"/>
                  <a:gd name="T40" fmla="*/ 3 w 3"/>
                  <a:gd name="T41" fmla="*/ 3 h 10"/>
                  <a:gd name="T42" fmla="*/ 3 w 3"/>
                  <a:gd name="T43" fmla="*/ 2 h 10"/>
                  <a:gd name="T44" fmla="*/ 3 w 3"/>
                  <a:gd name="T45" fmla="*/ 2 h 10"/>
                  <a:gd name="T46" fmla="*/ 2 w 3"/>
                  <a:gd name="T47" fmla="*/ 5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" h="10">
                    <a:moveTo>
                      <a:pt x="2" y="5"/>
                    </a:moveTo>
                    <a:cubicBezTo>
                      <a:pt x="2" y="5"/>
                      <a:pt x="2" y="4"/>
                      <a:pt x="2" y="3"/>
                    </a:cubicBezTo>
                    <a:cubicBezTo>
                      <a:pt x="2" y="4"/>
                      <a:pt x="2" y="5"/>
                      <a:pt x="2" y="7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6"/>
                      <a:pt x="2" y="5"/>
                      <a:pt x="2" y="4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2" y="5"/>
                      <a:pt x="1" y="4"/>
                      <a:pt x="2" y="6"/>
                    </a:cubicBezTo>
                    <a:cubicBezTo>
                      <a:pt x="1" y="7"/>
                      <a:pt x="1" y="8"/>
                      <a:pt x="1" y="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1" y="6"/>
                      <a:pt x="0" y="6"/>
                      <a:pt x="0" y="9"/>
                    </a:cubicBezTo>
                    <a:cubicBezTo>
                      <a:pt x="0" y="10"/>
                      <a:pt x="0" y="9"/>
                      <a:pt x="0" y="9"/>
                    </a:cubicBezTo>
                    <a:cubicBezTo>
                      <a:pt x="0" y="8"/>
                      <a:pt x="0" y="7"/>
                      <a:pt x="0" y="6"/>
                    </a:cubicBezTo>
                    <a:cubicBezTo>
                      <a:pt x="1" y="7"/>
                      <a:pt x="1" y="6"/>
                      <a:pt x="1" y="7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1" y="9"/>
                      <a:pt x="2" y="9"/>
                      <a:pt x="3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7"/>
                      <a:pt x="2" y="7"/>
                      <a:pt x="3" y="7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4"/>
                      <a:pt x="3" y="3"/>
                    </a:cubicBezTo>
                    <a:cubicBezTo>
                      <a:pt x="3" y="3"/>
                      <a:pt x="3" y="4"/>
                      <a:pt x="3" y="2"/>
                    </a:cubicBezTo>
                    <a:cubicBezTo>
                      <a:pt x="3" y="0"/>
                      <a:pt x="3" y="4"/>
                      <a:pt x="3" y="2"/>
                    </a:cubicBez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87" name="Freeform 685"/>
              <p:cNvSpPr/>
              <p:nvPr/>
            </p:nvSpPr>
            <p:spPr bwMode="auto">
              <a:xfrm>
                <a:off x="1786" y="3213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88" name="Freeform 686"/>
              <p:cNvSpPr/>
              <p:nvPr/>
            </p:nvSpPr>
            <p:spPr bwMode="auto">
              <a:xfrm>
                <a:off x="1786" y="3221"/>
                <a:ext cx="0" cy="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89" name="Freeform 687"/>
              <p:cNvSpPr/>
              <p:nvPr/>
            </p:nvSpPr>
            <p:spPr bwMode="auto">
              <a:xfrm>
                <a:off x="1780" y="3213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90" name="Freeform 688"/>
              <p:cNvSpPr/>
              <p:nvPr/>
            </p:nvSpPr>
            <p:spPr bwMode="auto">
              <a:xfrm>
                <a:off x="1775" y="3215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4 h 4"/>
                  <a:gd name="T4" fmla="*/ 1 w 1"/>
                  <a:gd name="T5" fmla="*/ 0 h 4"/>
                  <a:gd name="T6" fmla="*/ 1 w 1"/>
                  <a:gd name="T7" fmla="*/ 3 h 4"/>
                  <a:gd name="T8" fmla="*/ 0 w 1"/>
                  <a:gd name="T9" fmla="*/ 3 h 4"/>
                  <a:gd name="T10" fmla="*/ 0 w 1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4"/>
                      <a:pt x="1" y="3"/>
                      <a:pt x="1" y="4"/>
                    </a:cubicBezTo>
                    <a:cubicBezTo>
                      <a:pt x="1" y="3"/>
                      <a:pt x="1" y="2"/>
                      <a:pt x="1" y="0"/>
                    </a:cubicBezTo>
                    <a:cubicBezTo>
                      <a:pt x="1" y="0"/>
                      <a:pt x="1" y="2"/>
                      <a:pt x="1" y="3"/>
                    </a:cubicBezTo>
                    <a:cubicBezTo>
                      <a:pt x="1" y="2"/>
                      <a:pt x="0" y="3"/>
                      <a:pt x="0" y="3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91" name="Freeform 689"/>
              <p:cNvSpPr/>
              <p:nvPr/>
            </p:nvSpPr>
            <p:spPr bwMode="auto">
              <a:xfrm>
                <a:off x="1764" y="3204"/>
                <a:ext cx="14" cy="30"/>
              </a:xfrm>
              <a:custGeom>
                <a:avLst/>
                <a:gdLst>
                  <a:gd name="T0" fmla="*/ 3 w 5"/>
                  <a:gd name="T1" fmla="*/ 4 h 11"/>
                  <a:gd name="T2" fmla="*/ 3 w 5"/>
                  <a:gd name="T3" fmla="*/ 4 h 11"/>
                  <a:gd name="T4" fmla="*/ 3 w 5"/>
                  <a:gd name="T5" fmla="*/ 3 h 11"/>
                  <a:gd name="T6" fmla="*/ 3 w 5"/>
                  <a:gd name="T7" fmla="*/ 2 h 11"/>
                  <a:gd name="T8" fmla="*/ 3 w 5"/>
                  <a:gd name="T9" fmla="*/ 3 h 11"/>
                  <a:gd name="T10" fmla="*/ 2 w 5"/>
                  <a:gd name="T11" fmla="*/ 4 h 11"/>
                  <a:gd name="T12" fmla="*/ 2 w 5"/>
                  <a:gd name="T13" fmla="*/ 5 h 11"/>
                  <a:gd name="T14" fmla="*/ 2 w 5"/>
                  <a:gd name="T15" fmla="*/ 2 h 11"/>
                  <a:gd name="T16" fmla="*/ 2 w 5"/>
                  <a:gd name="T17" fmla="*/ 6 h 11"/>
                  <a:gd name="T18" fmla="*/ 1 w 5"/>
                  <a:gd name="T19" fmla="*/ 5 h 11"/>
                  <a:gd name="T20" fmla="*/ 1 w 5"/>
                  <a:gd name="T21" fmla="*/ 5 h 11"/>
                  <a:gd name="T22" fmla="*/ 1 w 5"/>
                  <a:gd name="T23" fmla="*/ 7 h 11"/>
                  <a:gd name="T24" fmla="*/ 1 w 5"/>
                  <a:gd name="T25" fmla="*/ 8 h 11"/>
                  <a:gd name="T26" fmla="*/ 2 w 5"/>
                  <a:gd name="T27" fmla="*/ 8 h 11"/>
                  <a:gd name="T28" fmla="*/ 2 w 5"/>
                  <a:gd name="T29" fmla="*/ 9 h 11"/>
                  <a:gd name="T30" fmla="*/ 3 w 5"/>
                  <a:gd name="T31" fmla="*/ 7 h 11"/>
                  <a:gd name="T32" fmla="*/ 3 w 5"/>
                  <a:gd name="T33" fmla="*/ 8 h 11"/>
                  <a:gd name="T34" fmla="*/ 2 w 5"/>
                  <a:gd name="T35" fmla="*/ 5 h 11"/>
                  <a:gd name="T36" fmla="*/ 3 w 5"/>
                  <a:gd name="T37" fmla="*/ 6 h 11"/>
                  <a:gd name="T38" fmla="*/ 3 w 5"/>
                  <a:gd name="T39" fmla="*/ 8 h 11"/>
                  <a:gd name="T40" fmla="*/ 3 w 5"/>
                  <a:gd name="T41" fmla="*/ 7 h 11"/>
                  <a:gd name="T42" fmla="*/ 4 w 5"/>
                  <a:gd name="T43" fmla="*/ 9 h 11"/>
                  <a:gd name="T44" fmla="*/ 4 w 5"/>
                  <a:gd name="T45" fmla="*/ 6 h 11"/>
                  <a:gd name="T46" fmla="*/ 4 w 5"/>
                  <a:gd name="T47" fmla="*/ 6 h 11"/>
                  <a:gd name="T48" fmla="*/ 4 w 5"/>
                  <a:gd name="T49" fmla="*/ 3 h 11"/>
                  <a:gd name="T50" fmla="*/ 2 w 5"/>
                  <a:gd name="T51" fmla="*/ 4 h 11"/>
                  <a:gd name="T52" fmla="*/ 2 w 5"/>
                  <a:gd name="T53" fmla="*/ 6 h 11"/>
                  <a:gd name="T54" fmla="*/ 1 w 5"/>
                  <a:gd name="T55" fmla="*/ 4 h 11"/>
                  <a:gd name="T56" fmla="*/ 2 w 5"/>
                  <a:gd name="T57" fmla="*/ 6 h 11"/>
                  <a:gd name="T58" fmla="*/ 1 w 5"/>
                  <a:gd name="T59" fmla="*/ 4 h 11"/>
                  <a:gd name="T60" fmla="*/ 1 w 5"/>
                  <a:gd name="T61" fmla="*/ 6 h 11"/>
                  <a:gd name="T62" fmla="*/ 1 w 5"/>
                  <a:gd name="T63" fmla="*/ 3 h 11"/>
                  <a:gd name="T64" fmla="*/ 3 w 5"/>
                  <a:gd name="T65" fmla="*/ 7 h 11"/>
                  <a:gd name="T66" fmla="*/ 3 w 5"/>
                  <a:gd name="T67" fmla="*/ 5 h 11"/>
                  <a:gd name="T68" fmla="*/ 4 w 5"/>
                  <a:gd name="T69" fmla="*/ 5 h 11"/>
                  <a:gd name="T70" fmla="*/ 4 w 5"/>
                  <a:gd name="T71" fmla="*/ 4 h 11"/>
                  <a:gd name="T72" fmla="*/ 4 w 5"/>
                  <a:gd name="T73" fmla="*/ 7 h 11"/>
                  <a:gd name="T74" fmla="*/ 4 w 5"/>
                  <a:gd name="T75" fmla="*/ 7 h 11"/>
                  <a:gd name="T76" fmla="*/ 4 w 5"/>
                  <a:gd name="T77" fmla="*/ 6 h 11"/>
                  <a:gd name="T78" fmla="*/ 4 w 5"/>
                  <a:gd name="T79" fmla="*/ 7 h 11"/>
                  <a:gd name="T80" fmla="*/ 4 w 5"/>
                  <a:gd name="T81" fmla="*/ 3 h 11"/>
                  <a:gd name="T82" fmla="*/ 4 w 5"/>
                  <a:gd name="T83" fmla="*/ 2 h 11"/>
                  <a:gd name="T84" fmla="*/ 3 w 5"/>
                  <a:gd name="T85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5" h="11">
                    <a:moveTo>
                      <a:pt x="3" y="4"/>
                    </a:moveTo>
                    <a:cubicBezTo>
                      <a:pt x="3" y="4"/>
                      <a:pt x="3" y="5"/>
                      <a:pt x="3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1"/>
                      <a:pt x="3" y="3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5"/>
                      <a:pt x="2" y="4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2" y="4"/>
                      <a:pt x="2" y="4"/>
                      <a:pt x="2" y="2"/>
                    </a:cubicBezTo>
                    <a:cubicBezTo>
                      <a:pt x="2" y="3"/>
                      <a:pt x="2" y="5"/>
                      <a:pt x="2" y="6"/>
                    </a:cubicBezTo>
                    <a:cubicBezTo>
                      <a:pt x="1" y="4"/>
                      <a:pt x="1" y="6"/>
                      <a:pt x="1" y="5"/>
                    </a:cubicBezTo>
                    <a:cubicBezTo>
                      <a:pt x="1" y="5"/>
                      <a:pt x="1" y="4"/>
                      <a:pt x="1" y="5"/>
                    </a:cubicBezTo>
                    <a:cubicBezTo>
                      <a:pt x="1" y="4"/>
                      <a:pt x="1" y="3"/>
                      <a:pt x="1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7"/>
                      <a:pt x="2" y="8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8"/>
                      <a:pt x="2" y="8"/>
                      <a:pt x="3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7"/>
                      <a:pt x="3" y="8"/>
                      <a:pt x="2" y="5"/>
                    </a:cubicBezTo>
                    <a:cubicBezTo>
                      <a:pt x="3" y="8"/>
                      <a:pt x="3" y="4"/>
                      <a:pt x="3" y="6"/>
                    </a:cubicBezTo>
                    <a:cubicBezTo>
                      <a:pt x="3" y="7"/>
                      <a:pt x="3" y="6"/>
                      <a:pt x="3" y="8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4" y="8"/>
                      <a:pt x="4" y="7"/>
                      <a:pt x="4" y="9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4"/>
                      <a:pt x="4" y="3"/>
                    </a:cubicBezTo>
                    <a:cubicBezTo>
                      <a:pt x="3" y="4"/>
                      <a:pt x="3" y="5"/>
                      <a:pt x="2" y="4"/>
                    </a:cubicBezTo>
                    <a:cubicBezTo>
                      <a:pt x="2" y="6"/>
                      <a:pt x="2" y="4"/>
                      <a:pt x="2" y="6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2" y="5"/>
                      <a:pt x="2" y="6"/>
                    </a:cubicBezTo>
                    <a:cubicBezTo>
                      <a:pt x="2" y="6"/>
                      <a:pt x="1" y="5"/>
                      <a:pt x="1" y="4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11"/>
                      <a:pt x="2" y="4"/>
                      <a:pt x="3" y="7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4" y="2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5"/>
                      <a:pt x="4" y="6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6"/>
                      <a:pt x="4" y="7"/>
                    </a:cubicBezTo>
                    <a:cubicBezTo>
                      <a:pt x="5" y="5"/>
                      <a:pt x="4" y="4"/>
                      <a:pt x="4" y="3"/>
                    </a:cubicBezTo>
                    <a:cubicBezTo>
                      <a:pt x="4" y="6"/>
                      <a:pt x="4" y="0"/>
                      <a:pt x="4" y="2"/>
                    </a:cubicBezTo>
                    <a:cubicBezTo>
                      <a:pt x="3" y="2"/>
                      <a:pt x="3" y="3"/>
                      <a:pt x="3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92" name="Freeform 690"/>
              <p:cNvSpPr/>
              <p:nvPr/>
            </p:nvSpPr>
            <p:spPr bwMode="auto">
              <a:xfrm>
                <a:off x="1775" y="3223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93" name="Freeform 691"/>
              <p:cNvSpPr/>
              <p:nvPr/>
            </p:nvSpPr>
            <p:spPr bwMode="auto">
              <a:xfrm>
                <a:off x="1775" y="322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94" name="Rectangle 692"/>
              <p:cNvSpPr>
                <a:spLocks noChangeArrowheads="1"/>
              </p:cNvSpPr>
              <p:nvPr/>
            </p:nvSpPr>
            <p:spPr bwMode="auto">
              <a:xfrm>
                <a:off x="1775" y="3223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95" name="Freeform 693"/>
              <p:cNvSpPr/>
              <p:nvPr/>
            </p:nvSpPr>
            <p:spPr bwMode="auto">
              <a:xfrm>
                <a:off x="1778" y="3213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96" name="Freeform 694"/>
              <p:cNvSpPr/>
              <p:nvPr/>
            </p:nvSpPr>
            <p:spPr bwMode="auto">
              <a:xfrm>
                <a:off x="1780" y="3223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97" name="Freeform 695"/>
              <p:cNvSpPr/>
              <p:nvPr/>
            </p:nvSpPr>
            <p:spPr bwMode="auto">
              <a:xfrm>
                <a:off x="1789" y="322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98" name="Freeform 696"/>
              <p:cNvSpPr/>
              <p:nvPr/>
            </p:nvSpPr>
            <p:spPr bwMode="auto">
              <a:xfrm>
                <a:off x="1775" y="3199"/>
                <a:ext cx="30" cy="33"/>
              </a:xfrm>
              <a:custGeom>
                <a:avLst/>
                <a:gdLst>
                  <a:gd name="T0" fmla="*/ 8 w 11"/>
                  <a:gd name="T1" fmla="*/ 6 h 12"/>
                  <a:gd name="T2" fmla="*/ 8 w 11"/>
                  <a:gd name="T3" fmla="*/ 9 h 12"/>
                  <a:gd name="T4" fmla="*/ 8 w 11"/>
                  <a:gd name="T5" fmla="*/ 10 h 12"/>
                  <a:gd name="T6" fmla="*/ 9 w 11"/>
                  <a:gd name="T7" fmla="*/ 8 h 12"/>
                  <a:gd name="T8" fmla="*/ 10 w 11"/>
                  <a:gd name="T9" fmla="*/ 8 h 12"/>
                  <a:gd name="T10" fmla="*/ 9 w 11"/>
                  <a:gd name="T11" fmla="*/ 3 h 12"/>
                  <a:gd name="T12" fmla="*/ 8 w 11"/>
                  <a:gd name="T13" fmla="*/ 5 h 12"/>
                  <a:gd name="T14" fmla="*/ 8 w 11"/>
                  <a:gd name="T15" fmla="*/ 5 h 12"/>
                  <a:gd name="T16" fmla="*/ 7 w 11"/>
                  <a:gd name="T17" fmla="*/ 4 h 12"/>
                  <a:gd name="T18" fmla="*/ 7 w 11"/>
                  <a:gd name="T19" fmla="*/ 7 h 12"/>
                  <a:gd name="T20" fmla="*/ 6 w 11"/>
                  <a:gd name="T21" fmla="*/ 8 h 12"/>
                  <a:gd name="T22" fmla="*/ 6 w 11"/>
                  <a:gd name="T23" fmla="*/ 6 h 12"/>
                  <a:gd name="T24" fmla="*/ 5 w 11"/>
                  <a:gd name="T25" fmla="*/ 6 h 12"/>
                  <a:gd name="T26" fmla="*/ 4 w 11"/>
                  <a:gd name="T27" fmla="*/ 6 h 12"/>
                  <a:gd name="T28" fmla="*/ 3 w 11"/>
                  <a:gd name="T29" fmla="*/ 7 h 12"/>
                  <a:gd name="T30" fmla="*/ 3 w 11"/>
                  <a:gd name="T31" fmla="*/ 8 h 12"/>
                  <a:gd name="T32" fmla="*/ 3 w 11"/>
                  <a:gd name="T33" fmla="*/ 6 h 12"/>
                  <a:gd name="T34" fmla="*/ 2 w 11"/>
                  <a:gd name="T35" fmla="*/ 7 h 12"/>
                  <a:gd name="T36" fmla="*/ 0 w 11"/>
                  <a:gd name="T37" fmla="*/ 7 h 12"/>
                  <a:gd name="T38" fmla="*/ 1 w 11"/>
                  <a:gd name="T39" fmla="*/ 7 h 12"/>
                  <a:gd name="T40" fmla="*/ 1 w 11"/>
                  <a:gd name="T41" fmla="*/ 6 h 12"/>
                  <a:gd name="T42" fmla="*/ 2 w 11"/>
                  <a:gd name="T43" fmla="*/ 10 h 12"/>
                  <a:gd name="T44" fmla="*/ 2 w 11"/>
                  <a:gd name="T45" fmla="*/ 10 h 12"/>
                  <a:gd name="T46" fmla="*/ 3 w 11"/>
                  <a:gd name="T47" fmla="*/ 10 h 12"/>
                  <a:gd name="T48" fmla="*/ 4 w 11"/>
                  <a:gd name="T49" fmla="*/ 10 h 12"/>
                  <a:gd name="T50" fmla="*/ 4 w 11"/>
                  <a:gd name="T51" fmla="*/ 10 h 12"/>
                  <a:gd name="T52" fmla="*/ 5 w 11"/>
                  <a:gd name="T53" fmla="*/ 9 h 12"/>
                  <a:gd name="T54" fmla="*/ 5 w 11"/>
                  <a:gd name="T55" fmla="*/ 10 h 12"/>
                  <a:gd name="T56" fmla="*/ 5 w 11"/>
                  <a:gd name="T57" fmla="*/ 10 h 12"/>
                  <a:gd name="T58" fmla="*/ 6 w 11"/>
                  <a:gd name="T59" fmla="*/ 9 h 12"/>
                  <a:gd name="T60" fmla="*/ 6 w 11"/>
                  <a:gd name="T61" fmla="*/ 8 h 12"/>
                  <a:gd name="T62" fmla="*/ 6 w 11"/>
                  <a:gd name="T63" fmla="*/ 10 h 12"/>
                  <a:gd name="T64" fmla="*/ 7 w 11"/>
                  <a:gd name="T65" fmla="*/ 10 h 12"/>
                  <a:gd name="T66" fmla="*/ 7 w 11"/>
                  <a:gd name="T67" fmla="*/ 8 h 12"/>
                  <a:gd name="T68" fmla="*/ 8 w 11"/>
                  <a:gd name="T69" fmla="*/ 7 h 12"/>
                  <a:gd name="T70" fmla="*/ 9 w 11"/>
                  <a:gd name="T71" fmla="*/ 7 h 12"/>
                  <a:gd name="T72" fmla="*/ 9 w 11"/>
                  <a:gd name="T73" fmla="*/ 7 h 12"/>
                  <a:gd name="T74" fmla="*/ 10 w 11"/>
                  <a:gd name="T75" fmla="*/ 4 h 12"/>
                  <a:gd name="T76" fmla="*/ 10 w 11"/>
                  <a:gd name="T77" fmla="*/ 6 h 12"/>
                  <a:gd name="T78" fmla="*/ 10 w 11"/>
                  <a:gd name="T79" fmla="*/ 7 h 12"/>
                  <a:gd name="T80" fmla="*/ 9 w 11"/>
                  <a:gd name="T81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1" h="12">
                    <a:moveTo>
                      <a:pt x="9" y="4"/>
                    </a:move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6"/>
                      <a:pt x="7" y="7"/>
                      <a:pt x="8" y="9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7"/>
                      <a:pt x="8" y="9"/>
                      <a:pt x="8" y="10"/>
                    </a:cubicBezTo>
                    <a:cubicBezTo>
                      <a:pt x="8" y="9"/>
                      <a:pt x="9" y="6"/>
                      <a:pt x="9" y="7"/>
                    </a:cubicBezTo>
                    <a:cubicBezTo>
                      <a:pt x="9" y="7"/>
                      <a:pt x="9" y="8"/>
                      <a:pt x="9" y="8"/>
                    </a:cubicBezTo>
                    <a:cubicBezTo>
                      <a:pt x="9" y="9"/>
                      <a:pt x="9" y="6"/>
                      <a:pt x="9" y="6"/>
                    </a:cubicBezTo>
                    <a:cubicBezTo>
                      <a:pt x="9" y="12"/>
                      <a:pt x="10" y="5"/>
                      <a:pt x="10" y="8"/>
                    </a:cubicBezTo>
                    <a:cubicBezTo>
                      <a:pt x="10" y="0"/>
                      <a:pt x="10" y="6"/>
                      <a:pt x="10" y="5"/>
                    </a:cubicBezTo>
                    <a:cubicBezTo>
                      <a:pt x="10" y="3"/>
                      <a:pt x="9" y="5"/>
                      <a:pt x="9" y="3"/>
                    </a:cubicBezTo>
                    <a:cubicBezTo>
                      <a:pt x="9" y="6"/>
                      <a:pt x="9" y="2"/>
                      <a:pt x="9" y="6"/>
                    </a:cubicBezTo>
                    <a:cubicBezTo>
                      <a:pt x="8" y="5"/>
                      <a:pt x="9" y="6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4"/>
                      <a:pt x="8" y="6"/>
                      <a:pt x="8" y="5"/>
                    </a:cubicBezTo>
                    <a:cubicBezTo>
                      <a:pt x="7" y="4"/>
                      <a:pt x="8" y="6"/>
                      <a:pt x="8" y="7"/>
                    </a:cubicBezTo>
                    <a:cubicBezTo>
                      <a:pt x="7" y="6"/>
                      <a:pt x="7" y="6"/>
                      <a:pt x="7" y="4"/>
                    </a:cubicBezTo>
                    <a:cubicBezTo>
                      <a:pt x="7" y="6"/>
                      <a:pt x="7" y="5"/>
                      <a:pt x="7" y="6"/>
                    </a:cubicBezTo>
                    <a:cubicBezTo>
                      <a:pt x="7" y="6"/>
                      <a:pt x="7" y="7"/>
                      <a:pt x="7" y="7"/>
                    </a:cubicBezTo>
                    <a:cubicBezTo>
                      <a:pt x="7" y="7"/>
                      <a:pt x="7" y="9"/>
                      <a:pt x="6" y="9"/>
                    </a:cubicBezTo>
                    <a:cubicBezTo>
                      <a:pt x="6" y="7"/>
                      <a:pt x="7" y="9"/>
                      <a:pt x="6" y="8"/>
                    </a:cubicBezTo>
                    <a:cubicBezTo>
                      <a:pt x="7" y="7"/>
                      <a:pt x="7" y="7"/>
                      <a:pt x="7" y="5"/>
                    </a:cubicBezTo>
                    <a:cubicBezTo>
                      <a:pt x="6" y="5"/>
                      <a:pt x="6" y="5"/>
                      <a:pt x="6" y="6"/>
                    </a:cubicBezTo>
                    <a:cubicBezTo>
                      <a:pt x="6" y="6"/>
                      <a:pt x="6" y="5"/>
                      <a:pt x="6" y="5"/>
                    </a:cubicBezTo>
                    <a:cubicBezTo>
                      <a:pt x="5" y="4"/>
                      <a:pt x="5" y="7"/>
                      <a:pt x="5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7"/>
                      <a:pt x="4" y="5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4"/>
                      <a:pt x="4" y="9"/>
                      <a:pt x="3" y="7"/>
                    </a:cubicBezTo>
                    <a:cubicBezTo>
                      <a:pt x="4" y="8"/>
                      <a:pt x="4" y="9"/>
                      <a:pt x="3" y="10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9"/>
                      <a:pt x="3" y="6"/>
                      <a:pt x="3" y="5"/>
                    </a:cubicBezTo>
                    <a:cubicBezTo>
                      <a:pt x="3" y="6"/>
                      <a:pt x="3" y="5"/>
                      <a:pt x="3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3" y="8"/>
                      <a:pt x="2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6"/>
                      <a:pt x="0" y="4"/>
                      <a:pt x="0" y="7"/>
                    </a:cubicBezTo>
                    <a:cubicBezTo>
                      <a:pt x="0" y="8"/>
                      <a:pt x="1" y="10"/>
                      <a:pt x="1" y="10"/>
                    </a:cubicBezTo>
                    <a:cubicBezTo>
                      <a:pt x="1" y="10"/>
                      <a:pt x="1" y="8"/>
                      <a:pt x="1" y="7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1" y="8"/>
                      <a:pt x="2" y="7"/>
                      <a:pt x="1" y="6"/>
                    </a:cubicBezTo>
                    <a:cubicBezTo>
                      <a:pt x="1" y="5"/>
                      <a:pt x="2" y="8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8"/>
                      <a:pt x="3" y="11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10"/>
                      <a:pt x="3" y="10"/>
                      <a:pt x="4" y="10"/>
                    </a:cubicBezTo>
                    <a:cubicBezTo>
                      <a:pt x="4" y="10"/>
                      <a:pt x="3" y="8"/>
                      <a:pt x="4" y="8"/>
                    </a:cubicBezTo>
                    <a:cubicBezTo>
                      <a:pt x="4" y="10"/>
                      <a:pt x="4" y="9"/>
                      <a:pt x="4" y="10"/>
                    </a:cubicBezTo>
                    <a:cubicBezTo>
                      <a:pt x="4" y="9"/>
                      <a:pt x="5" y="10"/>
                      <a:pt x="5" y="9"/>
                    </a:cubicBezTo>
                    <a:cubicBezTo>
                      <a:pt x="5" y="8"/>
                      <a:pt x="5" y="8"/>
                      <a:pt x="5" y="9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9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8"/>
                      <a:pt x="6" y="9"/>
                    </a:cubicBezTo>
                    <a:cubicBezTo>
                      <a:pt x="6" y="8"/>
                      <a:pt x="6" y="8"/>
                      <a:pt x="6" y="6"/>
                    </a:cubicBezTo>
                    <a:cubicBezTo>
                      <a:pt x="6" y="7"/>
                      <a:pt x="6" y="9"/>
                      <a:pt x="6" y="8"/>
                    </a:cubicBezTo>
                    <a:cubicBezTo>
                      <a:pt x="6" y="7"/>
                      <a:pt x="6" y="9"/>
                      <a:pt x="6" y="8"/>
                    </a:cubicBezTo>
                    <a:cubicBezTo>
                      <a:pt x="6" y="10"/>
                      <a:pt x="6" y="8"/>
                      <a:pt x="6" y="10"/>
                    </a:cubicBezTo>
                    <a:cubicBezTo>
                      <a:pt x="7" y="11"/>
                      <a:pt x="7" y="8"/>
                      <a:pt x="7" y="9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9"/>
                      <a:pt x="7" y="8"/>
                      <a:pt x="7" y="9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8" y="8"/>
                      <a:pt x="8" y="10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10"/>
                      <a:pt x="9" y="8"/>
                      <a:pt x="9" y="6"/>
                    </a:cubicBezTo>
                    <a:cubicBezTo>
                      <a:pt x="9" y="6"/>
                      <a:pt x="9" y="6"/>
                      <a:pt x="9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9" y="9"/>
                      <a:pt x="9" y="7"/>
                    </a:cubicBezTo>
                    <a:cubicBezTo>
                      <a:pt x="10" y="6"/>
                      <a:pt x="10" y="8"/>
                      <a:pt x="10" y="8"/>
                    </a:cubicBezTo>
                    <a:cubicBezTo>
                      <a:pt x="10" y="5"/>
                      <a:pt x="10" y="11"/>
                      <a:pt x="10" y="4"/>
                    </a:cubicBezTo>
                    <a:cubicBezTo>
                      <a:pt x="10" y="4"/>
                      <a:pt x="10" y="4"/>
                      <a:pt x="10" y="6"/>
                    </a:cubicBezTo>
                    <a:cubicBezTo>
                      <a:pt x="10" y="6"/>
                      <a:pt x="11" y="6"/>
                      <a:pt x="10" y="6"/>
                    </a:cubicBezTo>
                    <a:cubicBezTo>
                      <a:pt x="10" y="5"/>
                      <a:pt x="10" y="4"/>
                      <a:pt x="10" y="4"/>
                    </a:cubicBezTo>
                    <a:cubicBezTo>
                      <a:pt x="10" y="11"/>
                      <a:pt x="10" y="5"/>
                      <a:pt x="10" y="7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9" y="2"/>
                      <a:pt x="9" y="8"/>
                      <a:pt x="9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99" name="Freeform 697"/>
              <p:cNvSpPr/>
              <p:nvPr/>
            </p:nvSpPr>
            <p:spPr bwMode="auto">
              <a:xfrm>
                <a:off x="1800" y="3221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00" name="Freeform 698"/>
              <p:cNvSpPr/>
              <p:nvPr/>
            </p:nvSpPr>
            <p:spPr bwMode="auto">
              <a:xfrm>
                <a:off x="1800" y="3218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01" name="Freeform 699"/>
              <p:cNvSpPr/>
              <p:nvPr/>
            </p:nvSpPr>
            <p:spPr bwMode="auto">
              <a:xfrm>
                <a:off x="1797" y="3210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02" name="Rectangle 700"/>
              <p:cNvSpPr>
                <a:spLocks noChangeArrowheads="1"/>
              </p:cNvSpPr>
              <p:nvPr/>
            </p:nvSpPr>
            <p:spPr bwMode="auto">
              <a:xfrm>
                <a:off x="1797" y="3213"/>
                <a:ext cx="1" cy="2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03" name="Freeform 701"/>
              <p:cNvSpPr/>
              <p:nvPr/>
            </p:nvSpPr>
            <p:spPr bwMode="auto">
              <a:xfrm>
                <a:off x="1775" y="3210"/>
                <a:ext cx="22" cy="22"/>
              </a:xfrm>
              <a:custGeom>
                <a:avLst/>
                <a:gdLst>
                  <a:gd name="T0" fmla="*/ 2 w 8"/>
                  <a:gd name="T1" fmla="*/ 3 h 8"/>
                  <a:gd name="T2" fmla="*/ 1 w 8"/>
                  <a:gd name="T3" fmla="*/ 5 h 8"/>
                  <a:gd name="T4" fmla="*/ 1 w 8"/>
                  <a:gd name="T5" fmla="*/ 4 h 8"/>
                  <a:gd name="T6" fmla="*/ 0 w 8"/>
                  <a:gd name="T7" fmla="*/ 6 h 8"/>
                  <a:gd name="T8" fmla="*/ 4 w 8"/>
                  <a:gd name="T9" fmla="*/ 5 h 8"/>
                  <a:gd name="T10" fmla="*/ 4 w 8"/>
                  <a:gd name="T11" fmla="*/ 6 h 8"/>
                  <a:gd name="T12" fmla="*/ 5 w 8"/>
                  <a:gd name="T13" fmla="*/ 4 h 8"/>
                  <a:gd name="T14" fmla="*/ 5 w 8"/>
                  <a:gd name="T15" fmla="*/ 6 h 8"/>
                  <a:gd name="T16" fmla="*/ 6 w 8"/>
                  <a:gd name="T17" fmla="*/ 5 h 8"/>
                  <a:gd name="T18" fmla="*/ 6 w 8"/>
                  <a:gd name="T19" fmla="*/ 5 h 8"/>
                  <a:gd name="T20" fmla="*/ 6 w 8"/>
                  <a:gd name="T21" fmla="*/ 5 h 8"/>
                  <a:gd name="T22" fmla="*/ 6 w 8"/>
                  <a:gd name="T23" fmla="*/ 5 h 8"/>
                  <a:gd name="T24" fmla="*/ 6 w 8"/>
                  <a:gd name="T25" fmla="*/ 4 h 8"/>
                  <a:gd name="T26" fmla="*/ 6 w 8"/>
                  <a:gd name="T27" fmla="*/ 5 h 8"/>
                  <a:gd name="T28" fmla="*/ 7 w 8"/>
                  <a:gd name="T29" fmla="*/ 4 h 8"/>
                  <a:gd name="T30" fmla="*/ 7 w 8"/>
                  <a:gd name="T31" fmla="*/ 5 h 8"/>
                  <a:gd name="T32" fmla="*/ 8 w 8"/>
                  <a:gd name="T33" fmla="*/ 4 h 8"/>
                  <a:gd name="T34" fmla="*/ 8 w 8"/>
                  <a:gd name="T35" fmla="*/ 2 h 8"/>
                  <a:gd name="T36" fmla="*/ 7 w 8"/>
                  <a:gd name="T37" fmla="*/ 3 h 8"/>
                  <a:gd name="T38" fmla="*/ 7 w 8"/>
                  <a:gd name="T39" fmla="*/ 3 h 8"/>
                  <a:gd name="T40" fmla="*/ 6 w 8"/>
                  <a:gd name="T41" fmla="*/ 4 h 8"/>
                  <a:gd name="T42" fmla="*/ 7 w 8"/>
                  <a:gd name="T43" fmla="*/ 2 h 8"/>
                  <a:gd name="T44" fmla="*/ 6 w 8"/>
                  <a:gd name="T45" fmla="*/ 1 h 8"/>
                  <a:gd name="T46" fmla="*/ 6 w 8"/>
                  <a:gd name="T47" fmla="*/ 1 h 8"/>
                  <a:gd name="T48" fmla="*/ 6 w 8"/>
                  <a:gd name="T49" fmla="*/ 1 h 8"/>
                  <a:gd name="T50" fmla="*/ 6 w 8"/>
                  <a:gd name="T51" fmla="*/ 2 h 8"/>
                  <a:gd name="T52" fmla="*/ 6 w 8"/>
                  <a:gd name="T53" fmla="*/ 4 h 8"/>
                  <a:gd name="T54" fmla="*/ 5 w 8"/>
                  <a:gd name="T55" fmla="*/ 4 h 8"/>
                  <a:gd name="T56" fmla="*/ 6 w 8"/>
                  <a:gd name="T57" fmla="*/ 3 h 8"/>
                  <a:gd name="T58" fmla="*/ 5 w 8"/>
                  <a:gd name="T59" fmla="*/ 3 h 8"/>
                  <a:gd name="T60" fmla="*/ 5 w 8"/>
                  <a:gd name="T61" fmla="*/ 1 h 8"/>
                  <a:gd name="T62" fmla="*/ 5 w 8"/>
                  <a:gd name="T63" fmla="*/ 3 h 8"/>
                  <a:gd name="T64" fmla="*/ 4 w 8"/>
                  <a:gd name="T65" fmla="*/ 4 h 8"/>
                  <a:gd name="T66" fmla="*/ 4 w 8"/>
                  <a:gd name="T67" fmla="*/ 2 h 8"/>
                  <a:gd name="T68" fmla="*/ 4 w 8"/>
                  <a:gd name="T69" fmla="*/ 4 h 8"/>
                  <a:gd name="T70" fmla="*/ 3 w 8"/>
                  <a:gd name="T71" fmla="*/ 3 h 8"/>
                  <a:gd name="T72" fmla="*/ 3 w 8"/>
                  <a:gd name="T73" fmla="*/ 4 h 8"/>
                  <a:gd name="T74" fmla="*/ 2 w 8"/>
                  <a:gd name="T75" fmla="*/ 4 h 8"/>
                  <a:gd name="T76" fmla="*/ 2 w 8"/>
                  <a:gd name="T77" fmla="*/ 4 h 8"/>
                  <a:gd name="T78" fmla="*/ 1 w 8"/>
                  <a:gd name="T79" fmla="*/ 6 h 8"/>
                  <a:gd name="T80" fmla="*/ 2 w 8"/>
                  <a:gd name="T81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" h="8">
                    <a:moveTo>
                      <a:pt x="2" y="3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1" y="5"/>
                      <a:pt x="1" y="4"/>
                    </a:cubicBezTo>
                    <a:cubicBezTo>
                      <a:pt x="1" y="5"/>
                      <a:pt x="1" y="4"/>
                      <a:pt x="0" y="6"/>
                    </a:cubicBezTo>
                    <a:cubicBezTo>
                      <a:pt x="1" y="5"/>
                      <a:pt x="3" y="7"/>
                      <a:pt x="4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4"/>
                      <a:pt x="5" y="8"/>
                      <a:pt x="5" y="4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7"/>
                      <a:pt x="6" y="3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6"/>
                      <a:pt x="6" y="4"/>
                      <a:pt x="7" y="4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4"/>
                      <a:pt x="7" y="7"/>
                      <a:pt x="8" y="4"/>
                    </a:cubicBezTo>
                    <a:cubicBezTo>
                      <a:pt x="8" y="3"/>
                      <a:pt x="7" y="2"/>
                      <a:pt x="8" y="2"/>
                    </a:cubicBezTo>
                    <a:cubicBezTo>
                      <a:pt x="7" y="1"/>
                      <a:pt x="7" y="2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6"/>
                      <a:pt x="7" y="3"/>
                      <a:pt x="6" y="4"/>
                    </a:cubicBezTo>
                    <a:cubicBezTo>
                      <a:pt x="6" y="3"/>
                      <a:pt x="7" y="3"/>
                      <a:pt x="7" y="2"/>
                    </a:cubicBezTo>
                    <a:cubicBezTo>
                      <a:pt x="6" y="0"/>
                      <a:pt x="6" y="4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0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4"/>
                      <a:pt x="6" y="4"/>
                    </a:cubicBezTo>
                    <a:cubicBezTo>
                      <a:pt x="6" y="3"/>
                      <a:pt x="6" y="5"/>
                      <a:pt x="5" y="4"/>
                    </a:cubicBezTo>
                    <a:cubicBezTo>
                      <a:pt x="5" y="3"/>
                      <a:pt x="6" y="3"/>
                      <a:pt x="6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4"/>
                      <a:pt x="5" y="2"/>
                      <a:pt x="5" y="1"/>
                    </a:cubicBezTo>
                    <a:cubicBezTo>
                      <a:pt x="5" y="2"/>
                      <a:pt x="5" y="2"/>
                      <a:pt x="5" y="3"/>
                    </a:cubicBezTo>
                    <a:cubicBezTo>
                      <a:pt x="5" y="2"/>
                      <a:pt x="4" y="2"/>
                      <a:pt x="4" y="4"/>
                    </a:cubicBezTo>
                    <a:cubicBezTo>
                      <a:pt x="4" y="3"/>
                      <a:pt x="4" y="2"/>
                      <a:pt x="4" y="2"/>
                    </a:cubicBezTo>
                    <a:cubicBezTo>
                      <a:pt x="4" y="2"/>
                      <a:pt x="4" y="3"/>
                      <a:pt x="4" y="4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6"/>
                      <a:pt x="3" y="3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6"/>
                      <a:pt x="1" y="6"/>
                    </a:cubicBezTo>
                    <a:cubicBezTo>
                      <a:pt x="2" y="4"/>
                      <a:pt x="2" y="5"/>
                      <a:pt x="2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04" name="Freeform 702"/>
              <p:cNvSpPr/>
              <p:nvPr/>
            </p:nvSpPr>
            <p:spPr bwMode="auto">
              <a:xfrm>
                <a:off x="1775" y="3221"/>
                <a:ext cx="3" cy="8"/>
              </a:xfrm>
              <a:custGeom>
                <a:avLst/>
                <a:gdLst>
                  <a:gd name="T0" fmla="*/ 0 w 1"/>
                  <a:gd name="T1" fmla="*/ 1 h 3"/>
                  <a:gd name="T2" fmla="*/ 1 w 1"/>
                  <a:gd name="T3" fmla="*/ 0 h 3"/>
                  <a:gd name="T4" fmla="*/ 0 w 1"/>
                  <a:gd name="T5" fmla="*/ 2 h 3"/>
                  <a:gd name="T6" fmla="*/ 0 w 1"/>
                  <a:gd name="T7" fmla="*/ 2 h 3"/>
                  <a:gd name="T8" fmla="*/ 0 w 1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2"/>
                    </a:cubicBezTo>
                    <a:cubicBezTo>
                      <a:pt x="0" y="2"/>
                      <a:pt x="0" y="3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05" name="Freeform 703"/>
              <p:cNvSpPr/>
              <p:nvPr/>
            </p:nvSpPr>
            <p:spPr bwMode="auto">
              <a:xfrm>
                <a:off x="1761" y="3218"/>
                <a:ext cx="14" cy="14"/>
              </a:xfrm>
              <a:custGeom>
                <a:avLst/>
                <a:gdLst>
                  <a:gd name="T0" fmla="*/ 2 w 5"/>
                  <a:gd name="T1" fmla="*/ 2 h 5"/>
                  <a:gd name="T2" fmla="*/ 2 w 5"/>
                  <a:gd name="T3" fmla="*/ 3 h 5"/>
                  <a:gd name="T4" fmla="*/ 4 w 5"/>
                  <a:gd name="T5" fmla="*/ 4 h 5"/>
                  <a:gd name="T6" fmla="*/ 4 w 5"/>
                  <a:gd name="T7" fmla="*/ 2 h 5"/>
                  <a:gd name="T8" fmla="*/ 4 w 5"/>
                  <a:gd name="T9" fmla="*/ 3 h 5"/>
                  <a:gd name="T10" fmla="*/ 5 w 5"/>
                  <a:gd name="T11" fmla="*/ 2 h 5"/>
                  <a:gd name="T12" fmla="*/ 5 w 5"/>
                  <a:gd name="T13" fmla="*/ 2 h 5"/>
                  <a:gd name="T14" fmla="*/ 5 w 5"/>
                  <a:gd name="T15" fmla="*/ 2 h 5"/>
                  <a:gd name="T16" fmla="*/ 5 w 5"/>
                  <a:gd name="T17" fmla="*/ 2 h 5"/>
                  <a:gd name="T18" fmla="*/ 5 w 5"/>
                  <a:gd name="T19" fmla="*/ 1 h 5"/>
                  <a:gd name="T20" fmla="*/ 4 w 5"/>
                  <a:gd name="T21" fmla="*/ 3 h 5"/>
                  <a:gd name="T22" fmla="*/ 4 w 5"/>
                  <a:gd name="T23" fmla="*/ 1 h 5"/>
                  <a:gd name="T24" fmla="*/ 4 w 5"/>
                  <a:gd name="T25" fmla="*/ 0 h 5"/>
                  <a:gd name="T26" fmla="*/ 4 w 5"/>
                  <a:gd name="T27" fmla="*/ 1 h 5"/>
                  <a:gd name="T28" fmla="*/ 3 w 5"/>
                  <a:gd name="T29" fmla="*/ 2 h 5"/>
                  <a:gd name="T30" fmla="*/ 3 w 5"/>
                  <a:gd name="T31" fmla="*/ 0 h 5"/>
                  <a:gd name="T32" fmla="*/ 2 w 5"/>
                  <a:gd name="T33" fmla="*/ 1 h 5"/>
                  <a:gd name="T34" fmla="*/ 1 w 5"/>
                  <a:gd name="T35" fmla="*/ 3 h 5"/>
                  <a:gd name="T36" fmla="*/ 2 w 5"/>
                  <a:gd name="T37" fmla="*/ 1 h 5"/>
                  <a:gd name="T38" fmla="*/ 2 w 5"/>
                  <a:gd name="T39" fmla="*/ 1 h 5"/>
                  <a:gd name="T40" fmla="*/ 0 w 5"/>
                  <a:gd name="T41" fmla="*/ 4 h 5"/>
                  <a:gd name="T42" fmla="*/ 2 w 5"/>
                  <a:gd name="T4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" h="5">
                    <a:moveTo>
                      <a:pt x="2" y="2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3" y="3"/>
                      <a:pt x="4" y="3"/>
                      <a:pt x="4" y="4"/>
                    </a:cubicBezTo>
                    <a:cubicBezTo>
                      <a:pt x="4" y="4"/>
                      <a:pt x="4" y="2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3"/>
                      <a:pt x="5" y="4"/>
                      <a:pt x="5" y="2"/>
                    </a:cubicBezTo>
                    <a:cubicBezTo>
                      <a:pt x="5" y="2"/>
                      <a:pt x="5" y="3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0"/>
                      <a:pt x="4" y="4"/>
                      <a:pt x="4" y="3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0"/>
                    </a:cubicBezTo>
                    <a:cubicBezTo>
                      <a:pt x="4" y="0"/>
                      <a:pt x="3" y="1"/>
                      <a:pt x="4" y="1"/>
                    </a:cubicBezTo>
                    <a:cubicBezTo>
                      <a:pt x="4" y="1"/>
                      <a:pt x="3" y="2"/>
                      <a:pt x="3" y="2"/>
                    </a:cubicBezTo>
                    <a:cubicBezTo>
                      <a:pt x="2" y="4"/>
                      <a:pt x="4" y="1"/>
                      <a:pt x="3" y="0"/>
                    </a:cubicBezTo>
                    <a:cubicBezTo>
                      <a:pt x="3" y="2"/>
                      <a:pt x="2" y="2"/>
                      <a:pt x="2" y="1"/>
                    </a:cubicBezTo>
                    <a:cubicBezTo>
                      <a:pt x="2" y="2"/>
                      <a:pt x="1" y="3"/>
                      <a:pt x="1" y="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3"/>
                      <a:pt x="0" y="4"/>
                    </a:cubicBezTo>
                    <a:cubicBezTo>
                      <a:pt x="1" y="5"/>
                      <a:pt x="2" y="2"/>
                      <a:pt x="2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06" name="Rectangle 704"/>
              <p:cNvSpPr>
                <a:spLocks noChangeArrowheads="1"/>
              </p:cNvSpPr>
              <p:nvPr/>
            </p:nvSpPr>
            <p:spPr bwMode="auto">
              <a:xfrm>
                <a:off x="1767" y="3226"/>
                <a:ext cx="1" cy="3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07" name="Freeform 705"/>
              <p:cNvSpPr/>
              <p:nvPr/>
            </p:nvSpPr>
            <p:spPr bwMode="auto">
              <a:xfrm>
                <a:off x="2015" y="3215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08" name="Freeform 706"/>
              <p:cNvSpPr/>
              <p:nvPr/>
            </p:nvSpPr>
            <p:spPr bwMode="auto">
              <a:xfrm>
                <a:off x="2012" y="3204"/>
                <a:ext cx="3" cy="17"/>
              </a:xfrm>
              <a:custGeom>
                <a:avLst/>
                <a:gdLst>
                  <a:gd name="T0" fmla="*/ 0 w 1"/>
                  <a:gd name="T1" fmla="*/ 0 h 6"/>
                  <a:gd name="T2" fmla="*/ 0 w 1"/>
                  <a:gd name="T3" fmla="*/ 1 h 6"/>
                  <a:gd name="T4" fmla="*/ 0 w 1"/>
                  <a:gd name="T5" fmla="*/ 6 h 6"/>
                  <a:gd name="T6" fmla="*/ 1 w 1"/>
                  <a:gd name="T7" fmla="*/ 3 h 6"/>
                  <a:gd name="T8" fmla="*/ 0 w 1"/>
                  <a:gd name="T9" fmla="*/ 4 h 6"/>
                  <a:gd name="T10" fmla="*/ 1 w 1"/>
                  <a:gd name="T11" fmla="*/ 1 h 6"/>
                  <a:gd name="T12" fmla="*/ 0 w 1"/>
                  <a:gd name="T13" fmla="*/ 2 h 6"/>
                  <a:gd name="T14" fmla="*/ 0 w 1"/>
                  <a:gd name="T1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6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4"/>
                      <a:pt x="0" y="3"/>
                      <a:pt x="0" y="6"/>
                    </a:cubicBezTo>
                    <a:cubicBezTo>
                      <a:pt x="1" y="5"/>
                      <a:pt x="1" y="4"/>
                      <a:pt x="1" y="3"/>
                    </a:cubicBezTo>
                    <a:cubicBezTo>
                      <a:pt x="1" y="3"/>
                      <a:pt x="1" y="4"/>
                      <a:pt x="0" y="4"/>
                    </a:cubicBezTo>
                    <a:cubicBezTo>
                      <a:pt x="0" y="3"/>
                      <a:pt x="1" y="3"/>
                      <a:pt x="1" y="1"/>
                    </a:cubicBezTo>
                    <a:cubicBezTo>
                      <a:pt x="0" y="0"/>
                      <a:pt x="1" y="2"/>
                      <a:pt x="0" y="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09" name="Freeform 707"/>
              <p:cNvSpPr/>
              <p:nvPr/>
            </p:nvSpPr>
            <p:spPr bwMode="auto">
              <a:xfrm>
                <a:off x="2012" y="3210"/>
                <a:ext cx="0" cy="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10" name="Freeform 708"/>
              <p:cNvSpPr/>
              <p:nvPr/>
            </p:nvSpPr>
            <p:spPr bwMode="auto">
              <a:xfrm>
                <a:off x="2012" y="3213"/>
                <a:ext cx="0" cy="5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11" name="Freeform 709"/>
              <p:cNvSpPr/>
              <p:nvPr/>
            </p:nvSpPr>
            <p:spPr bwMode="auto">
              <a:xfrm>
                <a:off x="2009" y="321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12" name="Freeform 710"/>
              <p:cNvSpPr/>
              <p:nvPr/>
            </p:nvSpPr>
            <p:spPr bwMode="auto">
              <a:xfrm>
                <a:off x="2009" y="3207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0 w 1"/>
                  <a:gd name="T3" fmla="*/ 3 h 4"/>
                  <a:gd name="T4" fmla="*/ 0 w 1"/>
                  <a:gd name="T5" fmla="*/ 3 h 4"/>
                  <a:gd name="T6" fmla="*/ 0 w 1"/>
                  <a:gd name="T7" fmla="*/ 1 h 4"/>
                  <a:gd name="T8" fmla="*/ 1 w 1"/>
                  <a:gd name="T9" fmla="*/ 1 h 4"/>
                  <a:gd name="T10" fmla="*/ 0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0" y="2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13" name="Freeform 711"/>
              <p:cNvSpPr/>
              <p:nvPr/>
            </p:nvSpPr>
            <p:spPr bwMode="auto">
              <a:xfrm>
                <a:off x="2009" y="3213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14" name="Freeform 712"/>
              <p:cNvSpPr/>
              <p:nvPr/>
            </p:nvSpPr>
            <p:spPr bwMode="auto">
              <a:xfrm>
                <a:off x="2012" y="3213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15" name="Freeform 713"/>
              <p:cNvSpPr/>
              <p:nvPr/>
            </p:nvSpPr>
            <p:spPr bwMode="auto">
              <a:xfrm>
                <a:off x="2006" y="3204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3 h 4"/>
                  <a:gd name="T4" fmla="*/ 1 w 1"/>
                  <a:gd name="T5" fmla="*/ 0 h 4"/>
                  <a:gd name="T6" fmla="*/ 0 w 1"/>
                  <a:gd name="T7" fmla="*/ 1 h 4"/>
                  <a:gd name="T8" fmla="*/ 0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2"/>
                      <a:pt x="1" y="4"/>
                      <a:pt x="1" y="3"/>
                    </a:cubicBezTo>
                    <a:cubicBezTo>
                      <a:pt x="1" y="3"/>
                      <a:pt x="0" y="1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16" name="Freeform 714"/>
              <p:cNvSpPr/>
              <p:nvPr/>
            </p:nvSpPr>
            <p:spPr bwMode="auto">
              <a:xfrm>
                <a:off x="2006" y="320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17" name="Freeform 715"/>
              <p:cNvSpPr/>
              <p:nvPr/>
            </p:nvSpPr>
            <p:spPr bwMode="auto">
              <a:xfrm>
                <a:off x="2004" y="3196"/>
                <a:ext cx="2" cy="17"/>
              </a:xfrm>
              <a:custGeom>
                <a:avLst/>
                <a:gdLst>
                  <a:gd name="T0" fmla="*/ 0 w 1"/>
                  <a:gd name="T1" fmla="*/ 5 h 6"/>
                  <a:gd name="T2" fmla="*/ 0 w 1"/>
                  <a:gd name="T3" fmla="*/ 3 h 6"/>
                  <a:gd name="T4" fmla="*/ 0 w 1"/>
                  <a:gd name="T5" fmla="*/ 5 h 6"/>
                  <a:gd name="T6" fmla="*/ 1 w 1"/>
                  <a:gd name="T7" fmla="*/ 4 h 6"/>
                  <a:gd name="T8" fmla="*/ 0 w 1"/>
                  <a:gd name="T9" fmla="*/ 6 h 6"/>
                  <a:gd name="T10" fmla="*/ 1 w 1"/>
                  <a:gd name="T11" fmla="*/ 4 h 6"/>
                  <a:gd name="T12" fmla="*/ 1 w 1"/>
                  <a:gd name="T13" fmla="*/ 5 h 6"/>
                  <a:gd name="T14" fmla="*/ 1 w 1"/>
                  <a:gd name="T15" fmla="*/ 3 h 6"/>
                  <a:gd name="T16" fmla="*/ 1 w 1"/>
                  <a:gd name="T17" fmla="*/ 3 h 6"/>
                  <a:gd name="T18" fmla="*/ 1 w 1"/>
                  <a:gd name="T19" fmla="*/ 2 h 6"/>
                  <a:gd name="T20" fmla="*/ 0 w 1"/>
                  <a:gd name="T21" fmla="*/ 1 h 6"/>
                  <a:gd name="T22" fmla="*/ 0 w 1"/>
                  <a:gd name="T23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6">
                    <a:moveTo>
                      <a:pt x="0" y="5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5"/>
                      <a:pt x="0" y="5"/>
                    </a:cubicBezTo>
                    <a:cubicBezTo>
                      <a:pt x="0" y="5"/>
                      <a:pt x="0" y="4"/>
                      <a:pt x="1" y="4"/>
                    </a:cubicBezTo>
                    <a:cubicBezTo>
                      <a:pt x="1" y="6"/>
                      <a:pt x="0" y="4"/>
                      <a:pt x="0" y="6"/>
                    </a:cubicBezTo>
                    <a:cubicBezTo>
                      <a:pt x="1" y="6"/>
                      <a:pt x="1" y="6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5"/>
                      <a:pt x="1" y="3"/>
                    </a:cubicBezTo>
                    <a:cubicBezTo>
                      <a:pt x="1" y="3"/>
                      <a:pt x="1" y="2"/>
                      <a:pt x="1" y="2"/>
                    </a:cubicBezTo>
                    <a:cubicBezTo>
                      <a:pt x="1" y="3"/>
                      <a:pt x="1" y="0"/>
                      <a:pt x="0" y="1"/>
                    </a:cubicBezTo>
                    <a:cubicBezTo>
                      <a:pt x="0" y="1"/>
                      <a:pt x="0" y="4"/>
                      <a:pt x="0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18" name="Freeform 716"/>
              <p:cNvSpPr/>
              <p:nvPr/>
            </p:nvSpPr>
            <p:spPr bwMode="auto">
              <a:xfrm>
                <a:off x="2004" y="3202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19" name="Freeform 717"/>
              <p:cNvSpPr/>
              <p:nvPr/>
            </p:nvSpPr>
            <p:spPr bwMode="auto">
              <a:xfrm>
                <a:off x="2001" y="3196"/>
                <a:ext cx="3" cy="17"/>
              </a:xfrm>
              <a:custGeom>
                <a:avLst/>
                <a:gdLst>
                  <a:gd name="T0" fmla="*/ 0 w 1"/>
                  <a:gd name="T1" fmla="*/ 6 h 6"/>
                  <a:gd name="T2" fmla="*/ 1 w 1"/>
                  <a:gd name="T3" fmla="*/ 4 h 6"/>
                  <a:gd name="T4" fmla="*/ 1 w 1"/>
                  <a:gd name="T5" fmla="*/ 5 h 6"/>
                  <a:gd name="T6" fmla="*/ 1 w 1"/>
                  <a:gd name="T7" fmla="*/ 4 h 6"/>
                  <a:gd name="T8" fmla="*/ 0 w 1"/>
                  <a:gd name="T9" fmla="*/ 5 h 6"/>
                  <a:gd name="T10" fmla="*/ 0 w 1"/>
                  <a:gd name="T11" fmla="*/ 2 h 6"/>
                  <a:gd name="T12" fmla="*/ 0 w 1"/>
                  <a:gd name="T13" fmla="*/ 2 h 6"/>
                  <a:gd name="T14" fmla="*/ 0 w 1"/>
                  <a:gd name="T15" fmla="*/ 3 h 6"/>
                  <a:gd name="T16" fmla="*/ 0 w 1"/>
                  <a:gd name="T17" fmla="*/ 3 h 6"/>
                  <a:gd name="T18" fmla="*/ 0 w 1"/>
                  <a:gd name="T19" fmla="*/ 4 h 6"/>
                  <a:gd name="T20" fmla="*/ 0 w 1"/>
                  <a:gd name="T21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6">
                    <a:moveTo>
                      <a:pt x="0" y="6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4"/>
                      <a:pt x="1" y="4"/>
                    </a:cubicBezTo>
                    <a:cubicBezTo>
                      <a:pt x="1" y="2"/>
                      <a:pt x="0" y="4"/>
                      <a:pt x="0" y="5"/>
                    </a:cubicBezTo>
                    <a:cubicBezTo>
                      <a:pt x="0" y="4"/>
                      <a:pt x="0" y="4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0"/>
                      <a:pt x="0" y="2"/>
                      <a:pt x="0" y="3"/>
                    </a:cubicBezTo>
                    <a:cubicBezTo>
                      <a:pt x="0" y="3"/>
                      <a:pt x="0" y="4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6"/>
                      <a:pt x="0" y="6"/>
                      <a:pt x="0" y="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20" name="Freeform 718"/>
              <p:cNvSpPr/>
              <p:nvPr/>
            </p:nvSpPr>
            <p:spPr bwMode="auto">
              <a:xfrm>
                <a:off x="2004" y="321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21" name="Freeform 719"/>
              <p:cNvSpPr/>
              <p:nvPr/>
            </p:nvSpPr>
            <p:spPr bwMode="auto">
              <a:xfrm>
                <a:off x="2001" y="320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22" name="Freeform 720"/>
              <p:cNvSpPr/>
              <p:nvPr/>
            </p:nvSpPr>
            <p:spPr bwMode="auto">
              <a:xfrm>
                <a:off x="1998" y="3210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23" name="Freeform 721"/>
              <p:cNvSpPr/>
              <p:nvPr/>
            </p:nvSpPr>
            <p:spPr bwMode="auto">
              <a:xfrm>
                <a:off x="1979" y="3199"/>
                <a:ext cx="19" cy="16"/>
              </a:xfrm>
              <a:custGeom>
                <a:avLst/>
                <a:gdLst>
                  <a:gd name="T0" fmla="*/ 0 w 7"/>
                  <a:gd name="T1" fmla="*/ 1 h 6"/>
                  <a:gd name="T2" fmla="*/ 1 w 7"/>
                  <a:gd name="T3" fmla="*/ 2 h 6"/>
                  <a:gd name="T4" fmla="*/ 0 w 7"/>
                  <a:gd name="T5" fmla="*/ 3 h 6"/>
                  <a:gd name="T6" fmla="*/ 0 w 7"/>
                  <a:gd name="T7" fmla="*/ 6 h 6"/>
                  <a:gd name="T8" fmla="*/ 1 w 7"/>
                  <a:gd name="T9" fmla="*/ 5 h 6"/>
                  <a:gd name="T10" fmla="*/ 1 w 7"/>
                  <a:gd name="T11" fmla="*/ 6 h 6"/>
                  <a:gd name="T12" fmla="*/ 2 w 7"/>
                  <a:gd name="T13" fmla="*/ 5 h 6"/>
                  <a:gd name="T14" fmla="*/ 3 w 7"/>
                  <a:gd name="T15" fmla="*/ 5 h 6"/>
                  <a:gd name="T16" fmla="*/ 6 w 7"/>
                  <a:gd name="T17" fmla="*/ 5 h 6"/>
                  <a:gd name="T18" fmla="*/ 6 w 7"/>
                  <a:gd name="T19" fmla="*/ 3 h 6"/>
                  <a:gd name="T20" fmla="*/ 6 w 7"/>
                  <a:gd name="T21" fmla="*/ 4 h 6"/>
                  <a:gd name="T22" fmla="*/ 6 w 7"/>
                  <a:gd name="T23" fmla="*/ 4 h 6"/>
                  <a:gd name="T24" fmla="*/ 7 w 7"/>
                  <a:gd name="T25" fmla="*/ 5 h 6"/>
                  <a:gd name="T26" fmla="*/ 7 w 7"/>
                  <a:gd name="T27" fmla="*/ 2 h 6"/>
                  <a:gd name="T28" fmla="*/ 7 w 7"/>
                  <a:gd name="T29" fmla="*/ 5 h 6"/>
                  <a:gd name="T30" fmla="*/ 7 w 7"/>
                  <a:gd name="T31" fmla="*/ 3 h 6"/>
                  <a:gd name="T32" fmla="*/ 7 w 7"/>
                  <a:gd name="T33" fmla="*/ 2 h 6"/>
                  <a:gd name="T34" fmla="*/ 7 w 7"/>
                  <a:gd name="T35" fmla="*/ 1 h 6"/>
                  <a:gd name="T36" fmla="*/ 5 w 7"/>
                  <a:gd name="T37" fmla="*/ 4 h 6"/>
                  <a:gd name="T38" fmla="*/ 5 w 7"/>
                  <a:gd name="T39" fmla="*/ 2 h 6"/>
                  <a:gd name="T40" fmla="*/ 4 w 7"/>
                  <a:gd name="T41" fmla="*/ 1 h 6"/>
                  <a:gd name="T42" fmla="*/ 4 w 7"/>
                  <a:gd name="T43" fmla="*/ 3 h 6"/>
                  <a:gd name="T44" fmla="*/ 4 w 7"/>
                  <a:gd name="T45" fmla="*/ 3 h 6"/>
                  <a:gd name="T46" fmla="*/ 3 w 7"/>
                  <a:gd name="T47" fmla="*/ 3 h 6"/>
                  <a:gd name="T48" fmla="*/ 3 w 7"/>
                  <a:gd name="T49" fmla="*/ 2 h 6"/>
                  <a:gd name="T50" fmla="*/ 3 w 7"/>
                  <a:gd name="T51" fmla="*/ 5 h 6"/>
                  <a:gd name="T52" fmla="*/ 2 w 7"/>
                  <a:gd name="T53" fmla="*/ 1 h 6"/>
                  <a:gd name="T54" fmla="*/ 2 w 7"/>
                  <a:gd name="T55" fmla="*/ 2 h 6"/>
                  <a:gd name="T56" fmla="*/ 2 w 7"/>
                  <a:gd name="T57" fmla="*/ 3 h 6"/>
                  <a:gd name="T58" fmla="*/ 2 w 7"/>
                  <a:gd name="T59" fmla="*/ 1 h 6"/>
                  <a:gd name="T60" fmla="*/ 2 w 7"/>
                  <a:gd name="T61" fmla="*/ 3 h 6"/>
                  <a:gd name="T62" fmla="*/ 2 w 7"/>
                  <a:gd name="T63" fmla="*/ 4 h 6"/>
                  <a:gd name="T64" fmla="*/ 1 w 7"/>
                  <a:gd name="T65" fmla="*/ 3 h 6"/>
                  <a:gd name="T66" fmla="*/ 1 w 7"/>
                  <a:gd name="T67" fmla="*/ 1 h 6"/>
                  <a:gd name="T68" fmla="*/ 1 w 7"/>
                  <a:gd name="T69" fmla="*/ 0 h 6"/>
                  <a:gd name="T70" fmla="*/ 1 w 7"/>
                  <a:gd name="T71" fmla="*/ 3 h 6"/>
                  <a:gd name="T72" fmla="*/ 0 w 7"/>
                  <a:gd name="T73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" h="6">
                    <a:moveTo>
                      <a:pt x="0" y="1"/>
                    </a:moveTo>
                    <a:cubicBezTo>
                      <a:pt x="0" y="2"/>
                      <a:pt x="0" y="2"/>
                      <a:pt x="1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5"/>
                      <a:pt x="0" y="6"/>
                    </a:cubicBezTo>
                    <a:cubicBezTo>
                      <a:pt x="0" y="6"/>
                      <a:pt x="0" y="4"/>
                      <a:pt x="1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2" y="4"/>
                      <a:pt x="2" y="5"/>
                    </a:cubicBezTo>
                    <a:cubicBezTo>
                      <a:pt x="2" y="6"/>
                      <a:pt x="2" y="5"/>
                      <a:pt x="3" y="5"/>
                    </a:cubicBezTo>
                    <a:cubicBezTo>
                      <a:pt x="4" y="5"/>
                      <a:pt x="5" y="4"/>
                      <a:pt x="6" y="5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4"/>
                      <a:pt x="6" y="3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6"/>
                      <a:pt x="6" y="4"/>
                      <a:pt x="7" y="5"/>
                    </a:cubicBezTo>
                    <a:cubicBezTo>
                      <a:pt x="7" y="5"/>
                      <a:pt x="7" y="3"/>
                      <a:pt x="7" y="2"/>
                    </a:cubicBezTo>
                    <a:cubicBezTo>
                      <a:pt x="7" y="5"/>
                      <a:pt x="7" y="2"/>
                      <a:pt x="7" y="5"/>
                    </a:cubicBezTo>
                    <a:cubicBezTo>
                      <a:pt x="7" y="6"/>
                      <a:pt x="7" y="3"/>
                      <a:pt x="7" y="3"/>
                    </a:cubicBezTo>
                    <a:cubicBezTo>
                      <a:pt x="7" y="2"/>
                      <a:pt x="7" y="3"/>
                      <a:pt x="7" y="2"/>
                    </a:cubicBezTo>
                    <a:cubicBezTo>
                      <a:pt x="7" y="1"/>
                      <a:pt x="7" y="2"/>
                      <a:pt x="7" y="1"/>
                    </a:cubicBezTo>
                    <a:cubicBezTo>
                      <a:pt x="7" y="0"/>
                      <a:pt x="6" y="3"/>
                      <a:pt x="5" y="4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4" y="3"/>
                      <a:pt x="4" y="1"/>
                    </a:cubicBezTo>
                    <a:cubicBezTo>
                      <a:pt x="4" y="2"/>
                      <a:pt x="4" y="1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2"/>
                      <a:pt x="3" y="2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3" y="3"/>
                      <a:pt x="3" y="2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2" y="4"/>
                      <a:pt x="2" y="2"/>
                      <a:pt x="2" y="1"/>
                    </a:cubicBezTo>
                    <a:cubicBezTo>
                      <a:pt x="2" y="1"/>
                      <a:pt x="2" y="4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4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1"/>
                      <a:pt x="1" y="2"/>
                      <a:pt x="1" y="3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24" name="Freeform 722"/>
              <p:cNvSpPr/>
              <p:nvPr/>
            </p:nvSpPr>
            <p:spPr bwMode="auto">
              <a:xfrm>
                <a:off x="1982" y="3196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25" name="Freeform 723"/>
              <p:cNvSpPr/>
              <p:nvPr/>
            </p:nvSpPr>
            <p:spPr bwMode="auto">
              <a:xfrm>
                <a:off x="1979" y="320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26" name="Rectangle 724"/>
              <p:cNvSpPr>
                <a:spLocks noChangeArrowheads="1"/>
              </p:cNvSpPr>
              <p:nvPr/>
            </p:nvSpPr>
            <p:spPr bwMode="auto">
              <a:xfrm>
                <a:off x="1985" y="3213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27" name="Freeform 725"/>
              <p:cNvSpPr/>
              <p:nvPr/>
            </p:nvSpPr>
            <p:spPr bwMode="auto">
              <a:xfrm>
                <a:off x="1985" y="3199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28" name="Freeform 726"/>
              <p:cNvSpPr/>
              <p:nvPr/>
            </p:nvSpPr>
            <p:spPr bwMode="auto">
              <a:xfrm>
                <a:off x="1990" y="3199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29" name="Rectangle 727"/>
              <p:cNvSpPr>
                <a:spLocks noChangeArrowheads="1"/>
              </p:cNvSpPr>
              <p:nvPr/>
            </p:nvSpPr>
            <p:spPr bwMode="auto">
              <a:xfrm>
                <a:off x="1982" y="3199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30" name="Freeform 728"/>
              <p:cNvSpPr/>
              <p:nvPr/>
            </p:nvSpPr>
            <p:spPr bwMode="auto">
              <a:xfrm>
                <a:off x="1968" y="3199"/>
                <a:ext cx="11" cy="19"/>
              </a:xfrm>
              <a:custGeom>
                <a:avLst/>
                <a:gdLst>
                  <a:gd name="T0" fmla="*/ 0 w 4"/>
                  <a:gd name="T1" fmla="*/ 6 h 7"/>
                  <a:gd name="T2" fmla="*/ 1 w 4"/>
                  <a:gd name="T3" fmla="*/ 7 h 7"/>
                  <a:gd name="T4" fmla="*/ 1 w 4"/>
                  <a:gd name="T5" fmla="*/ 3 h 7"/>
                  <a:gd name="T6" fmla="*/ 1 w 4"/>
                  <a:gd name="T7" fmla="*/ 7 h 7"/>
                  <a:gd name="T8" fmla="*/ 3 w 4"/>
                  <a:gd name="T9" fmla="*/ 4 h 7"/>
                  <a:gd name="T10" fmla="*/ 3 w 4"/>
                  <a:gd name="T11" fmla="*/ 6 h 7"/>
                  <a:gd name="T12" fmla="*/ 3 w 4"/>
                  <a:gd name="T13" fmla="*/ 2 h 7"/>
                  <a:gd name="T14" fmla="*/ 3 w 4"/>
                  <a:gd name="T15" fmla="*/ 6 h 7"/>
                  <a:gd name="T16" fmla="*/ 3 w 4"/>
                  <a:gd name="T17" fmla="*/ 6 h 7"/>
                  <a:gd name="T18" fmla="*/ 4 w 4"/>
                  <a:gd name="T19" fmla="*/ 5 h 7"/>
                  <a:gd name="T20" fmla="*/ 4 w 4"/>
                  <a:gd name="T21" fmla="*/ 3 h 7"/>
                  <a:gd name="T22" fmla="*/ 4 w 4"/>
                  <a:gd name="T23" fmla="*/ 1 h 7"/>
                  <a:gd name="T24" fmla="*/ 4 w 4"/>
                  <a:gd name="T25" fmla="*/ 3 h 7"/>
                  <a:gd name="T26" fmla="*/ 4 w 4"/>
                  <a:gd name="T27" fmla="*/ 1 h 7"/>
                  <a:gd name="T28" fmla="*/ 3 w 4"/>
                  <a:gd name="T29" fmla="*/ 2 h 7"/>
                  <a:gd name="T30" fmla="*/ 3 w 4"/>
                  <a:gd name="T31" fmla="*/ 1 h 7"/>
                  <a:gd name="T32" fmla="*/ 3 w 4"/>
                  <a:gd name="T33" fmla="*/ 2 h 7"/>
                  <a:gd name="T34" fmla="*/ 3 w 4"/>
                  <a:gd name="T35" fmla="*/ 2 h 7"/>
                  <a:gd name="T36" fmla="*/ 3 w 4"/>
                  <a:gd name="T37" fmla="*/ 3 h 7"/>
                  <a:gd name="T38" fmla="*/ 3 w 4"/>
                  <a:gd name="T39" fmla="*/ 2 h 7"/>
                  <a:gd name="T40" fmla="*/ 3 w 4"/>
                  <a:gd name="T41" fmla="*/ 3 h 7"/>
                  <a:gd name="T42" fmla="*/ 2 w 4"/>
                  <a:gd name="T43" fmla="*/ 1 h 7"/>
                  <a:gd name="T44" fmla="*/ 2 w 4"/>
                  <a:gd name="T45" fmla="*/ 2 h 7"/>
                  <a:gd name="T46" fmla="*/ 2 w 4"/>
                  <a:gd name="T47" fmla="*/ 1 h 7"/>
                  <a:gd name="T48" fmla="*/ 2 w 4"/>
                  <a:gd name="T49" fmla="*/ 4 h 7"/>
                  <a:gd name="T50" fmla="*/ 2 w 4"/>
                  <a:gd name="T51" fmla="*/ 2 h 7"/>
                  <a:gd name="T52" fmla="*/ 1 w 4"/>
                  <a:gd name="T53" fmla="*/ 2 h 7"/>
                  <a:gd name="T54" fmla="*/ 1 w 4"/>
                  <a:gd name="T55" fmla="*/ 2 h 7"/>
                  <a:gd name="T56" fmla="*/ 0 w 4"/>
                  <a:gd name="T57" fmla="*/ 3 h 7"/>
                  <a:gd name="T58" fmla="*/ 1 w 4"/>
                  <a:gd name="T59" fmla="*/ 3 h 7"/>
                  <a:gd name="T60" fmla="*/ 0 w 4"/>
                  <a:gd name="T61" fmla="*/ 4 h 7"/>
                  <a:gd name="T62" fmla="*/ 0 w 4"/>
                  <a:gd name="T63" fmla="*/ 4 h 7"/>
                  <a:gd name="T64" fmla="*/ 0 w 4"/>
                  <a:gd name="T65" fmla="*/ 5 h 7"/>
                  <a:gd name="T66" fmla="*/ 0 w 4"/>
                  <a:gd name="T67" fmla="*/ 4 h 7"/>
                  <a:gd name="T68" fmla="*/ 0 w 4"/>
                  <a:gd name="T69" fmla="*/ 6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" h="7">
                    <a:moveTo>
                      <a:pt x="0" y="6"/>
                    </a:moveTo>
                    <a:cubicBezTo>
                      <a:pt x="0" y="7"/>
                      <a:pt x="1" y="7"/>
                      <a:pt x="1" y="7"/>
                    </a:cubicBezTo>
                    <a:cubicBezTo>
                      <a:pt x="1" y="6"/>
                      <a:pt x="1" y="4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6"/>
                      <a:pt x="2" y="7"/>
                      <a:pt x="3" y="4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5"/>
                      <a:pt x="3" y="1"/>
                      <a:pt x="3" y="2"/>
                    </a:cubicBezTo>
                    <a:cubicBezTo>
                      <a:pt x="3" y="4"/>
                      <a:pt x="3" y="4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4" y="5"/>
                      <a:pt x="4" y="5"/>
                    </a:cubicBezTo>
                    <a:cubicBezTo>
                      <a:pt x="4" y="4"/>
                      <a:pt x="4" y="3"/>
                      <a:pt x="4" y="3"/>
                    </a:cubicBezTo>
                    <a:cubicBezTo>
                      <a:pt x="4" y="3"/>
                      <a:pt x="4" y="2"/>
                      <a:pt x="4" y="1"/>
                    </a:cubicBezTo>
                    <a:cubicBezTo>
                      <a:pt x="4" y="2"/>
                      <a:pt x="4" y="2"/>
                      <a:pt x="4" y="3"/>
                    </a:cubicBezTo>
                    <a:cubicBezTo>
                      <a:pt x="3" y="2"/>
                      <a:pt x="4" y="2"/>
                      <a:pt x="4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1"/>
                      <a:pt x="3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2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2" y="1"/>
                      <a:pt x="2" y="1"/>
                    </a:cubicBezTo>
                    <a:cubicBezTo>
                      <a:pt x="2" y="2"/>
                      <a:pt x="2" y="4"/>
                      <a:pt x="2" y="4"/>
                    </a:cubicBezTo>
                    <a:cubicBezTo>
                      <a:pt x="2" y="3"/>
                      <a:pt x="2" y="5"/>
                      <a:pt x="2" y="2"/>
                    </a:cubicBezTo>
                    <a:cubicBezTo>
                      <a:pt x="1" y="1"/>
                      <a:pt x="1" y="3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4"/>
                      <a:pt x="1" y="1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5"/>
                      <a:pt x="0" y="4"/>
                    </a:cubicBezTo>
                    <a:cubicBezTo>
                      <a:pt x="0" y="5"/>
                      <a:pt x="0" y="6"/>
                      <a:pt x="0" y="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31" name="Freeform 729"/>
              <p:cNvSpPr/>
              <p:nvPr/>
            </p:nvSpPr>
            <p:spPr bwMode="auto">
              <a:xfrm>
                <a:off x="1976" y="3202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32" name="Freeform 730"/>
              <p:cNvSpPr/>
              <p:nvPr/>
            </p:nvSpPr>
            <p:spPr bwMode="auto">
              <a:xfrm>
                <a:off x="1960" y="3196"/>
                <a:ext cx="8" cy="25"/>
              </a:xfrm>
              <a:custGeom>
                <a:avLst/>
                <a:gdLst>
                  <a:gd name="T0" fmla="*/ 2 w 3"/>
                  <a:gd name="T1" fmla="*/ 5 h 9"/>
                  <a:gd name="T2" fmla="*/ 2 w 3"/>
                  <a:gd name="T3" fmla="*/ 3 h 9"/>
                  <a:gd name="T4" fmla="*/ 2 w 3"/>
                  <a:gd name="T5" fmla="*/ 6 h 9"/>
                  <a:gd name="T6" fmla="*/ 2 w 3"/>
                  <a:gd name="T7" fmla="*/ 7 h 9"/>
                  <a:gd name="T8" fmla="*/ 2 w 3"/>
                  <a:gd name="T9" fmla="*/ 4 h 9"/>
                  <a:gd name="T10" fmla="*/ 1 w 3"/>
                  <a:gd name="T11" fmla="*/ 3 h 9"/>
                  <a:gd name="T12" fmla="*/ 1 w 3"/>
                  <a:gd name="T13" fmla="*/ 5 h 9"/>
                  <a:gd name="T14" fmla="*/ 1 w 3"/>
                  <a:gd name="T15" fmla="*/ 6 h 9"/>
                  <a:gd name="T16" fmla="*/ 1 w 3"/>
                  <a:gd name="T17" fmla="*/ 6 h 9"/>
                  <a:gd name="T18" fmla="*/ 1 w 3"/>
                  <a:gd name="T19" fmla="*/ 3 h 9"/>
                  <a:gd name="T20" fmla="*/ 0 w 3"/>
                  <a:gd name="T21" fmla="*/ 9 h 9"/>
                  <a:gd name="T22" fmla="*/ 0 w 3"/>
                  <a:gd name="T23" fmla="*/ 8 h 9"/>
                  <a:gd name="T24" fmla="*/ 0 w 3"/>
                  <a:gd name="T25" fmla="*/ 6 h 9"/>
                  <a:gd name="T26" fmla="*/ 0 w 3"/>
                  <a:gd name="T27" fmla="*/ 7 h 9"/>
                  <a:gd name="T28" fmla="*/ 0 w 3"/>
                  <a:gd name="T29" fmla="*/ 8 h 9"/>
                  <a:gd name="T30" fmla="*/ 2 w 3"/>
                  <a:gd name="T31" fmla="*/ 8 h 9"/>
                  <a:gd name="T32" fmla="*/ 2 w 3"/>
                  <a:gd name="T33" fmla="*/ 8 h 9"/>
                  <a:gd name="T34" fmla="*/ 2 w 3"/>
                  <a:gd name="T35" fmla="*/ 6 h 9"/>
                  <a:gd name="T36" fmla="*/ 2 w 3"/>
                  <a:gd name="T37" fmla="*/ 4 h 9"/>
                  <a:gd name="T38" fmla="*/ 2 w 3"/>
                  <a:gd name="T39" fmla="*/ 5 h 9"/>
                  <a:gd name="T40" fmla="*/ 3 w 3"/>
                  <a:gd name="T41" fmla="*/ 3 h 9"/>
                  <a:gd name="T42" fmla="*/ 3 w 3"/>
                  <a:gd name="T43" fmla="*/ 2 h 9"/>
                  <a:gd name="T44" fmla="*/ 2 w 3"/>
                  <a:gd name="T45" fmla="*/ 2 h 9"/>
                  <a:gd name="T46" fmla="*/ 2 w 3"/>
                  <a:gd name="T47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" h="9">
                    <a:moveTo>
                      <a:pt x="2" y="5"/>
                    </a:moveTo>
                    <a:cubicBezTo>
                      <a:pt x="2" y="4"/>
                      <a:pt x="2" y="3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2" y="5"/>
                      <a:pt x="2" y="7"/>
                      <a:pt x="2" y="7"/>
                    </a:cubicBezTo>
                    <a:cubicBezTo>
                      <a:pt x="2" y="6"/>
                      <a:pt x="2" y="4"/>
                      <a:pt x="2" y="4"/>
                    </a:cubicBezTo>
                    <a:cubicBezTo>
                      <a:pt x="2" y="4"/>
                      <a:pt x="2" y="3"/>
                      <a:pt x="1" y="3"/>
                    </a:cubicBezTo>
                    <a:cubicBezTo>
                      <a:pt x="2" y="4"/>
                      <a:pt x="1" y="4"/>
                      <a:pt x="1" y="5"/>
                    </a:cubicBezTo>
                    <a:cubicBezTo>
                      <a:pt x="1" y="6"/>
                      <a:pt x="1" y="7"/>
                      <a:pt x="1" y="6"/>
                    </a:cubicBezTo>
                    <a:cubicBezTo>
                      <a:pt x="1" y="5"/>
                      <a:pt x="1" y="6"/>
                      <a:pt x="1" y="6"/>
                    </a:cubicBezTo>
                    <a:cubicBezTo>
                      <a:pt x="1" y="4"/>
                      <a:pt x="1" y="5"/>
                      <a:pt x="1" y="3"/>
                    </a:cubicBezTo>
                    <a:cubicBezTo>
                      <a:pt x="1" y="5"/>
                      <a:pt x="0" y="5"/>
                      <a:pt x="0" y="9"/>
                    </a:cubicBezTo>
                    <a:cubicBezTo>
                      <a:pt x="0" y="9"/>
                      <a:pt x="0" y="8"/>
                      <a:pt x="0" y="8"/>
                    </a:cubicBezTo>
                    <a:cubicBezTo>
                      <a:pt x="0" y="8"/>
                      <a:pt x="0" y="7"/>
                      <a:pt x="0" y="6"/>
                    </a:cubicBezTo>
                    <a:cubicBezTo>
                      <a:pt x="0" y="7"/>
                      <a:pt x="1" y="5"/>
                      <a:pt x="0" y="7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1" y="9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7"/>
                      <a:pt x="2" y="7"/>
                      <a:pt x="2" y="6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3" y="4"/>
                      <a:pt x="2" y="5"/>
                    </a:cubicBezTo>
                    <a:cubicBezTo>
                      <a:pt x="3" y="4"/>
                      <a:pt x="3" y="3"/>
                      <a:pt x="3" y="3"/>
                    </a:cubicBezTo>
                    <a:cubicBezTo>
                      <a:pt x="3" y="2"/>
                      <a:pt x="3" y="3"/>
                      <a:pt x="3" y="2"/>
                    </a:cubicBezTo>
                    <a:cubicBezTo>
                      <a:pt x="3" y="0"/>
                      <a:pt x="3" y="3"/>
                      <a:pt x="2" y="2"/>
                    </a:cubicBez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33" name="Rectangle 731"/>
              <p:cNvSpPr>
                <a:spLocks noChangeArrowheads="1"/>
              </p:cNvSpPr>
              <p:nvPr/>
            </p:nvSpPr>
            <p:spPr bwMode="auto">
              <a:xfrm>
                <a:off x="1968" y="3204"/>
                <a:ext cx="1" cy="3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34" name="Freeform 732"/>
              <p:cNvSpPr/>
              <p:nvPr/>
            </p:nvSpPr>
            <p:spPr bwMode="auto">
              <a:xfrm>
                <a:off x="1966" y="3215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35" name="Freeform 733"/>
              <p:cNvSpPr/>
              <p:nvPr/>
            </p:nvSpPr>
            <p:spPr bwMode="auto">
              <a:xfrm>
                <a:off x="1963" y="3204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36" name="Freeform 734"/>
              <p:cNvSpPr/>
              <p:nvPr/>
            </p:nvSpPr>
            <p:spPr bwMode="auto">
              <a:xfrm>
                <a:off x="1957" y="3210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4 h 4"/>
                  <a:gd name="T4" fmla="*/ 1 w 1"/>
                  <a:gd name="T5" fmla="*/ 0 h 4"/>
                  <a:gd name="T6" fmla="*/ 0 w 1"/>
                  <a:gd name="T7" fmla="*/ 2 h 4"/>
                  <a:gd name="T8" fmla="*/ 0 w 1"/>
                  <a:gd name="T9" fmla="*/ 2 h 4"/>
                  <a:gd name="T10" fmla="*/ 0 w 1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4"/>
                      <a:pt x="0" y="3"/>
                      <a:pt x="1" y="4"/>
                    </a:cubicBezTo>
                    <a:cubicBezTo>
                      <a:pt x="1" y="2"/>
                      <a:pt x="1" y="1"/>
                      <a:pt x="1" y="0"/>
                    </a:cubicBezTo>
                    <a:cubicBezTo>
                      <a:pt x="1" y="0"/>
                      <a:pt x="1" y="2"/>
                      <a:pt x="0" y="2"/>
                    </a:cubicBezTo>
                    <a:cubicBezTo>
                      <a:pt x="0" y="1"/>
                      <a:pt x="0" y="3"/>
                      <a:pt x="0" y="2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37" name="Freeform 735"/>
              <p:cNvSpPr/>
              <p:nvPr/>
            </p:nvSpPr>
            <p:spPr bwMode="auto">
              <a:xfrm>
                <a:off x="1947" y="3199"/>
                <a:ext cx="10" cy="30"/>
              </a:xfrm>
              <a:custGeom>
                <a:avLst/>
                <a:gdLst>
                  <a:gd name="T0" fmla="*/ 3 w 4"/>
                  <a:gd name="T1" fmla="*/ 3 h 11"/>
                  <a:gd name="T2" fmla="*/ 3 w 4"/>
                  <a:gd name="T3" fmla="*/ 4 h 11"/>
                  <a:gd name="T4" fmla="*/ 3 w 4"/>
                  <a:gd name="T5" fmla="*/ 3 h 11"/>
                  <a:gd name="T6" fmla="*/ 3 w 4"/>
                  <a:gd name="T7" fmla="*/ 2 h 11"/>
                  <a:gd name="T8" fmla="*/ 3 w 4"/>
                  <a:gd name="T9" fmla="*/ 3 h 11"/>
                  <a:gd name="T10" fmla="*/ 2 w 4"/>
                  <a:gd name="T11" fmla="*/ 3 h 11"/>
                  <a:gd name="T12" fmla="*/ 2 w 4"/>
                  <a:gd name="T13" fmla="*/ 5 h 11"/>
                  <a:gd name="T14" fmla="*/ 2 w 4"/>
                  <a:gd name="T15" fmla="*/ 2 h 11"/>
                  <a:gd name="T16" fmla="*/ 1 w 4"/>
                  <a:gd name="T17" fmla="*/ 6 h 11"/>
                  <a:gd name="T18" fmla="*/ 1 w 4"/>
                  <a:gd name="T19" fmla="*/ 4 h 11"/>
                  <a:gd name="T20" fmla="*/ 1 w 4"/>
                  <a:gd name="T21" fmla="*/ 4 h 11"/>
                  <a:gd name="T22" fmla="*/ 1 w 4"/>
                  <a:gd name="T23" fmla="*/ 6 h 11"/>
                  <a:gd name="T24" fmla="*/ 1 w 4"/>
                  <a:gd name="T25" fmla="*/ 8 h 11"/>
                  <a:gd name="T26" fmla="*/ 1 w 4"/>
                  <a:gd name="T27" fmla="*/ 8 h 11"/>
                  <a:gd name="T28" fmla="*/ 2 w 4"/>
                  <a:gd name="T29" fmla="*/ 9 h 11"/>
                  <a:gd name="T30" fmla="*/ 3 w 4"/>
                  <a:gd name="T31" fmla="*/ 7 h 11"/>
                  <a:gd name="T32" fmla="*/ 3 w 4"/>
                  <a:gd name="T33" fmla="*/ 8 h 11"/>
                  <a:gd name="T34" fmla="*/ 2 w 4"/>
                  <a:gd name="T35" fmla="*/ 5 h 11"/>
                  <a:gd name="T36" fmla="*/ 3 w 4"/>
                  <a:gd name="T37" fmla="*/ 5 h 11"/>
                  <a:gd name="T38" fmla="*/ 3 w 4"/>
                  <a:gd name="T39" fmla="*/ 7 h 11"/>
                  <a:gd name="T40" fmla="*/ 3 w 4"/>
                  <a:gd name="T41" fmla="*/ 6 h 11"/>
                  <a:gd name="T42" fmla="*/ 4 w 4"/>
                  <a:gd name="T43" fmla="*/ 8 h 11"/>
                  <a:gd name="T44" fmla="*/ 4 w 4"/>
                  <a:gd name="T45" fmla="*/ 5 h 11"/>
                  <a:gd name="T46" fmla="*/ 4 w 4"/>
                  <a:gd name="T47" fmla="*/ 6 h 11"/>
                  <a:gd name="T48" fmla="*/ 3 w 4"/>
                  <a:gd name="T49" fmla="*/ 3 h 11"/>
                  <a:gd name="T50" fmla="*/ 2 w 4"/>
                  <a:gd name="T51" fmla="*/ 3 h 11"/>
                  <a:gd name="T52" fmla="*/ 2 w 4"/>
                  <a:gd name="T53" fmla="*/ 5 h 11"/>
                  <a:gd name="T54" fmla="*/ 1 w 4"/>
                  <a:gd name="T55" fmla="*/ 3 h 11"/>
                  <a:gd name="T56" fmla="*/ 2 w 4"/>
                  <a:gd name="T57" fmla="*/ 5 h 11"/>
                  <a:gd name="T58" fmla="*/ 1 w 4"/>
                  <a:gd name="T59" fmla="*/ 3 h 11"/>
                  <a:gd name="T60" fmla="*/ 1 w 4"/>
                  <a:gd name="T61" fmla="*/ 5 h 11"/>
                  <a:gd name="T62" fmla="*/ 1 w 4"/>
                  <a:gd name="T63" fmla="*/ 3 h 11"/>
                  <a:gd name="T64" fmla="*/ 2 w 4"/>
                  <a:gd name="T65" fmla="*/ 6 h 11"/>
                  <a:gd name="T66" fmla="*/ 3 w 4"/>
                  <a:gd name="T67" fmla="*/ 5 h 11"/>
                  <a:gd name="T68" fmla="*/ 4 w 4"/>
                  <a:gd name="T69" fmla="*/ 5 h 11"/>
                  <a:gd name="T70" fmla="*/ 4 w 4"/>
                  <a:gd name="T71" fmla="*/ 4 h 11"/>
                  <a:gd name="T72" fmla="*/ 3 w 4"/>
                  <a:gd name="T73" fmla="*/ 7 h 11"/>
                  <a:gd name="T74" fmla="*/ 4 w 4"/>
                  <a:gd name="T75" fmla="*/ 6 h 11"/>
                  <a:gd name="T76" fmla="*/ 4 w 4"/>
                  <a:gd name="T77" fmla="*/ 6 h 11"/>
                  <a:gd name="T78" fmla="*/ 4 w 4"/>
                  <a:gd name="T79" fmla="*/ 6 h 11"/>
                  <a:gd name="T80" fmla="*/ 4 w 4"/>
                  <a:gd name="T81" fmla="*/ 3 h 11"/>
                  <a:gd name="T82" fmla="*/ 3 w 4"/>
                  <a:gd name="T83" fmla="*/ 1 h 11"/>
                  <a:gd name="T84" fmla="*/ 3 w 4"/>
                  <a:gd name="T85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4" h="11">
                    <a:moveTo>
                      <a:pt x="3" y="3"/>
                    </a:moveTo>
                    <a:cubicBezTo>
                      <a:pt x="3" y="3"/>
                      <a:pt x="3" y="4"/>
                      <a:pt x="3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1"/>
                      <a:pt x="3" y="3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2"/>
                      <a:pt x="2" y="4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2" y="3"/>
                      <a:pt x="2" y="3"/>
                      <a:pt x="2" y="2"/>
                    </a:cubicBezTo>
                    <a:cubicBezTo>
                      <a:pt x="1" y="3"/>
                      <a:pt x="1" y="4"/>
                      <a:pt x="1" y="6"/>
                    </a:cubicBezTo>
                    <a:cubicBezTo>
                      <a:pt x="1" y="4"/>
                      <a:pt x="1" y="6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3"/>
                      <a:pt x="0" y="2"/>
                      <a:pt x="1" y="6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6"/>
                      <a:pt x="1" y="8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7"/>
                      <a:pt x="2" y="8"/>
                      <a:pt x="3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7"/>
                      <a:pt x="2" y="7"/>
                      <a:pt x="2" y="5"/>
                    </a:cubicBezTo>
                    <a:cubicBezTo>
                      <a:pt x="3" y="8"/>
                      <a:pt x="2" y="4"/>
                      <a:pt x="3" y="5"/>
                    </a:cubicBezTo>
                    <a:cubicBezTo>
                      <a:pt x="3" y="6"/>
                      <a:pt x="3" y="6"/>
                      <a:pt x="3" y="7"/>
                    </a:cubicBezTo>
                    <a:cubicBezTo>
                      <a:pt x="3" y="6"/>
                      <a:pt x="3" y="7"/>
                      <a:pt x="3" y="6"/>
                    </a:cubicBezTo>
                    <a:cubicBezTo>
                      <a:pt x="3" y="8"/>
                      <a:pt x="3" y="6"/>
                      <a:pt x="4" y="8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3"/>
                      <a:pt x="3" y="3"/>
                    </a:cubicBezTo>
                    <a:cubicBezTo>
                      <a:pt x="3" y="3"/>
                      <a:pt x="2" y="4"/>
                      <a:pt x="2" y="3"/>
                    </a:cubicBezTo>
                    <a:cubicBezTo>
                      <a:pt x="2" y="5"/>
                      <a:pt x="1" y="3"/>
                      <a:pt x="2" y="5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2" y="4"/>
                      <a:pt x="2" y="5"/>
                    </a:cubicBezTo>
                    <a:cubicBezTo>
                      <a:pt x="1" y="5"/>
                      <a:pt x="1" y="4"/>
                      <a:pt x="1" y="3"/>
                    </a:cubicBezTo>
                    <a:cubicBezTo>
                      <a:pt x="1" y="3"/>
                      <a:pt x="1" y="4"/>
                      <a:pt x="1" y="5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11"/>
                      <a:pt x="2" y="3"/>
                      <a:pt x="2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3" y="2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6"/>
                      <a:pt x="3" y="7"/>
                    </a:cubicBezTo>
                    <a:cubicBezTo>
                      <a:pt x="4" y="6"/>
                      <a:pt x="4" y="7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5"/>
                      <a:pt x="4" y="6"/>
                    </a:cubicBezTo>
                    <a:cubicBezTo>
                      <a:pt x="4" y="5"/>
                      <a:pt x="4" y="4"/>
                      <a:pt x="4" y="3"/>
                    </a:cubicBezTo>
                    <a:cubicBezTo>
                      <a:pt x="3" y="5"/>
                      <a:pt x="4" y="0"/>
                      <a:pt x="3" y="1"/>
                    </a:cubicBezTo>
                    <a:cubicBezTo>
                      <a:pt x="3" y="2"/>
                      <a:pt x="3" y="2"/>
                      <a:pt x="3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38" name="Freeform 736"/>
              <p:cNvSpPr/>
              <p:nvPr/>
            </p:nvSpPr>
            <p:spPr bwMode="auto">
              <a:xfrm>
                <a:off x="1955" y="321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39" name="Freeform 737"/>
              <p:cNvSpPr/>
              <p:nvPr/>
            </p:nvSpPr>
            <p:spPr bwMode="auto">
              <a:xfrm>
                <a:off x="1957" y="3213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40" name="Rectangle 738"/>
              <p:cNvSpPr>
                <a:spLocks noChangeArrowheads="1"/>
              </p:cNvSpPr>
              <p:nvPr/>
            </p:nvSpPr>
            <p:spPr bwMode="auto">
              <a:xfrm>
                <a:off x="1957" y="3215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41" name="Rectangle 739"/>
              <p:cNvSpPr>
                <a:spLocks noChangeArrowheads="1"/>
              </p:cNvSpPr>
              <p:nvPr/>
            </p:nvSpPr>
            <p:spPr bwMode="auto">
              <a:xfrm>
                <a:off x="1957" y="3207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42" name="Freeform 740"/>
              <p:cNvSpPr/>
              <p:nvPr/>
            </p:nvSpPr>
            <p:spPr bwMode="auto">
              <a:xfrm>
                <a:off x="1960" y="3215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43" name="Freeform 741"/>
              <p:cNvSpPr/>
              <p:nvPr/>
            </p:nvSpPr>
            <p:spPr bwMode="auto">
              <a:xfrm>
                <a:off x="1971" y="321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44" name="Freeform 742"/>
              <p:cNvSpPr/>
              <p:nvPr/>
            </p:nvSpPr>
            <p:spPr bwMode="auto">
              <a:xfrm>
                <a:off x="1957" y="3191"/>
                <a:ext cx="28" cy="32"/>
              </a:xfrm>
              <a:custGeom>
                <a:avLst/>
                <a:gdLst>
                  <a:gd name="T0" fmla="*/ 8 w 10"/>
                  <a:gd name="T1" fmla="*/ 7 h 12"/>
                  <a:gd name="T2" fmla="*/ 7 w 10"/>
                  <a:gd name="T3" fmla="*/ 9 h 12"/>
                  <a:gd name="T4" fmla="*/ 8 w 10"/>
                  <a:gd name="T5" fmla="*/ 10 h 12"/>
                  <a:gd name="T6" fmla="*/ 9 w 10"/>
                  <a:gd name="T7" fmla="*/ 9 h 12"/>
                  <a:gd name="T8" fmla="*/ 10 w 10"/>
                  <a:gd name="T9" fmla="*/ 9 h 12"/>
                  <a:gd name="T10" fmla="*/ 9 w 10"/>
                  <a:gd name="T11" fmla="*/ 4 h 12"/>
                  <a:gd name="T12" fmla="*/ 8 w 10"/>
                  <a:gd name="T13" fmla="*/ 6 h 12"/>
                  <a:gd name="T14" fmla="*/ 8 w 10"/>
                  <a:gd name="T15" fmla="*/ 5 h 12"/>
                  <a:gd name="T16" fmla="*/ 7 w 10"/>
                  <a:gd name="T17" fmla="*/ 5 h 12"/>
                  <a:gd name="T18" fmla="*/ 7 w 10"/>
                  <a:gd name="T19" fmla="*/ 8 h 12"/>
                  <a:gd name="T20" fmla="*/ 6 w 10"/>
                  <a:gd name="T21" fmla="*/ 8 h 12"/>
                  <a:gd name="T22" fmla="*/ 6 w 10"/>
                  <a:gd name="T23" fmla="*/ 7 h 12"/>
                  <a:gd name="T24" fmla="*/ 5 w 10"/>
                  <a:gd name="T25" fmla="*/ 7 h 12"/>
                  <a:gd name="T26" fmla="*/ 4 w 10"/>
                  <a:gd name="T27" fmla="*/ 6 h 12"/>
                  <a:gd name="T28" fmla="*/ 3 w 10"/>
                  <a:gd name="T29" fmla="*/ 7 h 12"/>
                  <a:gd name="T30" fmla="*/ 3 w 10"/>
                  <a:gd name="T31" fmla="*/ 9 h 12"/>
                  <a:gd name="T32" fmla="*/ 2 w 10"/>
                  <a:gd name="T33" fmla="*/ 7 h 12"/>
                  <a:gd name="T34" fmla="*/ 2 w 10"/>
                  <a:gd name="T35" fmla="*/ 8 h 12"/>
                  <a:gd name="T36" fmla="*/ 0 w 10"/>
                  <a:gd name="T37" fmla="*/ 7 h 12"/>
                  <a:gd name="T38" fmla="*/ 1 w 10"/>
                  <a:gd name="T39" fmla="*/ 8 h 12"/>
                  <a:gd name="T40" fmla="*/ 1 w 10"/>
                  <a:gd name="T41" fmla="*/ 7 h 12"/>
                  <a:gd name="T42" fmla="*/ 2 w 10"/>
                  <a:gd name="T43" fmla="*/ 11 h 12"/>
                  <a:gd name="T44" fmla="*/ 2 w 10"/>
                  <a:gd name="T45" fmla="*/ 11 h 12"/>
                  <a:gd name="T46" fmla="*/ 3 w 10"/>
                  <a:gd name="T47" fmla="*/ 10 h 12"/>
                  <a:gd name="T48" fmla="*/ 3 w 10"/>
                  <a:gd name="T49" fmla="*/ 11 h 12"/>
                  <a:gd name="T50" fmla="*/ 4 w 10"/>
                  <a:gd name="T51" fmla="*/ 11 h 12"/>
                  <a:gd name="T52" fmla="*/ 5 w 10"/>
                  <a:gd name="T53" fmla="*/ 10 h 12"/>
                  <a:gd name="T54" fmla="*/ 5 w 10"/>
                  <a:gd name="T55" fmla="*/ 10 h 12"/>
                  <a:gd name="T56" fmla="*/ 5 w 10"/>
                  <a:gd name="T57" fmla="*/ 10 h 12"/>
                  <a:gd name="T58" fmla="*/ 5 w 10"/>
                  <a:gd name="T59" fmla="*/ 10 h 12"/>
                  <a:gd name="T60" fmla="*/ 6 w 10"/>
                  <a:gd name="T61" fmla="*/ 9 h 12"/>
                  <a:gd name="T62" fmla="*/ 6 w 10"/>
                  <a:gd name="T63" fmla="*/ 10 h 12"/>
                  <a:gd name="T64" fmla="*/ 7 w 10"/>
                  <a:gd name="T65" fmla="*/ 10 h 12"/>
                  <a:gd name="T66" fmla="*/ 7 w 10"/>
                  <a:gd name="T67" fmla="*/ 9 h 12"/>
                  <a:gd name="T68" fmla="*/ 8 w 10"/>
                  <a:gd name="T69" fmla="*/ 8 h 12"/>
                  <a:gd name="T70" fmla="*/ 9 w 10"/>
                  <a:gd name="T71" fmla="*/ 7 h 12"/>
                  <a:gd name="T72" fmla="*/ 9 w 10"/>
                  <a:gd name="T73" fmla="*/ 7 h 12"/>
                  <a:gd name="T74" fmla="*/ 10 w 10"/>
                  <a:gd name="T75" fmla="*/ 5 h 12"/>
                  <a:gd name="T76" fmla="*/ 10 w 10"/>
                  <a:gd name="T77" fmla="*/ 6 h 12"/>
                  <a:gd name="T78" fmla="*/ 10 w 10"/>
                  <a:gd name="T79" fmla="*/ 7 h 12"/>
                  <a:gd name="T80" fmla="*/ 8 w 10"/>
                  <a:gd name="T81" fmla="*/ 5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" h="12">
                    <a:moveTo>
                      <a:pt x="8" y="5"/>
                    </a:moveTo>
                    <a:cubicBezTo>
                      <a:pt x="8" y="5"/>
                      <a:pt x="8" y="6"/>
                      <a:pt x="8" y="7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7"/>
                      <a:pt x="7" y="8"/>
                      <a:pt x="7" y="9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7"/>
                      <a:pt x="8" y="10"/>
                      <a:pt x="8" y="10"/>
                    </a:cubicBezTo>
                    <a:cubicBezTo>
                      <a:pt x="8" y="10"/>
                      <a:pt x="8" y="7"/>
                      <a:pt x="9" y="8"/>
                    </a:cubicBezTo>
                    <a:cubicBezTo>
                      <a:pt x="9" y="8"/>
                      <a:pt x="9" y="8"/>
                      <a:pt x="9" y="9"/>
                    </a:cubicBezTo>
                    <a:cubicBezTo>
                      <a:pt x="9" y="9"/>
                      <a:pt x="9" y="7"/>
                      <a:pt x="9" y="7"/>
                    </a:cubicBezTo>
                    <a:cubicBezTo>
                      <a:pt x="9" y="12"/>
                      <a:pt x="10" y="5"/>
                      <a:pt x="10" y="9"/>
                    </a:cubicBezTo>
                    <a:cubicBezTo>
                      <a:pt x="10" y="0"/>
                      <a:pt x="10" y="6"/>
                      <a:pt x="9" y="5"/>
                    </a:cubicBezTo>
                    <a:cubicBezTo>
                      <a:pt x="10" y="4"/>
                      <a:pt x="9" y="5"/>
                      <a:pt x="9" y="4"/>
                    </a:cubicBezTo>
                    <a:cubicBezTo>
                      <a:pt x="9" y="7"/>
                      <a:pt x="8" y="2"/>
                      <a:pt x="8" y="6"/>
                    </a:cubicBezTo>
                    <a:cubicBezTo>
                      <a:pt x="8" y="5"/>
                      <a:pt x="8" y="7"/>
                      <a:pt x="8" y="6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4"/>
                      <a:pt x="8" y="7"/>
                      <a:pt x="8" y="5"/>
                    </a:cubicBezTo>
                    <a:cubicBezTo>
                      <a:pt x="7" y="5"/>
                      <a:pt x="8" y="6"/>
                      <a:pt x="7" y="7"/>
                    </a:cubicBezTo>
                    <a:cubicBezTo>
                      <a:pt x="7" y="7"/>
                      <a:pt x="7" y="6"/>
                      <a:pt x="7" y="5"/>
                    </a:cubicBezTo>
                    <a:cubicBezTo>
                      <a:pt x="7" y="7"/>
                      <a:pt x="7" y="6"/>
                      <a:pt x="7" y="7"/>
                    </a:cubicBezTo>
                    <a:cubicBezTo>
                      <a:pt x="7" y="7"/>
                      <a:pt x="7" y="7"/>
                      <a:pt x="7" y="8"/>
                    </a:cubicBezTo>
                    <a:cubicBezTo>
                      <a:pt x="6" y="8"/>
                      <a:pt x="7" y="9"/>
                      <a:pt x="6" y="10"/>
                    </a:cubicBezTo>
                    <a:cubicBezTo>
                      <a:pt x="6" y="8"/>
                      <a:pt x="7" y="10"/>
                      <a:pt x="6" y="8"/>
                    </a:cubicBezTo>
                    <a:cubicBezTo>
                      <a:pt x="6" y="7"/>
                      <a:pt x="7" y="7"/>
                      <a:pt x="7" y="5"/>
                    </a:cubicBezTo>
                    <a:cubicBezTo>
                      <a:pt x="6" y="5"/>
                      <a:pt x="6" y="6"/>
                      <a:pt x="6" y="7"/>
                    </a:cubicBezTo>
                    <a:cubicBezTo>
                      <a:pt x="5" y="6"/>
                      <a:pt x="6" y="6"/>
                      <a:pt x="5" y="5"/>
                    </a:cubicBezTo>
                    <a:cubicBezTo>
                      <a:pt x="5" y="5"/>
                      <a:pt x="5" y="8"/>
                      <a:pt x="5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7"/>
                      <a:pt x="4" y="5"/>
                      <a:pt x="4" y="6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5"/>
                      <a:pt x="4" y="9"/>
                      <a:pt x="3" y="7"/>
                    </a:cubicBezTo>
                    <a:cubicBezTo>
                      <a:pt x="3" y="9"/>
                      <a:pt x="3" y="10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10"/>
                      <a:pt x="3" y="7"/>
                      <a:pt x="3" y="6"/>
                    </a:cubicBezTo>
                    <a:cubicBezTo>
                      <a:pt x="3" y="7"/>
                      <a:pt x="2" y="6"/>
                      <a:pt x="2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5"/>
                      <a:pt x="2" y="9"/>
                      <a:pt x="2" y="8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7"/>
                      <a:pt x="0" y="5"/>
                      <a:pt x="0" y="7"/>
                    </a:cubicBezTo>
                    <a:cubicBezTo>
                      <a:pt x="0" y="8"/>
                      <a:pt x="1" y="10"/>
                      <a:pt x="1" y="11"/>
                    </a:cubicBezTo>
                    <a:cubicBezTo>
                      <a:pt x="1" y="10"/>
                      <a:pt x="1" y="9"/>
                      <a:pt x="1" y="8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8"/>
                      <a:pt x="1" y="8"/>
                      <a:pt x="1" y="7"/>
                    </a:cubicBezTo>
                    <a:cubicBezTo>
                      <a:pt x="1" y="6"/>
                      <a:pt x="1" y="8"/>
                      <a:pt x="2" y="7"/>
                    </a:cubicBezTo>
                    <a:cubicBezTo>
                      <a:pt x="2" y="9"/>
                      <a:pt x="2" y="9"/>
                      <a:pt x="2" y="11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1"/>
                    </a:cubicBezTo>
                    <a:cubicBezTo>
                      <a:pt x="2" y="9"/>
                      <a:pt x="3" y="12"/>
                      <a:pt x="3" y="11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11"/>
                      <a:pt x="3" y="10"/>
                      <a:pt x="3" y="11"/>
                    </a:cubicBezTo>
                    <a:cubicBezTo>
                      <a:pt x="3" y="10"/>
                      <a:pt x="3" y="8"/>
                      <a:pt x="3" y="8"/>
                    </a:cubicBezTo>
                    <a:cubicBezTo>
                      <a:pt x="4" y="10"/>
                      <a:pt x="4" y="9"/>
                      <a:pt x="4" y="11"/>
                    </a:cubicBezTo>
                    <a:cubicBezTo>
                      <a:pt x="4" y="9"/>
                      <a:pt x="4" y="10"/>
                      <a:pt x="4" y="9"/>
                    </a:cubicBezTo>
                    <a:cubicBezTo>
                      <a:pt x="4" y="9"/>
                      <a:pt x="5" y="9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9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8"/>
                      <a:pt x="5" y="10"/>
                    </a:cubicBezTo>
                    <a:cubicBezTo>
                      <a:pt x="5" y="9"/>
                      <a:pt x="6" y="9"/>
                      <a:pt x="5" y="7"/>
                    </a:cubicBezTo>
                    <a:cubicBezTo>
                      <a:pt x="6" y="8"/>
                      <a:pt x="6" y="9"/>
                      <a:pt x="6" y="9"/>
                    </a:cubicBezTo>
                    <a:cubicBezTo>
                      <a:pt x="6" y="7"/>
                      <a:pt x="6" y="9"/>
                      <a:pt x="6" y="8"/>
                    </a:cubicBezTo>
                    <a:cubicBezTo>
                      <a:pt x="6" y="10"/>
                      <a:pt x="6" y="9"/>
                      <a:pt x="6" y="10"/>
                    </a:cubicBezTo>
                    <a:cubicBezTo>
                      <a:pt x="6" y="11"/>
                      <a:pt x="6" y="9"/>
                      <a:pt x="7" y="9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10"/>
                      <a:pt x="7" y="9"/>
                      <a:pt x="7" y="10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8" y="10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10"/>
                      <a:pt x="8" y="8"/>
                      <a:pt x="9" y="6"/>
                    </a:cubicBezTo>
                    <a:cubicBezTo>
                      <a:pt x="9" y="6"/>
                      <a:pt x="9" y="7"/>
                      <a:pt x="9" y="7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8"/>
                      <a:pt x="9" y="9"/>
                      <a:pt x="9" y="7"/>
                    </a:cubicBezTo>
                    <a:cubicBezTo>
                      <a:pt x="9" y="7"/>
                      <a:pt x="9" y="9"/>
                      <a:pt x="9" y="9"/>
                    </a:cubicBezTo>
                    <a:cubicBezTo>
                      <a:pt x="10" y="6"/>
                      <a:pt x="10" y="12"/>
                      <a:pt x="10" y="5"/>
                    </a:cubicBezTo>
                    <a:cubicBezTo>
                      <a:pt x="10" y="4"/>
                      <a:pt x="10" y="4"/>
                      <a:pt x="10" y="6"/>
                    </a:cubicBezTo>
                    <a:cubicBezTo>
                      <a:pt x="10" y="7"/>
                      <a:pt x="10" y="6"/>
                      <a:pt x="10" y="6"/>
                    </a:cubicBezTo>
                    <a:cubicBezTo>
                      <a:pt x="10" y="6"/>
                      <a:pt x="10" y="5"/>
                      <a:pt x="10" y="5"/>
                    </a:cubicBezTo>
                    <a:cubicBezTo>
                      <a:pt x="10" y="11"/>
                      <a:pt x="10" y="5"/>
                      <a:pt x="10" y="7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2"/>
                      <a:pt x="9" y="8"/>
                      <a:pt x="8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45" name="Freeform 743"/>
              <p:cNvSpPr/>
              <p:nvPr/>
            </p:nvSpPr>
            <p:spPr bwMode="auto">
              <a:xfrm>
                <a:off x="1982" y="3213"/>
                <a:ext cx="0" cy="5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46" name="Freeform 744"/>
              <p:cNvSpPr/>
              <p:nvPr/>
            </p:nvSpPr>
            <p:spPr bwMode="auto">
              <a:xfrm>
                <a:off x="1982" y="321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47" name="Freeform 745"/>
              <p:cNvSpPr/>
              <p:nvPr/>
            </p:nvSpPr>
            <p:spPr bwMode="auto">
              <a:xfrm>
                <a:off x="1976" y="3204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48" name="Rectangle 746"/>
              <p:cNvSpPr>
                <a:spLocks noChangeArrowheads="1"/>
              </p:cNvSpPr>
              <p:nvPr/>
            </p:nvSpPr>
            <p:spPr bwMode="auto">
              <a:xfrm>
                <a:off x="1976" y="3207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49" name="Freeform 747"/>
              <p:cNvSpPr/>
              <p:nvPr/>
            </p:nvSpPr>
            <p:spPr bwMode="auto">
              <a:xfrm>
                <a:off x="1957" y="3202"/>
                <a:ext cx="19" cy="24"/>
              </a:xfrm>
              <a:custGeom>
                <a:avLst/>
                <a:gdLst>
                  <a:gd name="T0" fmla="*/ 2 w 7"/>
                  <a:gd name="T1" fmla="*/ 4 h 9"/>
                  <a:gd name="T2" fmla="*/ 1 w 7"/>
                  <a:gd name="T3" fmla="*/ 5 h 9"/>
                  <a:gd name="T4" fmla="*/ 1 w 7"/>
                  <a:gd name="T5" fmla="*/ 4 h 9"/>
                  <a:gd name="T6" fmla="*/ 0 w 7"/>
                  <a:gd name="T7" fmla="*/ 7 h 9"/>
                  <a:gd name="T8" fmla="*/ 4 w 7"/>
                  <a:gd name="T9" fmla="*/ 6 h 9"/>
                  <a:gd name="T10" fmla="*/ 4 w 7"/>
                  <a:gd name="T11" fmla="*/ 7 h 9"/>
                  <a:gd name="T12" fmla="*/ 5 w 7"/>
                  <a:gd name="T13" fmla="*/ 5 h 9"/>
                  <a:gd name="T14" fmla="*/ 5 w 7"/>
                  <a:gd name="T15" fmla="*/ 7 h 9"/>
                  <a:gd name="T16" fmla="*/ 6 w 7"/>
                  <a:gd name="T17" fmla="*/ 6 h 9"/>
                  <a:gd name="T18" fmla="*/ 6 w 7"/>
                  <a:gd name="T19" fmla="*/ 5 h 9"/>
                  <a:gd name="T20" fmla="*/ 6 w 7"/>
                  <a:gd name="T21" fmla="*/ 6 h 9"/>
                  <a:gd name="T22" fmla="*/ 6 w 7"/>
                  <a:gd name="T23" fmla="*/ 5 h 9"/>
                  <a:gd name="T24" fmla="*/ 6 w 7"/>
                  <a:gd name="T25" fmla="*/ 5 h 9"/>
                  <a:gd name="T26" fmla="*/ 6 w 7"/>
                  <a:gd name="T27" fmla="*/ 5 h 9"/>
                  <a:gd name="T28" fmla="*/ 6 w 7"/>
                  <a:gd name="T29" fmla="*/ 5 h 9"/>
                  <a:gd name="T30" fmla="*/ 6 w 7"/>
                  <a:gd name="T31" fmla="*/ 6 h 9"/>
                  <a:gd name="T32" fmla="*/ 7 w 7"/>
                  <a:gd name="T33" fmla="*/ 4 h 9"/>
                  <a:gd name="T34" fmla="*/ 7 w 7"/>
                  <a:gd name="T35" fmla="*/ 3 h 9"/>
                  <a:gd name="T36" fmla="*/ 7 w 7"/>
                  <a:gd name="T37" fmla="*/ 4 h 9"/>
                  <a:gd name="T38" fmla="*/ 7 w 7"/>
                  <a:gd name="T39" fmla="*/ 4 h 9"/>
                  <a:gd name="T40" fmla="*/ 6 w 7"/>
                  <a:gd name="T41" fmla="*/ 4 h 9"/>
                  <a:gd name="T42" fmla="*/ 6 w 7"/>
                  <a:gd name="T43" fmla="*/ 3 h 9"/>
                  <a:gd name="T44" fmla="*/ 6 w 7"/>
                  <a:gd name="T45" fmla="*/ 1 h 9"/>
                  <a:gd name="T46" fmla="*/ 6 w 7"/>
                  <a:gd name="T47" fmla="*/ 1 h 9"/>
                  <a:gd name="T48" fmla="*/ 6 w 7"/>
                  <a:gd name="T49" fmla="*/ 2 h 9"/>
                  <a:gd name="T50" fmla="*/ 6 w 7"/>
                  <a:gd name="T51" fmla="*/ 3 h 9"/>
                  <a:gd name="T52" fmla="*/ 5 w 7"/>
                  <a:gd name="T53" fmla="*/ 5 h 9"/>
                  <a:gd name="T54" fmla="*/ 5 w 7"/>
                  <a:gd name="T55" fmla="*/ 5 h 9"/>
                  <a:gd name="T56" fmla="*/ 5 w 7"/>
                  <a:gd name="T57" fmla="*/ 3 h 9"/>
                  <a:gd name="T58" fmla="*/ 5 w 7"/>
                  <a:gd name="T59" fmla="*/ 4 h 9"/>
                  <a:gd name="T60" fmla="*/ 5 w 7"/>
                  <a:gd name="T61" fmla="*/ 2 h 9"/>
                  <a:gd name="T62" fmla="*/ 5 w 7"/>
                  <a:gd name="T63" fmla="*/ 4 h 9"/>
                  <a:gd name="T64" fmla="*/ 4 w 7"/>
                  <a:gd name="T65" fmla="*/ 4 h 9"/>
                  <a:gd name="T66" fmla="*/ 4 w 7"/>
                  <a:gd name="T67" fmla="*/ 3 h 9"/>
                  <a:gd name="T68" fmla="*/ 4 w 7"/>
                  <a:gd name="T69" fmla="*/ 4 h 9"/>
                  <a:gd name="T70" fmla="*/ 3 w 7"/>
                  <a:gd name="T71" fmla="*/ 4 h 9"/>
                  <a:gd name="T72" fmla="*/ 3 w 7"/>
                  <a:gd name="T73" fmla="*/ 4 h 9"/>
                  <a:gd name="T74" fmla="*/ 2 w 7"/>
                  <a:gd name="T75" fmla="*/ 4 h 9"/>
                  <a:gd name="T76" fmla="*/ 2 w 7"/>
                  <a:gd name="T77" fmla="*/ 4 h 9"/>
                  <a:gd name="T78" fmla="*/ 1 w 7"/>
                  <a:gd name="T79" fmla="*/ 6 h 9"/>
                  <a:gd name="T80" fmla="*/ 2 w 7"/>
                  <a:gd name="T81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7" h="9">
                    <a:moveTo>
                      <a:pt x="2" y="4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6"/>
                      <a:pt x="1" y="4"/>
                    </a:cubicBezTo>
                    <a:cubicBezTo>
                      <a:pt x="1" y="6"/>
                      <a:pt x="0" y="4"/>
                      <a:pt x="0" y="7"/>
                    </a:cubicBezTo>
                    <a:cubicBezTo>
                      <a:pt x="1" y="6"/>
                      <a:pt x="3" y="8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4"/>
                      <a:pt x="4" y="9"/>
                      <a:pt x="5" y="5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4"/>
                      <a:pt x="6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6"/>
                      <a:pt x="6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6" y="4"/>
                      <a:pt x="6" y="5"/>
                    </a:cubicBezTo>
                    <a:cubicBezTo>
                      <a:pt x="6" y="6"/>
                      <a:pt x="6" y="5"/>
                      <a:pt x="6" y="5"/>
                    </a:cubicBezTo>
                    <a:cubicBezTo>
                      <a:pt x="6" y="6"/>
                      <a:pt x="6" y="5"/>
                      <a:pt x="6" y="5"/>
                    </a:cubicBezTo>
                    <a:cubicBezTo>
                      <a:pt x="6" y="5"/>
                      <a:pt x="6" y="6"/>
                      <a:pt x="6" y="6"/>
                    </a:cubicBezTo>
                    <a:cubicBezTo>
                      <a:pt x="7" y="5"/>
                      <a:pt x="7" y="7"/>
                      <a:pt x="7" y="4"/>
                    </a:cubicBez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7" y="3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7"/>
                      <a:pt x="7" y="3"/>
                      <a:pt x="6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0"/>
                      <a:pt x="6" y="4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2"/>
                      <a:pt x="6" y="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4"/>
                      <a:pt x="5" y="5"/>
                    </a:cubicBezTo>
                    <a:cubicBezTo>
                      <a:pt x="5" y="4"/>
                      <a:pt x="5" y="6"/>
                      <a:pt x="5" y="5"/>
                    </a:cubicBezTo>
                    <a:cubicBezTo>
                      <a:pt x="5" y="4"/>
                      <a:pt x="5" y="4"/>
                      <a:pt x="5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3"/>
                      <a:pt x="5" y="2"/>
                    </a:cubicBezTo>
                    <a:cubicBezTo>
                      <a:pt x="5" y="3"/>
                      <a:pt x="5" y="3"/>
                      <a:pt x="5" y="4"/>
                    </a:cubicBezTo>
                    <a:cubicBezTo>
                      <a:pt x="5" y="2"/>
                      <a:pt x="4" y="3"/>
                      <a:pt x="4" y="4"/>
                    </a:cubicBezTo>
                    <a:cubicBezTo>
                      <a:pt x="4" y="4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4"/>
                    </a:cubicBezTo>
                    <a:cubicBezTo>
                      <a:pt x="3" y="5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6"/>
                      <a:pt x="2" y="3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1" y="7"/>
                      <a:pt x="1" y="6"/>
                    </a:cubicBezTo>
                    <a:cubicBezTo>
                      <a:pt x="1" y="5"/>
                      <a:pt x="2" y="5"/>
                      <a:pt x="2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50" name="Freeform 748"/>
              <p:cNvSpPr/>
              <p:nvPr/>
            </p:nvSpPr>
            <p:spPr bwMode="auto">
              <a:xfrm>
                <a:off x="1957" y="3213"/>
                <a:ext cx="0" cy="8"/>
              </a:xfrm>
              <a:custGeom>
                <a:avLst/>
                <a:gdLst>
                  <a:gd name="T0" fmla="*/ 2 h 3"/>
                  <a:gd name="T1" fmla="*/ 1 h 3"/>
                  <a:gd name="T2" fmla="*/ 3 h 3"/>
                  <a:gd name="T3" fmla="*/ 2 h 3"/>
                  <a:gd name="T4" fmla="*/ 2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3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2"/>
                      <a:pt x="0" y="3"/>
                    </a:cubicBezTo>
                    <a:cubicBezTo>
                      <a:pt x="0" y="3"/>
                      <a:pt x="0" y="3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51" name="Freeform 749"/>
              <p:cNvSpPr/>
              <p:nvPr/>
            </p:nvSpPr>
            <p:spPr bwMode="auto">
              <a:xfrm>
                <a:off x="1944" y="3210"/>
                <a:ext cx="13" cy="16"/>
              </a:xfrm>
              <a:custGeom>
                <a:avLst/>
                <a:gdLst>
                  <a:gd name="T0" fmla="*/ 2 w 5"/>
                  <a:gd name="T1" fmla="*/ 3 h 6"/>
                  <a:gd name="T2" fmla="*/ 2 w 5"/>
                  <a:gd name="T3" fmla="*/ 4 h 6"/>
                  <a:gd name="T4" fmla="*/ 3 w 5"/>
                  <a:gd name="T5" fmla="*/ 4 h 6"/>
                  <a:gd name="T6" fmla="*/ 4 w 5"/>
                  <a:gd name="T7" fmla="*/ 3 h 6"/>
                  <a:gd name="T8" fmla="*/ 4 w 5"/>
                  <a:gd name="T9" fmla="*/ 4 h 6"/>
                  <a:gd name="T10" fmla="*/ 5 w 5"/>
                  <a:gd name="T11" fmla="*/ 2 h 6"/>
                  <a:gd name="T12" fmla="*/ 4 w 5"/>
                  <a:gd name="T13" fmla="*/ 3 h 6"/>
                  <a:gd name="T14" fmla="*/ 5 w 5"/>
                  <a:gd name="T15" fmla="*/ 2 h 6"/>
                  <a:gd name="T16" fmla="*/ 4 w 5"/>
                  <a:gd name="T17" fmla="*/ 2 h 6"/>
                  <a:gd name="T18" fmla="*/ 5 w 5"/>
                  <a:gd name="T19" fmla="*/ 1 h 6"/>
                  <a:gd name="T20" fmla="*/ 3 w 5"/>
                  <a:gd name="T21" fmla="*/ 3 h 6"/>
                  <a:gd name="T22" fmla="*/ 4 w 5"/>
                  <a:gd name="T23" fmla="*/ 1 h 6"/>
                  <a:gd name="T24" fmla="*/ 3 w 5"/>
                  <a:gd name="T25" fmla="*/ 1 h 6"/>
                  <a:gd name="T26" fmla="*/ 3 w 5"/>
                  <a:gd name="T27" fmla="*/ 1 h 6"/>
                  <a:gd name="T28" fmla="*/ 3 w 5"/>
                  <a:gd name="T29" fmla="*/ 3 h 6"/>
                  <a:gd name="T30" fmla="*/ 3 w 5"/>
                  <a:gd name="T31" fmla="*/ 1 h 6"/>
                  <a:gd name="T32" fmla="*/ 2 w 5"/>
                  <a:gd name="T33" fmla="*/ 1 h 6"/>
                  <a:gd name="T34" fmla="*/ 1 w 5"/>
                  <a:gd name="T35" fmla="*/ 4 h 6"/>
                  <a:gd name="T36" fmla="*/ 1 w 5"/>
                  <a:gd name="T37" fmla="*/ 2 h 6"/>
                  <a:gd name="T38" fmla="*/ 1 w 5"/>
                  <a:gd name="T39" fmla="*/ 2 h 6"/>
                  <a:gd name="T40" fmla="*/ 0 w 5"/>
                  <a:gd name="T41" fmla="*/ 5 h 6"/>
                  <a:gd name="T42" fmla="*/ 2 w 5"/>
                  <a:gd name="T43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" h="6">
                    <a:moveTo>
                      <a:pt x="2" y="3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3" y="3"/>
                      <a:pt x="3" y="4"/>
                    </a:cubicBezTo>
                    <a:cubicBezTo>
                      <a:pt x="3" y="5"/>
                      <a:pt x="4" y="3"/>
                      <a:pt x="4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3"/>
                      <a:pt x="5" y="5"/>
                      <a:pt x="5" y="2"/>
                    </a:cubicBezTo>
                    <a:cubicBezTo>
                      <a:pt x="5" y="2"/>
                      <a:pt x="5" y="3"/>
                      <a:pt x="4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0"/>
                      <a:pt x="4" y="4"/>
                      <a:pt x="3" y="3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3" y="2"/>
                      <a:pt x="3" y="1"/>
                    </a:cubicBezTo>
                    <a:cubicBezTo>
                      <a:pt x="3" y="1"/>
                      <a:pt x="3" y="2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2" y="4"/>
                      <a:pt x="3" y="2"/>
                      <a:pt x="3" y="1"/>
                    </a:cubicBezTo>
                    <a:cubicBezTo>
                      <a:pt x="3" y="2"/>
                      <a:pt x="2" y="3"/>
                      <a:pt x="2" y="1"/>
                    </a:cubicBezTo>
                    <a:cubicBezTo>
                      <a:pt x="2" y="3"/>
                      <a:pt x="1" y="4"/>
                      <a:pt x="1" y="4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1"/>
                      <a:pt x="1" y="2"/>
                    </a:cubicBezTo>
                    <a:cubicBezTo>
                      <a:pt x="1" y="3"/>
                      <a:pt x="1" y="4"/>
                      <a:pt x="0" y="5"/>
                    </a:cubicBezTo>
                    <a:cubicBezTo>
                      <a:pt x="0" y="6"/>
                      <a:pt x="2" y="2"/>
                      <a:pt x="2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52" name="Rectangle 750"/>
              <p:cNvSpPr>
                <a:spLocks noChangeArrowheads="1"/>
              </p:cNvSpPr>
              <p:nvPr/>
            </p:nvSpPr>
            <p:spPr bwMode="auto">
              <a:xfrm>
                <a:off x="1949" y="3221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53" name="Freeform 751"/>
              <p:cNvSpPr/>
              <p:nvPr/>
            </p:nvSpPr>
            <p:spPr bwMode="auto">
              <a:xfrm>
                <a:off x="1963" y="3017"/>
                <a:ext cx="3" cy="0"/>
              </a:xfrm>
              <a:custGeom>
                <a:avLst/>
                <a:gdLst>
                  <a:gd name="T0" fmla="*/ 0 w 3"/>
                  <a:gd name="T1" fmla="*/ 0 w 3"/>
                  <a:gd name="T2" fmla="*/ 3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54" name="Freeform 752"/>
              <p:cNvSpPr/>
              <p:nvPr/>
            </p:nvSpPr>
            <p:spPr bwMode="auto">
              <a:xfrm>
                <a:off x="1955" y="3017"/>
                <a:ext cx="13" cy="8"/>
              </a:xfrm>
              <a:custGeom>
                <a:avLst/>
                <a:gdLst>
                  <a:gd name="T0" fmla="*/ 0 w 5"/>
                  <a:gd name="T1" fmla="*/ 3 h 3"/>
                  <a:gd name="T2" fmla="*/ 0 w 5"/>
                  <a:gd name="T3" fmla="*/ 3 h 3"/>
                  <a:gd name="T4" fmla="*/ 5 w 5"/>
                  <a:gd name="T5" fmla="*/ 1 h 3"/>
                  <a:gd name="T6" fmla="*/ 2 w 5"/>
                  <a:gd name="T7" fmla="*/ 1 h 3"/>
                  <a:gd name="T8" fmla="*/ 3 w 5"/>
                  <a:gd name="T9" fmla="*/ 2 h 3"/>
                  <a:gd name="T10" fmla="*/ 1 w 5"/>
                  <a:gd name="T11" fmla="*/ 1 h 3"/>
                  <a:gd name="T12" fmla="*/ 1 w 5"/>
                  <a:gd name="T13" fmla="*/ 2 h 3"/>
                  <a:gd name="T14" fmla="*/ 0 w 5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3"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3" y="2"/>
                      <a:pt x="3" y="3"/>
                      <a:pt x="5" y="1"/>
                    </a:cubicBezTo>
                    <a:cubicBezTo>
                      <a:pt x="4" y="1"/>
                      <a:pt x="3" y="0"/>
                      <a:pt x="2" y="1"/>
                    </a:cubicBezTo>
                    <a:cubicBezTo>
                      <a:pt x="2" y="1"/>
                      <a:pt x="3" y="1"/>
                      <a:pt x="3" y="2"/>
                    </a:cubicBezTo>
                    <a:cubicBezTo>
                      <a:pt x="2" y="2"/>
                      <a:pt x="2" y="1"/>
                      <a:pt x="1" y="1"/>
                    </a:cubicBezTo>
                    <a:cubicBezTo>
                      <a:pt x="0" y="2"/>
                      <a:pt x="1" y="2"/>
                      <a:pt x="1" y="2"/>
                    </a:cubicBez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55" name="Freeform 753"/>
              <p:cNvSpPr/>
              <p:nvPr/>
            </p:nvSpPr>
            <p:spPr bwMode="auto">
              <a:xfrm>
                <a:off x="1957" y="3025"/>
                <a:ext cx="6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56" name="Freeform 754"/>
              <p:cNvSpPr/>
              <p:nvPr/>
            </p:nvSpPr>
            <p:spPr bwMode="auto">
              <a:xfrm>
                <a:off x="1960" y="3025"/>
                <a:ext cx="6" cy="3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2" y="1"/>
                      <a:pt x="2" y="1"/>
                      <a:pt x="2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57" name="Freeform 755"/>
              <p:cNvSpPr/>
              <p:nvPr/>
            </p:nvSpPr>
            <p:spPr bwMode="auto">
              <a:xfrm>
                <a:off x="1966" y="303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58" name="Freeform 756"/>
              <p:cNvSpPr/>
              <p:nvPr/>
            </p:nvSpPr>
            <p:spPr bwMode="auto">
              <a:xfrm>
                <a:off x="1957" y="3030"/>
                <a:ext cx="11" cy="6"/>
              </a:xfrm>
              <a:custGeom>
                <a:avLst/>
                <a:gdLst>
                  <a:gd name="T0" fmla="*/ 3 w 4"/>
                  <a:gd name="T1" fmla="*/ 2 h 2"/>
                  <a:gd name="T2" fmla="*/ 3 w 4"/>
                  <a:gd name="T3" fmla="*/ 1 h 2"/>
                  <a:gd name="T4" fmla="*/ 3 w 4"/>
                  <a:gd name="T5" fmla="*/ 1 h 2"/>
                  <a:gd name="T6" fmla="*/ 1 w 4"/>
                  <a:gd name="T7" fmla="*/ 1 h 2"/>
                  <a:gd name="T8" fmla="*/ 1 w 4"/>
                  <a:gd name="T9" fmla="*/ 0 h 2"/>
                  <a:gd name="T10" fmla="*/ 0 w 4"/>
                  <a:gd name="T11" fmla="*/ 1 h 2"/>
                  <a:gd name="T12" fmla="*/ 3 w 4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2">
                    <a:moveTo>
                      <a:pt x="3" y="2"/>
                    </a:moveTo>
                    <a:cubicBezTo>
                      <a:pt x="4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0"/>
                      <a:pt x="2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2" y="1"/>
                      <a:pt x="3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59" name="Freeform 757"/>
              <p:cNvSpPr/>
              <p:nvPr/>
            </p:nvSpPr>
            <p:spPr bwMode="auto">
              <a:xfrm>
                <a:off x="1963" y="3030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60" name="Freeform 758"/>
              <p:cNvSpPr/>
              <p:nvPr/>
            </p:nvSpPr>
            <p:spPr bwMode="auto">
              <a:xfrm>
                <a:off x="1963" y="3028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0 h 2"/>
                  <a:gd name="T4" fmla="*/ 0 w 3"/>
                  <a:gd name="T5" fmla="*/ 0 h 2"/>
                  <a:gd name="T6" fmla="*/ 3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61" name="Freeform 759"/>
              <p:cNvSpPr/>
              <p:nvPr/>
            </p:nvSpPr>
            <p:spPr bwMode="auto">
              <a:xfrm>
                <a:off x="1955" y="3036"/>
                <a:ext cx="13" cy="5"/>
              </a:xfrm>
              <a:custGeom>
                <a:avLst/>
                <a:gdLst>
                  <a:gd name="T0" fmla="*/ 5 w 5"/>
                  <a:gd name="T1" fmla="*/ 1 h 2"/>
                  <a:gd name="T2" fmla="*/ 3 w 5"/>
                  <a:gd name="T3" fmla="*/ 0 h 2"/>
                  <a:gd name="T4" fmla="*/ 0 w 5"/>
                  <a:gd name="T5" fmla="*/ 2 h 2"/>
                  <a:gd name="T6" fmla="*/ 1 w 5"/>
                  <a:gd name="T7" fmla="*/ 2 h 2"/>
                  <a:gd name="T8" fmla="*/ 5 w 5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2">
                    <a:moveTo>
                      <a:pt x="5" y="1"/>
                    </a:moveTo>
                    <a:cubicBezTo>
                      <a:pt x="2" y="2"/>
                      <a:pt x="5" y="0"/>
                      <a:pt x="3" y="0"/>
                    </a:cubicBezTo>
                    <a:cubicBezTo>
                      <a:pt x="3" y="1"/>
                      <a:pt x="2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4" y="2"/>
                      <a:pt x="5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62" name="Freeform 760"/>
              <p:cNvSpPr/>
              <p:nvPr/>
            </p:nvSpPr>
            <p:spPr bwMode="auto">
              <a:xfrm>
                <a:off x="1952" y="3044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3 h 3"/>
                  <a:gd name="T4" fmla="*/ 0 w 3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63" name="Freeform 761"/>
              <p:cNvSpPr/>
              <p:nvPr/>
            </p:nvSpPr>
            <p:spPr bwMode="auto">
              <a:xfrm>
                <a:off x="1949" y="3044"/>
                <a:ext cx="17" cy="11"/>
              </a:xfrm>
              <a:custGeom>
                <a:avLst/>
                <a:gdLst>
                  <a:gd name="T0" fmla="*/ 5 w 6"/>
                  <a:gd name="T1" fmla="*/ 4 h 4"/>
                  <a:gd name="T2" fmla="*/ 3 w 6"/>
                  <a:gd name="T3" fmla="*/ 2 h 4"/>
                  <a:gd name="T4" fmla="*/ 5 w 6"/>
                  <a:gd name="T5" fmla="*/ 3 h 4"/>
                  <a:gd name="T6" fmla="*/ 4 w 6"/>
                  <a:gd name="T7" fmla="*/ 1 h 4"/>
                  <a:gd name="T8" fmla="*/ 6 w 6"/>
                  <a:gd name="T9" fmla="*/ 2 h 4"/>
                  <a:gd name="T10" fmla="*/ 4 w 6"/>
                  <a:gd name="T11" fmla="*/ 1 h 4"/>
                  <a:gd name="T12" fmla="*/ 5 w 6"/>
                  <a:gd name="T13" fmla="*/ 0 h 4"/>
                  <a:gd name="T14" fmla="*/ 3 w 6"/>
                  <a:gd name="T15" fmla="*/ 0 h 4"/>
                  <a:gd name="T16" fmla="*/ 3 w 6"/>
                  <a:gd name="T17" fmla="*/ 1 h 4"/>
                  <a:gd name="T18" fmla="*/ 2 w 6"/>
                  <a:gd name="T19" fmla="*/ 1 h 4"/>
                  <a:gd name="T20" fmla="*/ 0 w 6"/>
                  <a:gd name="T21" fmla="*/ 3 h 4"/>
                  <a:gd name="T22" fmla="*/ 5 w 6"/>
                  <a:gd name="T2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" h="4">
                    <a:moveTo>
                      <a:pt x="5" y="4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4" y="2"/>
                      <a:pt x="5" y="3"/>
                    </a:cubicBezTo>
                    <a:cubicBezTo>
                      <a:pt x="5" y="2"/>
                      <a:pt x="3" y="2"/>
                      <a:pt x="4" y="1"/>
                    </a:cubicBezTo>
                    <a:cubicBezTo>
                      <a:pt x="6" y="1"/>
                      <a:pt x="4" y="2"/>
                      <a:pt x="6" y="2"/>
                    </a:cubicBezTo>
                    <a:cubicBezTo>
                      <a:pt x="6" y="1"/>
                      <a:pt x="6" y="1"/>
                      <a:pt x="4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5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0" y="2"/>
                      <a:pt x="0" y="3"/>
                    </a:cubicBezTo>
                    <a:cubicBezTo>
                      <a:pt x="1" y="4"/>
                      <a:pt x="4" y="3"/>
                      <a:pt x="5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64" name="Freeform 762"/>
              <p:cNvSpPr/>
              <p:nvPr/>
            </p:nvSpPr>
            <p:spPr bwMode="auto">
              <a:xfrm>
                <a:off x="1955" y="3055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65" name="Freeform 763"/>
              <p:cNvSpPr/>
              <p:nvPr/>
            </p:nvSpPr>
            <p:spPr bwMode="auto">
              <a:xfrm>
                <a:off x="1949" y="3057"/>
                <a:ext cx="17" cy="9"/>
              </a:xfrm>
              <a:custGeom>
                <a:avLst/>
                <a:gdLst>
                  <a:gd name="T0" fmla="*/ 5 w 6"/>
                  <a:gd name="T1" fmla="*/ 1 h 3"/>
                  <a:gd name="T2" fmla="*/ 4 w 6"/>
                  <a:gd name="T3" fmla="*/ 0 h 3"/>
                  <a:gd name="T4" fmla="*/ 5 w 6"/>
                  <a:gd name="T5" fmla="*/ 0 h 3"/>
                  <a:gd name="T6" fmla="*/ 3 w 6"/>
                  <a:gd name="T7" fmla="*/ 0 h 3"/>
                  <a:gd name="T8" fmla="*/ 4 w 6"/>
                  <a:gd name="T9" fmla="*/ 1 h 3"/>
                  <a:gd name="T10" fmla="*/ 1 w 6"/>
                  <a:gd name="T11" fmla="*/ 2 h 3"/>
                  <a:gd name="T12" fmla="*/ 2 w 6"/>
                  <a:gd name="T13" fmla="*/ 1 h 3"/>
                  <a:gd name="T14" fmla="*/ 2 w 6"/>
                  <a:gd name="T15" fmla="*/ 3 h 3"/>
                  <a:gd name="T16" fmla="*/ 3 w 6"/>
                  <a:gd name="T17" fmla="*/ 3 h 3"/>
                  <a:gd name="T18" fmla="*/ 4 w 6"/>
                  <a:gd name="T19" fmla="*/ 3 h 3"/>
                  <a:gd name="T20" fmla="*/ 5 w 6"/>
                  <a:gd name="T21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3">
                    <a:moveTo>
                      <a:pt x="5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5" y="0"/>
                      <a:pt x="4" y="0"/>
                      <a:pt x="3" y="0"/>
                    </a:cubicBezTo>
                    <a:cubicBezTo>
                      <a:pt x="1" y="0"/>
                      <a:pt x="4" y="1"/>
                      <a:pt x="4" y="1"/>
                    </a:cubicBezTo>
                    <a:cubicBezTo>
                      <a:pt x="3" y="3"/>
                      <a:pt x="3" y="1"/>
                      <a:pt x="1" y="2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0" y="1"/>
                      <a:pt x="2" y="2"/>
                      <a:pt x="2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3"/>
                      <a:pt x="6" y="2"/>
                      <a:pt x="5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66" name="Freeform 764"/>
              <p:cNvSpPr/>
              <p:nvPr/>
            </p:nvSpPr>
            <p:spPr bwMode="auto">
              <a:xfrm>
                <a:off x="1963" y="3055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67" name="Freeform 765"/>
              <p:cNvSpPr/>
              <p:nvPr/>
            </p:nvSpPr>
            <p:spPr bwMode="auto">
              <a:xfrm>
                <a:off x="1955" y="3066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68" name="Freeform 766"/>
              <p:cNvSpPr/>
              <p:nvPr/>
            </p:nvSpPr>
            <p:spPr bwMode="auto">
              <a:xfrm>
                <a:off x="1963" y="3066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69" name="Freeform 767"/>
              <p:cNvSpPr/>
              <p:nvPr/>
            </p:nvSpPr>
            <p:spPr bwMode="auto">
              <a:xfrm>
                <a:off x="1927" y="3068"/>
                <a:ext cx="39" cy="57"/>
              </a:xfrm>
              <a:custGeom>
                <a:avLst/>
                <a:gdLst>
                  <a:gd name="T0" fmla="*/ 0 w 14"/>
                  <a:gd name="T1" fmla="*/ 17 h 21"/>
                  <a:gd name="T2" fmla="*/ 1 w 14"/>
                  <a:gd name="T3" fmla="*/ 18 h 21"/>
                  <a:gd name="T4" fmla="*/ 1 w 14"/>
                  <a:gd name="T5" fmla="*/ 19 h 21"/>
                  <a:gd name="T6" fmla="*/ 3 w 14"/>
                  <a:gd name="T7" fmla="*/ 21 h 21"/>
                  <a:gd name="T8" fmla="*/ 4 w 14"/>
                  <a:gd name="T9" fmla="*/ 19 h 21"/>
                  <a:gd name="T10" fmla="*/ 4 w 14"/>
                  <a:gd name="T11" fmla="*/ 20 h 21"/>
                  <a:gd name="T12" fmla="*/ 6 w 14"/>
                  <a:gd name="T13" fmla="*/ 17 h 21"/>
                  <a:gd name="T14" fmla="*/ 8 w 14"/>
                  <a:gd name="T15" fmla="*/ 15 h 21"/>
                  <a:gd name="T16" fmla="*/ 12 w 14"/>
                  <a:gd name="T17" fmla="*/ 6 h 21"/>
                  <a:gd name="T18" fmla="*/ 11 w 14"/>
                  <a:gd name="T19" fmla="*/ 5 h 21"/>
                  <a:gd name="T20" fmla="*/ 12 w 14"/>
                  <a:gd name="T21" fmla="*/ 4 h 21"/>
                  <a:gd name="T22" fmla="*/ 12 w 14"/>
                  <a:gd name="T23" fmla="*/ 5 h 21"/>
                  <a:gd name="T24" fmla="*/ 13 w 14"/>
                  <a:gd name="T25" fmla="*/ 2 h 21"/>
                  <a:gd name="T26" fmla="*/ 11 w 14"/>
                  <a:gd name="T27" fmla="*/ 2 h 21"/>
                  <a:gd name="T28" fmla="*/ 14 w 14"/>
                  <a:gd name="T29" fmla="*/ 1 h 21"/>
                  <a:gd name="T30" fmla="*/ 12 w 14"/>
                  <a:gd name="T31" fmla="*/ 0 h 21"/>
                  <a:gd name="T32" fmla="*/ 10 w 14"/>
                  <a:gd name="T33" fmla="*/ 1 h 21"/>
                  <a:gd name="T34" fmla="*/ 9 w 14"/>
                  <a:gd name="T35" fmla="*/ 0 h 21"/>
                  <a:gd name="T36" fmla="*/ 11 w 14"/>
                  <a:gd name="T37" fmla="*/ 6 h 21"/>
                  <a:gd name="T38" fmla="*/ 10 w 14"/>
                  <a:gd name="T39" fmla="*/ 6 h 21"/>
                  <a:gd name="T40" fmla="*/ 7 w 14"/>
                  <a:gd name="T41" fmla="*/ 9 h 21"/>
                  <a:gd name="T42" fmla="*/ 8 w 14"/>
                  <a:gd name="T43" fmla="*/ 11 h 21"/>
                  <a:gd name="T44" fmla="*/ 7 w 14"/>
                  <a:gd name="T45" fmla="*/ 11 h 21"/>
                  <a:gd name="T46" fmla="*/ 8 w 14"/>
                  <a:gd name="T47" fmla="*/ 12 h 21"/>
                  <a:gd name="T48" fmla="*/ 6 w 14"/>
                  <a:gd name="T49" fmla="*/ 12 h 21"/>
                  <a:gd name="T50" fmla="*/ 8 w 14"/>
                  <a:gd name="T51" fmla="*/ 14 h 21"/>
                  <a:gd name="T52" fmla="*/ 4 w 14"/>
                  <a:gd name="T53" fmla="*/ 13 h 21"/>
                  <a:gd name="T54" fmla="*/ 5 w 14"/>
                  <a:gd name="T55" fmla="*/ 14 h 21"/>
                  <a:gd name="T56" fmla="*/ 6 w 14"/>
                  <a:gd name="T57" fmla="*/ 15 h 21"/>
                  <a:gd name="T58" fmla="*/ 4 w 14"/>
                  <a:gd name="T59" fmla="*/ 14 h 21"/>
                  <a:gd name="T60" fmla="*/ 4 w 14"/>
                  <a:gd name="T61" fmla="*/ 16 h 21"/>
                  <a:gd name="T62" fmla="*/ 5 w 14"/>
                  <a:gd name="T63" fmla="*/ 17 h 21"/>
                  <a:gd name="T64" fmla="*/ 3 w 14"/>
                  <a:gd name="T65" fmla="*/ 18 h 21"/>
                  <a:gd name="T66" fmla="*/ 2 w 14"/>
                  <a:gd name="T67" fmla="*/ 16 h 21"/>
                  <a:gd name="T68" fmla="*/ 1 w 14"/>
                  <a:gd name="T69" fmla="*/ 15 h 21"/>
                  <a:gd name="T70" fmla="*/ 2 w 14"/>
                  <a:gd name="T71" fmla="*/ 18 h 21"/>
                  <a:gd name="T72" fmla="*/ 0 w 14"/>
                  <a:gd name="T73" fmla="*/ 17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4" h="21">
                    <a:moveTo>
                      <a:pt x="0" y="17"/>
                    </a:moveTo>
                    <a:cubicBezTo>
                      <a:pt x="0" y="18"/>
                      <a:pt x="1" y="18"/>
                      <a:pt x="1" y="18"/>
                    </a:cubicBezTo>
                    <a:cubicBezTo>
                      <a:pt x="2" y="19"/>
                      <a:pt x="1" y="19"/>
                      <a:pt x="1" y="19"/>
                    </a:cubicBezTo>
                    <a:cubicBezTo>
                      <a:pt x="2" y="20"/>
                      <a:pt x="2" y="20"/>
                      <a:pt x="3" y="21"/>
                    </a:cubicBezTo>
                    <a:cubicBezTo>
                      <a:pt x="3" y="21"/>
                      <a:pt x="3" y="20"/>
                      <a:pt x="4" y="19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5" y="19"/>
                      <a:pt x="5" y="17"/>
                      <a:pt x="6" y="17"/>
                    </a:cubicBezTo>
                    <a:cubicBezTo>
                      <a:pt x="7" y="17"/>
                      <a:pt x="7" y="16"/>
                      <a:pt x="8" y="15"/>
                    </a:cubicBezTo>
                    <a:cubicBezTo>
                      <a:pt x="10" y="12"/>
                      <a:pt x="11" y="9"/>
                      <a:pt x="12" y="6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2" y="5"/>
                      <a:pt x="11" y="4"/>
                      <a:pt x="12" y="4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4" y="5"/>
                      <a:pt x="12" y="3"/>
                      <a:pt x="13" y="2"/>
                    </a:cubicBezTo>
                    <a:cubicBezTo>
                      <a:pt x="13" y="2"/>
                      <a:pt x="11" y="2"/>
                      <a:pt x="11" y="2"/>
                    </a:cubicBezTo>
                    <a:cubicBezTo>
                      <a:pt x="13" y="2"/>
                      <a:pt x="11" y="1"/>
                      <a:pt x="14" y="1"/>
                    </a:cubicBezTo>
                    <a:cubicBezTo>
                      <a:pt x="14" y="0"/>
                      <a:pt x="12" y="1"/>
                      <a:pt x="12" y="0"/>
                    </a:cubicBezTo>
                    <a:cubicBezTo>
                      <a:pt x="11" y="0"/>
                      <a:pt x="11" y="1"/>
                      <a:pt x="10" y="1"/>
                    </a:cubicBezTo>
                    <a:cubicBezTo>
                      <a:pt x="9" y="0"/>
                      <a:pt x="11" y="0"/>
                      <a:pt x="9" y="0"/>
                    </a:cubicBezTo>
                    <a:cubicBezTo>
                      <a:pt x="8" y="1"/>
                      <a:pt x="11" y="4"/>
                      <a:pt x="11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7"/>
                      <a:pt x="10" y="9"/>
                      <a:pt x="7" y="9"/>
                    </a:cubicBezTo>
                    <a:cubicBezTo>
                      <a:pt x="8" y="9"/>
                      <a:pt x="6" y="10"/>
                      <a:pt x="8" y="11"/>
                    </a:cubicBezTo>
                    <a:cubicBezTo>
                      <a:pt x="8" y="11"/>
                      <a:pt x="8" y="11"/>
                      <a:pt x="7" y="11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7" y="11"/>
                      <a:pt x="6" y="12"/>
                    </a:cubicBezTo>
                    <a:cubicBezTo>
                      <a:pt x="8" y="12"/>
                      <a:pt x="8" y="13"/>
                      <a:pt x="8" y="14"/>
                    </a:cubicBezTo>
                    <a:cubicBezTo>
                      <a:pt x="7" y="14"/>
                      <a:pt x="6" y="14"/>
                      <a:pt x="4" y="13"/>
                    </a:cubicBezTo>
                    <a:cubicBezTo>
                      <a:pt x="5" y="13"/>
                      <a:pt x="5" y="14"/>
                      <a:pt x="5" y="14"/>
                    </a:cubicBezTo>
                    <a:cubicBezTo>
                      <a:pt x="5" y="14"/>
                      <a:pt x="6" y="15"/>
                      <a:pt x="6" y="15"/>
                    </a:cubicBezTo>
                    <a:cubicBezTo>
                      <a:pt x="6" y="15"/>
                      <a:pt x="5" y="14"/>
                      <a:pt x="4" y="14"/>
                    </a:cubicBezTo>
                    <a:cubicBezTo>
                      <a:pt x="3" y="14"/>
                      <a:pt x="5" y="16"/>
                      <a:pt x="4" y="16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5" y="17"/>
                      <a:pt x="3" y="17"/>
                      <a:pt x="3" y="18"/>
                    </a:cubicBezTo>
                    <a:cubicBezTo>
                      <a:pt x="2" y="17"/>
                      <a:pt x="2" y="16"/>
                      <a:pt x="2" y="16"/>
                    </a:cubicBezTo>
                    <a:cubicBezTo>
                      <a:pt x="2" y="15"/>
                      <a:pt x="2" y="16"/>
                      <a:pt x="1" y="15"/>
                    </a:cubicBezTo>
                    <a:cubicBezTo>
                      <a:pt x="1" y="16"/>
                      <a:pt x="2" y="18"/>
                      <a:pt x="2" y="18"/>
                    </a:cubicBezTo>
                    <a:cubicBezTo>
                      <a:pt x="1" y="17"/>
                      <a:pt x="0" y="17"/>
                      <a:pt x="0" y="17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70" name="Rectangle 768"/>
              <p:cNvSpPr>
                <a:spLocks noChangeArrowheads="1"/>
              </p:cNvSpPr>
              <p:nvPr/>
            </p:nvSpPr>
            <p:spPr bwMode="auto">
              <a:xfrm>
                <a:off x="1930" y="3109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71" name="Freeform 769"/>
              <p:cNvSpPr/>
              <p:nvPr/>
            </p:nvSpPr>
            <p:spPr bwMode="auto">
              <a:xfrm>
                <a:off x="1927" y="311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72" name="Rectangle 770"/>
              <p:cNvSpPr>
                <a:spLocks noChangeArrowheads="1"/>
              </p:cNvSpPr>
              <p:nvPr/>
            </p:nvSpPr>
            <p:spPr bwMode="auto">
              <a:xfrm>
                <a:off x="1944" y="3115"/>
                <a:ext cx="3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73" name="Freeform 771"/>
              <p:cNvSpPr/>
              <p:nvPr/>
            </p:nvSpPr>
            <p:spPr bwMode="auto">
              <a:xfrm>
                <a:off x="1936" y="3104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74" name="Freeform 772"/>
              <p:cNvSpPr/>
              <p:nvPr/>
            </p:nvSpPr>
            <p:spPr bwMode="auto">
              <a:xfrm>
                <a:off x="1944" y="3093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75" name="Freeform 773"/>
              <p:cNvSpPr/>
              <p:nvPr/>
            </p:nvSpPr>
            <p:spPr bwMode="auto">
              <a:xfrm>
                <a:off x="1927" y="3112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76" name="Freeform 774"/>
              <p:cNvSpPr/>
              <p:nvPr/>
            </p:nvSpPr>
            <p:spPr bwMode="auto">
              <a:xfrm>
                <a:off x="1898" y="3117"/>
                <a:ext cx="32" cy="28"/>
              </a:xfrm>
              <a:custGeom>
                <a:avLst/>
                <a:gdLst>
                  <a:gd name="T0" fmla="*/ 1 w 12"/>
                  <a:gd name="T1" fmla="*/ 8 h 10"/>
                  <a:gd name="T2" fmla="*/ 4 w 12"/>
                  <a:gd name="T3" fmla="*/ 9 h 10"/>
                  <a:gd name="T4" fmla="*/ 4 w 12"/>
                  <a:gd name="T5" fmla="*/ 5 h 10"/>
                  <a:gd name="T6" fmla="*/ 5 w 12"/>
                  <a:gd name="T7" fmla="*/ 8 h 10"/>
                  <a:gd name="T8" fmla="*/ 9 w 12"/>
                  <a:gd name="T9" fmla="*/ 5 h 10"/>
                  <a:gd name="T10" fmla="*/ 9 w 12"/>
                  <a:gd name="T11" fmla="*/ 6 h 10"/>
                  <a:gd name="T12" fmla="*/ 9 w 12"/>
                  <a:gd name="T13" fmla="*/ 2 h 10"/>
                  <a:gd name="T14" fmla="*/ 11 w 12"/>
                  <a:gd name="T15" fmla="*/ 5 h 10"/>
                  <a:gd name="T16" fmla="*/ 11 w 12"/>
                  <a:gd name="T17" fmla="*/ 6 h 10"/>
                  <a:gd name="T18" fmla="*/ 12 w 12"/>
                  <a:gd name="T19" fmla="*/ 3 h 10"/>
                  <a:gd name="T20" fmla="*/ 12 w 12"/>
                  <a:gd name="T21" fmla="*/ 1 h 10"/>
                  <a:gd name="T22" fmla="*/ 10 w 12"/>
                  <a:gd name="T23" fmla="*/ 0 h 10"/>
                  <a:gd name="T24" fmla="*/ 10 w 12"/>
                  <a:gd name="T25" fmla="*/ 2 h 10"/>
                  <a:gd name="T26" fmla="*/ 9 w 12"/>
                  <a:gd name="T27" fmla="*/ 1 h 10"/>
                  <a:gd name="T28" fmla="*/ 9 w 12"/>
                  <a:gd name="T29" fmla="*/ 2 h 10"/>
                  <a:gd name="T30" fmla="*/ 9 w 12"/>
                  <a:gd name="T31" fmla="*/ 1 h 10"/>
                  <a:gd name="T32" fmla="*/ 8 w 12"/>
                  <a:gd name="T33" fmla="*/ 2 h 10"/>
                  <a:gd name="T34" fmla="*/ 8 w 12"/>
                  <a:gd name="T35" fmla="*/ 2 h 10"/>
                  <a:gd name="T36" fmla="*/ 8 w 12"/>
                  <a:gd name="T37" fmla="*/ 4 h 10"/>
                  <a:gd name="T38" fmla="*/ 7 w 12"/>
                  <a:gd name="T39" fmla="*/ 2 h 10"/>
                  <a:gd name="T40" fmla="*/ 8 w 12"/>
                  <a:gd name="T41" fmla="*/ 3 h 10"/>
                  <a:gd name="T42" fmla="*/ 5 w 12"/>
                  <a:gd name="T43" fmla="*/ 3 h 10"/>
                  <a:gd name="T44" fmla="*/ 5 w 12"/>
                  <a:gd name="T45" fmla="*/ 4 h 10"/>
                  <a:gd name="T46" fmla="*/ 5 w 12"/>
                  <a:gd name="T47" fmla="*/ 2 h 10"/>
                  <a:gd name="T48" fmla="*/ 6 w 12"/>
                  <a:gd name="T49" fmla="*/ 5 h 10"/>
                  <a:gd name="T50" fmla="*/ 4 w 12"/>
                  <a:gd name="T51" fmla="*/ 3 h 10"/>
                  <a:gd name="T52" fmla="*/ 2 w 12"/>
                  <a:gd name="T53" fmla="*/ 4 h 10"/>
                  <a:gd name="T54" fmla="*/ 2 w 12"/>
                  <a:gd name="T55" fmla="*/ 4 h 10"/>
                  <a:gd name="T56" fmla="*/ 1 w 12"/>
                  <a:gd name="T57" fmla="*/ 5 h 10"/>
                  <a:gd name="T58" fmla="*/ 2 w 12"/>
                  <a:gd name="T59" fmla="*/ 6 h 10"/>
                  <a:gd name="T60" fmla="*/ 1 w 12"/>
                  <a:gd name="T61" fmla="*/ 7 h 10"/>
                  <a:gd name="T62" fmla="*/ 1 w 12"/>
                  <a:gd name="T63" fmla="*/ 6 h 10"/>
                  <a:gd name="T64" fmla="*/ 0 w 12"/>
                  <a:gd name="T65" fmla="*/ 8 h 10"/>
                  <a:gd name="T66" fmla="*/ 1 w 12"/>
                  <a:gd name="T67" fmla="*/ 7 h 10"/>
                  <a:gd name="T68" fmla="*/ 1 w 12"/>
                  <a:gd name="T69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2" h="10">
                    <a:moveTo>
                      <a:pt x="1" y="8"/>
                    </a:moveTo>
                    <a:cubicBezTo>
                      <a:pt x="2" y="10"/>
                      <a:pt x="3" y="9"/>
                      <a:pt x="4" y="9"/>
                    </a:cubicBezTo>
                    <a:cubicBezTo>
                      <a:pt x="5" y="8"/>
                      <a:pt x="3" y="6"/>
                      <a:pt x="4" y="5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9" y="7"/>
                      <a:pt x="9" y="5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10" y="5"/>
                      <a:pt x="8" y="2"/>
                      <a:pt x="9" y="2"/>
                    </a:cubicBezTo>
                    <a:cubicBezTo>
                      <a:pt x="9" y="4"/>
                      <a:pt x="10" y="3"/>
                      <a:pt x="11" y="5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2" y="5"/>
                      <a:pt x="12" y="3"/>
                      <a:pt x="12" y="3"/>
                    </a:cubicBezTo>
                    <a:cubicBezTo>
                      <a:pt x="12" y="3"/>
                      <a:pt x="11" y="2"/>
                      <a:pt x="12" y="1"/>
                    </a:cubicBezTo>
                    <a:cubicBezTo>
                      <a:pt x="11" y="1"/>
                      <a:pt x="11" y="1"/>
                      <a:pt x="10" y="0"/>
                    </a:cubicBezTo>
                    <a:cubicBezTo>
                      <a:pt x="10" y="1"/>
                      <a:pt x="10" y="1"/>
                      <a:pt x="10" y="2"/>
                    </a:cubicBezTo>
                    <a:cubicBezTo>
                      <a:pt x="9" y="1"/>
                      <a:pt x="10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1"/>
                      <a:pt x="9" y="1"/>
                    </a:cubicBezTo>
                    <a:cubicBezTo>
                      <a:pt x="9" y="1"/>
                      <a:pt x="9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3"/>
                      <a:pt x="7" y="2"/>
                      <a:pt x="8" y="4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6" y="3"/>
                      <a:pt x="5" y="1"/>
                      <a:pt x="5" y="3"/>
                    </a:cubicBezTo>
                    <a:cubicBezTo>
                      <a:pt x="5" y="3"/>
                      <a:pt x="5" y="3"/>
                      <a:pt x="5" y="4"/>
                    </a:cubicBezTo>
                    <a:cubicBezTo>
                      <a:pt x="5" y="4"/>
                      <a:pt x="5" y="3"/>
                      <a:pt x="5" y="2"/>
                    </a:cubicBezTo>
                    <a:cubicBezTo>
                      <a:pt x="6" y="3"/>
                      <a:pt x="6" y="5"/>
                      <a:pt x="6" y="5"/>
                    </a:cubicBezTo>
                    <a:cubicBezTo>
                      <a:pt x="5" y="4"/>
                      <a:pt x="5" y="6"/>
                      <a:pt x="4" y="3"/>
                    </a:cubicBezTo>
                    <a:cubicBezTo>
                      <a:pt x="3" y="3"/>
                      <a:pt x="3" y="5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6"/>
                      <a:pt x="2" y="3"/>
                      <a:pt x="1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1" y="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7"/>
                      <a:pt x="0" y="8"/>
                      <a:pt x="0" y="8"/>
                    </a:cubicBezTo>
                    <a:cubicBezTo>
                      <a:pt x="1" y="8"/>
                      <a:pt x="1" y="7"/>
                      <a:pt x="1" y="7"/>
                    </a:cubicBezTo>
                    <a:cubicBezTo>
                      <a:pt x="1" y="7"/>
                      <a:pt x="2" y="9"/>
                      <a:pt x="1" y="8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77" name="Freeform 775"/>
              <p:cNvSpPr/>
              <p:nvPr/>
            </p:nvSpPr>
            <p:spPr bwMode="auto">
              <a:xfrm>
                <a:off x="1919" y="3120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78" name="Freeform 776"/>
              <p:cNvSpPr/>
              <p:nvPr/>
            </p:nvSpPr>
            <p:spPr bwMode="auto">
              <a:xfrm>
                <a:off x="1868" y="3123"/>
                <a:ext cx="27" cy="22"/>
              </a:xfrm>
              <a:custGeom>
                <a:avLst/>
                <a:gdLst>
                  <a:gd name="T0" fmla="*/ 8 w 10"/>
                  <a:gd name="T1" fmla="*/ 4 h 8"/>
                  <a:gd name="T2" fmla="*/ 8 w 10"/>
                  <a:gd name="T3" fmla="*/ 3 h 8"/>
                  <a:gd name="T4" fmla="*/ 8 w 10"/>
                  <a:gd name="T5" fmla="*/ 6 h 8"/>
                  <a:gd name="T6" fmla="*/ 6 w 10"/>
                  <a:gd name="T7" fmla="*/ 6 h 8"/>
                  <a:gd name="T8" fmla="*/ 7 w 10"/>
                  <a:gd name="T9" fmla="*/ 3 h 8"/>
                  <a:gd name="T10" fmla="*/ 6 w 10"/>
                  <a:gd name="T11" fmla="*/ 3 h 8"/>
                  <a:gd name="T12" fmla="*/ 5 w 10"/>
                  <a:gd name="T13" fmla="*/ 5 h 8"/>
                  <a:gd name="T14" fmla="*/ 4 w 10"/>
                  <a:gd name="T15" fmla="*/ 6 h 8"/>
                  <a:gd name="T16" fmla="*/ 5 w 10"/>
                  <a:gd name="T17" fmla="*/ 5 h 8"/>
                  <a:gd name="T18" fmla="*/ 4 w 10"/>
                  <a:gd name="T19" fmla="*/ 3 h 8"/>
                  <a:gd name="T20" fmla="*/ 0 w 10"/>
                  <a:gd name="T21" fmla="*/ 7 h 8"/>
                  <a:gd name="T22" fmla="*/ 1 w 10"/>
                  <a:gd name="T23" fmla="*/ 7 h 8"/>
                  <a:gd name="T24" fmla="*/ 2 w 10"/>
                  <a:gd name="T25" fmla="*/ 5 h 8"/>
                  <a:gd name="T26" fmla="*/ 3 w 10"/>
                  <a:gd name="T27" fmla="*/ 6 h 8"/>
                  <a:gd name="T28" fmla="*/ 2 w 10"/>
                  <a:gd name="T29" fmla="*/ 7 h 8"/>
                  <a:gd name="T30" fmla="*/ 9 w 10"/>
                  <a:gd name="T31" fmla="*/ 8 h 8"/>
                  <a:gd name="T32" fmla="*/ 8 w 10"/>
                  <a:gd name="T33" fmla="*/ 8 h 8"/>
                  <a:gd name="T34" fmla="*/ 9 w 10"/>
                  <a:gd name="T35" fmla="*/ 6 h 8"/>
                  <a:gd name="T36" fmla="*/ 9 w 10"/>
                  <a:gd name="T37" fmla="*/ 4 h 8"/>
                  <a:gd name="T38" fmla="*/ 9 w 10"/>
                  <a:gd name="T39" fmla="*/ 5 h 8"/>
                  <a:gd name="T40" fmla="*/ 9 w 10"/>
                  <a:gd name="T41" fmla="*/ 2 h 8"/>
                  <a:gd name="T42" fmla="*/ 10 w 10"/>
                  <a:gd name="T43" fmla="*/ 1 h 8"/>
                  <a:gd name="T44" fmla="*/ 8 w 10"/>
                  <a:gd name="T45" fmla="*/ 1 h 8"/>
                  <a:gd name="T46" fmla="*/ 8 w 10"/>
                  <a:gd name="T47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0" h="8">
                    <a:moveTo>
                      <a:pt x="8" y="4"/>
                    </a:moveTo>
                    <a:cubicBezTo>
                      <a:pt x="7" y="4"/>
                      <a:pt x="8" y="3"/>
                      <a:pt x="8" y="3"/>
                    </a:cubicBezTo>
                    <a:cubicBezTo>
                      <a:pt x="7" y="3"/>
                      <a:pt x="8" y="5"/>
                      <a:pt x="8" y="6"/>
                    </a:cubicBezTo>
                    <a:cubicBezTo>
                      <a:pt x="7" y="5"/>
                      <a:pt x="7" y="6"/>
                      <a:pt x="6" y="6"/>
                    </a:cubicBezTo>
                    <a:cubicBezTo>
                      <a:pt x="7" y="6"/>
                      <a:pt x="7" y="4"/>
                      <a:pt x="7" y="3"/>
                    </a:cubicBezTo>
                    <a:cubicBezTo>
                      <a:pt x="6" y="4"/>
                      <a:pt x="6" y="3"/>
                      <a:pt x="6" y="3"/>
                    </a:cubicBezTo>
                    <a:cubicBezTo>
                      <a:pt x="6" y="4"/>
                      <a:pt x="5" y="3"/>
                      <a:pt x="5" y="5"/>
                    </a:cubicBezTo>
                    <a:cubicBezTo>
                      <a:pt x="5" y="6"/>
                      <a:pt x="4" y="6"/>
                      <a:pt x="4" y="6"/>
                    </a:cubicBezTo>
                    <a:cubicBezTo>
                      <a:pt x="4" y="5"/>
                      <a:pt x="4" y="5"/>
                      <a:pt x="5" y="5"/>
                    </a:cubicBezTo>
                    <a:cubicBezTo>
                      <a:pt x="5" y="4"/>
                      <a:pt x="4" y="4"/>
                      <a:pt x="4" y="3"/>
                    </a:cubicBezTo>
                    <a:cubicBezTo>
                      <a:pt x="3" y="5"/>
                      <a:pt x="0" y="4"/>
                      <a:pt x="0" y="7"/>
                    </a:cubicBezTo>
                    <a:cubicBezTo>
                      <a:pt x="1" y="8"/>
                      <a:pt x="1" y="8"/>
                      <a:pt x="1" y="7"/>
                    </a:cubicBezTo>
                    <a:cubicBezTo>
                      <a:pt x="1" y="7"/>
                      <a:pt x="2" y="6"/>
                      <a:pt x="2" y="5"/>
                    </a:cubicBezTo>
                    <a:cubicBezTo>
                      <a:pt x="2" y="6"/>
                      <a:pt x="3" y="5"/>
                      <a:pt x="3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4" y="8"/>
                      <a:pt x="7" y="8"/>
                      <a:pt x="9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7"/>
                      <a:pt x="9" y="7"/>
                      <a:pt x="9" y="6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4"/>
                      <a:pt x="9" y="5"/>
                    </a:cubicBezTo>
                    <a:cubicBezTo>
                      <a:pt x="10" y="4"/>
                      <a:pt x="9" y="3"/>
                      <a:pt x="9" y="2"/>
                    </a:cubicBezTo>
                    <a:cubicBezTo>
                      <a:pt x="10" y="2"/>
                      <a:pt x="10" y="3"/>
                      <a:pt x="10" y="1"/>
                    </a:cubicBezTo>
                    <a:cubicBezTo>
                      <a:pt x="9" y="0"/>
                      <a:pt x="10" y="3"/>
                      <a:pt x="8" y="1"/>
                    </a:cubicBez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79" name="Freeform 777"/>
              <p:cNvSpPr/>
              <p:nvPr/>
            </p:nvSpPr>
            <p:spPr bwMode="auto">
              <a:xfrm>
                <a:off x="1895" y="3131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0 w 3"/>
                  <a:gd name="T3" fmla="*/ 3 h 3"/>
                  <a:gd name="T4" fmla="*/ 3 w 3"/>
                  <a:gd name="T5" fmla="*/ 0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0" y="3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80" name="Freeform 778"/>
              <p:cNvSpPr/>
              <p:nvPr/>
            </p:nvSpPr>
            <p:spPr bwMode="auto">
              <a:xfrm>
                <a:off x="1895" y="3139"/>
                <a:ext cx="0" cy="6"/>
              </a:xfrm>
              <a:custGeom>
                <a:avLst/>
                <a:gdLst>
                  <a:gd name="T0" fmla="*/ 2 h 2"/>
                  <a:gd name="T1" fmla="*/ 1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81" name="Freeform 779"/>
              <p:cNvSpPr/>
              <p:nvPr/>
            </p:nvSpPr>
            <p:spPr bwMode="auto">
              <a:xfrm>
                <a:off x="1876" y="3131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82" name="Freeform 780"/>
              <p:cNvSpPr/>
              <p:nvPr/>
            </p:nvSpPr>
            <p:spPr bwMode="auto">
              <a:xfrm>
                <a:off x="1859" y="3131"/>
                <a:ext cx="11" cy="14"/>
              </a:xfrm>
              <a:custGeom>
                <a:avLst/>
                <a:gdLst>
                  <a:gd name="T0" fmla="*/ 0 w 4"/>
                  <a:gd name="T1" fmla="*/ 4 h 5"/>
                  <a:gd name="T2" fmla="*/ 3 w 4"/>
                  <a:gd name="T3" fmla="*/ 5 h 5"/>
                  <a:gd name="T4" fmla="*/ 4 w 4"/>
                  <a:gd name="T5" fmla="*/ 1 h 5"/>
                  <a:gd name="T6" fmla="*/ 2 w 4"/>
                  <a:gd name="T7" fmla="*/ 3 h 5"/>
                  <a:gd name="T8" fmla="*/ 1 w 4"/>
                  <a:gd name="T9" fmla="*/ 2 h 5"/>
                  <a:gd name="T10" fmla="*/ 0 w 4"/>
                  <a:gd name="T11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5">
                    <a:moveTo>
                      <a:pt x="0" y="4"/>
                    </a:moveTo>
                    <a:cubicBezTo>
                      <a:pt x="1" y="4"/>
                      <a:pt x="2" y="3"/>
                      <a:pt x="3" y="5"/>
                    </a:cubicBezTo>
                    <a:cubicBezTo>
                      <a:pt x="4" y="3"/>
                      <a:pt x="3" y="2"/>
                      <a:pt x="4" y="1"/>
                    </a:cubicBezTo>
                    <a:cubicBezTo>
                      <a:pt x="4" y="0"/>
                      <a:pt x="3" y="3"/>
                      <a:pt x="2" y="3"/>
                    </a:cubicBezTo>
                    <a:cubicBezTo>
                      <a:pt x="2" y="2"/>
                      <a:pt x="1" y="3"/>
                      <a:pt x="1" y="2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83" name="Freeform 781"/>
              <p:cNvSpPr/>
              <p:nvPr/>
            </p:nvSpPr>
            <p:spPr bwMode="auto">
              <a:xfrm>
                <a:off x="1810" y="3087"/>
                <a:ext cx="55" cy="49"/>
              </a:xfrm>
              <a:custGeom>
                <a:avLst/>
                <a:gdLst>
                  <a:gd name="T0" fmla="*/ 17 w 20"/>
                  <a:gd name="T1" fmla="*/ 14 h 18"/>
                  <a:gd name="T2" fmla="*/ 15 w 20"/>
                  <a:gd name="T3" fmla="*/ 14 h 18"/>
                  <a:gd name="T4" fmla="*/ 16 w 20"/>
                  <a:gd name="T5" fmla="*/ 13 h 18"/>
                  <a:gd name="T6" fmla="*/ 16 w 20"/>
                  <a:gd name="T7" fmla="*/ 12 h 18"/>
                  <a:gd name="T8" fmla="*/ 16 w 20"/>
                  <a:gd name="T9" fmla="*/ 13 h 18"/>
                  <a:gd name="T10" fmla="*/ 13 w 20"/>
                  <a:gd name="T11" fmla="*/ 12 h 18"/>
                  <a:gd name="T12" fmla="*/ 12 w 20"/>
                  <a:gd name="T13" fmla="*/ 13 h 18"/>
                  <a:gd name="T14" fmla="*/ 13 w 20"/>
                  <a:gd name="T15" fmla="*/ 10 h 18"/>
                  <a:gd name="T16" fmla="*/ 11 w 20"/>
                  <a:gd name="T17" fmla="*/ 13 h 18"/>
                  <a:gd name="T18" fmla="*/ 9 w 20"/>
                  <a:gd name="T19" fmla="*/ 11 h 18"/>
                  <a:gd name="T20" fmla="*/ 10 w 20"/>
                  <a:gd name="T21" fmla="*/ 11 h 18"/>
                  <a:gd name="T22" fmla="*/ 9 w 20"/>
                  <a:gd name="T23" fmla="*/ 10 h 18"/>
                  <a:gd name="T24" fmla="*/ 10 w 20"/>
                  <a:gd name="T25" fmla="*/ 9 h 18"/>
                  <a:gd name="T26" fmla="*/ 9 w 20"/>
                  <a:gd name="T27" fmla="*/ 7 h 18"/>
                  <a:gd name="T28" fmla="*/ 10 w 20"/>
                  <a:gd name="T29" fmla="*/ 7 h 18"/>
                  <a:gd name="T30" fmla="*/ 6 w 20"/>
                  <a:gd name="T31" fmla="*/ 5 h 18"/>
                  <a:gd name="T32" fmla="*/ 7 w 20"/>
                  <a:gd name="T33" fmla="*/ 4 h 18"/>
                  <a:gd name="T34" fmla="*/ 4 w 20"/>
                  <a:gd name="T35" fmla="*/ 6 h 18"/>
                  <a:gd name="T36" fmla="*/ 4 w 20"/>
                  <a:gd name="T37" fmla="*/ 4 h 18"/>
                  <a:gd name="T38" fmla="*/ 6 w 20"/>
                  <a:gd name="T39" fmla="*/ 3 h 18"/>
                  <a:gd name="T40" fmla="*/ 4 w 20"/>
                  <a:gd name="T41" fmla="*/ 3 h 18"/>
                  <a:gd name="T42" fmla="*/ 6 w 20"/>
                  <a:gd name="T43" fmla="*/ 2 h 18"/>
                  <a:gd name="T44" fmla="*/ 2 w 20"/>
                  <a:gd name="T45" fmla="*/ 2 h 18"/>
                  <a:gd name="T46" fmla="*/ 2 w 20"/>
                  <a:gd name="T47" fmla="*/ 0 h 18"/>
                  <a:gd name="T48" fmla="*/ 0 w 20"/>
                  <a:gd name="T49" fmla="*/ 2 h 18"/>
                  <a:gd name="T50" fmla="*/ 4 w 20"/>
                  <a:gd name="T51" fmla="*/ 7 h 18"/>
                  <a:gd name="T52" fmla="*/ 6 w 20"/>
                  <a:gd name="T53" fmla="*/ 8 h 18"/>
                  <a:gd name="T54" fmla="*/ 4 w 20"/>
                  <a:gd name="T55" fmla="*/ 9 h 18"/>
                  <a:gd name="T56" fmla="*/ 6 w 20"/>
                  <a:gd name="T57" fmla="*/ 8 h 18"/>
                  <a:gd name="T58" fmla="*/ 5 w 20"/>
                  <a:gd name="T59" fmla="*/ 10 h 18"/>
                  <a:gd name="T60" fmla="*/ 7 w 20"/>
                  <a:gd name="T61" fmla="*/ 9 h 18"/>
                  <a:gd name="T62" fmla="*/ 6 w 20"/>
                  <a:gd name="T63" fmla="*/ 11 h 18"/>
                  <a:gd name="T64" fmla="*/ 14 w 20"/>
                  <a:gd name="T65" fmla="*/ 16 h 18"/>
                  <a:gd name="T66" fmla="*/ 14 w 20"/>
                  <a:gd name="T67" fmla="*/ 15 h 18"/>
                  <a:gd name="T68" fmla="*/ 17 w 20"/>
                  <a:gd name="T69" fmla="*/ 16 h 18"/>
                  <a:gd name="T70" fmla="*/ 18 w 20"/>
                  <a:gd name="T71" fmla="*/ 15 h 18"/>
                  <a:gd name="T72" fmla="*/ 17 w 20"/>
                  <a:gd name="T73" fmla="*/ 18 h 18"/>
                  <a:gd name="T74" fmla="*/ 18 w 20"/>
                  <a:gd name="T75" fmla="*/ 18 h 18"/>
                  <a:gd name="T76" fmla="*/ 18 w 20"/>
                  <a:gd name="T77" fmla="*/ 17 h 18"/>
                  <a:gd name="T78" fmla="*/ 19 w 20"/>
                  <a:gd name="T79" fmla="*/ 18 h 18"/>
                  <a:gd name="T80" fmla="*/ 19 w 20"/>
                  <a:gd name="T81" fmla="*/ 15 h 18"/>
                  <a:gd name="T82" fmla="*/ 18 w 20"/>
                  <a:gd name="T83" fmla="*/ 12 h 18"/>
                  <a:gd name="T84" fmla="*/ 17 w 20"/>
                  <a:gd name="T85" fmla="*/ 14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0" h="18">
                    <a:moveTo>
                      <a:pt x="17" y="14"/>
                    </a:moveTo>
                    <a:cubicBezTo>
                      <a:pt x="16" y="14"/>
                      <a:pt x="15" y="14"/>
                      <a:pt x="15" y="14"/>
                    </a:cubicBezTo>
                    <a:cubicBezTo>
                      <a:pt x="16" y="13"/>
                      <a:pt x="16" y="13"/>
                      <a:pt x="16" y="13"/>
                    </a:cubicBezTo>
                    <a:cubicBezTo>
                      <a:pt x="17" y="12"/>
                      <a:pt x="16" y="13"/>
                      <a:pt x="16" y="12"/>
                    </a:cubicBezTo>
                    <a:cubicBezTo>
                      <a:pt x="16" y="12"/>
                      <a:pt x="16" y="13"/>
                      <a:pt x="16" y="13"/>
                    </a:cubicBezTo>
                    <a:cubicBezTo>
                      <a:pt x="15" y="12"/>
                      <a:pt x="14" y="14"/>
                      <a:pt x="13" y="12"/>
                    </a:cubicBezTo>
                    <a:cubicBezTo>
                      <a:pt x="13" y="12"/>
                      <a:pt x="13" y="12"/>
                      <a:pt x="12" y="13"/>
                    </a:cubicBezTo>
                    <a:cubicBezTo>
                      <a:pt x="12" y="11"/>
                      <a:pt x="13" y="12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1"/>
                      <a:pt x="9" y="12"/>
                      <a:pt x="9" y="11"/>
                    </a:cubicBezTo>
                    <a:cubicBezTo>
                      <a:pt x="10" y="11"/>
                      <a:pt x="10" y="10"/>
                      <a:pt x="10" y="11"/>
                    </a:cubicBezTo>
                    <a:cubicBezTo>
                      <a:pt x="11" y="9"/>
                      <a:pt x="9" y="10"/>
                      <a:pt x="9" y="10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8"/>
                      <a:pt x="8" y="9"/>
                      <a:pt x="9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8" y="7"/>
                      <a:pt x="7" y="5"/>
                      <a:pt x="6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5" y="3"/>
                      <a:pt x="7" y="5"/>
                      <a:pt x="4" y="6"/>
                    </a:cubicBezTo>
                    <a:cubicBezTo>
                      <a:pt x="7" y="4"/>
                      <a:pt x="3" y="6"/>
                      <a:pt x="4" y="4"/>
                    </a:cubicBezTo>
                    <a:cubicBezTo>
                      <a:pt x="5" y="3"/>
                      <a:pt x="5" y="5"/>
                      <a:pt x="6" y="3"/>
                    </a:cubicBezTo>
                    <a:cubicBezTo>
                      <a:pt x="4" y="4"/>
                      <a:pt x="5" y="3"/>
                      <a:pt x="4" y="3"/>
                    </a:cubicBezTo>
                    <a:cubicBezTo>
                      <a:pt x="6" y="2"/>
                      <a:pt x="4" y="2"/>
                      <a:pt x="6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1"/>
                      <a:pt x="3" y="1"/>
                      <a:pt x="2" y="0"/>
                    </a:cubicBezTo>
                    <a:cubicBezTo>
                      <a:pt x="3" y="1"/>
                      <a:pt x="0" y="1"/>
                      <a:pt x="0" y="2"/>
                    </a:cubicBezTo>
                    <a:cubicBezTo>
                      <a:pt x="1" y="3"/>
                      <a:pt x="3" y="5"/>
                      <a:pt x="4" y="7"/>
                    </a:cubicBezTo>
                    <a:cubicBezTo>
                      <a:pt x="5" y="6"/>
                      <a:pt x="4" y="9"/>
                      <a:pt x="6" y="8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6" y="10"/>
                      <a:pt x="5" y="8"/>
                      <a:pt x="6" y="8"/>
                    </a:cubicBezTo>
                    <a:cubicBezTo>
                      <a:pt x="7" y="8"/>
                      <a:pt x="6" y="9"/>
                      <a:pt x="5" y="10"/>
                    </a:cubicBezTo>
                    <a:cubicBezTo>
                      <a:pt x="6" y="10"/>
                      <a:pt x="6" y="9"/>
                      <a:pt x="7" y="9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8" y="13"/>
                      <a:pt x="12" y="14"/>
                      <a:pt x="14" y="16"/>
                    </a:cubicBezTo>
                    <a:cubicBezTo>
                      <a:pt x="14" y="15"/>
                      <a:pt x="14" y="15"/>
                      <a:pt x="14" y="15"/>
                    </a:cubicBezTo>
                    <a:cubicBezTo>
                      <a:pt x="15" y="16"/>
                      <a:pt x="18" y="13"/>
                      <a:pt x="17" y="16"/>
                    </a:cubicBezTo>
                    <a:cubicBezTo>
                      <a:pt x="18" y="15"/>
                      <a:pt x="18" y="15"/>
                      <a:pt x="18" y="15"/>
                    </a:cubicBezTo>
                    <a:cubicBezTo>
                      <a:pt x="18" y="16"/>
                      <a:pt x="18" y="17"/>
                      <a:pt x="17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9" y="16"/>
                      <a:pt x="19" y="17"/>
                      <a:pt x="19" y="18"/>
                    </a:cubicBezTo>
                    <a:cubicBezTo>
                      <a:pt x="20" y="17"/>
                      <a:pt x="19" y="16"/>
                      <a:pt x="19" y="15"/>
                    </a:cubicBezTo>
                    <a:cubicBezTo>
                      <a:pt x="17" y="16"/>
                      <a:pt x="19" y="12"/>
                      <a:pt x="18" y="12"/>
                    </a:cubicBezTo>
                    <a:cubicBezTo>
                      <a:pt x="17" y="13"/>
                      <a:pt x="17" y="13"/>
                      <a:pt x="17" y="1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84" name="Freeform 782"/>
              <p:cNvSpPr/>
              <p:nvPr/>
            </p:nvSpPr>
            <p:spPr bwMode="auto">
              <a:xfrm>
                <a:off x="1857" y="313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85" name="Freeform 783"/>
              <p:cNvSpPr/>
              <p:nvPr/>
            </p:nvSpPr>
            <p:spPr bwMode="auto">
              <a:xfrm>
                <a:off x="1816" y="308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86" name="Rectangle 784"/>
              <p:cNvSpPr>
                <a:spLocks noChangeArrowheads="1"/>
              </p:cNvSpPr>
              <p:nvPr/>
            </p:nvSpPr>
            <p:spPr bwMode="auto">
              <a:xfrm>
                <a:off x="1862" y="3136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87" name="Freeform 785"/>
              <p:cNvSpPr/>
              <p:nvPr/>
            </p:nvSpPr>
            <p:spPr bwMode="auto">
              <a:xfrm>
                <a:off x="1865" y="3128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0 h 3"/>
                  <a:gd name="T4" fmla="*/ 0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88" name="Freeform 786"/>
              <p:cNvSpPr/>
              <p:nvPr/>
            </p:nvSpPr>
            <p:spPr bwMode="auto">
              <a:xfrm>
                <a:off x="1816" y="3076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89" name="Freeform 787"/>
              <p:cNvSpPr/>
              <p:nvPr/>
            </p:nvSpPr>
            <p:spPr bwMode="auto">
              <a:xfrm>
                <a:off x="1816" y="304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90" name="Freeform 788"/>
              <p:cNvSpPr/>
              <p:nvPr/>
            </p:nvSpPr>
            <p:spPr bwMode="auto">
              <a:xfrm>
                <a:off x="1800" y="2995"/>
                <a:ext cx="57" cy="92"/>
              </a:xfrm>
              <a:custGeom>
                <a:avLst/>
                <a:gdLst>
                  <a:gd name="T0" fmla="*/ 20 w 21"/>
                  <a:gd name="T1" fmla="*/ 5 h 34"/>
                  <a:gd name="T2" fmla="*/ 20 w 21"/>
                  <a:gd name="T3" fmla="*/ 3 h 34"/>
                  <a:gd name="T4" fmla="*/ 19 w 21"/>
                  <a:gd name="T5" fmla="*/ 2 h 34"/>
                  <a:gd name="T6" fmla="*/ 16 w 21"/>
                  <a:gd name="T7" fmla="*/ 4 h 34"/>
                  <a:gd name="T8" fmla="*/ 11 w 21"/>
                  <a:gd name="T9" fmla="*/ 5 h 34"/>
                  <a:gd name="T10" fmla="*/ 8 w 21"/>
                  <a:gd name="T11" fmla="*/ 5 h 34"/>
                  <a:gd name="T12" fmla="*/ 4 w 21"/>
                  <a:gd name="T13" fmla="*/ 7 h 34"/>
                  <a:gd name="T14" fmla="*/ 2 w 21"/>
                  <a:gd name="T15" fmla="*/ 8 h 34"/>
                  <a:gd name="T16" fmla="*/ 1 w 21"/>
                  <a:gd name="T17" fmla="*/ 10 h 34"/>
                  <a:gd name="T18" fmla="*/ 4 w 21"/>
                  <a:gd name="T19" fmla="*/ 12 h 34"/>
                  <a:gd name="T20" fmla="*/ 4 w 21"/>
                  <a:gd name="T21" fmla="*/ 14 h 34"/>
                  <a:gd name="T22" fmla="*/ 2 w 21"/>
                  <a:gd name="T23" fmla="*/ 16 h 34"/>
                  <a:gd name="T24" fmla="*/ 2 w 21"/>
                  <a:gd name="T25" fmla="*/ 18 h 34"/>
                  <a:gd name="T26" fmla="*/ 2 w 21"/>
                  <a:gd name="T27" fmla="*/ 22 h 34"/>
                  <a:gd name="T28" fmla="*/ 3 w 21"/>
                  <a:gd name="T29" fmla="*/ 24 h 34"/>
                  <a:gd name="T30" fmla="*/ 4 w 21"/>
                  <a:gd name="T31" fmla="*/ 26 h 34"/>
                  <a:gd name="T32" fmla="*/ 3 w 21"/>
                  <a:gd name="T33" fmla="*/ 26 h 34"/>
                  <a:gd name="T34" fmla="*/ 4 w 21"/>
                  <a:gd name="T35" fmla="*/ 28 h 34"/>
                  <a:gd name="T36" fmla="*/ 5 w 21"/>
                  <a:gd name="T37" fmla="*/ 34 h 34"/>
                  <a:gd name="T38" fmla="*/ 5 w 21"/>
                  <a:gd name="T39" fmla="*/ 31 h 34"/>
                  <a:gd name="T40" fmla="*/ 3 w 21"/>
                  <a:gd name="T41" fmla="*/ 31 h 34"/>
                  <a:gd name="T42" fmla="*/ 7 w 21"/>
                  <a:gd name="T43" fmla="*/ 29 h 34"/>
                  <a:gd name="T44" fmla="*/ 7 w 21"/>
                  <a:gd name="T45" fmla="*/ 28 h 34"/>
                  <a:gd name="T46" fmla="*/ 6 w 21"/>
                  <a:gd name="T47" fmla="*/ 26 h 34"/>
                  <a:gd name="T48" fmla="*/ 7 w 21"/>
                  <a:gd name="T49" fmla="*/ 25 h 34"/>
                  <a:gd name="T50" fmla="*/ 6 w 21"/>
                  <a:gd name="T51" fmla="*/ 22 h 34"/>
                  <a:gd name="T52" fmla="*/ 5 w 21"/>
                  <a:gd name="T53" fmla="*/ 20 h 34"/>
                  <a:gd name="T54" fmla="*/ 6 w 21"/>
                  <a:gd name="T55" fmla="*/ 20 h 34"/>
                  <a:gd name="T56" fmla="*/ 6 w 21"/>
                  <a:gd name="T57" fmla="*/ 19 h 34"/>
                  <a:gd name="T58" fmla="*/ 5 w 21"/>
                  <a:gd name="T59" fmla="*/ 17 h 34"/>
                  <a:gd name="T60" fmla="*/ 5 w 21"/>
                  <a:gd name="T61" fmla="*/ 15 h 34"/>
                  <a:gd name="T62" fmla="*/ 6 w 21"/>
                  <a:gd name="T63" fmla="*/ 15 h 34"/>
                  <a:gd name="T64" fmla="*/ 7 w 21"/>
                  <a:gd name="T65" fmla="*/ 13 h 34"/>
                  <a:gd name="T66" fmla="*/ 5 w 21"/>
                  <a:gd name="T67" fmla="*/ 11 h 34"/>
                  <a:gd name="T68" fmla="*/ 5 w 21"/>
                  <a:gd name="T69" fmla="*/ 8 h 34"/>
                  <a:gd name="T70" fmla="*/ 7 w 21"/>
                  <a:gd name="T71" fmla="*/ 8 h 34"/>
                  <a:gd name="T72" fmla="*/ 9 w 21"/>
                  <a:gd name="T73" fmla="*/ 8 h 34"/>
                  <a:gd name="T74" fmla="*/ 13 w 21"/>
                  <a:gd name="T75" fmla="*/ 7 h 34"/>
                  <a:gd name="T76" fmla="*/ 11 w 21"/>
                  <a:gd name="T77" fmla="*/ 5 h 34"/>
                  <a:gd name="T78" fmla="*/ 14 w 21"/>
                  <a:gd name="T79" fmla="*/ 8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1" h="34">
                    <a:moveTo>
                      <a:pt x="18" y="8"/>
                    </a:moveTo>
                    <a:cubicBezTo>
                      <a:pt x="18" y="7"/>
                      <a:pt x="19" y="7"/>
                      <a:pt x="20" y="5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20" y="6"/>
                      <a:pt x="21" y="4"/>
                      <a:pt x="20" y="3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19" y="5"/>
                      <a:pt x="19" y="3"/>
                      <a:pt x="19" y="2"/>
                    </a:cubicBezTo>
                    <a:cubicBezTo>
                      <a:pt x="18" y="3"/>
                      <a:pt x="18" y="5"/>
                      <a:pt x="17" y="5"/>
                    </a:cubicBezTo>
                    <a:cubicBezTo>
                      <a:pt x="16" y="5"/>
                      <a:pt x="16" y="4"/>
                      <a:pt x="16" y="4"/>
                    </a:cubicBezTo>
                    <a:cubicBezTo>
                      <a:pt x="16" y="4"/>
                      <a:pt x="16" y="6"/>
                      <a:pt x="15" y="6"/>
                    </a:cubicBezTo>
                    <a:cubicBezTo>
                      <a:pt x="14" y="0"/>
                      <a:pt x="13" y="8"/>
                      <a:pt x="11" y="5"/>
                    </a:cubicBezTo>
                    <a:cubicBezTo>
                      <a:pt x="11" y="5"/>
                      <a:pt x="10" y="5"/>
                      <a:pt x="9" y="6"/>
                    </a:cubicBezTo>
                    <a:cubicBezTo>
                      <a:pt x="9" y="5"/>
                      <a:pt x="8" y="6"/>
                      <a:pt x="8" y="5"/>
                    </a:cubicBezTo>
                    <a:cubicBezTo>
                      <a:pt x="8" y="8"/>
                      <a:pt x="5" y="3"/>
                      <a:pt x="6" y="8"/>
                    </a:cubicBezTo>
                    <a:cubicBezTo>
                      <a:pt x="4" y="7"/>
                      <a:pt x="6" y="8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6"/>
                      <a:pt x="5" y="7"/>
                      <a:pt x="2" y="8"/>
                    </a:cubicBezTo>
                    <a:cubicBezTo>
                      <a:pt x="1" y="9"/>
                      <a:pt x="3" y="8"/>
                      <a:pt x="4" y="9"/>
                    </a:cubicBezTo>
                    <a:cubicBezTo>
                      <a:pt x="3" y="10"/>
                      <a:pt x="3" y="10"/>
                      <a:pt x="1" y="10"/>
                    </a:cubicBezTo>
                    <a:cubicBezTo>
                      <a:pt x="3" y="11"/>
                      <a:pt x="2" y="11"/>
                      <a:pt x="3" y="12"/>
                    </a:cubicBezTo>
                    <a:cubicBezTo>
                      <a:pt x="3" y="12"/>
                      <a:pt x="3" y="11"/>
                      <a:pt x="4" y="12"/>
                    </a:cubicBezTo>
                    <a:cubicBezTo>
                      <a:pt x="4" y="13"/>
                      <a:pt x="5" y="13"/>
                      <a:pt x="6" y="14"/>
                    </a:cubicBezTo>
                    <a:cubicBezTo>
                      <a:pt x="4" y="15"/>
                      <a:pt x="6" y="13"/>
                      <a:pt x="4" y="14"/>
                    </a:cubicBezTo>
                    <a:cubicBezTo>
                      <a:pt x="3" y="13"/>
                      <a:pt x="3" y="12"/>
                      <a:pt x="2" y="12"/>
                    </a:cubicBezTo>
                    <a:cubicBezTo>
                      <a:pt x="1" y="13"/>
                      <a:pt x="2" y="14"/>
                      <a:pt x="2" y="16"/>
                    </a:cubicBezTo>
                    <a:cubicBezTo>
                      <a:pt x="2" y="16"/>
                      <a:pt x="1" y="15"/>
                      <a:pt x="1" y="16"/>
                    </a:cubicBezTo>
                    <a:cubicBezTo>
                      <a:pt x="0" y="17"/>
                      <a:pt x="3" y="18"/>
                      <a:pt x="2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3" y="19"/>
                      <a:pt x="1" y="20"/>
                      <a:pt x="2" y="22"/>
                    </a:cubicBezTo>
                    <a:cubicBezTo>
                      <a:pt x="2" y="21"/>
                      <a:pt x="3" y="21"/>
                      <a:pt x="3" y="21"/>
                    </a:cubicBezTo>
                    <a:cubicBezTo>
                      <a:pt x="0" y="22"/>
                      <a:pt x="5" y="23"/>
                      <a:pt x="3" y="24"/>
                    </a:cubicBezTo>
                    <a:cubicBezTo>
                      <a:pt x="5" y="24"/>
                      <a:pt x="6" y="25"/>
                      <a:pt x="6" y="25"/>
                    </a:cubicBezTo>
                    <a:cubicBezTo>
                      <a:pt x="6" y="25"/>
                      <a:pt x="5" y="26"/>
                      <a:pt x="4" y="26"/>
                    </a:cubicBezTo>
                    <a:cubicBezTo>
                      <a:pt x="5" y="24"/>
                      <a:pt x="2" y="25"/>
                      <a:pt x="1" y="24"/>
                    </a:cubicBezTo>
                    <a:cubicBezTo>
                      <a:pt x="2" y="25"/>
                      <a:pt x="1" y="26"/>
                      <a:pt x="3" y="26"/>
                    </a:cubicBezTo>
                    <a:cubicBezTo>
                      <a:pt x="1" y="26"/>
                      <a:pt x="1" y="26"/>
                      <a:pt x="1" y="26"/>
                    </a:cubicBezTo>
                    <a:cubicBezTo>
                      <a:pt x="1" y="28"/>
                      <a:pt x="5" y="27"/>
                      <a:pt x="4" y="28"/>
                    </a:cubicBezTo>
                    <a:cubicBezTo>
                      <a:pt x="2" y="28"/>
                      <a:pt x="2" y="28"/>
                      <a:pt x="2" y="28"/>
                    </a:cubicBezTo>
                    <a:cubicBezTo>
                      <a:pt x="3" y="30"/>
                      <a:pt x="2" y="33"/>
                      <a:pt x="5" y="34"/>
                    </a:cubicBezTo>
                    <a:cubicBezTo>
                      <a:pt x="6" y="34"/>
                      <a:pt x="8" y="32"/>
                      <a:pt x="8" y="32"/>
                    </a:cubicBezTo>
                    <a:cubicBezTo>
                      <a:pt x="7" y="31"/>
                      <a:pt x="6" y="31"/>
                      <a:pt x="5" y="31"/>
                    </a:cubicBezTo>
                    <a:cubicBezTo>
                      <a:pt x="6" y="30"/>
                      <a:pt x="6" y="30"/>
                      <a:pt x="6" y="30"/>
                    </a:cubicBezTo>
                    <a:cubicBezTo>
                      <a:pt x="5" y="31"/>
                      <a:pt x="4" y="30"/>
                      <a:pt x="3" y="31"/>
                    </a:cubicBezTo>
                    <a:cubicBezTo>
                      <a:pt x="2" y="30"/>
                      <a:pt x="5" y="30"/>
                      <a:pt x="4" y="29"/>
                    </a:cubicBezTo>
                    <a:cubicBezTo>
                      <a:pt x="5" y="29"/>
                      <a:pt x="6" y="29"/>
                      <a:pt x="7" y="29"/>
                    </a:cubicBezTo>
                    <a:cubicBezTo>
                      <a:pt x="6" y="29"/>
                      <a:pt x="6" y="29"/>
                      <a:pt x="6" y="29"/>
                    </a:cubicBezTo>
                    <a:cubicBezTo>
                      <a:pt x="7" y="29"/>
                      <a:pt x="6" y="28"/>
                      <a:pt x="7" y="28"/>
                    </a:cubicBezTo>
                    <a:cubicBezTo>
                      <a:pt x="5" y="28"/>
                      <a:pt x="7" y="27"/>
                      <a:pt x="6" y="26"/>
                    </a:cubicBezTo>
                    <a:cubicBezTo>
                      <a:pt x="6" y="26"/>
                      <a:pt x="6" y="26"/>
                      <a:pt x="6" y="26"/>
                    </a:cubicBezTo>
                    <a:cubicBezTo>
                      <a:pt x="5" y="26"/>
                      <a:pt x="5" y="26"/>
                      <a:pt x="5" y="26"/>
                    </a:cubicBezTo>
                    <a:cubicBezTo>
                      <a:pt x="6" y="25"/>
                      <a:pt x="6" y="25"/>
                      <a:pt x="7" y="25"/>
                    </a:cubicBezTo>
                    <a:cubicBezTo>
                      <a:pt x="6" y="24"/>
                      <a:pt x="4" y="24"/>
                      <a:pt x="4" y="23"/>
                    </a:cubicBezTo>
                    <a:cubicBezTo>
                      <a:pt x="6" y="23"/>
                      <a:pt x="5" y="22"/>
                      <a:pt x="6" y="22"/>
                    </a:cubicBezTo>
                    <a:cubicBezTo>
                      <a:pt x="5" y="22"/>
                      <a:pt x="6" y="21"/>
                      <a:pt x="5" y="21"/>
                    </a:cubicBezTo>
                    <a:cubicBezTo>
                      <a:pt x="4" y="20"/>
                      <a:pt x="4" y="20"/>
                      <a:pt x="5" y="20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6" y="19"/>
                      <a:pt x="5" y="19"/>
                      <a:pt x="6" y="19"/>
                    </a:cubicBezTo>
                    <a:cubicBezTo>
                      <a:pt x="6" y="19"/>
                      <a:pt x="6" y="19"/>
                      <a:pt x="6" y="19"/>
                    </a:cubicBezTo>
                    <a:cubicBezTo>
                      <a:pt x="7" y="19"/>
                      <a:pt x="4" y="18"/>
                      <a:pt x="5" y="17"/>
                    </a:cubicBezTo>
                    <a:cubicBezTo>
                      <a:pt x="4" y="17"/>
                      <a:pt x="5" y="16"/>
                      <a:pt x="3" y="16"/>
                    </a:cubicBezTo>
                    <a:cubicBezTo>
                      <a:pt x="3" y="16"/>
                      <a:pt x="5" y="16"/>
                      <a:pt x="5" y="15"/>
                    </a:cubicBezTo>
                    <a:cubicBezTo>
                      <a:pt x="3" y="15"/>
                      <a:pt x="5" y="15"/>
                      <a:pt x="4" y="14"/>
                    </a:cubicBezTo>
                    <a:cubicBezTo>
                      <a:pt x="6" y="15"/>
                      <a:pt x="5" y="14"/>
                      <a:pt x="6" y="15"/>
                    </a:cubicBezTo>
                    <a:cubicBezTo>
                      <a:pt x="7" y="14"/>
                      <a:pt x="5" y="13"/>
                      <a:pt x="5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6" y="12"/>
                      <a:pt x="5" y="12"/>
                      <a:pt x="6" y="12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6" y="11"/>
                      <a:pt x="5" y="10"/>
                      <a:pt x="7" y="10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4" y="13"/>
                      <a:pt x="6" y="9"/>
                      <a:pt x="6" y="7"/>
                    </a:cubicBezTo>
                    <a:cubicBezTo>
                      <a:pt x="7" y="7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8" y="9"/>
                      <a:pt x="9" y="10"/>
                      <a:pt x="9" y="8"/>
                    </a:cubicBezTo>
                    <a:cubicBezTo>
                      <a:pt x="9" y="8"/>
                      <a:pt x="9" y="9"/>
                      <a:pt x="10" y="10"/>
                    </a:cubicBezTo>
                    <a:cubicBezTo>
                      <a:pt x="10" y="7"/>
                      <a:pt x="13" y="11"/>
                      <a:pt x="13" y="7"/>
                    </a:cubicBezTo>
                    <a:cubicBezTo>
                      <a:pt x="13" y="7"/>
                      <a:pt x="12" y="6"/>
                      <a:pt x="11" y="7"/>
                    </a:cubicBezTo>
                    <a:cubicBezTo>
                      <a:pt x="11" y="6"/>
                      <a:pt x="11" y="5"/>
                      <a:pt x="11" y="5"/>
                    </a:cubicBezTo>
                    <a:cubicBezTo>
                      <a:pt x="12" y="5"/>
                      <a:pt x="13" y="6"/>
                      <a:pt x="13" y="6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5" y="10"/>
                      <a:pt x="16" y="4"/>
                      <a:pt x="18" y="8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91" name="Freeform 789"/>
              <p:cNvSpPr/>
              <p:nvPr/>
            </p:nvSpPr>
            <p:spPr bwMode="auto">
              <a:xfrm>
                <a:off x="1816" y="3019"/>
                <a:ext cx="3" cy="6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92" name="Freeform 790"/>
              <p:cNvSpPr/>
              <p:nvPr/>
            </p:nvSpPr>
            <p:spPr bwMode="auto">
              <a:xfrm>
                <a:off x="1819" y="301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93" name="Freeform 791"/>
              <p:cNvSpPr/>
              <p:nvPr/>
            </p:nvSpPr>
            <p:spPr bwMode="auto">
              <a:xfrm>
                <a:off x="1854" y="3014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94" name="Rectangle 792"/>
              <p:cNvSpPr>
                <a:spLocks noChangeArrowheads="1"/>
              </p:cNvSpPr>
              <p:nvPr/>
            </p:nvSpPr>
            <p:spPr bwMode="auto">
              <a:xfrm>
                <a:off x="1857" y="3011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95" name="Freeform 793"/>
              <p:cNvSpPr/>
              <p:nvPr/>
            </p:nvSpPr>
            <p:spPr bwMode="auto">
              <a:xfrm>
                <a:off x="1857" y="2992"/>
                <a:ext cx="62" cy="25"/>
              </a:xfrm>
              <a:custGeom>
                <a:avLst/>
                <a:gdLst>
                  <a:gd name="T0" fmla="*/ 19 w 23"/>
                  <a:gd name="T1" fmla="*/ 4 h 9"/>
                  <a:gd name="T2" fmla="*/ 20 w 23"/>
                  <a:gd name="T3" fmla="*/ 2 h 9"/>
                  <a:gd name="T4" fmla="*/ 21 w 23"/>
                  <a:gd name="T5" fmla="*/ 4 h 9"/>
                  <a:gd name="T6" fmla="*/ 23 w 23"/>
                  <a:gd name="T7" fmla="*/ 1 h 9"/>
                  <a:gd name="T8" fmla="*/ 12 w 23"/>
                  <a:gd name="T9" fmla="*/ 3 h 9"/>
                  <a:gd name="T10" fmla="*/ 12 w 23"/>
                  <a:gd name="T11" fmla="*/ 2 h 9"/>
                  <a:gd name="T12" fmla="*/ 8 w 23"/>
                  <a:gd name="T13" fmla="*/ 4 h 9"/>
                  <a:gd name="T14" fmla="*/ 8 w 23"/>
                  <a:gd name="T15" fmla="*/ 2 h 9"/>
                  <a:gd name="T16" fmla="*/ 6 w 23"/>
                  <a:gd name="T17" fmla="*/ 3 h 9"/>
                  <a:gd name="T18" fmla="*/ 6 w 23"/>
                  <a:gd name="T19" fmla="*/ 4 h 9"/>
                  <a:gd name="T20" fmla="*/ 5 w 23"/>
                  <a:gd name="T21" fmla="*/ 3 h 9"/>
                  <a:gd name="T22" fmla="*/ 5 w 23"/>
                  <a:gd name="T23" fmla="*/ 4 h 9"/>
                  <a:gd name="T24" fmla="*/ 4 w 23"/>
                  <a:gd name="T25" fmla="*/ 4 h 9"/>
                  <a:gd name="T26" fmla="*/ 4 w 23"/>
                  <a:gd name="T27" fmla="*/ 3 h 9"/>
                  <a:gd name="T28" fmla="*/ 3 w 23"/>
                  <a:gd name="T29" fmla="*/ 4 h 9"/>
                  <a:gd name="T30" fmla="*/ 3 w 23"/>
                  <a:gd name="T31" fmla="*/ 3 h 9"/>
                  <a:gd name="T32" fmla="*/ 0 w 23"/>
                  <a:gd name="T33" fmla="*/ 5 h 9"/>
                  <a:gd name="T34" fmla="*/ 0 w 23"/>
                  <a:gd name="T35" fmla="*/ 6 h 9"/>
                  <a:gd name="T36" fmla="*/ 2 w 23"/>
                  <a:gd name="T37" fmla="*/ 5 h 9"/>
                  <a:gd name="T38" fmla="*/ 2 w 23"/>
                  <a:gd name="T39" fmla="*/ 5 h 9"/>
                  <a:gd name="T40" fmla="*/ 4 w 23"/>
                  <a:gd name="T41" fmla="*/ 4 h 9"/>
                  <a:gd name="T42" fmla="*/ 3 w 23"/>
                  <a:gd name="T43" fmla="*/ 6 h 9"/>
                  <a:gd name="T44" fmla="*/ 6 w 23"/>
                  <a:gd name="T45" fmla="*/ 7 h 9"/>
                  <a:gd name="T46" fmla="*/ 6 w 23"/>
                  <a:gd name="T47" fmla="*/ 7 h 9"/>
                  <a:gd name="T48" fmla="*/ 6 w 23"/>
                  <a:gd name="T49" fmla="*/ 7 h 9"/>
                  <a:gd name="T50" fmla="*/ 6 w 23"/>
                  <a:gd name="T51" fmla="*/ 6 h 9"/>
                  <a:gd name="T52" fmla="*/ 6 w 23"/>
                  <a:gd name="T53" fmla="*/ 4 h 9"/>
                  <a:gd name="T54" fmla="*/ 7 w 23"/>
                  <a:gd name="T55" fmla="*/ 4 h 9"/>
                  <a:gd name="T56" fmla="*/ 7 w 23"/>
                  <a:gd name="T57" fmla="*/ 6 h 9"/>
                  <a:gd name="T58" fmla="*/ 7 w 23"/>
                  <a:gd name="T59" fmla="*/ 5 h 9"/>
                  <a:gd name="T60" fmla="*/ 8 w 23"/>
                  <a:gd name="T61" fmla="*/ 7 h 9"/>
                  <a:gd name="T62" fmla="*/ 8 w 23"/>
                  <a:gd name="T63" fmla="*/ 5 h 9"/>
                  <a:gd name="T64" fmla="*/ 13 w 23"/>
                  <a:gd name="T65" fmla="*/ 4 h 9"/>
                  <a:gd name="T66" fmla="*/ 12 w 23"/>
                  <a:gd name="T67" fmla="*/ 5 h 9"/>
                  <a:gd name="T68" fmla="*/ 13 w 23"/>
                  <a:gd name="T69" fmla="*/ 4 h 9"/>
                  <a:gd name="T70" fmla="*/ 16 w 23"/>
                  <a:gd name="T71" fmla="*/ 5 h 9"/>
                  <a:gd name="T72" fmla="*/ 15 w 23"/>
                  <a:gd name="T73" fmla="*/ 4 h 9"/>
                  <a:gd name="T74" fmla="*/ 18 w 23"/>
                  <a:gd name="T75" fmla="*/ 4 h 9"/>
                  <a:gd name="T76" fmla="*/ 18 w 23"/>
                  <a:gd name="T77" fmla="*/ 4 h 9"/>
                  <a:gd name="T78" fmla="*/ 20 w 23"/>
                  <a:gd name="T79" fmla="*/ 2 h 9"/>
                  <a:gd name="T80" fmla="*/ 19 w 23"/>
                  <a:gd name="T81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3" h="9">
                    <a:moveTo>
                      <a:pt x="19" y="4"/>
                    </a:moveTo>
                    <a:cubicBezTo>
                      <a:pt x="20" y="2"/>
                      <a:pt x="20" y="2"/>
                      <a:pt x="20" y="2"/>
                    </a:cubicBezTo>
                    <a:cubicBezTo>
                      <a:pt x="20" y="3"/>
                      <a:pt x="22" y="2"/>
                      <a:pt x="21" y="4"/>
                    </a:cubicBezTo>
                    <a:cubicBezTo>
                      <a:pt x="22" y="2"/>
                      <a:pt x="23" y="3"/>
                      <a:pt x="23" y="1"/>
                    </a:cubicBezTo>
                    <a:cubicBezTo>
                      <a:pt x="20" y="2"/>
                      <a:pt x="15" y="0"/>
                      <a:pt x="12" y="3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0" y="4"/>
                      <a:pt x="9" y="0"/>
                      <a:pt x="8" y="4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5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5" y="3"/>
                      <a:pt x="5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5"/>
                      <a:pt x="4" y="4"/>
                      <a:pt x="4" y="4"/>
                    </a:cubicBezTo>
                    <a:cubicBezTo>
                      <a:pt x="4" y="3"/>
                      <a:pt x="4" y="4"/>
                      <a:pt x="4" y="3"/>
                    </a:cubicBezTo>
                    <a:cubicBezTo>
                      <a:pt x="4" y="3"/>
                      <a:pt x="3" y="4"/>
                      <a:pt x="3" y="4"/>
                    </a:cubicBezTo>
                    <a:cubicBezTo>
                      <a:pt x="3" y="4"/>
                      <a:pt x="3" y="3"/>
                      <a:pt x="3" y="3"/>
                    </a:cubicBezTo>
                    <a:cubicBezTo>
                      <a:pt x="2" y="4"/>
                      <a:pt x="1" y="2"/>
                      <a:pt x="0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7"/>
                      <a:pt x="2" y="6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2"/>
                      <a:pt x="3" y="6"/>
                      <a:pt x="4" y="4"/>
                    </a:cubicBezTo>
                    <a:cubicBezTo>
                      <a:pt x="4" y="6"/>
                      <a:pt x="3" y="6"/>
                      <a:pt x="3" y="6"/>
                    </a:cubicBezTo>
                    <a:cubicBezTo>
                      <a:pt x="4" y="9"/>
                      <a:pt x="5" y="4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8"/>
                      <a:pt x="6" y="7"/>
                      <a:pt x="6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4"/>
                      <a:pt x="6" y="4"/>
                    </a:cubicBezTo>
                    <a:cubicBezTo>
                      <a:pt x="7" y="5"/>
                      <a:pt x="7" y="3"/>
                      <a:pt x="7" y="4"/>
                    </a:cubicBezTo>
                    <a:cubicBezTo>
                      <a:pt x="7" y="5"/>
                      <a:pt x="7" y="5"/>
                      <a:pt x="7" y="6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5"/>
                      <a:pt x="8" y="6"/>
                      <a:pt x="8" y="7"/>
                    </a:cubicBezTo>
                    <a:cubicBezTo>
                      <a:pt x="9" y="6"/>
                      <a:pt x="8" y="6"/>
                      <a:pt x="8" y="5"/>
                    </a:cubicBezTo>
                    <a:cubicBezTo>
                      <a:pt x="9" y="6"/>
                      <a:pt x="11" y="6"/>
                      <a:pt x="13" y="4"/>
                    </a:cubicBezTo>
                    <a:cubicBezTo>
                      <a:pt x="12" y="5"/>
                      <a:pt x="13" y="6"/>
                      <a:pt x="12" y="5"/>
                    </a:cubicBezTo>
                    <a:cubicBezTo>
                      <a:pt x="12" y="6"/>
                      <a:pt x="13" y="5"/>
                      <a:pt x="13" y="4"/>
                    </a:cubicBezTo>
                    <a:cubicBezTo>
                      <a:pt x="14" y="3"/>
                      <a:pt x="15" y="4"/>
                      <a:pt x="16" y="5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6" y="2"/>
                      <a:pt x="17" y="5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9" y="4"/>
                      <a:pt x="19" y="1"/>
                      <a:pt x="20" y="2"/>
                    </a:cubicBezTo>
                    <a:cubicBezTo>
                      <a:pt x="19" y="3"/>
                      <a:pt x="19" y="3"/>
                      <a:pt x="19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96" name="Freeform 794"/>
              <p:cNvSpPr/>
              <p:nvPr/>
            </p:nvSpPr>
            <p:spPr bwMode="auto">
              <a:xfrm>
                <a:off x="1919" y="2992"/>
                <a:ext cx="3" cy="8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1 h 3"/>
                  <a:gd name="T6" fmla="*/ 0 w 1"/>
                  <a:gd name="T7" fmla="*/ 1 h 3"/>
                  <a:gd name="T8" fmla="*/ 0 w 1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2"/>
                      <a:pt x="1" y="1"/>
                    </a:cubicBez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97" name="Freeform 795"/>
              <p:cNvSpPr/>
              <p:nvPr/>
            </p:nvSpPr>
            <p:spPr bwMode="auto">
              <a:xfrm>
                <a:off x="1922" y="2987"/>
                <a:ext cx="30" cy="16"/>
              </a:xfrm>
              <a:custGeom>
                <a:avLst/>
                <a:gdLst>
                  <a:gd name="T0" fmla="*/ 7 w 11"/>
                  <a:gd name="T1" fmla="*/ 3 h 6"/>
                  <a:gd name="T2" fmla="*/ 8 w 11"/>
                  <a:gd name="T3" fmla="*/ 2 h 6"/>
                  <a:gd name="T4" fmla="*/ 3 w 11"/>
                  <a:gd name="T5" fmla="*/ 2 h 6"/>
                  <a:gd name="T6" fmla="*/ 2 w 11"/>
                  <a:gd name="T7" fmla="*/ 4 h 6"/>
                  <a:gd name="T8" fmla="*/ 1 w 11"/>
                  <a:gd name="T9" fmla="*/ 3 h 6"/>
                  <a:gd name="T10" fmla="*/ 0 w 11"/>
                  <a:gd name="T11" fmla="*/ 4 h 6"/>
                  <a:gd name="T12" fmla="*/ 1 w 11"/>
                  <a:gd name="T13" fmla="*/ 4 h 6"/>
                  <a:gd name="T14" fmla="*/ 1 w 11"/>
                  <a:gd name="T15" fmla="*/ 4 h 6"/>
                  <a:gd name="T16" fmla="*/ 2 w 11"/>
                  <a:gd name="T17" fmla="*/ 4 h 6"/>
                  <a:gd name="T18" fmla="*/ 1 w 11"/>
                  <a:gd name="T19" fmla="*/ 5 h 6"/>
                  <a:gd name="T20" fmla="*/ 3 w 11"/>
                  <a:gd name="T21" fmla="*/ 3 h 6"/>
                  <a:gd name="T22" fmla="*/ 3 w 11"/>
                  <a:gd name="T23" fmla="*/ 5 h 6"/>
                  <a:gd name="T24" fmla="*/ 5 w 11"/>
                  <a:gd name="T25" fmla="*/ 5 h 6"/>
                  <a:gd name="T26" fmla="*/ 5 w 11"/>
                  <a:gd name="T27" fmla="*/ 5 h 6"/>
                  <a:gd name="T28" fmla="*/ 5 w 11"/>
                  <a:gd name="T29" fmla="*/ 3 h 6"/>
                  <a:gd name="T30" fmla="*/ 6 w 11"/>
                  <a:gd name="T31" fmla="*/ 5 h 6"/>
                  <a:gd name="T32" fmla="*/ 10 w 11"/>
                  <a:gd name="T33" fmla="*/ 4 h 6"/>
                  <a:gd name="T34" fmla="*/ 10 w 11"/>
                  <a:gd name="T35" fmla="*/ 2 h 6"/>
                  <a:gd name="T36" fmla="*/ 10 w 11"/>
                  <a:gd name="T37" fmla="*/ 4 h 6"/>
                  <a:gd name="T38" fmla="*/ 11 w 11"/>
                  <a:gd name="T39" fmla="*/ 4 h 6"/>
                  <a:gd name="T40" fmla="*/ 11 w 11"/>
                  <a:gd name="T41" fmla="*/ 1 h 6"/>
                  <a:gd name="T42" fmla="*/ 7 w 11"/>
                  <a:gd name="T43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1" h="6">
                    <a:moveTo>
                      <a:pt x="7" y="3"/>
                    </a:moveTo>
                    <a:cubicBezTo>
                      <a:pt x="8" y="2"/>
                      <a:pt x="8" y="2"/>
                      <a:pt x="8" y="2"/>
                    </a:cubicBezTo>
                    <a:cubicBezTo>
                      <a:pt x="6" y="2"/>
                      <a:pt x="4" y="3"/>
                      <a:pt x="3" y="2"/>
                    </a:cubicBezTo>
                    <a:cubicBezTo>
                      <a:pt x="2" y="1"/>
                      <a:pt x="2" y="3"/>
                      <a:pt x="2" y="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0" y="2"/>
                      <a:pt x="0" y="4"/>
                    </a:cubicBezTo>
                    <a:cubicBezTo>
                      <a:pt x="0" y="4"/>
                      <a:pt x="0" y="3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6"/>
                      <a:pt x="2" y="2"/>
                      <a:pt x="3" y="3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5"/>
                      <a:pt x="5" y="4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4"/>
                      <a:pt x="5" y="3"/>
                    </a:cubicBezTo>
                    <a:cubicBezTo>
                      <a:pt x="6" y="2"/>
                      <a:pt x="5" y="5"/>
                      <a:pt x="6" y="5"/>
                    </a:cubicBezTo>
                    <a:cubicBezTo>
                      <a:pt x="7" y="4"/>
                      <a:pt x="9" y="3"/>
                      <a:pt x="10" y="4"/>
                    </a:cubicBezTo>
                    <a:cubicBezTo>
                      <a:pt x="9" y="3"/>
                      <a:pt x="10" y="2"/>
                      <a:pt x="10" y="2"/>
                    </a:cubicBezTo>
                    <a:cubicBezTo>
                      <a:pt x="11" y="3"/>
                      <a:pt x="10" y="3"/>
                      <a:pt x="10" y="4"/>
                    </a:cubicBezTo>
                    <a:cubicBezTo>
                      <a:pt x="10" y="4"/>
                      <a:pt x="11" y="5"/>
                      <a:pt x="11" y="4"/>
                    </a:cubicBezTo>
                    <a:cubicBezTo>
                      <a:pt x="11" y="3"/>
                      <a:pt x="11" y="2"/>
                      <a:pt x="11" y="1"/>
                    </a:cubicBezTo>
                    <a:cubicBezTo>
                      <a:pt x="10" y="0"/>
                      <a:pt x="9" y="4"/>
                      <a:pt x="7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98" name="Rectangle 796"/>
              <p:cNvSpPr>
                <a:spLocks noChangeArrowheads="1"/>
              </p:cNvSpPr>
              <p:nvPr/>
            </p:nvSpPr>
            <p:spPr bwMode="auto">
              <a:xfrm>
                <a:off x="1944" y="2992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99" name="Freeform 797"/>
              <p:cNvSpPr/>
              <p:nvPr/>
            </p:nvSpPr>
            <p:spPr bwMode="auto">
              <a:xfrm>
                <a:off x="2006" y="3036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0 h 2"/>
                  <a:gd name="T4" fmla="*/ 3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0" y="0"/>
                    </a:lnTo>
                    <a:lnTo>
                      <a:pt x="3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00" name="Freeform 798"/>
              <p:cNvSpPr/>
              <p:nvPr/>
            </p:nvSpPr>
            <p:spPr bwMode="auto">
              <a:xfrm>
                <a:off x="2004" y="3025"/>
                <a:ext cx="2" cy="13"/>
              </a:xfrm>
              <a:custGeom>
                <a:avLst/>
                <a:gdLst>
                  <a:gd name="T0" fmla="*/ 0 w 1"/>
                  <a:gd name="T1" fmla="*/ 0 h 5"/>
                  <a:gd name="T2" fmla="*/ 0 w 1"/>
                  <a:gd name="T3" fmla="*/ 0 h 5"/>
                  <a:gd name="T4" fmla="*/ 1 w 1"/>
                  <a:gd name="T5" fmla="*/ 5 h 5"/>
                  <a:gd name="T6" fmla="*/ 1 w 1"/>
                  <a:gd name="T7" fmla="*/ 2 h 5"/>
                  <a:gd name="T8" fmla="*/ 1 w 1"/>
                  <a:gd name="T9" fmla="*/ 3 h 5"/>
                  <a:gd name="T10" fmla="*/ 1 w 1"/>
                  <a:gd name="T11" fmla="*/ 1 h 5"/>
                  <a:gd name="T12" fmla="*/ 0 w 1"/>
                  <a:gd name="T13" fmla="*/ 1 h 5"/>
                  <a:gd name="T14" fmla="*/ 0 w 1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5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4"/>
                      <a:pt x="0" y="3"/>
                      <a:pt x="1" y="5"/>
                    </a:cubicBezTo>
                    <a:cubicBezTo>
                      <a:pt x="1" y="5"/>
                      <a:pt x="1" y="3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0"/>
                      <a:pt x="1" y="2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01" name="Freeform 799"/>
              <p:cNvSpPr/>
              <p:nvPr/>
            </p:nvSpPr>
            <p:spPr bwMode="auto">
              <a:xfrm>
                <a:off x="2004" y="3030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02" name="Freeform 800"/>
              <p:cNvSpPr/>
              <p:nvPr/>
            </p:nvSpPr>
            <p:spPr bwMode="auto">
              <a:xfrm>
                <a:off x="2004" y="3030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03" name="Freeform 801"/>
              <p:cNvSpPr/>
              <p:nvPr/>
            </p:nvSpPr>
            <p:spPr bwMode="auto">
              <a:xfrm>
                <a:off x="2001" y="303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04" name="Freeform 802"/>
              <p:cNvSpPr/>
              <p:nvPr/>
            </p:nvSpPr>
            <p:spPr bwMode="auto">
              <a:xfrm>
                <a:off x="2001" y="3028"/>
                <a:ext cx="3" cy="10"/>
              </a:xfrm>
              <a:custGeom>
                <a:avLst/>
                <a:gdLst>
                  <a:gd name="T0" fmla="*/ 0 w 1"/>
                  <a:gd name="T1" fmla="*/ 3 h 4"/>
                  <a:gd name="T2" fmla="*/ 0 w 1"/>
                  <a:gd name="T3" fmla="*/ 3 h 4"/>
                  <a:gd name="T4" fmla="*/ 0 w 1"/>
                  <a:gd name="T5" fmla="*/ 3 h 4"/>
                  <a:gd name="T6" fmla="*/ 0 w 1"/>
                  <a:gd name="T7" fmla="*/ 1 h 4"/>
                  <a:gd name="T8" fmla="*/ 1 w 1"/>
                  <a:gd name="T9" fmla="*/ 1 h 4"/>
                  <a:gd name="T10" fmla="*/ 0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0"/>
                      <a:pt x="0" y="1"/>
                    </a:cubicBezTo>
                    <a:cubicBezTo>
                      <a:pt x="0" y="0"/>
                      <a:pt x="0" y="2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05" name="Freeform 803"/>
              <p:cNvSpPr/>
              <p:nvPr/>
            </p:nvSpPr>
            <p:spPr bwMode="auto">
              <a:xfrm>
                <a:off x="2001" y="3033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06" name="Rectangle 804"/>
              <p:cNvSpPr>
                <a:spLocks noChangeArrowheads="1"/>
              </p:cNvSpPr>
              <p:nvPr/>
            </p:nvSpPr>
            <p:spPr bwMode="auto">
              <a:xfrm>
                <a:off x="2004" y="3033"/>
                <a:ext cx="1" cy="3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07" name="Freeform 805"/>
              <p:cNvSpPr/>
              <p:nvPr/>
            </p:nvSpPr>
            <p:spPr bwMode="auto">
              <a:xfrm>
                <a:off x="1998" y="3025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3 h 4"/>
                  <a:gd name="T4" fmla="*/ 0 w 1"/>
                  <a:gd name="T5" fmla="*/ 0 h 4"/>
                  <a:gd name="T6" fmla="*/ 0 w 1"/>
                  <a:gd name="T7" fmla="*/ 1 h 4"/>
                  <a:gd name="T8" fmla="*/ 0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2"/>
                      <a:pt x="1" y="4"/>
                      <a:pt x="1" y="3"/>
                    </a:cubicBezTo>
                    <a:cubicBezTo>
                      <a:pt x="0" y="3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08" name="Freeform 806"/>
              <p:cNvSpPr/>
              <p:nvPr/>
            </p:nvSpPr>
            <p:spPr bwMode="auto">
              <a:xfrm>
                <a:off x="1996" y="302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09" name="Freeform 807"/>
              <p:cNvSpPr/>
              <p:nvPr/>
            </p:nvSpPr>
            <p:spPr bwMode="auto">
              <a:xfrm>
                <a:off x="1990" y="3017"/>
                <a:ext cx="8" cy="16"/>
              </a:xfrm>
              <a:custGeom>
                <a:avLst/>
                <a:gdLst>
                  <a:gd name="T0" fmla="*/ 1 w 3"/>
                  <a:gd name="T1" fmla="*/ 6 h 6"/>
                  <a:gd name="T2" fmla="*/ 1 w 3"/>
                  <a:gd name="T3" fmla="*/ 3 h 6"/>
                  <a:gd name="T4" fmla="*/ 1 w 3"/>
                  <a:gd name="T5" fmla="*/ 5 h 6"/>
                  <a:gd name="T6" fmla="*/ 2 w 3"/>
                  <a:gd name="T7" fmla="*/ 4 h 6"/>
                  <a:gd name="T8" fmla="*/ 2 w 3"/>
                  <a:gd name="T9" fmla="*/ 6 h 6"/>
                  <a:gd name="T10" fmla="*/ 2 w 3"/>
                  <a:gd name="T11" fmla="*/ 4 h 6"/>
                  <a:gd name="T12" fmla="*/ 3 w 3"/>
                  <a:gd name="T13" fmla="*/ 5 h 6"/>
                  <a:gd name="T14" fmla="*/ 2 w 3"/>
                  <a:gd name="T15" fmla="*/ 3 h 6"/>
                  <a:gd name="T16" fmla="*/ 2 w 3"/>
                  <a:gd name="T17" fmla="*/ 3 h 6"/>
                  <a:gd name="T18" fmla="*/ 2 w 3"/>
                  <a:gd name="T19" fmla="*/ 2 h 6"/>
                  <a:gd name="T20" fmla="*/ 1 w 3"/>
                  <a:gd name="T21" fmla="*/ 1 h 6"/>
                  <a:gd name="T22" fmla="*/ 1 w 3"/>
                  <a:gd name="T23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" h="6">
                    <a:moveTo>
                      <a:pt x="1" y="6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2" y="5"/>
                      <a:pt x="1" y="4"/>
                      <a:pt x="2" y="4"/>
                    </a:cubicBezTo>
                    <a:cubicBezTo>
                      <a:pt x="2" y="6"/>
                      <a:pt x="1" y="4"/>
                      <a:pt x="2" y="6"/>
                    </a:cubicBezTo>
                    <a:cubicBezTo>
                      <a:pt x="2" y="6"/>
                      <a:pt x="2" y="6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5"/>
                      <a:pt x="2" y="3"/>
                    </a:cubicBezTo>
                    <a:cubicBezTo>
                      <a:pt x="2" y="3"/>
                      <a:pt x="2" y="2"/>
                      <a:pt x="2" y="2"/>
                    </a:cubicBezTo>
                    <a:cubicBezTo>
                      <a:pt x="2" y="3"/>
                      <a:pt x="1" y="0"/>
                      <a:pt x="1" y="1"/>
                    </a:cubicBezTo>
                    <a:cubicBezTo>
                      <a:pt x="0" y="1"/>
                      <a:pt x="1" y="4"/>
                      <a:pt x="1" y="6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</p:grpSp>
        <p:grpSp>
          <p:nvGrpSpPr>
            <p:cNvPr id="10" name="Group 1009"/>
            <p:cNvGrpSpPr/>
            <p:nvPr/>
          </p:nvGrpSpPr>
          <p:grpSpPr bwMode="auto">
            <a:xfrm>
              <a:off x="1462" y="1760"/>
              <a:ext cx="531" cy="1336"/>
              <a:chOff x="1462" y="1760"/>
              <a:chExt cx="531" cy="1336"/>
            </a:xfrm>
          </p:grpSpPr>
          <p:sp>
            <p:nvSpPr>
              <p:cNvPr id="710" name="Freeform 809"/>
              <p:cNvSpPr/>
              <p:nvPr/>
            </p:nvSpPr>
            <p:spPr bwMode="auto">
              <a:xfrm>
                <a:off x="1990" y="3022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11" name="Freeform 810"/>
              <p:cNvSpPr/>
              <p:nvPr/>
            </p:nvSpPr>
            <p:spPr bwMode="auto">
              <a:xfrm>
                <a:off x="1987" y="3019"/>
                <a:ext cx="3" cy="14"/>
              </a:xfrm>
              <a:custGeom>
                <a:avLst/>
                <a:gdLst>
                  <a:gd name="T0" fmla="*/ 1 w 1"/>
                  <a:gd name="T1" fmla="*/ 5 h 5"/>
                  <a:gd name="T2" fmla="*/ 1 w 1"/>
                  <a:gd name="T3" fmla="*/ 4 h 5"/>
                  <a:gd name="T4" fmla="*/ 1 w 1"/>
                  <a:gd name="T5" fmla="*/ 5 h 5"/>
                  <a:gd name="T6" fmla="*/ 1 w 1"/>
                  <a:gd name="T7" fmla="*/ 3 h 5"/>
                  <a:gd name="T8" fmla="*/ 1 w 1"/>
                  <a:gd name="T9" fmla="*/ 4 h 5"/>
                  <a:gd name="T10" fmla="*/ 0 w 1"/>
                  <a:gd name="T11" fmla="*/ 1 h 5"/>
                  <a:gd name="T12" fmla="*/ 1 w 1"/>
                  <a:gd name="T13" fmla="*/ 2 h 5"/>
                  <a:gd name="T14" fmla="*/ 0 w 1"/>
                  <a:gd name="T15" fmla="*/ 2 h 5"/>
                  <a:gd name="T16" fmla="*/ 0 w 1"/>
                  <a:gd name="T17" fmla="*/ 3 h 5"/>
                  <a:gd name="T18" fmla="*/ 0 w 1"/>
                  <a:gd name="T19" fmla="*/ 3 h 5"/>
                  <a:gd name="T20" fmla="*/ 1 w 1"/>
                  <a:gd name="T2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5">
                    <a:moveTo>
                      <a:pt x="1" y="5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1" y="4"/>
                      <a:pt x="1" y="3"/>
                      <a:pt x="1" y="3"/>
                    </a:cubicBezTo>
                    <a:cubicBezTo>
                      <a:pt x="1" y="1"/>
                      <a:pt x="1" y="4"/>
                      <a:pt x="1" y="4"/>
                    </a:cubicBezTo>
                    <a:cubicBezTo>
                      <a:pt x="0" y="3"/>
                      <a:pt x="1" y="3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0" y="0"/>
                      <a:pt x="0" y="2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5"/>
                      <a:pt x="0" y="5"/>
                      <a:pt x="1" y="5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12" name="Freeform 811"/>
              <p:cNvSpPr/>
              <p:nvPr/>
            </p:nvSpPr>
            <p:spPr bwMode="auto">
              <a:xfrm>
                <a:off x="1990" y="3033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13" name="Freeform 812"/>
              <p:cNvSpPr/>
              <p:nvPr/>
            </p:nvSpPr>
            <p:spPr bwMode="auto">
              <a:xfrm>
                <a:off x="1987" y="302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14" name="Freeform 813"/>
              <p:cNvSpPr/>
              <p:nvPr/>
            </p:nvSpPr>
            <p:spPr bwMode="auto">
              <a:xfrm>
                <a:off x="1987" y="3030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15" name="Freeform 814"/>
              <p:cNvSpPr/>
              <p:nvPr/>
            </p:nvSpPr>
            <p:spPr bwMode="auto">
              <a:xfrm>
                <a:off x="1957" y="3022"/>
                <a:ext cx="30" cy="19"/>
              </a:xfrm>
              <a:custGeom>
                <a:avLst/>
                <a:gdLst>
                  <a:gd name="T0" fmla="*/ 0 w 11"/>
                  <a:gd name="T1" fmla="*/ 2 h 7"/>
                  <a:gd name="T2" fmla="*/ 1 w 11"/>
                  <a:gd name="T3" fmla="*/ 3 h 7"/>
                  <a:gd name="T4" fmla="*/ 1 w 11"/>
                  <a:gd name="T5" fmla="*/ 4 h 7"/>
                  <a:gd name="T6" fmla="*/ 1 w 11"/>
                  <a:gd name="T7" fmla="*/ 7 h 7"/>
                  <a:gd name="T8" fmla="*/ 2 w 11"/>
                  <a:gd name="T9" fmla="*/ 5 h 7"/>
                  <a:gd name="T10" fmla="*/ 2 w 11"/>
                  <a:gd name="T11" fmla="*/ 7 h 7"/>
                  <a:gd name="T12" fmla="*/ 3 w 11"/>
                  <a:gd name="T13" fmla="*/ 6 h 7"/>
                  <a:gd name="T14" fmla="*/ 4 w 11"/>
                  <a:gd name="T15" fmla="*/ 5 h 7"/>
                  <a:gd name="T16" fmla="*/ 8 w 11"/>
                  <a:gd name="T17" fmla="*/ 5 h 7"/>
                  <a:gd name="T18" fmla="*/ 8 w 11"/>
                  <a:gd name="T19" fmla="*/ 3 h 7"/>
                  <a:gd name="T20" fmla="*/ 9 w 11"/>
                  <a:gd name="T21" fmla="*/ 4 h 7"/>
                  <a:gd name="T22" fmla="*/ 9 w 11"/>
                  <a:gd name="T23" fmla="*/ 4 h 7"/>
                  <a:gd name="T24" fmla="*/ 10 w 11"/>
                  <a:gd name="T25" fmla="*/ 5 h 7"/>
                  <a:gd name="T26" fmla="*/ 10 w 11"/>
                  <a:gd name="T27" fmla="*/ 2 h 7"/>
                  <a:gd name="T28" fmla="*/ 10 w 11"/>
                  <a:gd name="T29" fmla="*/ 5 h 7"/>
                  <a:gd name="T30" fmla="*/ 11 w 11"/>
                  <a:gd name="T31" fmla="*/ 3 h 7"/>
                  <a:gd name="T32" fmla="*/ 10 w 11"/>
                  <a:gd name="T33" fmla="*/ 1 h 7"/>
                  <a:gd name="T34" fmla="*/ 10 w 11"/>
                  <a:gd name="T35" fmla="*/ 0 h 7"/>
                  <a:gd name="T36" fmla="*/ 8 w 11"/>
                  <a:gd name="T37" fmla="*/ 3 h 7"/>
                  <a:gd name="T38" fmla="*/ 8 w 11"/>
                  <a:gd name="T39" fmla="*/ 2 h 7"/>
                  <a:gd name="T40" fmla="*/ 6 w 11"/>
                  <a:gd name="T41" fmla="*/ 1 h 7"/>
                  <a:gd name="T42" fmla="*/ 6 w 11"/>
                  <a:gd name="T43" fmla="*/ 3 h 7"/>
                  <a:gd name="T44" fmla="*/ 5 w 11"/>
                  <a:gd name="T45" fmla="*/ 3 h 7"/>
                  <a:gd name="T46" fmla="*/ 5 w 11"/>
                  <a:gd name="T47" fmla="*/ 4 h 7"/>
                  <a:gd name="T48" fmla="*/ 5 w 11"/>
                  <a:gd name="T49" fmla="*/ 2 h 7"/>
                  <a:gd name="T50" fmla="*/ 5 w 11"/>
                  <a:gd name="T51" fmla="*/ 5 h 7"/>
                  <a:gd name="T52" fmla="*/ 3 w 11"/>
                  <a:gd name="T53" fmla="*/ 1 h 7"/>
                  <a:gd name="T54" fmla="*/ 4 w 11"/>
                  <a:gd name="T55" fmla="*/ 3 h 7"/>
                  <a:gd name="T56" fmla="*/ 4 w 11"/>
                  <a:gd name="T57" fmla="*/ 4 h 7"/>
                  <a:gd name="T58" fmla="*/ 3 w 11"/>
                  <a:gd name="T59" fmla="*/ 2 h 7"/>
                  <a:gd name="T60" fmla="*/ 3 w 11"/>
                  <a:gd name="T61" fmla="*/ 3 h 7"/>
                  <a:gd name="T62" fmla="*/ 3 w 11"/>
                  <a:gd name="T63" fmla="*/ 4 h 7"/>
                  <a:gd name="T64" fmla="*/ 2 w 11"/>
                  <a:gd name="T65" fmla="*/ 4 h 7"/>
                  <a:gd name="T66" fmla="*/ 2 w 11"/>
                  <a:gd name="T67" fmla="*/ 2 h 7"/>
                  <a:gd name="T68" fmla="*/ 1 w 11"/>
                  <a:gd name="T69" fmla="*/ 1 h 7"/>
                  <a:gd name="T70" fmla="*/ 1 w 11"/>
                  <a:gd name="T71" fmla="*/ 4 h 7"/>
                  <a:gd name="T72" fmla="*/ 0 w 11"/>
                  <a:gd name="T73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" h="7">
                    <a:moveTo>
                      <a:pt x="0" y="2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6"/>
                      <a:pt x="1" y="7"/>
                    </a:cubicBezTo>
                    <a:cubicBezTo>
                      <a:pt x="1" y="7"/>
                      <a:pt x="1" y="5"/>
                      <a:pt x="2" y="5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6"/>
                      <a:pt x="3" y="5"/>
                      <a:pt x="3" y="6"/>
                    </a:cubicBezTo>
                    <a:cubicBezTo>
                      <a:pt x="4" y="6"/>
                      <a:pt x="4" y="6"/>
                      <a:pt x="4" y="5"/>
                    </a:cubicBezTo>
                    <a:cubicBezTo>
                      <a:pt x="6" y="5"/>
                      <a:pt x="7" y="4"/>
                      <a:pt x="8" y="5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9" y="4"/>
                      <a:pt x="9" y="3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6"/>
                      <a:pt x="9" y="4"/>
                      <a:pt x="10" y="5"/>
                    </a:cubicBezTo>
                    <a:cubicBezTo>
                      <a:pt x="10" y="4"/>
                      <a:pt x="9" y="2"/>
                      <a:pt x="10" y="2"/>
                    </a:cubicBezTo>
                    <a:cubicBezTo>
                      <a:pt x="10" y="4"/>
                      <a:pt x="10" y="2"/>
                      <a:pt x="10" y="5"/>
                    </a:cubicBezTo>
                    <a:cubicBezTo>
                      <a:pt x="11" y="5"/>
                      <a:pt x="10" y="3"/>
                      <a:pt x="11" y="3"/>
                    </a:cubicBezTo>
                    <a:cubicBezTo>
                      <a:pt x="10" y="2"/>
                      <a:pt x="10" y="2"/>
                      <a:pt x="10" y="1"/>
                    </a:cubicBezTo>
                    <a:cubicBezTo>
                      <a:pt x="10" y="0"/>
                      <a:pt x="10" y="2"/>
                      <a:pt x="10" y="0"/>
                    </a:cubicBezTo>
                    <a:cubicBezTo>
                      <a:pt x="9" y="0"/>
                      <a:pt x="9" y="3"/>
                      <a:pt x="8" y="3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3"/>
                      <a:pt x="7" y="3"/>
                      <a:pt x="6" y="1"/>
                    </a:cubicBezTo>
                    <a:cubicBezTo>
                      <a:pt x="6" y="2"/>
                      <a:pt x="5" y="1"/>
                      <a:pt x="6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2"/>
                      <a:pt x="5" y="2"/>
                    </a:cubicBezTo>
                    <a:cubicBezTo>
                      <a:pt x="5" y="4"/>
                      <a:pt x="5" y="4"/>
                      <a:pt x="5" y="5"/>
                    </a:cubicBezTo>
                    <a:cubicBezTo>
                      <a:pt x="4" y="4"/>
                      <a:pt x="4" y="3"/>
                      <a:pt x="3" y="1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2"/>
                      <a:pt x="4" y="4"/>
                      <a:pt x="4" y="4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1"/>
                      <a:pt x="3" y="4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1" y="2"/>
                      <a:pt x="2" y="3"/>
                      <a:pt x="2" y="2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16" name="Rectangle 815"/>
              <p:cNvSpPr>
                <a:spLocks noChangeArrowheads="1"/>
              </p:cNvSpPr>
              <p:nvPr/>
            </p:nvSpPr>
            <p:spPr bwMode="auto">
              <a:xfrm>
                <a:off x="1960" y="3022"/>
                <a:ext cx="1" cy="3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17" name="Freeform 816"/>
              <p:cNvSpPr/>
              <p:nvPr/>
            </p:nvSpPr>
            <p:spPr bwMode="auto">
              <a:xfrm>
                <a:off x="1957" y="302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18" name="Rectangle 817"/>
              <p:cNvSpPr>
                <a:spLocks noChangeArrowheads="1"/>
              </p:cNvSpPr>
              <p:nvPr/>
            </p:nvSpPr>
            <p:spPr bwMode="auto">
              <a:xfrm>
                <a:off x="1966" y="3038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19" name="Freeform 818"/>
              <p:cNvSpPr/>
              <p:nvPr/>
            </p:nvSpPr>
            <p:spPr bwMode="auto">
              <a:xfrm>
                <a:off x="1966" y="3022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20" name="Freeform 819"/>
              <p:cNvSpPr/>
              <p:nvPr/>
            </p:nvSpPr>
            <p:spPr bwMode="auto">
              <a:xfrm>
                <a:off x="1971" y="3022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21" name="Rectangle 820"/>
              <p:cNvSpPr>
                <a:spLocks noChangeArrowheads="1"/>
              </p:cNvSpPr>
              <p:nvPr/>
            </p:nvSpPr>
            <p:spPr bwMode="auto">
              <a:xfrm>
                <a:off x="1960" y="3025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22" name="Freeform 821"/>
              <p:cNvSpPr/>
              <p:nvPr/>
            </p:nvSpPr>
            <p:spPr bwMode="auto">
              <a:xfrm>
                <a:off x="1944" y="3025"/>
                <a:ext cx="16" cy="22"/>
              </a:xfrm>
              <a:custGeom>
                <a:avLst/>
                <a:gdLst>
                  <a:gd name="T0" fmla="*/ 1 w 6"/>
                  <a:gd name="T1" fmla="*/ 7 h 8"/>
                  <a:gd name="T2" fmla="*/ 2 w 6"/>
                  <a:gd name="T3" fmla="*/ 7 h 8"/>
                  <a:gd name="T4" fmla="*/ 2 w 6"/>
                  <a:gd name="T5" fmla="*/ 4 h 8"/>
                  <a:gd name="T6" fmla="*/ 2 w 6"/>
                  <a:gd name="T7" fmla="*/ 7 h 8"/>
                  <a:gd name="T8" fmla="*/ 4 w 6"/>
                  <a:gd name="T9" fmla="*/ 5 h 8"/>
                  <a:gd name="T10" fmla="*/ 4 w 6"/>
                  <a:gd name="T11" fmla="*/ 6 h 8"/>
                  <a:gd name="T12" fmla="*/ 4 w 6"/>
                  <a:gd name="T13" fmla="*/ 2 h 8"/>
                  <a:gd name="T14" fmla="*/ 5 w 6"/>
                  <a:gd name="T15" fmla="*/ 6 h 8"/>
                  <a:gd name="T16" fmla="*/ 5 w 6"/>
                  <a:gd name="T17" fmla="*/ 6 h 8"/>
                  <a:gd name="T18" fmla="*/ 6 w 6"/>
                  <a:gd name="T19" fmla="*/ 5 h 8"/>
                  <a:gd name="T20" fmla="*/ 5 w 6"/>
                  <a:gd name="T21" fmla="*/ 3 h 8"/>
                  <a:gd name="T22" fmla="*/ 5 w 6"/>
                  <a:gd name="T23" fmla="*/ 1 h 8"/>
                  <a:gd name="T24" fmla="*/ 5 w 6"/>
                  <a:gd name="T25" fmla="*/ 3 h 8"/>
                  <a:gd name="T26" fmla="*/ 4 w 6"/>
                  <a:gd name="T27" fmla="*/ 1 h 8"/>
                  <a:gd name="T28" fmla="*/ 4 w 6"/>
                  <a:gd name="T29" fmla="*/ 2 h 8"/>
                  <a:gd name="T30" fmla="*/ 4 w 6"/>
                  <a:gd name="T31" fmla="*/ 1 h 8"/>
                  <a:gd name="T32" fmla="*/ 4 w 6"/>
                  <a:gd name="T33" fmla="*/ 2 h 8"/>
                  <a:gd name="T34" fmla="*/ 4 w 6"/>
                  <a:gd name="T35" fmla="*/ 2 h 8"/>
                  <a:gd name="T36" fmla="*/ 4 w 6"/>
                  <a:gd name="T37" fmla="*/ 4 h 8"/>
                  <a:gd name="T38" fmla="*/ 3 w 6"/>
                  <a:gd name="T39" fmla="*/ 2 h 8"/>
                  <a:gd name="T40" fmla="*/ 3 w 6"/>
                  <a:gd name="T41" fmla="*/ 3 h 8"/>
                  <a:gd name="T42" fmla="*/ 2 w 6"/>
                  <a:gd name="T43" fmla="*/ 1 h 8"/>
                  <a:gd name="T44" fmla="*/ 2 w 6"/>
                  <a:gd name="T45" fmla="*/ 3 h 8"/>
                  <a:gd name="T46" fmla="*/ 3 w 6"/>
                  <a:gd name="T47" fmla="*/ 2 h 8"/>
                  <a:gd name="T48" fmla="*/ 3 w 6"/>
                  <a:gd name="T49" fmla="*/ 5 h 8"/>
                  <a:gd name="T50" fmla="*/ 2 w 6"/>
                  <a:gd name="T51" fmla="*/ 2 h 8"/>
                  <a:gd name="T52" fmla="*/ 1 w 6"/>
                  <a:gd name="T53" fmla="*/ 3 h 8"/>
                  <a:gd name="T54" fmla="*/ 1 w 6"/>
                  <a:gd name="T55" fmla="*/ 2 h 8"/>
                  <a:gd name="T56" fmla="*/ 1 w 6"/>
                  <a:gd name="T57" fmla="*/ 4 h 8"/>
                  <a:gd name="T58" fmla="*/ 1 w 6"/>
                  <a:gd name="T59" fmla="*/ 4 h 8"/>
                  <a:gd name="T60" fmla="*/ 1 w 6"/>
                  <a:gd name="T61" fmla="*/ 5 h 8"/>
                  <a:gd name="T62" fmla="*/ 1 w 6"/>
                  <a:gd name="T63" fmla="*/ 4 h 8"/>
                  <a:gd name="T64" fmla="*/ 0 w 6"/>
                  <a:gd name="T65" fmla="*/ 6 h 8"/>
                  <a:gd name="T66" fmla="*/ 1 w 6"/>
                  <a:gd name="T67" fmla="*/ 5 h 8"/>
                  <a:gd name="T68" fmla="*/ 1 w 6"/>
                  <a:gd name="T69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" h="8">
                    <a:moveTo>
                      <a:pt x="1" y="7"/>
                    </a:moveTo>
                    <a:cubicBezTo>
                      <a:pt x="1" y="8"/>
                      <a:pt x="1" y="7"/>
                      <a:pt x="2" y="7"/>
                    </a:cubicBezTo>
                    <a:cubicBezTo>
                      <a:pt x="2" y="7"/>
                      <a:pt x="1" y="4"/>
                      <a:pt x="2" y="4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3" y="7"/>
                      <a:pt x="4" y="7"/>
                      <a:pt x="4" y="5"/>
                    </a:cubicBezTo>
                    <a:cubicBezTo>
                      <a:pt x="4" y="5"/>
                      <a:pt x="4" y="5"/>
                      <a:pt x="4" y="6"/>
                    </a:cubicBezTo>
                    <a:cubicBezTo>
                      <a:pt x="4" y="6"/>
                      <a:pt x="4" y="2"/>
                      <a:pt x="4" y="2"/>
                    </a:cubicBezTo>
                    <a:cubicBezTo>
                      <a:pt x="4" y="4"/>
                      <a:pt x="5" y="4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5"/>
                      <a:pt x="6" y="5"/>
                    </a:cubicBezTo>
                    <a:cubicBezTo>
                      <a:pt x="5" y="4"/>
                      <a:pt x="5" y="3"/>
                      <a:pt x="5" y="3"/>
                    </a:cubicBezTo>
                    <a:cubicBezTo>
                      <a:pt x="5" y="3"/>
                      <a:pt x="5" y="2"/>
                      <a:pt x="5" y="1"/>
                    </a:cubicBezTo>
                    <a:cubicBezTo>
                      <a:pt x="5" y="2"/>
                      <a:pt x="5" y="2"/>
                      <a:pt x="5" y="3"/>
                    </a:cubicBezTo>
                    <a:cubicBezTo>
                      <a:pt x="4" y="2"/>
                      <a:pt x="5" y="2"/>
                      <a:pt x="4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3" y="2"/>
                      <a:pt x="4" y="4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2" y="0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3"/>
                      <a:pt x="2" y="2"/>
                      <a:pt x="3" y="2"/>
                    </a:cubicBezTo>
                    <a:cubicBezTo>
                      <a:pt x="3" y="3"/>
                      <a:pt x="2" y="4"/>
                      <a:pt x="3" y="5"/>
                    </a:cubicBezTo>
                    <a:cubicBezTo>
                      <a:pt x="2" y="3"/>
                      <a:pt x="2" y="5"/>
                      <a:pt x="2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4"/>
                      <a:pt x="1" y="2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1" y="6"/>
                      <a:pt x="0" y="6"/>
                      <a:pt x="0" y="6"/>
                    </a:cubicBezTo>
                    <a:cubicBezTo>
                      <a:pt x="1" y="6"/>
                      <a:pt x="1" y="5"/>
                      <a:pt x="1" y="5"/>
                    </a:cubicBezTo>
                    <a:cubicBezTo>
                      <a:pt x="1" y="6"/>
                      <a:pt x="1" y="7"/>
                      <a:pt x="1" y="7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23" name="Freeform 822"/>
              <p:cNvSpPr/>
              <p:nvPr/>
            </p:nvSpPr>
            <p:spPr bwMode="auto">
              <a:xfrm>
                <a:off x="1955" y="3028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24" name="Freeform 823"/>
              <p:cNvSpPr/>
              <p:nvPr/>
            </p:nvSpPr>
            <p:spPr bwMode="auto">
              <a:xfrm>
                <a:off x="1933" y="3025"/>
                <a:ext cx="11" cy="27"/>
              </a:xfrm>
              <a:custGeom>
                <a:avLst/>
                <a:gdLst>
                  <a:gd name="T0" fmla="*/ 3 w 4"/>
                  <a:gd name="T1" fmla="*/ 4 h 10"/>
                  <a:gd name="T2" fmla="*/ 2 w 4"/>
                  <a:gd name="T3" fmla="*/ 3 h 10"/>
                  <a:gd name="T4" fmla="*/ 3 w 4"/>
                  <a:gd name="T5" fmla="*/ 6 h 10"/>
                  <a:gd name="T6" fmla="*/ 2 w 4"/>
                  <a:gd name="T7" fmla="*/ 7 h 10"/>
                  <a:gd name="T8" fmla="*/ 2 w 4"/>
                  <a:gd name="T9" fmla="*/ 4 h 10"/>
                  <a:gd name="T10" fmla="*/ 2 w 4"/>
                  <a:gd name="T11" fmla="*/ 3 h 10"/>
                  <a:gd name="T12" fmla="*/ 2 w 4"/>
                  <a:gd name="T13" fmla="*/ 5 h 10"/>
                  <a:gd name="T14" fmla="*/ 1 w 4"/>
                  <a:gd name="T15" fmla="*/ 6 h 10"/>
                  <a:gd name="T16" fmla="*/ 2 w 4"/>
                  <a:gd name="T17" fmla="*/ 6 h 10"/>
                  <a:gd name="T18" fmla="*/ 1 w 4"/>
                  <a:gd name="T19" fmla="*/ 4 h 10"/>
                  <a:gd name="T20" fmla="*/ 1 w 4"/>
                  <a:gd name="T21" fmla="*/ 9 h 10"/>
                  <a:gd name="T22" fmla="*/ 1 w 4"/>
                  <a:gd name="T23" fmla="*/ 9 h 10"/>
                  <a:gd name="T24" fmla="*/ 1 w 4"/>
                  <a:gd name="T25" fmla="*/ 6 h 10"/>
                  <a:gd name="T26" fmla="*/ 1 w 4"/>
                  <a:gd name="T27" fmla="*/ 7 h 10"/>
                  <a:gd name="T28" fmla="*/ 1 w 4"/>
                  <a:gd name="T29" fmla="*/ 8 h 10"/>
                  <a:gd name="T30" fmla="*/ 4 w 4"/>
                  <a:gd name="T31" fmla="*/ 8 h 10"/>
                  <a:gd name="T32" fmla="*/ 3 w 4"/>
                  <a:gd name="T33" fmla="*/ 8 h 10"/>
                  <a:gd name="T34" fmla="*/ 4 w 4"/>
                  <a:gd name="T35" fmla="*/ 6 h 10"/>
                  <a:gd name="T36" fmla="*/ 3 w 4"/>
                  <a:gd name="T37" fmla="*/ 4 h 10"/>
                  <a:gd name="T38" fmla="*/ 3 w 4"/>
                  <a:gd name="T39" fmla="*/ 5 h 10"/>
                  <a:gd name="T40" fmla="*/ 3 w 4"/>
                  <a:gd name="T41" fmla="*/ 3 h 10"/>
                  <a:gd name="T42" fmla="*/ 4 w 4"/>
                  <a:gd name="T43" fmla="*/ 2 h 10"/>
                  <a:gd name="T44" fmla="*/ 3 w 4"/>
                  <a:gd name="T45" fmla="*/ 2 h 10"/>
                  <a:gd name="T46" fmla="*/ 3 w 4"/>
                  <a:gd name="T47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" h="10">
                    <a:moveTo>
                      <a:pt x="3" y="4"/>
                    </a:moveTo>
                    <a:cubicBezTo>
                      <a:pt x="3" y="4"/>
                      <a:pt x="3" y="3"/>
                      <a:pt x="2" y="3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3" y="5"/>
                      <a:pt x="3" y="7"/>
                      <a:pt x="2" y="7"/>
                    </a:cubicBezTo>
                    <a:cubicBezTo>
                      <a:pt x="2" y="6"/>
                      <a:pt x="2" y="4"/>
                      <a:pt x="2" y="4"/>
                    </a:cubicBezTo>
                    <a:cubicBezTo>
                      <a:pt x="2" y="4"/>
                      <a:pt x="2" y="3"/>
                      <a:pt x="2" y="3"/>
                    </a:cubicBezTo>
                    <a:cubicBezTo>
                      <a:pt x="2" y="4"/>
                      <a:pt x="1" y="4"/>
                      <a:pt x="2" y="5"/>
                    </a:cubicBezTo>
                    <a:cubicBezTo>
                      <a:pt x="2" y="6"/>
                      <a:pt x="2" y="7"/>
                      <a:pt x="1" y="6"/>
                    </a:cubicBezTo>
                    <a:cubicBezTo>
                      <a:pt x="1" y="6"/>
                      <a:pt x="2" y="6"/>
                      <a:pt x="2" y="6"/>
                    </a:cubicBezTo>
                    <a:cubicBezTo>
                      <a:pt x="2" y="4"/>
                      <a:pt x="1" y="5"/>
                      <a:pt x="1" y="4"/>
                    </a:cubicBezTo>
                    <a:cubicBezTo>
                      <a:pt x="1" y="6"/>
                      <a:pt x="0" y="6"/>
                      <a:pt x="1" y="9"/>
                    </a:cubicBezTo>
                    <a:cubicBezTo>
                      <a:pt x="1" y="10"/>
                      <a:pt x="1" y="9"/>
                      <a:pt x="1" y="9"/>
                    </a:cubicBezTo>
                    <a:cubicBezTo>
                      <a:pt x="0" y="8"/>
                      <a:pt x="1" y="7"/>
                      <a:pt x="1" y="6"/>
                    </a:cubicBezTo>
                    <a:cubicBezTo>
                      <a:pt x="1" y="7"/>
                      <a:pt x="1" y="6"/>
                      <a:pt x="1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2" y="9"/>
                      <a:pt x="3" y="8"/>
                      <a:pt x="4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7"/>
                      <a:pt x="3" y="7"/>
                      <a:pt x="4" y="6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5"/>
                    </a:cubicBezTo>
                    <a:cubicBezTo>
                      <a:pt x="3" y="4"/>
                      <a:pt x="3" y="3"/>
                      <a:pt x="3" y="3"/>
                    </a:cubicBezTo>
                    <a:cubicBezTo>
                      <a:pt x="3" y="2"/>
                      <a:pt x="4" y="3"/>
                      <a:pt x="4" y="2"/>
                    </a:cubicBezTo>
                    <a:cubicBezTo>
                      <a:pt x="3" y="0"/>
                      <a:pt x="3" y="3"/>
                      <a:pt x="3" y="2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25" name="Rectangle 824"/>
              <p:cNvSpPr>
                <a:spLocks noChangeArrowheads="1"/>
              </p:cNvSpPr>
              <p:nvPr/>
            </p:nvSpPr>
            <p:spPr bwMode="auto">
              <a:xfrm>
                <a:off x="1944" y="3033"/>
                <a:ext cx="1" cy="3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26" name="Freeform 825"/>
              <p:cNvSpPr/>
              <p:nvPr/>
            </p:nvSpPr>
            <p:spPr bwMode="auto">
              <a:xfrm>
                <a:off x="1944" y="3041"/>
                <a:ext cx="0" cy="6"/>
              </a:xfrm>
              <a:custGeom>
                <a:avLst/>
                <a:gdLst>
                  <a:gd name="T0" fmla="*/ 2 h 2"/>
                  <a:gd name="T1" fmla="*/ 1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27" name="Freeform 826"/>
              <p:cNvSpPr/>
              <p:nvPr/>
            </p:nvSpPr>
            <p:spPr bwMode="auto">
              <a:xfrm>
                <a:off x="1933" y="3036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28" name="Freeform 827"/>
              <p:cNvSpPr/>
              <p:nvPr/>
            </p:nvSpPr>
            <p:spPr bwMode="auto">
              <a:xfrm>
                <a:off x="1930" y="3038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4 h 4"/>
                  <a:gd name="T4" fmla="*/ 1 w 1"/>
                  <a:gd name="T5" fmla="*/ 0 h 4"/>
                  <a:gd name="T6" fmla="*/ 1 w 1"/>
                  <a:gd name="T7" fmla="*/ 3 h 4"/>
                  <a:gd name="T8" fmla="*/ 0 w 1"/>
                  <a:gd name="T9" fmla="*/ 3 h 4"/>
                  <a:gd name="T10" fmla="*/ 0 w 1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4"/>
                      <a:pt x="1" y="3"/>
                      <a:pt x="1" y="4"/>
                    </a:cubicBezTo>
                    <a:cubicBezTo>
                      <a:pt x="1" y="3"/>
                      <a:pt x="1" y="2"/>
                      <a:pt x="1" y="0"/>
                    </a:cubicBezTo>
                    <a:cubicBezTo>
                      <a:pt x="1" y="0"/>
                      <a:pt x="1" y="2"/>
                      <a:pt x="1" y="3"/>
                    </a:cubicBezTo>
                    <a:cubicBezTo>
                      <a:pt x="1" y="2"/>
                      <a:pt x="0" y="3"/>
                      <a:pt x="0" y="3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29" name="Freeform 828"/>
              <p:cNvSpPr/>
              <p:nvPr/>
            </p:nvSpPr>
            <p:spPr bwMode="auto">
              <a:xfrm>
                <a:off x="1903" y="3030"/>
                <a:ext cx="27" cy="22"/>
              </a:xfrm>
              <a:custGeom>
                <a:avLst/>
                <a:gdLst>
                  <a:gd name="T0" fmla="*/ 8 w 10"/>
                  <a:gd name="T1" fmla="*/ 3 h 8"/>
                  <a:gd name="T2" fmla="*/ 8 w 10"/>
                  <a:gd name="T3" fmla="*/ 3 h 8"/>
                  <a:gd name="T4" fmla="*/ 8 w 10"/>
                  <a:gd name="T5" fmla="*/ 3 h 8"/>
                  <a:gd name="T6" fmla="*/ 7 w 10"/>
                  <a:gd name="T7" fmla="*/ 2 h 8"/>
                  <a:gd name="T8" fmla="*/ 8 w 10"/>
                  <a:gd name="T9" fmla="*/ 3 h 8"/>
                  <a:gd name="T10" fmla="*/ 7 w 10"/>
                  <a:gd name="T11" fmla="*/ 3 h 8"/>
                  <a:gd name="T12" fmla="*/ 7 w 10"/>
                  <a:gd name="T13" fmla="*/ 5 h 8"/>
                  <a:gd name="T14" fmla="*/ 6 w 10"/>
                  <a:gd name="T15" fmla="*/ 2 h 8"/>
                  <a:gd name="T16" fmla="*/ 6 w 10"/>
                  <a:gd name="T17" fmla="*/ 6 h 8"/>
                  <a:gd name="T18" fmla="*/ 5 w 10"/>
                  <a:gd name="T19" fmla="*/ 5 h 8"/>
                  <a:gd name="T20" fmla="*/ 5 w 10"/>
                  <a:gd name="T21" fmla="*/ 4 h 8"/>
                  <a:gd name="T22" fmla="*/ 5 w 10"/>
                  <a:gd name="T23" fmla="*/ 4 h 8"/>
                  <a:gd name="T24" fmla="*/ 5 w 10"/>
                  <a:gd name="T25" fmla="*/ 3 h 8"/>
                  <a:gd name="T26" fmla="*/ 4 w 10"/>
                  <a:gd name="T27" fmla="*/ 3 h 8"/>
                  <a:gd name="T28" fmla="*/ 4 w 10"/>
                  <a:gd name="T29" fmla="*/ 2 h 8"/>
                  <a:gd name="T30" fmla="*/ 2 w 10"/>
                  <a:gd name="T31" fmla="*/ 4 h 8"/>
                  <a:gd name="T32" fmla="*/ 2 w 10"/>
                  <a:gd name="T33" fmla="*/ 3 h 8"/>
                  <a:gd name="T34" fmla="*/ 2 w 10"/>
                  <a:gd name="T35" fmla="*/ 6 h 8"/>
                  <a:gd name="T36" fmla="*/ 2 w 10"/>
                  <a:gd name="T37" fmla="*/ 6 h 8"/>
                  <a:gd name="T38" fmla="*/ 2 w 10"/>
                  <a:gd name="T39" fmla="*/ 3 h 8"/>
                  <a:gd name="T40" fmla="*/ 1 w 10"/>
                  <a:gd name="T41" fmla="*/ 4 h 8"/>
                  <a:gd name="T42" fmla="*/ 1 w 10"/>
                  <a:gd name="T43" fmla="*/ 3 h 8"/>
                  <a:gd name="T44" fmla="*/ 1 w 10"/>
                  <a:gd name="T45" fmla="*/ 5 h 8"/>
                  <a:gd name="T46" fmla="*/ 0 w 10"/>
                  <a:gd name="T47" fmla="*/ 5 h 8"/>
                  <a:gd name="T48" fmla="*/ 1 w 10"/>
                  <a:gd name="T49" fmla="*/ 8 h 8"/>
                  <a:gd name="T50" fmla="*/ 3 w 10"/>
                  <a:gd name="T51" fmla="*/ 7 h 8"/>
                  <a:gd name="T52" fmla="*/ 3 w 10"/>
                  <a:gd name="T53" fmla="*/ 5 h 8"/>
                  <a:gd name="T54" fmla="*/ 4 w 10"/>
                  <a:gd name="T55" fmla="*/ 7 h 8"/>
                  <a:gd name="T56" fmla="*/ 3 w 10"/>
                  <a:gd name="T57" fmla="*/ 5 h 8"/>
                  <a:gd name="T58" fmla="*/ 4 w 10"/>
                  <a:gd name="T59" fmla="*/ 7 h 8"/>
                  <a:gd name="T60" fmla="*/ 4 w 10"/>
                  <a:gd name="T61" fmla="*/ 5 h 8"/>
                  <a:gd name="T62" fmla="*/ 5 w 10"/>
                  <a:gd name="T63" fmla="*/ 8 h 8"/>
                  <a:gd name="T64" fmla="*/ 8 w 10"/>
                  <a:gd name="T65" fmla="*/ 6 h 8"/>
                  <a:gd name="T66" fmla="*/ 8 w 10"/>
                  <a:gd name="T67" fmla="*/ 5 h 8"/>
                  <a:gd name="T68" fmla="*/ 9 w 10"/>
                  <a:gd name="T69" fmla="*/ 5 h 8"/>
                  <a:gd name="T70" fmla="*/ 9 w 10"/>
                  <a:gd name="T71" fmla="*/ 3 h 8"/>
                  <a:gd name="T72" fmla="*/ 10 w 10"/>
                  <a:gd name="T73" fmla="*/ 6 h 8"/>
                  <a:gd name="T74" fmla="*/ 10 w 10"/>
                  <a:gd name="T75" fmla="*/ 6 h 8"/>
                  <a:gd name="T76" fmla="*/ 10 w 10"/>
                  <a:gd name="T77" fmla="*/ 5 h 8"/>
                  <a:gd name="T78" fmla="*/ 10 w 10"/>
                  <a:gd name="T79" fmla="*/ 6 h 8"/>
                  <a:gd name="T80" fmla="*/ 9 w 10"/>
                  <a:gd name="T81" fmla="*/ 2 h 8"/>
                  <a:gd name="T82" fmla="*/ 8 w 10"/>
                  <a:gd name="T83" fmla="*/ 1 h 8"/>
                  <a:gd name="T84" fmla="*/ 8 w 10"/>
                  <a:gd name="T85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0" h="8">
                    <a:moveTo>
                      <a:pt x="8" y="3"/>
                    </a:moveTo>
                    <a:cubicBezTo>
                      <a:pt x="8" y="3"/>
                      <a:pt x="8" y="4"/>
                      <a:pt x="8" y="3"/>
                    </a:cubicBezTo>
                    <a:cubicBezTo>
                      <a:pt x="8" y="3"/>
                      <a:pt x="8" y="2"/>
                      <a:pt x="8" y="3"/>
                    </a:cubicBezTo>
                    <a:cubicBezTo>
                      <a:pt x="8" y="1"/>
                      <a:pt x="8" y="3"/>
                      <a:pt x="7" y="2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7" y="2"/>
                      <a:pt x="8" y="4"/>
                      <a:pt x="7" y="3"/>
                    </a:cubicBezTo>
                    <a:cubicBezTo>
                      <a:pt x="7" y="4"/>
                      <a:pt x="7" y="4"/>
                      <a:pt x="7" y="5"/>
                    </a:cubicBezTo>
                    <a:cubicBezTo>
                      <a:pt x="6" y="3"/>
                      <a:pt x="6" y="3"/>
                      <a:pt x="6" y="2"/>
                    </a:cubicBezTo>
                    <a:cubicBezTo>
                      <a:pt x="6" y="3"/>
                      <a:pt x="6" y="4"/>
                      <a:pt x="6" y="6"/>
                    </a:cubicBezTo>
                    <a:cubicBezTo>
                      <a:pt x="6" y="4"/>
                      <a:pt x="6" y="6"/>
                      <a:pt x="5" y="5"/>
                    </a:cubicBezTo>
                    <a:cubicBezTo>
                      <a:pt x="5" y="5"/>
                      <a:pt x="5" y="4"/>
                      <a:pt x="5" y="4"/>
                    </a:cubicBezTo>
                    <a:cubicBezTo>
                      <a:pt x="5" y="2"/>
                      <a:pt x="5" y="5"/>
                      <a:pt x="5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3"/>
                      <a:pt x="4" y="4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3"/>
                      <a:pt x="3" y="3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4"/>
                      <a:pt x="3" y="3"/>
                      <a:pt x="2" y="6"/>
                    </a:cubicBezTo>
                    <a:cubicBezTo>
                      <a:pt x="2" y="3"/>
                      <a:pt x="2" y="7"/>
                      <a:pt x="2" y="6"/>
                    </a:cubicBezTo>
                    <a:cubicBezTo>
                      <a:pt x="1" y="4"/>
                      <a:pt x="2" y="5"/>
                      <a:pt x="2" y="3"/>
                    </a:cubicBezTo>
                    <a:cubicBezTo>
                      <a:pt x="2" y="5"/>
                      <a:pt x="2" y="4"/>
                      <a:pt x="1" y="4"/>
                    </a:cubicBezTo>
                    <a:cubicBezTo>
                      <a:pt x="1" y="3"/>
                      <a:pt x="1" y="4"/>
                      <a:pt x="1" y="3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7"/>
                      <a:pt x="1" y="8"/>
                    </a:cubicBezTo>
                    <a:cubicBezTo>
                      <a:pt x="1" y="7"/>
                      <a:pt x="2" y="6"/>
                      <a:pt x="3" y="7"/>
                    </a:cubicBezTo>
                    <a:cubicBezTo>
                      <a:pt x="3" y="5"/>
                      <a:pt x="3" y="7"/>
                      <a:pt x="3" y="5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3" y="6"/>
                      <a:pt x="3" y="5"/>
                    </a:cubicBezTo>
                    <a:cubicBezTo>
                      <a:pt x="4" y="5"/>
                      <a:pt x="4" y="6"/>
                      <a:pt x="4" y="7"/>
                    </a:cubicBezTo>
                    <a:cubicBezTo>
                      <a:pt x="4" y="7"/>
                      <a:pt x="4" y="7"/>
                      <a:pt x="4" y="5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7" y="5"/>
                      <a:pt x="8" y="6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9" y="6"/>
                      <a:pt x="8" y="2"/>
                      <a:pt x="9" y="5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4"/>
                      <a:pt x="10" y="5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4"/>
                      <a:pt x="10" y="5"/>
                      <a:pt x="10" y="6"/>
                    </a:cubicBezTo>
                    <a:cubicBezTo>
                      <a:pt x="10" y="4"/>
                      <a:pt x="10" y="3"/>
                      <a:pt x="9" y="2"/>
                    </a:cubicBezTo>
                    <a:cubicBezTo>
                      <a:pt x="9" y="5"/>
                      <a:pt x="8" y="0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30" name="Freeform 829"/>
              <p:cNvSpPr/>
              <p:nvPr/>
            </p:nvSpPr>
            <p:spPr bwMode="auto">
              <a:xfrm>
                <a:off x="1930" y="3047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31" name="Freeform 830"/>
              <p:cNvSpPr/>
              <p:nvPr/>
            </p:nvSpPr>
            <p:spPr bwMode="auto">
              <a:xfrm>
                <a:off x="1903" y="304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32" name="Rectangle 831"/>
              <p:cNvSpPr>
                <a:spLocks noChangeArrowheads="1"/>
              </p:cNvSpPr>
              <p:nvPr/>
            </p:nvSpPr>
            <p:spPr bwMode="auto">
              <a:xfrm>
                <a:off x="1930" y="3047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33" name="Freeform 832"/>
              <p:cNvSpPr/>
              <p:nvPr/>
            </p:nvSpPr>
            <p:spPr bwMode="auto">
              <a:xfrm>
                <a:off x="1930" y="3036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34" name="Freeform 833"/>
              <p:cNvSpPr/>
              <p:nvPr/>
            </p:nvSpPr>
            <p:spPr bwMode="auto">
              <a:xfrm>
                <a:off x="1898" y="3038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35" name="Freeform 834"/>
              <p:cNvSpPr/>
              <p:nvPr/>
            </p:nvSpPr>
            <p:spPr bwMode="auto">
              <a:xfrm>
                <a:off x="1887" y="303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36" name="Freeform 835"/>
              <p:cNvSpPr/>
              <p:nvPr/>
            </p:nvSpPr>
            <p:spPr bwMode="auto">
              <a:xfrm>
                <a:off x="1854" y="3036"/>
                <a:ext cx="49" cy="30"/>
              </a:xfrm>
              <a:custGeom>
                <a:avLst/>
                <a:gdLst>
                  <a:gd name="T0" fmla="*/ 1 w 18"/>
                  <a:gd name="T1" fmla="*/ 6 h 11"/>
                  <a:gd name="T2" fmla="*/ 1 w 18"/>
                  <a:gd name="T3" fmla="*/ 8 h 11"/>
                  <a:gd name="T4" fmla="*/ 1 w 18"/>
                  <a:gd name="T5" fmla="*/ 9 h 11"/>
                  <a:gd name="T6" fmla="*/ 2 w 18"/>
                  <a:gd name="T7" fmla="*/ 8 h 11"/>
                  <a:gd name="T8" fmla="*/ 4 w 18"/>
                  <a:gd name="T9" fmla="*/ 8 h 11"/>
                  <a:gd name="T10" fmla="*/ 6 w 18"/>
                  <a:gd name="T11" fmla="*/ 8 h 11"/>
                  <a:gd name="T12" fmla="*/ 7 w 18"/>
                  <a:gd name="T13" fmla="*/ 6 h 11"/>
                  <a:gd name="T14" fmla="*/ 8 w 18"/>
                  <a:gd name="T15" fmla="*/ 7 h 11"/>
                  <a:gd name="T16" fmla="*/ 9 w 18"/>
                  <a:gd name="T17" fmla="*/ 7 h 11"/>
                  <a:gd name="T18" fmla="*/ 9 w 18"/>
                  <a:gd name="T19" fmla="*/ 4 h 11"/>
                  <a:gd name="T20" fmla="*/ 10 w 18"/>
                  <a:gd name="T21" fmla="*/ 4 h 11"/>
                  <a:gd name="T22" fmla="*/ 10 w 18"/>
                  <a:gd name="T23" fmla="*/ 5 h 11"/>
                  <a:gd name="T24" fmla="*/ 12 w 18"/>
                  <a:gd name="T25" fmla="*/ 5 h 11"/>
                  <a:gd name="T26" fmla="*/ 13 w 18"/>
                  <a:gd name="T27" fmla="*/ 5 h 11"/>
                  <a:gd name="T28" fmla="*/ 14 w 18"/>
                  <a:gd name="T29" fmla="*/ 4 h 11"/>
                  <a:gd name="T30" fmla="*/ 14 w 18"/>
                  <a:gd name="T31" fmla="*/ 3 h 11"/>
                  <a:gd name="T32" fmla="*/ 15 w 18"/>
                  <a:gd name="T33" fmla="*/ 5 h 11"/>
                  <a:gd name="T34" fmla="*/ 15 w 18"/>
                  <a:gd name="T35" fmla="*/ 4 h 11"/>
                  <a:gd name="T36" fmla="*/ 18 w 18"/>
                  <a:gd name="T37" fmla="*/ 4 h 11"/>
                  <a:gd name="T38" fmla="*/ 17 w 18"/>
                  <a:gd name="T39" fmla="*/ 4 h 11"/>
                  <a:gd name="T40" fmla="*/ 16 w 18"/>
                  <a:gd name="T41" fmla="*/ 5 h 11"/>
                  <a:gd name="T42" fmla="*/ 16 w 18"/>
                  <a:gd name="T43" fmla="*/ 1 h 11"/>
                  <a:gd name="T44" fmla="*/ 15 w 18"/>
                  <a:gd name="T45" fmla="*/ 1 h 11"/>
                  <a:gd name="T46" fmla="*/ 15 w 18"/>
                  <a:gd name="T47" fmla="*/ 1 h 11"/>
                  <a:gd name="T48" fmla="*/ 14 w 18"/>
                  <a:gd name="T49" fmla="*/ 1 h 11"/>
                  <a:gd name="T50" fmla="*/ 13 w 18"/>
                  <a:gd name="T51" fmla="*/ 1 h 11"/>
                  <a:gd name="T52" fmla="*/ 12 w 18"/>
                  <a:gd name="T53" fmla="*/ 2 h 11"/>
                  <a:gd name="T54" fmla="*/ 12 w 18"/>
                  <a:gd name="T55" fmla="*/ 1 h 11"/>
                  <a:gd name="T56" fmla="*/ 11 w 18"/>
                  <a:gd name="T57" fmla="*/ 1 h 11"/>
                  <a:gd name="T58" fmla="*/ 11 w 18"/>
                  <a:gd name="T59" fmla="*/ 2 h 11"/>
                  <a:gd name="T60" fmla="*/ 10 w 18"/>
                  <a:gd name="T61" fmla="*/ 3 h 11"/>
                  <a:gd name="T62" fmla="*/ 10 w 18"/>
                  <a:gd name="T63" fmla="*/ 1 h 11"/>
                  <a:gd name="T64" fmla="*/ 9 w 18"/>
                  <a:gd name="T65" fmla="*/ 1 h 11"/>
                  <a:gd name="T66" fmla="*/ 8 w 18"/>
                  <a:gd name="T67" fmla="*/ 3 h 11"/>
                  <a:gd name="T68" fmla="*/ 7 w 18"/>
                  <a:gd name="T69" fmla="*/ 4 h 11"/>
                  <a:gd name="T70" fmla="*/ 6 w 18"/>
                  <a:gd name="T71" fmla="*/ 5 h 11"/>
                  <a:gd name="T72" fmla="*/ 5 w 18"/>
                  <a:gd name="T73" fmla="*/ 5 h 11"/>
                  <a:gd name="T74" fmla="*/ 3 w 18"/>
                  <a:gd name="T75" fmla="*/ 5 h 11"/>
                  <a:gd name="T76" fmla="*/ 4 w 18"/>
                  <a:gd name="T77" fmla="*/ 7 h 11"/>
                  <a:gd name="T78" fmla="*/ 3 w 18"/>
                  <a:gd name="T79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11">
                    <a:moveTo>
                      <a:pt x="2" y="4"/>
                    </a:moveTo>
                    <a:cubicBezTo>
                      <a:pt x="1" y="4"/>
                      <a:pt x="1" y="5"/>
                      <a:pt x="1" y="6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6"/>
                      <a:pt x="0" y="7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7"/>
                      <a:pt x="1" y="9"/>
                      <a:pt x="1" y="9"/>
                    </a:cubicBezTo>
                    <a:cubicBezTo>
                      <a:pt x="2" y="9"/>
                      <a:pt x="2" y="6"/>
                      <a:pt x="2" y="7"/>
                    </a:cubicBezTo>
                    <a:cubicBezTo>
                      <a:pt x="2" y="7"/>
                      <a:pt x="2" y="7"/>
                      <a:pt x="2" y="8"/>
                    </a:cubicBezTo>
                    <a:cubicBezTo>
                      <a:pt x="3" y="8"/>
                      <a:pt x="3" y="6"/>
                      <a:pt x="3" y="6"/>
                    </a:cubicBezTo>
                    <a:cubicBezTo>
                      <a:pt x="3" y="11"/>
                      <a:pt x="4" y="4"/>
                      <a:pt x="4" y="8"/>
                    </a:cubicBezTo>
                    <a:cubicBezTo>
                      <a:pt x="5" y="7"/>
                      <a:pt x="5" y="8"/>
                      <a:pt x="5" y="7"/>
                    </a:cubicBezTo>
                    <a:cubicBezTo>
                      <a:pt x="5" y="8"/>
                      <a:pt x="6" y="7"/>
                      <a:pt x="6" y="8"/>
                    </a:cubicBezTo>
                    <a:cubicBezTo>
                      <a:pt x="5" y="5"/>
                      <a:pt x="7" y="10"/>
                      <a:pt x="6" y="5"/>
                    </a:cubicBezTo>
                    <a:cubicBezTo>
                      <a:pt x="7" y="7"/>
                      <a:pt x="6" y="5"/>
                      <a:pt x="7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5"/>
                      <a:pt x="8" y="7"/>
                    </a:cubicBezTo>
                    <a:cubicBezTo>
                      <a:pt x="8" y="7"/>
                      <a:pt x="8" y="6"/>
                      <a:pt x="8" y="4"/>
                    </a:cubicBezTo>
                    <a:cubicBezTo>
                      <a:pt x="8" y="5"/>
                      <a:pt x="8" y="5"/>
                      <a:pt x="9" y="7"/>
                    </a:cubicBezTo>
                    <a:cubicBezTo>
                      <a:pt x="8" y="5"/>
                      <a:pt x="9" y="6"/>
                      <a:pt x="9" y="5"/>
                    </a:cubicBezTo>
                    <a:cubicBezTo>
                      <a:pt x="9" y="5"/>
                      <a:pt x="9" y="5"/>
                      <a:pt x="9" y="4"/>
                    </a:cubicBezTo>
                    <a:cubicBezTo>
                      <a:pt x="9" y="4"/>
                      <a:pt x="9" y="2"/>
                      <a:pt x="9" y="2"/>
                    </a:cubicBezTo>
                    <a:cubicBezTo>
                      <a:pt x="10" y="4"/>
                      <a:pt x="9" y="2"/>
                      <a:pt x="10" y="4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10" y="6"/>
                      <a:pt x="10" y="6"/>
                      <a:pt x="10" y="5"/>
                    </a:cubicBezTo>
                    <a:cubicBezTo>
                      <a:pt x="11" y="5"/>
                      <a:pt x="10" y="6"/>
                      <a:pt x="11" y="6"/>
                    </a:cubicBezTo>
                    <a:cubicBezTo>
                      <a:pt x="11" y="7"/>
                      <a:pt x="11" y="4"/>
                      <a:pt x="12" y="5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4"/>
                      <a:pt x="12" y="6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7"/>
                      <a:pt x="13" y="2"/>
                      <a:pt x="14" y="4"/>
                    </a:cubicBezTo>
                    <a:cubicBezTo>
                      <a:pt x="14" y="3"/>
                      <a:pt x="14" y="2"/>
                      <a:pt x="14" y="1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2"/>
                      <a:pt x="14" y="5"/>
                      <a:pt x="14" y="6"/>
                    </a:cubicBezTo>
                    <a:cubicBezTo>
                      <a:pt x="14" y="5"/>
                      <a:pt x="15" y="6"/>
                      <a:pt x="15" y="5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3"/>
                      <a:pt x="15" y="4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6" y="5"/>
                      <a:pt x="17" y="7"/>
                      <a:pt x="18" y="4"/>
                    </a:cubicBezTo>
                    <a:cubicBezTo>
                      <a:pt x="18" y="3"/>
                      <a:pt x="17" y="1"/>
                      <a:pt x="17" y="1"/>
                    </a:cubicBezTo>
                    <a:cubicBezTo>
                      <a:pt x="17" y="1"/>
                      <a:pt x="17" y="3"/>
                      <a:pt x="17" y="4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6" y="3"/>
                      <a:pt x="16" y="4"/>
                      <a:pt x="16" y="5"/>
                    </a:cubicBezTo>
                    <a:cubicBezTo>
                      <a:pt x="16" y="6"/>
                      <a:pt x="16" y="3"/>
                      <a:pt x="16" y="4"/>
                    </a:cubicBezTo>
                    <a:cubicBezTo>
                      <a:pt x="16" y="3"/>
                      <a:pt x="16" y="2"/>
                      <a:pt x="16" y="1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6" y="1"/>
                      <a:pt x="15" y="1"/>
                      <a:pt x="15" y="1"/>
                    </a:cubicBezTo>
                    <a:cubicBezTo>
                      <a:pt x="15" y="3"/>
                      <a:pt x="15" y="0"/>
                      <a:pt x="14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2"/>
                      <a:pt x="15" y="2"/>
                      <a:pt x="14" y="2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3"/>
                      <a:pt x="13" y="3"/>
                    </a:cubicBezTo>
                    <a:cubicBezTo>
                      <a:pt x="13" y="1"/>
                      <a:pt x="13" y="2"/>
                      <a:pt x="13" y="1"/>
                    </a:cubicBezTo>
                    <a:cubicBezTo>
                      <a:pt x="13" y="3"/>
                      <a:pt x="12" y="1"/>
                      <a:pt x="12" y="2"/>
                    </a:cubicBezTo>
                    <a:cubicBezTo>
                      <a:pt x="12" y="3"/>
                      <a:pt x="12" y="3"/>
                      <a:pt x="12" y="2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2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1" y="0"/>
                      <a:pt x="11" y="3"/>
                      <a:pt x="11" y="2"/>
                    </a:cubicBezTo>
                    <a:cubicBezTo>
                      <a:pt x="11" y="3"/>
                      <a:pt x="10" y="3"/>
                      <a:pt x="11" y="5"/>
                    </a:cubicBezTo>
                    <a:cubicBezTo>
                      <a:pt x="10" y="4"/>
                      <a:pt x="10" y="3"/>
                      <a:pt x="10" y="3"/>
                    </a:cubicBezTo>
                    <a:cubicBezTo>
                      <a:pt x="10" y="5"/>
                      <a:pt x="10" y="2"/>
                      <a:pt x="10" y="3"/>
                    </a:cubicBezTo>
                    <a:cubicBezTo>
                      <a:pt x="10" y="2"/>
                      <a:pt x="10" y="3"/>
                      <a:pt x="10" y="1"/>
                    </a:cubicBezTo>
                    <a:cubicBezTo>
                      <a:pt x="9" y="1"/>
                      <a:pt x="9" y="3"/>
                      <a:pt x="9" y="3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3"/>
                      <a:pt x="8" y="2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2"/>
                      <a:pt x="8" y="3"/>
                      <a:pt x="7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2"/>
                      <a:pt x="6" y="4"/>
                      <a:pt x="6" y="6"/>
                    </a:cubicBezTo>
                    <a:cubicBezTo>
                      <a:pt x="6" y="6"/>
                      <a:pt x="6" y="5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5" y="3"/>
                      <a:pt x="5" y="5"/>
                    </a:cubicBezTo>
                    <a:cubicBezTo>
                      <a:pt x="5" y="5"/>
                      <a:pt x="5" y="3"/>
                      <a:pt x="5" y="3"/>
                    </a:cubicBezTo>
                    <a:cubicBezTo>
                      <a:pt x="5" y="6"/>
                      <a:pt x="3" y="1"/>
                      <a:pt x="3" y="5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6"/>
                      <a:pt x="5" y="7"/>
                      <a:pt x="4" y="7"/>
                    </a:cubicBezTo>
                    <a:cubicBezTo>
                      <a:pt x="4" y="7"/>
                      <a:pt x="4" y="6"/>
                      <a:pt x="3" y="6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2"/>
                      <a:pt x="2" y="7"/>
                      <a:pt x="2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37" name="Freeform 836"/>
              <p:cNvSpPr/>
              <p:nvPr/>
            </p:nvSpPr>
            <p:spPr bwMode="auto">
              <a:xfrm>
                <a:off x="1870" y="3041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1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38" name="Freeform 837"/>
              <p:cNvSpPr/>
              <p:nvPr/>
            </p:nvSpPr>
            <p:spPr bwMode="auto">
              <a:xfrm>
                <a:off x="1870" y="3044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39" name="Freeform 838"/>
              <p:cNvSpPr/>
              <p:nvPr/>
            </p:nvSpPr>
            <p:spPr bwMode="auto">
              <a:xfrm>
                <a:off x="1854" y="3047"/>
                <a:ext cx="3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40" name="Freeform 839"/>
              <p:cNvSpPr/>
              <p:nvPr/>
            </p:nvSpPr>
            <p:spPr bwMode="auto">
              <a:xfrm>
                <a:off x="1854" y="3049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41" name="Freeform 840"/>
              <p:cNvSpPr/>
              <p:nvPr/>
            </p:nvSpPr>
            <p:spPr bwMode="auto">
              <a:xfrm>
                <a:off x="1829" y="3047"/>
                <a:ext cx="25" cy="21"/>
              </a:xfrm>
              <a:custGeom>
                <a:avLst/>
                <a:gdLst>
                  <a:gd name="T0" fmla="*/ 2 w 9"/>
                  <a:gd name="T1" fmla="*/ 4 h 8"/>
                  <a:gd name="T2" fmla="*/ 1 w 9"/>
                  <a:gd name="T3" fmla="*/ 5 h 8"/>
                  <a:gd name="T4" fmla="*/ 1 w 9"/>
                  <a:gd name="T5" fmla="*/ 4 h 8"/>
                  <a:gd name="T6" fmla="*/ 0 w 9"/>
                  <a:gd name="T7" fmla="*/ 7 h 8"/>
                  <a:gd name="T8" fmla="*/ 5 w 9"/>
                  <a:gd name="T9" fmla="*/ 5 h 8"/>
                  <a:gd name="T10" fmla="*/ 5 w 9"/>
                  <a:gd name="T11" fmla="*/ 6 h 8"/>
                  <a:gd name="T12" fmla="*/ 6 w 9"/>
                  <a:gd name="T13" fmla="*/ 4 h 8"/>
                  <a:gd name="T14" fmla="*/ 6 w 9"/>
                  <a:gd name="T15" fmla="*/ 6 h 8"/>
                  <a:gd name="T16" fmla="*/ 7 w 9"/>
                  <a:gd name="T17" fmla="*/ 5 h 8"/>
                  <a:gd name="T18" fmla="*/ 7 w 9"/>
                  <a:gd name="T19" fmla="*/ 4 h 8"/>
                  <a:gd name="T20" fmla="*/ 7 w 9"/>
                  <a:gd name="T21" fmla="*/ 5 h 8"/>
                  <a:gd name="T22" fmla="*/ 7 w 9"/>
                  <a:gd name="T23" fmla="*/ 4 h 8"/>
                  <a:gd name="T24" fmla="*/ 8 w 9"/>
                  <a:gd name="T25" fmla="*/ 4 h 8"/>
                  <a:gd name="T26" fmla="*/ 8 w 9"/>
                  <a:gd name="T27" fmla="*/ 5 h 8"/>
                  <a:gd name="T28" fmla="*/ 8 w 9"/>
                  <a:gd name="T29" fmla="*/ 4 h 8"/>
                  <a:gd name="T30" fmla="*/ 8 w 9"/>
                  <a:gd name="T31" fmla="*/ 5 h 8"/>
                  <a:gd name="T32" fmla="*/ 9 w 9"/>
                  <a:gd name="T33" fmla="*/ 3 h 8"/>
                  <a:gd name="T34" fmla="*/ 9 w 9"/>
                  <a:gd name="T35" fmla="*/ 2 h 8"/>
                  <a:gd name="T36" fmla="*/ 8 w 9"/>
                  <a:gd name="T37" fmla="*/ 3 h 8"/>
                  <a:gd name="T38" fmla="*/ 9 w 9"/>
                  <a:gd name="T39" fmla="*/ 3 h 8"/>
                  <a:gd name="T40" fmla="*/ 8 w 9"/>
                  <a:gd name="T41" fmla="*/ 4 h 8"/>
                  <a:gd name="T42" fmla="*/ 8 w 9"/>
                  <a:gd name="T43" fmla="*/ 2 h 8"/>
                  <a:gd name="T44" fmla="*/ 7 w 9"/>
                  <a:gd name="T45" fmla="*/ 1 h 8"/>
                  <a:gd name="T46" fmla="*/ 7 w 9"/>
                  <a:gd name="T47" fmla="*/ 1 h 8"/>
                  <a:gd name="T48" fmla="*/ 7 w 9"/>
                  <a:gd name="T49" fmla="*/ 1 h 8"/>
                  <a:gd name="T50" fmla="*/ 7 w 9"/>
                  <a:gd name="T51" fmla="*/ 2 h 8"/>
                  <a:gd name="T52" fmla="*/ 7 w 9"/>
                  <a:gd name="T53" fmla="*/ 4 h 8"/>
                  <a:gd name="T54" fmla="*/ 7 w 9"/>
                  <a:gd name="T55" fmla="*/ 4 h 8"/>
                  <a:gd name="T56" fmla="*/ 7 w 9"/>
                  <a:gd name="T57" fmla="*/ 2 h 8"/>
                  <a:gd name="T58" fmla="*/ 7 w 9"/>
                  <a:gd name="T59" fmla="*/ 3 h 8"/>
                  <a:gd name="T60" fmla="*/ 6 w 9"/>
                  <a:gd name="T61" fmla="*/ 1 h 8"/>
                  <a:gd name="T62" fmla="*/ 6 w 9"/>
                  <a:gd name="T63" fmla="*/ 3 h 8"/>
                  <a:gd name="T64" fmla="*/ 4 w 9"/>
                  <a:gd name="T65" fmla="*/ 4 h 8"/>
                  <a:gd name="T66" fmla="*/ 5 w 9"/>
                  <a:gd name="T67" fmla="*/ 2 h 8"/>
                  <a:gd name="T68" fmla="*/ 4 w 9"/>
                  <a:gd name="T69" fmla="*/ 4 h 8"/>
                  <a:gd name="T70" fmla="*/ 3 w 9"/>
                  <a:gd name="T71" fmla="*/ 3 h 8"/>
                  <a:gd name="T72" fmla="*/ 3 w 9"/>
                  <a:gd name="T73" fmla="*/ 4 h 8"/>
                  <a:gd name="T74" fmla="*/ 2 w 9"/>
                  <a:gd name="T75" fmla="*/ 4 h 8"/>
                  <a:gd name="T76" fmla="*/ 2 w 9"/>
                  <a:gd name="T77" fmla="*/ 4 h 8"/>
                  <a:gd name="T78" fmla="*/ 2 w 9"/>
                  <a:gd name="T79" fmla="*/ 6 h 8"/>
                  <a:gd name="T80" fmla="*/ 2 w 9"/>
                  <a:gd name="T81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" h="8">
                    <a:moveTo>
                      <a:pt x="2" y="4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1" y="6"/>
                      <a:pt x="0" y="4"/>
                      <a:pt x="0" y="7"/>
                    </a:cubicBezTo>
                    <a:cubicBezTo>
                      <a:pt x="2" y="6"/>
                      <a:pt x="3" y="7"/>
                      <a:pt x="5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4"/>
                      <a:pt x="6" y="8"/>
                      <a:pt x="6" y="4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7" y="7"/>
                      <a:pt x="7" y="3"/>
                      <a:pt x="7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9" y="4"/>
                      <a:pt x="9" y="7"/>
                      <a:pt x="9" y="3"/>
                    </a:cubicBezTo>
                    <a:cubicBezTo>
                      <a:pt x="9" y="3"/>
                      <a:pt x="9" y="2"/>
                      <a:pt x="9" y="2"/>
                    </a:cubicBezTo>
                    <a:cubicBezTo>
                      <a:pt x="9" y="1"/>
                      <a:pt x="9" y="2"/>
                      <a:pt x="8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6"/>
                      <a:pt x="8" y="2"/>
                      <a:pt x="8" y="4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8" y="0"/>
                      <a:pt x="8" y="4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7" y="1"/>
                      <a:pt x="7" y="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4"/>
                      <a:pt x="7" y="4"/>
                    </a:cubicBezTo>
                    <a:cubicBezTo>
                      <a:pt x="7" y="3"/>
                      <a:pt x="7" y="5"/>
                      <a:pt x="7" y="4"/>
                    </a:cubicBezTo>
                    <a:cubicBezTo>
                      <a:pt x="6" y="3"/>
                      <a:pt x="7" y="3"/>
                      <a:pt x="7" y="2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3"/>
                      <a:pt x="6" y="2"/>
                      <a:pt x="6" y="1"/>
                    </a:cubicBezTo>
                    <a:cubicBezTo>
                      <a:pt x="6" y="2"/>
                      <a:pt x="6" y="2"/>
                      <a:pt x="6" y="3"/>
                    </a:cubicBezTo>
                    <a:cubicBezTo>
                      <a:pt x="6" y="2"/>
                      <a:pt x="5" y="2"/>
                      <a:pt x="4" y="4"/>
                    </a:cubicBezTo>
                    <a:cubicBezTo>
                      <a:pt x="4" y="3"/>
                      <a:pt x="4" y="2"/>
                      <a:pt x="5" y="2"/>
                    </a:cubicBezTo>
                    <a:cubicBezTo>
                      <a:pt x="4" y="2"/>
                      <a:pt x="4" y="3"/>
                      <a:pt x="4" y="4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6"/>
                      <a:pt x="3" y="3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7"/>
                      <a:pt x="2" y="6"/>
                    </a:cubicBezTo>
                    <a:cubicBezTo>
                      <a:pt x="2" y="5"/>
                      <a:pt x="2" y="5"/>
                      <a:pt x="2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42" name="Freeform 841"/>
              <p:cNvSpPr/>
              <p:nvPr/>
            </p:nvSpPr>
            <p:spPr bwMode="auto">
              <a:xfrm>
                <a:off x="1829" y="3057"/>
                <a:ext cx="0" cy="9"/>
              </a:xfrm>
              <a:custGeom>
                <a:avLst/>
                <a:gdLst>
                  <a:gd name="T0" fmla="*/ 2 h 3"/>
                  <a:gd name="T1" fmla="*/ 1 h 3"/>
                  <a:gd name="T2" fmla="*/ 3 h 3"/>
                  <a:gd name="T3" fmla="*/ 2 h 3"/>
                  <a:gd name="T4" fmla="*/ 2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3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2"/>
                      <a:pt x="0" y="3"/>
                    </a:cubicBezTo>
                    <a:cubicBezTo>
                      <a:pt x="0" y="3"/>
                      <a:pt x="0" y="3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43" name="Freeform 842"/>
              <p:cNvSpPr/>
              <p:nvPr/>
            </p:nvSpPr>
            <p:spPr bwMode="auto">
              <a:xfrm>
                <a:off x="1816" y="3055"/>
                <a:ext cx="13" cy="16"/>
              </a:xfrm>
              <a:custGeom>
                <a:avLst/>
                <a:gdLst>
                  <a:gd name="T0" fmla="*/ 2 w 5"/>
                  <a:gd name="T1" fmla="*/ 3 h 6"/>
                  <a:gd name="T2" fmla="*/ 2 w 5"/>
                  <a:gd name="T3" fmla="*/ 4 h 6"/>
                  <a:gd name="T4" fmla="*/ 3 w 5"/>
                  <a:gd name="T5" fmla="*/ 5 h 6"/>
                  <a:gd name="T6" fmla="*/ 4 w 5"/>
                  <a:gd name="T7" fmla="*/ 3 h 6"/>
                  <a:gd name="T8" fmla="*/ 4 w 5"/>
                  <a:gd name="T9" fmla="*/ 4 h 6"/>
                  <a:gd name="T10" fmla="*/ 5 w 5"/>
                  <a:gd name="T11" fmla="*/ 2 h 6"/>
                  <a:gd name="T12" fmla="*/ 4 w 5"/>
                  <a:gd name="T13" fmla="*/ 3 h 6"/>
                  <a:gd name="T14" fmla="*/ 4 w 5"/>
                  <a:gd name="T15" fmla="*/ 2 h 6"/>
                  <a:gd name="T16" fmla="*/ 4 w 5"/>
                  <a:gd name="T17" fmla="*/ 3 h 6"/>
                  <a:gd name="T18" fmla="*/ 4 w 5"/>
                  <a:gd name="T19" fmla="*/ 2 h 6"/>
                  <a:gd name="T20" fmla="*/ 3 w 5"/>
                  <a:gd name="T21" fmla="*/ 4 h 6"/>
                  <a:gd name="T22" fmla="*/ 3 w 5"/>
                  <a:gd name="T23" fmla="*/ 2 h 6"/>
                  <a:gd name="T24" fmla="*/ 3 w 5"/>
                  <a:gd name="T25" fmla="*/ 1 h 6"/>
                  <a:gd name="T26" fmla="*/ 3 w 5"/>
                  <a:gd name="T27" fmla="*/ 2 h 6"/>
                  <a:gd name="T28" fmla="*/ 3 w 5"/>
                  <a:gd name="T29" fmla="*/ 3 h 6"/>
                  <a:gd name="T30" fmla="*/ 2 w 5"/>
                  <a:gd name="T31" fmla="*/ 1 h 6"/>
                  <a:gd name="T32" fmla="*/ 1 w 5"/>
                  <a:gd name="T33" fmla="*/ 2 h 6"/>
                  <a:gd name="T34" fmla="*/ 0 w 5"/>
                  <a:gd name="T35" fmla="*/ 4 h 6"/>
                  <a:gd name="T36" fmla="*/ 1 w 5"/>
                  <a:gd name="T37" fmla="*/ 3 h 6"/>
                  <a:gd name="T38" fmla="*/ 0 w 5"/>
                  <a:gd name="T39" fmla="*/ 2 h 6"/>
                  <a:gd name="T40" fmla="*/ 0 w 5"/>
                  <a:gd name="T41" fmla="*/ 5 h 6"/>
                  <a:gd name="T42" fmla="*/ 2 w 5"/>
                  <a:gd name="T43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" h="6">
                    <a:moveTo>
                      <a:pt x="2" y="3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3" y="4"/>
                      <a:pt x="3" y="5"/>
                    </a:cubicBezTo>
                    <a:cubicBezTo>
                      <a:pt x="4" y="5"/>
                      <a:pt x="4" y="3"/>
                      <a:pt x="4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3"/>
                      <a:pt x="5" y="5"/>
                      <a:pt x="5" y="2"/>
                    </a:cubicBezTo>
                    <a:cubicBezTo>
                      <a:pt x="5" y="2"/>
                      <a:pt x="5" y="3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0"/>
                      <a:pt x="4" y="4"/>
                      <a:pt x="3" y="4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1"/>
                    </a:cubicBezTo>
                    <a:cubicBezTo>
                      <a:pt x="3" y="1"/>
                      <a:pt x="2" y="2"/>
                      <a:pt x="3" y="2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2" y="5"/>
                      <a:pt x="3" y="2"/>
                      <a:pt x="2" y="1"/>
                    </a:cubicBezTo>
                    <a:cubicBezTo>
                      <a:pt x="2" y="2"/>
                      <a:pt x="1" y="4"/>
                      <a:pt x="1" y="2"/>
                    </a:cubicBezTo>
                    <a:cubicBezTo>
                      <a:pt x="1" y="3"/>
                      <a:pt x="1" y="4"/>
                      <a:pt x="0" y="4"/>
                    </a:cubicBezTo>
                    <a:cubicBezTo>
                      <a:pt x="0" y="4"/>
                      <a:pt x="0" y="3"/>
                      <a:pt x="1" y="3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5"/>
                      <a:pt x="0" y="5"/>
                    </a:cubicBezTo>
                    <a:cubicBezTo>
                      <a:pt x="0" y="6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44" name="Freeform 843"/>
              <p:cNvSpPr/>
              <p:nvPr/>
            </p:nvSpPr>
            <p:spPr bwMode="auto">
              <a:xfrm>
                <a:off x="1819" y="3066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0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45" name="Freeform 844"/>
              <p:cNvSpPr/>
              <p:nvPr/>
            </p:nvSpPr>
            <p:spPr bwMode="auto">
              <a:xfrm>
                <a:off x="1587" y="1760"/>
                <a:ext cx="193" cy="204"/>
              </a:xfrm>
              <a:custGeom>
                <a:avLst/>
                <a:gdLst>
                  <a:gd name="T0" fmla="*/ 34 w 71"/>
                  <a:gd name="T1" fmla="*/ 5 h 75"/>
                  <a:gd name="T2" fmla="*/ 38 w 71"/>
                  <a:gd name="T3" fmla="*/ 53 h 75"/>
                  <a:gd name="T4" fmla="*/ 43 w 71"/>
                  <a:gd name="T5" fmla="*/ 1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1" h="75">
                    <a:moveTo>
                      <a:pt x="34" y="5"/>
                    </a:moveTo>
                    <a:cubicBezTo>
                      <a:pt x="0" y="7"/>
                      <a:pt x="9" y="75"/>
                      <a:pt x="38" y="53"/>
                    </a:cubicBezTo>
                    <a:cubicBezTo>
                      <a:pt x="48" y="44"/>
                      <a:pt x="71" y="0"/>
                      <a:pt x="43" y="1"/>
                    </a:cubicBezTo>
                  </a:path>
                </a:pathLst>
              </a:custGeom>
              <a:solidFill>
                <a:srgbClr val="FFF1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46" name="Freeform 845"/>
              <p:cNvSpPr/>
              <p:nvPr/>
            </p:nvSpPr>
            <p:spPr bwMode="auto">
              <a:xfrm>
                <a:off x="1533" y="2600"/>
                <a:ext cx="207" cy="19"/>
              </a:xfrm>
              <a:custGeom>
                <a:avLst/>
                <a:gdLst>
                  <a:gd name="T0" fmla="*/ 59 w 76"/>
                  <a:gd name="T1" fmla="*/ 1 h 7"/>
                  <a:gd name="T2" fmla="*/ 54 w 76"/>
                  <a:gd name="T3" fmla="*/ 1 h 7"/>
                  <a:gd name="T4" fmla="*/ 34 w 76"/>
                  <a:gd name="T5" fmla="*/ 2 h 7"/>
                  <a:gd name="T6" fmla="*/ 1 w 76"/>
                  <a:gd name="T7" fmla="*/ 2 h 7"/>
                  <a:gd name="T8" fmla="*/ 0 w 76"/>
                  <a:gd name="T9" fmla="*/ 6 h 7"/>
                  <a:gd name="T10" fmla="*/ 34 w 76"/>
                  <a:gd name="T11" fmla="*/ 6 h 7"/>
                  <a:gd name="T12" fmla="*/ 54 w 76"/>
                  <a:gd name="T13" fmla="*/ 5 h 7"/>
                  <a:gd name="T14" fmla="*/ 58 w 76"/>
                  <a:gd name="T15" fmla="*/ 5 h 7"/>
                  <a:gd name="T16" fmla="*/ 76 w 76"/>
                  <a:gd name="T17" fmla="*/ 4 h 7"/>
                  <a:gd name="T18" fmla="*/ 75 w 76"/>
                  <a:gd name="T19" fmla="*/ 0 h 7"/>
                  <a:gd name="T20" fmla="*/ 59 w 76"/>
                  <a:gd name="T21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6" h="7">
                    <a:moveTo>
                      <a:pt x="59" y="1"/>
                    </a:moveTo>
                    <a:cubicBezTo>
                      <a:pt x="54" y="1"/>
                      <a:pt x="54" y="1"/>
                      <a:pt x="54" y="1"/>
                    </a:cubicBezTo>
                    <a:cubicBezTo>
                      <a:pt x="48" y="1"/>
                      <a:pt x="41" y="2"/>
                      <a:pt x="34" y="2"/>
                    </a:cubicBezTo>
                    <a:cubicBezTo>
                      <a:pt x="22" y="3"/>
                      <a:pt x="10" y="4"/>
                      <a:pt x="1" y="2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0" y="7"/>
                      <a:pt x="22" y="6"/>
                      <a:pt x="34" y="6"/>
                    </a:cubicBezTo>
                    <a:cubicBezTo>
                      <a:pt x="41" y="5"/>
                      <a:pt x="48" y="5"/>
                      <a:pt x="54" y="5"/>
                    </a:cubicBezTo>
                    <a:cubicBezTo>
                      <a:pt x="58" y="5"/>
                      <a:pt x="58" y="5"/>
                      <a:pt x="58" y="5"/>
                    </a:cubicBezTo>
                    <a:cubicBezTo>
                      <a:pt x="64" y="5"/>
                      <a:pt x="72" y="5"/>
                      <a:pt x="76" y="4"/>
                    </a:cubicBezTo>
                    <a:cubicBezTo>
                      <a:pt x="75" y="0"/>
                      <a:pt x="75" y="0"/>
                      <a:pt x="75" y="0"/>
                    </a:cubicBezTo>
                    <a:cubicBezTo>
                      <a:pt x="71" y="2"/>
                      <a:pt x="64" y="2"/>
                      <a:pt x="5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47" name="Freeform 846"/>
              <p:cNvSpPr/>
              <p:nvPr/>
            </p:nvSpPr>
            <p:spPr bwMode="auto">
              <a:xfrm>
                <a:off x="1568" y="2970"/>
                <a:ext cx="6" cy="0"/>
              </a:xfrm>
              <a:custGeom>
                <a:avLst/>
                <a:gdLst>
                  <a:gd name="T0" fmla="*/ 3 w 6"/>
                  <a:gd name="T1" fmla="*/ 0 w 6"/>
                  <a:gd name="T2" fmla="*/ 6 w 6"/>
                  <a:gd name="T3" fmla="*/ 3 w 6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6">
                    <a:moveTo>
                      <a:pt x="3" y="0"/>
                    </a:moveTo>
                    <a:lnTo>
                      <a:pt x="0" y="0"/>
                    </a:lnTo>
                    <a:lnTo>
                      <a:pt x="6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48" name="Freeform 847"/>
              <p:cNvSpPr/>
              <p:nvPr/>
            </p:nvSpPr>
            <p:spPr bwMode="auto">
              <a:xfrm>
                <a:off x="1563" y="2962"/>
                <a:ext cx="8" cy="14"/>
              </a:xfrm>
              <a:custGeom>
                <a:avLst/>
                <a:gdLst>
                  <a:gd name="T0" fmla="*/ 1 w 3"/>
                  <a:gd name="T1" fmla="*/ 0 h 5"/>
                  <a:gd name="T2" fmla="*/ 1 w 3"/>
                  <a:gd name="T3" fmla="*/ 0 h 5"/>
                  <a:gd name="T4" fmla="*/ 3 w 3"/>
                  <a:gd name="T5" fmla="*/ 5 h 5"/>
                  <a:gd name="T6" fmla="*/ 1 w 3"/>
                  <a:gd name="T7" fmla="*/ 3 h 5"/>
                  <a:gd name="T8" fmla="*/ 2 w 3"/>
                  <a:gd name="T9" fmla="*/ 3 h 5"/>
                  <a:gd name="T10" fmla="*/ 1 w 3"/>
                  <a:gd name="T11" fmla="*/ 2 h 5"/>
                  <a:gd name="T12" fmla="*/ 1 w 3"/>
                  <a:gd name="T13" fmla="*/ 1 h 5"/>
                  <a:gd name="T14" fmla="*/ 1 w 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3"/>
                      <a:pt x="1" y="3"/>
                      <a:pt x="3" y="5"/>
                    </a:cubicBezTo>
                    <a:cubicBezTo>
                      <a:pt x="3" y="4"/>
                      <a:pt x="2" y="3"/>
                      <a:pt x="1" y="3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0"/>
                      <a:pt x="1" y="2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49" name="Freeform 848"/>
              <p:cNvSpPr/>
              <p:nvPr/>
            </p:nvSpPr>
            <p:spPr bwMode="auto">
              <a:xfrm>
                <a:off x="1565" y="2965"/>
                <a:ext cx="0" cy="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50" name="Freeform 849"/>
              <p:cNvSpPr/>
              <p:nvPr/>
            </p:nvSpPr>
            <p:spPr bwMode="auto">
              <a:xfrm>
                <a:off x="1565" y="2968"/>
                <a:ext cx="0" cy="5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51" name="Freeform 850"/>
              <p:cNvSpPr/>
              <p:nvPr/>
            </p:nvSpPr>
            <p:spPr bwMode="auto">
              <a:xfrm>
                <a:off x="1563" y="2970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52" name="Freeform 851"/>
              <p:cNvSpPr/>
              <p:nvPr/>
            </p:nvSpPr>
            <p:spPr bwMode="auto">
              <a:xfrm>
                <a:off x="1563" y="2962"/>
                <a:ext cx="2" cy="11"/>
              </a:xfrm>
              <a:custGeom>
                <a:avLst/>
                <a:gdLst>
                  <a:gd name="T0" fmla="*/ 0 w 1"/>
                  <a:gd name="T1" fmla="*/ 3 h 4"/>
                  <a:gd name="T2" fmla="*/ 0 w 1"/>
                  <a:gd name="T3" fmla="*/ 3 h 4"/>
                  <a:gd name="T4" fmla="*/ 0 w 1"/>
                  <a:gd name="T5" fmla="*/ 3 h 4"/>
                  <a:gd name="T6" fmla="*/ 0 w 1"/>
                  <a:gd name="T7" fmla="*/ 1 h 4"/>
                  <a:gd name="T8" fmla="*/ 1 w 1"/>
                  <a:gd name="T9" fmla="*/ 2 h 4"/>
                  <a:gd name="T10" fmla="*/ 1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4"/>
                      <a:pt x="0" y="4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1"/>
                      <a:pt x="0" y="1"/>
                    </a:cubicBezTo>
                    <a:cubicBezTo>
                      <a:pt x="1" y="1"/>
                      <a:pt x="0" y="3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53" name="Freeform 852"/>
              <p:cNvSpPr/>
              <p:nvPr/>
            </p:nvSpPr>
            <p:spPr bwMode="auto">
              <a:xfrm>
                <a:off x="1563" y="297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54" name="Freeform 853"/>
              <p:cNvSpPr/>
              <p:nvPr/>
            </p:nvSpPr>
            <p:spPr bwMode="auto">
              <a:xfrm>
                <a:off x="1565" y="2968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55" name="Freeform 854"/>
              <p:cNvSpPr/>
              <p:nvPr/>
            </p:nvSpPr>
            <p:spPr bwMode="auto">
              <a:xfrm>
                <a:off x="1560" y="2960"/>
                <a:ext cx="3" cy="13"/>
              </a:xfrm>
              <a:custGeom>
                <a:avLst/>
                <a:gdLst>
                  <a:gd name="T0" fmla="*/ 0 w 1"/>
                  <a:gd name="T1" fmla="*/ 4 h 5"/>
                  <a:gd name="T2" fmla="*/ 1 w 1"/>
                  <a:gd name="T3" fmla="*/ 3 h 5"/>
                  <a:gd name="T4" fmla="*/ 1 w 1"/>
                  <a:gd name="T5" fmla="*/ 0 h 5"/>
                  <a:gd name="T6" fmla="*/ 1 w 1"/>
                  <a:gd name="T7" fmla="*/ 1 h 5"/>
                  <a:gd name="T8" fmla="*/ 0 w 1"/>
                  <a:gd name="T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5">
                    <a:moveTo>
                      <a:pt x="0" y="4"/>
                    </a:moveTo>
                    <a:cubicBezTo>
                      <a:pt x="1" y="2"/>
                      <a:pt x="0" y="5"/>
                      <a:pt x="1" y="3"/>
                    </a:cubicBezTo>
                    <a:cubicBezTo>
                      <a:pt x="1" y="3"/>
                      <a:pt x="1" y="2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56" name="Freeform 855"/>
              <p:cNvSpPr/>
              <p:nvPr/>
            </p:nvSpPr>
            <p:spPr bwMode="auto">
              <a:xfrm>
                <a:off x="1563" y="2957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57" name="Freeform 856"/>
              <p:cNvSpPr/>
              <p:nvPr/>
            </p:nvSpPr>
            <p:spPr bwMode="auto">
              <a:xfrm>
                <a:off x="1557" y="2957"/>
                <a:ext cx="8" cy="11"/>
              </a:xfrm>
              <a:custGeom>
                <a:avLst/>
                <a:gdLst>
                  <a:gd name="T0" fmla="*/ 0 w 3"/>
                  <a:gd name="T1" fmla="*/ 3 h 4"/>
                  <a:gd name="T2" fmla="*/ 2 w 3"/>
                  <a:gd name="T3" fmla="*/ 1 h 4"/>
                  <a:gd name="T4" fmla="*/ 1 w 3"/>
                  <a:gd name="T5" fmla="*/ 3 h 4"/>
                  <a:gd name="T6" fmla="*/ 2 w 3"/>
                  <a:gd name="T7" fmla="*/ 2 h 4"/>
                  <a:gd name="T8" fmla="*/ 0 w 3"/>
                  <a:gd name="T9" fmla="*/ 4 h 4"/>
                  <a:gd name="T10" fmla="*/ 2 w 3"/>
                  <a:gd name="T11" fmla="*/ 2 h 4"/>
                  <a:gd name="T12" fmla="*/ 1 w 3"/>
                  <a:gd name="T13" fmla="*/ 4 h 4"/>
                  <a:gd name="T14" fmla="*/ 2 w 3"/>
                  <a:gd name="T15" fmla="*/ 2 h 4"/>
                  <a:gd name="T16" fmla="*/ 2 w 3"/>
                  <a:gd name="T17" fmla="*/ 2 h 4"/>
                  <a:gd name="T18" fmla="*/ 2 w 3"/>
                  <a:gd name="T19" fmla="*/ 0 h 4"/>
                  <a:gd name="T20" fmla="*/ 2 w 3"/>
                  <a:gd name="T21" fmla="*/ 1 h 4"/>
                  <a:gd name="T22" fmla="*/ 0 w 3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" h="4">
                    <a:moveTo>
                      <a:pt x="0" y="3"/>
                    </a:moveTo>
                    <a:cubicBezTo>
                      <a:pt x="1" y="3"/>
                      <a:pt x="1" y="2"/>
                      <a:pt x="2" y="1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2" y="2"/>
                      <a:pt x="2" y="2"/>
                    </a:cubicBezTo>
                    <a:cubicBezTo>
                      <a:pt x="1" y="4"/>
                      <a:pt x="1" y="2"/>
                      <a:pt x="0" y="4"/>
                    </a:cubicBezTo>
                    <a:cubicBezTo>
                      <a:pt x="1" y="4"/>
                      <a:pt x="1" y="4"/>
                      <a:pt x="2" y="2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1" y="3"/>
                      <a:pt x="2" y="2"/>
                    </a:cubicBezTo>
                    <a:cubicBezTo>
                      <a:pt x="2" y="1"/>
                      <a:pt x="2" y="1"/>
                      <a:pt x="2" y="0"/>
                    </a:cubicBezTo>
                    <a:cubicBezTo>
                      <a:pt x="3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58" name="Rectangle 857"/>
              <p:cNvSpPr>
                <a:spLocks noChangeArrowheads="1"/>
              </p:cNvSpPr>
              <p:nvPr/>
            </p:nvSpPr>
            <p:spPr bwMode="auto">
              <a:xfrm>
                <a:off x="1560" y="2962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59" name="Freeform 858"/>
              <p:cNvSpPr/>
              <p:nvPr/>
            </p:nvSpPr>
            <p:spPr bwMode="auto">
              <a:xfrm>
                <a:off x="1554" y="2960"/>
                <a:ext cx="9" cy="5"/>
              </a:xfrm>
              <a:custGeom>
                <a:avLst/>
                <a:gdLst>
                  <a:gd name="T0" fmla="*/ 1 w 3"/>
                  <a:gd name="T1" fmla="*/ 2 h 2"/>
                  <a:gd name="T2" fmla="*/ 2 w 3"/>
                  <a:gd name="T3" fmla="*/ 1 h 2"/>
                  <a:gd name="T4" fmla="*/ 1 w 3"/>
                  <a:gd name="T5" fmla="*/ 2 h 2"/>
                  <a:gd name="T6" fmla="*/ 2 w 3"/>
                  <a:gd name="T7" fmla="*/ 1 h 2"/>
                  <a:gd name="T8" fmla="*/ 2 w 3"/>
                  <a:gd name="T9" fmla="*/ 1 h 2"/>
                  <a:gd name="T10" fmla="*/ 3 w 3"/>
                  <a:gd name="T11" fmla="*/ 1 h 2"/>
                  <a:gd name="T12" fmla="*/ 3 w 3"/>
                  <a:gd name="T13" fmla="*/ 1 h 2"/>
                  <a:gd name="T14" fmla="*/ 3 w 3"/>
                  <a:gd name="T15" fmla="*/ 1 h 2"/>
                  <a:gd name="T16" fmla="*/ 3 w 3"/>
                  <a:gd name="T17" fmla="*/ 1 h 2"/>
                  <a:gd name="T18" fmla="*/ 2 w 3"/>
                  <a:gd name="T19" fmla="*/ 1 h 2"/>
                  <a:gd name="T20" fmla="*/ 1 w 3"/>
                  <a:gd name="T2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2" y="1"/>
                      <a:pt x="2" y="1"/>
                    </a:cubicBezTo>
                    <a:cubicBezTo>
                      <a:pt x="3" y="0"/>
                      <a:pt x="3" y="1"/>
                      <a:pt x="2" y="1"/>
                    </a:cubicBezTo>
                    <a:cubicBezTo>
                      <a:pt x="2" y="1"/>
                      <a:pt x="3" y="0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0" y="2"/>
                      <a:pt x="1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60" name="Freeform 859"/>
              <p:cNvSpPr/>
              <p:nvPr/>
            </p:nvSpPr>
            <p:spPr bwMode="auto">
              <a:xfrm>
                <a:off x="1554" y="2965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61" name="Rectangle 860"/>
              <p:cNvSpPr>
                <a:spLocks noChangeArrowheads="1"/>
              </p:cNvSpPr>
              <p:nvPr/>
            </p:nvSpPr>
            <p:spPr bwMode="auto">
              <a:xfrm>
                <a:off x="1563" y="2962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62" name="Freeform 861"/>
              <p:cNvSpPr/>
              <p:nvPr/>
            </p:nvSpPr>
            <p:spPr bwMode="auto">
              <a:xfrm>
                <a:off x="1554" y="2962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63" name="Freeform 862"/>
              <p:cNvSpPr/>
              <p:nvPr/>
            </p:nvSpPr>
            <p:spPr bwMode="auto">
              <a:xfrm>
                <a:off x="1552" y="2946"/>
                <a:ext cx="27" cy="41"/>
              </a:xfrm>
              <a:custGeom>
                <a:avLst/>
                <a:gdLst>
                  <a:gd name="T0" fmla="*/ 10 w 10"/>
                  <a:gd name="T1" fmla="*/ 4 h 15"/>
                  <a:gd name="T2" fmla="*/ 9 w 10"/>
                  <a:gd name="T3" fmla="*/ 3 h 15"/>
                  <a:gd name="T4" fmla="*/ 9 w 10"/>
                  <a:gd name="T5" fmla="*/ 2 h 15"/>
                  <a:gd name="T6" fmla="*/ 8 w 10"/>
                  <a:gd name="T7" fmla="*/ 0 h 15"/>
                  <a:gd name="T8" fmla="*/ 8 w 10"/>
                  <a:gd name="T9" fmla="*/ 1 h 15"/>
                  <a:gd name="T10" fmla="*/ 7 w 10"/>
                  <a:gd name="T11" fmla="*/ 0 h 15"/>
                  <a:gd name="T12" fmla="*/ 6 w 10"/>
                  <a:gd name="T13" fmla="*/ 2 h 15"/>
                  <a:gd name="T14" fmla="*/ 6 w 10"/>
                  <a:gd name="T15" fmla="*/ 3 h 15"/>
                  <a:gd name="T16" fmla="*/ 2 w 10"/>
                  <a:gd name="T17" fmla="*/ 5 h 15"/>
                  <a:gd name="T18" fmla="*/ 3 w 10"/>
                  <a:gd name="T19" fmla="*/ 7 h 15"/>
                  <a:gd name="T20" fmla="*/ 2 w 10"/>
                  <a:gd name="T21" fmla="*/ 6 h 15"/>
                  <a:gd name="T22" fmla="*/ 3 w 10"/>
                  <a:gd name="T23" fmla="*/ 6 h 15"/>
                  <a:gd name="T24" fmla="*/ 1 w 10"/>
                  <a:gd name="T25" fmla="*/ 6 h 15"/>
                  <a:gd name="T26" fmla="*/ 2 w 10"/>
                  <a:gd name="T27" fmla="*/ 8 h 15"/>
                  <a:gd name="T28" fmla="*/ 1 w 10"/>
                  <a:gd name="T29" fmla="*/ 6 h 15"/>
                  <a:gd name="T30" fmla="*/ 3 w 10"/>
                  <a:gd name="T31" fmla="*/ 6 h 15"/>
                  <a:gd name="T32" fmla="*/ 2 w 10"/>
                  <a:gd name="T33" fmla="*/ 9 h 15"/>
                  <a:gd name="T34" fmla="*/ 4 w 10"/>
                  <a:gd name="T35" fmla="*/ 6 h 15"/>
                  <a:gd name="T36" fmla="*/ 4 w 10"/>
                  <a:gd name="T37" fmla="*/ 6 h 15"/>
                  <a:gd name="T38" fmla="*/ 4 w 10"/>
                  <a:gd name="T39" fmla="*/ 6 h 15"/>
                  <a:gd name="T40" fmla="*/ 4 w 10"/>
                  <a:gd name="T41" fmla="*/ 6 h 15"/>
                  <a:gd name="T42" fmla="*/ 4 w 10"/>
                  <a:gd name="T43" fmla="*/ 6 h 15"/>
                  <a:gd name="T44" fmla="*/ 4 w 10"/>
                  <a:gd name="T45" fmla="*/ 6 h 15"/>
                  <a:gd name="T46" fmla="*/ 4 w 10"/>
                  <a:gd name="T47" fmla="*/ 6 h 15"/>
                  <a:gd name="T48" fmla="*/ 4 w 10"/>
                  <a:gd name="T49" fmla="*/ 6 h 15"/>
                  <a:gd name="T50" fmla="*/ 4 w 10"/>
                  <a:gd name="T51" fmla="*/ 6 h 15"/>
                  <a:gd name="T52" fmla="*/ 2 w 10"/>
                  <a:gd name="T53" fmla="*/ 10 h 15"/>
                  <a:gd name="T54" fmla="*/ 2 w 10"/>
                  <a:gd name="T55" fmla="*/ 10 h 15"/>
                  <a:gd name="T56" fmla="*/ 3 w 10"/>
                  <a:gd name="T57" fmla="*/ 10 h 15"/>
                  <a:gd name="T58" fmla="*/ 3 w 10"/>
                  <a:gd name="T59" fmla="*/ 9 h 15"/>
                  <a:gd name="T60" fmla="*/ 4 w 10"/>
                  <a:gd name="T61" fmla="*/ 6 h 15"/>
                  <a:gd name="T62" fmla="*/ 4 w 10"/>
                  <a:gd name="T63" fmla="*/ 7 h 15"/>
                  <a:gd name="T64" fmla="*/ 7 w 10"/>
                  <a:gd name="T65" fmla="*/ 7 h 15"/>
                  <a:gd name="T66" fmla="*/ 6 w 10"/>
                  <a:gd name="T67" fmla="*/ 5 h 15"/>
                  <a:gd name="T68" fmla="*/ 6 w 10"/>
                  <a:gd name="T69" fmla="*/ 5 h 15"/>
                  <a:gd name="T70" fmla="*/ 6 w 10"/>
                  <a:gd name="T71" fmla="*/ 4 h 15"/>
                  <a:gd name="T72" fmla="*/ 7 w 10"/>
                  <a:gd name="T73" fmla="*/ 5 h 15"/>
                  <a:gd name="T74" fmla="*/ 5 w 10"/>
                  <a:gd name="T75" fmla="*/ 3 h 15"/>
                  <a:gd name="T76" fmla="*/ 8 w 10"/>
                  <a:gd name="T77" fmla="*/ 5 h 15"/>
                  <a:gd name="T78" fmla="*/ 7 w 10"/>
                  <a:gd name="T79" fmla="*/ 4 h 15"/>
                  <a:gd name="T80" fmla="*/ 7 w 10"/>
                  <a:gd name="T81" fmla="*/ 3 h 15"/>
                  <a:gd name="T82" fmla="*/ 8 w 10"/>
                  <a:gd name="T83" fmla="*/ 5 h 15"/>
                  <a:gd name="T84" fmla="*/ 8 w 10"/>
                  <a:gd name="T85" fmla="*/ 3 h 15"/>
                  <a:gd name="T86" fmla="*/ 7 w 10"/>
                  <a:gd name="T87" fmla="*/ 2 h 15"/>
                  <a:gd name="T88" fmla="*/ 8 w 10"/>
                  <a:gd name="T89" fmla="*/ 2 h 15"/>
                  <a:gd name="T90" fmla="*/ 9 w 10"/>
                  <a:gd name="T91" fmla="*/ 4 h 15"/>
                  <a:gd name="T92" fmla="*/ 10 w 10"/>
                  <a:gd name="T93" fmla="*/ 5 h 15"/>
                  <a:gd name="T94" fmla="*/ 9 w 10"/>
                  <a:gd name="T95" fmla="*/ 3 h 15"/>
                  <a:gd name="T96" fmla="*/ 10 w 10"/>
                  <a:gd name="T97" fmla="*/ 4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0" h="15">
                    <a:moveTo>
                      <a:pt x="10" y="4"/>
                    </a:moveTo>
                    <a:cubicBezTo>
                      <a:pt x="10" y="4"/>
                      <a:pt x="9" y="3"/>
                      <a:pt x="9" y="3"/>
                    </a:cubicBezTo>
                    <a:cubicBezTo>
                      <a:pt x="9" y="2"/>
                      <a:pt x="9" y="3"/>
                      <a:pt x="9" y="2"/>
                    </a:cubicBezTo>
                    <a:cubicBezTo>
                      <a:pt x="8" y="1"/>
                      <a:pt x="8" y="1"/>
                      <a:pt x="8" y="0"/>
                    </a:cubicBezTo>
                    <a:cubicBezTo>
                      <a:pt x="8" y="0"/>
                      <a:pt x="8" y="1"/>
                      <a:pt x="8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2"/>
                      <a:pt x="6" y="2"/>
                    </a:cubicBezTo>
                    <a:cubicBezTo>
                      <a:pt x="6" y="1"/>
                      <a:pt x="6" y="2"/>
                      <a:pt x="6" y="3"/>
                    </a:cubicBezTo>
                    <a:cubicBezTo>
                      <a:pt x="5" y="3"/>
                      <a:pt x="4" y="5"/>
                      <a:pt x="2" y="5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6"/>
                      <a:pt x="3" y="7"/>
                      <a:pt x="2" y="6"/>
                    </a:cubicBezTo>
                    <a:cubicBezTo>
                      <a:pt x="2" y="6"/>
                      <a:pt x="2" y="6"/>
                      <a:pt x="3" y="6"/>
                    </a:cubicBezTo>
                    <a:cubicBezTo>
                      <a:pt x="1" y="5"/>
                      <a:pt x="2" y="6"/>
                      <a:pt x="1" y="6"/>
                    </a:cubicBezTo>
                    <a:cubicBezTo>
                      <a:pt x="1" y="6"/>
                      <a:pt x="2" y="8"/>
                      <a:pt x="2" y="8"/>
                    </a:cubicBezTo>
                    <a:cubicBezTo>
                      <a:pt x="1" y="6"/>
                      <a:pt x="2" y="9"/>
                      <a:pt x="1" y="6"/>
                    </a:cubicBezTo>
                    <a:cubicBezTo>
                      <a:pt x="1" y="5"/>
                      <a:pt x="3" y="6"/>
                      <a:pt x="3" y="6"/>
                    </a:cubicBezTo>
                    <a:cubicBezTo>
                      <a:pt x="3" y="7"/>
                      <a:pt x="6" y="2"/>
                      <a:pt x="2" y="9"/>
                    </a:cubicBezTo>
                    <a:cubicBezTo>
                      <a:pt x="7" y="2"/>
                      <a:pt x="3" y="7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5"/>
                      <a:pt x="0" y="15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8"/>
                      <a:pt x="3" y="7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5" y="5"/>
                      <a:pt x="7" y="7"/>
                    </a:cubicBezTo>
                    <a:cubicBezTo>
                      <a:pt x="6" y="6"/>
                      <a:pt x="8" y="7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7" y="5"/>
                      <a:pt x="7" y="5"/>
                    </a:cubicBezTo>
                    <a:cubicBezTo>
                      <a:pt x="6" y="4"/>
                      <a:pt x="6" y="4"/>
                      <a:pt x="5" y="3"/>
                    </a:cubicBezTo>
                    <a:cubicBezTo>
                      <a:pt x="7" y="4"/>
                      <a:pt x="8" y="4"/>
                      <a:pt x="8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8" y="4"/>
                      <a:pt x="7" y="4"/>
                      <a:pt x="7" y="3"/>
                    </a:cubicBezTo>
                    <a:cubicBezTo>
                      <a:pt x="7" y="3"/>
                      <a:pt x="8" y="4"/>
                      <a:pt x="8" y="5"/>
                    </a:cubicBezTo>
                    <a:cubicBezTo>
                      <a:pt x="9" y="5"/>
                      <a:pt x="7" y="3"/>
                      <a:pt x="8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8" y="3"/>
                      <a:pt x="8" y="2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5"/>
                      <a:pt x="9" y="5"/>
                      <a:pt x="10" y="5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10" y="4"/>
                      <a:pt x="10" y="4"/>
                      <a:pt x="1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64" name="Rectangle 863"/>
              <p:cNvSpPr>
                <a:spLocks noChangeArrowheads="1"/>
              </p:cNvSpPr>
              <p:nvPr/>
            </p:nvSpPr>
            <p:spPr bwMode="auto">
              <a:xfrm>
                <a:off x="1579" y="2960"/>
                <a:ext cx="1" cy="2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65" name="Freeform 864"/>
              <p:cNvSpPr/>
              <p:nvPr/>
            </p:nvSpPr>
            <p:spPr bwMode="auto">
              <a:xfrm>
                <a:off x="1579" y="295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66" name="Rectangle 865"/>
              <p:cNvSpPr>
                <a:spLocks noChangeArrowheads="1"/>
              </p:cNvSpPr>
              <p:nvPr/>
            </p:nvSpPr>
            <p:spPr bwMode="auto">
              <a:xfrm>
                <a:off x="1568" y="2949"/>
                <a:ext cx="1" cy="2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67" name="Freeform 866"/>
              <p:cNvSpPr/>
              <p:nvPr/>
            </p:nvSpPr>
            <p:spPr bwMode="auto">
              <a:xfrm>
                <a:off x="1574" y="2960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68" name="Freeform 867"/>
              <p:cNvSpPr/>
              <p:nvPr/>
            </p:nvSpPr>
            <p:spPr bwMode="auto">
              <a:xfrm>
                <a:off x="1571" y="2962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69" name="Rectangle 868"/>
              <p:cNvSpPr>
                <a:spLocks noChangeArrowheads="1"/>
              </p:cNvSpPr>
              <p:nvPr/>
            </p:nvSpPr>
            <p:spPr bwMode="auto">
              <a:xfrm>
                <a:off x="1579" y="2960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70" name="Freeform 869"/>
              <p:cNvSpPr/>
              <p:nvPr/>
            </p:nvSpPr>
            <p:spPr bwMode="auto">
              <a:xfrm>
                <a:off x="1563" y="2938"/>
                <a:ext cx="21" cy="19"/>
              </a:xfrm>
              <a:custGeom>
                <a:avLst/>
                <a:gdLst>
                  <a:gd name="T0" fmla="*/ 4 w 8"/>
                  <a:gd name="T1" fmla="*/ 5 h 7"/>
                  <a:gd name="T2" fmla="*/ 6 w 8"/>
                  <a:gd name="T3" fmla="*/ 5 h 7"/>
                  <a:gd name="T4" fmla="*/ 4 w 8"/>
                  <a:gd name="T5" fmla="*/ 2 h 7"/>
                  <a:gd name="T6" fmla="*/ 6 w 8"/>
                  <a:gd name="T7" fmla="*/ 5 h 7"/>
                  <a:gd name="T8" fmla="*/ 5 w 8"/>
                  <a:gd name="T9" fmla="*/ 3 h 7"/>
                  <a:gd name="T10" fmla="*/ 6 w 8"/>
                  <a:gd name="T11" fmla="*/ 2 h 7"/>
                  <a:gd name="T12" fmla="*/ 6 w 8"/>
                  <a:gd name="T13" fmla="*/ 6 h 7"/>
                  <a:gd name="T14" fmla="*/ 5 w 8"/>
                  <a:gd name="T15" fmla="*/ 2 h 7"/>
                  <a:gd name="T16" fmla="*/ 5 w 8"/>
                  <a:gd name="T17" fmla="*/ 2 h 7"/>
                  <a:gd name="T18" fmla="*/ 4 w 8"/>
                  <a:gd name="T19" fmla="*/ 3 h 7"/>
                  <a:gd name="T20" fmla="*/ 5 w 8"/>
                  <a:gd name="T21" fmla="*/ 5 h 7"/>
                  <a:gd name="T22" fmla="*/ 6 w 8"/>
                  <a:gd name="T23" fmla="*/ 7 h 7"/>
                  <a:gd name="T24" fmla="*/ 6 w 8"/>
                  <a:gd name="T25" fmla="*/ 5 h 7"/>
                  <a:gd name="T26" fmla="*/ 6 w 8"/>
                  <a:gd name="T27" fmla="*/ 7 h 7"/>
                  <a:gd name="T28" fmla="*/ 6 w 8"/>
                  <a:gd name="T29" fmla="*/ 6 h 7"/>
                  <a:gd name="T30" fmla="*/ 7 w 8"/>
                  <a:gd name="T31" fmla="*/ 7 h 7"/>
                  <a:gd name="T32" fmla="*/ 5 w 8"/>
                  <a:gd name="T33" fmla="*/ 5 h 7"/>
                  <a:gd name="T34" fmla="*/ 5 w 8"/>
                  <a:gd name="T35" fmla="*/ 6 h 7"/>
                  <a:gd name="T36" fmla="*/ 4 w 8"/>
                  <a:gd name="T37" fmla="*/ 3 h 7"/>
                  <a:gd name="T38" fmla="*/ 5 w 8"/>
                  <a:gd name="T39" fmla="*/ 3 h 7"/>
                  <a:gd name="T40" fmla="*/ 5 w 8"/>
                  <a:gd name="T41" fmla="*/ 3 h 7"/>
                  <a:gd name="T42" fmla="*/ 2 w 8"/>
                  <a:gd name="T43" fmla="*/ 0 h 7"/>
                  <a:gd name="T44" fmla="*/ 3 w 8"/>
                  <a:gd name="T45" fmla="*/ 1 h 7"/>
                  <a:gd name="T46" fmla="*/ 2 w 8"/>
                  <a:gd name="T47" fmla="*/ 1 h 7"/>
                  <a:gd name="T48" fmla="*/ 5 w 8"/>
                  <a:gd name="T49" fmla="*/ 3 h 7"/>
                  <a:gd name="T50" fmla="*/ 3 w 8"/>
                  <a:gd name="T51" fmla="*/ 1 h 7"/>
                  <a:gd name="T52" fmla="*/ 3 w 8"/>
                  <a:gd name="T53" fmla="*/ 2 h 7"/>
                  <a:gd name="T54" fmla="*/ 2 w 8"/>
                  <a:gd name="T55" fmla="*/ 1 h 7"/>
                  <a:gd name="T56" fmla="*/ 3 w 8"/>
                  <a:gd name="T57" fmla="*/ 2 h 7"/>
                  <a:gd name="T58" fmla="*/ 3 w 8"/>
                  <a:gd name="T59" fmla="*/ 3 h 7"/>
                  <a:gd name="T60" fmla="*/ 3 w 8"/>
                  <a:gd name="T61" fmla="*/ 4 h 7"/>
                  <a:gd name="T62" fmla="*/ 3 w 8"/>
                  <a:gd name="T63" fmla="*/ 3 h 7"/>
                  <a:gd name="T64" fmla="*/ 4 w 8"/>
                  <a:gd name="T65" fmla="*/ 5 h 7"/>
                  <a:gd name="T66" fmla="*/ 3 w 8"/>
                  <a:gd name="T67" fmla="*/ 4 h 7"/>
                  <a:gd name="T68" fmla="*/ 4 w 8"/>
                  <a:gd name="T6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7">
                    <a:moveTo>
                      <a:pt x="4" y="5"/>
                    </a:moveTo>
                    <a:cubicBezTo>
                      <a:pt x="5" y="6"/>
                      <a:pt x="5" y="5"/>
                      <a:pt x="6" y="5"/>
                    </a:cubicBezTo>
                    <a:cubicBezTo>
                      <a:pt x="6" y="4"/>
                      <a:pt x="4" y="3"/>
                      <a:pt x="4" y="2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8" y="2"/>
                      <a:pt x="5" y="3"/>
                    </a:cubicBezTo>
                    <a:cubicBezTo>
                      <a:pt x="5" y="3"/>
                      <a:pt x="5" y="3"/>
                      <a:pt x="6" y="2"/>
                    </a:cubicBezTo>
                    <a:cubicBezTo>
                      <a:pt x="4" y="2"/>
                      <a:pt x="7" y="6"/>
                      <a:pt x="6" y="6"/>
                    </a:cubicBezTo>
                    <a:cubicBezTo>
                      <a:pt x="6" y="4"/>
                      <a:pt x="5" y="4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3"/>
                      <a:pt x="4" y="3"/>
                    </a:cubicBezTo>
                    <a:cubicBezTo>
                      <a:pt x="5" y="4"/>
                      <a:pt x="5" y="5"/>
                      <a:pt x="5" y="5"/>
                    </a:cubicBezTo>
                    <a:cubicBezTo>
                      <a:pt x="5" y="5"/>
                      <a:pt x="6" y="6"/>
                      <a:pt x="6" y="7"/>
                    </a:cubicBezTo>
                    <a:cubicBezTo>
                      <a:pt x="6" y="6"/>
                      <a:pt x="6" y="6"/>
                      <a:pt x="6" y="5"/>
                    </a:cubicBezTo>
                    <a:cubicBezTo>
                      <a:pt x="6" y="6"/>
                      <a:pt x="6" y="6"/>
                      <a:pt x="6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7"/>
                      <a:pt x="7" y="7"/>
                    </a:cubicBezTo>
                    <a:cubicBezTo>
                      <a:pt x="6" y="6"/>
                      <a:pt x="7" y="6"/>
                      <a:pt x="5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4" y="5"/>
                      <a:pt x="5" y="2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0" y="0"/>
                      <a:pt x="2" y="0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4" y="2"/>
                      <a:pt x="2" y="1"/>
                      <a:pt x="2" y="1"/>
                    </a:cubicBezTo>
                    <a:cubicBezTo>
                      <a:pt x="3" y="1"/>
                      <a:pt x="4" y="2"/>
                      <a:pt x="5" y="3"/>
                    </a:cubicBezTo>
                    <a:cubicBezTo>
                      <a:pt x="4" y="2"/>
                      <a:pt x="5" y="3"/>
                      <a:pt x="3" y="1"/>
                    </a:cubicBezTo>
                    <a:cubicBezTo>
                      <a:pt x="2" y="1"/>
                      <a:pt x="3" y="2"/>
                      <a:pt x="3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3"/>
                      <a:pt x="2" y="1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4"/>
                      <a:pt x="3" y="5"/>
                      <a:pt x="4" y="5"/>
                    </a:cubicBezTo>
                    <a:cubicBezTo>
                      <a:pt x="4" y="5"/>
                      <a:pt x="3" y="4"/>
                      <a:pt x="3" y="4"/>
                    </a:cubicBezTo>
                    <a:cubicBezTo>
                      <a:pt x="4" y="4"/>
                      <a:pt x="4" y="5"/>
                      <a:pt x="4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71" name="Freeform 870"/>
              <p:cNvSpPr/>
              <p:nvPr/>
            </p:nvSpPr>
            <p:spPr bwMode="auto">
              <a:xfrm>
                <a:off x="1576" y="2954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72" name="Freeform 871"/>
              <p:cNvSpPr/>
              <p:nvPr/>
            </p:nvSpPr>
            <p:spPr bwMode="auto">
              <a:xfrm>
                <a:off x="1560" y="2938"/>
                <a:ext cx="14" cy="27"/>
              </a:xfrm>
              <a:custGeom>
                <a:avLst/>
                <a:gdLst>
                  <a:gd name="T0" fmla="*/ 3 w 5"/>
                  <a:gd name="T1" fmla="*/ 4 h 10"/>
                  <a:gd name="T2" fmla="*/ 1 w 5"/>
                  <a:gd name="T3" fmla="*/ 3 h 10"/>
                  <a:gd name="T4" fmla="*/ 3 w 5"/>
                  <a:gd name="T5" fmla="*/ 5 h 10"/>
                  <a:gd name="T6" fmla="*/ 3 w 5"/>
                  <a:gd name="T7" fmla="*/ 6 h 10"/>
                  <a:gd name="T8" fmla="*/ 2 w 5"/>
                  <a:gd name="T9" fmla="*/ 4 h 10"/>
                  <a:gd name="T10" fmla="*/ 1 w 5"/>
                  <a:gd name="T11" fmla="*/ 4 h 10"/>
                  <a:gd name="T12" fmla="*/ 2 w 5"/>
                  <a:gd name="T13" fmla="*/ 5 h 10"/>
                  <a:gd name="T14" fmla="*/ 2 w 5"/>
                  <a:gd name="T15" fmla="*/ 6 h 10"/>
                  <a:gd name="T16" fmla="*/ 2 w 5"/>
                  <a:gd name="T17" fmla="*/ 6 h 10"/>
                  <a:gd name="T18" fmla="*/ 1 w 5"/>
                  <a:gd name="T19" fmla="*/ 4 h 10"/>
                  <a:gd name="T20" fmla="*/ 2 w 5"/>
                  <a:gd name="T21" fmla="*/ 9 h 10"/>
                  <a:gd name="T22" fmla="*/ 2 w 5"/>
                  <a:gd name="T23" fmla="*/ 9 h 10"/>
                  <a:gd name="T24" fmla="*/ 1 w 5"/>
                  <a:gd name="T25" fmla="*/ 7 h 10"/>
                  <a:gd name="T26" fmla="*/ 2 w 5"/>
                  <a:gd name="T27" fmla="*/ 7 h 10"/>
                  <a:gd name="T28" fmla="*/ 2 w 5"/>
                  <a:gd name="T29" fmla="*/ 8 h 10"/>
                  <a:gd name="T30" fmla="*/ 5 w 5"/>
                  <a:gd name="T31" fmla="*/ 6 h 10"/>
                  <a:gd name="T32" fmla="*/ 4 w 5"/>
                  <a:gd name="T33" fmla="*/ 7 h 10"/>
                  <a:gd name="T34" fmla="*/ 4 w 5"/>
                  <a:gd name="T35" fmla="*/ 5 h 10"/>
                  <a:gd name="T36" fmla="*/ 3 w 5"/>
                  <a:gd name="T37" fmla="*/ 4 h 10"/>
                  <a:gd name="T38" fmla="*/ 3 w 5"/>
                  <a:gd name="T39" fmla="*/ 4 h 10"/>
                  <a:gd name="T40" fmla="*/ 2 w 5"/>
                  <a:gd name="T41" fmla="*/ 2 h 10"/>
                  <a:gd name="T42" fmla="*/ 2 w 5"/>
                  <a:gd name="T43" fmla="*/ 1 h 10"/>
                  <a:gd name="T44" fmla="*/ 1 w 5"/>
                  <a:gd name="T45" fmla="*/ 2 h 10"/>
                  <a:gd name="T46" fmla="*/ 3 w 5"/>
                  <a:gd name="T47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" h="10">
                    <a:moveTo>
                      <a:pt x="3" y="4"/>
                    </a:moveTo>
                    <a:cubicBezTo>
                      <a:pt x="2" y="4"/>
                      <a:pt x="2" y="3"/>
                      <a:pt x="1" y="3"/>
                    </a:cubicBezTo>
                    <a:cubicBezTo>
                      <a:pt x="2" y="4"/>
                      <a:pt x="3" y="4"/>
                      <a:pt x="3" y="5"/>
                    </a:cubicBezTo>
                    <a:cubicBezTo>
                      <a:pt x="3" y="5"/>
                      <a:pt x="3" y="6"/>
                      <a:pt x="3" y="6"/>
                    </a:cubicBezTo>
                    <a:cubicBezTo>
                      <a:pt x="3" y="5"/>
                      <a:pt x="2" y="4"/>
                      <a:pt x="2" y="4"/>
                    </a:cubicBezTo>
                    <a:cubicBezTo>
                      <a:pt x="2" y="4"/>
                      <a:pt x="1" y="4"/>
                      <a:pt x="1" y="4"/>
                    </a:cubicBezTo>
                    <a:cubicBezTo>
                      <a:pt x="2" y="4"/>
                      <a:pt x="1" y="4"/>
                      <a:pt x="2" y="5"/>
                    </a:cubicBezTo>
                    <a:cubicBezTo>
                      <a:pt x="3" y="6"/>
                      <a:pt x="3" y="7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4"/>
                      <a:pt x="1" y="5"/>
                      <a:pt x="1" y="4"/>
                    </a:cubicBezTo>
                    <a:cubicBezTo>
                      <a:pt x="1" y="6"/>
                      <a:pt x="0" y="6"/>
                      <a:pt x="2" y="9"/>
                    </a:cubicBezTo>
                    <a:cubicBezTo>
                      <a:pt x="3" y="10"/>
                      <a:pt x="2" y="9"/>
                      <a:pt x="2" y="9"/>
                    </a:cubicBezTo>
                    <a:cubicBezTo>
                      <a:pt x="2" y="8"/>
                      <a:pt x="2" y="7"/>
                      <a:pt x="1" y="7"/>
                    </a:cubicBezTo>
                    <a:cubicBezTo>
                      <a:pt x="2" y="7"/>
                      <a:pt x="1" y="6"/>
                      <a:pt x="2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4" y="7"/>
                      <a:pt x="5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6"/>
                      <a:pt x="4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3"/>
                      <a:pt x="3" y="4"/>
                    </a:cubicBezTo>
                    <a:cubicBezTo>
                      <a:pt x="3" y="3"/>
                      <a:pt x="2" y="3"/>
                      <a:pt x="2" y="2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0" y="0"/>
                      <a:pt x="2" y="3"/>
                      <a:pt x="1" y="2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73" name="Rectangle 872"/>
              <p:cNvSpPr>
                <a:spLocks noChangeArrowheads="1"/>
              </p:cNvSpPr>
              <p:nvPr/>
            </p:nvSpPr>
            <p:spPr bwMode="auto">
              <a:xfrm>
                <a:off x="1568" y="2943"/>
                <a:ext cx="1" cy="3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74" name="Freeform 873"/>
              <p:cNvSpPr/>
              <p:nvPr/>
            </p:nvSpPr>
            <p:spPr bwMode="auto">
              <a:xfrm>
                <a:off x="1571" y="2951"/>
                <a:ext cx="3" cy="6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1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75" name="Freeform 874"/>
              <p:cNvSpPr/>
              <p:nvPr/>
            </p:nvSpPr>
            <p:spPr bwMode="auto">
              <a:xfrm>
                <a:off x="1560" y="2949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76" name="Freeform 875"/>
              <p:cNvSpPr/>
              <p:nvPr/>
            </p:nvSpPr>
            <p:spPr bwMode="auto">
              <a:xfrm>
                <a:off x="1560" y="2954"/>
                <a:ext cx="5" cy="11"/>
              </a:xfrm>
              <a:custGeom>
                <a:avLst/>
                <a:gdLst>
                  <a:gd name="T0" fmla="*/ 1 w 2"/>
                  <a:gd name="T1" fmla="*/ 4 h 4"/>
                  <a:gd name="T2" fmla="*/ 2 w 2"/>
                  <a:gd name="T3" fmla="*/ 3 h 4"/>
                  <a:gd name="T4" fmla="*/ 0 w 2"/>
                  <a:gd name="T5" fmla="*/ 0 h 4"/>
                  <a:gd name="T6" fmla="*/ 1 w 2"/>
                  <a:gd name="T7" fmla="*/ 2 h 4"/>
                  <a:gd name="T8" fmla="*/ 1 w 2"/>
                  <a:gd name="T9" fmla="*/ 3 h 4"/>
                  <a:gd name="T10" fmla="*/ 1 w 2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2" y="4"/>
                      <a:pt x="1" y="3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0" y="0"/>
                      <a:pt x="1" y="2"/>
                      <a:pt x="1" y="2"/>
                    </a:cubicBezTo>
                    <a:cubicBezTo>
                      <a:pt x="0" y="1"/>
                      <a:pt x="1" y="3"/>
                      <a:pt x="1" y="3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77" name="Freeform 876"/>
              <p:cNvSpPr/>
              <p:nvPr/>
            </p:nvSpPr>
            <p:spPr bwMode="auto">
              <a:xfrm>
                <a:off x="1546" y="2943"/>
                <a:ext cx="17" cy="22"/>
              </a:xfrm>
              <a:custGeom>
                <a:avLst/>
                <a:gdLst>
                  <a:gd name="T0" fmla="*/ 3 w 6"/>
                  <a:gd name="T1" fmla="*/ 4 h 8"/>
                  <a:gd name="T2" fmla="*/ 3 w 6"/>
                  <a:gd name="T3" fmla="*/ 5 h 8"/>
                  <a:gd name="T4" fmla="*/ 3 w 6"/>
                  <a:gd name="T5" fmla="*/ 4 h 8"/>
                  <a:gd name="T6" fmla="*/ 2 w 6"/>
                  <a:gd name="T7" fmla="*/ 3 h 8"/>
                  <a:gd name="T8" fmla="*/ 2 w 6"/>
                  <a:gd name="T9" fmla="*/ 4 h 8"/>
                  <a:gd name="T10" fmla="*/ 2 w 6"/>
                  <a:gd name="T11" fmla="*/ 6 h 8"/>
                  <a:gd name="T12" fmla="*/ 2 w 6"/>
                  <a:gd name="T13" fmla="*/ 6 h 8"/>
                  <a:gd name="T14" fmla="*/ 5 w 6"/>
                  <a:gd name="T15" fmla="*/ 8 h 8"/>
                  <a:gd name="T16" fmla="*/ 2 w 6"/>
                  <a:gd name="T17" fmla="*/ 6 h 8"/>
                  <a:gd name="T18" fmla="*/ 3 w 6"/>
                  <a:gd name="T19" fmla="*/ 5 h 8"/>
                  <a:gd name="T20" fmla="*/ 3 w 6"/>
                  <a:gd name="T21" fmla="*/ 5 h 8"/>
                  <a:gd name="T22" fmla="*/ 3 w 6"/>
                  <a:gd name="T23" fmla="*/ 4 h 8"/>
                  <a:gd name="T24" fmla="*/ 5 w 6"/>
                  <a:gd name="T25" fmla="*/ 4 h 8"/>
                  <a:gd name="T26" fmla="*/ 4 w 6"/>
                  <a:gd name="T27" fmla="*/ 4 h 8"/>
                  <a:gd name="T28" fmla="*/ 5 w 6"/>
                  <a:gd name="T29" fmla="*/ 3 h 8"/>
                  <a:gd name="T30" fmla="*/ 4 w 6"/>
                  <a:gd name="T31" fmla="*/ 3 h 8"/>
                  <a:gd name="T32" fmla="*/ 5 w 6"/>
                  <a:gd name="T33" fmla="*/ 3 h 8"/>
                  <a:gd name="T34" fmla="*/ 2 w 6"/>
                  <a:gd name="T35" fmla="*/ 3 h 8"/>
                  <a:gd name="T36" fmla="*/ 2 w 6"/>
                  <a:gd name="T37" fmla="*/ 2 h 8"/>
                  <a:gd name="T38" fmla="*/ 4 w 6"/>
                  <a:gd name="T39" fmla="*/ 3 h 8"/>
                  <a:gd name="T40" fmla="*/ 3 w 6"/>
                  <a:gd name="T41" fmla="*/ 2 h 8"/>
                  <a:gd name="T42" fmla="*/ 5 w 6"/>
                  <a:gd name="T43" fmla="*/ 3 h 8"/>
                  <a:gd name="T44" fmla="*/ 3 w 6"/>
                  <a:gd name="T45" fmla="*/ 1 h 8"/>
                  <a:gd name="T46" fmla="*/ 3 w 6"/>
                  <a:gd name="T47" fmla="*/ 1 h 8"/>
                  <a:gd name="T48" fmla="*/ 0 w 6"/>
                  <a:gd name="T49" fmla="*/ 0 h 8"/>
                  <a:gd name="T50" fmla="*/ 0 w 6"/>
                  <a:gd name="T51" fmla="*/ 3 h 8"/>
                  <a:gd name="T52" fmla="*/ 2 w 6"/>
                  <a:gd name="T53" fmla="*/ 3 h 8"/>
                  <a:gd name="T54" fmla="*/ 0 w 6"/>
                  <a:gd name="T55" fmla="*/ 4 h 8"/>
                  <a:gd name="T56" fmla="*/ 2 w 6"/>
                  <a:gd name="T57" fmla="*/ 3 h 8"/>
                  <a:gd name="T58" fmla="*/ 0 w 6"/>
                  <a:gd name="T59" fmla="*/ 4 h 8"/>
                  <a:gd name="T60" fmla="*/ 2 w 6"/>
                  <a:gd name="T61" fmla="*/ 4 h 8"/>
                  <a:gd name="T62" fmla="*/ 0 w 6"/>
                  <a:gd name="T63" fmla="*/ 5 h 8"/>
                  <a:gd name="T64" fmla="*/ 4 w 6"/>
                  <a:gd name="T65" fmla="*/ 8 h 8"/>
                  <a:gd name="T66" fmla="*/ 3 w 6"/>
                  <a:gd name="T67" fmla="*/ 6 h 8"/>
                  <a:gd name="T68" fmla="*/ 4 w 6"/>
                  <a:gd name="T69" fmla="*/ 6 h 8"/>
                  <a:gd name="T70" fmla="*/ 4 w 6"/>
                  <a:gd name="T71" fmla="*/ 4 h 8"/>
                  <a:gd name="T72" fmla="*/ 5 w 6"/>
                  <a:gd name="T73" fmla="*/ 7 h 8"/>
                  <a:gd name="T74" fmla="*/ 5 w 6"/>
                  <a:gd name="T75" fmla="*/ 7 h 8"/>
                  <a:gd name="T76" fmla="*/ 5 w 6"/>
                  <a:gd name="T77" fmla="*/ 6 h 8"/>
                  <a:gd name="T78" fmla="*/ 6 w 6"/>
                  <a:gd name="T79" fmla="*/ 7 h 8"/>
                  <a:gd name="T80" fmla="*/ 4 w 6"/>
                  <a:gd name="T81" fmla="*/ 3 h 8"/>
                  <a:gd name="T82" fmla="*/ 2 w 6"/>
                  <a:gd name="T83" fmla="*/ 2 h 8"/>
                  <a:gd name="T84" fmla="*/ 3 w 6"/>
                  <a:gd name="T85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6" h="8">
                    <a:moveTo>
                      <a:pt x="3" y="4"/>
                    </a:moveTo>
                    <a:cubicBezTo>
                      <a:pt x="3" y="4"/>
                      <a:pt x="3" y="5"/>
                      <a:pt x="3" y="5"/>
                    </a:cubicBezTo>
                    <a:cubicBezTo>
                      <a:pt x="2" y="4"/>
                      <a:pt x="2" y="4"/>
                      <a:pt x="3" y="4"/>
                    </a:cubicBezTo>
                    <a:cubicBezTo>
                      <a:pt x="2" y="2"/>
                      <a:pt x="2" y="4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3" y="4"/>
                      <a:pt x="2" y="6"/>
                    </a:cubicBezTo>
                    <a:cubicBezTo>
                      <a:pt x="2" y="7"/>
                      <a:pt x="3" y="5"/>
                      <a:pt x="2" y="6"/>
                    </a:cubicBezTo>
                    <a:cubicBezTo>
                      <a:pt x="4" y="5"/>
                      <a:pt x="5" y="6"/>
                      <a:pt x="5" y="8"/>
                    </a:cubicBezTo>
                    <a:cubicBezTo>
                      <a:pt x="4" y="8"/>
                      <a:pt x="3" y="6"/>
                      <a:pt x="2" y="6"/>
                    </a:cubicBezTo>
                    <a:cubicBezTo>
                      <a:pt x="4" y="5"/>
                      <a:pt x="1" y="6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5" y="4"/>
                      <a:pt x="3" y="5"/>
                      <a:pt x="3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4"/>
                      <a:pt x="3" y="4"/>
                      <a:pt x="4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2"/>
                      <a:pt x="4" y="3"/>
                      <a:pt x="2" y="3"/>
                    </a:cubicBezTo>
                    <a:cubicBezTo>
                      <a:pt x="5" y="3"/>
                      <a:pt x="1" y="2"/>
                      <a:pt x="2" y="2"/>
                    </a:cubicBezTo>
                    <a:cubicBezTo>
                      <a:pt x="3" y="2"/>
                      <a:pt x="3" y="2"/>
                      <a:pt x="4" y="3"/>
                    </a:cubicBezTo>
                    <a:cubicBezTo>
                      <a:pt x="2" y="2"/>
                      <a:pt x="4" y="2"/>
                      <a:pt x="3" y="2"/>
                    </a:cubicBezTo>
                    <a:cubicBezTo>
                      <a:pt x="5" y="3"/>
                      <a:pt x="3" y="2"/>
                      <a:pt x="5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1" y="0"/>
                      <a:pt x="0" y="0"/>
                    </a:cubicBezTo>
                    <a:cubicBezTo>
                      <a:pt x="1" y="1"/>
                      <a:pt x="1" y="2"/>
                      <a:pt x="0" y="3"/>
                    </a:cubicBezTo>
                    <a:cubicBezTo>
                      <a:pt x="2" y="3"/>
                      <a:pt x="0" y="3"/>
                      <a:pt x="2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1" y="3"/>
                      <a:pt x="2" y="3"/>
                    </a:cubicBezTo>
                    <a:cubicBezTo>
                      <a:pt x="2" y="4"/>
                      <a:pt x="1" y="4"/>
                      <a:pt x="0" y="4"/>
                    </a:cubicBezTo>
                    <a:cubicBezTo>
                      <a:pt x="0" y="4"/>
                      <a:pt x="1" y="4"/>
                      <a:pt x="2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6"/>
                      <a:pt x="1" y="8"/>
                      <a:pt x="4" y="8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7"/>
                      <a:pt x="2" y="3"/>
                      <a:pt x="4" y="6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5"/>
                      <a:pt x="5" y="6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4" y="5"/>
                      <a:pt x="5" y="6"/>
                      <a:pt x="6" y="7"/>
                    </a:cubicBezTo>
                    <a:cubicBezTo>
                      <a:pt x="5" y="5"/>
                      <a:pt x="4" y="5"/>
                      <a:pt x="4" y="3"/>
                    </a:cubicBezTo>
                    <a:cubicBezTo>
                      <a:pt x="4" y="6"/>
                      <a:pt x="2" y="1"/>
                      <a:pt x="2" y="2"/>
                    </a:cubicBezTo>
                    <a:cubicBezTo>
                      <a:pt x="2" y="3"/>
                      <a:pt x="3" y="4"/>
                      <a:pt x="3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78" name="Freeform 877"/>
              <p:cNvSpPr/>
              <p:nvPr/>
            </p:nvSpPr>
            <p:spPr bwMode="auto">
              <a:xfrm>
                <a:off x="1560" y="2962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79" name="Freeform 878"/>
              <p:cNvSpPr/>
              <p:nvPr/>
            </p:nvSpPr>
            <p:spPr bwMode="auto">
              <a:xfrm>
                <a:off x="1554" y="2943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80" name="Rectangle 879"/>
              <p:cNvSpPr>
                <a:spLocks noChangeArrowheads="1"/>
              </p:cNvSpPr>
              <p:nvPr/>
            </p:nvSpPr>
            <p:spPr bwMode="auto">
              <a:xfrm>
                <a:off x="1563" y="2962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81" name="Freeform 880"/>
              <p:cNvSpPr/>
              <p:nvPr/>
            </p:nvSpPr>
            <p:spPr bwMode="auto">
              <a:xfrm>
                <a:off x="1557" y="2951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82" name="Freeform 881"/>
              <p:cNvSpPr/>
              <p:nvPr/>
            </p:nvSpPr>
            <p:spPr bwMode="auto">
              <a:xfrm>
                <a:off x="1549" y="2949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83" name="Freeform 882"/>
              <p:cNvSpPr/>
              <p:nvPr/>
            </p:nvSpPr>
            <p:spPr bwMode="auto">
              <a:xfrm>
                <a:off x="1554" y="295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84" name="Freeform 883"/>
              <p:cNvSpPr/>
              <p:nvPr/>
            </p:nvSpPr>
            <p:spPr bwMode="auto">
              <a:xfrm>
                <a:off x="1546" y="2932"/>
                <a:ext cx="33" cy="52"/>
              </a:xfrm>
              <a:custGeom>
                <a:avLst/>
                <a:gdLst>
                  <a:gd name="T0" fmla="*/ 4 w 12"/>
                  <a:gd name="T1" fmla="*/ 14 h 19"/>
                  <a:gd name="T2" fmla="*/ 4 w 12"/>
                  <a:gd name="T3" fmla="*/ 16 h 19"/>
                  <a:gd name="T4" fmla="*/ 5 w 12"/>
                  <a:gd name="T5" fmla="*/ 17 h 19"/>
                  <a:gd name="T6" fmla="*/ 6 w 12"/>
                  <a:gd name="T7" fmla="*/ 16 h 19"/>
                  <a:gd name="T8" fmla="*/ 8 w 12"/>
                  <a:gd name="T9" fmla="*/ 16 h 19"/>
                  <a:gd name="T10" fmla="*/ 9 w 12"/>
                  <a:gd name="T11" fmla="*/ 12 h 19"/>
                  <a:gd name="T12" fmla="*/ 10 w 12"/>
                  <a:gd name="T13" fmla="*/ 14 h 19"/>
                  <a:gd name="T14" fmla="*/ 8 w 12"/>
                  <a:gd name="T15" fmla="*/ 12 h 19"/>
                  <a:gd name="T16" fmla="*/ 9 w 12"/>
                  <a:gd name="T17" fmla="*/ 11 h 19"/>
                  <a:gd name="T18" fmla="*/ 7 w 12"/>
                  <a:gd name="T19" fmla="*/ 12 h 19"/>
                  <a:gd name="T20" fmla="*/ 7 w 12"/>
                  <a:gd name="T21" fmla="*/ 10 h 19"/>
                  <a:gd name="T22" fmla="*/ 4 w 12"/>
                  <a:gd name="T23" fmla="*/ 11 h 19"/>
                  <a:gd name="T24" fmla="*/ 8 w 12"/>
                  <a:gd name="T25" fmla="*/ 10 h 19"/>
                  <a:gd name="T26" fmla="*/ 7 w 12"/>
                  <a:gd name="T27" fmla="*/ 8 h 19"/>
                  <a:gd name="T28" fmla="*/ 7 w 12"/>
                  <a:gd name="T29" fmla="*/ 7 h 19"/>
                  <a:gd name="T30" fmla="*/ 5 w 12"/>
                  <a:gd name="T31" fmla="*/ 7 h 19"/>
                  <a:gd name="T32" fmla="*/ 2 w 12"/>
                  <a:gd name="T33" fmla="*/ 7 h 19"/>
                  <a:gd name="T34" fmla="*/ 6 w 12"/>
                  <a:gd name="T35" fmla="*/ 5 h 19"/>
                  <a:gd name="T36" fmla="*/ 5 w 12"/>
                  <a:gd name="T37" fmla="*/ 4 h 19"/>
                  <a:gd name="T38" fmla="*/ 4 w 12"/>
                  <a:gd name="T39" fmla="*/ 4 h 19"/>
                  <a:gd name="T40" fmla="*/ 4 w 12"/>
                  <a:gd name="T41" fmla="*/ 6 h 19"/>
                  <a:gd name="T42" fmla="*/ 3 w 12"/>
                  <a:gd name="T43" fmla="*/ 4 h 19"/>
                  <a:gd name="T44" fmla="*/ 3 w 12"/>
                  <a:gd name="T45" fmla="*/ 3 h 19"/>
                  <a:gd name="T46" fmla="*/ 1 w 12"/>
                  <a:gd name="T47" fmla="*/ 6 h 19"/>
                  <a:gd name="T48" fmla="*/ 0 w 12"/>
                  <a:gd name="T49" fmla="*/ 7 h 19"/>
                  <a:gd name="T50" fmla="*/ 1 w 12"/>
                  <a:gd name="T51" fmla="*/ 7 h 19"/>
                  <a:gd name="T52" fmla="*/ 1 w 12"/>
                  <a:gd name="T53" fmla="*/ 8 h 19"/>
                  <a:gd name="T54" fmla="*/ 2 w 12"/>
                  <a:gd name="T55" fmla="*/ 9 h 19"/>
                  <a:gd name="T56" fmla="*/ 3 w 12"/>
                  <a:gd name="T57" fmla="*/ 9 h 19"/>
                  <a:gd name="T58" fmla="*/ 3 w 12"/>
                  <a:gd name="T59" fmla="*/ 9 h 19"/>
                  <a:gd name="T60" fmla="*/ 3 w 12"/>
                  <a:gd name="T61" fmla="*/ 9 h 19"/>
                  <a:gd name="T62" fmla="*/ 3 w 12"/>
                  <a:gd name="T63" fmla="*/ 10 h 19"/>
                  <a:gd name="T64" fmla="*/ 5 w 12"/>
                  <a:gd name="T65" fmla="*/ 10 h 19"/>
                  <a:gd name="T66" fmla="*/ 3 w 12"/>
                  <a:gd name="T67" fmla="*/ 11 h 19"/>
                  <a:gd name="T68" fmla="*/ 4 w 12"/>
                  <a:gd name="T69" fmla="*/ 12 h 19"/>
                  <a:gd name="T70" fmla="*/ 5 w 12"/>
                  <a:gd name="T71" fmla="*/ 11 h 19"/>
                  <a:gd name="T72" fmla="*/ 7 w 12"/>
                  <a:gd name="T73" fmla="*/ 12 h 19"/>
                  <a:gd name="T74" fmla="*/ 8 w 12"/>
                  <a:gd name="T75" fmla="*/ 13 h 19"/>
                  <a:gd name="T76" fmla="*/ 8 w 12"/>
                  <a:gd name="T77" fmla="*/ 13 h 19"/>
                  <a:gd name="T78" fmla="*/ 9 w 12"/>
                  <a:gd name="T79" fmla="*/ 12 h 19"/>
                  <a:gd name="T80" fmla="*/ 8 w 12"/>
                  <a:gd name="T81" fmla="*/ 12 h 19"/>
                  <a:gd name="T82" fmla="*/ 8 w 12"/>
                  <a:gd name="T83" fmla="*/ 13 h 19"/>
                  <a:gd name="T84" fmla="*/ 7 w 12"/>
                  <a:gd name="T85" fmla="*/ 14 h 19"/>
                  <a:gd name="T86" fmla="*/ 5 w 12"/>
                  <a:gd name="T87" fmla="*/ 1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2" h="19">
                    <a:moveTo>
                      <a:pt x="5" y="12"/>
                    </a:moveTo>
                    <a:cubicBezTo>
                      <a:pt x="5" y="12"/>
                      <a:pt x="5" y="13"/>
                      <a:pt x="4" y="14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4"/>
                      <a:pt x="4" y="15"/>
                      <a:pt x="4" y="16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5" y="14"/>
                      <a:pt x="5" y="17"/>
                      <a:pt x="5" y="17"/>
                    </a:cubicBezTo>
                    <a:cubicBezTo>
                      <a:pt x="5" y="17"/>
                      <a:pt x="5" y="14"/>
                      <a:pt x="6" y="15"/>
                    </a:cubicBezTo>
                    <a:cubicBezTo>
                      <a:pt x="6" y="15"/>
                      <a:pt x="6" y="15"/>
                      <a:pt x="6" y="16"/>
                    </a:cubicBezTo>
                    <a:cubicBezTo>
                      <a:pt x="6" y="16"/>
                      <a:pt x="6" y="14"/>
                      <a:pt x="6" y="14"/>
                    </a:cubicBezTo>
                    <a:cubicBezTo>
                      <a:pt x="7" y="19"/>
                      <a:pt x="7" y="12"/>
                      <a:pt x="8" y="16"/>
                    </a:cubicBezTo>
                    <a:cubicBezTo>
                      <a:pt x="8" y="15"/>
                      <a:pt x="8" y="16"/>
                      <a:pt x="9" y="15"/>
                    </a:cubicBezTo>
                    <a:cubicBezTo>
                      <a:pt x="11" y="13"/>
                      <a:pt x="8" y="11"/>
                      <a:pt x="9" y="12"/>
                    </a:cubicBezTo>
                    <a:cubicBezTo>
                      <a:pt x="8" y="13"/>
                      <a:pt x="10" y="8"/>
                      <a:pt x="7" y="15"/>
                    </a:cubicBezTo>
                    <a:cubicBezTo>
                      <a:pt x="7" y="16"/>
                      <a:pt x="11" y="15"/>
                      <a:pt x="10" y="14"/>
                    </a:cubicBezTo>
                    <a:cubicBezTo>
                      <a:pt x="11" y="14"/>
                      <a:pt x="10" y="13"/>
                      <a:pt x="12" y="13"/>
                    </a:cubicBezTo>
                    <a:cubicBezTo>
                      <a:pt x="8" y="14"/>
                      <a:pt x="12" y="11"/>
                      <a:pt x="8" y="12"/>
                    </a:cubicBezTo>
                    <a:cubicBezTo>
                      <a:pt x="9" y="11"/>
                      <a:pt x="8" y="12"/>
                      <a:pt x="9" y="11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10" y="11"/>
                      <a:pt x="8" y="12"/>
                      <a:pt x="9" y="11"/>
                    </a:cubicBezTo>
                    <a:cubicBezTo>
                      <a:pt x="9" y="10"/>
                      <a:pt x="8" y="11"/>
                      <a:pt x="7" y="12"/>
                    </a:cubicBezTo>
                    <a:cubicBezTo>
                      <a:pt x="7" y="11"/>
                      <a:pt x="8" y="11"/>
                      <a:pt x="9" y="10"/>
                    </a:cubicBezTo>
                    <a:cubicBezTo>
                      <a:pt x="7" y="11"/>
                      <a:pt x="8" y="10"/>
                      <a:pt x="7" y="10"/>
                    </a:cubicBezTo>
                    <a:cubicBezTo>
                      <a:pt x="7" y="10"/>
                      <a:pt x="7" y="11"/>
                      <a:pt x="6" y="11"/>
                    </a:cubicBezTo>
                    <a:cubicBezTo>
                      <a:pt x="6" y="10"/>
                      <a:pt x="5" y="11"/>
                      <a:pt x="4" y="11"/>
                    </a:cubicBezTo>
                    <a:cubicBezTo>
                      <a:pt x="6" y="10"/>
                      <a:pt x="4" y="11"/>
                      <a:pt x="6" y="10"/>
                    </a:cubicBezTo>
                    <a:cubicBezTo>
                      <a:pt x="7" y="10"/>
                      <a:pt x="7" y="10"/>
                      <a:pt x="8" y="10"/>
                    </a:cubicBezTo>
                    <a:cubicBezTo>
                      <a:pt x="8" y="9"/>
                      <a:pt x="7" y="9"/>
                      <a:pt x="6" y="9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8" y="7"/>
                      <a:pt x="5" y="9"/>
                      <a:pt x="6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5" y="8"/>
                      <a:pt x="7" y="6"/>
                      <a:pt x="6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7" y="6"/>
                      <a:pt x="3" y="8"/>
                      <a:pt x="4" y="6"/>
                    </a:cubicBezTo>
                    <a:cubicBezTo>
                      <a:pt x="3" y="7"/>
                      <a:pt x="2" y="7"/>
                      <a:pt x="2" y="7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7"/>
                      <a:pt x="5" y="5"/>
                      <a:pt x="6" y="5"/>
                    </a:cubicBezTo>
                    <a:cubicBezTo>
                      <a:pt x="5" y="6"/>
                      <a:pt x="5" y="5"/>
                      <a:pt x="4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2" y="6"/>
                      <a:pt x="3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4"/>
                      <a:pt x="2" y="0"/>
                      <a:pt x="2" y="4"/>
                    </a:cubicBezTo>
                    <a:cubicBezTo>
                      <a:pt x="3" y="3"/>
                      <a:pt x="5" y="6"/>
                      <a:pt x="4" y="6"/>
                    </a:cubicBezTo>
                    <a:cubicBezTo>
                      <a:pt x="1" y="5"/>
                      <a:pt x="3" y="3"/>
                      <a:pt x="2" y="5"/>
                    </a:cubicBezTo>
                    <a:cubicBezTo>
                      <a:pt x="2" y="5"/>
                      <a:pt x="2" y="4"/>
                      <a:pt x="3" y="4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4"/>
                      <a:pt x="3" y="4"/>
                      <a:pt x="3" y="3"/>
                    </a:cubicBezTo>
                    <a:cubicBezTo>
                      <a:pt x="4" y="3"/>
                      <a:pt x="2" y="5"/>
                      <a:pt x="3" y="4"/>
                    </a:cubicBezTo>
                    <a:cubicBezTo>
                      <a:pt x="2" y="5"/>
                      <a:pt x="2" y="5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0" y="7"/>
                    </a:cubicBezTo>
                    <a:cubicBezTo>
                      <a:pt x="2" y="6"/>
                      <a:pt x="0" y="8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6"/>
                      <a:pt x="2" y="7"/>
                      <a:pt x="2" y="6"/>
                    </a:cubicBezTo>
                    <a:cubicBezTo>
                      <a:pt x="1" y="7"/>
                      <a:pt x="1" y="7"/>
                      <a:pt x="1" y="8"/>
                    </a:cubicBezTo>
                    <a:cubicBezTo>
                      <a:pt x="2" y="8"/>
                      <a:pt x="3" y="7"/>
                      <a:pt x="3" y="7"/>
                    </a:cubicBezTo>
                    <a:cubicBezTo>
                      <a:pt x="2" y="8"/>
                      <a:pt x="3" y="8"/>
                      <a:pt x="2" y="9"/>
                    </a:cubicBezTo>
                    <a:cubicBezTo>
                      <a:pt x="3" y="8"/>
                      <a:pt x="2" y="9"/>
                      <a:pt x="3" y="8"/>
                    </a:cubicBezTo>
                    <a:cubicBezTo>
                      <a:pt x="4" y="8"/>
                      <a:pt x="4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0"/>
                      <a:pt x="3" y="9"/>
                      <a:pt x="3" y="9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5" y="9"/>
                      <a:pt x="3" y="10"/>
                    </a:cubicBezTo>
                    <a:cubicBezTo>
                      <a:pt x="4" y="9"/>
                      <a:pt x="5" y="10"/>
                      <a:pt x="6" y="9"/>
                    </a:cubicBezTo>
                    <a:cubicBezTo>
                      <a:pt x="6" y="9"/>
                      <a:pt x="4" y="10"/>
                      <a:pt x="5" y="10"/>
                    </a:cubicBezTo>
                    <a:cubicBezTo>
                      <a:pt x="6" y="9"/>
                      <a:pt x="4" y="11"/>
                      <a:pt x="5" y="10"/>
                    </a:cubicBezTo>
                    <a:cubicBezTo>
                      <a:pt x="4" y="11"/>
                      <a:pt x="5" y="11"/>
                      <a:pt x="3" y="11"/>
                    </a:cubicBezTo>
                    <a:cubicBezTo>
                      <a:pt x="3" y="12"/>
                      <a:pt x="5" y="11"/>
                      <a:pt x="5" y="11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6" y="11"/>
                      <a:pt x="4" y="12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2"/>
                      <a:pt x="6" y="12"/>
                      <a:pt x="5" y="13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5" y="13"/>
                      <a:pt x="7" y="13"/>
                      <a:pt x="9" y="12"/>
                    </a:cubicBezTo>
                    <a:cubicBezTo>
                      <a:pt x="9" y="13"/>
                      <a:pt x="8" y="13"/>
                      <a:pt x="8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6" y="13"/>
                      <a:pt x="8" y="13"/>
                    </a:cubicBezTo>
                    <a:cubicBezTo>
                      <a:pt x="8" y="13"/>
                      <a:pt x="9" y="14"/>
                      <a:pt x="7" y="13"/>
                    </a:cubicBezTo>
                    <a:cubicBezTo>
                      <a:pt x="6" y="11"/>
                      <a:pt x="10" y="12"/>
                      <a:pt x="9" y="12"/>
                    </a:cubicBezTo>
                    <a:cubicBezTo>
                      <a:pt x="7" y="15"/>
                      <a:pt x="8" y="16"/>
                      <a:pt x="6" y="14"/>
                    </a:cubicBezTo>
                    <a:cubicBezTo>
                      <a:pt x="8" y="10"/>
                      <a:pt x="8" y="12"/>
                      <a:pt x="8" y="12"/>
                    </a:cubicBezTo>
                    <a:cubicBezTo>
                      <a:pt x="7" y="11"/>
                      <a:pt x="7" y="11"/>
                      <a:pt x="7" y="13"/>
                    </a:cubicBezTo>
                    <a:cubicBezTo>
                      <a:pt x="7" y="13"/>
                      <a:pt x="8" y="14"/>
                      <a:pt x="8" y="13"/>
                    </a:cubicBezTo>
                    <a:cubicBezTo>
                      <a:pt x="9" y="12"/>
                      <a:pt x="10" y="15"/>
                      <a:pt x="8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6" y="9"/>
                      <a:pt x="6" y="15"/>
                      <a:pt x="5" y="1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85" name="Freeform 884"/>
              <p:cNvSpPr/>
              <p:nvPr/>
            </p:nvSpPr>
            <p:spPr bwMode="auto">
              <a:xfrm>
                <a:off x="1563" y="2968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86" name="Rectangle 885"/>
              <p:cNvSpPr>
                <a:spLocks noChangeArrowheads="1"/>
              </p:cNvSpPr>
              <p:nvPr/>
            </p:nvSpPr>
            <p:spPr bwMode="auto">
              <a:xfrm>
                <a:off x="1565" y="2968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87" name="Freeform 886"/>
              <p:cNvSpPr/>
              <p:nvPr/>
            </p:nvSpPr>
            <p:spPr bwMode="auto">
              <a:xfrm>
                <a:off x="1557" y="2965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88" name="Rectangle 887"/>
              <p:cNvSpPr>
                <a:spLocks noChangeArrowheads="1"/>
              </p:cNvSpPr>
              <p:nvPr/>
            </p:nvSpPr>
            <p:spPr bwMode="auto">
              <a:xfrm>
                <a:off x="1557" y="2968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89" name="Freeform 888"/>
              <p:cNvSpPr/>
              <p:nvPr/>
            </p:nvSpPr>
            <p:spPr bwMode="auto">
              <a:xfrm>
                <a:off x="1522" y="2954"/>
                <a:ext cx="35" cy="30"/>
              </a:xfrm>
              <a:custGeom>
                <a:avLst/>
                <a:gdLst>
                  <a:gd name="T0" fmla="*/ 6 w 13"/>
                  <a:gd name="T1" fmla="*/ 3 h 11"/>
                  <a:gd name="T2" fmla="*/ 5 w 13"/>
                  <a:gd name="T3" fmla="*/ 2 h 11"/>
                  <a:gd name="T4" fmla="*/ 6 w 13"/>
                  <a:gd name="T5" fmla="*/ 2 h 11"/>
                  <a:gd name="T6" fmla="*/ 3 w 13"/>
                  <a:gd name="T7" fmla="*/ 0 h 11"/>
                  <a:gd name="T8" fmla="*/ 7 w 13"/>
                  <a:gd name="T9" fmla="*/ 8 h 11"/>
                  <a:gd name="T10" fmla="*/ 4 w 13"/>
                  <a:gd name="T11" fmla="*/ 7 h 11"/>
                  <a:gd name="T12" fmla="*/ 9 w 13"/>
                  <a:gd name="T13" fmla="*/ 8 h 11"/>
                  <a:gd name="T14" fmla="*/ 9 w 13"/>
                  <a:gd name="T15" fmla="*/ 10 h 11"/>
                  <a:gd name="T16" fmla="*/ 10 w 13"/>
                  <a:gd name="T17" fmla="*/ 9 h 11"/>
                  <a:gd name="T18" fmla="*/ 10 w 13"/>
                  <a:gd name="T19" fmla="*/ 8 h 11"/>
                  <a:gd name="T20" fmla="*/ 11 w 13"/>
                  <a:gd name="T21" fmla="*/ 9 h 11"/>
                  <a:gd name="T22" fmla="*/ 11 w 13"/>
                  <a:gd name="T23" fmla="*/ 8 h 11"/>
                  <a:gd name="T24" fmla="*/ 11 w 13"/>
                  <a:gd name="T25" fmla="*/ 8 h 11"/>
                  <a:gd name="T26" fmla="*/ 11 w 13"/>
                  <a:gd name="T27" fmla="*/ 9 h 11"/>
                  <a:gd name="T28" fmla="*/ 12 w 13"/>
                  <a:gd name="T29" fmla="*/ 8 h 11"/>
                  <a:gd name="T30" fmla="*/ 12 w 13"/>
                  <a:gd name="T31" fmla="*/ 9 h 11"/>
                  <a:gd name="T32" fmla="*/ 13 w 13"/>
                  <a:gd name="T33" fmla="*/ 7 h 11"/>
                  <a:gd name="T34" fmla="*/ 13 w 13"/>
                  <a:gd name="T35" fmla="*/ 6 h 11"/>
                  <a:gd name="T36" fmla="*/ 12 w 13"/>
                  <a:gd name="T37" fmla="*/ 7 h 11"/>
                  <a:gd name="T38" fmla="*/ 12 w 13"/>
                  <a:gd name="T39" fmla="*/ 7 h 11"/>
                  <a:gd name="T40" fmla="*/ 11 w 13"/>
                  <a:gd name="T41" fmla="*/ 8 h 11"/>
                  <a:gd name="T42" fmla="*/ 12 w 13"/>
                  <a:gd name="T43" fmla="*/ 6 h 11"/>
                  <a:gd name="T44" fmla="*/ 11 w 13"/>
                  <a:gd name="T45" fmla="*/ 5 h 11"/>
                  <a:gd name="T46" fmla="*/ 11 w 13"/>
                  <a:gd name="T47" fmla="*/ 4 h 11"/>
                  <a:gd name="T48" fmla="*/ 10 w 13"/>
                  <a:gd name="T49" fmla="*/ 5 h 11"/>
                  <a:gd name="T50" fmla="*/ 11 w 13"/>
                  <a:gd name="T51" fmla="*/ 6 h 11"/>
                  <a:gd name="T52" fmla="*/ 10 w 13"/>
                  <a:gd name="T53" fmla="*/ 8 h 11"/>
                  <a:gd name="T54" fmla="*/ 10 w 13"/>
                  <a:gd name="T55" fmla="*/ 8 h 11"/>
                  <a:gd name="T56" fmla="*/ 10 w 13"/>
                  <a:gd name="T57" fmla="*/ 6 h 11"/>
                  <a:gd name="T58" fmla="*/ 10 w 13"/>
                  <a:gd name="T59" fmla="*/ 7 h 11"/>
                  <a:gd name="T60" fmla="*/ 10 w 13"/>
                  <a:gd name="T61" fmla="*/ 5 h 11"/>
                  <a:gd name="T62" fmla="*/ 10 w 13"/>
                  <a:gd name="T63" fmla="*/ 7 h 11"/>
                  <a:gd name="T64" fmla="*/ 6 w 13"/>
                  <a:gd name="T65" fmla="*/ 5 h 11"/>
                  <a:gd name="T66" fmla="*/ 8 w 13"/>
                  <a:gd name="T67" fmla="*/ 6 h 11"/>
                  <a:gd name="T68" fmla="*/ 6 w 13"/>
                  <a:gd name="T69" fmla="*/ 5 h 11"/>
                  <a:gd name="T70" fmla="*/ 7 w 13"/>
                  <a:gd name="T71" fmla="*/ 4 h 11"/>
                  <a:gd name="T72" fmla="*/ 6 w 13"/>
                  <a:gd name="T73" fmla="*/ 4 h 11"/>
                  <a:gd name="T74" fmla="*/ 6 w 13"/>
                  <a:gd name="T75" fmla="*/ 3 h 11"/>
                  <a:gd name="T76" fmla="*/ 6 w 13"/>
                  <a:gd name="T77" fmla="*/ 3 h 11"/>
                  <a:gd name="T78" fmla="*/ 4 w 13"/>
                  <a:gd name="T79" fmla="*/ 3 h 11"/>
                  <a:gd name="T80" fmla="*/ 6 w 13"/>
                  <a:gd name="T81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3" h="11">
                    <a:moveTo>
                      <a:pt x="6" y="3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4" y="2"/>
                      <a:pt x="6" y="2"/>
                    </a:cubicBezTo>
                    <a:cubicBezTo>
                      <a:pt x="4" y="1"/>
                      <a:pt x="6" y="0"/>
                      <a:pt x="3" y="0"/>
                    </a:cubicBezTo>
                    <a:cubicBezTo>
                      <a:pt x="5" y="5"/>
                      <a:pt x="0" y="2"/>
                      <a:pt x="7" y="8"/>
                    </a:cubicBezTo>
                    <a:cubicBezTo>
                      <a:pt x="8" y="8"/>
                      <a:pt x="7" y="10"/>
                      <a:pt x="4" y="7"/>
                    </a:cubicBezTo>
                    <a:cubicBezTo>
                      <a:pt x="11" y="10"/>
                      <a:pt x="8" y="11"/>
                      <a:pt x="9" y="8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0" y="11"/>
                      <a:pt x="10" y="7"/>
                      <a:pt x="10" y="9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1" y="8"/>
                      <a:pt x="11" y="9"/>
                      <a:pt x="11" y="9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7"/>
                      <a:pt x="11" y="8"/>
                      <a:pt x="11" y="8"/>
                    </a:cubicBezTo>
                    <a:cubicBezTo>
                      <a:pt x="11" y="9"/>
                      <a:pt x="11" y="8"/>
                      <a:pt x="11" y="9"/>
                    </a:cubicBezTo>
                    <a:cubicBezTo>
                      <a:pt x="11" y="9"/>
                      <a:pt x="11" y="8"/>
                      <a:pt x="12" y="8"/>
                    </a:cubicBezTo>
                    <a:cubicBezTo>
                      <a:pt x="12" y="8"/>
                      <a:pt x="12" y="9"/>
                      <a:pt x="12" y="9"/>
                    </a:cubicBezTo>
                    <a:cubicBezTo>
                      <a:pt x="12" y="8"/>
                      <a:pt x="13" y="10"/>
                      <a:pt x="13" y="7"/>
                    </a:cubicBezTo>
                    <a:cubicBezTo>
                      <a:pt x="13" y="7"/>
                      <a:pt x="13" y="6"/>
                      <a:pt x="13" y="6"/>
                    </a:cubicBezTo>
                    <a:cubicBezTo>
                      <a:pt x="12" y="5"/>
                      <a:pt x="12" y="6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10"/>
                      <a:pt x="12" y="6"/>
                      <a:pt x="11" y="8"/>
                    </a:cubicBezTo>
                    <a:cubicBezTo>
                      <a:pt x="11" y="6"/>
                      <a:pt x="12" y="6"/>
                      <a:pt x="12" y="6"/>
                    </a:cubicBezTo>
                    <a:cubicBezTo>
                      <a:pt x="11" y="3"/>
                      <a:pt x="11" y="8"/>
                      <a:pt x="11" y="5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0" y="5"/>
                      <a:pt x="10" y="5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0" y="6"/>
                      <a:pt x="10" y="7"/>
                      <a:pt x="10" y="8"/>
                    </a:cubicBezTo>
                    <a:cubicBezTo>
                      <a:pt x="10" y="7"/>
                      <a:pt x="10" y="9"/>
                      <a:pt x="10" y="8"/>
                    </a:cubicBezTo>
                    <a:cubicBezTo>
                      <a:pt x="10" y="7"/>
                      <a:pt x="10" y="7"/>
                      <a:pt x="10" y="6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6"/>
                      <a:pt x="10" y="5"/>
                    </a:cubicBezTo>
                    <a:cubicBezTo>
                      <a:pt x="9" y="6"/>
                      <a:pt x="10" y="6"/>
                      <a:pt x="10" y="7"/>
                    </a:cubicBezTo>
                    <a:cubicBezTo>
                      <a:pt x="9" y="5"/>
                      <a:pt x="9" y="7"/>
                      <a:pt x="6" y="5"/>
                    </a:cubicBezTo>
                    <a:cubicBezTo>
                      <a:pt x="7" y="4"/>
                      <a:pt x="8" y="6"/>
                      <a:pt x="8" y="6"/>
                    </a:cubicBezTo>
                    <a:cubicBezTo>
                      <a:pt x="8" y="5"/>
                      <a:pt x="7" y="5"/>
                      <a:pt x="6" y="5"/>
                    </a:cubicBezTo>
                    <a:cubicBezTo>
                      <a:pt x="5" y="5"/>
                      <a:pt x="6" y="5"/>
                      <a:pt x="7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4" y="4"/>
                      <a:pt x="7" y="4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3" y="3"/>
                      <a:pt x="4" y="3"/>
                    </a:cubicBezTo>
                    <a:cubicBezTo>
                      <a:pt x="5" y="3"/>
                      <a:pt x="5" y="3"/>
                      <a:pt x="6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90" name="Freeform 889"/>
              <p:cNvSpPr/>
              <p:nvPr/>
            </p:nvSpPr>
            <p:spPr bwMode="auto">
              <a:xfrm>
                <a:off x="1530" y="2951"/>
                <a:ext cx="8" cy="6"/>
              </a:xfrm>
              <a:custGeom>
                <a:avLst/>
                <a:gdLst>
                  <a:gd name="T0" fmla="*/ 1 w 3"/>
                  <a:gd name="T1" fmla="*/ 1 h 2"/>
                  <a:gd name="T2" fmla="*/ 2 w 3"/>
                  <a:gd name="T3" fmla="*/ 2 h 2"/>
                  <a:gd name="T4" fmla="*/ 0 w 3"/>
                  <a:gd name="T5" fmla="*/ 0 h 2"/>
                  <a:gd name="T6" fmla="*/ 1 w 3"/>
                  <a:gd name="T7" fmla="*/ 1 h 2"/>
                  <a:gd name="T8" fmla="*/ 1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1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3" y="1"/>
                      <a:pt x="1" y="1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91" name="Freeform 890"/>
              <p:cNvSpPr/>
              <p:nvPr/>
            </p:nvSpPr>
            <p:spPr bwMode="auto">
              <a:xfrm>
                <a:off x="1530" y="2938"/>
                <a:ext cx="35" cy="19"/>
              </a:xfrm>
              <a:custGeom>
                <a:avLst/>
                <a:gdLst>
                  <a:gd name="T0" fmla="*/ 10 w 13"/>
                  <a:gd name="T1" fmla="*/ 4 h 7"/>
                  <a:gd name="T2" fmla="*/ 11 w 13"/>
                  <a:gd name="T3" fmla="*/ 4 h 7"/>
                  <a:gd name="T4" fmla="*/ 6 w 13"/>
                  <a:gd name="T5" fmla="*/ 1 h 7"/>
                  <a:gd name="T6" fmla="*/ 2 w 13"/>
                  <a:gd name="T7" fmla="*/ 4 h 7"/>
                  <a:gd name="T8" fmla="*/ 1 w 13"/>
                  <a:gd name="T9" fmla="*/ 4 h 7"/>
                  <a:gd name="T10" fmla="*/ 2 w 13"/>
                  <a:gd name="T11" fmla="*/ 6 h 7"/>
                  <a:gd name="T12" fmla="*/ 1 w 13"/>
                  <a:gd name="T13" fmla="*/ 5 h 7"/>
                  <a:gd name="T14" fmla="*/ 2 w 13"/>
                  <a:gd name="T15" fmla="*/ 5 h 7"/>
                  <a:gd name="T16" fmla="*/ 2 w 13"/>
                  <a:gd name="T17" fmla="*/ 4 h 7"/>
                  <a:gd name="T18" fmla="*/ 3 w 13"/>
                  <a:gd name="T19" fmla="*/ 5 h 7"/>
                  <a:gd name="T20" fmla="*/ 7 w 13"/>
                  <a:gd name="T21" fmla="*/ 2 h 7"/>
                  <a:gd name="T22" fmla="*/ 7 w 13"/>
                  <a:gd name="T23" fmla="*/ 4 h 7"/>
                  <a:gd name="T24" fmla="*/ 8 w 13"/>
                  <a:gd name="T25" fmla="*/ 5 h 7"/>
                  <a:gd name="T26" fmla="*/ 8 w 13"/>
                  <a:gd name="T27" fmla="*/ 5 h 7"/>
                  <a:gd name="T28" fmla="*/ 9 w 13"/>
                  <a:gd name="T29" fmla="*/ 4 h 7"/>
                  <a:gd name="T30" fmla="*/ 8 w 13"/>
                  <a:gd name="T31" fmla="*/ 5 h 7"/>
                  <a:gd name="T32" fmla="*/ 10 w 13"/>
                  <a:gd name="T33" fmla="*/ 6 h 7"/>
                  <a:gd name="T34" fmla="*/ 12 w 13"/>
                  <a:gd name="T35" fmla="*/ 5 h 7"/>
                  <a:gd name="T36" fmla="*/ 10 w 13"/>
                  <a:gd name="T37" fmla="*/ 6 h 7"/>
                  <a:gd name="T38" fmla="*/ 10 w 13"/>
                  <a:gd name="T39" fmla="*/ 7 h 7"/>
                  <a:gd name="T40" fmla="*/ 13 w 13"/>
                  <a:gd name="T41" fmla="*/ 5 h 7"/>
                  <a:gd name="T42" fmla="*/ 10 w 13"/>
                  <a:gd name="T43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" h="7">
                    <a:moveTo>
                      <a:pt x="10" y="4"/>
                    </a:moveTo>
                    <a:cubicBezTo>
                      <a:pt x="11" y="4"/>
                      <a:pt x="11" y="4"/>
                      <a:pt x="11" y="4"/>
                    </a:cubicBezTo>
                    <a:cubicBezTo>
                      <a:pt x="9" y="3"/>
                      <a:pt x="11" y="3"/>
                      <a:pt x="6" y="1"/>
                    </a:cubicBezTo>
                    <a:cubicBezTo>
                      <a:pt x="3" y="0"/>
                      <a:pt x="3" y="3"/>
                      <a:pt x="2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0" y="5"/>
                      <a:pt x="2" y="6"/>
                    </a:cubicBezTo>
                    <a:cubicBezTo>
                      <a:pt x="2" y="6"/>
                      <a:pt x="1" y="5"/>
                      <a:pt x="1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6"/>
                      <a:pt x="1" y="1"/>
                      <a:pt x="7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8" y="5"/>
                      <a:pt x="8" y="4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8" y="4"/>
                      <a:pt x="9" y="4"/>
                    </a:cubicBezTo>
                    <a:cubicBezTo>
                      <a:pt x="10" y="3"/>
                      <a:pt x="8" y="4"/>
                      <a:pt x="8" y="5"/>
                    </a:cubicBezTo>
                    <a:cubicBezTo>
                      <a:pt x="9" y="5"/>
                      <a:pt x="11" y="5"/>
                      <a:pt x="10" y="6"/>
                    </a:cubicBezTo>
                    <a:cubicBezTo>
                      <a:pt x="10" y="5"/>
                      <a:pt x="12" y="5"/>
                      <a:pt x="12" y="5"/>
                    </a:cubicBezTo>
                    <a:cubicBezTo>
                      <a:pt x="11" y="6"/>
                      <a:pt x="11" y="6"/>
                      <a:pt x="10" y="6"/>
                    </a:cubicBezTo>
                    <a:cubicBezTo>
                      <a:pt x="10" y="6"/>
                      <a:pt x="10" y="7"/>
                      <a:pt x="10" y="7"/>
                    </a:cubicBezTo>
                    <a:cubicBezTo>
                      <a:pt x="11" y="6"/>
                      <a:pt x="12" y="5"/>
                      <a:pt x="13" y="5"/>
                    </a:cubicBezTo>
                    <a:cubicBezTo>
                      <a:pt x="13" y="4"/>
                      <a:pt x="10" y="5"/>
                      <a:pt x="1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92" name="Rectangle 891"/>
              <p:cNvSpPr>
                <a:spLocks noChangeArrowheads="1"/>
              </p:cNvSpPr>
              <p:nvPr/>
            </p:nvSpPr>
            <p:spPr bwMode="auto">
              <a:xfrm>
                <a:off x="1560" y="2949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93" name="Freeform 892"/>
              <p:cNvSpPr/>
              <p:nvPr/>
            </p:nvSpPr>
            <p:spPr bwMode="auto">
              <a:xfrm>
                <a:off x="1614" y="3079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0 h 3"/>
                  <a:gd name="T4" fmla="*/ 3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0" y="0"/>
                    </a:lnTo>
                    <a:lnTo>
                      <a:pt x="3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94" name="Freeform 893"/>
              <p:cNvSpPr/>
              <p:nvPr/>
            </p:nvSpPr>
            <p:spPr bwMode="auto">
              <a:xfrm>
                <a:off x="1606" y="3071"/>
                <a:ext cx="11" cy="14"/>
              </a:xfrm>
              <a:custGeom>
                <a:avLst/>
                <a:gdLst>
                  <a:gd name="T0" fmla="*/ 1 w 4"/>
                  <a:gd name="T1" fmla="*/ 0 h 5"/>
                  <a:gd name="T2" fmla="*/ 2 w 4"/>
                  <a:gd name="T3" fmla="*/ 0 h 5"/>
                  <a:gd name="T4" fmla="*/ 3 w 4"/>
                  <a:gd name="T5" fmla="*/ 5 h 5"/>
                  <a:gd name="T6" fmla="*/ 2 w 4"/>
                  <a:gd name="T7" fmla="*/ 3 h 5"/>
                  <a:gd name="T8" fmla="*/ 2 w 4"/>
                  <a:gd name="T9" fmla="*/ 3 h 5"/>
                  <a:gd name="T10" fmla="*/ 1 w 4"/>
                  <a:gd name="T11" fmla="*/ 2 h 5"/>
                  <a:gd name="T12" fmla="*/ 2 w 4"/>
                  <a:gd name="T13" fmla="*/ 1 h 5"/>
                  <a:gd name="T14" fmla="*/ 1 w 4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5">
                    <a:moveTo>
                      <a:pt x="1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4"/>
                      <a:pt x="2" y="3"/>
                      <a:pt x="3" y="5"/>
                    </a:cubicBezTo>
                    <a:cubicBezTo>
                      <a:pt x="4" y="4"/>
                      <a:pt x="3" y="3"/>
                      <a:pt x="2" y="3"/>
                    </a:cubicBezTo>
                    <a:cubicBezTo>
                      <a:pt x="2" y="2"/>
                      <a:pt x="3" y="3"/>
                      <a:pt x="2" y="3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1"/>
                      <a:pt x="2" y="2"/>
                      <a:pt x="2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95" name="Freeform 894"/>
              <p:cNvSpPr/>
              <p:nvPr/>
            </p:nvSpPr>
            <p:spPr bwMode="auto">
              <a:xfrm>
                <a:off x="1612" y="3076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96" name="Freeform 895"/>
              <p:cNvSpPr/>
              <p:nvPr/>
            </p:nvSpPr>
            <p:spPr bwMode="auto">
              <a:xfrm>
                <a:off x="1612" y="3076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97" name="Freeform 896"/>
              <p:cNvSpPr/>
              <p:nvPr/>
            </p:nvSpPr>
            <p:spPr bwMode="auto">
              <a:xfrm>
                <a:off x="1609" y="3079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98" name="Freeform 897"/>
              <p:cNvSpPr/>
              <p:nvPr/>
            </p:nvSpPr>
            <p:spPr bwMode="auto">
              <a:xfrm>
                <a:off x="1606" y="3074"/>
                <a:ext cx="3" cy="8"/>
              </a:xfrm>
              <a:custGeom>
                <a:avLst/>
                <a:gdLst>
                  <a:gd name="T0" fmla="*/ 1 w 1"/>
                  <a:gd name="T1" fmla="*/ 3 h 3"/>
                  <a:gd name="T2" fmla="*/ 1 w 1"/>
                  <a:gd name="T3" fmla="*/ 3 h 3"/>
                  <a:gd name="T4" fmla="*/ 1 w 1"/>
                  <a:gd name="T5" fmla="*/ 2 h 3"/>
                  <a:gd name="T6" fmla="*/ 1 w 1"/>
                  <a:gd name="T7" fmla="*/ 1 h 3"/>
                  <a:gd name="T8" fmla="*/ 1 w 1"/>
                  <a:gd name="T9" fmla="*/ 1 h 3"/>
                  <a:gd name="T10" fmla="*/ 1 w 1"/>
                  <a:gd name="T11" fmla="*/ 0 h 3"/>
                  <a:gd name="T12" fmla="*/ 1 w 1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cubicBezTo>
                      <a:pt x="0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0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2"/>
                      <a:pt x="1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99" name="Freeform 898"/>
              <p:cNvSpPr/>
              <p:nvPr/>
            </p:nvSpPr>
            <p:spPr bwMode="auto">
              <a:xfrm>
                <a:off x="1609" y="307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00" name="Freeform 899"/>
              <p:cNvSpPr/>
              <p:nvPr/>
            </p:nvSpPr>
            <p:spPr bwMode="auto">
              <a:xfrm>
                <a:off x="1609" y="3079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3 w 3"/>
                  <a:gd name="T5" fmla="*/ 0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0"/>
                    </a:lnTo>
                    <a:lnTo>
                      <a:pt x="3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01" name="Freeform 900"/>
              <p:cNvSpPr/>
              <p:nvPr/>
            </p:nvSpPr>
            <p:spPr bwMode="auto">
              <a:xfrm>
                <a:off x="1606" y="3071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2 h 4"/>
                  <a:gd name="T4" fmla="*/ 1 w 1"/>
                  <a:gd name="T5" fmla="*/ 0 h 4"/>
                  <a:gd name="T6" fmla="*/ 1 w 1"/>
                  <a:gd name="T7" fmla="*/ 0 h 4"/>
                  <a:gd name="T8" fmla="*/ 0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2"/>
                      <a:pt x="0" y="4"/>
                      <a:pt x="1" y="2"/>
                    </a:cubicBezTo>
                    <a:cubicBezTo>
                      <a:pt x="0" y="2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02" name="Freeform 901"/>
              <p:cNvSpPr/>
              <p:nvPr/>
            </p:nvSpPr>
            <p:spPr bwMode="auto">
              <a:xfrm>
                <a:off x="1609" y="3066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03" name="Freeform 902"/>
              <p:cNvSpPr/>
              <p:nvPr/>
            </p:nvSpPr>
            <p:spPr bwMode="auto">
              <a:xfrm>
                <a:off x="1603" y="3066"/>
                <a:ext cx="6" cy="10"/>
              </a:xfrm>
              <a:custGeom>
                <a:avLst/>
                <a:gdLst>
                  <a:gd name="T0" fmla="*/ 0 w 2"/>
                  <a:gd name="T1" fmla="*/ 3 h 4"/>
                  <a:gd name="T2" fmla="*/ 2 w 2"/>
                  <a:gd name="T3" fmla="*/ 2 h 4"/>
                  <a:gd name="T4" fmla="*/ 1 w 2"/>
                  <a:gd name="T5" fmla="*/ 3 h 4"/>
                  <a:gd name="T6" fmla="*/ 1 w 2"/>
                  <a:gd name="T7" fmla="*/ 2 h 4"/>
                  <a:gd name="T8" fmla="*/ 0 w 2"/>
                  <a:gd name="T9" fmla="*/ 4 h 4"/>
                  <a:gd name="T10" fmla="*/ 1 w 2"/>
                  <a:gd name="T11" fmla="*/ 3 h 4"/>
                  <a:gd name="T12" fmla="*/ 1 w 2"/>
                  <a:gd name="T13" fmla="*/ 4 h 4"/>
                  <a:gd name="T14" fmla="*/ 2 w 2"/>
                  <a:gd name="T15" fmla="*/ 2 h 4"/>
                  <a:gd name="T16" fmla="*/ 2 w 2"/>
                  <a:gd name="T17" fmla="*/ 2 h 4"/>
                  <a:gd name="T18" fmla="*/ 2 w 2"/>
                  <a:gd name="T19" fmla="*/ 1 h 4"/>
                  <a:gd name="T20" fmla="*/ 2 w 2"/>
                  <a:gd name="T21" fmla="*/ 2 h 4"/>
                  <a:gd name="T22" fmla="*/ 0 w 2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4">
                    <a:moveTo>
                      <a:pt x="0" y="3"/>
                    </a:moveTo>
                    <a:cubicBezTo>
                      <a:pt x="0" y="3"/>
                      <a:pt x="1" y="2"/>
                      <a:pt x="2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1" y="2"/>
                      <a:pt x="1" y="2"/>
                    </a:cubicBezTo>
                    <a:cubicBezTo>
                      <a:pt x="0" y="4"/>
                      <a:pt x="1" y="2"/>
                      <a:pt x="0" y="4"/>
                    </a:cubicBezTo>
                    <a:cubicBezTo>
                      <a:pt x="0" y="4"/>
                      <a:pt x="1" y="4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1" y="3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1"/>
                      <a:pt x="2" y="2"/>
                    </a:cubicBezTo>
                    <a:cubicBezTo>
                      <a:pt x="1" y="2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04" name="Rectangle 903"/>
              <p:cNvSpPr>
                <a:spLocks noChangeArrowheads="1"/>
              </p:cNvSpPr>
              <p:nvPr/>
            </p:nvSpPr>
            <p:spPr bwMode="auto">
              <a:xfrm>
                <a:off x="1606" y="3071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05" name="Freeform 904"/>
              <p:cNvSpPr/>
              <p:nvPr/>
            </p:nvSpPr>
            <p:spPr bwMode="auto">
              <a:xfrm>
                <a:off x="1601" y="3068"/>
                <a:ext cx="8" cy="6"/>
              </a:xfrm>
              <a:custGeom>
                <a:avLst/>
                <a:gdLst>
                  <a:gd name="T0" fmla="*/ 0 w 3"/>
                  <a:gd name="T1" fmla="*/ 2 h 2"/>
                  <a:gd name="T2" fmla="*/ 2 w 3"/>
                  <a:gd name="T3" fmla="*/ 1 h 2"/>
                  <a:gd name="T4" fmla="*/ 1 w 3"/>
                  <a:gd name="T5" fmla="*/ 2 h 2"/>
                  <a:gd name="T6" fmla="*/ 2 w 3"/>
                  <a:gd name="T7" fmla="*/ 1 h 2"/>
                  <a:gd name="T8" fmla="*/ 1 w 3"/>
                  <a:gd name="T9" fmla="*/ 1 h 2"/>
                  <a:gd name="T10" fmla="*/ 3 w 3"/>
                  <a:gd name="T11" fmla="*/ 1 h 2"/>
                  <a:gd name="T12" fmla="*/ 3 w 3"/>
                  <a:gd name="T13" fmla="*/ 1 h 2"/>
                  <a:gd name="T14" fmla="*/ 3 w 3"/>
                  <a:gd name="T15" fmla="*/ 1 h 2"/>
                  <a:gd name="T16" fmla="*/ 3 w 3"/>
                  <a:gd name="T17" fmla="*/ 1 h 2"/>
                  <a:gd name="T18" fmla="*/ 2 w 3"/>
                  <a:gd name="T19" fmla="*/ 1 h 2"/>
                  <a:gd name="T20" fmla="*/ 0 w 3"/>
                  <a:gd name="T2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2" y="1"/>
                      <a:pt x="2" y="1"/>
                    </a:cubicBezTo>
                    <a:cubicBezTo>
                      <a:pt x="3" y="0"/>
                      <a:pt x="2" y="1"/>
                      <a:pt x="1" y="1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06" name="Freeform 905"/>
              <p:cNvSpPr/>
              <p:nvPr/>
            </p:nvSpPr>
            <p:spPr bwMode="auto">
              <a:xfrm>
                <a:off x="1601" y="3074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07" name="Rectangle 906"/>
              <p:cNvSpPr>
                <a:spLocks noChangeArrowheads="1"/>
              </p:cNvSpPr>
              <p:nvPr/>
            </p:nvSpPr>
            <p:spPr bwMode="auto">
              <a:xfrm>
                <a:off x="1609" y="3071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08" name="Freeform 907"/>
              <p:cNvSpPr/>
              <p:nvPr/>
            </p:nvSpPr>
            <p:spPr bwMode="auto">
              <a:xfrm>
                <a:off x="1601" y="3071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09" name="Freeform 908"/>
              <p:cNvSpPr/>
              <p:nvPr/>
            </p:nvSpPr>
            <p:spPr bwMode="auto">
              <a:xfrm>
                <a:off x="1598" y="3055"/>
                <a:ext cx="27" cy="41"/>
              </a:xfrm>
              <a:custGeom>
                <a:avLst/>
                <a:gdLst>
                  <a:gd name="T0" fmla="*/ 10 w 10"/>
                  <a:gd name="T1" fmla="*/ 5 h 15"/>
                  <a:gd name="T2" fmla="*/ 9 w 10"/>
                  <a:gd name="T3" fmla="*/ 4 h 15"/>
                  <a:gd name="T4" fmla="*/ 9 w 10"/>
                  <a:gd name="T5" fmla="*/ 2 h 15"/>
                  <a:gd name="T6" fmla="*/ 8 w 10"/>
                  <a:gd name="T7" fmla="*/ 0 h 15"/>
                  <a:gd name="T8" fmla="*/ 7 w 10"/>
                  <a:gd name="T9" fmla="*/ 1 h 15"/>
                  <a:gd name="T10" fmla="*/ 7 w 10"/>
                  <a:gd name="T11" fmla="*/ 0 h 15"/>
                  <a:gd name="T12" fmla="*/ 6 w 10"/>
                  <a:gd name="T13" fmla="*/ 2 h 15"/>
                  <a:gd name="T14" fmla="*/ 6 w 10"/>
                  <a:gd name="T15" fmla="*/ 3 h 15"/>
                  <a:gd name="T16" fmla="*/ 2 w 10"/>
                  <a:gd name="T17" fmla="*/ 5 h 15"/>
                  <a:gd name="T18" fmla="*/ 3 w 10"/>
                  <a:gd name="T19" fmla="*/ 7 h 15"/>
                  <a:gd name="T20" fmla="*/ 2 w 10"/>
                  <a:gd name="T21" fmla="*/ 6 h 15"/>
                  <a:gd name="T22" fmla="*/ 2 w 10"/>
                  <a:gd name="T23" fmla="*/ 6 h 15"/>
                  <a:gd name="T24" fmla="*/ 1 w 10"/>
                  <a:gd name="T25" fmla="*/ 6 h 15"/>
                  <a:gd name="T26" fmla="*/ 2 w 10"/>
                  <a:gd name="T27" fmla="*/ 9 h 15"/>
                  <a:gd name="T28" fmla="*/ 0 w 10"/>
                  <a:gd name="T29" fmla="*/ 7 h 15"/>
                  <a:gd name="T30" fmla="*/ 3 w 10"/>
                  <a:gd name="T31" fmla="*/ 6 h 15"/>
                  <a:gd name="T32" fmla="*/ 2 w 10"/>
                  <a:gd name="T33" fmla="*/ 10 h 15"/>
                  <a:gd name="T34" fmla="*/ 4 w 10"/>
                  <a:gd name="T35" fmla="*/ 6 h 15"/>
                  <a:gd name="T36" fmla="*/ 4 w 10"/>
                  <a:gd name="T37" fmla="*/ 6 h 15"/>
                  <a:gd name="T38" fmla="*/ 4 w 10"/>
                  <a:gd name="T39" fmla="*/ 6 h 15"/>
                  <a:gd name="T40" fmla="*/ 4 w 10"/>
                  <a:gd name="T41" fmla="*/ 6 h 15"/>
                  <a:gd name="T42" fmla="*/ 4 w 10"/>
                  <a:gd name="T43" fmla="*/ 6 h 15"/>
                  <a:gd name="T44" fmla="*/ 4 w 10"/>
                  <a:gd name="T45" fmla="*/ 6 h 15"/>
                  <a:gd name="T46" fmla="*/ 4 w 10"/>
                  <a:gd name="T47" fmla="*/ 6 h 15"/>
                  <a:gd name="T48" fmla="*/ 4 w 10"/>
                  <a:gd name="T49" fmla="*/ 6 h 15"/>
                  <a:gd name="T50" fmla="*/ 4 w 10"/>
                  <a:gd name="T51" fmla="*/ 6 h 15"/>
                  <a:gd name="T52" fmla="*/ 2 w 10"/>
                  <a:gd name="T53" fmla="*/ 11 h 15"/>
                  <a:gd name="T54" fmla="*/ 2 w 10"/>
                  <a:gd name="T55" fmla="*/ 11 h 15"/>
                  <a:gd name="T56" fmla="*/ 2 w 10"/>
                  <a:gd name="T57" fmla="*/ 10 h 15"/>
                  <a:gd name="T58" fmla="*/ 3 w 10"/>
                  <a:gd name="T59" fmla="*/ 9 h 15"/>
                  <a:gd name="T60" fmla="*/ 3 w 10"/>
                  <a:gd name="T61" fmla="*/ 6 h 15"/>
                  <a:gd name="T62" fmla="*/ 4 w 10"/>
                  <a:gd name="T63" fmla="*/ 7 h 15"/>
                  <a:gd name="T64" fmla="*/ 6 w 10"/>
                  <a:gd name="T65" fmla="*/ 7 h 15"/>
                  <a:gd name="T66" fmla="*/ 5 w 10"/>
                  <a:gd name="T67" fmla="*/ 5 h 15"/>
                  <a:gd name="T68" fmla="*/ 6 w 10"/>
                  <a:gd name="T69" fmla="*/ 5 h 15"/>
                  <a:gd name="T70" fmla="*/ 6 w 10"/>
                  <a:gd name="T71" fmla="*/ 5 h 15"/>
                  <a:gd name="T72" fmla="*/ 7 w 10"/>
                  <a:gd name="T73" fmla="*/ 5 h 15"/>
                  <a:gd name="T74" fmla="*/ 5 w 10"/>
                  <a:gd name="T75" fmla="*/ 3 h 15"/>
                  <a:gd name="T76" fmla="*/ 8 w 10"/>
                  <a:gd name="T77" fmla="*/ 5 h 15"/>
                  <a:gd name="T78" fmla="*/ 7 w 10"/>
                  <a:gd name="T79" fmla="*/ 4 h 15"/>
                  <a:gd name="T80" fmla="*/ 7 w 10"/>
                  <a:gd name="T81" fmla="*/ 3 h 15"/>
                  <a:gd name="T82" fmla="*/ 8 w 10"/>
                  <a:gd name="T83" fmla="*/ 5 h 15"/>
                  <a:gd name="T84" fmla="*/ 8 w 10"/>
                  <a:gd name="T85" fmla="*/ 4 h 15"/>
                  <a:gd name="T86" fmla="*/ 7 w 10"/>
                  <a:gd name="T87" fmla="*/ 3 h 15"/>
                  <a:gd name="T88" fmla="*/ 8 w 10"/>
                  <a:gd name="T89" fmla="*/ 3 h 15"/>
                  <a:gd name="T90" fmla="*/ 9 w 10"/>
                  <a:gd name="T91" fmla="*/ 5 h 15"/>
                  <a:gd name="T92" fmla="*/ 10 w 10"/>
                  <a:gd name="T93" fmla="*/ 6 h 15"/>
                  <a:gd name="T94" fmla="*/ 9 w 10"/>
                  <a:gd name="T95" fmla="*/ 3 h 15"/>
                  <a:gd name="T96" fmla="*/ 10 w 10"/>
                  <a:gd name="T97" fmla="*/ 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0" h="15">
                    <a:moveTo>
                      <a:pt x="10" y="5"/>
                    </a:moveTo>
                    <a:cubicBezTo>
                      <a:pt x="9" y="4"/>
                      <a:pt x="9" y="4"/>
                      <a:pt x="9" y="4"/>
                    </a:cubicBezTo>
                    <a:cubicBezTo>
                      <a:pt x="9" y="3"/>
                      <a:pt x="9" y="3"/>
                      <a:pt x="9" y="2"/>
                    </a:cubicBezTo>
                    <a:cubicBezTo>
                      <a:pt x="8" y="2"/>
                      <a:pt x="8" y="1"/>
                      <a:pt x="8" y="0"/>
                    </a:cubicBezTo>
                    <a:cubicBezTo>
                      <a:pt x="7" y="0"/>
                      <a:pt x="8" y="2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2"/>
                      <a:pt x="6" y="2"/>
                    </a:cubicBezTo>
                    <a:cubicBezTo>
                      <a:pt x="6" y="2"/>
                      <a:pt x="6" y="2"/>
                      <a:pt x="6" y="3"/>
                    </a:cubicBezTo>
                    <a:cubicBezTo>
                      <a:pt x="4" y="3"/>
                      <a:pt x="4" y="5"/>
                      <a:pt x="2" y="5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6"/>
                      <a:pt x="3" y="7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5"/>
                      <a:pt x="2" y="7"/>
                      <a:pt x="1" y="6"/>
                    </a:cubicBezTo>
                    <a:cubicBezTo>
                      <a:pt x="1" y="7"/>
                      <a:pt x="2" y="8"/>
                      <a:pt x="2" y="9"/>
                    </a:cubicBezTo>
                    <a:cubicBezTo>
                      <a:pt x="1" y="7"/>
                      <a:pt x="1" y="9"/>
                      <a:pt x="0" y="7"/>
                    </a:cubicBezTo>
                    <a:cubicBezTo>
                      <a:pt x="1" y="6"/>
                      <a:pt x="3" y="6"/>
                      <a:pt x="3" y="6"/>
                    </a:cubicBezTo>
                    <a:cubicBezTo>
                      <a:pt x="3" y="8"/>
                      <a:pt x="5" y="3"/>
                      <a:pt x="2" y="10"/>
                    </a:cubicBezTo>
                    <a:cubicBezTo>
                      <a:pt x="7" y="3"/>
                      <a:pt x="3" y="8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5"/>
                      <a:pt x="0" y="15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8"/>
                      <a:pt x="3" y="7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5" y="6"/>
                      <a:pt x="6" y="7"/>
                    </a:cubicBezTo>
                    <a:cubicBezTo>
                      <a:pt x="5" y="6"/>
                      <a:pt x="7" y="7"/>
                      <a:pt x="5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7" y="5"/>
                      <a:pt x="7" y="5"/>
                    </a:cubicBezTo>
                    <a:cubicBezTo>
                      <a:pt x="6" y="4"/>
                      <a:pt x="6" y="4"/>
                      <a:pt x="5" y="3"/>
                    </a:cubicBezTo>
                    <a:cubicBezTo>
                      <a:pt x="6" y="4"/>
                      <a:pt x="7" y="5"/>
                      <a:pt x="8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8" y="5"/>
                      <a:pt x="7" y="4"/>
                      <a:pt x="7" y="3"/>
                    </a:cubicBezTo>
                    <a:cubicBezTo>
                      <a:pt x="7" y="3"/>
                      <a:pt x="8" y="5"/>
                      <a:pt x="8" y="5"/>
                    </a:cubicBezTo>
                    <a:cubicBezTo>
                      <a:pt x="9" y="5"/>
                      <a:pt x="7" y="3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8" y="3"/>
                      <a:pt x="8" y="3"/>
                    </a:cubicBezTo>
                    <a:cubicBezTo>
                      <a:pt x="9" y="4"/>
                      <a:pt x="9" y="4"/>
                      <a:pt x="9" y="5"/>
                    </a:cubicBezTo>
                    <a:cubicBezTo>
                      <a:pt x="9" y="5"/>
                      <a:pt x="9" y="5"/>
                      <a:pt x="10" y="6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5"/>
                      <a:pt x="10" y="5"/>
                      <a:pt x="10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10" name="Rectangle 909"/>
              <p:cNvSpPr>
                <a:spLocks noChangeArrowheads="1"/>
              </p:cNvSpPr>
              <p:nvPr/>
            </p:nvSpPr>
            <p:spPr bwMode="auto">
              <a:xfrm>
                <a:off x="1625" y="3071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11" name="Freeform 910"/>
              <p:cNvSpPr/>
              <p:nvPr/>
            </p:nvSpPr>
            <p:spPr bwMode="auto">
              <a:xfrm>
                <a:off x="1625" y="306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12" name="Rectangle 911"/>
              <p:cNvSpPr>
                <a:spLocks noChangeArrowheads="1"/>
              </p:cNvSpPr>
              <p:nvPr/>
            </p:nvSpPr>
            <p:spPr bwMode="auto">
              <a:xfrm>
                <a:off x="1614" y="3060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13" name="Freeform 912"/>
              <p:cNvSpPr/>
              <p:nvPr/>
            </p:nvSpPr>
            <p:spPr bwMode="auto">
              <a:xfrm>
                <a:off x="1620" y="3068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14" name="Freeform 913"/>
              <p:cNvSpPr/>
              <p:nvPr/>
            </p:nvSpPr>
            <p:spPr bwMode="auto">
              <a:xfrm>
                <a:off x="1617" y="3074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15" name="Rectangle 914"/>
              <p:cNvSpPr>
                <a:spLocks noChangeArrowheads="1"/>
              </p:cNvSpPr>
              <p:nvPr/>
            </p:nvSpPr>
            <p:spPr bwMode="auto">
              <a:xfrm>
                <a:off x="1625" y="3068"/>
                <a:ext cx="1" cy="3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16" name="Freeform 915"/>
              <p:cNvSpPr/>
              <p:nvPr/>
            </p:nvSpPr>
            <p:spPr bwMode="auto">
              <a:xfrm>
                <a:off x="1606" y="3047"/>
                <a:ext cx="25" cy="19"/>
              </a:xfrm>
              <a:custGeom>
                <a:avLst/>
                <a:gdLst>
                  <a:gd name="T0" fmla="*/ 5 w 9"/>
                  <a:gd name="T1" fmla="*/ 5 h 7"/>
                  <a:gd name="T2" fmla="*/ 6 w 9"/>
                  <a:gd name="T3" fmla="*/ 5 h 7"/>
                  <a:gd name="T4" fmla="*/ 5 w 9"/>
                  <a:gd name="T5" fmla="*/ 2 h 7"/>
                  <a:gd name="T6" fmla="*/ 7 w 9"/>
                  <a:gd name="T7" fmla="*/ 5 h 7"/>
                  <a:gd name="T8" fmla="*/ 6 w 9"/>
                  <a:gd name="T9" fmla="*/ 4 h 7"/>
                  <a:gd name="T10" fmla="*/ 7 w 9"/>
                  <a:gd name="T11" fmla="*/ 3 h 7"/>
                  <a:gd name="T12" fmla="*/ 7 w 9"/>
                  <a:gd name="T13" fmla="*/ 6 h 7"/>
                  <a:gd name="T14" fmla="*/ 6 w 9"/>
                  <a:gd name="T15" fmla="*/ 2 h 7"/>
                  <a:gd name="T16" fmla="*/ 6 w 9"/>
                  <a:gd name="T17" fmla="*/ 2 h 7"/>
                  <a:gd name="T18" fmla="*/ 5 w 9"/>
                  <a:gd name="T19" fmla="*/ 4 h 7"/>
                  <a:gd name="T20" fmla="*/ 6 w 9"/>
                  <a:gd name="T21" fmla="*/ 5 h 7"/>
                  <a:gd name="T22" fmla="*/ 7 w 9"/>
                  <a:gd name="T23" fmla="*/ 7 h 7"/>
                  <a:gd name="T24" fmla="*/ 7 w 9"/>
                  <a:gd name="T25" fmla="*/ 6 h 7"/>
                  <a:gd name="T26" fmla="*/ 7 w 9"/>
                  <a:gd name="T27" fmla="*/ 7 h 7"/>
                  <a:gd name="T28" fmla="*/ 7 w 9"/>
                  <a:gd name="T29" fmla="*/ 6 h 7"/>
                  <a:gd name="T30" fmla="*/ 7 w 9"/>
                  <a:gd name="T31" fmla="*/ 7 h 7"/>
                  <a:gd name="T32" fmla="*/ 6 w 9"/>
                  <a:gd name="T33" fmla="*/ 5 h 7"/>
                  <a:gd name="T34" fmla="*/ 6 w 9"/>
                  <a:gd name="T35" fmla="*/ 6 h 7"/>
                  <a:gd name="T36" fmla="*/ 5 w 9"/>
                  <a:gd name="T37" fmla="*/ 3 h 7"/>
                  <a:gd name="T38" fmla="*/ 6 w 9"/>
                  <a:gd name="T39" fmla="*/ 3 h 7"/>
                  <a:gd name="T40" fmla="*/ 6 w 9"/>
                  <a:gd name="T41" fmla="*/ 3 h 7"/>
                  <a:gd name="T42" fmla="*/ 3 w 9"/>
                  <a:gd name="T43" fmla="*/ 0 h 7"/>
                  <a:gd name="T44" fmla="*/ 4 w 9"/>
                  <a:gd name="T45" fmla="*/ 1 h 7"/>
                  <a:gd name="T46" fmla="*/ 3 w 9"/>
                  <a:gd name="T47" fmla="*/ 1 h 7"/>
                  <a:gd name="T48" fmla="*/ 6 w 9"/>
                  <a:gd name="T49" fmla="*/ 3 h 7"/>
                  <a:gd name="T50" fmla="*/ 4 w 9"/>
                  <a:gd name="T51" fmla="*/ 1 h 7"/>
                  <a:gd name="T52" fmla="*/ 3 w 9"/>
                  <a:gd name="T53" fmla="*/ 2 h 7"/>
                  <a:gd name="T54" fmla="*/ 3 w 9"/>
                  <a:gd name="T55" fmla="*/ 2 h 7"/>
                  <a:gd name="T56" fmla="*/ 3 w 9"/>
                  <a:gd name="T57" fmla="*/ 3 h 7"/>
                  <a:gd name="T58" fmla="*/ 4 w 9"/>
                  <a:gd name="T59" fmla="*/ 3 h 7"/>
                  <a:gd name="T60" fmla="*/ 4 w 9"/>
                  <a:gd name="T61" fmla="*/ 4 h 7"/>
                  <a:gd name="T62" fmla="*/ 4 w 9"/>
                  <a:gd name="T63" fmla="*/ 3 h 7"/>
                  <a:gd name="T64" fmla="*/ 4 w 9"/>
                  <a:gd name="T65" fmla="*/ 5 h 7"/>
                  <a:gd name="T66" fmla="*/ 4 w 9"/>
                  <a:gd name="T67" fmla="*/ 4 h 7"/>
                  <a:gd name="T68" fmla="*/ 5 w 9"/>
                  <a:gd name="T6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7">
                    <a:moveTo>
                      <a:pt x="5" y="5"/>
                    </a:moveTo>
                    <a:cubicBezTo>
                      <a:pt x="6" y="6"/>
                      <a:pt x="6" y="5"/>
                      <a:pt x="6" y="5"/>
                    </a:cubicBezTo>
                    <a:cubicBezTo>
                      <a:pt x="6" y="4"/>
                      <a:pt x="4" y="3"/>
                      <a:pt x="5" y="2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9" y="2"/>
                      <a:pt x="6" y="4"/>
                    </a:cubicBezTo>
                    <a:cubicBezTo>
                      <a:pt x="6" y="3"/>
                      <a:pt x="6" y="3"/>
                      <a:pt x="7" y="3"/>
                    </a:cubicBezTo>
                    <a:cubicBezTo>
                      <a:pt x="5" y="3"/>
                      <a:pt x="8" y="7"/>
                      <a:pt x="7" y="6"/>
                    </a:cubicBezTo>
                    <a:cubicBezTo>
                      <a:pt x="7" y="4"/>
                      <a:pt x="6" y="4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5" y="4"/>
                      <a:pt x="5" y="4"/>
                    </a:cubicBezTo>
                    <a:cubicBezTo>
                      <a:pt x="6" y="4"/>
                      <a:pt x="6" y="5"/>
                      <a:pt x="6" y="5"/>
                    </a:cubicBezTo>
                    <a:cubicBezTo>
                      <a:pt x="6" y="6"/>
                      <a:pt x="6" y="6"/>
                      <a:pt x="7" y="7"/>
                    </a:cubicBezTo>
                    <a:cubicBezTo>
                      <a:pt x="7" y="6"/>
                      <a:pt x="7" y="7"/>
                      <a:pt x="7" y="6"/>
                    </a:cubicBezTo>
                    <a:cubicBezTo>
                      <a:pt x="7" y="7"/>
                      <a:pt x="7" y="6"/>
                      <a:pt x="7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7"/>
                      <a:pt x="7" y="7"/>
                    </a:cubicBezTo>
                    <a:cubicBezTo>
                      <a:pt x="7" y="6"/>
                      <a:pt x="7" y="7"/>
                      <a:pt x="6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5" y="5"/>
                      <a:pt x="5" y="3"/>
                      <a:pt x="5" y="3"/>
                    </a:cubicBezTo>
                    <a:cubicBezTo>
                      <a:pt x="5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0" y="0"/>
                      <a:pt x="3" y="0"/>
                    </a:cubicBezTo>
                    <a:cubicBezTo>
                      <a:pt x="3" y="1"/>
                      <a:pt x="4" y="1"/>
                      <a:pt x="4" y="1"/>
                    </a:cubicBezTo>
                    <a:cubicBezTo>
                      <a:pt x="4" y="2"/>
                      <a:pt x="3" y="1"/>
                      <a:pt x="3" y="1"/>
                    </a:cubicBezTo>
                    <a:cubicBezTo>
                      <a:pt x="4" y="2"/>
                      <a:pt x="5" y="2"/>
                      <a:pt x="6" y="3"/>
                    </a:cubicBezTo>
                    <a:cubicBezTo>
                      <a:pt x="4" y="2"/>
                      <a:pt x="6" y="3"/>
                      <a:pt x="4" y="1"/>
                    </a:cubicBezTo>
                    <a:cubicBezTo>
                      <a:pt x="3" y="1"/>
                      <a:pt x="4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3"/>
                      <a:pt x="2" y="1"/>
                      <a:pt x="3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4" y="5"/>
                      <a:pt x="4" y="5"/>
                    </a:cubicBezTo>
                    <a:cubicBezTo>
                      <a:pt x="5" y="5"/>
                      <a:pt x="4" y="4"/>
                      <a:pt x="4" y="4"/>
                    </a:cubicBezTo>
                    <a:cubicBezTo>
                      <a:pt x="5" y="5"/>
                      <a:pt x="5" y="5"/>
                      <a:pt x="5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17" name="Freeform 916"/>
              <p:cNvSpPr/>
              <p:nvPr/>
            </p:nvSpPr>
            <p:spPr bwMode="auto">
              <a:xfrm>
                <a:off x="1623" y="3063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18" name="Freeform 917"/>
              <p:cNvSpPr/>
              <p:nvPr/>
            </p:nvSpPr>
            <p:spPr bwMode="auto">
              <a:xfrm>
                <a:off x="1606" y="3047"/>
                <a:ext cx="14" cy="27"/>
              </a:xfrm>
              <a:custGeom>
                <a:avLst/>
                <a:gdLst>
                  <a:gd name="T0" fmla="*/ 2 w 5"/>
                  <a:gd name="T1" fmla="*/ 4 h 10"/>
                  <a:gd name="T2" fmla="*/ 1 w 5"/>
                  <a:gd name="T3" fmla="*/ 3 h 10"/>
                  <a:gd name="T4" fmla="*/ 3 w 5"/>
                  <a:gd name="T5" fmla="*/ 6 h 10"/>
                  <a:gd name="T6" fmla="*/ 3 w 5"/>
                  <a:gd name="T7" fmla="*/ 6 h 10"/>
                  <a:gd name="T8" fmla="*/ 1 w 5"/>
                  <a:gd name="T9" fmla="*/ 4 h 10"/>
                  <a:gd name="T10" fmla="*/ 1 w 5"/>
                  <a:gd name="T11" fmla="*/ 4 h 10"/>
                  <a:gd name="T12" fmla="*/ 2 w 5"/>
                  <a:gd name="T13" fmla="*/ 5 h 10"/>
                  <a:gd name="T14" fmla="*/ 2 w 5"/>
                  <a:gd name="T15" fmla="*/ 7 h 10"/>
                  <a:gd name="T16" fmla="*/ 2 w 5"/>
                  <a:gd name="T17" fmla="*/ 6 h 10"/>
                  <a:gd name="T18" fmla="*/ 0 w 5"/>
                  <a:gd name="T19" fmla="*/ 4 h 10"/>
                  <a:gd name="T20" fmla="*/ 2 w 5"/>
                  <a:gd name="T21" fmla="*/ 9 h 10"/>
                  <a:gd name="T22" fmla="*/ 2 w 5"/>
                  <a:gd name="T23" fmla="*/ 9 h 10"/>
                  <a:gd name="T24" fmla="*/ 1 w 5"/>
                  <a:gd name="T25" fmla="*/ 7 h 10"/>
                  <a:gd name="T26" fmla="*/ 2 w 5"/>
                  <a:gd name="T27" fmla="*/ 7 h 10"/>
                  <a:gd name="T28" fmla="*/ 2 w 5"/>
                  <a:gd name="T29" fmla="*/ 8 h 10"/>
                  <a:gd name="T30" fmla="*/ 5 w 5"/>
                  <a:gd name="T31" fmla="*/ 7 h 10"/>
                  <a:gd name="T32" fmla="*/ 4 w 5"/>
                  <a:gd name="T33" fmla="*/ 7 h 10"/>
                  <a:gd name="T34" fmla="*/ 4 w 5"/>
                  <a:gd name="T35" fmla="*/ 6 h 10"/>
                  <a:gd name="T36" fmla="*/ 2 w 5"/>
                  <a:gd name="T37" fmla="*/ 4 h 10"/>
                  <a:gd name="T38" fmla="*/ 3 w 5"/>
                  <a:gd name="T39" fmla="*/ 4 h 10"/>
                  <a:gd name="T40" fmla="*/ 2 w 5"/>
                  <a:gd name="T41" fmla="*/ 2 h 10"/>
                  <a:gd name="T42" fmla="*/ 2 w 5"/>
                  <a:gd name="T43" fmla="*/ 1 h 10"/>
                  <a:gd name="T44" fmla="*/ 1 w 5"/>
                  <a:gd name="T45" fmla="*/ 2 h 10"/>
                  <a:gd name="T46" fmla="*/ 2 w 5"/>
                  <a:gd name="T47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" h="10">
                    <a:moveTo>
                      <a:pt x="2" y="4"/>
                    </a:moveTo>
                    <a:cubicBezTo>
                      <a:pt x="2" y="4"/>
                      <a:pt x="2" y="3"/>
                      <a:pt x="1" y="3"/>
                    </a:cubicBezTo>
                    <a:cubicBezTo>
                      <a:pt x="2" y="4"/>
                      <a:pt x="2" y="4"/>
                      <a:pt x="3" y="6"/>
                    </a:cubicBezTo>
                    <a:cubicBezTo>
                      <a:pt x="2" y="5"/>
                      <a:pt x="3" y="6"/>
                      <a:pt x="3" y="6"/>
                    </a:cubicBezTo>
                    <a:cubicBezTo>
                      <a:pt x="3" y="6"/>
                      <a:pt x="2" y="4"/>
                      <a:pt x="1" y="4"/>
                    </a:cubicBezTo>
                    <a:cubicBezTo>
                      <a:pt x="2" y="4"/>
                      <a:pt x="1" y="4"/>
                      <a:pt x="1" y="4"/>
                    </a:cubicBezTo>
                    <a:cubicBezTo>
                      <a:pt x="2" y="5"/>
                      <a:pt x="1" y="5"/>
                      <a:pt x="2" y="5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5"/>
                      <a:pt x="1" y="5"/>
                      <a:pt x="0" y="4"/>
                    </a:cubicBezTo>
                    <a:cubicBezTo>
                      <a:pt x="1" y="6"/>
                      <a:pt x="0" y="7"/>
                      <a:pt x="2" y="9"/>
                    </a:cubicBezTo>
                    <a:cubicBezTo>
                      <a:pt x="2" y="10"/>
                      <a:pt x="2" y="9"/>
                      <a:pt x="2" y="9"/>
                    </a:cubicBezTo>
                    <a:cubicBezTo>
                      <a:pt x="2" y="8"/>
                      <a:pt x="1" y="7"/>
                      <a:pt x="1" y="7"/>
                    </a:cubicBezTo>
                    <a:cubicBezTo>
                      <a:pt x="1" y="7"/>
                      <a:pt x="1" y="6"/>
                      <a:pt x="2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9"/>
                      <a:pt x="4" y="8"/>
                      <a:pt x="5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2" y="3"/>
                      <a:pt x="2" y="2"/>
                    </a:cubicBezTo>
                    <a:cubicBezTo>
                      <a:pt x="2" y="2"/>
                      <a:pt x="2" y="3"/>
                      <a:pt x="2" y="1"/>
                    </a:cubicBezTo>
                    <a:cubicBezTo>
                      <a:pt x="0" y="0"/>
                      <a:pt x="2" y="3"/>
                      <a:pt x="1" y="2"/>
                    </a:cubicBez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19" name="Freeform 918"/>
              <p:cNvSpPr/>
              <p:nvPr/>
            </p:nvSpPr>
            <p:spPr bwMode="auto">
              <a:xfrm>
                <a:off x="1614" y="3055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20" name="Freeform 919"/>
              <p:cNvSpPr/>
              <p:nvPr/>
            </p:nvSpPr>
            <p:spPr bwMode="auto">
              <a:xfrm>
                <a:off x="1617" y="3063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21" name="Freeform 920"/>
              <p:cNvSpPr/>
              <p:nvPr/>
            </p:nvSpPr>
            <p:spPr bwMode="auto">
              <a:xfrm>
                <a:off x="1606" y="3057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22" name="Freeform 921"/>
              <p:cNvSpPr/>
              <p:nvPr/>
            </p:nvSpPr>
            <p:spPr bwMode="auto">
              <a:xfrm>
                <a:off x="1606" y="3063"/>
                <a:ext cx="6" cy="11"/>
              </a:xfrm>
              <a:custGeom>
                <a:avLst/>
                <a:gdLst>
                  <a:gd name="T0" fmla="*/ 1 w 2"/>
                  <a:gd name="T1" fmla="*/ 4 h 4"/>
                  <a:gd name="T2" fmla="*/ 2 w 2"/>
                  <a:gd name="T3" fmla="*/ 4 h 4"/>
                  <a:gd name="T4" fmla="*/ 0 w 2"/>
                  <a:gd name="T5" fmla="*/ 0 h 4"/>
                  <a:gd name="T6" fmla="*/ 1 w 2"/>
                  <a:gd name="T7" fmla="*/ 3 h 4"/>
                  <a:gd name="T8" fmla="*/ 0 w 2"/>
                  <a:gd name="T9" fmla="*/ 3 h 4"/>
                  <a:gd name="T10" fmla="*/ 1 w 2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1" y="4"/>
                      <a:pt x="1" y="3"/>
                      <a:pt x="2" y="4"/>
                    </a:cubicBezTo>
                    <a:cubicBezTo>
                      <a:pt x="1" y="2"/>
                      <a:pt x="1" y="1"/>
                      <a:pt x="0" y="0"/>
                    </a:cubicBezTo>
                    <a:cubicBezTo>
                      <a:pt x="0" y="0"/>
                      <a:pt x="1" y="2"/>
                      <a:pt x="1" y="3"/>
                    </a:cubicBezTo>
                    <a:cubicBezTo>
                      <a:pt x="0" y="2"/>
                      <a:pt x="1" y="3"/>
                      <a:pt x="0" y="3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23" name="Freeform 922"/>
              <p:cNvSpPr/>
              <p:nvPr/>
            </p:nvSpPr>
            <p:spPr bwMode="auto">
              <a:xfrm>
                <a:off x="1590" y="3052"/>
                <a:ext cx="16" cy="22"/>
              </a:xfrm>
              <a:custGeom>
                <a:avLst/>
                <a:gdLst>
                  <a:gd name="T0" fmla="*/ 4 w 6"/>
                  <a:gd name="T1" fmla="*/ 5 h 8"/>
                  <a:gd name="T2" fmla="*/ 3 w 6"/>
                  <a:gd name="T3" fmla="*/ 5 h 8"/>
                  <a:gd name="T4" fmla="*/ 3 w 6"/>
                  <a:gd name="T5" fmla="*/ 4 h 8"/>
                  <a:gd name="T6" fmla="*/ 3 w 6"/>
                  <a:gd name="T7" fmla="*/ 4 h 8"/>
                  <a:gd name="T8" fmla="*/ 3 w 6"/>
                  <a:gd name="T9" fmla="*/ 4 h 8"/>
                  <a:gd name="T10" fmla="*/ 3 w 6"/>
                  <a:gd name="T11" fmla="*/ 6 h 8"/>
                  <a:gd name="T12" fmla="*/ 3 w 6"/>
                  <a:gd name="T13" fmla="*/ 7 h 8"/>
                  <a:gd name="T14" fmla="*/ 6 w 6"/>
                  <a:gd name="T15" fmla="*/ 8 h 8"/>
                  <a:gd name="T16" fmla="*/ 3 w 6"/>
                  <a:gd name="T17" fmla="*/ 6 h 8"/>
                  <a:gd name="T18" fmla="*/ 4 w 6"/>
                  <a:gd name="T19" fmla="*/ 5 h 8"/>
                  <a:gd name="T20" fmla="*/ 4 w 6"/>
                  <a:gd name="T21" fmla="*/ 5 h 8"/>
                  <a:gd name="T22" fmla="*/ 4 w 6"/>
                  <a:gd name="T23" fmla="*/ 5 h 8"/>
                  <a:gd name="T24" fmla="*/ 5 w 6"/>
                  <a:gd name="T25" fmla="*/ 4 h 8"/>
                  <a:gd name="T26" fmla="*/ 5 w 6"/>
                  <a:gd name="T27" fmla="*/ 4 h 8"/>
                  <a:gd name="T28" fmla="*/ 6 w 6"/>
                  <a:gd name="T29" fmla="*/ 4 h 8"/>
                  <a:gd name="T30" fmla="*/ 4 w 6"/>
                  <a:gd name="T31" fmla="*/ 3 h 8"/>
                  <a:gd name="T32" fmla="*/ 6 w 6"/>
                  <a:gd name="T33" fmla="*/ 3 h 8"/>
                  <a:gd name="T34" fmla="*/ 2 w 6"/>
                  <a:gd name="T35" fmla="*/ 3 h 8"/>
                  <a:gd name="T36" fmla="*/ 3 w 6"/>
                  <a:gd name="T37" fmla="*/ 2 h 8"/>
                  <a:gd name="T38" fmla="*/ 5 w 6"/>
                  <a:gd name="T39" fmla="*/ 3 h 8"/>
                  <a:gd name="T40" fmla="*/ 4 w 6"/>
                  <a:gd name="T41" fmla="*/ 2 h 8"/>
                  <a:gd name="T42" fmla="*/ 6 w 6"/>
                  <a:gd name="T43" fmla="*/ 3 h 8"/>
                  <a:gd name="T44" fmla="*/ 3 w 6"/>
                  <a:gd name="T45" fmla="*/ 1 h 8"/>
                  <a:gd name="T46" fmla="*/ 4 w 6"/>
                  <a:gd name="T47" fmla="*/ 1 h 8"/>
                  <a:gd name="T48" fmla="*/ 1 w 6"/>
                  <a:gd name="T49" fmla="*/ 0 h 8"/>
                  <a:gd name="T50" fmla="*/ 1 w 6"/>
                  <a:gd name="T51" fmla="*/ 3 h 8"/>
                  <a:gd name="T52" fmla="*/ 2 w 6"/>
                  <a:gd name="T53" fmla="*/ 4 h 8"/>
                  <a:gd name="T54" fmla="*/ 0 w 6"/>
                  <a:gd name="T55" fmla="*/ 4 h 8"/>
                  <a:gd name="T56" fmla="*/ 2 w 6"/>
                  <a:gd name="T57" fmla="*/ 4 h 8"/>
                  <a:gd name="T58" fmla="*/ 1 w 6"/>
                  <a:gd name="T59" fmla="*/ 4 h 8"/>
                  <a:gd name="T60" fmla="*/ 3 w 6"/>
                  <a:gd name="T61" fmla="*/ 4 h 8"/>
                  <a:gd name="T62" fmla="*/ 0 w 6"/>
                  <a:gd name="T63" fmla="*/ 5 h 8"/>
                  <a:gd name="T64" fmla="*/ 4 w 6"/>
                  <a:gd name="T65" fmla="*/ 8 h 8"/>
                  <a:gd name="T66" fmla="*/ 4 w 6"/>
                  <a:gd name="T67" fmla="*/ 7 h 8"/>
                  <a:gd name="T68" fmla="*/ 5 w 6"/>
                  <a:gd name="T69" fmla="*/ 6 h 8"/>
                  <a:gd name="T70" fmla="*/ 5 w 6"/>
                  <a:gd name="T71" fmla="*/ 5 h 8"/>
                  <a:gd name="T72" fmla="*/ 6 w 6"/>
                  <a:gd name="T73" fmla="*/ 8 h 8"/>
                  <a:gd name="T74" fmla="*/ 6 w 6"/>
                  <a:gd name="T75" fmla="*/ 7 h 8"/>
                  <a:gd name="T76" fmla="*/ 6 w 6"/>
                  <a:gd name="T77" fmla="*/ 7 h 8"/>
                  <a:gd name="T78" fmla="*/ 6 w 6"/>
                  <a:gd name="T79" fmla="*/ 7 h 8"/>
                  <a:gd name="T80" fmla="*/ 4 w 6"/>
                  <a:gd name="T81" fmla="*/ 4 h 8"/>
                  <a:gd name="T82" fmla="*/ 3 w 6"/>
                  <a:gd name="T83" fmla="*/ 3 h 8"/>
                  <a:gd name="T84" fmla="*/ 4 w 6"/>
                  <a:gd name="T85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6" h="8">
                    <a:moveTo>
                      <a:pt x="4" y="5"/>
                    </a:moveTo>
                    <a:cubicBezTo>
                      <a:pt x="4" y="5"/>
                      <a:pt x="4" y="6"/>
                      <a:pt x="3" y="5"/>
                    </a:cubicBezTo>
                    <a:cubicBezTo>
                      <a:pt x="3" y="5"/>
                      <a:pt x="3" y="4"/>
                      <a:pt x="3" y="4"/>
                    </a:cubicBezTo>
                    <a:cubicBezTo>
                      <a:pt x="3" y="3"/>
                      <a:pt x="3" y="5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4" y="4"/>
                      <a:pt x="3" y="6"/>
                    </a:cubicBezTo>
                    <a:cubicBezTo>
                      <a:pt x="2" y="8"/>
                      <a:pt x="4" y="5"/>
                      <a:pt x="3" y="7"/>
                    </a:cubicBezTo>
                    <a:cubicBezTo>
                      <a:pt x="5" y="6"/>
                      <a:pt x="6" y="6"/>
                      <a:pt x="6" y="8"/>
                    </a:cubicBezTo>
                    <a:cubicBezTo>
                      <a:pt x="5" y="8"/>
                      <a:pt x="4" y="7"/>
                      <a:pt x="3" y="6"/>
                    </a:cubicBezTo>
                    <a:cubicBezTo>
                      <a:pt x="4" y="5"/>
                      <a:pt x="2" y="6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6" y="4"/>
                      <a:pt x="3" y="5"/>
                      <a:pt x="4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4" y="4"/>
                      <a:pt x="5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4" y="4"/>
                      <a:pt x="5" y="3"/>
                      <a:pt x="4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4" y="3"/>
                      <a:pt x="5" y="3"/>
                      <a:pt x="2" y="3"/>
                    </a:cubicBezTo>
                    <a:cubicBezTo>
                      <a:pt x="6" y="3"/>
                      <a:pt x="1" y="2"/>
                      <a:pt x="3" y="2"/>
                    </a:cubicBezTo>
                    <a:cubicBezTo>
                      <a:pt x="4" y="2"/>
                      <a:pt x="3" y="3"/>
                      <a:pt x="5" y="3"/>
                    </a:cubicBezTo>
                    <a:cubicBezTo>
                      <a:pt x="3" y="2"/>
                      <a:pt x="4" y="3"/>
                      <a:pt x="4" y="2"/>
                    </a:cubicBezTo>
                    <a:cubicBezTo>
                      <a:pt x="5" y="3"/>
                      <a:pt x="4" y="2"/>
                      <a:pt x="6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4" y="1"/>
                      <a:pt x="2" y="0"/>
                      <a:pt x="1" y="0"/>
                    </a:cubicBezTo>
                    <a:cubicBezTo>
                      <a:pt x="2" y="1"/>
                      <a:pt x="2" y="2"/>
                      <a:pt x="1" y="3"/>
                    </a:cubicBezTo>
                    <a:cubicBezTo>
                      <a:pt x="3" y="3"/>
                      <a:pt x="1" y="4"/>
                      <a:pt x="2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2" y="4"/>
                      <a:pt x="2" y="4"/>
                    </a:cubicBezTo>
                    <a:cubicBezTo>
                      <a:pt x="3" y="4"/>
                      <a:pt x="2" y="4"/>
                      <a:pt x="1" y="4"/>
                    </a:cubicBezTo>
                    <a:cubicBezTo>
                      <a:pt x="1" y="5"/>
                      <a:pt x="1" y="4"/>
                      <a:pt x="3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6"/>
                      <a:pt x="2" y="8"/>
                      <a:pt x="4" y="8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3" y="3"/>
                      <a:pt x="5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6" y="7"/>
                      <a:pt x="6" y="8"/>
                    </a:cubicBezTo>
                    <a:cubicBezTo>
                      <a:pt x="6" y="7"/>
                      <a:pt x="6" y="8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5" y="5"/>
                      <a:pt x="6" y="6"/>
                      <a:pt x="6" y="7"/>
                    </a:cubicBezTo>
                    <a:cubicBezTo>
                      <a:pt x="6" y="5"/>
                      <a:pt x="5" y="5"/>
                      <a:pt x="4" y="4"/>
                    </a:cubicBezTo>
                    <a:cubicBezTo>
                      <a:pt x="5" y="6"/>
                      <a:pt x="3" y="2"/>
                      <a:pt x="3" y="3"/>
                    </a:cubicBezTo>
                    <a:cubicBezTo>
                      <a:pt x="3" y="4"/>
                      <a:pt x="3" y="4"/>
                      <a:pt x="4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24" name="Freeform 923"/>
              <p:cNvSpPr/>
              <p:nvPr/>
            </p:nvSpPr>
            <p:spPr bwMode="auto">
              <a:xfrm>
                <a:off x="1606" y="307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25" name="Freeform 924"/>
              <p:cNvSpPr/>
              <p:nvPr/>
            </p:nvSpPr>
            <p:spPr bwMode="auto">
              <a:xfrm>
                <a:off x="1601" y="305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26" name="Rectangle 925"/>
              <p:cNvSpPr>
                <a:spLocks noChangeArrowheads="1"/>
              </p:cNvSpPr>
              <p:nvPr/>
            </p:nvSpPr>
            <p:spPr bwMode="auto">
              <a:xfrm>
                <a:off x="1606" y="3071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27" name="Rectangle 926"/>
              <p:cNvSpPr>
                <a:spLocks noChangeArrowheads="1"/>
              </p:cNvSpPr>
              <p:nvPr/>
            </p:nvSpPr>
            <p:spPr bwMode="auto">
              <a:xfrm>
                <a:off x="1603" y="3063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28" name="Freeform 927"/>
              <p:cNvSpPr/>
              <p:nvPr/>
            </p:nvSpPr>
            <p:spPr bwMode="auto">
              <a:xfrm>
                <a:off x="1595" y="305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29" name="Freeform 928"/>
              <p:cNvSpPr/>
              <p:nvPr/>
            </p:nvSpPr>
            <p:spPr bwMode="auto">
              <a:xfrm>
                <a:off x="1598" y="306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30" name="Freeform 929"/>
              <p:cNvSpPr/>
              <p:nvPr/>
            </p:nvSpPr>
            <p:spPr bwMode="auto">
              <a:xfrm>
                <a:off x="1593" y="3041"/>
                <a:ext cx="32" cy="55"/>
              </a:xfrm>
              <a:custGeom>
                <a:avLst/>
                <a:gdLst>
                  <a:gd name="T0" fmla="*/ 4 w 12"/>
                  <a:gd name="T1" fmla="*/ 14 h 20"/>
                  <a:gd name="T2" fmla="*/ 4 w 12"/>
                  <a:gd name="T3" fmla="*/ 17 h 20"/>
                  <a:gd name="T4" fmla="*/ 5 w 12"/>
                  <a:gd name="T5" fmla="*/ 18 h 20"/>
                  <a:gd name="T6" fmla="*/ 6 w 12"/>
                  <a:gd name="T7" fmla="*/ 16 h 20"/>
                  <a:gd name="T8" fmla="*/ 8 w 12"/>
                  <a:gd name="T9" fmla="*/ 16 h 20"/>
                  <a:gd name="T10" fmla="*/ 8 w 12"/>
                  <a:gd name="T11" fmla="*/ 12 h 20"/>
                  <a:gd name="T12" fmla="*/ 10 w 12"/>
                  <a:gd name="T13" fmla="*/ 14 h 20"/>
                  <a:gd name="T14" fmla="*/ 8 w 12"/>
                  <a:gd name="T15" fmla="*/ 13 h 20"/>
                  <a:gd name="T16" fmla="*/ 9 w 12"/>
                  <a:gd name="T17" fmla="*/ 12 h 20"/>
                  <a:gd name="T18" fmla="*/ 7 w 12"/>
                  <a:gd name="T19" fmla="*/ 12 h 20"/>
                  <a:gd name="T20" fmla="*/ 7 w 12"/>
                  <a:gd name="T21" fmla="*/ 10 h 20"/>
                  <a:gd name="T22" fmla="*/ 4 w 12"/>
                  <a:gd name="T23" fmla="*/ 11 h 20"/>
                  <a:gd name="T24" fmla="*/ 8 w 12"/>
                  <a:gd name="T25" fmla="*/ 10 h 20"/>
                  <a:gd name="T26" fmla="*/ 7 w 12"/>
                  <a:gd name="T27" fmla="*/ 8 h 20"/>
                  <a:gd name="T28" fmla="*/ 7 w 12"/>
                  <a:gd name="T29" fmla="*/ 8 h 20"/>
                  <a:gd name="T30" fmla="*/ 4 w 12"/>
                  <a:gd name="T31" fmla="*/ 8 h 20"/>
                  <a:gd name="T32" fmla="*/ 1 w 12"/>
                  <a:gd name="T33" fmla="*/ 8 h 20"/>
                  <a:gd name="T34" fmla="*/ 5 w 12"/>
                  <a:gd name="T35" fmla="*/ 6 h 20"/>
                  <a:gd name="T36" fmla="*/ 5 w 12"/>
                  <a:gd name="T37" fmla="*/ 5 h 20"/>
                  <a:gd name="T38" fmla="*/ 4 w 12"/>
                  <a:gd name="T39" fmla="*/ 5 h 20"/>
                  <a:gd name="T40" fmla="*/ 4 w 12"/>
                  <a:gd name="T41" fmla="*/ 6 h 20"/>
                  <a:gd name="T42" fmla="*/ 2 w 12"/>
                  <a:gd name="T43" fmla="*/ 4 h 20"/>
                  <a:gd name="T44" fmla="*/ 3 w 12"/>
                  <a:gd name="T45" fmla="*/ 4 h 20"/>
                  <a:gd name="T46" fmla="*/ 0 w 12"/>
                  <a:gd name="T47" fmla="*/ 6 h 20"/>
                  <a:gd name="T48" fmla="*/ 0 w 12"/>
                  <a:gd name="T49" fmla="*/ 7 h 20"/>
                  <a:gd name="T50" fmla="*/ 1 w 12"/>
                  <a:gd name="T51" fmla="*/ 7 h 20"/>
                  <a:gd name="T52" fmla="*/ 1 w 12"/>
                  <a:gd name="T53" fmla="*/ 8 h 20"/>
                  <a:gd name="T54" fmla="*/ 1 w 12"/>
                  <a:gd name="T55" fmla="*/ 9 h 20"/>
                  <a:gd name="T56" fmla="*/ 3 w 12"/>
                  <a:gd name="T57" fmla="*/ 9 h 20"/>
                  <a:gd name="T58" fmla="*/ 2 w 12"/>
                  <a:gd name="T59" fmla="*/ 10 h 20"/>
                  <a:gd name="T60" fmla="*/ 2 w 12"/>
                  <a:gd name="T61" fmla="*/ 10 h 20"/>
                  <a:gd name="T62" fmla="*/ 3 w 12"/>
                  <a:gd name="T63" fmla="*/ 10 h 20"/>
                  <a:gd name="T64" fmla="*/ 4 w 12"/>
                  <a:gd name="T65" fmla="*/ 10 h 20"/>
                  <a:gd name="T66" fmla="*/ 3 w 12"/>
                  <a:gd name="T67" fmla="*/ 11 h 20"/>
                  <a:gd name="T68" fmla="*/ 4 w 12"/>
                  <a:gd name="T69" fmla="*/ 12 h 20"/>
                  <a:gd name="T70" fmla="*/ 5 w 12"/>
                  <a:gd name="T71" fmla="*/ 12 h 20"/>
                  <a:gd name="T72" fmla="*/ 6 w 12"/>
                  <a:gd name="T73" fmla="*/ 12 h 20"/>
                  <a:gd name="T74" fmla="*/ 8 w 12"/>
                  <a:gd name="T75" fmla="*/ 13 h 20"/>
                  <a:gd name="T76" fmla="*/ 8 w 12"/>
                  <a:gd name="T77" fmla="*/ 14 h 20"/>
                  <a:gd name="T78" fmla="*/ 9 w 12"/>
                  <a:gd name="T79" fmla="*/ 12 h 20"/>
                  <a:gd name="T80" fmla="*/ 7 w 12"/>
                  <a:gd name="T81" fmla="*/ 12 h 20"/>
                  <a:gd name="T82" fmla="*/ 8 w 12"/>
                  <a:gd name="T83" fmla="*/ 13 h 20"/>
                  <a:gd name="T84" fmla="*/ 7 w 12"/>
                  <a:gd name="T85" fmla="*/ 15 h 20"/>
                  <a:gd name="T86" fmla="*/ 5 w 12"/>
                  <a:gd name="T87" fmla="*/ 1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2" h="20">
                    <a:moveTo>
                      <a:pt x="5" y="12"/>
                    </a:moveTo>
                    <a:cubicBezTo>
                      <a:pt x="5" y="13"/>
                      <a:pt x="4" y="13"/>
                      <a:pt x="4" y="14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4"/>
                      <a:pt x="4" y="15"/>
                      <a:pt x="4" y="17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4" y="15"/>
                      <a:pt x="4" y="17"/>
                      <a:pt x="5" y="18"/>
                    </a:cubicBezTo>
                    <a:cubicBezTo>
                      <a:pt x="5" y="17"/>
                      <a:pt x="5" y="14"/>
                      <a:pt x="5" y="15"/>
                    </a:cubicBezTo>
                    <a:cubicBezTo>
                      <a:pt x="6" y="15"/>
                      <a:pt x="6" y="16"/>
                      <a:pt x="6" y="16"/>
                    </a:cubicBezTo>
                    <a:cubicBezTo>
                      <a:pt x="6" y="16"/>
                      <a:pt x="6" y="14"/>
                      <a:pt x="6" y="14"/>
                    </a:cubicBezTo>
                    <a:cubicBezTo>
                      <a:pt x="6" y="20"/>
                      <a:pt x="7" y="12"/>
                      <a:pt x="8" y="16"/>
                    </a:cubicBezTo>
                    <a:cubicBezTo>
                      <a:pt x="8" y="16"/>
                      <a:pt x="7" y="16"/>
                      <a:pt x="9" y="15"/>
                    </a:cubicBezTo>
                    <a:cubicBezTo>
                      <a:pt x="11" y="14"/>
                      <a:pt x="8" y="11"/>
                      <a:pt x="8" y="12"/>
                    </a:cubicBezTo>
                    <a:cubicBezTo>
                      <a:pt x="8" y="13"/>
                      <a:pt x="10" y="8"/>
                      <a:pt x="7" y="15"/>
                    </a:cubicBezTo>
                    <a:cubicBezTo>
                      <a:pt x="7" y="16"/>
                      <a:pt x="11" y="15"/>
                      <a:pt x="10" y="14"/>
                    </a:cubicBezTo>
                    <a:cubicBezTo>
                      <a:pt x="11" y="15"/>
                      <a:pt x="10" y="13"/>
                      <a:pt x="11" y="14"/>
                    </a:cubicBezTo>
                    <a:cubicBezTo>
                      <a:pt x="8" y="14"/>
                      <a:pt x="12" y="11"/>
                      <a:pt x="8" y="13"/>
                    </a:cubicBezTo>
                    <a:cubicBezTo>
                      <a:pt x="9" y="12"/>
                      <a:pt x="8" y="13"/>
                      <a:pt x="9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10" y="11"/>
                      <a:pt x="7" y="12"/>
                      <a:pt x="9" y="11"/>
                    </a:cubicBezTo>
                    <a:cubicBezTo>
                      <a:pt x="9" y="10"/>
                      <a:pt x="8" y="11"/>
                      <a:pt x="7" y="12"/>
                    </a:cubicBezTo>
                    <a:cubicBezTo>
                      <a:pt x="7" y="11"/>
                      <a:pt x="8" y="11"/>
                      <a:pt x="9" y="10"/>
                    </a:cubicBezTo>
                    <a:cubicBezTo>
                      <a:pt x="7" y="11"/>
                      <a:pt x="8" y="10"/>
                      <a:pt x="7" y="10"/>
                    </a:cubicBezTo>
                    <a:cubicBezTo>
                      <a:pt x="7" y="11"/>
                      <a:pt x="7" y="11"/>
                      <a:pt x="6" y="11"/>
                    </a:cubicBezTo>
                    <a:cubicBezTo>
                      <a:pt x="6" y="11"/>
                      <a:pt x="4" y="11"/>
                      <a:pt x="4" y="11"/>
                    </a:cubicBezTo>
                    <a:cubicBezTo>
                      <a:pt x="6" y="10"/>
                      <a:pt x="4" y="12"/>
                      <a:pt x="5" y="10"/>
                    </a:cubicBezTo>
                    <a:cubicBezTo>
                      <a:pt x="6" y="10"/>
                      <a:pt x="6" y="10"/>
                      <a:pt x="8" y="10"/>
                    </a:cubicBezTo>
                    <a:cubicBezTo>
                      <a:pt x="8" y="9"/>
                      <a:pt x="7" y="9"/>
                      <a:pt x="6" y="9"/>
                    </a:cubicBezTo>
                    <a:cubicBezTo>
                      <a:pt x="6" y="9"/>
                      <a:pt x="7" y="9"/>
                      <a:pt x="7" y="8"/>
                    </a:cubicBezTo>
                    <a:cubicBezTo>
                      <a:pt x="8" y="7"/>
                      <a:pt x="5" y="9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5" y="8"/>
                      <a:pt x="6" y="7"/>
                      <a:pt x="5" y="7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7" y="6"/>
                      <a:pt x="3" y="8"/>
                      <a:pt x="4" y="6"/>
                    </a:cubicBezTo>
                    <a:cubicBezTo>
                      <a:pt x="3" y="7"/>
                      <a:pt x="2" y="8"/>
                      <a:pt x="1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7"/>
                      <a:pt x="5" y="6"/>
                      <a:pt x="5" y="6"/>
                    </a:cubicBezTo>
                    <a:cubicBezTo>
                      <a:pt x="5" y="6"/>
                      <a:pt x="5" y="5"/>
                      <a:pt x="4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4"/>
                      <a:pt x="2" y="6"/>
                      <a:pt x="3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1" y="0"/>
                      <a:pt x="2" y="4"/>
                    </a:cubicBezTo>
                    <a:cubicBezTo>
                      <a:pt x="3" y="3"/>
                      <a:pt x="5" y="6"/>
                      <a:pt x="4" y="6"/>
                    </a:cubicBezTo>
                    <a:cubicBezTo>
                      <a:pt x="1" y="5"/>
                      <a:pt x="2" y="3"/>
                      <a:pt x="2" y="6"/>
                    </a:cubicBezTo>
                    <a:cubicBezTo>
                      <a:pt x="2" y="5"/>
                      <a:pt x="2" y="5"/>
                      <a:pt x="2" y="4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5"/>
                      <a:pt x="3" y="5"/>
                      <a:pt x="3" y="4"/>
                    </a:cubicBezTo>
                    <a:cubicBezTo>
                      <a:pt x="4" y="3"/>
                      <a:pt x="2" y="5"/>
                      <a:pt x="3" y="4"/>
                    </a:cubicBezTo>
                    <a:cubicBezTo>
                      <a:pt x="2" y="6"/>
                      <a:pt x="2" y="6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7"/>
                      <a:pt x="0" y="7"/>
                    </a:cubicBezTo>
                    <a:cubicBezTo>
                      <a:pt x="2" y="6"/>
                      <a:pt x="0" y="8"/>
                      <a:pt x="1" y="8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2" y="8"/>
                      <a:pt x="3" y="7"/>
                      <a:pt x="3" y="7"/>
                    </a:cubicBezTo>
                    <a:cubicBezTo>
                      <a:pt x="2" y="8"/>
                      <a:pt x="3" y="8"/>
                      <a:pt x="1" y="9"/>
                    </a:cubicBezTo>
                    <a:cubicBezTo>
                      <a:pt x="3" y="8"/>
                      <a:pt x="2" y="9"/>
                      <a:pt x="3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3" y="9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5" y="9"/>
                      <a:pt x="3" y="10"/>
                    </a:cubicBezTo>
                    <a:cubicBezTo>
                      <a:pt x="4" y="10"/>
                      <a:pt x="4" y="10"/>
                      <a:pt x="6" y="9"/>
                    </a:cubicBezTo>
                    <a:cubicBezTo>
                      <a:pt x="5" y="9"/>
                      <a:pt x="4" y="10"/>
                      <a:pt x="4" y="10"/>
                    </a:cubicBezTo>
                    <a:cubicBezTo>
                      <a:pt x="6" y="10"/>
                      <a:pt x="4" y="11"/>
                      <a:pt x="5" y="11"/>
                    </a:cubicBezTo>
                    <a:cubicBezTo>
                      <a:pt x="3" y="11"/>
                      <a:pt x="5" y="11"/>
                      <a:pt x="3" y="11"/>
                    </a:cubicBezTo>
                    <a:cubicBezTo>
                      <a:pt x="3" y="12"/>
                      <a:pt x="5" y="11"/>
                      <a:pt x="5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5" y="12"/>
                      <a:pt x="4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2"/>
                      <a:pt x="5" y="12"/>
                      <a:pt x="4" y="13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4" y="14"/>
                      <a:pt x="7" y="13"/>
                      <a:pt x="9" y="13"/>
                    </a:cubicBezTo>
                    <a:cubicBezTo>
                      <a:pt x="9" y="13"/>
                      <a:pt x="8" y="13"/>
                      <a:pt x="8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4"/>
                      <a:pt x="6" y="14"/>
                      <a:pt x="8" y="14"/>
                    </a:cubicBezTo>
                    <a:cubicBezTo>
                      <a:pt x="8" y="14"/>
                      <a:pt x="9" y="14"/>
                      <a:pt x="7" y="13"/>
                    </a:cubicBezTo>
                    <a:cubicBezTo>
                      <a:pt x="6" y="11"/>
                      <a:pt x="10" y="12"/>
                      <a:pt x="9" y="12"/>
                    </a:cubicBezTo>
                    <a:cubicBezTo>
                      <a:pt x="7" y="15"/>
                      <a:pt x="8" y="16"/>
                      <a:pt x="6" y="14"/>
                    </a:cubicBezTo>
                    <a:cubicBezTo>
                      <a:pt x="7" y="10"/>
                      <a:pt x="7" y="13"/>
                      <a:pt x="7" y="12"/>
                    </a:cubicBezTo>
                    <a:cubicBezTo>
                      <a:pt x="7" y="12"/>
                      <a:pt x="7" y="11"/>
                      <a:pt x="7" y="13"/>
                    </a:cubicBezTo>
                    <a:cubicBezTo>
                      <a:pt x="7" y="13"/>
                      <a:pt x="7" y="15"/>
                      <a:pt x="8" y="13"/>
                    </a:cubicBezTo>
                    <a:cubicBezTo>
                      <a:pt x="8" y="13"/>
                      <a:pt x="9" y="15"/>
                      <a:pt x="8" y="15"/>
                    </a:cubicBezTo>
                    <a:cubicBezTo>
                      <a:pt x="7" y="15"/>
                      <a:pt x="7" y="14"/>
                      <a:pt x="7" y="15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6" y="10"/>
                      <a:pt x="6" y="16"/>
                      <a:pt x="5" y="1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31" name="Freeform 930"/>
              <p:cNvSpPr/>
              <p:nvPr/>
            </p:nvSpPr>
            <p:spPr bwMode="auto">
              <a:xfrm>
                <a:off x="1606" y="3076"/>
                <a:ext cx="6" cy="3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1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32" name="Freeform 931"/>
              <p:cNvSpPr/>
              <p:nvPr/>
            </p:nvSpPr>
            <p:spPr bwMode="auto">
              <a:xfrm>
                <a:off x="1609" y="3076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3 w 3"/>
                  <a:gd name="T5" fmla="*/ 3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0"/>
                    </a:lnTo>
                    <a:lnTo>
                      <a:pt x="3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33" name="Freeform 932"/>
              <p:cNvSpPr/>
              <p:nvPr/>
            </p:nvSpPr>
            <p:spPr bwMode="auto">
              <a:xfrm>
                <a:off x="1603" y="3074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34" name="Freeform 933"/>
              <p:cNvSpPr/>
              <p:nvPr/>
            </p:nvSpPr>
            <p:spPr bwMode="auto">
              <a:xfrm>
                <a:off x="1603" y="3076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35" name="Freeform 934"/>
              <p:cNvSpPr/>
              <p:nvPr/>
            </p:nvSpPr>
            <p:spPr bwMode="auto">
              <a:xfrm>
                <a:off x="1568" y="3066"/>
                <a:ext cx="35" cy="27"/>
              </a:xfrm>
              <a:custGeom>
                <a:avLst/>
                <a:gdLst>
                  <a:gd name="T0" fmla="*/ 6 w 13"/>
                  <a:gd name="T1" fmla="*/ 2 h 10"/>
                  <a:gd name="T2" fmla="*/ 4 w 13"/>
                  <a:gd name="T3" fmla="*/ 2 h 10"/>
                  <a:gd name="T4" fmla="*/ 6 w 13"/>
                  <a:gd name="T5" fmla="*/ 1 h 10"/>
                  <a:gd name="T6" fmla="*/ 3 w 13"/>
                  <a:gd name="T7" fmla="*/ 0 h 10"/>
                  <a:gd name="T8" fmla="*/ 7 w 13"/>
                  <a:gd name="T9" fmla="*/ 8 h 10"/>
                  <a:gd name="T10" fmla="*/ 4 w 13"/>
                  <a:gd name="T11" fmla="*/ 6 h 10"/>
                  <a:gd name="T12" fmla="*/ 9 w 13"/>
                  <a:gd name="T13" fmla="*/ 7 h 10"/>
                  <a:gd name="T14" fmla="*/ 9 w 13"/>
                  <a:gd name="T15" fmla="*/ 9 h 10"/>
                  <a:gd name="T16" fmla="*/ 10 w 13"/>
                  <a:gd name="T17" fmla="*/ 8 h 10"/>
                  <a:gd name="T18" fmla="*/ 10 w 13"/>
                  <a:gd name="T19" fmla="*/ 8 h 10"/>
                  <a:gd name="T20" fmla="*/ 10 w 13"/>
                  <a:gd name="T21" fmla="*/ 8 h 10"/>
                  <a:gd name="T22" fmla="*/ 10 w 13"/>
                  <a:gd name="T23" fmla="*/ 8 h 10"/>
                  <a:gd name="T24" fmla="*/ 11 w 13"/>
                  <a:gd name="T25" fmla="*/ 7 h 10"/>
                  <a:gd name="T26" fmla="*/ 11 w 13"/>
                  <a:gd name="T27" fmla="*/ 8 h 10"/>
                  <a:gd name="T28" fmla="*/ 11 w 13"/>
                  <a:gd name="T29" fmla="*/ 7 h 10"/>
                  <a:gd name="T30" fmla="*/ 11 w 13"/>
                  <a:gd name="T31" fmla="*/ 8 h 10"/>
                  <a:gd name="T32" fmla="*/ 13 w 13"/>
                  <a:gd name="T33" fmla="*/ 6 h 10"/>
                  <a:gd name="T34" fmla="*/ 13 w 13"/>
                  <a:gd name="T35" fmla="*/ 5 h 10"/>
                  <a:gd name="T36" fmla="*/ 12 w 13"/>
                  <a:gd name="T37" fmla="*/ 6 h 10"/>
                  <a:gd name="T38" fmla="*/ 12 w 13"/>
                  <a:gd name="T39" fmla="*/ 6 h 10"/>
                  <a:gd name="T40" fmla="*/ 11 w 13"/>
                  <a:gd name="T41" fmla="*/ 7 h 10"/>
                  <a:gd name="T42" fmla="*/ 11 w 13"/>
                  <a:gd name="T43" fmla="*/ 5 h 10"/>
                  <a:gd name="T44" fmla="*/ 10 w 13"/>
                  <a:gd name="T45" fmla="*/ 4 h 10"/>
                  <a:gd name="T46" fmla="*/ 10 w 13"/>
                  <a:gd name="T47" fmla="*/ 4 h 10"/>
                  <a:gd name="T48" fmla="*/ 10 w 13"/>
                  <a:gd name="T49" fmla="*/ 4 h 10"/>
                  <a:gd name="T50" fmla="*/ 10 w 13"/>
                  <a:gd name="T51" fmla="*/ 5 h 10"/>
                  <a:gd name="T52" fmla="*/ 10 w 13"/>
                  <a:gd name="T53" fmla="*/ 7 h 10"/>
                  <a:gd name="T54" fmla="*/ 10 w 13"/>
                  <a:gd name="T55" fmla="*/ 7 h 10"/>
                  <a:gd name="T56" fmla="*/ 10 w 13"/>
                  <a:gd name="T57" fmla="*/ 6 h 10"/>
                  <a:gd name="T58" fmla="*/ 10 w 13"/>
                  <a:gd name="T59" fmla="*/ 6 h 10"/>
                  <a:gd name="T60" fmla="*/ 9 w 13"/>
                  <a:gd name="T61" fmla="*/ 4 h 10"/>
                  <a:gd name="T62" fmla="*/ 9 w 13"/>
                  <a:gd name="T63" fmla="*/ 6 h 10"/>
                  <a:gd name="T64" fmla="*/ 6 w 13"/>
                  <a:gd name="T65" fmla="*/ 5 h 10"/>
                  <a:gd name="T66" fmla="*/ 8 w 13"/>
                  <a:gd name="T67" fmla="*/ 5 h 10"/>
                  <a:gd name="T68" fmla="*/ 6 w 13"/>
                  <a:gd name="T69" fmla="*/ 5 h 10"/>
                  <a:gd name="T70" fmla="*/ 7 w 13"/>
                  <a:gd name="T71" fmla="*/ 3 h 10"/>
                  <a:gd name="T72" fmla="*/ 6 w 13"/>
                  <a:gd name="T73" fmla="*/ 4 h 10"/>
                  <a:gd name="T74" fmla="*/ 6 w 13"/>
                  <a:gd name="T75" fmla="*/ 2 h 10"/>
                  <a:gd name="T76" fmla="*/ 6 w 13"/>
                  <a:gd name="T77" fmla="*/ 2 h 10"/>
                  <a:gd name="T78" fmla="*/ 4 w 13"/>
                  <a:gd name="T79" fmla="*/ 2 h 10"/>
                  <a:gd name="T80" fmla="*/ 6 w 13"/>
                  <a:gd name="T81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3" h="10">
                    <a:moveTo>
                      <a:pt x="6" y="2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5" y="2"/>
                      <a:pt x="4" y="1"/>
                      <a:pt x="6" y="1"/>
                    </a:cubicBezTo>
                    <a:cubicBezTo>
                      <a:pt x="4" y="1"/>
                      <a:pt x="6" y="0"/>
                      <a:pt x="3" y="0"/>
                    </a:cubicBezTo>
                    <a:cubicBezTo>
                      <a:pt x="5" y="4"/>
                      <a:pt x="0" y="1"/>
                      <a:pt x="7" y="8"/>
                    </a:cubicBezTo>
                    <a:cubicBezTo>
                      <a:pt x="7" y="8"/>
                      <a:pt x="6" y="9"/>
                      <a:pt x="4" y="6"/>
                    </a:cubicBezTo>
                    <a:cubicBezTo>
                      <a:pt x="11" y="10"/>
                      <a:pt x="7" y="10"/>
                      <a:pt x="9" y="7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10"/>
                      <a:pt x="10" y="6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9"/>
                      <a:pt x="11" y="7"/>
                      <a:pt x="11" y="7"/>
                    </a:cubicBezTo>
                    <a:cubicBezTo>
                      <a:pt x="12" y="8"/>
                      <a:pt x="11" y="8"/>
                      <a:pt x="11" y="8"/>
                    </a:cubicBezTo>
                    <a:cubicBezTo>
                      <a:pt x="12" y="7"/>
                      <a:pt x="12" y="10"/>
                      <a:pt x="13" y="6"/>
                    </a:cubicBezTo>
                    <a:cubicBezTo>
                      <a:pt x="13" y="6"/>
                      <a:pt x="12" y="5"/>
                      <a:pt x="13" y="5"/>
                    </a:cubicBezTo>
                    <a:cubicBezTo>
                      <a:pt x="12" y="4"/>
                      <a:pt x="12" y="5"/>
                      <a:pt x="12" y="6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9"/>
                      <a:pt x="12" y="6"/>
                      <a:pt x="11" y="7"/>
                    </a:cubicBezTo>
                    <a:cubicBezTo>
                      <a:pt x="11" y="6"/>
                      <a:pt x="11" y="6"/>
                      <a:pt x="11" y="5"/>
                    </a:cubicBezTo>
                    <a:cubicBezTo>
                      <a:pt x="11" y="3"/>
                      <a:pt x="11" y="7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3"/>
                      <a:pt x="10" y="4"/>
                      <a:pt x="10" y="4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10" y="7"/>
                      <a:pt x="10" y="7"/>
                    </a:cubicBezTo>
                    <a:cubicBezTo>
                      <a:pt x="10" y="6"/>
                      <a:pt x="10" y="8"/>
                      <a:pt x="10" y="7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9" y="6"/>
                      <a:pt x="9" y="5"/>
                      <a:pt x="9" y="4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9" y="4"/>
                      <a:pt x="9" y="7"/>
                      <a:pt x="6" y="5"/>
                    </a:cubicBezTo>
                    <a:cubicBezTo>
                      <a:pt x="7" y="3"/>
                      <a:pt x="7" y="5"/>
                      <a:pt x="8" y="5"/>
                    </a:cubicBezTo>
                    <a:cubicBezTo>
                      <a:pt x="8" y="5"/>
                      <a:pt x="7" y="4"/>
                      <a:pt x="6" y="5"/>
                    </a:cubicBezTo>
                    <a:cubicBezTo>
                      <a:pt x="5" y="4"/>
                      <a:pt x="6" y="4"/>
                      <a:pt x="7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4" y="3"/>
                      <a:pt x="7" y="3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3" y="2"/>
                      <a:pt x="4" y="2"/>
                    </a:cubicBezTo>
                    <a:cubicBezTo>
                      <a:pt x="5" y="2"/>
                      <a:pt x="5" y="2"/>
                      <a:pt x="6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36" name="Freeform 935"/>
              <p:cNvSpPr/>
              <p:nvPr/>
            </p:nvSpPr>
            <p:spPr bwMode="auto">
              <a:xfrm>
                <a:off x="1576" y="3063"/>
                <a:ext cx="6" cy="3"/>
              </a:xfrm>
              <a:custGeom>
                <a:avLst/>
                <a:gdLst>
                  <a:gd name="T0" fmla="*/ 1 w 2"/>
                  <a:gd name="T1" fmla="*/ 0 h 1"/>
                  <a:gd name="T2" fmla="*/ 2 w 2"/>
                  <a:gd name="T3" fmla="*/ 1 h 1"/>
                  <a:gd name="T4" fmla="*/ 0 w 2"/>
                  <a:gd name="T5" fmla="*/ 0 h 1"/>
                  <a:gd name="T6" fmla="*/ 0 w 2"/>
                  <a:gd name="T7" fmla="*/ 0 h 1"/>
                  <a:gd name="T8" fmla="*/ 1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37" name="Freeform 936"/>
              <p:cNvSpPr/>
              <p:nvPr/>
            </p:nvSpPr>
            <p:spPr bwMode="auto">
              <a:xfrm>
                <a:off x="1574" y="3047"/>
                <a:ext cx="38" cy="19"/>
              </a:xfrm>
              <a:custGeom>
                <a:avLst/>
                <a:gdLst>
                  <a:gd name="T0" fmla="*/ 10 w 14"/>
                  <a:gd name="T1" fmla="*/ 5 h 7"/>
                  <a:gd name="T2" fmla="*/ 11 w 14"/>
                  <a:gd name="T3" fmla="*/ 4 h 7"/>
                  <a:gd name="T4" fmla="*/ 7 w 14"/>
                  <a:gd name="T5" fmla="*/ 1 h 7"/>
                  <a:gd name="T6" fmla="*/ 3 w 14"/>
                  <a:gd name="T7" fmla="*/ 4 h 7"/>
                  <a:gd name="T8" fmla="*/ 1 w 14"/>
                  <a:gd name="T9" fmla="*/ 4 h 7"/>
                  <a:gd name="T10" fmla="*/ 3 w 14"/>
                  <a:gd name="T11" fmla="*/ 6 h 7"/>
                  <a:gd name="T12" fmla="*/ 2 w 14"/>
                  <a:gd name="T13" fmla="*/ 5 h 7"/>
                  <a:gd name="T14" fmla="*/ 3 w 14"/>
                  <a:gd name="T15" fmla="*/ 5 h 7"/>
                  <a:gd name="T16" fmla="*/ 3 w 14"/>
                  <a:gd name="T17" fmla="*/ 5 h 7"/>
                  <a:gd name="T18" fmla="*/ 4 w 14"/>
                  <a:gd name="T19" fmla="*/ 5 h 7"/>
                  <a:gd name="T20" fmla="*/ 8 w 14"/>
                  <a:gd name="T21" fmla="*/ 2 h 7"/>
                  <a:gd name="T22" fmla="*/ 7 w 14"/>
                  <a:gd name="T23" fmla="*/ 4 h 7"/>
                  <a:gd name="T24" fmla="*/ 8 w 14"/>
                  <a:gd name="T25" fmla="*/ 6 h 7"/>
                  <a:gd name="T26" fmla="*/ 9 w 14"/>
                  <a:gd name="T27" fmla="*/ 5 h 7"/>
                  <a:gd name="T28" fmla="*/ 10 w 14"/>
                  <a:gd name="T29" fmla="*/ 4 h 7"/>
                  <a:gd name="T30" fmla="*/ 8 w 14"/>
                  <a:gd name="T31" fmla="*/ 6 h 7"/>
                  <a:gd name="T32" fmla="*/ 10 w 14"/>
                  <a:gd name="T33" fmla="*/ 6 h 7"/>
                  <a:gd name="T34" fmla="*/ 12 w 14"/>
                  <a:gd name="T35" fmla="*/ 5 h 7"/>
                  <a:gd name="T36" fmla="*/ 11 w 14"/>
                  <a:gd name="T37" fmla="*/ 6 h 7"/>
                  <a:gd name="T38" fmla="*/ 11 w 14"/>
                  <a:gd name="T39" fmla="*/ 7 h 7"/>
                  <a:gd name="T40" fmla="*/ 14 w 14"/>
                  <a:gd name="T41" fmla="*/ 5 h 7"/>
                  <a:gd name="T42" fmla="*/ 10 w 14"/>
                  <a:gd name="T43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4" h="7">
                    <a:moveTo>
                      <a:pt x="10" y="5"/>
                    </a:moveTo>
                    <a:cubicBezTo>
                      <a:pt x="11" y="4"/>
                      <a:pt x="11" y="4"/>
                      <a:pt x="11" y="4"/>
                    </a:cubicBezTo>
                    <a:cubicBezTo>
                      <a:pt x="10" y="3"/>
                      <a:pt x="12" y="3"/>
                      <a:pt x="7" y="1"/>
                    </a:cubicBezTo>
                    <a:cubicBezTo>
                      <a:pt x="4" y="0"/>
                      <a:pt x="3" y="3"/>
                      <a:pt x="3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5"/>
                      <a:pt x="0" y="5"/>
                      <a:pt x="3" y="6"/>
                    </a:cubicBezTo>
                    <a:cubicBezTo>
                      <a:pt x="3" y="6"/>
                      <a:pt x="2" y="5"/>
                      <a:pt x="2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6"/>
                      <a:pt x="2" y="1"/>
                      <a:pt x="8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9" y="5"/>
                      <a:pt x="9" y="4"/>
                      <a:pt x="8" y="6"/>
                    </a:cubicBezTo>
                    <a:cubicBezTo>
                      <a:pt x="8" y="6"/>
                      <a:pt x="9" y="5"/>
                      <a:pt x="9" y="5"/>
                    </a:cubicBezTo>
                    <a:cubicBezTo>
                      <a:pt x="9" y="5"/>
                      <a:pt x="9" y="4"/>
                      <a:pt x="10" y="4"/>
                    </a:cubicBezTo>
                    <a:cubicBezTo>
                      <a:pt x="11" y="3"/>
                      <a:pt x="9" y="5"/>
                      <a:pt x="8" y="6"/>
                    </a:cubicBezTo>
                    <a:cubicBezTo>
                      <a:pt x="10" y="5"/>
                      <a:pt x="11" y="5"/>
                      <a:pt x="10" y="6"/>
                    </a:cubicBezTo>
                    <a:cubicBezTo>
                      <a:pt x="11" y="5"/>
                      <a:pt x="12" y="5"/>
                      <a:pt x="12" y="5"/>
                    </a:cubicBezTo>
                    <a:cubicBezTo>
                      <a:pt x="12" y="6"/>
                      <a:pt x="11" y="6"/>
                      <a:pt x="11" y="6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2" y="6"/>
                      <a:pt x="13" y="5"/>
                      <a:pt x="14" y="5"/>
                    </a:cubicBezTo>
                    <a:cubicBezTo>
                      <a:pt x="14" y="4"/>
                      <a:pt x="11" y="5"/>
                      <a:pt x="10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38" name="Freeform 937"/>
              <p:cNvSpPr/>
              <p:nvPr/>
            </p:nvSpPr>
            <p:spPr bwMode="auto">
              <a:xfrm>
                <a:off x="1603" y="3057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39" name="Freeform 938"/>
              <p:cNvSpPr/>
              <p:nvPr/>
            </p:nvSpPr>
            <p:spPr bwMode="auto">
              <a:xfrm>
                <a:off x="1854" y="2606"/>
                <a:ext cx="3" cy="0"/>
              </a:xfrm>
              <a:custGeom>
                <a:avLst/>
                <a:gdLst>
                  <a:gd name="T0" fmla="*/ 0 w 3"/>
                  <a:gd name="T1" fmla="*/ 0 w 3"/>
                  <a:gd name="T2" fmla="*/ 3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40" name="Freeform 939"/>
              <p:cNvSpPr/>
              <p:nvPr/>
            </p:nvSpPr>
            <p:spPr bwMode="auto">
              <a:xfrm>
                <a:off x="1846" y="2595"/>
                <a:ext cx="8" cy="14"/>
              </a:xfrm>
              <a:custGeom>
                <a:avLst/>
                <a:gdLst>
                  <a:gd name="T0" fmla="*/ 1 w 3"/>
                  <a:gd name="T1" fmla="*/ 0 h 5"/>
                  <a:gd name="T2" fmla="*/ 1 w 3"/>
                  <a:gd name="T3" fmla="*/ 1 h 5"/>
                  <a:gd name="T4" fmla="*/ 3 w 3"/>
                  <a:gd name="T5" fmla="*/ 5 h 5"/>
                  <a:gd name="T6" fmla="*/ 1 w 3"/>
                  <a:gd name="T7" fmla="*/ 3 h 5"/>
                  <a:gd name="T8" fmla="*/ 2 w 3"/>
                  <a:gd name="T9" fmla="*/ 4 h 5"/>
                  <a:gd name="T10" fmla="*/ 1 w 3"/>
                  <a:gd name="T11" fmla="*/ 3 h 5"/>
                  <a:gd name="T12" fmla="*/ 1 w 3"/>
                  <a:gd name="T13" fmla="*/ 2 h 5"/>
                  <a:gd name="T14" fmla="*/ 1 w 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2" y="4"/>
                      <a:pt x="1" y="4"/>
                      <a:pt x="3" y="5"/>
                    </a:cubicBezTo>
                    <a:cubicBezTo>
                      <a:pt x="3" y="5"/>
                      <a:pt x="2" y="3"/>
                      <a:pt x="1" y="3"/>
                    </a:cubicBezTo>
                    <a:cubicBezTo>
                      <a:pt x="1" y="3"/>
                      <a:pt x="2" y="4"/>
                      <a:pt x="2" y="4"/>
                    </a:cubicBezTo>
                    <a:cubicBezTo>
                      <a:pt x="2" y="3"/>
                      <a:pt x="1" y="3"/>
                      <a:pt x="1" y="3"/>
                    </a:cubicBezTo>
                    <a:cubicBezTo>
                      <a:pt x="0" y="1"/>
                      <a:pt x="1" y="2"/>
                      <a:pt x="1" y="2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41" name="Freeform 940"/>
              <p:cNvSpPr/>
              <p:nvPr/>
            </p:nvSpPr>
            <p:spPr bwMode="auto">
              <a:xfrm>
                <a:off x="1849" y="2600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42" name="Freeform 941"/>
              <p:cNvSpPr/>
              <p:nvPr/>
            </p:nvSpPr>
            <p:spPr bwMode="auto">
              <a:xfrm>
                <a:off x="1849" y="2603"/>
                <a:ext cx="0" cy="6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43" name="Freeform 942"/>
              <p:cNvSpPr/>
              <p:nvPr/>
            </p:nvSpPr>
            <p:spPr bwMode="auto">
              <a:xfrm>
                <a:off x="1846" y="260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44" name="Freeform 943"/>
              <p:cNvSpPr/>
              <p:nvPr/>
            </p:nvSpPr>
            <p:spPr bwMode="auto">
              <a:xfrm>
                <a:off x="1846" y="2598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0 w 1"/>
                  <a:gd name="T3" fmla="*/ 3 h 4"/>
                  <a:gd name="T4" fmla="*/ 0 w 1"/>
                  <a:gd name="T5" fmla="*/ 3 h 4"/>
                  <a:gd name="T6" fmla="*/ 0 w 1"/>
                  <a:gd name="T7" fmla="*/ 1 h 4"/>
                  <a:gd name="T8" fmla="*/ 1 w 1"/>
                  <a:gd name="T9" fmla="*/ 1 h 4"/>
                  <a:gd name="T10" fmla="*/ 1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1" y="1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45" name="Freeform 944"/>
              <p:cNvSpPr/>
              <p:nvPr/>
            </p:nvSpPr>
            <p:spPr bwMode="auto">
              <a:xfrm>
                <a:off x="1846" y="260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46" name="Freeform 945"/>
              <p:cNvSpPr/>
              <p:nvPr/>
            </p:nvSpPr>
            <p:spPr bwMode="auto">
              <a:xfrm>
                <a:off x="1849" y="2603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47" name="Freeform 946"/>
              <p:cNvSpPr/>
              <p:nvPr/>
            </p:nvSpPr>
            <p:spPr bwMode="auto">
              <a:xfrm>
                <a:off x="1843" y="2595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3 h 4"/>
                  <a:gd name="T4" fmla="*/ 1 w 1"/>
                  <a:gd name="T5" fmla="*/ 0 h 4"/>
                  <a:gd name="T6" fmla="*/ 1 w 1"/>
                  <a:gd name="T7" fmla="*/ 1 h 4"/>
                  <a:gd name="T8" fmla="*/ 0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2"/>
                      <a:pt x="0" y="4"/>
                      <a:pt x="1" y="3"/>
                    </a:cubicBezTo>
                    <a:cubicBezTo>
                      <a:pt x="1" y="3"/>
                      <a:pt x="1" y="1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48" name="Freeform 947"/>
              <p:cNvSpPr/>
              <p:nvPr/>
            </p:nvSpPr>
            <p:spPr bwMode="auto">
              <a:xfrm>
                <a:off x="1849" y="259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49" name="Freeform 948"/>
              <p:cNvSpPr/>
              <p:nvPr/>
            </p:nvSpPr>
            <p:spPr bwMode="auto">
              <a:xfrm>
                <a:off x="1840" y="2592"/>
                <a:ext cx="9" cy="11"/>
              </a:xfrm>
              <a:custGeom>
                <a:avLst/>
                <a:gdLst>
                  <a:gd name="T0" fmla="*/ 0 w 3"/>
                  <a:gd name="T1" fmla="*/ 3 h 4"/>
                  <a:gd name="T2" fmla="*/ 2 w 3"/>
                  <a:gd name="T3" fmla="*/ 1 h 4"/>
                  <a:gd name="T4" fmla="*/ 1 w 3"/>
                  <a:gd name="T5" fmla="*/ 2 h 4"/>
                  <a:gd name="T6" fmla="*/ 2 w 3"/>
                  <a:gd name="T7" fmla="*/ 2 h 4"/>
                  <a:gd name="T8" fmla="*/ 0 w 3"/>
                  <a:gd name="T9" fmla="*/ 3 h 4"/>
                  <a:gd name="T10" fmla="*/ 2 w 3"/>
                  <a:gd name="T11" fmla="*/ 2 h 4"/>
                  <a:gd name="T12" fmla="*/ 1 w 3"/>
                  <a:gd name="T13" fmla="*/ 3 h 4"/>
                  <a:gd name="T14" fmla="*/ 2 w 3"/>
                  <a:gd name="T15" fmla="*/ 1 h 4"/>
                  <a:gd name="T16" fmla="*/ 2 w 3"/>
                  <a:gd name="T17" fmla="*/ 1 h 4"/>
                  <a:gd name="T18" fmla="*/ 3 w 3"/>
                  <a:gd name="T19" fmla="*/ 0 h 4"/>
                  <a:gd name="T20" fmla="*/ 2 w 3"/>
                  <a:gd name="T21" fmla="*/ 1 h 4"/>
                  <a:gd name="T22" fmla="*/ 0 w 3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" h="4">
                    <a:moveTo>
                      <a:pt x="0" y="3"/>
                    </a:moveTo>
                    <a:cubicBezTo>
                      <a:pt x="1" y="2"/>
                      <a:pt x="1" y="2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2" y="2"/>
                      <a:pt x="2" y="2"/>
                    </a:cubicBezTo>
                    <a:cubicBezTo>
                      <a:pt x="1" y="4"/>
                      <a:pt x="1" y="2"/>
                      <a:pt x="0" y="3"/>
                    </a:cubicBezTo>
                    <a:cubicBezTo>
                      <a:pt x="1" y="3"/>
                      <a:pt x="1" y="3"/>
                      <a:pt x="2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3"/>
                      <a:pt x="2" y="1"/>
                    </a:cubicBezTo>
                    <a:cubicBezTo>
                      <a:pt x="2" y="1"/>
                      <a:pt x="2" y="0"/>
                      <a:pt x="3" y="0"/>
                    </a:cubicBezTo>
                    <a:cubicBezTo>
                      <a:pt x="3" y="0"/>
                      <a:pt x="2" y="1"/>
                      <a:pt x="2" y="1"/>
                    </a:cubicBezTo>
                    <a:cubicBezTo>
                      <a:pt x="2" y="1"/>
                      <a:pt x="2" y="1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50" name="Rectangle 949"/>
              <p:cNvSpPr>
                <a:spLocks noChangeArrowheads="1"/>
              </p:cNvSpPr>
              <p:nvPr/>
            </p:nvSpPr>
            <p:spPr bwMode="auto">
              <a:xfrm>
                <a:off x="1846" y="2595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51" name="Freeform 950"/>
              <p:cNvSpPr/>
              <p:nvPr/>
            </p:nvSpPr>
            <p:spPr bwMode="auto">
              <a:xfrm>
                <a:off x="1838" y="2595"/>
                <a:ext cx="8" cy="5"/>
              </a:xfrm>
              <a:custGeom>
                <a:avLst/>
                <a:gdLst>
                  <a:gd name="T0" fmla="*/ 1 w 3"/>
                  <a:gd name="T1" fmla="*/ 1 h 2"/>
                  <a:gd name="T2" fmla="*/ 2 w 3"/>
                  <a:gd name="T3" fmla="*/ 1 h 2"/>
                  <a:gd name="T4" fmla="*/ 1 w 3"/>
                  <a:gd name="T5" fmla="*/ 2 h 2"/>
                  <a:gd name="T6" fmla="*/ 2 w 3"/>
                  <a:gd name="T7" fmla="*/ 1 h 2"/>
                  <a:gd name="T8" fmla="*/ 2 w 3"/>
                  <a:gd name="T9" fmla="*/ 1 h 2"/>
                  <a:gd name="T10" fmla="*/ 3 w 3"/>
                  <a:gd name="T11" fmla="*/ 0 h 2"/>
                  <a:gd name="T12" fmla="*/ 3 w 3"/>
                  <a:gd name="T13" fmla="*/ 0 h 2"/>
                  <a:gd name="T14" fmla="*/ 3 w 3"/>
                  <a:gd name="T15" fmla="*/ 0 h 2"/>
                  <a:gd name="T16" fmla="*/ 3 w 3"/>
                  <a:gd name="T17" fmla="*/ 0 h 2"/>
                  <a:gd name="T18" fmla="*/ 2 w 3"/>
                  <a:gd name="T19" fmla="*/ 1 h 2"/>
                  <a:gd name="T20" fmla="*/ 1 w 3"/>
                  <a:gd name="T2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2">
                    <a:moveTo>
                      <a:pt x="1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3" y="0"/>
                      <a:pt x="3" y="1"/>
                      <a:pt x="2" y="1"/>
                    </a:cubicBezTo>
                    <a:cubicBezTo>
                      <a:pt x="2" y="1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1"/>
                      <a:pt x="3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52" name="Freeform 951"/>
              <p:cNvSpPr/>
              <p:nvPr/>
            </p:nvSpPr>
            <p:spPr bwMode="auto">
              <a:xfrm>
                <a:off x="1838" y="2600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53" name="Rectangle 952"/>
              <p:cNvSpPr>
                <a:spLocks noChangeArrowheads="1"/>
              </p:cNvSpPr>
              <p:nvPr/>
            </p:nvSpPr>
            <p:spPr bwMode="auto">
              <a:xfrm>
                <a:off x="1846" y="2595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54" name="Freeform 953"/>
              <p:cNvSpPr/>
              <p:nvPr/>
            </p:nvSpPr>
            <p:spPr bwMode="auto">
              <a:xfrm>
                <a:off x="1838" y="2598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55" name="Freeform 954"/>
              <p:cNvSpPr/>
              <p:nvPr/>
            </p:nvSpPr>
            <p:spPr bwMode="auto">
              <a:xfrm>
                <a:off x="1835" y="2581"/>
                <a:ext cx="27" cy="38"/>
              </a:xfrm>
              <a:custGeom>
                <a:avLst/>
                <a:gdLst>
                  <a:gd name="T0" fmla="*/ 10 w 10"/>
                  <a:gd name="T1" fmla="*/ 4 h 14"/>
                  <a:gd name="T2" fmla="*/ 9 w 10"/>
                  <a:gd name="T3" fmla="*/ 3 h 14"/>
                  <a:gd name="T4" fmla="*/ 9 w 10"/>
                  <a:gd name="T5" fmla="*/ 2 h 14"/>
                  <a:gd name="T6" fmla="*/ 8 w 10"/>
                  <a:gd name="T7" fmla="*/ 0 h 14"/>
                  <a:gd name="T8" fmla="*/ 8 w 10"/>
                  <a:gd name="T9" fmla="*/ 1 h 14"/>
                  <a:gd name="T10" fmla="*/ 7 w 10"/>
                  <a:gd name="T11" fmla="*/ 0 h 14"/>
                  <a:gd name="T12" fmla="*/ 6 w 10"/>
                  <a:gd name="T13" fmla="*/ 1 h 14"/>
                  <a:gd name="T14" fmla="*/ 6 w 10"/>
                  <a:gd name="T15" fmla="*/ 2 h 14"/>
                  <a:gd name="T16" fmla="*/ 2 w 10"/>
                  <a:gd name="T17" fmla="*/ 5 h 14"/>
                  <a:gd name="T18" fmla="*/ 3 w 10"/>
                  <a:gd name="T19" fmla="*/ 7 h 14"/>
                  <a:gd name="T20" fmla="*/ 2 w 10"/>
                  <a:gd name="T21" fmla="*/ 6 h 14"/>
                  <a:gd name="T22" fmla="*/ 3 w 10"/>
                  <a:gd name="T23" fmla="*/ 6 h 14"/>
                  <a:gd name="T24" fmla="*/ 1 w 10"/>
                  <a:gd name="T25" fmla="*/ 6 h 14"/>
                  <a:gd name="T26" fmla="*/ 2 w 10"/>
                  <a:gd name="T27" fmla="*/ 8 h 14"/>
                  <a:gd name="T28" fmla="*/ 1 w 10"/>
                  <a:gd name="T29" fmla="*/ 6 h 14"/>
                  <a:gd name="T30" fmla="*/ 3 w 10"/>
                  <a:gd name="T31" fmla="*/ 6 h 14"/>
                  <a:gd name="T32" fmla="*/ 2 w 10"/>
                  <a:gd name="T33" fmla="*/ 9 h 14"/>
                  <a:gd name="T34" fmla="*/ 5 w 10"/>
                  <a:gd name="T35" fmla="*/ 6 h 14"/>
                  <a:gd name="T36" fmla="*/ 5 w 10"/>
                  <a:gd name="T37" fmla="*/ 6 h 14"/>
                  <a:gd name="T38" fmla="*/ 5 w 10"/>
                  <a:gd name="T39" fmla="*/ 6 h 14"/>
                  <a:gd name="T40" fmla="*/ 5 w 10"/>
                  <a:gd name="T41" fmla="*/ 6 h 14"/>
                  <a:gd name="T42" fmla="*/ 5 w 10"/>
                  <a:gd name="T43" fmla="*/ 6 h 14"/>
                  <a:gd name="T44" fmla="*/ 5 w 10"/>
                  <a:gd name="T45" fmla="*/ 6 h 14"/>
                  <a:gd name="T46" fmla="*/ 5 w 10"/>
                  <a:gd name="T47" fmla="*/ 6 h 14"/>
                  <a:gd name="T48" fmla="*/ 5 w 10"/>
                  <a:gd name="T49" fmla="*/ 6 h 14"/>
                  <a:gd name="T50" fmla="*/ 5 w 10"/>
                  <a:gd name="T51" fmla="*/ 6 h 14"/>
                  <a:gd name="T52" fmla="*/ 2 w 10"/>
                  <a:gd name="T53" fmla="*/ 10 h 14"/>
                  <a:gd name="T54" fmla="*/ 2 w 10"/>
                  <a:gd name="T55" fmla="*/ 10 h 14"/>
                  <a:gd name="T56" fmla="*/ 3 w 10"/>
                  <a:gd name="T57" fmla="*/ 10 h 14"/>
                  <a:gd name="T58" fmla="*/ 3 w 10"/>
                  <a:gd name="T59" fmla="*/ 9 h 14"/>
                  <a:gd name="T60" fmla="*/ 4 w 10"/>
                  <a:gd name="T61" fmla="*/ 6 h 14"/>
                  <a:gd name="T62" fmla="*/ 4 w 10"/>
                  <a:gd name="T63" fmla="*/ 7 h 14"/>
                  <a:gd name="T64" fmla="*/ 7 w 10"/>
                  <a:gd name="T65" fmla="*/ 6 h 14"/>
                  <a:gd name="T66" fmla="*/ 6 w 10"/>
                  <a:gd name="T67" fmla="*/ 4 h 14"/>
                  <a:gd name="T68" fmla="*/ 7 w 10"/>
                  <a:gd name="T69" fmla="*/ 5 h 14"/>
                  <a:gd name="T70" fmla="*/ 6 w 10"/>
                  <a:gd name="T71" fmla="*/ 4 h 14"/>
                  <a:gd name="T72" fmla="*/ 7 w 10"/>
                  <a:gd name="T73" fmla="*/ 5 h 14"/>
                  <a:gd name="T74" fmla="*/ 5 w 10"/>
                  <a:gd name="T75" fmla="*/ 3 h 14"/>
                  <a:gd name="T76" fmla="*/ 8 w 10"/>
                  <a:gd name="T77" fmla="*/ 5 h 14"/>
                  <a:gd name="T78" fmla="*/ 8 w 10"/>
                  <a:gd name="T79" fmla="*/ 4 h 14"/>
                  <a:gd name="T80" fmla="*/ 7 w 10"/>
                  <a:gd name="T81" fmla="*/ 3 h 14"/>
                  <a:gd name="T82" fmla="*/ 8 w 10"/>
                  <a:gd name="T83" fmla="*/ 5 h 14"/>
                  <a:gd name="T84" fmla="*/ 8 w 10"/>
                  <a:gd name="T85" fmla="*/ 3 h 14"/>
                  <a:gd name="T86" fmla="*/ 7 w 10"/>
                  <a:gd name="T87" fmla="*/ 2 h 14"/>
                  <a:gd name="T88" fmla="*/ 8 w 10"/>
                  <a:gd name="T89" fmla="*/ 2 h 14"/>
                  <a:gd name="T90" fmla="*/ 9 w 10"/>
                  <a:gd name="T91" fmla="*/ 4 h 14"/>
                  <a:gd name="T92" fmla="*/ 10 w 10"/>
                  <a:gd name="T93" fmla="*/ 5 h 14"/>
                  <a:gd name="T94" fmla="*/ 9 w 10"/>
                  <a:gd name="T95" fmla="*/ 2 h 14"/>
                  <a:gd name="T96" fmla="*/ 10 w 10"/>
                  <a:gd name="T97" fmla="*/ 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0" h="14">
                    <a:moveTo>
                      <a:pt x="10" y="4"/>
                    </a:moveTo>
                    <a:cubicBezTo>
                      <a:pt x="10" y="3"/>
                      <a:pt x="9" y="3"/>
                      <a:pt x="9" y="3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1"/>
                      <a:pt x="8" y="1"/>
                      <a:pt x="8" y="0"/>
                    </a:cubicBezTo>
                    <a:cubicBezTo>
                      <a:pt x="8" y="0"/>
                      <a:pt x="8" y="1"/>
                      <a:pt x="8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2"/>
                      <a:pt x="6" y="1"/>
                    </a:cubicBezTo>
                    <a:cubicBezTo>
                      <a:pt x="6" y="1"/>
                      <a:pt x="6" y="2"/>
                      <a:pt x="6" y="2"/>
                    </a:cubicBezTo>
                    <a:cubicBezTo>
                      <a:pt x="5" y="3"/>
                      <a:pt x="4" y="5"/>
                      <a:pt x="2" y="5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6"/>
                      <a:pt x="3" y="7"/>
                      <a:pt x="2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1" y="4"/>
                      <a:pt x="2" y="6"/>
                      <a:pt x="1" y="6"/>
                    </a:cubicBezTo>
                    <a:cubicBezTo>
                      <a:pt x="1" y="6"/>
                      <a:pt x="2" y="8"/>
                      <a:pt x="2" y="8"/>
                    </a:cubicBezTo>
                    <a:cubicBezTo>
                      <a:pt x="1" y="6"/>
                      <a:pt x="2" y="8"/>
                      <a:pt x="1" y="6"/>
                    </a:cubicBezTo>
                    <a:cubicBezTo>
                      <a:pt x="1" y="5"/>
                      <a:pt x="3" y="6"/>
                      <a:pt x="3" y="6"/>
                    </a:cubicBezTo>
                    <a:cubicBezTo>
                      <a:pt x="3" y="7"/>
                      <a:pt x="6" y="2"/>
                      <a:pt x="2" y="9"/>
                    </a:cubicBezTo>
                    <a:cubicBezTo>
                      <a:pt x="7" y="2"/>
                      <a:pt x="3" y="7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0" y="14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8"/>
                      <a:pt x="3" y="6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5" y="5"/>
                      <a:pt x="7" y="6"/>
                    </a:cubicBezTo>
                    <a:cubicBezTo>
                      <a:pt x="6" y="6"/>
                      <a:pt x="8" y="6"/>
                      <a:pt x="6" y="4"/>
                    </a:cubicBezTo>
                    <a:cubicBezTo>
                      <a:pt x="6" y="5"/>
                      <a:pt x="6" y="5"/>
                      <a:pt x="7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7" y="5"/>
                      <a:pt x="7" y="5"/>
                    </a:cubicBezTo>
                    <a:cubicBezTo>
                      <a:pt x="6" y="4"/>
                      <a:pt x="6" y="3"/>
                      <a:pt x="5" y="3"/>
                    </a:cubicBezTo>
                    <a:cubicBezTo>
                      <a:pt x="7" y="3"/>
                      <a:pt x="8" y="4"/>
                      <a:pt x="8" y="5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3"/>
                      <a:pt x="7" y="3"/>
                    </a:cubicBezTo>
                    <a:cubicBezTo>
                      <a:pt x="7" y="3"/>
                      <a:pt x="8" y="4"/>
                      <a:pt x="8" y="5"/>
                    </a:cubicBezTo>
                    <a:cubicBezTo>
                      <a:pt x="9" y="5"/>
                      <a:pt x="7" y="2"/>
                      <a:pt x="8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8" y="3"/>
                      <a:pt x="8" y="2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10" y="5"/>
                      <a:pt x="10" y="5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10" y="4"/>
                      <a:pt x="10" y="4"/>
                      <a:pt x="1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56" name="Freeform 955"/>
              <p:cNvSpPr/>
              <p:nvPr/>
            </p:nvSpPr>
            <p:spPr bwMode="auto">
              <a:xfrm>
                <a:off x="1862" y="2595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57" name="Freeform 956"/>
              <p:cNvSpPr/>
              <p:nvPr/>
            </p:nvSpPr>
            <p:spPr bwMode="auto">
              <a:xfrm>
                <a:off x="1862" y="259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58" name="Rectangle 957"/>
              <p:cNvSpPr>
                <a:spLocks noChangeArrowheads="1"/>
              </p:cNvSpPr>
              <p:nvPr/>
            </p:nvSpPr>
            <p:spPr bwMode="auto">
              <a:xfrm>
                <a:off x="1851" y="2584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59" name="Freeform 958"/>
              <p:cNvSpPr/>
              <p:nvPr/>
            </p:nvSpPr>
            <p:spPr bwMode="auto">
              <a:xfrm>
                <a:off x="1857" y="2595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60" name="Freeform 959"/>
              <p:cNvSpPr/>
              <p:nvPr/>
            </p:nvSpPr>
            <p:spPr bwMode="auto">
              <a:xfrm>
                <a:off x="1854" y="2598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61" name="Rectangle 960"/>
              <p:cNvSpPr>
                <a:spLocks noChangeArrowheads="1"/>
              </p:cNvSpPr>
              <p:nvPr/>
            </p:nvSpPr>
            <p:spPr bwMode="auto">
              <a:xfrm>
                <a:off x="1862" y="2595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62" name="Freeform 961"/>
              <p:cNvSpPr/>
              <p:nvPr/>
            </p:nvSpPr>
            <p:spPr bwMode="auto">
              <a:xfrm>
                <a:off x="1846" y="2573"/>
                <a:ext cx="22" cy="19"/>
              </a:xfrm>
              <a:custGeom>
                <a:avLst/>
                <a:gdLst>
                  <a:gd name="T0" fmla="*/ 4 w 8"/>
                  <a:gd name="T1" fmla="*/ 5 h 7"/>
                  <a:gd name="T2" fmla="*/ 6 w 8"/>
                  <a:gd name="T3" fmla="*/ 5 h 7"/>
                  <a:gd name="T4" fmla="*/ 4 w 8"/>
                  <a:gd name="T5" fmla="*/ 2 h 7"/>
                  <a:gd name="T6" fmla="*/ 6 w 8"/>
                  <a:gd name="T7" fmla="*/ 4 h 7"/>
                  <a:gd name="T8" fmla="*/ 5 w 8"/>
                  <a:gd name="T9" fmla="*/ 3 h 7"/>
                  <a:gd name="T10" fmla="*/ 6 w 8"/>
                  <a:gd name="T11" fmla="*/ 2 h 7"/>
                  <a:gd name="T12" fmla="*/ 6 w 8"/>
                  <a:gd name="T13" fmla="*/ 5 h 7"/>
                  <a:gd name="T14" fmla="*/ 5 w 8"/>
                  <a:gd name="T15" fmla="*/ 2 h 7"/>
                  <a:gd name="T16" fmla="*/ 5 w 8"/>
                  <a:gd name="T17" fmla="*/ 2 h 7"/>
                  <a:gd name="T18" fmla="*/ 5 w 8"/>
                  <a:gd name="T19" fmla="*/ 3 h 7"/>
                  <a:gd name="T20" fmla="*/ 5 w 8"/>
                  <a:gd name="T21" fmla="*/ 5 h 7"/>
                  <a:gd name="T22" fmla="*/ 6 w 8"/>
                  <a:gd name="T23" fmla="*/ 7 h 7"/>
                  <a:gd name="T24" fmla="*/ 6 w 8"/>
                  <a:gd name="T25" fmla="*/ 5 h 7"/>
                  <a:gd name="T26" fmla="*/ 6 w 8"/>
                  <a:gd name="T27" fmla="*/ 6 h 7"/>
                  <a:gd name="T28" fmla="*/ 6 w 8"/>
                  <a:gd name="T29" fmla="*/ 5 h 7"/>
                  <a:gd name="T30" fmla="*/ 7 w 8"/>
                  <a:gd name="T31" fmla="*/ 7 h 7"/>
                  <a:gd name="T32" fmla="*/ 5 w 8"/>
                  <a:gd name="T33" fmla="*/ 5 h 7"/>
                  <a:gd name="T34" fmla="*/ 5 w 8"/>
                  <a:gd name="T35" fmla="*/ 5 h 7"/>
                  <a:gd name="T36" fmla="*/ 5 w 8"/>
                  <a:gd name="T37" fmla="*/ 3 h 7"/>
                  <a:gd name="T38" fmla="*/ 6 w 8"/>
                  <a:gd name="T39" fmla="*/ 2 h 7"/>
                  <a:gd name="T40" fmla="*/ 5 w 8"/>
                  <a:gd name="T41" fmla="*/ 2 h 7"/>
                  <a:gd name="T42" fmla="*/ 2 w 8"/>
                  <a:gd name="T43" fmla="*/ 0 h 7"/>
                  <a:gd name="T44" fmla="*/ 3 w 8"/>
                  <a:gd name="T45" fmla="*/ 1 h 7"/>
                  <a:gd name="T46" fmla="*/ 2 w 8"/>
                  <a:gd name="T47" fmla="*/ 1 h 7"/>
                  <a:gd name="T48" fmla="*/ 5 w 8"/>
                  <a:gd name="T49" fmla="*/ 2 h 7"/>
                  <a:gd name="T50" fmla="*/ 3 w 8"/>
                  <a:gd name="T51" fmla="*/ 0 h 7"/>
                  <a:gd name="T52" fmla="*/ 3 w 8"/>
                  <a:gd name="T53" fmla="*/ 1 h 7"/>
                  <a:gd name="T54" fmla="*/ 2 w 8"/>
                  <a:gd name="T55" fmla="*/ 1 h 7"/>
                  <a:gd name="T56" fmla="*/ 3 w 8"/>
                  <a:gd name="T57" fmla="*/ 2 h 7"/>
                  <a:gd name="T58" fmla="*/ 3 w 8"/>
                  <a:gd name="T59" fmla="*/ 2 h 7"/>
                  <a:gd name="T60" fmla="*/ 3 w 8"/>
                  <a:gd name="T61" fmla="*/ 3 h 7"/>
                  <a:gd name="T62" fmla="*/ 3 w 8"/>
                  <a:gd name="T63" fmla="*/ 3 h 7"/>
                  <a:gd name="T64" fmla="*/ 4 w 8"/>
                  <a:gd name="T65" fmla="*/ 5 h 7"/>
                  <a:gd name="T66" fmla="*/ 3 w 8"/>
                  <a:gd name="T67" fmla="*/ 3 h 7"/>
                  <a:gd name="T68" fmla="*/ 4 w 8"/>
                  <a:gd name="T6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7">
                    <a:moveTo>
                      <a:pt x="4" y="5"/>
                    </a:moveTo>
                    <a:cubicBezTo>
                      <a:pt x="5" y="6"/>
                      <a:pt x="5" y="5"/>
                      <a:pt x="6" y="5"/>
                    </a:cubicBezTo>
                    <a:cubicBezTo>
                      <a:pt x="6" y="4"/>
                      <a:pt x="4" y="2"/>
                      <a:pt x="4" y="2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5"/>
                      <a:pt x="8" y="1"/>
                      <a:pt x="5" y="3"/>
                    </a:cubicBezTo>
                    <a:cubicBezTo>
                      <a:pt x="5" y="3"/>
                      <a:pt x="6" y="2"/>
                      <a:pt x="6" y="2"/>
                    </a:cubicBezTo>
                    <a:cubicBezTo>
                      <a:pt x="5" y="2"/>
                      <a:pt x="7" y="6"/>
                      <a:pt x="6" y="5"/>
                    </a:cubicBezTo>
                    <a:cubicBezTo>
                      <a:pt x="6" y="3"/>
                      <a:pt x="6" y="4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3"/>
                      <a:pt x="5" y="3"/>
                    </a:cubicBezTo>
                    <a:cubicBezTo>
                      <a:pt x="5" y="4"/>
                      <a:pt x="5" y="5"/>
                      <a:pt x="5" y="5"/>
                    </a:cubicBezTo>
                    <a:cubicBezTo>
                      <a:pt x="5" y="5"/>
                      <a:pt x="6" y="6"/>
                      <a:pt x="6" y="7"/>
                    </a:cubicBezTo>
                    <a:cubicBezTo>
                      <a:pt x="6" y="6"/>
                      <a:pt x="6" y="6"/>
                      <a:pt x="6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6"/>
                      <a:pt x="6" y="6"/>
                      <a:pt x="7" y="7"/>
                    </a:cubicBezTo>
                    <a:cubicBezTo>
                      <a:pt x="6" y="6"/>
                      <a:pt x="7" y="6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4" y="4"/>
                      <a:pt x="5" y="2"/>
                      <a:pt x="5" y="3"/>
                    </a:cubicBezTo>
                    <a:cubicBezTo>
                      <a:pt x="5" y="2"/>
                      <a:pt x="5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0" y="0"/>
                      <a:pt x="2" y="0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4" y="1"/>
                      <a:pt x="2" y="0"/>
                      <a:pt x="2" y="1"/>
                    </a:cubicBezTo>
                    <a:cubicBezTo>
                      <a:pt x="3" y="1"/>
                      <a:pt x="4" y="2"/>
                      <a:pt x="5" y="2"/>
                    </a:cubicBezTo>
                    <a:cubicBezTo>
                      <a:pt x="4" y="1"/>
                      <a:pt x="5" y="3"/>
                      <a:pt x="3" y="0"/>
                    </a:cubicBezTo>
                    <a:cubicBezTo>
                      <a:pt x="2" y="1"/>
                      <a:pt x="3" y="2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3"/>
                      <a:pt x="2" y="0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4"/>
                      <a:pt x="4" y="4"/>
                      <a:pt x="4" y="5"/>
                    </a:cubicBezTo>
                    <a:cubicBezTo>
                      <a:pt x="4" y="5"/>
                      <a:pt x="4" y="4"/>
                      <a:pt x="3" y="3"/>
                    </a:cubicBezTo>
                    <a:cubicBezTo>
                      <a:pt x="4" y="4"/>
                      <a:pt x="5" y="5"/>
                      <a:pt x="4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63" name="Freeform 962"/>
              <p:cNvSpPr/>
              <p:nvPr/>
            </p:nvSpPr>
            <p:spPr bwMode="auto">
              <a:xfrm>
                <a:off x="1859" y="2587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0 w 3"/>
                  <a:gd name="T3" fmla="*/ 0 h 3"/>
                  <a:gd name="T4" fmla="*/ 3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lnTo>
                      <a:pt x="0" y="0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64" name="Freeform 963"/>
              <p:cNvSpPr/>
              <p:nvPr/>
            </p:nvSpPr>
            <p:spPr bwMode="auto">
              <a:xfrm>
                <a:off x="1843" y="2573"/>
                <a:ext cx="14" cy="25"/>
              </a:xfrm>
              <a:custGeom>
                <a:avLst/>
                <a:gdLst>
                  <a:gd name="T0" fmla="*/ 3 w 5"/>
                  <a:gd name="T1" fmla="*/ 4 h 9"/>
                  <a:gd name="T2" fmla="*/ 1 w 5"/>
                  <a:gd name="T3" fmla="*/ 2 h 9"/>
                  <a:gd name="T4" fmla="*/ 3 w 5"/>
                  <a:gd name="T5" fmla="*/ 5 h 9"/>
                  <a:gd name="T6" fmla="*/ 3 w 5"/>
                  <a:gd name="T7" fmla="*/ 6 h 9"/>
                  <a:gd name="T8" fmla="*/ 2 w 5"/>
                  <a:gd name="T9" fmla="*/ 3 h 9"/>
                  <a:gd name="T10" fmla="*/ 1 w 5"/>
                  <a:gd name="T11" fmla="*/ 3 h 9"/>
                  <a:gd name="T12" fmla="*/ 2 w 5"/>
                  <a:gd name="T13" fmla="*/ 5 h 9"/>
                  <a:gd name="T14" fmla="*/ 2 w 5"/>
                  <a:gd name="T15" fmla="*/ 6 h 9"/>
                  <a:gd name="T16" fmla="*/ 2 w 5"/>
                  <a:gd name="T17" fmla="*/ 5 h 9"/>
                  <a:gd name="T18" fmla="*/ 1 w 5"/>
                  <a:gd name="T19" fmla="*/ 4 h 9"/>
                  <a:gd name="T20" fmla="*/ 2 w 5"/>
                  <a:gd name="T21" fmla="*/ 9 h 9"/>
                  <a:gd name="T22" fmla="*/ 2 w 5"/>
                  <a:gd name="T23" fmla="*/ 8 h 9"/>
                  <a:gd name="T24" fmla="*/ 1 w 5"/>
                  <a:gd name="T25" fmla="*/ 6 h 9"/>
                  <a:gd name="T26" fmla="*/ 2 w 5"/>
                  <a:gd name="T27" fmla="*/ 7 h 9"/>
                  <a:gd name="T28" fmla="*/ 2 w 5"/>
                  <a:gd name="T29" fmla="*/ 8 h 9"/>
                  <a:gd name="T30" fmla="*/ 5 w 5"/>
                  <a:gd name="T31" fmla="*/ 6 h 9"/>
                  <a:gd name="T32" fmla="*/ 4 w 5"/>
                  <a:gd name="T33" fmla="*/ 6 h 9"/>
                  <a:gd name="T34" fmla="*/ 4 w 5"/>
                  <a:gd name="T35" fmla="*/ 5 h 9"/>
                  <a:gd name="T36" fmla="*/ 3 w 5"/>
                  <a:gd name="T37" fmla="*/ 3 h 9"/>
                  <a:gd name="T38" fmla="*/ 3 w 5"/>
                  <a:gd name="T39" fmla="*/ 4 h 9"/>
                  <a:gd name="T40" fmla="*/ 2 w 5"/>
                  <a:gd name="T41" fmla="*/ 2 h 9"/>
                  <a:gd name="T42" fmla="*/ 2 w 5"/>
                  <a:gd name="T43" fmla="*/ 1 h 9"/>
                  <a:gd name="T44" fmla="*/ 1 w 5"/>
                  <a:gd name="T45" fmla="*/ 1 h 9"/>
                  <a:gd name="T46" fmla="*/ 3 w 5"/>
                  <a:gd name="T47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" h="9">
                    <a:moveTo>
                      <a:pt x="3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2" y="3"/>
                      <a:pt x="3" y="4"/>
                      <a:pt x="3" y="5"/>
                    </a:cubicBezTo>
                    <a:cubicBezTo>
                      <a:pt x="3" y="5"/>
                      <a:pt x="3" y="6"/>
                      <a:pt x="3" y="6"/>
                    </a:cubicBezTo>
                    <a:cubicBezTo>
                      <a:pt x="3" y="5"/>
                      <a:pt x="2" y="4"/>
                      <a:pt x="2" y="3"/>
                    </a:cubicBezTo>
                    <a:cubicBezTo>
                      <a:pt x="2" y="4"/>
                      <a:pt x="1" y="3"/>
                      <a:pt x="1" y="3"/>
                    </a:cubicBezTo>
                    <a:cubicBezTo>
                      <a:pt x="2" y="4"/>
                      <a:pt x="1" y="4"/>
                      <a:pt x="2" y="5"/>
                    </a:cubicBezTo>
                    <a:cubicBezTo>
                      <a:pt x="3" y="6"/>
                      <a:pt x="3" y="7"/>
                      <a:pt x="2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" y="4"/>
                      <a:pt x="1" y="5"/>
                      <a:pt x="1" y="4"/>
                    </a:cubicBezTo>
                    <a:cubicBezTo>
                      <a:pt x="1" y="6"/>
                      <a:pt x="0" y="6"/>
                      <a:pt x="2" y="9"/>
                    </a:cubicBezTo>
                    <a:cubicBezTo>
                      <a:pt x="3" y="9"/>
                      <a:pt x="2" y="8"/>
                      <a:pt x="2" y="8"/>
                    </a:cubicBezTo>
                    <a:cubicBezTo>
                      <a:pt x="2" y="8"/>
                      <a:pt x="2" y="7"/>
                      <a:pt x="1" y="6"/>
                    </a:cubicBezTo>
                    <a:cubicBezTo>
                      <a:pt x="2" y="7"/>
                      <a:pt x="1" y="6"/>
                      <a:pt x="2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4" y="7"/>
                      <a:pt x="5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5"/>
                      <a:pt x="4" y="5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4"/>
                    </a:cubicBezTo>
                    <a:cubicBezTo>
                      <a:pt x="3" y="3"/>
                      <a:pt x="2" y="2"/>
                      <a:pt x="2" y="2"/>
                    </a:cubicBezTo>
                    <a:cubicBezTo>
                      <a:pt x="2" y="1"/>
                      <a:pt x="3" y="2"/>
                      <a:pt x="2" y="1"/>
                    </a:cubicBezTo>
                    <a:cubicBezTo>
                      <a:pt x="1" y="0"/>
                      <a:pt x="2" y="2"/>
                      <a:pt x="1" y="1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65" name="Rectangle 964"/>
              <p:cNvSpPr>
                <a:spLocks noChangeArrowheads="1"/>
              </p:cNvSpPr>
              <p:nvPr/>
            </p:nvSpPr>
            <p:spPr bwMode="auto">
              <a:xfrm>
                <a:off x="1851" y="2579"/>
                <a:ext cx="1" cy="2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66" name="Freeform 965"/>
              <p:cNvSpPr/>
              <p:nvPr/>
            </p:nvSpPr>
            <p:spPr bwMode="auto">
              <a:xfrm>
                <a:off x="1854" y="2587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67" name="Freeform 966"/>
              <p:cNvSpPr/>
              <p:nvPr/>
            </p:nvSpPr>
            <p:spPr bwMode="auto">
              <a:xfrm>
                <a:off x="1843" y="2584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68" name="Freeform 967"/>
              <p:cNvSpPr/>
              <p:nvPr/>
            </p:nvSpPr>
            <p:spPr bwMode="auto">
              <a:xfrm>
                <a:off x="1843" y="2587"/>
                <a:ext cx="6" cy="13"/>
              </a:xfrm>
              <a:custGeom>
                <a:avLst/>
                <a:gdLst>
                  <a:gd name="T0" fmla="*/ 1 w 2"/>
                  <a:gd name="T1" fmla="*/ 5 h 5"/>
                  <a:gd name="T2" fmla="*/ 2 w 2"/>
                  <a:gd name="T3" fmla="*/ 4 h 5"/>
                  <a:gd name="T4" fmla="*/ 0 w 2"/>
                  <a:gd name="T5" fmla="*/ 1 h 5"/>
                  <a:gd name="T6" fmla="*/ 1 w 2"/>
                  <a:gd name="T7" fmla="*/ 3 h 5"/>
                  <a:gd name="T8" fmla="*/ 1 w 2"/>
                  <a:gd name="T9" fmla="*/ 3 h 5"/>
                  <a:gd name="T10" fmla="*/ 1 w 2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5">
                    <a:moveTo>
                      <a:pt x="1" y="5"/>
                    </a:moveTo>
                    <a:cubicBezTo>
                      <a:pt x="2" y="4"/>
                      <a:pt x="1" y="3"/>
                      <a:pt x="2" y="4"/>
                    </a:cubicBezTo>
                    <a:cubicBezTo>
                      <a:pt x="2" y="3"/>
                      <a:pt x="1" y="2"/>
                      <a:pt x="0" y="1"/>
                    </a:cubicBezTo>
                    <a:cubicBezTo>
                      <a:pt x="0" y="0"/>
                      <a:pt x="1" y="3"/>
                      <a:pt x="1" y="3"/>
                    </a:cubicBezTo>
                    <a:cubicBezTo>
                      <a:pt x="0" y="2"/>
                      <a:pt x="1" y="3"/>
                      <a:pt x="1" y="3"/>
                    </a:cubicBez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69" name="Freeform 968"/>
              <p:cNvSpPr/>
              <p:nvPr/>
            </p:nvSpPr>
            <p:spPr bwMode="auto">
              <a:xfrm>
                <a:off x="1829" y="2576"/>
                <a:ext cx="17" cy="24"/>
              </a:xfrm>
              <a:custGeom>
                <a:avLst/>
                <a:gdLst>
                  <a:gd name="T0" fmla="*/ 3 w 6"/>
                  <a:gd name="T1" fmla="*/ 5 h 9"/>
                  <a:gd name="T2" fmla="*/ 3 w 6"/>
                  <a:gd name="T3" fmla="*/ 6 h 9"/>
                  <a:gd name="T4" fmla="*/ 3 w 6"/>
                  <a:gd name="T5" fmla="*/ 5 h 9"/>
                  <a:gd name="T6" fmla="*/ 2 w 6"/>
                  <a:gd name="T7" fmla="*/ 4 h 9"/>
                  <a:gd name="T8" fmla="*/ 2 w 6"/>
                  <a:gd name="T9" fmla="*/ 5 h 9"/>
                  <a:gd name="T10" fmla="*/ 2 w 6"/>
                  <a:gd name="T11" fmla="*/ 7 h 9"/>
                  <a:gd name="T12" fmla="*/ 2 w 6"/>
                  <a:gd name="T13" fmla="*/ 7 h 9"/>
                  <a:gd name="T14" fmla="*/ 5 w 6"/>
                  <a:gd name="T15" fmla="*/ 9 h 9"/>
                  <a:gd name="T16" fmla="*/ 2 w 6"/>
                  <a:gd name="T17" fmla="*/ 7 h 9"/>
                  <a:gd name="T18" fmla="*/ 3 w 6"/>
                  <a:gd name="T19" fmla="*/ 6 h 9"/>
                  <a:gd name="T20" fmla="*/ 3 w 6"/>
                  <a:gd name="T21" fmla="*/ 6 h 9"/>
                  <a:gd name="T22" fmla="*/ 3 w 6"/>
                  <a:gd name="T23" fmla="*/ 5 h 9"/>
                  <a:gd name="T24" fmla="*/ 5 w 6"/>
                  <a:gd name="T25" fmla="*/ 5 h 9"/>
                  <a:gd name="T26" fmla="*/ 4 w 6"/>
                  <a:gd name="T27" fmla="*/ 4 h 9"/>
                  <a:gd name="T28" fmla="*/ 5 w 6"/>
                  <a:gd name="T29" fmla="*/ 4 h 9"/>
                  <a:gd name="T30" fmla="*/ 4 w 6"/>
                  <a:gd name="T31" fmla="*/ 4 h 9"/>
                  <a:gd name="T32" fmla="*/ 5 w 6"/>
                  <a:gd name="T33" fmla="*/ 4 h 9"/>
                  <a:gd name="T34" fmla="*/ 2 w 6"/>
                  <a:gd name="T35" fmla="*/ 3 h 9"/>
                  <a:gd name="T36" fmla="*/ 2 w 6"/>
                  <a:gd name="T37" fmla="*/ 3 h 9"/>
                  <a:gd name="T38" fmla="*/ 4 w 6"/>
                  <a:gd name="T39" fmla="*/ 3 h 9"/>
                  <a:gd name="T40" fmla="*/ 3 w 6"/>
                  <a:gd name="T41" fmla="*/ 3 h 9"/>
                  <a:gd name="T42" fmla="*/ 5 w 6"/>
                  <a:gd name="T43" fmla="*/ 3 h 9"/>
                  <a:gd name="T44" fmla="*/ 3 w 6"/>
                  <a:gd name="T45" fmla="*/ 2 h 9"/>
                  <a:gd name="T46" fmla="*/ 3 w 6"/>
                  <a:gd name="T47" fmla="*/ 2 h 9"/>
                  <a:gd name="T48" fmla="*/ 1 w 6"/>
                  <a:gd name="T49" fmla="*/ 0 h 9"/>
                  <a:gd name="T50" fmla="*/ 0 w 6"/>
                  <a:gd name="T51" fmla="*/ 3 h 9"/>
                  <a:gd name="T52" fmla="*/ 2 w 6"/>
                  <a:gd name="T53" fmla="*/ 4 h 9"/>
                  <a:gd name="T54" fmla="*/ 0 w 6"/>
                  <a:gd name="T55" fmla="*/ 4 h 9"/>
                  <a:gd name="T56" fmla="*/ 2 w 6"/>
                  <a:gd name="T57" fmla="*/ 4 h 9"/>
                  <a:gd name="T58" fmla="*/ 0 w 6"/>
                  <a:gd name="T59" fmla="*/ 5 h 9"/>
                  <a:gd name="T60" fmla="*/ 2 w 6"/>
                  <a:gd name="T61" fmla="*/ 5 h 9"/>
                  <a:gd name="T62" fmla="*/ 0 w 6"/>
                  <a:gd name="T63" fmla="*/ 5 h 9"/>
                  <a:gd name="T64" fmla="*/ 4 w 6"/>
                  <a:gd name="T65" fmla="*/ 8 h 9"/>
                  <a:gd name="T66" fmla="*/ 3 w 6"/>
                  <a:gd name="T67" fmla="*/ 7 h 9"/>
                  <a:gd name="T68" fmla="*/ 4 w 6"/>
                  <a:gd name="T69" fmla="*/ 6 h 9"/>
                  <a:gd name="T70" fmla="*/ 4 w 6"/>
                  <a:gd name="T71" fmla="*/ 5 h 9"/>
                  <a:gd name="T72" fmla="*/ 5 w 6"/>
                  <a:gd name="T73" fmla="*/ 8 h 9"/>
                  <a:gd name="T74" fmla="*/ 5 w 6"/>
                  <a:gd name="T75" fmla="*/ 8 h 9"/>
                  <a:gd name="T76" fmla="*/ 5 w 6"/>
                  <a:gd name="T77" fmla="*/ 7 h 9"/>
                  <a:gd name="T78" fmla="*/ 6 w 6"/>
                  <a:gd name="T79" fmla="*/ 7 h 9"/>
                  <a:gd name="T80" fmla="*/ 4 w 6"/>
                  <a:gd name="T81" fmla="*/ 4 h 9"/>
                  <a:gd name="T82" fmla="*/ 2 w 6"/>
                  <a:gd name="T83" fmla="*/ 3 h 9"/>
                  <a:gd name="T84" fmla="*/ 3 w 6"/>
                  <a:gd name="T85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6" h="9">
                    <a:moveTo>
                      <a:pt x="3" y="5"/>
                    </a:moveTo>
                    <a:cubicBezTo>
                      <a:pt x="3" y="5"/>
                      <a:pt x="3" y="6"/>
                      <a:pt x="3" y="6"/>
                    </a:cubicBezTo>
                    <a:cubicBezTo>
                      <a:pt x="2" y="5"/>
                      <a:pt x="2" y="5"/>
                      <a:pt x="3" y="5"/>
                    </a:cubicBezTo>
                    <a:cubicBezTo>
                      <a:pt x="2" y="3"/>
                      <a:pt x="2" y="5"/>
                      <a:pt x="2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5"/>
                      <a:pt x="3" y="5"/>
                      <a:pt x="2" y="7"/>
                    </a:cubicBezTo>
                    <a:cubicBezTo>
                      <a:pt x="2" y="8"/>
                      <a:pt x="3" y="6"/>
                      <a:pt x="2" y="7"/>
                    </a:cubicBezTo>
                    <a:cubicBezTo>
                      <a:pt x="4" y="6"/>
                      <a:pt x="5" y="7"/>
                      <a:pt x="5" y="9"/>
                    </a:cubicBezTo>
                    <a:cubicBezTo>
                      <a:pt x="4" y="8"/>
                      <a:pt x="3" y="7"/>
                      <a:pt x="2" y="7"/>
                    </a:cubicBezTo>
                    <a:cubicBezTo>
                      <a:pt x="4" y="6"/>
                      <a:pt x="2" y="6"/>
                      <a:pt x="3" y="6"/>
                    </a:cubicBezTo>
                    <a:cubicBezTo>
                      <a:pt x="3" y="6"/>
                      <a:pt x="3" y="5"/>
                      <a:pt x="3" y="6"/>
                    </a:cubicBezTo>
                    <a:cubicBezTo>
                      <a:pt x="5" y="5"/>
                      <a:pt x="3" y="6"/>
                      <a:pt x="3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4" y="5"/>
                      <a:pt x="3" y="5"/>
                      <a:pt x="4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3"/>
                      <a:pt x="4" y="4"/>
                      <a:pt x="2" y="3"/>
                    </a:cubicBezTo>
                    <a:cubicBezTo>
                      <a:pt x="5" y="4"/>
                      <a:pt x="1" y="3"/>
                      <a:pt x="2" y="3"/>
                    </a:cubicBezTo>
                    <a:cubicBezTo>
                      <a:pt x="3" y="3"/>
                      <a:pt x="3" y="3"/>
                      <a:pt x="4" y="3"/>
                    </a:cubicBezTo>
                    <a:cubicBezTo>
                      <a:pt x="2" y="3"/>
                      <a:pt x="4" y="3"/>
                      <a:pt x="3" y="3"/>
                    </a:cubicBezTo>
                    <a:cubicBezTo>
                      <a:pt x="5" y="3"/>
                      <a:pt x="4" y="3"/>
                      <a:pt x="5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1" y="0"/>
                      <a:pt x="1" y="0"/>
                    </a:cubicBezTo>
                    <a:cubicBezTo>
                      <a:pt x="1" y="2"/>
                      <a:pt x="1" y="3"/>
                      <a:pt x="0" y="3"/>
                    </a:cubicBezTo>
                    <a:cubicBezTo>
                      <a:pt x="2" y="4"/>
                      <a:pt x="0" y="4"/>
                      <a:pt x="2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1" y="4"/>
                      <a:pt x="2" y="4"/>
                    </a:cubicBezTo>
                    <a:cubicBezTo>
                      <a:pt x="2" y="4"/>
                      <a:pt x="1" y="5"/>
                      <a:pt x="0" y="5"/>
                    </a:cubicBezTo>
                    <a:cubicBezTo>
                      <a:pt x="0" y="5"/>
                      <a:pt x="1" y="5"/>
                      <a:pt x="2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6"/>
                      <a:pt x="1" y="8"/>
                      <a:pt x="4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4" y="8"/>
                      <a:pt x="3" y="4"/>
                      <a:pt x="4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5" y="7"/>
                      <a:pt x="5" y="8"/>
                    </a:cubicBezTo>
                    <a:cubicBezTo>
                      <a:pt x="5" y="8"/>
                      <a:pt x="6" y="8"/>
                      <a:pt x="5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5" y="6"/>
                      <a:pt x="6" y="7"/>
                    </a:cubicBezTo>
                    <a:cubicBezTo>
                      <a:pt x="5" y="6"/>
                      <a:pt x="4" y="5"/>
                      <a:pt x="4" y="4"/>
                    </a:cubicBezTo>
                    <a:cubicBezTo>
                      <a:pt x="4" y="7"/>
                      <a:pt x="2" y="2"/>
                      <a:pt x="2" y="3"/>
                    </a:cubicBezTo>
                    <a:cubicBezTo>
                      <a:pt x="2" y="4"/>
                      <a:pt x="3" y="4"/>
                      <a:pt x="3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70" name="Freeform 969"/>
              <p:cNvSpPr/>
              <p:nvPr/>
            </p:nvSpPr>
            <p:spPr bwMode="auto">
              <a:xfrm>
                <a:off x="1843" y="259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71" name="Freeform 970"/>
              <p:cNvSpPr/>
              <p:nvPr/>
            </p:nvSpPr>
            <p:spPr bwMode="auto">
              <a:xfrm>
                <a:off x="1838" y="2579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72" name="Rectangle 971"/>
              <p:cNvSpPr>
                <a:spLocks noChangeArrowheads="1"/>
              </p:cNvSpPr>
              <p:nvPr/>
            </p:nvSpPr>
            <p:spPr bwMode="auto">
              <a:xfrm>
                <a:off x="1846" y="2595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73" name="Freeform 972"/>
              <p:cNvSpPr/>
              <p:nvPr/>
            </p:nvSpPr>
            <p:spPr bwMode="auto">
              <a:xfrm>
                <a:off x="1840" y="2587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74" name="Freeform 973"/>
              <p:cNvSpPr/>
              <p:nvPr/>
            </p:nvSpPr>
            <p:spPr bwMode="auto">
              <a:xfrm>
                <a:off x="1832" y="2581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0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75" name="Freeform 974"/>
              <p:cNvSpPr/>
              <p:nvPr/>
            </p:nvSpPr>
            <p:spPr bwMode="auto">
              <a:xfrm>
                <a:off x="1838" y="259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76" name="Freeform 975"/>
              <p:cNvSpPr/>
              <p:nvPr/>
            </p:nvSpPr>
            <p:spPr bwMode="auto">
              <a:xfrm>
                <a:off x="1829" y="2565"/>
                <a:ext cx="33" cy="54"/>
              </a:xfrm>
              <a:custGeom>
                <a:avLst/>
                <a:gdLst>
                  <a:gd name="T0" fmla="*/ 4 w 12"/>
                  <a:gd name="T1" fmla="*/ 15 h 20"/>
                  <a:gd name="T2" fmla="*/ 4 w 12"/>
                  <a:gd name="T3" fmla="*/ 17 h 20"/>
                  <a:gd name="T4" fmla="*/ 5 w 12"/>
                  <a:gd name="T5" fmla="*/ 18 h 20"/>
                  <a:gd name="T6" fmla="*/ 6 w 12"/>
                  <a:gd name="T7" fmla="*/ 17 h 20"/>
                  <a:gd name="T8" fmla="*/ 8 w 12"/>
                  <a:gd name="T9" fmla="*/ 16 h 20"/>
                  <a:gd name="T10" fmla="*/ 9 w 12"/>
                  <a:gd name="T11" fmla="*/ 12 h 20"/>
                  <a:gd name="T12" fmla="*/ 10 w 12"/>
                  <a:gd name="T13" fmla="*/ 15 h 20"/>
                  <a:gd name="T14" fmla="*/ 8 w 12"/>
                  <a:gd name="T15" fmla="*/ 13 h 20"/>
                  <a:gd name="T16" fmla="*/ 9 w 12"/>
                  <a:gd name="T17" fmla="*/ 12 h 20"/>
                  <a:gd name="T18" fmla="*/ 7 w 12"/>
                  <a:gd name="T19" fmla="*/ 12 h 20"/>
                  <a:gd name="T20" fmla="*/ 7 w 12"/>
                  <a:gd name="T21" fmla="*/ 11 h 20"/>
                  <a:gd name="T22" fmla="*/ 4 w 12"/>
                  <a:gd name="T23" fmla="*/ 12 h 20"/>
                  <a:gd name="T24" fmla="*/ 8 w 12"/>
                  <a:gd name="T25" fmla="*/ 10 h 20"/>
                  <a:gd name="T26" fmla="*/ 7 w 12"/>
                  <a:gd name="T27" fmla="*/ 9 h 20"/>
                  <a:gd name="T28" fmla="*/ 7 w 12"/>
                  <a:gd name="T29" fmla="*/ 8 h 20"/>
                  <a:gd name="T30" fmla="*/ 5 w 12"/>
                  <a:gd name="T31" fmla="*/ 8 h 20"/>
                  <a:gd name="T32" fmla="*/ 2 w 12"/>
                  <a:gd name="T33" fmla="*/ 8 h 20"/>
                  <a:gd name="T34" fmla="*/ 6 w 12"/>
                  <a:gd name="T35" fmla="*/ 6 h 20"/>
                  <a:gd name="T36" fmla="*/ 5 w 12"/>
                  <a:gd name="T37" fmla="*/ 5 h 20"/>
                  <a:gd name="T38" fmla="*/ 4 w 12"/>
                  <a:gd name="T39" fmla="*/ 5 h 20"/>
                  <a:gd name="T40" fmla="*/ 4 w 12"/>
                  <a:gd name="T41" fmla="*/ 7 h 20"/>
                  <a:gd name="T42" fmla="*/ 3 w 12"/>
                  <a:gd name="T43" fmla="*/ 5 h 20"/>
                  <a:gd name="T44" fmla="*/ 3 w 12"/>
                  <a:gd name="T45" fmla="*/ 4 h 20"/>
                  <a:gd name="T46" fmla="*/ 1 w 12"/>
                  <a:gd name="T47" fmla="*/ 7 h 20"/>
                  <a:gd name="T48" fmla="*/ 1 w 12"/>
                  <a:gd name="T49" fmla="*/ 7 h 20"/>
                  <a:gd name="T50" fmla="*/ 1 w 12"/>
                  <a:gd name="T51" fmla="*/ 8 h 20"/>
                  <a:gd name="T52" fmla="*/ 1 w 12"/>
                  <a:gd name="T53" fmla="*/ 9 h 20"/>
                  <a:gd name="T54" fmla="*/ 2 w 12"/>
                  <a:gd name="T55" fmla="*/ 9 h 20"/>
                  <a:gd name="T56" fmla="*/ 3 w 12"/>
                  <a:gd name="T57" fmla="*/ 10 h 20"/>
                  <a:gd name="T58" fmla="*/ 3 w 12"/>
                  <a:gd name="T59" fmla="*/ 10 h 20"/>
                  <a:gd name="T60" fmla="*/ 3 w 12"/>
                  <a:gd name="T61" fmla="*/ 10 h 20"/>
                  <a:gd name="T62" fmla="*/ 4 w 12"/>
                  <a:gd name="T63" fmla="*/ 11 h 20"/>
                  <a:gd name="T64" fmla="*/ 5 w 12"/>
                  <a:gd name="T65" fmla="*/ 11 h 20"/>
                  <a:gd name="T66" fmla="*/ 3 w 12"/>
                  <a:gd name="T67" fmla="*/ 12 h 20"/>
                  <a:gd name="T68" fmla="*/ 4 w 12"/>
                  <a:gd name="T69" fmla="*/ 13 h 20"/>
                  <a:gd name="T70" fmla="*/ 6 w 12"/>
                  <a:gd name="T71" fmla="*/ 12 h 20"/>
                  <a:gd name="T72" fmla="*/ 7 w 12"/>
                  <a:gd name="T73" fmla="*/ 13 h 20"/>
                  <a:gd name="T74" fmla="*/ 8 w 12"/>
                  <a:gd name="T75" fmla="*/ 14 h 20"/>
                  <a:gd name="T76" fmla="*/ 8 w 12"/>
                  <a:gd name="T77" fmla="*/ 14 h 20"/>
                  <a:gd name="T78" fmla="*/ 9 w 12"/>
                  <a:gd name="T79" fmla="*/ 13 h 20"/>
                  <a:gd name="T80" fmla="*/ 8 w 12"/>
                  <a:gd name="T81" fmla="*/ 12 h 20"/>
                  <a:gd name="T82" fmla="*/ 8 w 12"/>
                  <a:gd name="T83" fmla="*/ 14 h 20"/>
                  <a:gd name="T84" fmla="*/ 7 w 12"/>
                  <a:gd name="T85" fmla="*/ 15 h 20"/>
                  <a:gd name="T86" fmla="*/ 5 w 12"/>
                  <a:gd name="T87" fmla="*/ 13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2" h="20">
                    <a:moveTo>
                      <a:pt x="5" y="13"/>
                    </a:moveTo>
                    <a:cubicBezTo>
                      <a:pt x="5" y="13"/>
                      <a:pt x="5" y="14"/>
                      <a:pt x="4" y="15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4"/>
                      <a:pt x="4" y="16"/>
                      <a:pt x="4" y="17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5" y="15"/>
                      <a:pt x="5" y="18"/>
                      <a:pt x="5" y="18"/>
                    </a:cubicBezTo>
                    <a:cubicBezTo>
                      <a:pt x="5" y="18"/>
                      <a:pt x="5" y="15"/>
                      <a:pt x="6" y="15"/>
                    </a:cubicBezTo>
                    <a:cubicBezTo>
                      <a:pt x="6" y="15"/>
                      <a:pt x="6" y="16"/>
                      <a:pt x="6" y="17"/>
                    </a:cubicBezTo>
                    <a:cubicBezTo>
                      <a:pt x="6" y="17"/>
                      <a:pt x="6" y="15"/>
                      <a:pt x="6" y="14"/>
                    </a:cubicBezTo>
                    <a:cubicBezTo>
                      <a:pt x="7" y="20"/>
                      <a:pt x="7" y="13"/>
                      <a:pt x="8" y="16"/>
                    </a:cubicBezTo>
                    <a:cubicBezTo>
                      <a:pt x="8" y="16"/>
                      <a:pt x="8" y="16"/>
                      <a:pt x="9" y="16"/>
                    </a:cubicBezTo>
                    <a:cubicBezTo>
                      <a:pt x="11" y="14"/>
                      <a:pt x="8" y="11"/>
                      <a:pt x="9" y="12"/>
                    </a:cubicBezTo>
                    <a:cubicBezTo>
                      <a:pt x="8" y="14"/>
                      <a:pt x="10" y="9"/>
                      <a:pt x="7" y="16"/>
                    </a:cubicBezTo>
                    <a:cubicBezTo>
                      <a:pt x="7" y="17"/>
                      <a:pt x="11" y="15"/>
                      <a:pt x="10" y="15"/>
                    </a:cubicBezTo>
                    <a:cubicBezTo>
                      <a:pt x="11" y="15"/>
                      <a:pt x="10" y="14"/>
                      <a:pt x="12" y="14"/>
                    </a:cubicBezTo>
                    <a:cubicBezTo>
                      <a:pt x="8" y="14"/>
                      <a:pt x="12" y="11"/>
                      <a:pt x="8" y="13"/>
                    </a:cubicBezTo>
                    <a:cubicBezTo>
                      <a:pt x="9" y="12"/>
                      <a:pt x="8" y="13"/>
                      <a:pt x="9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10" y="11"/>
                      <a:pt x="8" y="13"/>
                      <a:pt x="9" y="12"/>
                    </a:cubicBezTo>
                    <a:cubicBezTo>
                      <a:pt x="9" y="11"/>
                      <a:pt x="8" y="12"/>
                      <a:pt x="7" y="12"/>
                    </a:cubicBezTo>
                    <a:cubicBezTo>
                      <a:pt x="7" y="12"/>
                      <a:pt x="8" y="11"/>
                      <a:pt x="9" y="10"/>
                    </a:cubicBezTo>
                    <a:cubicBezTo>
                      <a:pt x="7" y="11"/>
                      <a:pt x="8" y="11"/>
                      <a:pt x="7" y="11"/>
                    </a:cubicBezTo>
                    <a:cubicBezTo>
                      <a:pt x="7" y="11"/>
                      <a:pt x="7" y="11"/>
                      <a:pt x="6" y="12"/>
                    </a:cubicBezTo>
                    <a:cubicBezTo>
                      <a:pt x="6" y="11"/>
                      <a:pt x="5" y="12"/>
                      <a:pt x="4" y="12"/>
                    </a:cubicBezTo>
                    <a:cubicBezTo>
                      <a:pt x="6" y="10"/>
                      <a:pt x="4" y="12"/>
                      <a:pt x="6" y="11"/>
                    </a:cubicBezTo>
                    <a:cubicBezTo>
                      <a:pt x="7" y="11"/>
                      <a:pt x="7" y="11"/>
                      <a:pt x="8" y="10"/>
                    </a:cubicBezTo>
                    <a:cubicBezTo>
                      <a:pt x="8" y="10"/>
                      <a:pt x="8" y="10"/>
                      <a:pt x="6" y="10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8" y="8"/>
                      <a:pt x="5" y="9"/>
                      <a:pt x="6" y="9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5" y="9"/>
                      <a:pt x="7" y="7"/>
                      <a:pt x="6" y="7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7" y="6"/>
                      <a:pt x="3" y="8"/>
                      <a:pt x="4" y="7"/>
                    </a:cubicBezTo>
                    <a:cubicBezTo>
                      <a:pt x="3" y="8"/>
                      <a:pt x="2" y="8"/>
                      <a:pt x="2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8"/>
                      <a:pt x="5" y="6"/>
                      <a:pt x="6" y="6"/>
                    </a:cubicBezTo>
                    <a:cubicBezTo>
                      <a:pt x="5" y="6"/>
                      <a:pt x="5" y="5"/>
                      <a:pt x="4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3" y="7"/>
                      <a:pt x="3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2" y="0"/>
                      <a:pt x="2" y="5"/>
                    </a:cubicBezTo>
                    <a:cubicBezTo>
                      <a:pt x="3" y="4"/>
                      <a:pt x="5" y="7"/>
                      <a:pt x="4" y="7"/>
                    </a:cubicBezTo>
                    <a:cubicBezTo>
                      <a:pt x="2" y="5"/>
                      <a:pt x="3" y="3"/>
                      <a:pt x="2" y="6"/>
                    </a:cubicBezTo>
                    <a:cubicBezTo>
                      <a:pt x="2" y="6"/>
                      <a:pt x="2" y="5"/>
                      <a:pt x="3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5"/>
                      <a:pt x="3" y="5"/>
                      <a:pt x="3" y="4"/>
                    </a:cubicBezTo>
                    <a:cubicBezTo>
                      <a:pt x="4" y="4"/>
                      <a:pt x="2" y="5"/>
                      <a:pt x="3" y="5"/>
                    </a:cubicBezTo>
                    <a:cubicBezTo>
                      <a:pt x="2" y="6"/>
                      <a:pt x="2" y="6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6"/>
                      <a:pt x="0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1" y="8"/>
                      <a:pt x="2" y="8"/>
                      <a:pt x="1" y="9"/>
                    </a:cubicBezTo>
                    <a:cubicBezTo>
                      <a:pt x="2" y="8"/>
                      <a:pt x="3" y="7"/>
                      <a:pt x="4" y="8"/>
                    </a:cubicBezTo>
                    <a:cubicBezTo>
                      <a:pt x="2" y="9"/>
                      <a:pt x="3" y="9"/>
                      <a:pt x="2" y="9"/>
                    </a:cubicBezTo>
                    <a:cubicBezTo>
                      <a:pt x="3" y="9"/>
                      <a:pt x="3" y="10"/>
                      <a:pt x="3" y="9"/>
                    </a:cubicBezTo>
                    <a:cubicBezTo>
                      <a:pt x="4" y="9"/>
                      <a:pt x="4" y="9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1"/>
                      <a:pt x="5" y="9"/>
                      <a:pt x="4" y="11"/>
                    </a:cubicBezTo>
                    <a:cubicBezTo>
                      <a:pt x="4" y="10"/>
                      <a:pt x="5" y="11"/>
                      <a:pt x="6" y="9"/>
                    </a:cubicBezTo>
                    <a:cubicBezTo>
                      <a:pt x="6" y="10"/>
                      <a:pt x="4" y="11"/>
                      <a:pt x="5" y="11"/>
                    </a:cubicBezTo>
                    <a:cubicBezTo>
                      <a:pt x="6" y="10"/>
                      <a:pt x="4" y="11"/>
                      <a:pt x="5" y="11"/>
                    </a:cubicBezTo>
                    <a:cubicBezTo>
                      <a:pt x="4" y="12"/>
                      <a:pt x="5" y="11"/>
                      <a:pt x="3" y="12"/>
                    </a:cubicBezTo>
                    <a:cubicBezTo>
                      <a:pt x="3" y="12"/>
                      <a:pt x="5" y="12"/>
                      <a:pt x="5" y="12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6" y="12"/>
                      <a:pt x="5" y="13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5" y="13"/>
                      <a:pt x="6" y="13"/>
                      <a:pt x="5" y="14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5" y="14"/>
                      <a:pt x="7" y="14"/>
                      <a:pt x="9" y="13"/>
                    </a:cubicBezTo>
                    <a:cubicBezTo>
                      <a:pt x="9" y="13"/>
                      <a:pt x="8" y="14"/>
                      <a:pt x="8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4"/>
                      <a:pt x="6" y="14"/>
                      <a:pt x="8" y="14"/>
                    </a:cubicBezTo>
                    <a:cubicBezTo>
                      <a:pt x="8" y="14"/>
                      <a:pt x="9" y="15"/>
                      <a:pt x="7" y="14"/>
                    </a:cubicBezTo>
                    <a:cubicBezTo>
                      <a:pt x="6" y="12"/>
                      <a:pt x="10" y="13"/>
                      <a:pt x="9" y="13"/>
                    </a:cubicBezTo>
                    <a:cubicBezTo>
                      <a:pt x="7" y="16"/>
                      <a:pt x="8" y="17"/>
                      <a:pt x="6" y="15"/>
                    </a:cubicBezTo>
                    <a:cubicBezTo>
                      <a:pt x="8" y="11"/>
                      <a:pt x="8" y="13"/>
                      <a:pt x="8" y="12"/>
                    </a:cubicBezTo>
                    <a:cubicBezTo>
                      <a:pt x="7" y="12"/>
                      <a:pt x="7" y="12"/>
                      <a:pt x="7" y="14"/>
                    </a:cubicBezTo>
                    <a:cubicBezTo>
                      <a:pt x="7" y="14"/>
                      <a:pt x="8" y="15"/>
                      <a:pt x="8" y="14"/>
                    </a:cubicBezTo>
                    <a:cubicBezTo>
                      <a:pt x="9" y="13"/>
                      <a:pt x="10" y="15"/>
                      <a:pt x="8" y="16"/>
                    </a:cubicBezTo>
                    <a:cubicBezTo>
                      <a:pt x="7" y="16"/>
                      <a:pt x="7" y="14"/>
                      <a:pt x="7" y="15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6" y="10"/>
                      <a:pt x="6" y="16"/>
                      <a:pt x="5" y="1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77" name="Freeform 976"/>
              <p:cNvSpPr/>
              <p:nvPr/>
            </p:nvSpPr>
            <p:spPr bwMode="auto">
              <a:xfrm>
                <a:off x="1846" y="2603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78" name="Rectangle 977"/>
              <p:cNvSpPr>
                <a:spLocks noChangeArrowheads="1"/>
              </p:cNvSpPr>
              <p:nvPr/>
            </p:nvSpPr>
            <p:spPr bwMode="auto">
              <a:xfrm>
                <a:off x="1849" y="2603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79" name="Freeform 978"/>
              <p:cNvSpPr/>
              <p:nvPr/>
            </p:nvSpPr>
            <p:spPr bwMode="auto">
              <a:xfrm>
                <a:off x="1840" y="260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80" name="Rectangle 979"/>
              <p:cNvSpPr>
                <a:spLocks noChangeArrowheads="1"/>
              </p:cNvSpPr>
              <p:nvPr/>
            </p:nvSpPr>
            <p:spPr bwMode="auto">
              <a:xfrm>
                <a:off x="1840" y="2603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81" name="Freeform 980"/>
              <p:cNvSpPr/>
              <p:nvPr/>
            </p:nvSpPr>
            <p:spPr bwMode="auto">
              <a:xfrm>
                <a:off x="1805" y="2590"/>
                <a:ext cx="35" cy="27"/>
              </a:xfrm>
              <a:custGeom>
                <a:avLst/>
                <a:gdLst>
                  <a:gd name="T0" fmla="*/ 6 w 13"/>
                  <a:gd name="T1" fmla="*/ 2 h 10"/>
                  <a:gd name="T2" fmla="*/ 5 w 13"/>
                  <a:gd name="T3" fmla="*/ 2 h 10"/>
                  <a:gd name="T4" fmla="*/ 6 w 13"/>
                  <a:gd name="T5" fmla="*/ 2 h 10"/>
                  <a:gd name="T6" fmla="*/ 3 w 13"/>
                  <a:gd name="T7" fmla="*/ 0 h 10"/>
                  <a:gd name="T8" fmla="*/ 7 w 13"/>
                  <a:gd name="T9" fmla="*/ 8 h 10"/>
                  <a:gd name="T10" fmla="*/ 4 w 13"/>
                  <a:gd name="T11" fmla="*/ 6 h 10"/>
                  <a:gd name="T12" fmla="*/ 10 w 13"/>
                  <a:gd name="T13" fmla="*/ 8 h 10"/>
                  <a:gd name="T14" fmla="*/ 9 w 13"/>
                  <a:gd name="T15" fmla="*/ 10 h 10"/>
                  <a:gd name="T16" fmla="*/ 11 w 13"/>
                  <a:gd name="T17" fmla="*/ 9 h 10"/>
                  <a:gd name="T18" fmla="*/ 10 w 13"/>
                  <a:gd name="T19" fmla="*/ 8 h 10"/>
                  <a:gd name="T20" fmla="*/ 11 w 13"/>
                  <a:gd name="T21" fmla="*/ 8 h 10"/>
                  <a:gd name="T22" fmla="*/ 11 w 13"/>
                  <a:gd name="T23" fmla="*/ 8 h 10"/>
                  <a:gd name="T24" fmla="*/ 11 w 13"/>
                  <a:gd name="T25" fmla="*/ 8 h 10"/>
                  <a:gd name="T26" fmla="*/ 11 w 13"/>
                  <a:gd name="T27" fmla="*/ 8 h 10"/>
                  <a:gd name="T28" fmla="*/ 12 w 13"/>
                  <a:gd name="T29" fmla="*/ 8 h 10"/>
                  <a:gd name="T30" fmla="*/ 12 w 13"/>
                  <a:gd name="T31" fmla="*/ 9 h 10"/>
                  <a:gd name="T32" fmla="*/ 13 w 13"/>
                  <a:gd name="T33" fmla="*/ 7 h 10"/>
                  <a:gd name="T34" fmla="*/ 13 w 13"/>
                  <a:gd name="T35" fmla="*/ 6 h 10"/>
                  <a:gd name="T36" fmla="*/ 12 w 13"/>
                  <a:gd name="T37" fmla="*/ 7 h 10"/>
                  <a:gd name="T38" fmla="*/ 12 w 13"/>
                  <a:gd name="T39" fmla="*/ 7 h 10"/>
                  <a:gd name="T40" fmla="*/ 11 w 13"/>
                  <a:gd name="T41" fmla="*/ 7 h 10"/>
                  <a:gd name="T42" fmla="*/ 12 w 13"/>
                  <a:gd name="T43" fmla="*/ 5 h 10"/>
                  <a:gd name="T44" fmla="*/ 11 w 13"/>
                  <a:gd name="T45" fmla="*/ 4 h 10"/>
                  <a:gd name="T46" fmla="*/ 11 w 13"/>
                  <a:gd name="T47" fmla="*/ 4 h 10"/>
                  <a:gd name="T48" fmla="*/ 10 w 13"/>
                  <a:gd name="T49" fmla="*/ 5 h 10"/>
                  <a:gd name="T50" fmla="*/ 11 w 13"/>
                  <a:gd name="T51" fmla="*/ 6 h 10"/>
                  <a:gd name="T52" fmla="*/ 10 w 13"/>
                  <a:gd name="T53" fmla="*/ 8 h 10"/>
                  <a:gd name="T54" fmla="*/ 10 w 13"/>
                  <a:gd name="T55" fmla="*/ 8 h 10"/>
                  <a:gd name="T56" fmla="*/ 10 w 13"/>
                  <a:gd name="T57" fmla="*/ 6 h 10"/>
                  <a:gd name="T58" fmla="*/ 10 w 13"/>
                  <a:gd name="T59" fmla="*/ 7 h 10"/>
                  <a:gd name="T60" fmla="*/ 10 w 13"/>
                  <a:gd name="T61" fmla="*/ 5 h 10"/>
                  <a:gd name="T62" fmla="*/ 10 w 13"/>
                  <a:gd name="T63" fmla="*/ 7 h 10"/>
                  <a:gd name="T64" fmla="*/ 6 w 13"/>
                  <a:gd name="T65" fmla="*/ 5 h 10"/>
                  <a:gd name="T66" fmla="*/ 8 w 13"/>
                  <a:gd name="T67" fmla="*/ 6 h 10"/>
                  <a:gd name="T68" fmla="*/ 6 w 13"/>
                  <a:gd name="T69" fmla="*/ 5 h 10"/>
                  <a:gd name="T70" fmla="*/ 7 w 13"/>
                  <a:gd name="T71" fmla="*/ 4 h 10"/>
                  <a:gd name="T72" fmla="*/ 6 w 13"/>
                  <a:gd name="T73" fmla="*/ 4 h 10"/>
                  <a:gd name="T74" fmla="*/ 6 w 13"/>
                  <a:gd name="T75" fmla="*/ 3 h 10"/>
                  <a:gd name="T76" fmla="*/ 6 w 13"/>
                  <a:gd name="T77" fmla="*/ 3 h 10"/>
                  <a:gd name="T78" fmla="*/ 4 w 13"/>
                  <a:gd name="T79" fmla="*/ 2 h 10"/>
                  <a:gd name="T80" fmla="*/ 6 w 13"/>
                  <a:gd name="T81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3" h="10">
                    <a:moveTo>
                      <a:pt x="6" y="2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4" y="1"/>
                      <a:pt x="6" y="2"/>
                    </a:cubicBezTo>
                    <a:cubicBezTo>
                      <a:pt x="4" y="1"/>
                      <a:pt x="6" y="0"/>
                      <a:pt x="3" y="0"/>
                    </a:cubicBezTo>
                    <a:cubicBezTo>
                      <a:pt x="5" y="4"/>
                      <a:pt x="0" y="2"/>
                      <a:pt x="7" y="8"/>
                    </a:cubicBezTo>
                    <a:cubicBezTo>
                      <a:pt x="8" y="8"/>
                      <a:pt x="7" y="10"/>
                      <a:pt x="4" y="6"/>
                    </a:cubicBezTo>
                    <a:cubicBezTo>
                      <a:pt x="11" y="10"/>
                      <a:pt x="8" y="10"/>
                      <a:pt x="10" y="8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0" y="10"/>
                      <a:pt x="10" y="7"/>
                      <a:pt x="11" y="9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7"/>
                      <a:pt x="11" y="7"/>
                      <a:pt x="11" y="8"/>
                    </a:cubicBezTo>
                    <a:cubicBezTo>
                      <a:pt x="11" y="9"/>
                      <a:pt x="11" y="8"/>
                      <a:pt x="11" y="8"/>
                    </a:cubicBezTo>
                    <a:cubicBezTo>
                      <a:pt x="11" y="9"/>
                      <a:pt x="11" y="8"/>
                      <a:pt x="12" y="8"/>
                    </a:cubicBezTo>
                    <a:cubicBezTo>
                      <a:pt x="12" y="8"/>
                      <a:pt x="12" y="9"/>
                      <a:pt x="12" y="9"/>
                    </a:cubicBezTo>
                    <a:cubicBezTo>
                      <a:pt x="12" y="8"/>
                      <a:pt x="13" y="10"/>
                      <a:pt x="13" y="7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5"/>
                      <a:pt x="12" y="6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10"/>
                      <a:pt x="12" y="6"/>
                      <a:pt x="11" y="7"/>
                    </a:cubicBezTo>
                    <a:cubicBezTo>
                      <a:pt x="11" y="6"/>
                      <a:pt x="12" y="6"/>
                      <a:pt x="12" y="5"/>
                    </a:cubicBezTo>
                    <a:cubicBezTo>
                      <a:pt x="11" y="3"/>
                      <a:pt x="11" y="7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0" y="4"/>
                      <a:pt x="10" y="5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0" y="6"/>
                      <a:pt x="10" y="7"/>
                      <a:pt x="10" y="8"/>
                    </a:cubicBezTo>
                    <a:cubicBezTo>
                      <a:pt x="10" y="6"/>
                      <a:pt x="10" y="8"/>
                      <a:pt x="10" y="8"/>
                    </a:cubicBezTo>
                    <a:cubicBezTo>
                      <a:pt x="10" y="7"/>
                      <a:pt x="10" y="7"/>
                      <a:pt x="10" y="6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5"/>
                      <a:pt x="10" y="5"/>
                    </a:cubicBezTo>
                    <a:cubicBezTo>
                      <a:pt x="9" y="6"/>
                      <a:pt x="10" y="5"/>
                      <a:pt x="10" y="7"/>
                    </a:cubicBezTo>
                    <a:cubicBezTo>
                      <a:pt x="9" y="5"/>
                      <a:pt x="9" y="7"/>
                      <a:pt x="6" y="5"/>
                    </a:cubicBezTo>
                    <a:cubicBezTo>
                      <a:pt x="7" y="4"/>
                      <a:pt x="8" y="6"/>
                      <a:pt x="8" y="6"/>
                    </a:cubicBezTo>
                    <a:cubicBezTo>
                      <a:pt x="8" y="5"/>
                      <a:pt x="7" y="5"/>
                      <a:pt x="6" y="5"/>
                    </a:cubicBezTo>
                    <a:cubicBezTo>
                      <a:pt x="5" y="5"/>
                      <a:pt x="6" y="4"/>
                      <a:pt x="7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4" y="4"/>
                      <a:pt x="7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3" y="3"/>
                      <a:pt x="4" y="2"/>
                    </a:cubicBezTo>
                    <a:cubicBezTo>
                      <a:pt x="5" y="2"/>
                      <a:pt x="5" y="3"/>
                      <a:pt x="6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82" name="Freeform 981"/>
              <p:cNvSpPr/>
              <p:nvPr/>
            </p:nvSpPr>
            <p:spPr bwMode="auto">
              <a:xfrm>
                <a:off x="1813" y="2587"/>
                <a:ext cx="8" cy="3"/>
              </a:xfrm>
              <a:custGeom>
                <a:avLst/>
                <a:gdLst>
                  <a:gd name="T0" fmla="*/ 1 w 3"/>
                  <a:gd name="T1" fmla="*/ 1 h 1"/>
                  <a:gd name="T2" fmla="*/ 2 w 3"/>
                  <a:gd name="T3" fmla="*/ 1 h 1"/>
                  <a:gd name="T4" fmla="*/ 0 w 3"/>
                  <a:gd name="T5" fmla="*/ 0 h 1"/>
                  <a:gd name="T6" fmla="*/ 1 w 3"/>
                  <a:gd name="T7" fmla="*/ 1 h 1"/>
                  <a:gd name="T8" fmla="*/ 1 w 3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1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1" y="0"/>
                      <a:pt x="0" y="0"/>
                    </a:cubicBezTo>
                    <a:cubicBezTo>
                      <a:pt x="1" y="0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83" name="Freeform 982"/>
              <p:cNvSpPr/>
              <p:nvPr/>
            </p:nvSpPr>
            <p:spPr bwMode="auto">
              <a:xfrm>
                <a:off x="1813" y="2573"/>
                <a:ext cx="36" cy="17"/>
              </a:xfrm>
              <a:custGeom>
                <a:avLst/>
                <a:gdLst>
                  <a:gd name="T0" fmla="*/ 10 w 13"/>
                  <a:gd name="T1" fmla="*/ 4 h 6"/>
                  <a:gd name="T2" fmla="*/ 11 w 13"/>
                  <a:gd name="T3" fmla="*/ 3 h 6"/>
                  <a:gd name="T4" fmla="*/ 6 w 13"/>
                  <a:gd name="T5" fmla="*/ 0 h 6"/>
                  <a:gd name="T6" fmla="*/ 2 w 13"/>
                  <a:gd name="T7" fmla="*/ 4 h 6"/>
                  <a:gd name="T8" fmla="*/ 1 w 13"/>
                  <a:gd name="T9" fmla="*/ 4 h 6"/>
                  <a:gd name="T10" fmla="*/ 2 w 13"/>
                  <a:gd name="T11" fmla="*/ 5 h 6"/>
                  <a:gd name="T12" fmla="*/ 1 w 13"/>
                  <a:gd name="T13" fmla="*/ 4 h 6"/>
                  <a:gd name="T14" fmla="*/ 2 w 13"/>
                  <a:gd name="T15" fmla="*/ 5 h 6"/>
                  <a:gd name="T16" fmla="*/ 2 w 13"/>
                  <a:gd name="T17" fmla="*/ 4 h 6"/>
                  <a:gd name="T18" fmla="*/ 3 w 13"/>
                  <a:gd name="T19" fmla="*/ 5 h 6"/>
                  <a:gd name="T20" fmla="*/ 7 w 13"/>
                  <a:gd name="T21" fmla="*/ 2 h 6"/>
                  <a:gd name="T22" fmla="*/ 7 w 13"/>
                  <a:gd name="T23" fmla="*/ 4 h 6"/>
                  <a:gd name="T24" fmla="*/ 8 w 13"/>
                  <a:gd name="T25" fmla="*/ 5 h 6"/>
                  <a:gd name="T26" fmla="*/ 8 w 13"/>
                  <a:gd name="T27" fmla="*/ 4 h 6"/>
                  <a:gd name="T28" fmla="*/ 9 w 13"/>
                  <a:gd name="T29" fmla="*/ 3 h 6"/>
                  <a:gd name="T30" fmla="*/ 8 w 13"/>
                  <a:gd name="T31" fmla="*/ 5 h 6"/>
                  <a:gd name="T32" fmla="*/ 10 w 13"/>
                  <a:gd name="T33" fmla="*/ 6 h 6"/>
                  <a:gd name="T34" fmla="*/ 12 w 13"/>
                  <a:gd name="T35" fmla="*/ 5 h 6"/>
                  <a:gd name="T36" fmla="*/ 10 w 13"/>
                  <a:gd name="T37" fmla="*/ 6 h 6"/>
                  <a:gd name="T38" fmla="*/ 10 w 13"/>
                  <a:gd name="T39" fmla="*/ 6 h 6"/>
                  <a:gd name="T40" fmla="*/ 13 w 13"/>
                  <a:gd name="T41" fmla="*/ 5 h 6"/>
                  <a:gd name="T42" fmla="*/ 10 w 13"/>
                  <a:gd name="T43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" h="6">
                    <a:moveTo>
                      <a:pt x="10" y="4"/>
                    </a:moveTo>
                    <a:cubicBezTo>
                      <a:pt x="11" y="3"/>
                      <a:pt x="11" y="3"/>
                      <a:pt x="11" y="3"/>
                    </a:cubicBezTo>
                    <a:cubicBezTo>
                      <a:pt x="9" y="2"/>
                      <a:pt x="11" y="3"/>
                      <a:pt x="6" y="0"/>
                    </a:cubicBezTo>
                    <a:cubicBezTo>
                      <a:pt x="3" y="0"/>
                      <a:pt x="3" y="3"/>
                      <a:pt x="2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0" y="5"/>
                      <a:pt x="2" y="5"/>
                    </a:cubicBezTo>
                    <a:cubicBezTo>
                      <a:pt x="2" y="5"/>
                      <a:pt x="1" y="5"/>
                      <a:pt x="1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6"/>
                      <a:pt x="1" y="1"/>
                      <a:pt x="7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8" y="4"/>
                      <a:pt x="8" y="4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4"/>
                      <a:pt x="8" y="4"/>
                      <a:pt x="9" y="3"/>
                    </a:cubicBezTo>
                    <a:cubicBezTo>
                      <a:pt x="10" y="3"/>
                      <a:pt x="8" y="4"/>
                      <a:pt x="8" y="5"/>
                    </a:cubicBezTo>
                    <a:cubicBezTo>
                      <a:pt x="9" y="4"/>
                      <a:pt x="11" y="5"/>
                      <a:pt x="10" y="6"/>
                    </a:cubicBezTo>
                    <a:cubicBezTo>
                      <a:pt x="10" y="5"/>
                      <a:pt x="12" y="4"/>
                      <a:pt x="12" y="5"/>
                    </a:cubicBezTo>
                    <a:cubicBezTo>
                      <a:pt x="11" y="5"/>
                      <a:pt x="11" y="5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1" y="6"/>
                      <a:pt x="12" y="5"/>
                      <a:pt x="13" y="5"/>
                    </a:cubicBezTo>
                    <a:cubicBezTo>
                      <a:pt x="13" y="3"/>
                      <a:pt x="10" y="5"/>
                      <a:pt x="1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84" name="Freeform 983"/>
              <p:cNvSpPr/>
              <p:nvPr/>
            </p:nvSpPr>
            <p:spPr bwMode="auto">
              <a:xfrm>
                <a:off x="1843" y="2581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85" name="Freeform 984"/>
              <p:cNvSpPr/>
              <p:nvPr/>
            </p:nvSpPr>
            <p:spPr bwMode="auto">
              <a:xfrm>
                <a:off x="1478" y="2541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0 h 2"/>
                  <a:gd name="T4" fmla="*/ 3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0" y="0"/>
                    </a:lnTo>
                    <a:lnTo>
                      <a:pt x="3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86" name="Freeform 985"/>
              <p:cNvSpPr/>
              <p:nvPr/>
            </p:nvSpPr>
            <p:spPr bwMode="auto">
              <a:xfrm>
                <a:off x="1470" y="2532"/>
                <a:ext cx="8" cy="14"/>
              </a:xfrm>
              <a:custGeom>
                <a:avLst/>
                <a:gdLst>
                  <a:gd name="T0" fmla="*/ 1 w 3"/>
                  <a:gd name="T1" fmla="*/ 0 h 5"/>
                  <a:gd name="T2" fmla="*/ 1 w 3"/>
                  <a:gd name="T3" fmla="*/ 0 h 5"/>
                  <a:gd name="T4" fmla="*/ 3 w 3"/>
                  <a:gd name="T5" fmla="*/ 5 h 5"/>
                  <a:gd name="T6" fmla="*/ 2 w 3"/>
                  <a:gd name="T7" fmla="*/ 3 h 5"/>
                  <a:gd name="T8" fmla="*/ 2 w 3"/>
                  <a:gd name="T9" fmla="*/ 3 h 5"/>
                  <a:gd name="T10" fmla="*/ 1 w 3"/>
                  <a:gd name="T11" fmla="*/ 2 h 5"/>
                  <a:gd name="T12" fmla="*/ 1 w 3"/>
                  <a:gd name="T13" fmla="*/ 1 h 5"/>
                  <a:gd name="T14" fmla="*/ 1 w 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1" y="0"/>
                    </a:moveTo>
                    <a:cubicBezTo>
                      <a:pt x="1" y="0"/>
                      <a:pt x="2" y="0"/>
                      <a:pt x="1" y="0"/>
                    </a:cubicBezTo>
                    <a:cubicBezTo>
                      <a:pt x="2" y="4"/>
                      <a:pt x="1" y="3"/>
                      <a:pt x="3" y="5"/>
                    </a:cubicBezTo>
                    <a:cubicBezTo>
                      <a:pt x="3" y="4"/>
                      <a:pt x="3" y="3"/>
                      <a:pt x="2" y="3"/>
                    </a:cubicBezTo>
                    <a:cubicBezTo>
                      <a:pt x="1" y="2"/>
                      <a:pt x="3" y="3"/>
                      <a:pt x="2" y="3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1"/>
                      <a:pt x="1" y="2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87" name="Freeform 986"/>
              <p:cNvSpPr/>
              <p:nvPr/>
            </p:nvSpPr>
            <p:spPr bwMode="auto">
              <a:xfrm>
                <a:off x="1476" y="2538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88" name="Freeform 987"/>
              <p:cNvSpPr/>
              <p:nvPr/>
            </p:nvSpPr>
            <p:spPr bwMode="auto">
              <a:xfrm>
                <a:off x="1473" y="2538"/>
                <a:ext cx="3" cy="5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0 w 1"/>
                  <a:gd name="T5" fmla="*/ 2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89" name="Freeform 988"/>
              <p:cNvSpPr/>
              <p:nvPr/>
            </p:nvSpPr>
            <p:spPr bwMode="auto">
              <a:xfrm>
                <a:off x="1473" y="2541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90" name="Freeform 989"/>
              <p:cNvSpPr/>
              <p:nvPr/>
            </p:nvSpPr>
            <p:spPr bwMode="auto">
              <a:xfrm>
                <a:off x="1470" y="2535"/>
                <a:ext cx="3" cy="8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3 h 3"/>
                  <a:gd name="T4" fmla="*/ 1 w 1"/>
                  <a:gd name="T5" fmla="*/ 2 h 3"/>
                  <a:gd name="T6" fmla="*/ 1 w 1"/>
                  <a:gd name="T7" fmla="*/ 1 h 3"/>
                  <a:gd name="T8" fmla="*/ 1 w 1"/>
                  <a:gd name="T9" fmla="*/ 1 h 3"/>
                  <a:gd name="T10" fmla="*/ 1 w 1"/>
                  <a:gd name="T11" fmla="*/ 0 h 3"/>
                  <a:gd name="T12" fmla="*/ 0 w 1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0" y="3"/>
                      <a:pt x="0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1" y="0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91" name="Freeform 990"/>
              <p:cNvSpPr/>
              <p:nvPr/>
            </p:nvSpPr>
            <p:spPr bwMode="auto">
              <a:xfrm>
                <a:off x="1473" y="254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92" name="Rectangle 991"/>
              <p:cNvSpPr>
                <a:spLocks noChangeArrowheads="1"/>
              </p:cNvSpPr>
              <p:nvPr/>
            </p:nvSpPr>
            <p:spPr bwMode="auto">
              <a:xfrm>
                <a:off x="1473" y="2541"/>
                <a:ext cx="1" cy="2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93" name="Freeform 992"/>
              <p:cNvSpPr/>
              <p:nvPr/>
            </p:nvSpPr>
            <p:spPr bwMode="auto">
              <a:xfrm>
                <a:off x="1467" y="2532"/>
                <a:ext cx="6" cy="11"/>
              </a:xfrm>
              <a:custGeom>
                <a:avLst/>
                <a:gdLst>
                  <a:gd name="T0" fmla="*/ 0 w 2"/>
                  <a:gd name="T1" fmla="*/ 4 h 4"/>
                  <a:gd name="T2" fmla="*/ 1 w 2"/>
                  <a:gd name="T3" fmla="*/ 2 h 4"/>
                  <a:gd name="T4" fmla="*/ 2 w 2"/>
                  <a:gd name="T5" fmla="*/ 0 h 4"/>
                  <a:gd name="T6" fmla="*/ 1 w 2"/>
                  <a:gd name="T7" fmla="*/ 0 h 4"/>
                  <a:gd name="T8" fmla="*/ 0 w 2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1" y="2"/>
                      <a:pt x="1" y="4"/>
                      <a:pt x="1" y="2"/>
                    </a:cubicBezTo>
                    <a:cubicBezTo>
                      <a:pt x="1" y="2"/>
                      <a:pt x="1" y="1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3"/>
                      <a:pt x="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94" name="Freeform 993"/>
              <p:cNvSpPr/>
              <p:nvPr/>
            </p:nvSpPr>
            <p:spPr bwMode="auto">
              <a:xfrm>
                <a:off x="1473" y="2527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95" name="Freeform 994"/>
              <p:cNvSpPr/>
              <p:nvPr/>
            </p:nvSpPr>
            <p:spPr bwMode="auto">
              <a:xfrm>
                <a:off x="1467" y="2527"/>
                <a:ext cx="6" cy="11"/>
              </a:xfrm>
              <a:custGeom>
                <a:avLst/>
                <a:gdLst>
                  <a:gd name="T0" fmla="*/ 0 w 2"/>
                  <a:gd name="T1" fmla="*/ 3 h 4"/>
                  <a:gd name="T2" fmla="*/ 1 w 2"/>
                  <a:gd name="T3" fmla="*/ 2 h 4"/>
                  <a:gd name="T4" fmla="*/ 0 w 2"/>
                  <a:gd name="T5" fmla="*/ 3 h 4"/>
                  <a:gd name="T6" fmla="*/ 1 w 2"/>
                  <a:gd name="T7" fmla="*/ 2 h 4"/>
                  <a:gd name="T8" fmla="*/ 0 w 2"/>
                  <a:gd name="T9" fmla="*/ 4 h 4"/>
                  <a:gd name="T10" fmla="*/ 1 w 2"/>
                  <a:gd name="T11" fmla="*/ 2 h 4"/>
                  <a:gd name="T12" fmla="*/ 1 w 2"/>
                  <a:gd name="T13" fmla="*/ 4 h 4"/>
                  <a:gd name="T14" fmla="*/ 1 w 2"/>
                  <a:gd name="T15" fmla="*/ 2 h 4"/>
                  <a:gd name="T16" fmla="*/ 1 w 2"/>
                  <a:gd name="T17" fmla="*/ 2 h 4"/>
                  <a:gd name="T18" fmla="*/ 2 w 2"/>
                  <a:gd name="T19" fmla="*/ 1 h 4"/>
                  <a:gd name="T20" fmla="*/ 1 w 2"/>
                  <a:gd name="T21" fmla="*/ 2 h 4"/>
                  <a:gd name="T22" fmla="*/ 0 w 2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4">
                    <a:moveTo>
                      <a:pt x="0" y="3"/>
                    </a:moveTo>
                    <a:cubicBezTo>
                      <a:pt x="0" y="3"/>
                      <a:pt x="1" y="2"/>
                      <a:pt x="1" y="2"/>
                    </a:cubicBezTo>
                    <a:cubicBezTo>
                      <a:pt x="1" y="2"/>
                      <a:pt x="0" y="3"/>
                      <a:pt x="0" y="3"/>
                    </a:cubicBezTo>
                    <a:cubicBezTo>
                      <a:pt x="0" y="3"/>
                      <a:pt x="1" y="2"/>
                      <a:pt x="1" y="2"/>
                    </a:cubicBezTo>
                    <a:cubicBezTo>
                      <a:pt x="0" y="4"/>
                      <a:pt x="1" y="2"/>
                      <a:pt x="0" y="4"/>
                    </a:cubicBezTo>
                    <a:cubicBezTo>
                      <a:pt x="0" y="4"/>
                      <a:pt x="0" y="4"/>
                      <a:pt x="1" y="2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1"/>
                      <a:pt x="1" y="3"/>
                      <a:pt x="1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1"/>
                      <a:pt x="1" y="2"/>
                    </a:cubicBezTo>
                    <a:cubicBezTo>
                      <a:pt x="1" y="2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96" name="Rectangle 995"/>
              <p:cNvSpPr>
                <a:spLocks noChangeArrowheads="1"/>
              </p:cNvSpPr>
              <p:nvPr/>
            </p:nvSpPr>
            <p:spPr bwMode="auto">
              <a:xfrm>
                <a:off x="1470" y="2532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97" name="Freeform 996"/>
              <p:cNvSpPr/>
              <p:nvPr/>
            </p:nvSpPr>
            <p:spPr bwMode="auto">
              <a:xfrm>
                <a:off x="1465" y="2530"/>
                <a:ext cx="8" cy="5"/>
              </a:xfrm>
              <a:custGeom>
                <a:avLst/>
                <a:gdLst>
                  <a:gd name="T0" fmla="*/ 0 w 3"/>
                  <a:gd name="T1" fmla="*/ 2 h 2"/>
                  <a:gd name="T2" fmla="*/ 1 w 3"/>
                  <a:gd name="T3" fmla="*/ 1 h 2"/>
                  <a:gd name="T4" fmla="*/ 0 w 3"/>
                  <a:gd name="T5" fmla="*/ 2 h 2"/>
                  <a:gd name="T6" fmla="*/ 2 w 3"/>
                  <a:gd name="T7" fmla="*/ 1 h 2"/>
                  <a:gd name="T8" fmla="*/ 1 w 3"/>
                  <a:gd name="T9" fmla="*/ 1 h 2"/>
                  <a:gd name="T10" fmla="*/ 3 w 3"/>
                  <a:gd name="T11" fmla="*/ 1 h 2"/>
                  <a:gd name="T12" fmla="*/ 2 w 3"/>
                  <a:gd name="T13" fmla="*/ 1 h 2"/>
                  <a:gd name="T14" fmla="*/ 3 w 3"/>
                  <a:gd name="T15" fmla="*/ 1 h 2"/>
                  <a:gd name="T16" fmla="*/ 2 w 3"/>
                  <a:gd name="T17" fmla="*/ 1 h 2"/>
                  <a:gd name="T18" fmla="*/ 2 w 3"/>
                  <a:gd name="T19" fmla="*/ 1 h 2"/>
                  <a:gd name="T20" fmla="*/ 0 w 3"/>
                  <a:gd name="T2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2" y="1"/>
                      <a:pt x="2" y="1"/>
                    </a:cubicBezTo>
                    <a:cubicBezTo>
                      <a:pt x="3" y="0"/>
                      <a:pt x="2" y="1"/>
                      <a:pt x="1" y="1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98" name="Freeform 997"/>
              <p:cNvSpPr/>
              <p:nvPr/>
            </p:nvSpPr>
            <p:spPr bwMode="auto">
              <a:xfrm>
                <a:off x="1465" y="2535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99" name="Rectangle 998"/>
              <p:cNvSpPr>
                <a:spLocks noChangeArrowheads="1"/>
              </p:cNvSpPr>
              <p:nvPr/>
            </p:nvSpPr>
            <p:spPr bwMode="auto">
              <a:xfrm>
                <a:off x="1473" y="2532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00" name="Freeform 999"/>
              <p:cNvSpPr/>
              <p:nvPr/>
            </p:nvSpPr>
            <p:spPr bwMode="auto">
              <a:xfrm>
                <a:off x="1465" y="2532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01" name="Freeform 1000"/>
              <p:cNvSpPr/>
              <p:nvPr/>
            </p:nvSpPr>
            <p:spPr bwMode="auto">
              <a:xfrm>
                <a:off x="1462" y="2516"/>
                <a:ext cx="24" cy="41"/>
              </a:xfrm>
              <a:custGeom>
                <a:avLst/>
                <a:gdLst>
                  <a:gd name="T0" fmla="*/ 9 w 9"/>
                  <a:gd name="T1" fmla="*/ 5 h 15"/>
                  <a:gd name="T2" fmla="*/ 9 w 9"/>
                  <a:gd name="T3" fmla="*/ 4 h 15"/>
                  <a:gd name="T4" fmla="*/ 8 w 9"/>
                  <a:gd name="T5" fmla="*/ 2 h 15"/>
                  <a:gd name="T6" fmla="*/ 7 w 9"/>
                  <a:gd name="T7" fmla="*/ 0 h 15"/>
                  <a:gd name="T8" fmla="*/ 7 w 9"/>
                  <a:gd name="T9" fmla="*/ 1 h 15"/>
                  <a:gd name="T10" fmla="*/ 7 w 9"/>
                  <a:gd name="T11" fmla="*/ 0 h 15"/>
                  <a:gd name="T12" fmla="*/ 6 w 9"/>
                  <a:gd name="T13" fmla="*/ 2 h 15"/>
                  <a:gd name="T14" fmla="*/ 5 w 9"/>
                  <a:gd name="T15" fmla="*/ 3 h 15"/>
                  <a:gd name="T16" fmla="*/ 2 w 9"/>
                  <a:gd name="T17" fmla="*/ 5 h 15"/>
                  <a:gd name="T18" fmla="*/ 3 w 9"/>
                  <a:gd name="T19" fmla="*/ 7 h 15"/>
                  <a:gd name="T20" fmla="*/ 2 w 9"/>
                  <a:gd name="T21" fmla="*/ 6 h 15"/>
                  <a:gd name="T22" fmla="*/ 2 w 9"/>
                  <a:gd name="T23" fmla="*/ 6 h 15"/>
                  <a:gd name="T24" fmla="*/ 1 w 9"/>
                  <a:gd name="T25" fmla="*/ 6 h 15"/>
                  <a:gd name="T26" fmla="*/ 2 w 9"/>
                  <a:gd name="T27" fmla="*/ 9 h 15"/>
                  <a:gd name="T28" fmla="*/ 0 w 9"/>
                  <a:gd name="T29" fmla="*/ 7 h 15"/>
                  <a:gd name="T30" fmla="*/ 2 w 9"/>
                  <a:gd name="T31" fmla="*/ 6 h 15"/>
                  <a:gd name="T32" fmla="*/ 1 w 9"/>
                  <a:gd name="T33" fmla="*/ 10 h 15"/>
                  <a:gd name="T34" fmla="*/ 4 w 9"/>
                  <a:gd name="T35" fmla="*/ 6 h 15"/>
                  <a:gd name="T36" fmla="*/ 4 w 9"/>
                  <a:gd name="T37" fmla="*/ 6 h 15"/>
                  <a:gd name="T38" fmla="*/ 4 w 9"/>
                  <a:gd name="T39" fmla="*/ 6 h 15"/>
                  <a:gd name="T40" fmla="*/ 4 w 9"/>
                  <a:gd name="T41" fmla="*/ 6 h 15"/>
                  <a:gd name="T42" fmla="*/ 4 w 9"/>
                  <a:gd name="T43" fmla="*/ 6 h 15"/>
                  <a:gd name="T44" fmla="*/ 4 w 9"/>
                  <a:gd name="T45" fmla="*/ 6 h 15"/>
                  <a:gd name="T46" fmla="*/ 4 w 9"/>
                  <a:gd name="T47" fmla="*/ 6 h 15"/>
                  <a:gd name="T48" fmla="*/ 4 w 9"/>
                  <a:gd name="T49" fmla="*/ 6 h 15"/>
                  <a:gd name="T50" fmla="*/ 4 w 9"/>
                  <a:gd name="T51" fmla="*/ 6 h 15"/>
                  <a:gd name="T52" fmla="*/ 2 w 9"/>
                  <a:gd name="T53" fmla="*/ 11 h 15"/>
                  <a:gd name="T54" fmla="*/ 2 w 9"/>
                  <a:gd name="T55" fmla="*/ 11 h 15"/>
                  <a:gd name="T56" fmla="*/ 2 w 9"/>
                  <a:gd name="T57" fmla="*/ 10 h 15"/>
                  <a:gd name="T58" fmla="*/ 2 w 9"/>
                  <a:gd name="T59" fmla="*/ 9 h 15"/>
                  <a:gd name="T60" fmla="*/ 3 w 9"/>
                  <a:gd name="T61" fmla="*/ 6 h 15"/>
                  <a:gd name="T62" fmla="*/ 4 w 9"/>
                  <a:gd name="T63" fmla="*/ 7 h 15"/>
                  <a:gd name="T64" fmla="*/ 6 w 9"/>
                  <a:gd name="T65" fmla="*/ 7 h 15"/>
                  <a:gd name="T66" fmla="*/ 5 w 9"/>
                  <a:gd name="T67" fmla="*/ 5 h 15"/>
                  <a:gd name="T68" fmla="*/ 6 w 9"/>
                  <a:gd name="T69" fmla="*/ 5 h 15"/>
                  <a:gd name="T70" fmla="*/ 5 w 9"/>
                  <a:gd name="T71" fmla="*/ 5 h 15"/>
                  <a:gd name="T72" fmla="*/ 7 w 9"/>
                  <a:gd name="T73" fmla="*/ 5 h 15"/>
                  <a:gd name="T74" fmla="*/ 5 w 9"/>
                  <a:gd name="T75" fmla="*/ 3 h 15"/>
                  <a:gd name="T76" fmla="*/ 8 w 9"/>
                  <a:gd name="T77" fmla="*/ 5 h 15"/>
                  <a:gd name="T78" fmla="*/ 7 w 9"/>
                  <a:gd name="T79" fmla="*/ 4 h 15"/>
                  <a:gd name="T80" fmla="*/ 6 w 9"/>
                  <a:gd name="T81" fmla="*/ 3 h 15"/>
                  <a:gd name="T82" fmla="*/ 8 w 9"/>
                  <a:gd name="T83" fmla="*/ 5 h 15"/>
                  <a:gd name="T84" fmla="*/ 7 w 9"/>
                  <a:gd name="T85" fmla="*/ 4 h 15"/>
                  <a:gd name="T86" fmla="*/ 7 w 9"/>
                  <a:gd name="T87" fmla="*/ 3 h 15"/>
                  <a:gd name="T88" fmla="*/ 8 w 9"/>
                  <a:gd name="T89" fmla="*/ 3 h 15"/>
                  <a:gd name="T90" fmla="*/ 9 w 9"/>
                  <a:gd name="T91" fmla="*/ 5 h 15"/>
                  <a:gd name="T92" fmla="*/ 9 w 9"/>
                  <a:gd name="T93" fmla="*/ 6 h 15"/>
                  <a:gd name="T94" fmla="*/ 8 w 9"/>
                  <a:gd name="T95" fmla="*/ 3 h 15"/>
                  <a:gd name="T96" fmla="*/ 9 w 9"/>
                  <a:gd name="T97" fmla="*/ 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5">
                    <a:moveTo>
                      <a:pt x="9" y="5"/>
                    </a:moveTo>
                    <a:cubicBezTo>
                      <a:pt x="9" y="4"/>
                      <a:pt x="9" y="4"/>
                      <a:pt x="9" y="4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8" y="2"/>
                      <a:pt x="8" y="1"/>
                      <a:pt x="7" y="0"/>
                    </a:cubicBezTo>
                    <a:cubicBezTo>
                      <a:pt x="7" y="0"/>
                      <a:pt x="8" y="2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1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3"/>
                    </a:cubicBezTo>
                    <a:cubicBezTo>
                      <a:pt x="4" y="3"/>
                      <a:pt x="4" y="5"/>
                      <a:pt x="2" y="5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6"/>
                      <a:pt x="2" y="7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5"/>
                      <a:pt x="1" y="7"/>
                      <a:pt x="1" y="6"/>
                    </a:cubicBezTo>
                    <a:cubicBezTo>
                      <a:pt x="1" y="7"/>
                      <a:pt x="2" y="8"/>
                      <a:pt x="2" y="9"/>
                    </a:cubicBezTo>
                    <a:cubicBezTo>
                      <a:pt x="1" y="7"/>
                      <a:pt x="1" y="9"/>
                      <a:pt x="0" y="7"/>
                    </a:cubicBezTo>
                    <a:cubicBezTo>
                      <a:pt x="0" y="6"/>
                      <a:pt x="2" y="6"/>
                      <a:pt x="2" y="6"/>
                    </a:cubicBezTo>
                    <a:cubicBezTo>
                      <a:pt x="2" y="8"/>
                      <a:pt x="5" y="3"/>
                      <a:pt x="1" y="10"/>
                    </a:cubicBezTo>
                    <a:cubicBezTo>
                      <a:pt x="7" y="3"/>
                      <a:pt x="3" y="8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0" y="15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8"/>
                      <a:pt x="3" y="7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6"/>
                      <a:pt x="6" y="7"/>
                    </a:cubicBezTo>
                    <a:cubicBezTo>
                      <a:pt x="5" y="6"/>
                      <a:pt x="7" y="7"/>
                      <a:pt x="5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6" y="4"/>
                      <a:pt x="6" y="5"/>
                      <a:pt x="7" y="5"/>
                    </a:cubicBezTo>
                    <a:cubicBezTo>
                      <a:pt x="6" y="4"/>
                      <a:pt x="6" y="4"/>
                      <a:pt x="5" y="3"/>
                    </a:cubicBezTo>
                    <a:cubicBezTo>
                      <a:pt x="6" y="4"/>
                      <a:pt x="7" y="5"/>
                      <a:pt x="8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5"/>
                      <a:pt x="7" y="4"/>
                      <a:pt x="6" y="3"/>
                    </a:cubicBezTo>
                    <a:cubicBezTo>
                      <a:pt x="6" y="3"/>
                      <a:pt x="7" y="5"/>
                      <a:pt x="8" y="5"/>
                    </a:cubicBezTo>
                    <a:cubicBezTo>
                      <a:pt x="8" y="5"/>
                      <a:pt x="7" y="3"/>
                      <a:pt x="7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8" y="3"/>
                      <a:pt x="8" y="3"/>
                    </a:cubicBezTo>
                    <a:cubicBezTo>
                      <a:pt x="9" y="4"/>
                      <a:pt x="8" y="4"/>
                      <a:pt x="9" y="5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9" y="5"/>
                      <a:pt x="9" y="4"/>
                      <a:pt x="9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02" name="Rectangle 1001"/>
              <p:cNvSpPr>
                <a:spLocks noChangeArrowheads="1"/>
              </p:cNvSpPr>
              <p:nvPr/>
            </p:nvSpPr>
            <p:spPr bwMode="auto">
              <a:xfrm>
                <a:off x="1486" y="2532"/>
                <a:ext cx="3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03" name="Freeform 1002"/>
              <p:cNvSpPr/>
              <p:nvPr/>
            </p:nvSpPr>
            <p:spPr bwMode="auto">
              <a:xfrm>
                <a:off x="1486" y="253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04" name="Rectangle 1003"/>
              <p:cNvSpPr>
                <a:spLocks noChangeArrowheads="1"/>
              </p:cNvSpPr>
              <p:nvPr/>
            </p:nvSpPr>
            <p:spPr bwMode="auto">
              <a:xfrm>
                <a:off x="1478" y="2522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05" name="Freeform 1004"/>
              <p:cNvSpPr/>
              <p:nvPr/>
            </p:nvSpPr>
            <p:spPr bwMode="auto">
              <a:xfrm>
                <a:off x="1484" y="2530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06" name="Freeform 1005"/>
              <p:cNvSpPr/>
              <p:nvPr/>
            </p:nvSpPr>
            <p:spPr bwMode="auto">
              <a:xfrm>
                <a:off x="1478" y="2535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07" name="Freeform 1006"/>
              <p:cNvSpPr/>
              <p:nvPr/>
            </p:nvSpPr>
            <p:spPr bwMode="auto">
              <a:xfrm>
                <a:off x="1486" y="2530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3 w 3"/>
                  <a:gd name="T3" fmla="*/ 0 h 2"/>
                  <a:gd name="T4" fmla="*/ 0 w 3"/>
                  <a:gd name="T5" fmla="*/ 0 h 2"/>
                  <a:gd name="T6" fmla="*/ 3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08" name="Freeform 1007"/>
              <p:cNvSpPr/>
              <p:nvPr/>
            </p:nvSpPr>
            <p:spPr bwMode="auto">
              <a:xfrm>
                <a:off x="1470" y="2508"/>
                <a:ext cx="22" cy="19"/>
              </a:xfrm>
              <a:custGeom>
                <a:avLst/>
                <a:gdLst>
                  <a:gd name="T0" fmla="*/ 5 w 8"/>
                  <a:gd name="T1" fmla="*/ 5 h 7"/>
                  <a:gd name="T2" fmla="*/ 6 w 8"/>
                  <a:gd name="T3" fmla="*/ 5 h 7"/>
                  <a:gd name="T4" fmla="*/ 4 w 8"/>
                  <a:gd name="T5" fmla="*/ 2 h 7"/>
                  <a:gd name="T6" fmla="*/ 6 w 8"/>
                  <a:gd name="T7" fmla="*/ 5 h 7"/>
                  <a:gd name="T8" fmla="*/ 5 w 8"/>
                  <a:gd name="T9" fmla="*/ 3 h 7"/>
                  <a:gd name="T10" fmla="*/ 6 w 8"/>
                  <a:gd name="T11" fmla="*/ 3 h 7"/>
                  <a:gd name="T12" fmla="*/ 7 w 8"/>
                  <a:gd name="T13" fmla="*/ 6 h 7"/>
                  <a:gd name="T14" fmla="*/ 5 w 8"/>
                  <a:gd name="T15" fmla="*/ 2 h 7"/>
                  <a:gd name="T16" fmla="*/ 5 w 8"/>
                  <a:gd name="T17" fmla="*/ 2 h 7"/>
                  <a:gd name="T18" fmla="*/ 5 w 8"/>
                  <a:gd name="T19" fmla="*/ 4 h 7"/>
                  <a:gd name="T20" fmla="*/ 6 w 8"/>
                  <a:gd name="T21" fmla="*/ 5 h 7"/>
                  <a:gd name="T22" fmla="*/ 6 w 8"/>
                  <a:gd name="T23" fmla="*/ 7 h 7"/>
                  <a:gd name="T24" fmla="*/ 6 w 8"/>
                  <a:gd name="T25" fmla="*/ 6 h 7"/>
                  <a:gd name="T26" fmla="*/ 7 w 8"/>
                  <a:gd name="T27" fmla="*/ 7 h 7"/>
                  <a:gd name="T28" fmla="*/ 7 w 8"/>
                  <a:gd name="T29" fmla="*/ 6 h 7"/>
                  <a:gd name="T30" fmla="*/ 7 w 8"/>
                  <a:gd name="T31" fmla="*/ 7 h 7"/>
                  <a:gd name="T32" fmla="*/ 5 w 8"/>
                  <a:gd name="T33" fmla="*/ 5 h 7"/>
                  <a:gd name="T34" fmla="*/ 6 w 8"/>
                  <a:gd name="T35" fmla="*/ 6 h 7"/>
                  <a:gd name="T36" fmla="*/ 5 w 8"/>
                  <a:gd name="T37" fmla="*/ 3 h 7"/>
                  <a:gd name="T38" fmla="*/ 6 w 8"/>
                  <a:gd name="T39" fmla="*/ 3 h 7"/>
                  <a:gd name="T40" fmla="*/ 6 w 8"/>
                  <a:gd name="T41" fmla="*/ 3 h 7"/>
                  <a:gd name="T42" fmla="*/ 3 w 8"/>
                  <a:gd name="T43" fmla="*/ 0 h 7"/>
                  <a:gd name="T44" fmla="*/ 4 w 8"/>
                  <a:gd name="T45" fmla="*/ 1 h 7"/>
                  <a:gd name="T46" fmla="*/ 2 w 8"/>
                  <a:gd name="T47" fmla="*/ 1 h 7"/>
                  <a:gd name="T48" fmla="*/ 5 w 8"/>
                  <a:gd name="T49" fmla="*/ 3 h 7"/>
                  <a:gd name="T50" fmla="*/ 3 w 8"/>
                  <a:gd name="T51" fmla="*/ 1 h 7"/>
                  <a:gd name="T52" fmla="*/ 3 w 8"/>
                  <a:gd name="T53" fmla="*/ 2 h 7"/>
                  <a:gd name="T54" fmla="*/ 3 w 8"/>
                  <a:gd name="T55" fmla="*/ 2 h 7"/>
                  <a:gd name="T56" fmla="*/ 3 w 8"/>
                  <a:gd name="T57" fmla="*/ 3 h 7"/>
                  <a:gd name="T58" fmla="*/ 3 w 8"/>
                  <a:gd name="T59" fmla="*/ 3 h 7"/>
                  <a:gd name="T60" fmla="*/ 4 w 8"/>
                  <a:gd name="T61" fmla="*/ 4 h 7"/>
                  <a:gd name="T62" fmla="*/ 3 w 8"/>
                  <a:gd name="T63" fmla="*/ 3 h 7"/>
                  <a:gd name="T64" fmla="*/ 4 w 8"/>
                  <a:gd name="T65" fmla="*/ 5 h 7"/>
                  <a:gd name="T66" fmla="*/ 4 w 8"/>
                  <a:gd name="T67" fmla="*/ 4 h 7"/>
                  <a:gd name="T68" fmla="*/ 5 w 8"/>
                  <a:gd name="T6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7">
                    <a:moveTo>
                      <a:pt x="5" y="5"/>
                    </a:moveTo>
                    <a:cubicBezTo>
                      <a:pt x="6" y="6"/>
                      <a:pt x="6" y="5"/>
                      <a:pt x="6" y="5"/>
                    </a:cubicBezTo>
                    <a:cubicBezTo>
                      <a:pt x="6" y="4"/>
                      <a:pt x="4" y="3"/>
                      <a:pt x="4" y="2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8" y="2"/>
                      <a:pt x="5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7" y="7"/>
                      <a:pt x="7" y="6"/>
                    </a:cubicBezTo>
                    <a:cubicBezTo>
                      <a:pt x="6" y="4"/>
                      <a:pt x="6" y="4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4"/>
                      <a:pt x="5" y="4"/>
                    </a:cubicBezTo>
                    <a:cubicBezTo>
                      <a:pt x="5" y="4"/>
                      <a:pt x="6" y="5"/>
                      <a:pt x="6" y="5"/>
                    </a:cubicBezTo>
                    <a:cubicBezTo>
                      <a:pt x="6" y="6"/>
                      <a:pt x="6" y="6"/>
                      <a:pt x="6" y="7"/>
                    </a:cubicBezTo>
                    <a:cubicBezTo>
                      <a:pt x="6" y="6"/>
                      <a:pt x="6" y="7"/>
                      <a:pt x="6" y="6"/>
                    </a:cubicBezTo>
                    <a:cubicBezTo>
                      <a:pt x="7" y="7"/>
                      <a:pt x="6" y="6"/>
                      <a:pt x="7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7"/>
                      <a:pt x="7" y="7"/>
                    </a:cubicBezTo>
                    <a:cubicBezTo>
                      <a:pt x="7" y="6"/>
                      <a:pt x="7" y="7"/>
                      <a:pt x="5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4" y="5"/>
                      <a:pt x="5" y="3"/>
                      <a:pt x="5" y="3"/>
                    </a:cubicBezTo>
                    <a:cubicBezTo>
                      <a:pt x="5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0" y="0"/>
                      <a:pt x="3" y="0"/>
                    </a:cubicBezTo>
                    <a:cubicBezTo>
                      <a:pt x="3" y="1"/>
                      <a:pt x="3" y="1"/>
                      <a:pt x="4" y="1"/>
                    </a:cubicBezTo>
                    <a:cubicBezTo>
                      <a:pt x="4" y="2"/>
                      <a:pt x="3" y="1"/>
                      <a:pt x="2" y="1"/>
                    </a:cubicBezTo>
                    <a:cubicBezTo>
                      <a:pt x="4" y="2"/>
                      <a:pt x="5" y="2"/>
                      <a:pt x="5" y="3"/>
                    </a:cubicBezTo>
                    <a:cubicBezTo>
                      <a:pt x="4" y="2"/>
                      <a:pt x="5" y="3"/>
                      <a:pt x="3" y="1"/>
                    </a:cubicBezTo>
                    <a:cubicBezTo>
                      <a:pt x="3" y="1"/>
                      <a:pt x="4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3"/>
                      <a:pt x="2" y="1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4"/>
                      <a:pt x="4" y="5"/>
                      <a:pt x="4" y="5"/>
                    </a:cubicBezTo>
                    <a:cubicBezTo>
                      <a:pt x="4" y="5"/>
                      <a:pt x="4" y="4"/>
                      <a:pt x="4" y="4"/>
                    </a:cubicBezTo>
                    <a:cubicBezTo>
                      <a:pt x="4" y="5"/>
                      <a:pt x="5" y="5"/>
                      <a:pt x="5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09" name="Freeform 1008"/>
              <p:cNvSpPr/>
              <p:nvPr/>
            </p:nvSpPr>
            <p:spPr bwMode="auto">
              <a:xfrm>
                <a:off x="1486" y="252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</p:grpSp>
        <p:grpSp>
          <p:nvGrpSpPr>
            <p:cNvPr id="11" name="Group 1210"/>
            <p:cNvGrpSpPr/>
            <p:nvPr/>
          </p:nvGrpSpPr>
          <p:grpSpPr bwMode="auto">
            <a:xfrm>
              <a:off x="337" y="2502"/>
              <a:ext cx="1438" cy="762"/>
              <a:chOff x="337" y="2502"/>
              <a:chExt cx="1438" cy="762"/>
            </a:xfrm>
          </p:grpSpPr>
          <p:sp>
            <p:nvSpPr>
              <p:cNvPr id="510" name="Freeform 1010"/>
              <p:cNvSpPr/>
              <p:nvPr/>
            </p:nvSpPr>
            <p:spPr bwMode="auto">
              <a:xfrm>
                <a:off x="1470" y="2508"/>
                <a:ext cx="11" cy="27"/>
              </a:xfrm>
              <a:custGeom>
                <a:avLst/>
                <a:gdLst>
                  <a:gd name="T0" fmla="*/ 2 w 4"/>
                  <a:gd name="T1" fmla="*/ 4 h 10"/>
                  <a:gd name="T2" fmla="*/ 1 w 4"/>
                  <a:gd name="T3" fmla="*/ 3 h 10"/>
                  <a:gd name="T4" fmla="*/ 3 w 4"/>
                  <a:gd name="T5" fmla="*/ 6 h 10"/>
                  <a:gd name="T6" fmla="*/ 3 w 4"/>
                  <a:gd name="T7" fmla="*/ 6 h 10"/>
                  <a:gd name="T8" fmla="*/ 1 w 4"/>
                  <a:gd name="T9" fmla="*/ 4 h 10"/>
                  <a:gd name="T10" fmla="*/ 0 w 4"/>
                  <a:gd name="T11" fmla="*/ 4 h 10"/>
                  <a:gd name="T12" fmla="*/ 1 w 4"/>
                  <a:gd name="T13" fmla="*/ 5 h 10"/>
                  <a:gd name="T14" fmla="*/ 2 w 4"/>
                  <a:gd name="T15" fmla="*/ 7 h 10"/>
                  <a:gd name="T16" fmla="*/ 1 w 4"/>
                  <a:gd name="T17" fmla="*/ 6 h 10"/>
                  <a:gd name="T18" fmla="*/ 0 w 4"/>
                  <a:gd name="T19" fmla="*/ 4 h 10"/>
                  <a:gd name="T20" fmla="*/ 2 w 4"/>
                  <a:gd name="T21" fmla="*/ 9 h 10"/>
                  <a:gd name="T22" fmla="*/ 2 w 4"/>
                  <a:gd name="T23" fmla="*/ 9 h 10"/>
                  <a:gd name="T24" fmla="*/ 1 w 4"/>
                  <a:gd name="T25" fmla="*/ 7 h 10"/>
                  <a:gd name="T26" fmla="*/ 1 w 4"/>
                  <a:gd name="T27" fmla="*/ 7 h 10"/>
                  <a:gd name="T28" fmla="*/ 2 w 4"/>
                  <a:gd name="T29" fmla="*/ 8 h 10"/>
                  <a:gd name="T30" fmla="*/ 4 w 4"/>
                  <a:gd name="T31" fmla="*/ 7 h 10"/>
                  <a:gd name="T32" fmla="*/ 4 w 4"/>
                  <a:gd name="T33" fmla="*/ 7 h 10"/>
                  <a:gd name="T34" fmla="*/ 3 w 4"/>
                  <a:gd name="T35" fmla="*/ 6 h 10"/>
                  <a:gd name="T36" fmla="*/ 2 w 4"/>
                  <a:gd name="T37" fmla="*/ 4 h 10"/>
                  <a:gd name="T38" fmla="*/ 3 w 4"/>
                  <a:gd name="T39" fmla="*/ 4 h 10"/>
                  <a:gd name="T40" fmla="*/ 1 w 4"/>
                  <a:gd name="T41" fmla="*/ 2 h 10"/>
                  <a:gd name="T42" fmla="*/ 1 w 4"/>
                  <a:gd name="T43" fmla="*/ 1 h 10"/>
                  <a:gd name="T44" fmla="*/ 0 w 4"/>
                  <a:gd name="T45" fmla="*/ 2 h 10"/>
                  <a:gd name="T46" fmla="*/ 2 w 4"/>
                  <a:gd name="T47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" h="10">
                    <a:moveTo>
                      <a:pt x="2" y="4"/>
                    </a:moveTo>
                    <a:cubicBezTo>
                      <a:pt x="2" y="4"/>
                      <a:pt x="1" y="3"/>
                      <a:pt x="1" y="3"/>
                    </a:cubicBezTo>
                    <a:cubicBezTo>
                      <a:pt x="1" y="4"/>
                      <a:pt x="2" y="4"/>
                      <a:pt x="3" y="6"/>
                    </a:cubicBezTo>
                    <a:cubicBezTo>
                      <a:pt x="2" y="5"/>
                      <a:pt x="3" y="6"/>
                      <a:pt x="3" y="6"/>
                    </a:cubicBezTo>
                    <a:cubicBezTo>
                      <a:pt x="2" y="6"/>
                      <a:pt x="1" y="4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0" y="4"/>
                    </a:cubicBezTo>
                    <a:cubicBezTo>
                      <a:pt x="1" y="6"/>
                      <a:pt x="0" y="7"/>
                      <a:pt x="2" y="9"/>
                    </a:cubicBezTo>
                    <a:cubicBezTo>
                      <a:pt x="2" y="10"/>
                      <a:pt x="2" y="9"/>
                      <a:pt x="2" y="9"/>
                    </a:cubicBezTo>
                    <a:cubicBezTo>
                      <a:pt x="1" y="8"/>
                      <a:pt x="1" y="7"/>
                      <a:pt x="1" y="7"/>
                    </a:cubicBezTo>
                    <a:cubicBezTo>
                      <a:pt x="1" y="7"/>
                      <a:pt x="1" y="6"/>
                      <a:pt x="1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9"/>
                      <a:pt x="4" y="8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6"/>
                      <a:pt x="4" y="6"/>
                      <a:pt x="3" y="6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3" y="4"/>
                    </a:cubicBezTo>
                    <a:cubicBezTo>
                      <a:pt x="2" y="3"/>
                      <a:pt x="2" y="3"/>
                      <a:pt x="1" y="2"/>
                    </a:cubicBezTo>
                    <a:cubicBezTo>
                      <a:pt x="1" y="2"/>
                      <a:pt x="2" y="3"/>
                      <a:pt x="1" y="1"/>
                    </a:cubicBezTo>
                    <a:cubicBezTo>
                      <a:pt x="0" y="0"/>
                      <a:pt x="2" y="3"/>
                      <a:pt x="0" y="2"/>
                    </a:cubicBez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11" name="Freeform 1011"/>
              <p:cNvSpPr/>
              <p:nvPr/>
            </p:nvSpPr>
            <p:spPr bwMode="auto">
              <a:xfrm>
                <a:off x="1476" y="2516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2 w 2"/>
                  <a:gd name="T3" fmla="*/ 3 h 3"/>
                  <a:gd name="T4" fmla="*/ 2 w 2"/>
                  <a:gd name="T5" fmla="*/ 0 h 3"/>
                  <a:gd name="T6" fmla="*/ 0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2" y="3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12" name="Freeform 1012"/>
              <p:cNvSpPr/>
              <p:nvPr/>
            </p:nvSpPr>
            <p:spPr bwMode="auto">
              <a:xfrm>
                <a:off x="1481" y="2524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13" name="Freeform 1013"/>
              <p:cNvSpPr/>
              <p:nvPr/>
            </p:nvSpPr>
            <p:spPr bwMode="auto">
              <a:xfrm>
                <a:off x="1470" y="2519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14" name="Freeform 1014"/>
              <p:cNvSpPr/>
              <p:nvPr/>
            </p:nvSpPr>
            <p:spPr bwMode="auto">
              <a:xfrm>
                <a:off x="1467" y="2524"/>
                <a:ext cx="9" cy="11"/>
              </a:xfrm>
              <a:custGeom>
                <a:avLst/>
                <a:gdLst>
                  <a:gd name="T0" fmla="*/ 2 w 3"/>
                  <a:gd name="T1" fmla="*/ 4 h 4"/>
                  <a:gd name="T2" fmla="*/ 3 w 3"/>
                  <a:gd name="T3" fmla="*/ 4 h 4"/>
                  <a:gd name="T4" fmla="*/ 1 w 3"/>
                  <a:gd name="T5" fmla="*/ 0 h 4"/>
                  <a:gd name="T6" fmla="*/ 2 w 3"/>
                  <a:gd name="T7" fmla="*/ 3 h 4"/>
                  <a:gd name="T8" fmla="*/ 1 w 3"/>
                  <a:gd name="T9" fmla="*/ 3 h 4"/>
                  <a:gd name="T10" fmla="*/ 2 w 3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2" y="4"/>
                    </a:moveTo>
                    <a:cubicBezTo>
                      <a:pt x="2" y="4"/>
                      <a:pt x="2" y="3"/>
                      <a:pt x="3" y="4"/>
                    </a:cubicBezTo>
                    <a:cubicBezTo>
                      <a:pt x="2" y="2"/>
                      <a:pt x="1" y="1"/>
                      <a:pt x="1" y="0"/>
                    </a:cubicBezTo>
                    <a:cubicBezTo>
                      <a:pt x="0" y="0"/>
                      <a:pt x="2" y="2"/>
                      <a:pt x="2" y="3"/>
                    </a:cubicBezTo>
                    <a:cubicBezTo>
                      <a:pt x="1" y="2"/>
                      <a:pt x="1" y="3"/>
                      <a:pt x="1" y="3"/>
                    </a:cubicBez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15" name="Freeform 1015"/>
              <p:cNvSpPr/>
              <p:nvPr/>
            </p:nvSpPr>
            <p:spPr bwMode="auto">
              <a:xfrm>
                <a:off x="1454" y="2513"/>
                <a:ext cx="16" cy="22"/>
              </a:xfrm>
              <a:custGeom>
                <a:avLst/>
                <a:gdLst>
                  <a:gd name="T0" fmla="*/ 3 w 6"/>
                  <a:gd name="T1" fmla="*/ 5 h 8"/>
                  <a:gd name="T2" fmla="*/ 3 w 6"/>
                  <a:gd name="T3" fmla="*/ 5 h 8"/>
                  <a:gd name="T4" fmla="*/ 3 w 6"/>
                  <a:gd name="T5" fmla="*/ 4 h 8"/>
                  <a:gd name="T6" fmla="*/ 2 w 6"/>
                  <a:gd name="T7" fmla="*/ 4 h 8"/>
                  <a:gd name="T8" fmla="*/ 3 w 6"/>
                  <a:gd name="T9" fmla="*/ 4 h 8"/>
                  <a:gd name="T10" fmla="*/ 3 w 6"/>
                  <a:gd name="T11" fmla="*/ 6 h 8"/>
                  <a:gd name="T12" fmla="*/ 3 w 6"/>
                  <a:gd name="T13" fmla="*/ 6 h 8"/>
                  <a:gd name="T14" fmla="*/ 5 w 6"/>
                  <a:gd name="T15" fmla="*/ 8 h 8"/>
                  <a:gd name="T16" fmla="*/ 2 w 6"/>
                  <a:gd name="T17" fmla="*/ 6 h 8"/>
                  <a:gd name="T18" fmla="*/ 3 w 6"/>
                  <a:gd name="T19" fmla="*/ 5 h 8"/>
                  <a:gd name="T20" fmla="*/ 3 w 6"/>
                  <a:gd name="T21" fmla="*/ 5 h 8"/>
                  <a:gd name="T22" fmla="*/ 3 w 6"/>
                  <a:gd name="T23" fmla="*/ 5 h 8"/>
                  <a:gd name="T24" fmla="*/ 5 w 6"/>
                  <a:gd name="T25" fmla="*/ 4 h 8"/>
                  <a:gd name="T26" fmla="*/ 5 w 6"/>
                  <a:gd name="T27" fmla="*/ 4 h 8"/>
                  <a:gd name="T28" fmla="*/ 6 w 6"/>
                  <a:gd name="T29" fmla="*/ 4 h 8"/>
                  <a:gd name="T30" fmla="*/ 4 w 6"/>
                  <a:gd name="T31" fmla="*/ 3 h 8"/>
                  <a:gd name="T32" fmla="*/ 5 w 6"/>
                  <a:gd name="T33" fmla="*/ 3 h 8"/>
                  <a:gd name="T34" fmla="*/ 2 w 6"/>
                  <a:gd name="T35" fmla="*/ 3 h 8"/>
                  <a:gd name="T36" fmla="*/ 2 w 6"/>
                  <a:gd name="T37" fmla="*/ 2 h 8"/>
                  <a:gd name="T38" fmla="*/ 4 w 6"/>
                  <a:gd name="T39" fmla="*/ 3 h 8"/>
                  <a:gd name="T40" fmla="*/ 4 w 6"/>
                  <a:gd name="T41" fmla="*/ 2 h 8"/>
                  <a:gd name="T42" fmla="*/ 5 w 6"/>
                  <a:gd name="T43" fmla="*/ 3 h 8"/>
                  <a:gd name="T44" fmla="*/ 3 w 6"/>
                  <a:gd name="T45" fmla="*/ 1 h 8"/>
                  <a:gd name="T46" fmla="*/ 4 w 6"/>
                  <a:gd name="T47" fmla="*/ 1 h 8"/>
                  <a:gd name="T48" fmla="*/ 1 w 6"/>
                  <a:gd name="T49" fmla="*/ 0 h 8"/>
                  <a:gd name="T50" fmla="*/ 0 w 6"/>
                  <a:gd name="T51" fmla="*/ 3 h 8"/>
                  <a:gd name="T52" fmla="*/ 2 w 6"/>
                  <a:gd name="T53" fmla="*/ 4 h 8"/>
                  <a:gd name="T54" fmla="*/ 0 w 6"/>
                  <a:gd name="T55" fmla="*/ 4 h 8"/>
                  <a:gd name="T56" fmla="*/ 2 w 6"/>
                  <a:gd name="T57" fmla="*/ 4 h 8"/>
                  <a:gd name="T58" fmla="*/ 0 w 6"/>
                  <a:gd name="T59" fmla="*/ 4 h 8"/>
                  <a:gd name="T60" fmla="*/ 2 w 6"/>
                  <a:gd name="T61" fmla="*/ 4 h 8"/>
                  <a:gd name="T62" fmla="*/ 0 w 6"/>
                  <a:gd name="T63" fmla="*/ 5 h 8"/>
                  <a:gd name="T64" fmla="*/ 4 w 6"/>
                  <a:gd name="T65" fmla="*/ 8 h 8"/>
                  <a:gd name="T66" fmla="*/ 3 w 6"/>
                  <a:gd name="T67" fmla="*/ 7 h 8"/>
                  <a:gd name="T68" fmla="*/ 5 w 6"/>
                  <a:gd name="T69" fmla="*/ 6 h 8"/>
                  <a:gd name="T70" fmla="*/ 4 w 6"/>
                  <a:gd name="T71" fmla="*/ 5 h 8"/>
                  <a:gd name="T72" fmla="*/ 6 w 6"/>
                  <a:gd name="T73" fmla="*/ 8 h 8"/>
                  <a:gd name="T74" fmla="*/ 6 w 6"/>
                  <a:gd name="T75" fmla="*/ 7 h 8"/>
                  <a:gd name="T76" fmla="*/ 5 w 6"/>
                  <a:gd name="T77" fmla="*/ 7 h 8"/>
                  <a:gd name="T78" fmla="*/ 6 w 6"/>
                  <a:gd name="T79" fmla="*/ 7 h 8"/>
                  <a:gd name="T80" fmla="*/ 4 w 6"/>
                  <a:gd name="T81" fmla="*/ 4 h 8"/>
                  <a:gd name="T82" fmla="*/ 3 w 6"/>
                  <a:gd name="T83" fmla="*/ 3 h 8"/>
                  <a:gd name="T84" fmla="*/ 3 w 6"/>
                  <a:gd name="T85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6" h="8">
                    <a:moveTo>
                      <a:pt x="3" y="5"/>
                    </a:moveTo>
                    <a:cubicBezTo>
                      <a:pt x="3" y="5"/>
                      <a:pt x="3" y="6"/>
                      <a:pt x="3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3"/>
                      <a:pt x="3" y="5"/>
                      <a:pt x="2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6"/>
                    </a:cubicBezTo>
                    <a:cubicBezTo>
                      <a:pt x="2" y="8"/>
                      <a:pt x="3" y="5"/>
                      <a:pt x="3" y="6"/>
                    </a:cubicBezTo>
                    <a:cubicBezTo>
                      <a:pt x="4" y="6"/>
                      <a:pt x="5" y="6"/>
                      <a:pt x="5" y="8"/>
                    </a:cubicBezTo>
                    <a:cubicBezTo>
                      <a:pt x="5" y="8"/>
                      <a:pt x="4" y="7"/>
                      <a:pt x="2" y="6"/>
                    </a:cubicBezTo>
                    <a:cubicBezTo>
                      <a:pt x="4" y="5"/>
                      <a:pt x="2" y="6"/>
                      <a:pt x="3" y="5"/>
                    </a:cubicBezTo>
                    <a:cubicBezTo>
                      <a:pt x="3" y="5"/>
                      <a:pt x="4" y="5"/>
                      <a:pt x="3" y="5"/>
                    </a:cubicBezTo>
                    <a:cubicBezTo>
                      <a:pt x="5" y="4"/>
                      <a:pt x="3" y="5"/>
                      <a:pt x="3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4" y="4"/>
                      <a:pt x="5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4" y="4"/>
                      <a:pt x="4" y="3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3"/>
                      <a:pt x="4" y="3"/>
                      <a:pt x="2" y="3"/>
                    </a:cubicBezTo>
                    <a:cubicBezTo>
                      <a:pt x="5" y="3"/>
                      <a:pt x="1" y="2"/>
                      <a:pt x="2" y="2"/>
                    </a:cubicBezTo>
                    <a:cubicBezTo>
                      <a:pt x="4" y="2"/>
                      <a:pt x="3" y="3"/>
                      <a:pt x="4" y="3"/>
                    </a:cubicBezTo>
                    <a:cubicBezTo>
                      <a:pt x="3" y="2"/>
                      <a:pt x="4" y="3"/>
                      <a:pt x="4" y="2"/>
                    </a:cubicBezTo>
                    <a:cubicBezTo>
                      <a:pt x="5" y="3"/>
                      <a:pt x="4" y="2"/>
                      <a:pt x="5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1" y="1"/>
                      <a:pt x="1" y="2"/>
                      <a:pt x="0" y="3"/>
                    </a:cubicBezTo>
                    <a:cubicBezTo>
                      <a:pt x="2" y="3"/>
                      <a:pt x="0" y="4"/>
                      <a:pt x="2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1" y="4"/>
                      <a:pt x="2" y="4"/>
                    </a:cubicBezTo>
                    <a:cubicBezTo>
                      <a:pt x="2" y="4"/>
                      <a:pt x="1" y="4"/>
                      <a:pt x="0" y="4"/>
                    </a:cubicBezTo>
                    <a:cubicBezTo>
                      <a:pt x="0" y="5"/>
                      <a:pt x="1" y="4"/>
                      <a:pt x="2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6"/>
                      <a:pt x="1" y="8"/>
                      <a:pt x="4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4" y="7"/>
                      <a:pt x="3" y="3"/>
                      <a:pt x="5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5" y="7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5"/>
                      <a:pt x="5" y="6"/>
                      <a:pt x="6" y="7"/>
                    </a:cubicBezTo>
                    <a:cubicBezTo>
                      <a:pt x="6" y="5"/>
                      <a:pt x="5" y="5"/>
                      <a:pt x="4" y="4"/>
                    </a:cubicBezTo>
                    <a:cubicBezTo>
                      <a:pt x="5" y="6"/>
                      <a:pt x="2" y="2"/>
                      <a:pt x="3" y="3"/>
                    </a:cubicBezTo>
                    <a:cubicBezTo>
                      <a:pt x="3" y="4"/>
                      <a:pt x="3" y="4"/>
                      <a:pt x="3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16" name="Freeform 1016"/>
              <p:cNvSpPr/>
              <p:nvPr/>
            </p:nvSpPr>
            <p:spPr bwMode="auto">
              <a:xfrm>
                <a:off x="1470" y="253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17" name="Freeform 1017"/>
              <p:cNvSpPr/>
              <p:nvPr/>
            </p:nvSpPr>
            <p:spPr bwMode="auto">
              <a:xfrm>
                <a:off x="1462" y="2516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18" name="Rectangle 1018"/>
              <p:cNvSpPr>
                <a:spLocks noChangeArrowheads="1"/>
              </p:cNvSpPr>
              <p:nvPr/>
            </p:nvSpPr>
            <p:spPr bwMode="auto">
              <a:xfrm>
                <a:off x="1470" y="2532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19" name="Freeform 1019"/>
              <p:cNvSpPr/>
              <p:nvPr/>
            </p:nvSpPr>
            <p:spPr bwMode="auto">
              <a:xfrm>
                <a:off x="1465" y="2524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20" name="Freeform 1020"/>
              <p:cNvSpPr/>
              <p:nvPr/>
            </p:nvSpPr>
            <p:spPr bwMode="auto">
              <a:xfrm>
                <a:off x="1459" y="251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21" name="Freeform 1021"/>
              <p:cNvSpPr/>
              <p:nvPr/>
            </p:nvSpPr>
            <p:spPr bwMode="auto">
              <a:xfrm>
                <a:off x="1462" y="252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22" name="Freeform 1022"/>
              <p:cNvSpPr/>
              <p:nvPr/>
            </p:nvSpPr>
            <p:spPr bwMode="auto">
              <a:xfrm>
                <a:off x="1456" y="2502"/>
                <a:ext cx="33" cy="55"/>
              </a:xfrm>
              <a:custGeom>
                <a:avLst/>
                <a:gdLst>
                  <a:gd name="T0" fmla="*/ 4 w 12"/>
                  <a:gd name="T1" fmla="*/ 14 h 20"/>
                  <a:gd name="T2" fmla="*/ 4 w 12"/>
                  <a:gd name="T3" fmla="*/ 16 h 20"/>
                  <a:gd name="T4" fmla="*/ 4 w 12"/>
                  <a:gd name="T5" fmla="*/ 18 h 20"/>
                  <a:gd name="T6" fmla="*/ 5 w 12"/>
                  <a:gd name="T7" fmla="*/ 16 h 20"/>
                  <a:gd name="T8" fmla="*/ 7 w 12"/>
                  <a:gd name="T9" fmla="*/ 16 h 20"/>
                  <a:gd name="T10" fmla="*/ 8 w 12"/>
                  <a:gd name="T11" fmla="*/ 12 h 20"/>
                  <a:gd name="T12" fmla="*/ 9 w 12"/>
                  <a:gd name="T13" fmla="*/ 14 h 20"/>
                  <a:gd name="T14" fmla="*/ 8 w 12"/>
                  <a:gd name="T15" fmla="*/ 13 h 20"/>
                  <a:gd name="T16" fmla="*/ 9 w 12"/>
                  <a:gd name="T17" fmla="*/ 12 h 20"/>
                  <a:gd name="T18" fmla="*/ 6 w 12"/>
                  <a:gd name="T19" fmla="*/ 12 h 20"/>
                  <a:gd name="T20" fmla="*/ 7 w 12"/>
                  <a:gd name="T21" fmla="*/ 10 h 20"/>
                  <a:gd name="T22" fmla="*/ 3 w 12"/>
                  <a:gd name="T23" fmla="*/ 11 h 20"/>
                  <a:gd name="T24" fmla="*/ 8 w 12"/>
                  <a:gd name="T25" fmla="*/ 10 h 20"/>
                  <a:gd name="T26" fmla="*/ 7 w 12"/>
                  <a:gd name="T27" fmla="*/ 8 h 20"/>
                  <a:gd name="T28" fmla="*/ 6 w 12"/>
                  <a:gd name="T29" fmla="*/ 8 h 20"/>
                  <a:gd name="T30" fmla="*/ 4 w 12"/>
                  <a:gd name="T31" fmla="*/ 7 h 20"/>
                  <a:gd name="T32" fmla="*/ 1 w 12"/>
                  <a:gd name="T33" fmla="*/ 8 h 20"/>
                  <a:gd name="T34" fmla="*/ 5 w 12"/>
                  <a:gd name="T35" fmla="*/ 6 h 20"/>
                  <a:gd name="T36" fmla="*/ 5 w 12"/>
                  <a:gd name="T37" fmla="*/ 5 h 20"/>
                  <a:gd name="T38" fmla="*/ 4 w 12"/>
                  <a:gd name="T39" fmla="*/ 4 h 20"/>
                  <a:gd name="T40" fmla="*/ 3 w 12"/>
                  <a:gd name="T41" fmla="*/ 6 h 20"/>
                  <a:gd name="T42" fmla="*/ 2 w 12"/>
                  <a:gd name="T43" fmla="*/ 4 h 20"/>
                  <a:gd name="T44" fmla="*/ 3 w 12"/>
                  <a:gd name="T45" fmla="*/ 4 h 20"/>
                  <a:gd name="T46" fmla="*/ 0 w 12"/>
                  <a:gd name="T47" fmla="*/ 6 h 20"/>
                  <a:gd name="T48" fmla="*/ 0 w 12"/>
                  <a:gd name="T49" fmla="*/ 7 h 20"/>
                  <a:gd name="T50" fmla="*/ 1 w 12"/>
                  <a:gd name="T51" fmla="*/ 7 h 20"/>
                  <a:gd name="T52" fmla="*/ 1 w 12"/>
                  <a:gd name="T53" fmla="*/ 8 h 20"/>
                  <a:gd name="T54" fmla="*/ 1 w 12"/>
                  <a:gd name="T55" fmla="*/ 9 h 20"/>
                  <a:gd name="T56" fmla="*/ 2 w 12"/>
                  <a:gd name="T57" fmla="*/ 9 h 20"/>
                  <a:gd name="T58" fmla="*/ 2 w 12"/>
                  <a:gd name="T59" fmla="*/ 9 h 20"/>
                  <a:gd name="T60" fmla="*/ 2 w 12"/>
                  <a:gd name="T61" fmla="*/ 10 h 20"/>
                  <a:gd name="T62" fmla="*/ 3 w 12"/>
                  <a:gd name="T63" fmla="*/ 10 h 20"/>
                  <a:gd name="T64" fmla="*/ 4 w 12"/>
                  <a:gd name="T65" fmla="*/ 10 h 20"/>
                  <a:gd name="T66" fmla="*/ 3 w 12"/>
                  <a:gd name="T67" fmla="*/ 11 h 20"/>
                  <a:gd name="T68" fmla="*/ 3 w 12"/>
                  <a:gd name="T69" fmla="*/ 12 h 20"/>
                  <a:gd name="T70" fmla="*/ 5 w 12"/>
                  <a:gd name="T71" fmla="*/ 12 h 20"/>
                  <a:gd name="T72" fmla="*/ 6 w 12"/>
                  <a:gd name="T73" fmla="*/ 12 h 20"/>
                  <a:gd name="T74" fmla="*/ 7 w 12"/>
                  <a:gd name="T75" fmla="*/ 13 h 20"/>
                  <a:gd name="T76" fmla="*/ 7 w 12"/>
                  <a:gd name="T77" fmla="*/ 14 h 20"/>
                  <a:gd name="T78" fmla="*/ 9 w 12"/>
                  <a:gd name="T79" fmla="*/ 12 h 20"/>
                  <a:gd name="T80" fmla="*/ 7 w 12"/>
                  <a:gd name="T81" fmla="*/ 12 h 20"/>
                  <a:gd name="T82" fmla="*/ 8 w 12"/>
                  <a:gd name="T83" fmla="*/ 13 h 20"/>
                  <a:gd name="T84" fmla="*/ 6 w 12"/>
                  <a:gd name="T85" fmla="*/ 15 h 20"/>
                  <a:gd name="T86" fmla="*/ 5 w 12"/>
                  <a:gd name="T87" fmla="*/ 1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2" h="20">
                    <a:moveTo>
                      <a:pt x="5" y="12"/>
                    </a:moveTo>
                    <a:cubicBezTo>
                      <a:pt x="4" y="13"/>
                      <a:pt x="4" y="13"/>
                      <a:pt x="4" y="14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4"/>
                      <a:pt x="3" y="15"/>
                      <a:pt x="4" y="16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4" y="15"/>
                      <a:pt x="4" y="17"/>
                      <a:pt x="4" y="18"/>
                    </a:cubicBezTo>
                    <a:cubicBezTo>
                      <a:pt x="5" y="17"/>
                      <a:pt x="5" y="14"/>
                      <a:pt x="5" y="15"/>
                    </a:cubicBezTo>
                    <a:cubicBezTo>
                      <a:pt x="5" y="15"/>
                      <a:pt x="5" y="16"/>
                      <a:pt x="5" y="16"/>
                    </a:cubicBezTo>
                    <a:cubicBezTo>
                      <a:pt x="6" y="16"/>
                      <a:pt x="6" y="14"/>
                      <a:pt x="6" y="14"/>
                    </a:cubicBezTo>
                    <a:cubicBezTo>
                      <a:pt x="6" y="20"/>
                      <a:pt x="7" y="12"/>
                      <a:pt x="7" y="16"/>
                    </a:cubicBezTo>
                    <a:cubicBezTo>
                      <a:pt x="7" y="16"/>
                      <a:pt x="7" y="16"/>
                      <a:pt x="8" y="15"/>
                    </a:cubicBezTo>
                    <a:cubicBezTo>
                      <a:pt x="11" y="14"/>
                      <a:pt x="8" y="11"/>
                      <a:pt x="8" y="12"/>
                    </a:cubicBezTo>
                    <a:cubicBezTo>
                      <a:pt x="7" y="13"/>
                      <a:pt x="10" y="8"/>
                      <a:pt x="6" y="15"/>
                    </a:cubicBezTo>
                    <a:cubicBezTo>
                      <a:pt x="6" y="16"/>
                      <a:pt x="10" y="15"/>
                      <a:pt x="9" y="14"/>
                    </a:cubicBezTo>
                    <a:cubicBezTo>
                      <a:pt x="11" y="15"/>
                      <a:pt x="9" y="13"/>
                      <a:pt x="11" y="14"/>
                    </a:cubicBezTo>
                    <a:cubicBezTo>
                      <a:pt x="8" y="14"/>
                      <a:pt x="12" y="11"/>
                      <a:pt x="8" y="13"/>
                    </a:cubicBezTo>
                    <a:cubicBezTo>
                      <a:pt x="9" y="12"/>
                      <a:pt x="8" y="13"/>
                      <a:pt x="8" y="12"/>
                    </a:cubicBezTo>
                    <a:cubicBezTo>
                      <a:pt x="9" y="11"/>
                      <a:pt x="9" y="12"/>
                      <a:pt x="9" y="12"/>
                    </a:cubicBezTo>
                    <a:cubicBezTo>
                      <a:pt x="9" y="11"/>
                      <a:pt x="7" y="12"/>
                      <a:pt x="9" y="11"/>
                    </a:cubicBezTo>
                    <a:cubicBezTo>
                      <a:pt x="9" y="10"/>
                      <a:pt x="8" y="11"/>
                      <a:pt x="6" y="12"/>
                    </a:cubicBezTo>
                    <a:cubicBezTo>
                      <a:pt x="7" y="11"/>
                      <a:pt x="7" y="11"/>
                      <a:pt x="9" y="10"/>
                    </a:cubicBezTo>
                    <a:cubicBezTo>
                      <a:pt x="7" y="11"/>
                      <a:pt x="8" y="10"/>
                      <a:pt x="7" y="10"/>
                    </a:cubicBezTo>
                    <a:cubicBezTo>
                      <a:pt x="6" y="10"/>
                      <a:pt x="6" y="11"/>
                      <a:pt x="5" y="11"/>
                    </a:cubicBezTo>
                    <a:cubicBezTo>
                      <a:pt x="5" y="11"/>
                      <a:pt x="4" y="11"/>
                      <a:pt x="3" y="11"/>
                    </a:cubicBezTo>
                    <a:cubicBezTo>
                      <a:pt x="5" y="10"/>
                      <a:pt x="4" y="12"/>
                      <a:pt x="5" y="10"/>
                    </a:cubicBezTo>
                    <a:cubicBezTo>
                      <a:pt x="6" y="10"/>
                      <a:pt x="6" y="10"/>
                      <a:pt x="8" y="10"/>
                    </a:cubicBezTo>
                    <a:cubicBezTo>
                      <a:pt x="7" y="9"/>
                      <a:pt x="7" y="9"/>
                      <a:pt x="6" y="9"/>
                    </a:cubicBezTo>
                    <a:cubicBezTo>
                      <a:pt x="6" y="9"/>
                      <a:pt x="7" y="9"/>
                      <a:pt x="7" y="8"/>
                    </a:cubicBezTo>
                    <a:cubicBezTo>
                      <a:pt x="7" y="7"/>
                      <a:pt x="5" y="9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8"/>
                      <a:pt x="6" y="7"/>
                      <a:pt x="5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6" y="6"/>
                      <a:pt x="2" y="8"/>
                      <a:pt x="4" y="6"/>
                    </a:cubicBezTo>
                    <a:cubicBezTo>
                      <a:pt x="2" y="7"/>
                      <a:pt x="1" y="8"/>
                      <a:pt x="1" y="8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4" y="6"/>
                      <a:pt x="5" y="6"/>
                    </a:cubicBezTo>
                    <a:cubicBezTo>
                      <a:pt x="4" y="6"/>
                      <a:pt x="5" y="5"/>
                      <a:pt x="3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4"/>
                      <a:pt x="2" y="6"/>
                      <a:pt x="3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5"/>
                      <a:pt x="1" y="0"/>
                      <a:pt x="2" y="4"/>
                    </a:cubicBezTo>
                    <a:cubicBezTo>
                      <a:pt x="3" y="3"/>
                      <a:pt x="5" y="6"/>
                      <a:pt x="3" y="6"/>
                    </a:cubicBezTo>
                    <a:cubicBezTo>
                      <a:pt x="1" y="5"/>
                      <a:pt x="2" y="3"/>
                      <a:pt x="2" y="6"/>
                    </a:cubicBezTo>
                    <a:cubicBezTo>
                      <a:pt x="2" y="5"/>
                      <a:pt x="2" y="5"/>
                      <a:pt x="2" y="4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5"/>
                      <a:pt x="2" y="4"/>
                      <a:pt x="3" y="4"/>
                    </a:cubicBezTo>
                    <a:cubicBezTo>
                      <a:pt x="4" y="3"/>
                      <a:pt x="2" y="5"/>
                      <a:pt x="3" y="4"/>
                    </a:cubicBezTo>
                    <a:cubicBezTo>
                      <a:pt x="1" y="5"/>
                      <a:pt x="1" y="5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0" y="6"/>
                      <a:pt x="0" y="7"/>
                      <a:pt x="0" y="7"/>
                    </a:cubicBezTo>
                    <a:cubicBezTo>
                      <a:pt x="2" y="6"/>
                      <a:pt x="0" y="8"/>
                      <a:pt x="1" y="8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2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3" y="7"/>
                      <a:pt x="3" y="7"/>
                    </a:cubicBezTo>
                    <a:cubicBezTo>
                      <a:pt x="1" y="8"/>
                      <a:pt x="2" y="8"/>
                      <a:pt x="1" y="9"/>
                    </a:cubicBezTo>
                    <a:cubicBezTo>
                      <a:pt x="3" y="8"/>
                      <a:pt x="2" y="9"/>
                      <a:pt x="3" y="9"/>
                    </a:cubicBezTo>
                    <a:cubicBezTo>
                      <a:pt x="3" y="8"/>
                      <a:pt x="3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3" y="9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1" y="10"/>
                      <a:pt x="4" y="9"/>
                      <a:pt x="3" y="10"/>
                    </a:cubicBezTo>
                    <a:cubicBezTo>
                      <a:pt x="4" y="10"/>
                      <a:pt x="4" y="10"/>
                      <a:pt x="6" y="9"/>
                    </a:cubicBezTo>
                    <a:cubicBezTo>
                      <a:pt x="5" y="9"/>
                      <a:pt x="4" y="10"/>
                      <a:pt x="4" y="10"/>
                    </a:cubicBezTo>
                    <a:cubicBezTo>
                      <a:pt x="6" y="10"/>
                      <a:pt x="4" y="11"/>
                      <a:pt x="5" y="11"/>
                    </a:cubicBezTo>
                    <a:cubicBezTo>
                      <a:pt x="3" y="11"/>
                      <a:pt x="4" y="11"/>
                      <a:pt x="3" y="11"/>
                    </a:cubicBezTo>
                    <a:cubicBezTo>
                      <a:pt x="2" y="12"/>
                      <a:pt x="4" y="11"/>
                      <a:pt x="4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4" y="12"/>
                      <a:pt x="5" y="11"/>
                      <a:pt x="4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4" y="12"/>
                      <a:pt x="5" y="12"/>
                      <a:pt x="4" y="13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4" y="14"/>
                      <a:pt x="6" y="13"/>
                      <a:pt x="8" y="13"/>
                    </a:cubicBezTo>
                    <a:cubicBezTo>
                      <a:pt x="8" y="13"/>
                      <a:pt x="8" y="13"/>
                      <a:pt x="7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4"/>
                      <a:pt x="5" y="14"/>
                      <a:pt x="7" y="14"/>
                    </a:cubicBezTo>
                    <a:cubicBezTo>
                      <a:pt x="7" y="14"/>
                      <a:pt x="8" y="14"/>
                      <a:pt x="7" y="13"/>
                    </a:cubicBezTo>
                    <a:cubicBezTo>
                      <a:pt x="6" y="11"/>
                      <a:pt x="9" y="12"/>
                      <a:pt x="9" y="12"/>
                    </a:cubicBezTo>
                    <a:cubicBezTo>
                      <a:pt x="6" y="15"/>
                      <a:pt x="8" y="16"/>
                      <a:pt x="6" y="14"/>
                    </a:cubicBezTo>
                    <a:cubicBezTo>
                      <a:pt x="7" y="10"/>
                      <a:pt x="7" y="13"/>
                      <a:pt x="7" y="12"/>
                    </a:cubicBezTo>
                    <a:cubicBezTo>
                      <a:pt x="7" y="11"/>
                      <a:pt x="6" y="11"/>
                      <a:pt x="6" y="13"/>
                    </a:cubicBezTo>
                    <a:cubicBezTo>
                      <a:pt x="7" y="13"/>
                      <a:pt x="7" y="15"/>
                      <a:pt x="8" y="13"/>
                    </a:cubicBezTo>
                    <a:cubicBezTo>
                      <a:pt x="8" y="13"/>
                      <a:pt x="9" y="15"/>
                      <a:pt x="8" y="15"/>
                    </a:cubicBezTo>
                    <a:cubicBezTo>
                      <a:pt x="7" y="15"/>
                      <a:pt x="7" y="14"/>
                      <a:pt x="6" y="15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0"/>
                      <a:pt x="5" y="16"/>
                      <a:pt x="5" y="1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23" name="Freeform 1023"/>
              <p:cNvSpPr/>
              <p:nvPr/>
            </p:nvSpPr>
            <p:spPr bwMode="auto">
              <a:xfrm>
                <a:off x="1470" y="2538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24" name="Freeform 1024"/>
              <p:cNvSpPr/>
              <p:nvPr/>
            </p:nvSpPr>
            <p:spPr bwMode="auto">
              <a:xfrm>
                <a:off x="1473" y="2538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0 w 3"/>
                  <a:gd name="T5" fmla="*/ 0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25" name="Freeform 1025"/>
              <p:cNvSpPr/>
              <p:nvPr/>
            </p:nvSpPr>
            <p:spPr bwMode="auto">
              <a:xfrm>
                <a:off x="1465" y="2535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26" name="Freeform 1026"/>
              <p:cNvSpPr/>
              <p:nvPr/>
            </p:nvSpPr>
            <p:spPr bwMode="auto">
              <a:xfrm>
                <a:off x="1465" y="2538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27" name="Freeform 1027"/>
              <p:cNvSpPr/>
              <p:nvPr/>
            </p:nvSpPr>
            <p:spPr bwMode="auto">
              <a:xfrm>
                <a:off x="1432" y="2527"/>
                <a:ext cx="33" cy="27"/>
              </a:xfrm>
              <a:custGeom>
                <a:avLst/>
                <a:gdLst>
                  <a:gd name="T0" fmla="*/ 6 w 12"/>
                  <a:gd name="T1" fmla="*/ 2 h 10"/>
                  <a:gd name="T2" fmla="*/ 4 w 12"/>
                  <a:gd name="T3" fmla="*/ 2 h 10"/>
                  <a:gd name="T4" fmla="*/ 5 w 12"/>
                  <a:gd name="T5" fmla="*/ 1 h 10"/>
                  <a:gd name="T6" fmla="*/ 3 w 12"/>
                  <a:gd name="T7" fmla="*/ 0 h 10"/>
                  <a:gd name="T8" fmla="*/ 7 w 12"/>
                  <a:gd name="T9" fmla="*/ 8 h 10"/>
                  <a:gd name="T10" fmla="*/ 4 w 12"/>
                  <a:gd name="T11" fmla="*/ 6 h 10"/>
                  <a:gd name="T12" fmla="*/ 9 w 12"/>
                  <a:gd name="T13" fmla="*/ 7 h 10"/>
                  <a:gd name="T14" fmla="*/ 9 w 12"/>
                  <a:gd name="T15" fmla="*/ 9 h 10"/>
                  <a:gd name="T16" fmla="*/ 10 w 12"/>
                  <a:gd name="T17" fmla="*/ 8 h 10"/>
                  <a:gd name="T18" fmla="*/ 10 w 12"/>
                  <a:gd name="T19" fmla="*/ 8 h 10"/>
                  <a:gd name="T20" fmla="*/ 10 w 12"/>
                  <a:gd name="T21" fmla="*/ 8 h 10"/>
                  <a:gd name="T22" fmla="*/ 10 w 12"/>
                  <a:gd name="T23" fmla="*/ 8 h 10"/>
                  <a:gd name="T24" fmla="*/ 11 w 12"/>
                  <a:gd name="T25" fmla="*/ 7 h 10"/>
                  <a:gd name="T26" fmla="*/ 11 w 12"/>
                  <a:gd name="T27" fmla="*/ 8 h 10"/>
                  <a:gd name="T28" fmla="*/ 11 w 12"/>
                  <a:gd name="T29" fmla="*/ 7 h 10"/>
                  <a:gd name="T30" fmla="*/ 11 w 12"/>
                  <a:gd name="T31" fmla="*/ 8 h 10"/>
                  <a:gd name="T32" fmla="*/ 12 w 12"/>
                  <a:gd name="T33" fmla="*/ 6 h 10"/>
                  <a:gd name="T34" fmla="*/ 12 w 12"/>
                  <a:gd name="T35" fmla="*/ 5 h 10"/>
                  <a:gd name="T36" fmla="*/ 11 w 12"/>
                  <a:gd name="T37" fmla="*/ 6 h 10"/>
                  <a:gd name="T38" fmla="*/ 11 w 12"/>
                  <a:gd name="T39" fmla="*/ 6 h 10"/>
                  <a:gd name="T40" fmla="*/ 11 w 12"/>
                  <a:gd name="T41" fmla="*/ 7 h 10"/>
                  <a:gd name="T42" fmla="*/ 11 w 12"/>
                  <a:gd name="T43" fmla="*/ 5 h 10"/>
                  <a:gd name="T44" fmla="*/ 10 w 12"/>
                  <a:gd name="T45" fmla="*/ 4 h 10"/>
                  <a:gd name="T46" fmla="*/ 10 w 12"/>
                  <a:gd name="T47" fmla="*/ 4 h 10"/>
                  <a:gd name="T48" fmla="*/ 10 w 12"/>
                  <a:gd name="T49" fmla="*/ 4 h 10"/>
                  <a:gd name="T50" fmla="*/ 10 w 12"/>
                  <a:gd name="T51" fmla="*/ 5 h 10"/>
                  <a:gd name="T52" fmla="*/ 10 w 12"/>
                  <a:gd name="T53" fmla="*/ 7 h 10"/>
                  <a:gd name="T54" fmla="*/ 9 w 12"/>
                  <a:gd name="T55" fmla="*/ 7 h 10"/>
                  <a:gd name="T56" fmla="*/ 10 w 12"/>
                  <a:gd name="T57" fmla="*/ 5 h 10"/>
                  <a:gd name="T58" fmla="*/ 9 w 12"/>
                  <a:gd name="T59" fmla="*/ 6 h 10"/>
                  <a:gd name="T60" fmla="*/ 9 w 12"/>
                  <a:gd name="T61" fmla="*/ 4 h 10"/>
                  <a:gd name="T62" fmla="*/ 9 w 12"/>
                  <a:gd name="T63" fmla="*/ 6 h 10"/>
                  <a:gd name="T64" fmla="*/ 6 w 12"/>
                  <a:gd name="T65" fmla="*/ 5 h 10"/>
                  <a:gd name="T66" fmla="*/ 7 w 12"/>
                  <a:gd name="T67" fmla="*/ 5 h 10"/>
                  <a:gd name="T68" fmla="*/ 6 w 12"/>
                  <a:gd name="T69" fmla="*/ 5 h 10"/>
                  <a:gd name="T70" fmla="*/ 6 w 12"/>
                  <a:gd name="T71" fmla="*/ 3 h 10"/>
                  <a:gd name="T72" fmla="*/ 5 w 12"/>
                  <a:gd name="T73" fmla="*/ 4 h 10"/>
                  <a:gd name="T74" fmla="*/ 5 w 12"/>
                  <a:gd name="T75" fmla="*/ 2 h 10"/>
                  <a:gd name="T76" fmla="*/ 5 w 12"/>
                  <a:gd name="T77" fmla="*/ 2 h 10"/>
                  <a:gd name="T78" fmla="*/ 3 w 12"/>
                  <a:gd name="T79" fmla="*/ 2 h 10"/>
                  <a:gd name="T80" fmla="*/ 6 w 12"/>
                  <a:gd name="T81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2" h="10">
                    <a:moveTo>
                      <a:pt x="6" y="2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5" y="2"/>
                      <a:pt x="4" y="1"/>
                      <a:pt x="5" y="1"/>
                    </a:cubicBezTo>
                    <a:cubicBezTo>
                      <a:pt x="3" y="1"/>
                      <a:pt x="5" y="0"/>
                      <a:pt x="3" y="0"/>
                    </a:cubicBezTo>
                    <a:cubicBezTo>
                      <a:pt x="4" y="4"/>
                      <a:pt x="0" y="1"/>
                      <a:pt x="7" y="8"/>
                    </a:cubicBezTo>
                    <a:cubicBezTo>
                      <a:pt x="7" y="8"/>
                      <a:pt x="6" y="9"/>
                      <a:pt x="4" y="6"/>
                    </a:cubicBezTo>
                    <a:cubicBezTo>
                      <a:pt x="10" y="10"/>
                      <a:pt x="7" y="10"/>
                      <a:pt x="9" y="7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10"/>
                      <a:pt x="10" y="6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7"/>
                      <a:pt x="10" y="7"/>
                      <a:pt x="11" y="7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9"/>
                      <a:pt x="11" y="7"/>
                      <a:pt x="11" y="7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2" y="7"/>
                      <a:pt x="12" y="10"/>
                      <a:pt x="12" y="6"/>
                    </a:cubicBezTo>
                    <a:cubicBezTo>
                      <a:pt x="12" y="6"/>
                      <a:pt x="12" y="5"/>
                      <a:pt x="12" y="5"/>
                    </a:cubicBezTo>
                    <a:cubicBezTo>
                      <a:pt x="12" y="4"/>
                      <a:pt x="12" y="5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9"/>
                      <a:pt x="11" y="6"/>
                      <a:pt x="11" y="7"/>
                    </a:cubicBezTo>
                    <a:cubicBezTo>
                      <a:pt x="11" y="6"/>
                      <a:pt x="11" y="6"/>
                      <a:pt x="11" y="5"/>
                    </a:cubicBezTo>
                    <a:cubicBezTo>
                      <a:pt x="11" y="3"/>
                      <a:pt x="10" y="7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3"/>
                      <a:pt x="10" y="4"/>
                      <a:pt x="10" y="4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10" y="7"/>
                      <a:pt x="10" y="7"/>
                    </a:cubicBezTo>
                    <a:cubicBezTo>
                      <a:pt x="10" y="6"/>
                      <a:pt x="10" y="8"/>
                      <a:pt x="9" y="7"/>
                    </a:cubicBezTo>
                    <a:cubicBezTo>
                      <a:pt x="9" y="6"/>
                      <a:pt x="10" y="6"/>
                      <a:pt x="10" y="5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9" y="5"/>
                      <a:pt x="9" y="4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8" y="4"/>
                      <a:pt x="9" y="7"/>
                      <a:pt x="6" y="5"/>
                    </a:cubicBezTo>
                    <a:cubicBezTo>
                      <a:pt x="6" y="3"/>
                      <a:pt x="7" y="5"/>
                      <a:pt x="7" y="5"/>
                    </a:cubicBezTo>
                    <a:cubicBezTo>
                      <a:pt x="7" y="5"/>
                      <a:pt x="7" y="4"/>
                      <a:pt x="6" y="5"/>
                    </a:cubicBezTo>
                    <a:cubicBezTo>
                      <a:pt x="5" y="4"/>
                      <a:pt x="5" y="4"/>
                      <a:pt x="6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3"/>
                      <a:pt x="6" y="3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3" y="2"/>
                      <a:pt x="3" y="2"/>
                    </a:cubicBezTo>
                    <a:cubicBezTo>
                      <a:pt x="4" y="2"/>
                      <a:pt x="4" y="2"/>
                      <a:pt x="6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28" name="Freeform 1028"/>
              <p:cNvSpPr/>
              <p:nvPr/>
            </p:nvSpPr>
            <p:spPr bwMode="auto">
              <a:xfrm>
                <a:off x="1437" y="2524"/>
                <a:ext cx="9" cy="3"/>
              </a:xfrm>
              <a:custGeom>
                <a:avLst/>
                <a:gdLst>
                  <a:gd name="T0" fmla="*/ 2 w 3"/>
                  <a:gd name="T1" fmla="*/ 0 h 1"/>
                  <a:gd name="T2" fmla="*/ 3 w 3"/>
                  <a:gd name="T3" fmla="*/ 1 h 1"/>
                  <a:gd name="T4" fmla="*/ 1 w 3"/>
                  <a:gd name="T5" fmla="*/ 0 h 1"/>
                  <a:gd name="T6" fmla="*/ 1 w 3"/>
                  <a:gd name="T7" fmla="*/ 0 h 1"/>
                  <a:gd name="T8" fmla="*/ 2 w 3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2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1" y="0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29" name="Freeform 1029"/>
              <p:cNvSpPr/>
              <p:nvPr/>
            </p:nvSpPr>
            <p:spPr bwMode="auto">
              <a:xfrm>
                <a:off x="1437" y="2508"/>
                <a:ext cx="39" cy="19"/>
              </a:xfrm>
              <a:custGeom>
                <a:avLst/>
                <a:gdLst>
                  <a:gd name="T0" fmla="*/ 10 w 14"/>
                  <a:gd name="T1" fmla="*/ 5 h 7"/>
                  <a:gd name="T2" fmla="*/ 11 w 14"/>
                  <a:gd name="T3" fmla="*/ 4 h 7"/>
                  <a:gd name="T4" fmla="*/ 7 w 14"/>
                  <a:gd name="T5" fmla="*/ 1 h 7"/>
                  <a:gd name="T6" fmla="*/ 3 w 14"/>
                  <a:gd name="T7" fmla="*/ 4 h 7"/>
                  <a:gd name="T8" fmla="*/ 1 w 14"/>
                  <a:gd name="T9" fmla="*/ 4 h 7"/>
                  <a:gd name="T10" fmla="*/ 2 w 14"/>
                  <a:gd name="T11" fmla="*/ 6 h 7"/>
                  <a:gd name="T12" fmla="*/ 2 w 14"/>
                  <a:gd name="T13" fmla="*/ 5 h 7"/>
                  <a:gd name="T14" fmla="*/ 2 w 14"/>
                  <a:gd name="T15" fmla="*/ 5 h 7"/>
                  <a:gd name="T16" fmla="*/ 2 w 14"/>
                  <a:gd name="T17" fmla="*/ 5 h 7"/>
                  <a:gd name="T18" fmla="*/ 3 w 14"/>
                  <a:gd name="T19" fmla="*/ 5 h 7"/>
                  <a:gd name="T20" fmla="*/ 8 w 14"/>
                  <a:gd name="T21" fmla="*/ 2 h 7"/>
                  <a:gd name="T22" fmla="*/ 7 w 14"/>
                  <a:gd name="T23" fmla="*/ 4 h 7"/>
                  <a:gd name="T24" fmla="*/ 8 w 14"/>
                  <a:gd name="T25" fmla="*/ 5 h 7"/>
                  <a:gd name="T26" fmla="*/ 8 w 14"/>
                  <a:gd name="T27" fmla="*/ 5 h 7"/>
                  <a:gd name="T28" fmla="*/ 9 w 14"/>
                  <a:gd name="T29" fmla="*/ 4 h 7"/>
                  <a:gd name="T30" fmla="*/ 8 w 14"/>
                  <a:gd name="T31" fmla="*/ 6 h 7"/>
                  <a:gd name="T32" fmla="*/ 10 w 14"/>
                  <a:gd name="T33" fmla="*/ 6 h 7"/>
                  <a:gd name="T34" fmla="*/ 12 w 14"/>
                  <a:gd name="T35" fmla="*/ 5 h 7"/>
                  <a:gd name="T36" fmla="*/ 11 w 14"/>
                  <a:gd name="T37" fmla="*/ 6 h 7"/>
                  <a:gd name="T38" fmla="*/ 11 w 14"/>
                  <a:gd name="T39" fmla="*/ 7 h 7"/>
                  <a:gd name="T40" fmla="*/ 13 w 14"/>
                  <a:gd name="T41" fmla="*/ 5 h 7"/>
                  <a:gd name="T42" fmla="*/ 10 w 14"/>
                  <a:gd name="T43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4" h="7">
                    <a:moveTo>
                      <a:pt x="10" y="5"/>
                    </a:moveTo>
                    <a:cubicBezTo>
                      <a:pt x="11" y="4"/>
                      <a:pt x="11" y="4"/>
                      <a:pt x="11" y="4"/>
                    </a:cubicBezTo>
                    <a:cubicBezTo>
                      <a:pt x="9" y="3"/>
                      <a:pt x="11" y="3"/>
                      <a:pt x="7" y="1"/>
                    </a:cubicBezTo>
                    <a:cubicBezTo>
                      <a:pt x="4" y="0"/>
                      <a:pt x="3" y="3"/>
                      <a:pt x="3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5"/>
                      <a:pt x="0" y="5"/>
                      <a:pt x="2" y="6"/>
                    </a:cubicBezTo>
                    <a:cubicBezTo>
                      <a:pt x="2" y="6"/>
                      <a:pt x="1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5" y="6"/>
                      <a:pt x="2" y="1"/>
                      <a:pt x="8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9" y="5"/>
                      <a:pt x="8" y="4"/>
                      <a:pt x="8" y="5"/>
                    </a:cubicBezTo>
                    <a:cubicBezTo>
                      <a:pt x="8" y="5"/>
                      <a:pt x="9" y="5"/>
                      <a:pt x="8" y="5"/>
                    </a:cubicBezTo>
                    <a:cubicBezTo>
                      <a:pt x="8" y="5"/>
                      <a:pt x="9" y="4"/>
                      <a:pt x="9" y="4"/>
                    </a:cubicBezTo>
                    <a:cubicBezTo>
                      <a:pt x="11" y="3"/>
                      <a:pt x="8" y="5"/>
                      <a:pt x="8" y="6"/>
                    </a:cubicBezTo>
                    <a:cubicBezTo>
                      <a:pt x="9" y="5"/>
                      <a:pt x="11" y="5"/>
                      <a:pt x="10" y="6"/>
                    </a:cubicBezTo>
                    <a:cubicBezTo>
                      <a:pt x="11" y="5"/>
                      <a:pt x="12" y="5"/>
                      <a:pt x="12" y="5"/>
                    </a:cubicBezTo>
                    <a:cubicBezTo>
                      <a:pt x="12" y="6"/>
                      <a:pt x="11" y="6"/>
                      <a:pt x="11" y="6"/>
                    </a:cubicBezTo>
                    <a:cubicBezTo>
                      <a:pt x="11" y="7"/>
                      <a:pt x="10" y="7"/>
                      <a:pt x="11" y="7"/>
                    </a:cubicBezTo>
                    <a:cubicBezTo>
                      <a:pt x="11" y="6"/>
                      <a:pt x="13" y="5"/>
                      <a:pt x="13" y="5"/>
                    </a:cubicBezTo>
                    <a:cubicBezTo>
                      <a:pt x="14" y="4"/>
                      <a:pt x="10" y="5"/>
                      <a:pt x="10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30" name="Rectangle 1030"/>
              <p:cNvSpPr>
                <a:spLocks noChangeArrowheads="1"/>
              </p:cNvSpPr>
              <p:nvPr/>
            </p:nvSpPr>
            <p:spPr bwMode="auto">
              <a:xfrm>
                <a:off x="1467" y="2519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31" name="Freeform 1031"/>
              <p:cNvSpPr/>
              <p:nvPr/>
            </p:nvSpPr>
            <p:spPr bwMode="auto">
              <a:xfrm>
                <a:off x="1397" y="2870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0 h 2"/>
                  <a:gd name="T4" fmla="*/ 2 w 2"/>
                  <a:gd name="T5" fmla="*/ 2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32" name="Freeform 1032"/>
              <p:cNvSpPr/>
              <p:nvPr/>
            </p:nvSpPr>
            <p:spPr bwMode="auto">
              <a:xfrm>
                <a:off x="1388" y="2862"/>
                <a:ext cx="9" cy="13"/>
              </a:xfrm>
              <a:custGeom>
                <a:avLst/>
                <a:gdLst>
                  <a:gd name="T0" fmla="*/ 1 w 3"/>
                  <a:gd name="T1" fmla="*/ 0 h 5"/>
                  <a:gd name="T2" fmla="*/ 1 w 3"/>
                  <a:gd name="T3" fmla="*/ 0 h 5"/>
                  <a:gd name="T4" fmla="*/ 3 w 3"/>
                  <a:gd name="T5" fmla="*/ 5 h 5"/>
                  <a:gd name="T6" fmla="*/ 1 w 3"/>
                  <a:gd name="T7" fmla="*/ 3 h 5"/>
                  <a:gd name="T8" fmla="*/ 2 w 3"/>
                  <a:gd name="T9" fmla="*/ 3 h 5"/>
                  <a:gd name="T10" fmla="*/ 1 w 3"/>
                  <a:gd name="T11" fmla="*/ 2 h 5"/>
                  <a:gd name="T12" fmla="*/ 1 w 3"/>
                  <a:gd name="T13" fmla="*/ 1 h 5"/>
                  <a:gd name="T14" fmla="*/ 1 w 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3"/>
                      <a:pt x="1" y="3"/>
                      <a:pt x="3" y="5"/>
                    </a:cubicBezTo>
                    <a:cubicBezTo>
                      <a:pt x="3" y="4"/>
                      <a:pt x="2" y="3"/>
                      <a:pt x="1" y="3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0"/>
                      <a:pt x="1" y="2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33" name="Freeform 1033"/>
              <p:cNvSpPr/>
              <p:nvPr/>
            </p:nvSpPr>
            <p:spPr bwMode="auto">
              <a:xfrm>
                <a:off x="1391" y="2864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34" name="Freeform 1034"/>
              <p:cNvSpPr/>
              <p:nvPr/>
            </p:nvSpPr>
            <p:spPr bwMode="auto">
              <a:xfrm>
                <a:off x="1391" y="2867"/>
                <a:ext cx="0" cy="5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35" name="Freeform 1035"/>
              <p:cNvSpPr/>
              <p:nvPr/>
            </p:nvSpPr>
            <p:spPr bwMode="auto">
              <a:xfrm>
                <a:off x="1388" y="2870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36" name="Freeform 1036"/>
              <p:cNvSpPr/>
              <p:nvPr/>
            </p:nvSpPr>
            <p:spPr bwMode="auto">
              <a:xfrm>
                <a:off x="1388" y="2862"/>
                <a:ext cx="3" cy="10"/>
              </a:xfrm>
              <a:custGeom>
                <a:avLst/>
                <a:gdLst>
                  <a:gd name="T0" fmla="*/ 0 w 1"/>
                  <a:gd name="T1" fmla="*/ 3 h 4"/>
                  <a:gd name="T2" fmla="*/ 0 w 1"/>
                  <a:gd name="T3" fmla="*/ 3 h 4"/>
                  <a:gd name="T4" fmla="*/ 0 w 1"/>
                  <a:gd name="T5" fmla="*/ 3 h 4"/>
                  <a:gd name="T6" fmla="*/ 1 w 1"/>
                  <a:gd name="T7" fmla="*/ 1 h 4"/>
                  <a:gd name="T8" fmla="*/ 1 w 1"/>
                  <a:gd name="T9" fmla="*/ 2 h 4"/>
                  <a:gd name="T10" fmla="*/ 1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4"/>
                      <a:pt x="0" y="4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1"/>
                      <a:pt x="1" y="1"/>
                    </a:cubicBezTo>
                    <a:cubicBezTo>
                      <a:pt x="1" y="1"/>
                      <a:pt x="1" y="3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37" name="Freeform 1037"/>
              <p:cNvSpPr/>
              <p:nvPr/>
            </p:nvSpPr>
            <p:spPr bwMode="auto">
              <a:xfrm>
                <a:off x="1388" y="2870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38" name="Freeform 1038"/>
              <p:cNvSpPr/>
              <p:nvPr/>
            </p:nvSpPr>
            <p:spPr bwMode="auto">
              <a:xfrm>
                <a:off x="1391" y="2867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39" name="Freeform 1039"/>
              <p:cNvSpPr/>
              <p:nvPr/>
            </p:nvSpPr>
            <p:spPr bwMode="auto">
              <a:xfrm>
                <a:off x="1386" y="2862"/>
                <a:ext cx="2" cy="10"/>
              </a:xfrm>
              <a:custGeom>
                <a:avLst/>
                <a:gdLst>
                  <a:gd name="T0" fmla="*/ 0 w 1"/>
                  <a:gd name="T1" fmla="*/ 3 h 4"/>
                  <a:gd name="T2" fmla="*/ 1 w 1"/>
                  <a:gd name="T3" fmla="*/ 2 h 4"/>
                  <a:gd name="T4" fmla="*/ 1 w 1"/>
                  <a:gd name="T5" fmla="*/ 0 h 4"/>
                  <a:gd name="T6" fmla="*/ 1 w 1"/>
                  <a:gd name="T7" fmla="*/ 0 h 4"/>
                  <a:gd name="T8" fmla="*/ 0 w 1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1" y="1"/>
                      <a:pt x="1" y="4"/>
                      <a:pt x="1" y="2"/>
                    </a:cubicBezTo>
                    <a:cubicBezTo>
                      <a:pt x="1" y="2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40" name="Freeform 1040"/>
              <p:cNvSpPr/>
              <p:nvPr/>
            </p:nvSpPr>
            <p:spPr bwMode="auto">
              <a:xfrm>
                <a:off x="1391" y="2856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41" name="Freeform 1041"/>
              <p:cNvSpPr/>
              <p:nvPr/>
            </p:nvSpPr>
            <p:spPr bwMode="auto">
              <a:xfrm>
                <a:off x="1383" y="2856"/>
                <a:ext cx="8" cy="11"/>
              </a:xfrm>
              <a:custGeom>
                <a:avLst/>
                <a:gdLst>
                  <a:gd name="T0" fmla="*/ 0 w 3"/>
                  <a:gd name="T1" fmla="*/ 3 h 4"/>
                  <a:gd name="T2" fmla="*/ 2 w 3"/>
                  <a:gd name="T3" fmla="*/ 2 h 4"/>
                  <a:gd name="T4" fmla="*/ 1 w 3"/>
                  <a:gd name="T5" fmla="*/ 3 h 4"/>
                  <a:gd name="T6" fmla="*/ 2 w 3"/>
                  <a:gd name="T7" fmla="*/ 2 h 4"/>
                  <a:gd name="T8" fmla="*/ 1 w 3"/>
                  <a:gd name="T9" fmla="*/ 4 h 4"/>
                  <a:gd name="T10" fmla="*/ 2 w 3"/>
                  <a:gd name="T11" fmla="*/ 2 h 4"/>
                  <a:gd name="T12" fmla="*/ 1 w 3"/>
                  <a:gd name="T13" fmla="*/ 4 h 4"/>
                  <a:gd name="T14" fmla="*/ 2 w 3"/>
                  <a:gd name="T15" fmla="*/ 2 h 4"/>
                  <a:gd name="T16" fmla="*/ 2 w 3"/>
                  <a:gd name="T17" fmla="*/ 2 h 4"/>
                  <a:gd name="T18" fmla="*/ 3 w 3"/>
                  <a:gd name="T19" fmla="*/ 1 h 4"/>
                  <a:gd name="T20" fmla="*/ 2 w 3"/>
                  <a:gd name="T21" fmla="*/ 1 h 4"/>
                  <a:gd name="T22" fmla="*/ 0 w 3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" h="4">
                    <a:moveTo>
                      <a:pt x="0" y="3"/>
                    </a:moveTo>
                    <a:cubicBezTo>
                      <a:pt x="1" y="3"/>
                      <a:pt x="2" y="2"/>
                      <a:pt x="2" y="2"/>
                    </a:cubicBezTo>
                    <a:cubicBezTo>
                      <a:pt x="2" y="2"/>
                      <a:pt x="1" y="3"/>
                      <a:pt x="1" y="3"/>
                    </a:cubicBezTo>
                    <a:cubicBezTo>
                      <a:pt x="1" y="3"/>
                      <a:pt x="2" y="2"/>
                      <a:pt x="2" y="2"/>
                    </a:cubicBezTo>
                    <a:cubicBezTo>
                      <a:pt x="1" y="4"/>
                      <a:pt x="2" y="2"/>
                      <a:pt x="1" y="4"/>
                    </a:cubicBezTo>
                    <a:cubicBezTo>
                      <a:pt x="1" y="4"/>
                      <a:pt x="1" y="4"/>
                      <a:pt x="2" y="2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1"/>
                      <a:pt x="1" y="3"/>
                      <a:pt x="2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3" y="1"/>
                      <a:pt x="2" y="1"/>
                    </a:cubicBezTo>
                    <a:cubicBezTo>
                      <a:pt x="2" y="2"/>
                      <a:pt x="2" y="2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42" name="Rectangle 1042"/>
              <p:cNvSpPr>
                <a:spLocks noChangeArrowheads="1"/>
              </p:cNvSpPr>
              <p:nvPr/>
            </p:nvSpPr>
            <p:spPr bwMode="auto">
              <a:xfrm>
                <a:off x="1388" y="2862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43" name="Freeform 1043"/>
              <p:cNvSpPr/>
              <p:nvPr/>
            </p:nvSpPr>
            <p:spPr bwMode="auto">
              <a:xfrm>
                <a:off x="1383" y="2859"/>
                <a:ext cx="8" cy="5"/>
              </a:xfrm>
              <a:custGeom>
                <a:avLst/>
                <a:gdLst>
                  <a:gd name="T0" fmla="*/ 0 w 3"/>
                  <a:gd name="T1" fmla="*/ 2 h 2"/>
                  <a:gd name="T2" fmla="*/ 1 w 3"/>
                  <a:gd name="T3" fmla="*/ 1 h 2"/>
                  <a:gd name="T4" fmla="*/ 0 w 3"/>
                  <a:gd name="T5" fmla="*/ 2 h 2"/>
                  <a:gd name="T6" fmla="*/ 2 w 3"/>
                  <a:gd name="T7" fmla="*/ 1 h 2"/>
                  <a:gd name="T8" fmla="*/ 1 w 3"/>
                  <a:gd name="T9" fmla="*/ 1 h 2"/>
                  <a:gd name="T10" fmla="*/ 2 w 3"/>
                  <a:gd name="T11" fmla="*/ 1 h 2"/>
                  <a:gd name="T12" fmla="*/ 2 w 3"/>
                  <a:gd name="T13" fmla="*/ 1 h 2"/>
                  <a:gd name="T14" fmla="*/ 3 w 3"/>
                  <a:gd name="T15" fmla="*/ 1 h 2"/>
                  <a:gd name="T16" fmla="*/ 2 w 3"/>
                  <a:gd name="T17" fmla="*/ 1 h 2"/>
                  <a:gd name="T18" fmla="*/ 1 w 3"/>
                  <a:gd name="T19" fmla="*/ 1 h 2"/>
                  <a:gd name="T20" fmla="*/ 0 w 3"/>
                  <a:gd name="T2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1"/>
                      <a:pt x="2" y="1"/>
                    </a:cubicBezTo>
                    <a:cubicBezTo>
                      <a:pt x="3" y="0"/>
                      <a:pt x="2" y="1"/>
                      <a:pt x="1" y="1"/>
                    </a:cubicBezTo>
                    <a:cubicBezTo>
                      <a:pt x="2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44" name="Freeform 1044"/>
              <p:cNvSpPr/>
              <p:nvPr/>
            </p:nvSpPr>
            <p:spPr bwMode="auto">
              <a:xfrm>
                <a:off x="1383" y="2864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45" name="Freeform 1045"/>
              <p:cNvSpPr/>
              <p:nvPr/>
            </p:nvSpPr>
            <p:spPr bwMode="auto">
              <a:xfrm>
                <a:off x="1388" y="2862"/>
                <a:ext cx="3" cy="0"/>
              </a:xfrm>
              <a:custGeom>
                <a:avLst/>
                <a:gdLst>
                  <a:gd name="T0" fmla="*/ 1 w 1"/>
                  <a:gd name="T1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46" name="Freeform 1046"/>
              <p:cNvSpPr/>
              <p:nvPr/>
            </p:nvSpPr>
            <p:spPr bwMode="auto">
              <a:xfrm>
                <a:off x="1383" y="286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47" name="Freeform 1047"/>
              <p:cNvSpPr/>
              <p:nvPr/>
            </p:nvSpPr>
            <p:spPr bwMode="auto">
              <a:xfrm>
                <a:off x="1378" y="2845"/>
                <a:ext cx="27" cy="41"/>
              </a:xfrm>
              <a:custGeom>
                <a:avLst/>
                <a:gdLst>
                  <a:gd name="T0" fmla="*/ 10 w 10"/>
                  <a:gd name="T1" fmla="*/ 4 h 15"/>
                  <a:gd name="T2" fmla="*/ 9 w 10"/>
                  <a:gd name="T3" fmla="*/ 4 h 15"/>
                  <a:gd name="T4" fmla="*/ 9 w 10"/>
                  <a:gd name="T5" fmla="*/ 2 h 15"/>
                  <a:gd name="T6" fmla="*/ 8 w 10"/>
                  <a:gd name="T7" fmla="*/ 0 h 15"/>
                  <a:gd name="T8" fmla="*/ 8 w 10"/>
                  <a:gd name="T9" fmla="*/ 1 h 15"/>
                  <a:gd name="T10" fmla="*/ 7 w 10"/>
                  <a:gd name="T11" fmla="*/ 0 h 15"/>
                  <a:gd name="T12" fmla="*/ 6 w 10"/>
                  <a:gd name="T13" fmla="*/ 2 h 15"/>
                  <a:gd name="T14" fmla="*/ 6 w 10"/>
                  <a:gd name="T15" fmla="*/ 3 h 15"/>
                  <a:gd name="T16" fmla="*/ 3 w 10"/>
                  <a:gd name="T17" fmla="*/ 5 h 15"/>
                  <a:gd name="T18" fmla="*/ 4 w 10"/>
                  <a:gd name="T19" fmla="*/ 7 h 15"/>
                  <a:gd name="T20" fmla="*/ 3 w 10"/>
                  <a:gd name="T21" fmla="*/ 6 h 15"/>
                  <a:gd name="T22" fmla="*/ 3 w 10"/>
                  <a:gd name="T23" fmla="*/ 6 h 15"/>
                  <a:gd name="T24" fmla="*/ 1 w 10"/>
                  <a:gd name="T25" fmla="*/ 6 h 15"/>
                  <a:gd name="T26" fmla="*/ 2 w 10"/>
                  <a:gd name="T27" fmla="*/ 8 h 15"/>
                  <a:gd name="T28" fmla="*/ 1 w 10"/>
                  <a:gd name="T29" fmla="*/ 6 h 15"/>
                  <a:gd name="T30" fmla="*/ 3 w 10"/>
                  <a:gd name="T31" fmla="*/ 6 h 15"/>
                  <a:gd name="T32" fmla="*/ 2 w 10"/>
                  <a:gd name="T33" fmla="*/ 9 h 15"/>
                  <a:gd name="T34" fmla="*/ 5 w 10"/>
                  <a:gd name="T35" fmla="*/ 6 h 15"/>
                  <a:gd name="T36" fmla="*/ 5 w 10"/>
                  <a:gd name="T37" fmla="*/ 6 h 15"/>
                  <a:gd name="T38" fmla="*/ 5 w 10"/>
                  <a:gd name="T39" fmla="*/ 6 h 15"/>
                  <a:gd name="T40" fmla="*/ 5 w 10"/>
                  <a:gd name="T41" fmla="*/ 6 h 15"/>
                  <a:gd name="T42" fmla="*/ 5 w 10"/>
                  <a:gd name="T43" fmla="*/ 6 h 15"/>
                  <a:gd name="T44" fmla="*/ 5 w 10"/>
                  <a:gd name="T45" fmla="*/ 6 h 15"/>
                  <a:gd name="T46" fmla="*/ 5 w 10"/>
                  <a:gd name="T47" fmla="*/ 6 h 15"/>
                  <a:gd name="T48" fmla="*/ 5 w 10"/>
                  <a:gd name="T49" fmla="*/ 6 h 15"/>
                  <a:gd name="T50" fmla="*/ 5 w 10"/>
                  <a:gd name="T51" fmla="*/ 6 h 15"/>
                  <a:gd name="T52" fmla="*/ 2 w 10"/>
                  <a:gd name="T53" fmla="*/ 11 h 15"/>
                  <a:gd name="T54" fmla="*/ 2 w 10"/>
                  <a:gd name="T55" fmla="*/ 11 h 15"/>
                  <a:gd name="T56" fmla="*/ 3 w 10"/>
                  <a:gd name="T57" fmla="*/ 10 h 15"/>
                  <a:gd name="T58" fmla="*/ 3 w 10"/>
                  <a:gd name="T59" fmla="*/ 9 h 15"/>
                  <a:gd name="T60" fmla="*/ 4 w 10"/>
                  <a:gd name="T61" fmla="*/ 6 h 15"/>
                  <a:gd name="T62" fmla="*/ 5 w 10"/>
                  <a:gd name="T63" fmla="*/ 7 h 15"/>
                  <a:gd name="T64" fmla="*/ 7 w 10"/>
                  <a:gd name="T65" fmla="*/ 7 h 15"/>
                  <a:gd name="T66" fmla="*/ 6 w 10"/>
                  <a:gd name="T67" fmla="*/ 5 h 15"/>
                  <a:gd name="T68" fmla="*/ 7 w 10"/>
                  <a:gd name="T69" fmla="*/ 5 h 15"/>
                  <a:gd name="T70" fmla="*/ 6 w 10"/>
                  <a:gd name="T71" fmla="*/ 4 h 15"/>
                  <a:gd name="T72" fmla="*/ 7 w 10"/>
                  <a:gd name="T73" fmla="*/ 5 h 15"/>
                  <a:gd name="T74" fmla="*/ 6 w 10"/>
                  <a:gd name="T75" fmla="*/ 3 h 15"/>
                  <a:gd name="T76" fmla="*/ 9 w 10"/>
                  <a:gd name="T77" fmla="*/ 5 h 15"/>
                  <a:gd name="T78" fmla="*/ 8 w 10"/>
                  <a:gd name="T79" fmla="*/ 4 h 15"/>
                  <a:gd name="T80" fmla="*/ 7 w 10"/>
                  <a:gd name="T81" fmla="*/ 3 h 15"/>
                  <a:gd name="T82" fmla="*/ 9 w 10"/>
                  <a:gd name="T83" fmla="*/ 5 h 15"/>
                  <a:gd name="T84" fmla="*/ 8 w 10"/>
                  <a:gd name="T85" fmla="*/ 3 h 15"/>
                  <a:gd name="T86" fmla="*/ 7 w 10"/>
                  <a:gd name="T87" fmla="*/ 2 h 15"/>
                  <a:gd name="T88" fmla="*/ 8 w 10"/>
                  <a:gd name="T89" fmla="*/ 3 h 15"/>
                  <a:gd name="T90" fmla="*/ 9 w 10"/>
                  <a:gd name="T91" fmla="*/ 5 h 15"/>
                  <a:gd name="T92" fmla="*/ 10 w 10"/>
                  <a:gd name="T93" fmla="*/ 5 h 15"/>
                  <a:gd name="T94" fmla="*/ 9 w 10"/>
                  <a:gd name="T95" fmla="*/ 3 h 15"/>
                  <a:gd name="T96" fmla="*/ 10 w 10"/>
                  <a:gd name="T97" fmla="*/ 4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0" h="15">
                    <a:moveTo>
                      <a:pt x="10" y="4"/>
                    </a:moveTo>
                    <a:cubicBezTo>
                      <a:pt x="10" y="4"/>
                      <a:pt x="10" y="3"/>
                      <a:pt x="9" y="4"/>
                    </a:cubicBezTo>
                    <a:cubicBezTo>
                      <a:pt x="9" y="3"/>
                      <a:pt x="9" y="3"/>
                      <a:pt x="9" y="2"/>
                    </a:cubicBezTo>
                    <a:cubicBezTo>
                      <a:pt x="9" y="2"/>
                      <a:pt x="9" y="1"/>
                      <a:pt x="8" y="0"/>
                    </a:cubicBezTo>
                    <a:cubicBezTo>
                      <a:pt x="8" y="0"/>
                      <a:pt x="8" y="1"/>
                      <a:pt x="8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2"/>
                      <a:pt x="6" y="2"/>
                    </a:cubicBezTo>
                    <a:cubicBezTo>
                      <a:pt x="6" y="2"/>
                      <a:pt x="6" y="2"/>
                      <a:pt x="6" y="3"/>
                    </a:cubicBezTo>
                    <a:cubicBezTo>
                      <a:pt x="5" y="3"/>
                      <a:pt x="5" y="5"/>
                      <a:pt x="3" y="5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6"/>
                      <a:pt x="3" y="7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1" y="5"/>
                      <a:pt x="2" y="7"/>
                      <a:pt x="1" y="6"/>
                    </a:cubicBezTo>
                    <a:cubicBezTo>
                      <a:pt x="2" y="7"/>
                      <a:pt x="2" y="8"/>
                      <a:pt x="2" y="8"/>
                    </a:cubicBezTo>
                    <a:cubicBezTo>
                      <a:pt x="1" y="6"/>
                      <a:pt x="2" y="9"/>
                      <a:pt x="1" y="6"/>
                    </a:cubicBezTo>
                    <a:cubicBezTo>
                      <a:pt x="1" y="5"/>
                      <a:pt x="3" y="6"/>
                      <a:pt x="3" y="6"/>
                    </a:cubicBezTo>
                    <a:cubicBezTo>
                      <a:pt x="3" y="7"/>
                      <a:pt x="6" y="2"/>
                      <a:pt x="2" y="9"/>
                    </a:cubicBezTo>
                    <a:cubicBezTo>
                      <a:pt x="7" y="2"/>
                      <a:pt x="4" y="7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0" y="15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8"/>
                      <a:pt x="4" y="7"/>
                      <a:pt x="4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5" y="6"/>
                      <a:pt x="7" y="7"/>
                    </a:cubicBezTo>
                    <a:cubicBezTo>
                      <a:pt x="6" y="6"/>
                      <a:pt x="8" y="7"/>
                      <a:pt x="6" y="5"/>
                    </a:cubicBezTo>
                    <a:cubicBezTo>
                      <a:pt x="6" y="5"/>
                      <a:pt x="6" y="5"/>
                      <a:pt x="7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7" y="5"/>
                      <a:pt x="7" y="5"/>
                    </a:cubicBezTo>
                    <a:cubicBezTo>
                      <a:pt x="6" y="4"/>
                      <a:pt x="6" y="4"/>
                      <a:pt x="6" y="3"/>
                    </a:cubicBezTo>
                    <a:cubicBezTo>
                      <a:pt x="7" y="4"/>
                      <a:pt x="8" y="5"/>
                      <a:pt x="9" y="5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5"/>
                      <a:pt x="7" y="4"/>
                      <a:pt x="7" y="3"/>
                    </a:cubicBezTo>
                    <a:cubicBezTo>
                      <a:pt x="7" y="3"/>
                      <a:pt x="8" y="4"/>
                      <a:pt x="9" y="5"/>
                    </a:cubicBezTo>
                    <a:cubicBezTo>
                      <a:pt x="9" y="5"/>
                      <a:pt x="7" y="3"/>
                      <a:pt x="8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8" y="3"/>
                      <a:pt x="8" y="3"/>
                    </a:cubicBezTo>
                    <a:cubicBezTo>
                      <a:pt x="9" y="4"/>
                      <a:pt x="9" y="4"/>
                      <a:pt x="9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10" y="5"/>
                      <a:pt x="10" y="4"/>
                      <a:pt x="1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48" name="Rectangle 1048"/>
              <p:cNvSpPr>
                <a:spLocks noChangeArrowheads="1"/>
              </p:cNvSpPr>
              <p:nvPr/>
            </p:nvSpPr>
            <p:spPr bwMode="auto">
              <a:xfrm>
                <a:off x="1405" y="2859"/>
                <a:ext cx="1" cy="3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49" name="Freeform 1049"/>
              <p:cNvSpPr/>
              <p:nvPr/>
            </p:nvSpPr>
            <p:spPr bwMode="auto">
              <a:xfrm>
                <a:off x="1405" y="2856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50" name="Freeform 1050"/>
              <p:cNvSpPr/>
              <p:nvPr/>
            </p:nvSpPr>
            <p:spPr bwMode="auto">
              <a:xfrm>
                <a:off x="1394" y="2851"/>
                <a:ext cx="3" cy="0"/>
              </a:xfrm>
              <a:custGeom>
                <a:avLst/>
                <a:gdLst>
                  <a:gd name="T0" fmla="*/ 0 w 3"/>
                  <a:gd name="T1" fmla="*/ 0 w 3"/>
                  <a:gd name="T2" fmla="*/ 3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51" name="Freeform 1051"/>
              <p:cNvSpPr/>
              <p:nvPr/>
            </p:nvSpPr>
            <p:spPr bwMode="auto">
              <a:xfrm>
                <a:off x="1402" y="2859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52" name="Freeform 1052"/>
              <p:cNvSpPr/>
              <p:nvPr/>
            </p:nvSpPr>
            <p:spPr bwMode="auto">
              <a:xfrm>
                <a:off x="1397" y="2862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53" name="Rectangle 1053"/>
              <p:cNvSpPr>
                <a:spLocks noChangeArrowheads="1"/>
              </p:cNvSpPr>
              <p:nvPr/>
            </p:nvSpPr>
            <p:spPr bwMode="auto">
              <a:xfrm>
                <a:off x="1405" y="2859"/>
                <a:ext cx="1" cy="3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54" name="Freeform 1054"/>
              <p:cNvSpPr/>
              <p:nvPr/>
            </p:nvSpPr>
            <p:spPr bwMode="auto">
              <a:xfrm>
                <a:off x="1388" y="2837"/>
                <a:ext cx="22" cy="19"/>
              </a:xfrm>
              <a:custGeom>
                <a:avLst/>
                <a:gdLst>
                  <a:gd name="T0" fmla="*/ 4 w 8"/>
                  <a:gd name="T1" fmla="*/ 5 h 7"/>
                  <a:gd name="T2" fmla="*/ 6 w 8"/>
                  <a:gd name="T3" fmla="*/ 5 h 7"/>
                  <a:gd name="T4" fmla="*/ 4 w 8"/>
                  <a:gd name="T5" fmla="*/ 2 h 7"/>
                  <a:gd name="T6" fmla="*/ 6 w 8"/>
                  <a:gd name="T7" fmla="*/ 5 h 7"/>
                  <a:gd name="T8" fmla="*/ 5 w 8"/>
                  <a:gd name="T9" fmla="*/ 3 h 7"/>
                  <a:gd name="T10" fmla="*/ 6 w 8"/>
                  <a:gd name="T11" fmla="*/ 3 h 7"/>
                  <a:gd name="T12" fmla="*/ 6 w 8"/>
                  <a:gd name="T13" fmla="*/ 6 h 7"/>
                  <a:gd name="T14" fmla="*/ 5 w 8"/>
                  <a:gd name="T15" fmla="*/ 2 h 7"/>
                  <a:gd name="T16" fmla="*/ 5 w 8"/>
                  <a:gd name="T17" fmla="*/ 2 h 7"/>
                  <a:gd name="T18" fmla="*/ 5 w 8"/>
                  <a:gd name="T19" fmla="*/ 3 h 7"/>
                  <a:gd name="T20" fmla="*/ 5 w 8"/>
                  <a:gd name="T21" fmla="*/ 5 h 7"/>
                  <a:gd name="T22" fmla="*/ 6 w 8"/>
                  <a:gd name="T23" fmla="*/ 7 h 7"/>
                  <a:gd name="T24" fmla="*/ 6 w 8"/>
                  <a:gd name="T25" fmla="*/ 6 h 7"/>
                  <a:gd name="T26" fmla="*/ 7 w 8"/>
                  <a:gd name="T27" fmla="*/ 7 h 7"/>
                  <a:gd name="T28" fmla="*/ 6 w 8"/>
                  <a:gd name="T29" fmla="*/ 6 h 7"/>
                  <a:gd name="T30" fmla="*/ 7 w 8"/>
                  <a:gd name="T31" fmla="*/ 7 h 7"/>
                  <a:gd name="T32" fmla="*/ 5 w 8"/>
                  <a:gd name="T33" fmla="*/ 5 h 7"/>
                  <a:gd name="T34" fmla="*/ 6 w 8"/>
                  <a:gd name="T35" fmla="*/ 6 h 7"/>
                  <a:gd name="T36" fmla="*/ 5 w 8"/>
                  <a:gd name="T37" fmla="*/ 3 h 7"/>
                  <a:gd name="T38" fmla="*/ 6 w 8"/>
                  <a:gd name="T39" fmla="*/ 3 h 7"/>
                  <a:gd name="T40" fmla="*/ 5 w 8"/>
                  <a:gd name="T41" fmla="*/ 3 h 7"/>
                  <a:gd name="T42" fmla="*/ 3 w 8"/>
                  <a:gd name="T43" fmla="*/ 0 h 7"/>
                  <a:gd name="T44" fmla="*/ 3 w 8"/>
                  <a:gd name="T45" fmla="*/ 1 h 7"/>
                  <a:gd name="T46" fmla="*/ 2 w 8"/>
                  <a:gd name="T47" fmla="*/ 1 h 7"/>
                  <a:gd name="T48" fmla="*/ 5 w 8"/>
                  <a:gd name="T49" fmla="*/ 3 h 7"/>
                  <a:gd name="T50" fmla="*/ 3 w 8"/>
                  <a:gd name="T51" fmla="*/ 1 h 7"/>
                  <a:gd name="T52" fmla="*/ 3 w 8"/>
                  <a:gd name="T53" fmla="*/ 2 h 7"/>
                  <a:gd name="T54" fmla="*/ 3 w 8"/>
                  <a:gd name="T55" fmla="*/ 1 h 7"/>
                  <a:gd name="T56" fmla="*/ 3 w 8"/>
                  <a:gd name="T57" fmla="*/ 3 h 7"/>
                  <a:gd name="T58" fmla="*/ 3 w 8"/>
                  <a:gd name="T59" fmla="*/ 3 h 7"/>
                  <a:gd name="T60" fmla="*/ 4 w 8"/>
                  <a:gd name="T61" fmla="*/ 4 h 7"/>
                  <a:gd name="T62" fmla="*/ 3 w 8"/>
                  <a:gd name="T63" fmla="*/ 3 h 7"/>
                  <a:gd name="T64" fmla="*/ 4 w 8"/>
                  <a:gd name="T65" fmla="*/ 5 h 7"/>
                  <a:gd name="T66" fmla="*/ 4 w 8"/>
                  <a:gd name="T67" fmla="*/ 4 h 7"/>
                  <a:gd name="T68" fmla="*/ 4 w 8"/>
                  <a:gd name="T6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7">
                    <a:moveTo>
                      <a:pt x="4" y="5"/>
                    </a:moveTo>
                    <a:cubicBezTo>
                      <a:pt x="6" y="6"/>
                      <a:pt x="5" y="5"/>
                      <a:pt x="6" y="5"/>
                    </a:cubicBezTo>
                    <a:cubicBezTo>
                      <a:pt x="6" y="4"/>
                      <a:pt x="4" y="3"/>
                      <a:pt x="4" y="2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8" y="2"/>
                      <a:pt x="5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7" y="7"/>
                      <a:pt x="6" y="6"/>
                    </a:cubicBezTo>
                    <a:cubicBezTo>
                      <a:pt x="6" y="4"/>
                      <a:pt x="6" y="4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3"/>
                      <a:pt x="5" y="3"/>
                    </a:cubicBezTo>
                    <a:cubicBezTo>
                      <a:pt x="5" y="4"/>
                      <a:pt x="6" y="5"/>
                      <a:pt x="5" y="5"/>
                    </a:cubicBezTo>
                    <a:cubicBezTo>
                      <a:pt x="6" y="5"/>
                      <a:pt x="6" y="6"/>
                      <a:pt x="6" y="7"/>
                    </a:cubicBezTo>
                    <a:cubicBezTo>
                      <a:pt x="6" y="6"/>
                      <a:pt x="6" y="7"/>
                      <a:pt x="6" y="6"/>
                    </a:cubicBezTo>
                    <a:cubicBezTo>
                      <a:pt x="6" y="6"/>
                      <a:pt x="6" y="6"/>
                      <a:pt x="7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7" y="6"/>
                      <a:pt x="7" y="7"/>
                      <a:pt x="7" y="7"/>
                    </a:cubicBezTo>
                    <a:cubicBezTo>
                      <a:pt x="7" y="6"/>
                      <a:pt x="7" y="6"/>
                      <a:pt x="5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4" y="5"/>
                      <a:pt x="5" y="3"/>
                      <a:pt x="5" y="3"/>
                    </a:cubicBezTo>
                    <a:cubicBezTo>
                      <a:pt x="5" y="3"/>
                      <a:pt x="5" y="3"/>
                      <a:pt x="6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0" y="0"/>
                      <a:pt x="3" y="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2"/>
                      <a:pt x="3" y="1"/>
                      <a:pt x="2" y="1"/>
                    </a:cubicBezTo>
                    <a:cubicBezTo>
                      <a:pt x="3" y="1"/>
                      <a:pt x="4" y="2"/>
                      <a:pt x="5" y="3"/>
                    </a:cubicBezTo>
                    <a:cubicBezTo>
                      <a:pt x="4" y="2"/>
                      <a:pt x="5" y="3"/>
                      <a:pt x="3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3"/>
                      <a:pt x="2" y="1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4" y="3"/>
                      <a:pt x="4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4"/>
                      <a:pt x="4" y="5"/>
                      <a:pt x="4" y="5"/>
                    </a:cubicBezTo>
                    <a:cubicBezTo>
                      <a:pt x="4" y="5"/>
                      <a:pt x="4" y="4"/>
                      <a:pt x="4" y="4"/>
                    </a:cubicBezTo>
                    <a:cubicBezTo>
                      <a:pt x="4" y="4"/>
                      <a:pt x="5" y="5"/>
                      <a:pt x="4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55" name="Freeform 1055"/>
              <p:cNvSpPr/>
              <p:nvPr/>
            </p:nvSpPr>
            <p:spPr bwMode="auto">
              <a:xfrm>
                <a:off x="1405" y="285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56" name="Freeform 1056"/>
              <p:cNvSpPr/>
              <p:nvPr/>
            </p:nvSpPr>
            <p:spPr bwMode="auto">
              <a:xfrm>
                <a:off x="1388" y="2837"/>
                <a:ext cx="11" cy="27"/>
              </a:xfrm>
              <a:custGeom>
                <a:avLst/>
                <a:gdLst>
                  <a:gd name="T0" fmla="*/ 2 w 4"/>
                  <a:gd name="T1" fmla="*/ 4 h 10"/>
                  <a:gd name="T2" fmla="*/ 1 w 4"/>
                  <a:gd name="T3" fmla="*/ 3 h 10"/>
                  <a:gd name="T4" fmla="*/ 2 w 4"/>
                  <a:gd name="T5" fmla="*/ 6 h 10"/>
                  <a:gd name="T6" fmla="*/ 2 w 4"/>
                  <a:gd name="T7" fmla="*/ 6 h 10"/>
                  <a:gd name="T8" fmla="*/ 1 w 4"/>
                  <a:gd name="T9" fmla="*/ 4 h 10"/>
                  <a:gd name="T10" fmla="*/ 0 w 4"/>
                  <a:gd name="T11" fmla="*/ 4 h 10"/>
                  <a:gd name="T12" fmla="*/ 1 w 4"/>
                  <a:gd name="T13" fmla="*/ 5 h 10"/>
                  <a:gd name="T14" fmla="*/ 1 w 4"/>
                  <a:gd name="T15" fmla="*/ 6 h 10"/>
                  <a:gd name="T16" fmla="*/ 1 w 4"/>
                  <a:gd name="T17" fmla="*/ 6 h 10"/>
                  <a:gd name="T18" fmla="*/ 0 w 4"/>
                  <a:gd name="T19" fmla="*/ 4 h 10"/>
                  <a:gd name="T20" fmla="*/ 1 w 4"/>
                  <a:gd name="T21" fmla="*/ 9 h 10"/>
                  <a:gd name="T22" fmla="*/ 2 w 4"/>
                  <a:gd name="T23" fmla="*/ 9 h 10"/>
                  <a:gd name="T24" fmla="*/ 1 w 4"/>
                  <a:gd name="T25" fmla="*/ 7 h 10"/>
                  <a:gd name="T26" fmla="*/ 1 w 4"/>
                  <a:gd name="T27" fmla="*/ 7 h 10"/>
                  <a:gd name="T28" fmla="*/ 2 w 4"/>
                  <a:gd name="T29" fmla="*/ 8 h 10"/>
                  <a:gd name="T30" fmla="*/ 4 w 4"/>
                  <a:gd name="T31" fmla="*/ 7 h 10"/>
                  <a:gd name="T32" fmla="*/ 4 w 4"/>
                  <a:gd name="T33" fmla="*/ 7 h 10"/>
                  <a:gd name="T34" fmla="*/ 3 w 4"/>
                  <a:gd name="T35" fmla="*/ 5 h 10"/>
                  <a:gd name="T36" fmla="*/ 2 w 4"/>
                  <a:gd name="T37" fmla="*/ 4 h 10"/>
                  <a:gd name="T38" fmla="*/ 2 w 4"/>
                  <a:gd name="T39" fmla="*/ 4 h 10"/>
                  <a:gd name="T40" fmla="*/ 1 w 4"/>
                  <a:gd name="T41" fmla="*/ 2 h 10"/>
                  <a:gd name="T42" fmla="*/ 1 w 4"/>
                  <a:gd name="T43" fmla="*/ 1 h 10"/>
                  <a:gd name="T44" fmla="*/ 0 w 4"/>
                  <a:gd name="T45" fmla="*/ 2 h 10"/>
                  <a:gd name="T46" fmla="*/ 2 w 4"/>
                  <a:gd name="T47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" h="10">
                    <a:moveTo>
                      <a:pt x="2" y="4"/>
                    </a:moveTo>
                    <a:cubicBezTo>
                      <a:pt x="1" y="4"/>
                      <a:pt x="1" y="3"/>
                      <a:pt x="1" y="3"/>
                    </a:cubicBezTo>
                    <a:cubicBezTo>
                      <a:pt x="1" y="4"/>
                      <a:pt x="2" y="4"/>
                      <a:pt x="2" y="6"/>
                    </a:cubicBezTo>
                    <a:cubicBezTo>
                      <a:pt x="2" y="5"/>
                      <a:pt x="3" y="6"/>
                      <a:pt x="2" y="6"/>
                    </a:cubicBezTo>
                    <a:cubicBezTo>
                      <a:pt x="2" y="6"/>
                      <a:pt x="1" y="4"/>
                      <a:pt x="1" y="4"/>
                    </a:cubicBezTo>
                    <a:cubicBezTo>
                      <a:pt x="1" y="4"/>
                      <a:pt x="0" y="4"/>
                      <a:pt x="0" y="4"/>
                    </a:cubicBezTo>
                    <a:cubicBezTo>
                      <a:pt x="1" y="4"/>
                      <a:pt x="0" y="4"/>
                      <a:pt x="1" y="5"/>
                    </a:cubicBezTo>
                    <a:cubicBezTo>
                      <a:pt x="2" y="6"/>
                      <a:pt x="2" y="7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4"/>
                      <a:pt x="1" y="5"/>
                      <a:pt x="0" y="4"/>
                    </a:cubicBezTo>
                    <a:cubicBezTo>
                      <a:pt x="1" y="6"/>
                      <a:pt x="0" y="6"/>
                      <a:pt x="1" y="9"/>
                    </a:cubicBezTo>
                    <a:cubicBezTo>
                      <a:pt x="2" y="10"/>
                      <a:pt x="2" y="9"/>
                      <a:pt x="2" y="9"/>
                    </a:cubicBezTo>
                    <a:cubicBezTo>
                      <a:pt x="1" y="8"/>
                      <a:pt x="1" y="7"/>
                      <a:pt x="1" y="7"/>
                    </a:cubicBezTo>
                    <a:cubicBezTo>
                      <a:pt x="1" y="7"/>
                      <a:pt x="1" y="6"/>
                      <a:pt x="1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7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6"/>
                      <a:pt x="3" y="6"/>
                      <a:pt x="3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3"/>
                      <a:pt x="2" y="4"/>
                    </a:cubicBezTo>
                    <a:cubicBezTo>
                      <a:pt x="2" y="3"/>
                      <a:pt x="2" y="3"/>
                      <a:pt x="1" y="2"/>
                    </a:cubicBezTo>
                    <a:cubicBezTo>
                      <a:pt x="1" y="2"/>
                      <a:pt x="2" y="2"/>
                      <a:pt x="1" y="1"/>
                    </a:cubicBezTo>
                    <a:cubicBezTo>
                      <a:pt x="0" y="0"/>
                      <a:pt x="2" y="3"/>
                      <a:pt x="0" y="2"/>
                    </a:cubicBez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57" name="Freeform 1057"/>
              <p:cNvSpPr/>
              <p:nvPr/>
            </p:nvSpPr>
            <p:spPr bwMode="auto">
              <a:xfrm>
                <a:off x="1394" y="2845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58" name="Freeform 1058"/>
              <p:cNvSpPr/>
              <p:nvPr/>
            </p:nvSpPr>
            <p:spPr bwMode="auto">
              <a:xfrm>
                <a:off x="1397" y="2851"/>
                <a:ext cx="2" cy="5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1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59" name="Freeform 1059"/>
              <p:cNvSpPr/>
              <p:nvPr/>
            </p:nvSpPr>
            <p:spPr bwMode="auto">
              <a:xfrm>
                <a:off x="1388" y="2848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60" name="Freeform 1060"/>
              <p:cNvSpPr/>
              <p:nvPr/>
            </p:nvSpPr>
            <p:spPr bwMode="auto">
              <a:xfrm>
                <a:off x="1386" y="2853"/>
                <a:ext cx="5" cy="11"/>
              </a:xfrm>
              <a:custGeom>
                <a:avLst/>
                <a:gdLst>
                  <a:gd name="T0" fmla="*/ 1 w 2"/>
                  <a:gd name="T1" fmla="*/ 4 h 4"/>
                  <a:gd name="T2" fmla="*/ 2 w 2"/>
                  <a:gd name="T3" fmla="*/ 3 h 4"/>
                  <a:gd name="T4" fmla="*/ 0 w 2"/>
                  <a:gd name="T5" fmla="*/ 0 h 4"/>
                  <a:gd name="T6" fmla="*/ 1 w 2"/>
                  <a:gd name="T7" fmla="*/ 2 h 4"/>
                  <a:gd name="T8" fmla="*/ 1 w 2"/>
                  <a:gd name="T9" fmla="*/ 3 h 4"/>
                  <a:gd name="T10" fmla="*/ 1 w 2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2" y="4"/>
                      <a:pt x="1" y="3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0" y="0"/>
                      <a:pt x="1" y="2"/>
                      <a:pt x="1" y="2"/>
                    </a:cubicBezTo>
                    <a:cubicBezTo>
                      <a:pt x="1" y="1"/>
                      <a:pt x="1" y="3"/>
                      <a:pt x="1" y="3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61" name="Freeform 1061"/>
              <p:cNvSpPr/>
              <p:nvPr/>
            </p:nvSpPr>
            <p:spPr bwMode="auto">
              <a:xfrm>
                <a:off x="1372" y="2843"/>
                <a:ext cx="16" cy="21"/>
              </a:xfrm>
              <a:custGeom>
                <a:avLst/>
                <a:gdLst>
                  <a:gd name="T0" fmla="*/ 3 w 6"/>
                  <a:gd name="T1" fmla="*/ 4 h 8"/>
                  <a:gd name="T2" fmla="*/ 3 w 6"/>
                  <a:gd name="T3" fmla="*/ 5 h 8"/>
                  <a:gd name="T4" fmla="*/ 3 w 6"/>
                  <a:gd name="T5" fmla="*/ 4 h 8"/>
                  <a:gd name="T6" fmla="*/ 2 w 6"/>
                  <a:gd name="T7" fmla="*/ 3 h 8"/>
                  <a:gd name="T8" fmla="*/ 3 w 6"/>
                  <a:gd name="T9" fmla="*/ 4 h 8"/>
                  <a:gd name="T10" fmla="*/ 3 w 6"/>
                  <a:gd name="T11" fmla="*/ 6 h 8"/>
                  <a:gd name="T12" fmla="*/ 3 w 6"/>
                  <a:gd name="T13" fmla="*/ 6 h 8"/>
                  <a:gd name="T14" fmla="*/ 5 w 6"/>
                  <a:gd name="T15" fmla="*/ 8 h 8"/>
                  <a:gd name="T16" fmla="*/ 2 w 6"/>
                  <a:gd name="T17" fmla="*/ 6 h 8"/>
                  <a:gd name="T18" fmla="*/ 3 w 6"/>
                  <a:gd name="T19" fmla="*/ 5 h 8"/>
                  <a:gd name="T20" fmla="*/ 3 w 6"/>
                  <a:gd name="T21" fmla="*/ 5 h 8"/>
                  <a:gd name="T22" fmla="*/ 3 w 6"/>
                  <a:gd name="T23" fmla="*/ 5 h 8"/>
                  <a:gd name="T24" fmla="*/ 5 w 6"/>
                  <a:gd name="T25" fmla="*/ 4 h 8"/>
                  <a:gd name="T26" fmla="*/ 4 w 6"/>
                  <a:gd name="T27" fmla="*/ 4 h 8"/>
                  <a:gd name="T28" fmla="*/ 5 w 6"/>
                  <a:gd name="T29" fmla="*/ 3 h 8"/>
                  <a:gd name="T30" fmla="*/ 4 w 6"/>
                  <a:gd name="T31" fmla="*/ 3 h 8"/>
                  <a:gd name="T32" fmla="*/ 5 w 6"/>
                  <a:gd name="T33" fmla="*/ 3 h 8"/>
                  <a:gd name="T34" fmla="*/ 2 w 6"/>
                  <a:gd name="T35" fmla="*/ 3 h 8"/>
                  <a:gd name="T36" fmla="*/ 2 w 6"/>
                  <a:gd name="T37" fmla="*/ 2 h 8"/>
                  <a:gd name="T38" fmla="*/ 4 w 6"/>
                  <a:gd name="T39" fmla="*/ 3 h 8"/>
                  <a:gd name="T40" fmla="*/ 3 w 6"/>
                  <a:gd name="T41" fmla="*/ 2 h 8"/>
                  <a:gd name="T42" fmla="*/ 5 w 6"/>
                  <a:gd name="T43" fmla="*/ 3 h 8"/>
                  <a:gd name="T44" fmla="*/ 3 w 6"/>
                  <a:gd name="T45" fmla="*/ 1 h 8"/>
                  <a:gd name="T46" fmla="*/ 3 w 6"/>
                  <a:gd name="T47" fmla="*/ 1 h 8"/>
                  <a:gd name="T48" fmla="*/ 1 w 6"/>
                  <a:gd name="T49" fmla="*/ 0 h 8"/>
                  <a:gd name="T50" fmla="*/ 0 w 6"/>
                  <a:gd name="T51" fmla="*/ 3 h 8"/>
                  <a:gd name="T52" fmla="*/ 2 w 6"/>
                  <a:gd name="T53" fmla="*/ 3 h 8"/>
                  <a:gd name="T54" fmla="*/ 0 w 6"/>
                  <a:gd name="T55" fmla="*/ 4 h 8"/>
                  <a:gd name="T56" fmla="*/ 2 w 6"/>
                  <a:gd name="T57" fmla="*/ 4 h 8"/>
                  <a:gd name="T58" fmla="*/ 0 w 6"/>
                  <a:gd name="T59" fmla="*/ 4 h 8"/>
                  <a:gd name="T60" fmla="*/ 2 w 6"/>
                  <a:gd name="T61" fmla="*/ 4 h 8"/>
                  <a:gd name="T62" fmla="*/ 0 w 6"/>
                  <a:gd name="T63" fmla="*/ 5 h 8"/>
                  <a:gd name="T64" fmla="*/ 4 w 6"/>
                  <a:gd name="T65" fmla="*/ 8 h 8"/>
                  <a:gd name="T66" fmla="*/ 3 w 6"/>
                  <a:gd name="T67" fmla="*/ 6 h 8"/>
                  <a:gd name="T68" fmla="*/ 4 w 6"/>
                  <a:gd name="T69" fmla="*/ 6 h 8"/>
                  <a:gd name="T70" fmla="*/ 4 w 6"/>
                  <a:gd name="T71" fmla="*/ 5 h 8"/>
                  <a:gd name="T72" fmla="*/ 5 w 6"/>
                  <a:gd name="T73" fmla="*/ 7 h 8"/>
                  <a:gd name="T74" fmla="*/ 6 w 6"/>
                  <a:gd name="T75" fmla="*/ 7 h 8"/>
                  <a:gd name="T76" fmla="*/ 5 w 6"/>
                  <a:gd name="T77" fmla="*/ 6 h 8"/>
                  <a:gd name="T78" fmla="*/ 6 w 6"/>
                  <a:gd name="T79" fmla="*/ 7 h 8"/>
                  <a:gd name="T80" fmla="*/ 4 w 6"/>
                  <a:gd name="T81" fmla="*/ 4 h 8"/>
                  <a:gd name="T82" fmla="*/ 2 w 6"/>
                  <a:gd name="T83" fmla="*/ 3 h 8"/>
                  <a:gd name="T84" fmla="*/ 3 w 6"/>
                  <a:gd name="T85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6" h="8">
                    <a:moveTo>
                      <a:pt x="3" y="4"/>
                    </a:moveTo>
                    <a:cubicBezTo>
                      <a:pt x="3" y="5"/>
                      <a:pt x="3" y="6"/>
                      <a:pt x="3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3"/>
                      <a:pt x="2" y="5"/>
                      <a:pt x="2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6"/>
                    </a:cubicBezTo>
                    <a:cubicBezTo>
                      <a:pt x="2" y="8"/>
                      <a:pt x="3" y="5"/>
                      <a:pt x="3" y="6"/>
                    </a:cubicBezTo>
                    <a:cubicBezTo>
                      <a:pt x="4" y="5"/>
                      <a:pt x="5" y="6"/>
                      <a:pt x="5" y="8"/>
                    </a:cubicBezTo>
                    <a:cubicBezTo>
                      <a:pt x="5" y="8"/>
                      <a:pt x="4" y="6"/>
                      <a:pt x="2" y="6"/>
                    </a:cubicBezTo>
                    <a:cubicBezTo>
                      <a:pt x="4" y="5"/>
                      <a:pt x="2" y="6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5" y="4"/>
                      <a:pt x="3" y="5"/>
                      <a:pt x="3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4"/>
                      <a:pt x="3" y="4"/>
                      <a:pt x="4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4"/>
                      <a:pt x="4" y="3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2"/>
                      <a:pt x="4" y="3"/>
                      <a:pt x="2" y="3"/>
                    </a:cubicBezTo>
                    <a:cubicBezTo>
                      <a:pt x="5" y="3"/>
                      <a:pt x="1" y="2"/>
                      <a:pt x="2" y="2"/>
                    </a:cubicBezTo>
                    <a:cubicBezTo>
                      <a:pt x="3" y="2"/>
                      <a:pt x="3" y="2"/>
                      <a:pt x="4" y="3"/>
                    </a:cubicBezTo>
                    <a:cubicBezTo>
                      <a:pt x="3" y="2"/>
                      <a:pt x="4" y="2"/>
                      <a:pt x="3" y="2"/>
                    </a:cubicBezTo>
                    <a:cubicBezTo>
                      <a:pt x="5" y="3"/>
                      <a:pt x="4" y="2"/>
                      <a:pt x="5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1" y="0"/>
                      <a:pt x="1" y="0"/>
                    </a:cubicBezTo>
                    <a:cubicBezTo>
                      <a:pt x="1" y="1"/>
                      <a:pt x="1" y="2"/>
                      <a:pt x="0" y="3"/>
                    </a:cubicBezTo>
                    <a:cubicBezTo>
                      <a:pt x="2" y="3"/>
                      <a:pt x="0" y="3"/>
                      <a:pt x="2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1" y="3"/>
                      <a:pt x="2" y="4"/>
                    </a:cubicBezTo>
                    <a:cubicBezTo>
                      <a:pt x="2" y="4"/>
                      <a:pt x="1" y="4"/>
                      <a:pt x="0" y="4"/>
                    </a:cubicBezTo>
                    <a:cubicBezTo>
                      <a:pt x="0" y="5"/>
                      <a:pt x="1" y="4"/>
                      <a:pt x="2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6"/>
                      <a:pt x="1" y="8"/>
                      <a:pt x="4" y="8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7"/>
                      <a:pt x="3" y="3"/>
                      <a:pt x="4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5" y="6"/>
                      <a:pt x="5" y="7"/>
                    </a:cubicBezTo>
                    <a:cubicBezTo>
                      <a:pt x="5" y="7"/>
                      <a:pt x="6" y="7"/>
                      <a:pt x="6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5" y="6"/>
                      <a:pt x="6" y="7"/>
                    </a:cubicBezTo>
                    <a:cubicBezTo>
                      <a:pt x="5" y="5"/>
                      <a:pt x="4" y="5"/>
                      <a:pt x="4" y="4"/>
                    </a:cubicBezTo>
                    <a:cubicBezTo>
                      <a:pt x="4" y="6"/>
                      <a:pt x="2" y="1"/>
                      <a:pt x="2" y="3"/>
                    </a:cubicBezTo>
                    <a:cubicBezTo>
                      <a:pt x="2" y="3"/>
                      <a:pt x="3" y="4"/>
                      <a:pt x="3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62" name="Freeform 1062"/>
              <p:cNvSpPr/>
              <p:nvPr/>
            </p:nvSpPr>
            <p:spPr bwMode="auto">
              <a:xfrm>
                <a:off x="1386" y="2862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63" name="Freeform 1063"/>
              <p:cNvSpPr/>
              <p:nvPr/>
            </p:nvSpPr>
            <p:spPr bwMode="auto">
              <a:xfrm>
                <a:off x="1380" y="284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64" name="Rectangle 1064"/>
              <p:cNvSpPr>
                <a:spLocks noChangeArrowheads="1"/>
              </p:cNvSpPr>
              <p:nvPr/>
            </p:nvSpPr>
            <p:spPr bwMode="auto">
              <a:xfrm>
                <a:off x="1388" y="2862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65" name="Freeform 1065"/>
              <p:cNvSpPr/>
              <p:nvPr/>
            </p:nvSpPr>
            <p:spPr bwMode="auto">
              <a:xfrm>
                <a:off x="1383" y="2851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0 w 3"/>
                  <a:gd name="T3" fmla="*/ 0 h 2"/>
                  <a:gd name="T4" fmla="*/ 3 w 3"/>
                  <a:gd name="T5" fmla="*/ 2 h 2"/>
                  <a:gd name="T6" fmla="*/ 0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0" y="0"/>
                    </a:lnTo>
                    <a:lnTo>
                      <a:pt x="3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66" name="Freeform 1066"/>
              <p:cNvSpPr/>
              <p:nvPr/>
            </p:nvSpPr>
            <p:spPr bwMode="auto">
              <a:xfrm>
                <a:off x="1378" y="284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67" name="Freeform 1067"/>
              <p:cNvSpPr/>
              <p:nvPr/>
            </p:nvSpPr>
            <p:spPr bwMode="auto">
              <a:xfrm>
                <a:off x="1380" y="285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68" name="Freeform 1068"/>
              <p:cNvSpPr/>
              <p:nvPr/>
            </p:nvSpPr>
            <p:spPr bwMode="auto">
              <a:xfrm>
                <a:off x="1372" y="2832"/>
                <a:ext cx="35" cy="51"/>
              </a:xfrm>
              <a:custGeom>
                <a:avLst/>
                <a:gdLst>
                  <a:gd name="T0" fmla="*/ 5 w 13"/>
                  <a:gd name="T1" fmla="*/ 14 h 19"/>
                  <a:gd name="T2" fmla="*/ 4 w 13"/>
                  <a:gd name="T3" fmla="*/ 16 h 19"/>
                  <a:gd name="T4" fmla="*/ 5 w 13"/>
                  <a:gd name="T5" fmla="*/ 17 h 19"/>
                  <a:gd name="T6" fmla="*/ 6 w 13"/>
                  <a:gd name="T7" fmla="*/ 16 h 19"/>
                  <a:gd name="T8" fmla="*/ 8 w 13"/>
                  <a:gd name="T9" fmla="*/ 16 h 19"/>
                  <a:gd name="T10" fmla="*/ 9 w 13"/>
                  <a:gd name="T11" fmla="*/ 12 h 19"/>
                  <a:gd name="T12" fmla="*/ 10 w 13"/>
                  <a:gd name="T13" fmla="*/ 14 h 19"/>
                  <a:gd name="T14" fmla="*/ 9 w 13"/>
                  <a:gd name="T15" fmla="*/ 12 h 19"/>
                  <a:gd name="T16" fmla="*/ 10 w 13"/>
                  <a:gd name="T17" fmla="*/ 11 h 19"/>
                  <a:gd name="T18" fmla="*/ 7 w 13"/>
                  <a:gd name="T19" fmla="*/ 12 h 19"/>
                  <a:gd name="T20" fmla="*/ 7 w 13"/>
                  <a:gd name="T21" fmla="*/ 10 h 19"/>
                  <a:gd name="T22" fmla="*/ 4 w 13"/>
                  <a:gd name="T23" fmla="*/ 11 h 19"/>
                  <a:gd name="T24" fmla="*/ 8 w 13"/>
                  <a:gd name="T25" fmla="*/ 10 h 19"/>
                  <a:gd name="T26" fmla="*/ 8 w 13"/>
                  <a:gd name="T27" fmla="*/ 8 h 19"/>
                  <a:gd name="T28" fmla="*/ 7 w 13"/>
                  <a:gd name="T29" fmla="*/ 7 h 19"/>
                  <a:gd name="T30" fmla="*/ 5 w 13"/>
                  <a:gd name="T31" fmla="*/ 7 h 19"/>
                  <a:gd name="T32" fmla="*/ 2 w 13"/>
                  <a:gd name="T33" fmla="*/ 7 h 19"/>
                  <a:gd name="T34" fmla="*/ 6 w 13"/>
                  <a:gd name="T35" fmla="*/ 5 h 19"/>
                  <a:gd name="T36" fmla="*/ 6 w 13"/>
                  <a:gd name="T37" fmla="*/ 4 h 19"/>
                  <a:gd name="T38" fmla="*/ 4 w 13"/>
                  <a:gd name="T39" fmla="*/ 4 h 19"/>
                  <a:gd name="T40" fmla="*/ 4 w 13"/>
                  <a:gd name="T41" fmla="*/ 6 h 19"/>
                  <a:gd name="T42" fmla="*/ 3 w 13"/>
                  <a:gd name="T43" fmla="*/ 4 h 19"/>
                  <a:gd name="T44" fmla="*/ 4 w 13"/>
                  <a:gd name="T45" fmla="*/ 4 h 19"/>
                  <a:gd name="T46" fmla="*/ 1 w 13"/>
                  <a:gd name="T47" fmla="*/ 6 h 19"/>
                  <a:gd name="T48" fmla="*/ 1 w 13"/>
                  <a:gd name="T49" fmla="*/ 7 h 19"/>
                  <a:gd name="T50" fmla="*/ 1 w 13"/>
                  <a:gd name="T51" fmla="*/ 7 h 19"/>
                  <a:gd name="T52" fmla="*/ 1 w 13"/>
                  <a:gd name="T53" fmla="*/ 8 h 19"/>
                  <a:gd name="T54" fmla="*/ 2 w 13"/>
                  <a:gd name="T55" fmla="*/ 9 h 19"/>
                  <a:gd name="T56" fmla="*/ 3 w 13"/>
                  <a:gd name="T57" fmla="*/ 9 h 19"/>
                  <a:gd name="T58" fmla="*/ 3 w 13"/>
                  <a:gd name="T59" fmla="*/ 9 h 19"/>
                  <a:gd name="T60" fmla="*/ 3 w 13"/>
                  <a:gd name="T61" fmla="*/ 10 h 19"/>
                  <a:gd name="T62" fmla="*/ 4 w 13"/>
                  <a:gd name="T63" fmla="*/ 10 h 19"/>
                  <a:gd name="T64" fmla="*/ 5 w 13"/>
                  <a:gd name="T65" fmla="*/ 10 h 19"/>
                  <a:gd name="T66" fmla="*/ 4 w 13"/>
                  <a:gd name="T67" fmla="*/ 11 h 19"/>
                  <a:gd name="T68" fmla="*/ 4 w 13"/>
                  <a:gd name="T69" fmla="*/ 12 h 19"/>
                  <a:gd name="T70" fmla="*/ 6 w 13"/>
                  <a:gd name="T71" fmla="*/ 12 h 19"/>
                  <a:gd name="T72" fmla="*/ 7 w 13"/>
                  <a:gd name="T73" fmla="*/ 12 h 19"/>
                  <a:gd name="T74" fmla="*/ 8 w 13"/>
                  <a:gd name="T75" fmla="*/ 13 h 19"/>
                  <a:gd name="T76" fmla="*/ 8 w 13"/>
                  <a:gd name="T77" fmla="*/ 14 h 19"/>
                  <a:gd name="T78" fmla="*/ 9 w 13"/>
                  <a:gd name="T79" fmla="*/ 12 h 19"/>
                  <a:gd name="T80" fmla="*/ 8 w 13"/>
                  <a:gd name="T81" fmla="*/ 12 h 19"/>
                  <a:gd name="T82" fmla="*/ 8 w 13"/>
                  <a:gd name="T83" fmla="*/ 13 h 19"/>
                  <a:gd name="T84" fmla="*/ 7 w 13"/>
                  <a:gd name="T85" fmla="*/ 15 h 19"/>
                  <a:gd name="T86" fmla="*/ 5 w 13"/>
                  <a:gd name="T87" fmla="*/ 1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3" h="19">
                    <a:moveTo>
                      <a:pt x="5" y="12"/>
                    </a:moveTo>
                    <a:cubicBezTo>
                      <a:pt x="5" y="12"/>
                      <a:pt x="5" y="13"/>
                      <a:pt x="5" y="14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4" y="14"/>
                      <a:pt x="4" y="15"/>
                      <a:pt x="4" y="16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5" y="15"/>
                      <a:pt x="5" y="17"/>
                      <a:pt x="5" y="17"/>
                    </a:cubicBezTo>
                    <a:cubicBezTo>
                      <a:pt x="5" y="17"/>
                      <a:pt x="5" y="14"/>
                      <a:pt x="6" y="15"/>
                    </a:cubicBezTo>
                    <a:cubicBezTo>
                      <a:pt x="6" y="15"/>
                      <a:pt x="6" y="15"/>
                      <a:pt x="6" y="16"/>
                    </a:cubicBezTo>
                    <a:cubicBezTo>
                      <a:pt x="6" y="16"/>
                      <a:pt x="6" y="14"/>
                      <a:pt x="6" y="14"/>
                    </a:cubicBezTo>
                    <a:cubicBezTo>
                      <a:pt x="7" y="19"/>
                      <a:pt x="7" y="12"/>
                      <a:pt x="8" y="16"/>
                    </a:cubicBezTo>
                    <a:cubicBezTo>
                      <a:pt x="8" y="16"/>
                      <a:pt x="8" y="16"/>
                      <a:pt x="9" y="15"/>
                    </a:cubicBezTo>
                    <a:cubicBezTo>
                      <a:pt x="11" y="14"/>
                      <a:pt x="9" y="11"/>
                      <a:pt x="9" y="12"/>
                    </a:cubicBezTo>
                    <a:cubicBezTo>
                      <a:pt x="8" y="13"/>
                      <a:pt x="10" y="8"/>
                      <a:pt x="7" y="15"/>
                    </a:cubicBezTo>
                    <a:cubicBezTo>
                      <a:pt x="7" y="16"/>
                      <a:pt x="11" y="15"/>
                      <a:pt x="10" y="14"/>
                    </a:cubicBezTo>
                    <a:cubicBezTo>
                      <a:pt x="11" y="15"/>
                      <a:pt x="10" y="13"/>
                      <a:pt x="12" y="14"/>
                    </a:cubicBezTo>
                    <a:cubicBezTo>
                      <a:pt x="8" y="14"/>
                      <a:pt x="13" y="11"/>
                      <a:pt x="9" y="12"/>
                    </a:cubicBezTo>
                    <a:cubicBezTo>
                      <a:pt x="9" y="11"/>
                      <a:pt x="8" y="12"/>
                      <a:pt x="9" y="12"/>
                    </a:cubicBezTo>
                    <a:cubicBezTo>
                      <a:pt x="9" y="11"/>
                      <a:pt x="9" y="11"/>
                      <a:pt x="10" y="11"/>
                    </a:cubicBezTo>
                    <a:cubicBezTo>
                      <a:pt x="10" y="11"/>
                      <a:pt x="8" y="12"/>
                      <a:pt x="9" y="11"/>
                    </a:cubicBezTo>
                    <a:cubicBezTo>
                      <a:pt x="9" y="10"/>
                      <a:pt x="8" y="11"/>
                      <a:pt x="7" y="12"/>
                    </a:cubicBezTo>
                    <a:cubicBezTo>
                      <a:pt x="7" y="11"/>
                      <a:pt x="8" y="11"/>
                      <a:pt x="9" y="10"/>
                    </a:cubicBezTo>
                    <a:cubicBezTo>
                      <a:pt x="8" y="11"/>
                      <a:pt x="8" y="10"/>
                      <a:pt x="7" y="10"/>
                    </a:cubicBezTo>
                    <a:cubicBezTo>
                      <a:pt x="7" y="10"/>
                      <a:pt x="7" y="11"/>
                      <a:pt x="6" y="11"/>
                    </a:cubicBezTo>
                    <a:cubicBezTo>
                      <a:pt x="6" y="10"/>
                      <a:pt x="5" y="11"/>
                      <a:pt x="4" y="11"/>
                    </a:cubicBezTo>
                    <a:cubicBezTo>
                      <a:pt x="6" y="10"/>
                      <a:pt x="5" y="12"/>
                      <a:pt x="6" y="10"/>
                    </a:cubicBezTo>
                    <a:cubicBezTo>
                      <a:pt x="7" y="10"/>
                      <a:pt x="7" y="10"/>
                      <a:pt x="8" y="10"/>
                    </a:cubicBezTo>
                    <a:cubicBezTo>
                      <a:pt x="8" y="9"/>
                      <a:pt x="8" y="9"/>
                      <a:pt x="7" y="9"/>
                    </a:cubicBezTo>
                    <a:cubicBezTo>
                      <a:pt x="7" y="9"/>
                      <a:pt x="8" y="9"/>
                      <a:pt x="8" y="8"/>
                    </a:cubicBezTo>
                    <a:cubicBezTo>
                      <a:pt x="8" y="7"/>
                      <a:pt x="5" y="9"/>
                      <a:pt x="6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7" y="6"/>
                      <a:pt x="6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7" y="6"/>
                      <a:pt x="3" y="8"/>
                      <a:pt x="5" y="6"/>
                    </a:cubicBezTo>
                    <a:cubicBezTo>
                      <a:pt x="3" y="7"/>
                      <a:pt x="2" y="7"/>
                      <a:pt x="2" y="7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7"/>
                      <a:pt x="5" y="6"/>
                      <a:pt x="6" y="5"/>
                    </a:cubicBezTo>
                    <a:cubicBezTo>
                      <a:pt x="5" y="6"/>
                      <a:pt x="6" y="5"/>
                      <a:pt x="4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4"/>
                      <a:pt x="3" y="6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4"/>
                      <a:pt x="2" y="0"/>
                      <a:pt x="2" y="4"/>
                    </a:cubicBezTo>
                    <a:cubicBezTo>
                      <a:pt x="3" y="3"/>
                      <a:pt x="5" y="6"/>
                      <a:pt x="4" y="6"/>
                    </a:cubicBezTo>
                    <a:cubicBezTo>
                      <a:pt x="2" y="5"/>
                      <a:pt x="3" y="3"/>
                      <a:pt x="2" y="5"/>
                    </a:cubicBezTo>
                    <a:cubicBezTo>
                      <a:pt x="2" y="5"/>
                      <a:pt x="2" y="4"/>
                      <a:pt x="3" y="4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5"/>
                      <a:pt x="3" y="4"/>
                      <a:pt x="4" y="4"/>
                    </a:cubicBezTo>
                    <a:cubicBezTo>
                      <a:pt x="4" y="3"/>
                      <a:pt x="3" y="5"/>
                      <a:pt x="4" y="4"/>
                    </a:cubicBezTo>
                    <a:cubicBezTo>
                      <a:pt x="2" y="5"/>
                      <a:pt x="2" y="5"/>
                      <a:pt x="1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6"/>
                      <a:pt x="1" y="6"/>
                      <a:pt x="1" y="7"/>
                    </a:cubicBezTo>
                    <a:cubicBezTo>
                      <a:pt x="3" y="6"/>
                      <a:pt x="0" y="8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6"/>
                      <a:pt x="2" y="7"/>
                      <a:pt x="3" y="7"/>
                    </a:cubicBezTo>
                    <a:cubicBezTo>
                      <a:pt x="1" y="7"/>
                      <a:pt x="2" y="7"/>
                      <a:pt x="1" y="8"/>
                    </a:cubicBezTo>
                    <a:cubicBezTo>
                      <a:pt x="2" y="8"/>
                      <a:pt x="4" y="7"/>
                      <a:pt x="4" y="7"/>
                    </a:cubicBezTo>
                    <a:cubicBezTo>
                      <a:pt x="2" y="8"/>
                      <a:pt x="3" y="8"/>
                      <a:pt x="2" y="9"/>
                    </a:cubicBezTo>
                    <a:cubicBezTo>
                      <a:pt x="3" y="8"/>
                      <a:pt x="3" y="9"/>
                      <a:pt x="4" y="8"/>
                    </a:cubicBezTo>
                    <a:cubicBezTo>
                      <a:pt x="4" y="8"/>
                      <a:pt x="4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4" y="9"/>
                      <a:pt x="3" y="10"/>
                    </a:cubicBezTo>
                    <a:cubicBezTo>
                      <a:pt x="3" y="10"/>
                      <a:pt x="2" y="10"/>
                      <a:pt x="2" y="10"/>
                    </a:cubicBezTo>
                    <a:cubicBezTo>
                      <a:pt x="2" y="10"/>
                      <a:pt x="5" y="9"/>
                      <a:pt x="4" y="10"/>
                    </a:cubicBezTo>
                    <a:cubicBezTo>
                      <a:pt x="4" y="10"/>
                      <a:pt x="5" y="10"/>
                      <a:pt x="6" y="9"/>
                    </a:cubicBezTo>
                    <a:cubicBezTo>
                      <a:pt x="6" y="9"/>
                      <a:pt x="4" y="10"/>
                      <a:pt x="5" y="10"/>
                    </a:cubicBezTo>
                    <a:cubicBezTo>
                      <a:pt x="6" y="9"/>
                      <a:pt x="5" y="11"/>
                      <a:pt x="6" y="10"/>
                    </a:cubicBezTo>
                    <a:cubicBezTo>
                      <a:pt x="4" y="11"/>
                      <a:pt x="5" y="11"/>
                      <a:pt x="4" y="11"/>
                    </a:cubicBezTo>
                    <a:cubicBezTo>
                      <a:pt x="3" y="12"/>
                      <a:pt x="5" y="11"/>
                      <a:pt x="5" y="11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5" y="12"/>
                      <a:pt x="6" y="11"/>
                      <a:pt x="5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5" y="12"/>
                      <a:pt x="6" y="12"/>
                      <a:pt x="5" y="13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5" y="14"/>
                      <a:pt x="7" y="13"/>
                      <a:pt x="9" y="13"/>
                    </a:cubicBezTo>
                    <a:cubicBezTo>
                      <a:pt x="9" y="13"/>
                      <a:pt x="9" y="13"/>
                      <a:pt x="8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6" y="13"/>
                      <a:pt x="8" y="14"/>
                    </a:cubicBezTo>
                    <a:cubicBezTo>
                      <a:pt x="8" y="14"/>
                      <a:pt x="9" y="14"/>
                      <a:pt x="7" y="13"/>
                    </a:cubicBezTo>
                    <a:cubicBezTo>
                      <a:pt x="7" y="11"/>
                      <a:pt x="10" y="12"/>
                      <a:pt x="9" y="12"/>
                    </a:cubicBezTo>
                    <a:cubicBezTo>
                      <a:pt x="7" y="15"/>
                      <a:pt x="9" y="16"/>
                      <a:pt x="7" y="14"/>
                    </a:cubicBezTo>
                    <a:cubicBezTo>
                      <a:pt x="8" y="10"/>
                      <a:pt x="8" y="12"/>
                      <a:pt x="8" y="12"/>
                    </a:cubicBezTo>
                    <a:cubicBezTo>
                      <a:pt x="7" y="11"/>
                      <a:pt x="7" y="11"/>
                      <a:pt x="7" y="13"/>
                    </a:cubicBezTo>
                    <a:cubicBezTo>
                      <a:pt x="7" y="13"/>
                      <a:pt x="8" y="14"/>
                      <a:pt x="8" y="13"/>
                    </a:cubicBezTo>
                    <a:cubicBezTo>
                      <a:pt x="9" y="12"/>
                      <a:pt x="10" y="15"/>
                      <a:pt x="8" y="15"/>
                    </a:cubicBezTo>
                    <a:cubicBezTo>
                      <a:pt x="8" y="15"/>
                      <a:pt x="8" y="14"/>
                      <a:pt x="7" y="15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6" y="10"/>
                      <a:pt x="6" y="15"/>
                      <a:pt x="5" y="1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69" name="Freeform 1069"/>
              <p:cNvSpPr/>
              <p:nvPr/>
            </p:nvSpPr>
            <p:spPr bwMode="auto">
              <a:xfrm>
                <a:off x="1388" y="2867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70" name="Rectangle 1070"/>
              <p:cNvSpPr>
                <a:spLocks noChangeArrowheads="1"/>
              </p:cNvSpPr>
              <p:nvPr/>
            </p:nvSpPr>
            <p:spPr bwMode="auto">
              <a:xfrm>
                <a:off x="1391" y="2867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71" name="Freeform 1071"/>
              <p:cNvSpPr/>
              <p:nvPr/>
            </p:nvSpPr>
            <p:spPr bwMode="auto">
              <a:xfrm>
                <a:off x="1383" y="2864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72" name="Freeform 1072"/>
              <p:cNvSpPr/>
              <p:nvPr/>
            </p:nvSpPr>
            <p:spPr bwMode="auto">
              <a:xfrm>
                <a:off x="1383" y="2867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73" name="Freeform 1073"/>
              <p:cNvSpPr/>
              <p:nvPr/>
            </p:nvSpPr>
            <p:spPr bwMode="auto">
              <a:xfrm>
                <a:off x="1350" y="2853"/>
                <a:ext cx="33" cy="30"/>
              </a:xfrm>
              <a:custGeom>
                <a:avLst/>
                <a:gdLst>
                  <a:gd name="T0" fmla="*/ 5 w 12"/>
                  <a:gd name="T1" fmla="*/ 3 h 11"/>
                  <a:gd name="T2" fmla="*/ 4 w 12"/>
                  <a:gd name="T3" fmla="*/ 2 h 11"/>
                  <a:gd name="T4" fmla="*/ 5 w 12"/>
                  <a:gd name="T5" fmla="*/ 2 h 11"/>
                  <a:gd name="T6" fmla="*/ 2 w 12"/>
                  <a:gd name="T7" fmla="*/ 0 h 11"/>
                  <a:gd name="T8" fmla="*/ 7 w 12"/>
                  <a:gd name="T9" fmla="*/ 8 h 11"/>
                  <a:gd name="T10" fmla="*/ 3 w 12"/>
                  <a:gd name="T11" fmla="*/ 7 h 11"/>
                  <a:gd name="T12" fmla="*/ 9 w 12"/>
                  <a:gd name="T13" fmla="*/ 8 h 11"/>
                  <a:gd name="T14" fmla="*/ 9 w 12"/>
                  <a:gd name="T15" fmla="*/ 10 h 11"/>
                  <a:gd name="T16" fmla="*/ 10 w 12"/>
                  <a:gd name="T17" fmla="*/ 9 h 11"/>
                  <a:gd name="T18" fmla="*/ 10 w 12"/>
                  <a:gd name="T19" fmla="*/ 8 h 11"/>
                  <a:gd name="T20" fmla="*/ 10 w 12"/>
                  <a:gd name="T21" fmla="*/ 9 h 11"/>
                  <a:gd name="T22" fmla="*/ 10 w 12"/>
                  <a:gd name="T23" fmla="*/ 8 h 11"/>
                  <a:gd name="T24" fmla="*/ 11 w 12"/>
                  <a:gd name="T25" fmla="*/ 8 h 11"/>
                  <a:gd name="T26" fmla="*/ 10 w 12"/>
                  <a:gd name="T27" fmla="*/ 9 h 11"/>
                  <a:gd name="T28" fmla="*/ 11 w 12"/>
                  <a:gd name="T29" fmla="*/ 8 h 11"/>
                  <a:gd name="T30" fmla="*/ 11 w 12"/>
                  <a:gd name="T31" fmla="*/ 9 h 11"/>
                  <a:gd name="T32" fmla="*/ 12 w 12"/>
                  <a:gd name="T33" fmla="*/ 7 h 11"/>
                  <a:gd name="T34" fmla="*/ 12 w 12"/>
                  <a:gd name="T35" fmla="*/ 6 h 11"/>
                  <a:gd name="T36" fmla="*/ 11 w 12"/>
                  <a:gd name="T37" fmla="*/ 7 h 11"/>
                  <a:gd name="T38" fmla="*/ 11 w 12"/>
                  <a:gd name="T39" fmla="*/ 7 h 11"/>
                  <a:gd name="T40" fmla="*/ 11 w 12"/>
                  <a:gd name="T41" fmla="*/ 8 h 11"/>
                  <a:gd name="T42" fmla="*/ 11 w 12"/>
                  <a:gd name="T43" fmla="*/ 6 h 11"/>
                  <a:gd name="T44" fmla="*/ 10 w 12"/>
                  <a:gd name="T45" fmla="*/ 5 h 11"/>
                  <a:gd name="T46" fmla="*/ 10 w 12"/>
                  <a:gd name="T47" fmla="*/ 5 h 11"/>
                  <a:gd name="T48" fmla="*/ 10 w 12"/>
                  <a:gd name="T49" fmla="*/ 5 h 11"/>
                  <a:gd name="T50" fmla="*/ 10 w 12"/>
                  <a:gd name="T51" fmla="*/ 6 h 11"/>
                  <a:gd name="T52" fmla="*/ 10 w 12"/>
                  <a:gd name="T53" fmla="*/ 8 h 11"/>
                  <a:gd name="T54" fmla="*/ 9 w 12"/>
                  <a:gd name="T55" fmla="*/ 8 h 11"/>
                  <a:gd name="T56" fmla="*/ 9 w 12"/>
                  <a:gd name="T57" fmla="*/ 6 h 11"/>
                  <a:gd name="T58" fmla="*/ 9 w 12"/>
                  <a:gd name="T59" fmla="*/ 7 h 11"/>
                  <a:gd name="T60" fmla="*/ 9 w 12"/>
                  <a:gd name="T61" fmla="*/ 5 h 11"/>
                  <a:gd name="T62" fmla="*/ 9 w 12"/>
                  <a:gd name="T63" fmla="*/ 7 h 11"/>
                  <a:gd name="T64" fmla="*/ 6 w 12"/>
                  <a:gd name="T65" fmla="*/ 6 h 11"/>
                  <a:gd name="T66" fmla="*/ 7 w 12"/>
                  <a:gd name="T67" fmla="*/ 6 h 11"/>
                  <a:gd name="T68" fmla="*/ 5 w 12"/>
                  <a:gd name="T69" fmla="*/ 5 h 11"/>
                  <a:gd name="T70" fmla="*/ 6 w 12"/>
                  <a:gd name="T71" fmla="*/ 4 h 11"/>
                  <a:gd name="T72" fmla="*/ 5 w 12"/>
                  <a:gd name="T73" fmla="*/ 4 h 11"/>
                  <a:gd name="T74" fmla="*/ 5 w 12"/>
                  <a:gd name="T75" fmla="*/ 3 h 11"/>
                  <a:gd name="T76" fmla="*/ 5 w 12"/>
                  <a:gd name="T77" fmla="*/ 3 h 11"/>
                  <a:gd name="T78" fmla="*/ 3 w 12"/>
                  <a:gd name="T79" fmla="*/ 3 h 11"/>
                  <a:gd name="T80" fmla="*/ 5 w 12"/>
                  <a:gd name="T81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2" h="11">
                    <a:moveTo>
                      <a:pt x="5" y="3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5" y="2"/>
                      <a:pt x="4" y="2"/>
                      <a:pt x="5" y="2"/>
                    </a:cubicBezTo>
                    <a:cubicBezTo>
                      <a:pt x="3" y="1"/>
                      <a:pt x="5" y="1"/>
                      <a:pt x="2" y="0"/>
                    </a:cubicBezTo>
                    <a:cubicBezTo>
                      <a:pt x="4" y="5"/>
                      <a:pt x="0" y="2"/>
                      <a:pt x="7" y="8"/>
                    </a:cubicBezTo>
                    <a:cubicBezTo>
                      <a:pt x="7" y="8"/>
                      <a:pt x="6" y="10"/>
                      <a:pt x="3" y="7"/>
                    </a:cubicBezTo>
                    <a:cubicBezTo>
                      <a:pt x="10" y="10"/>
                      <a:pt x="7" y="11"/>
                      <a:pt x="9" y="8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1"/>
                      <a:pt x="9" y="7"/>
                      <a:pt x="10" y="9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9"/>
                      <a:pt x="10" y="9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1" y="8"/>
                    </a:cubicBezTo>
                    <a:cubicBezTo>
                      <a:pt x="11" y="9"/>
                      <a:pt x="10" y="8"/>
                      <a:pt x="10" y="9"/>
                    </a:cubicBezTo>
                    <a:cubicBezTo>
                      <a:pt x="10" y="9"/>
                      <a:pt x="11" y="8"/>
                      <a:pt x="11" y="8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1" y="8"/>
                      <a:pt x="12" y="10"/>
                      <a:pt x="12" y="7"/>
                    </a:cubicBezTo>
                    <a:cubicBezTo>
                      <a:pt x="12" y="7"/>
                      <a:pt x="12" y="6"/>
                      <a:pt x="12" y="6"/>
                    </a:cubicBezTo>
                    <a:cubicBezTo>
                      <a:pt x="12" y="5"/>
                      <a:pt x="11" y="6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10"/>
                      <a:pt x="11" y="6"/>
                      <a:pt x="11" y="8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0" y="3"/>
                      <a:pt x="10" y="8"/>
                      <a:pt x="10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4"/>
                      <a:pt x="10" y="5"/>
                      <a:pt x="10" y="5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8"/>
                      <a:pt x="10" y="8"/>
                    </a:cubicBezTo>
                    <a:cubicBezTo>
                      <a:pt x="9" y="7"/>
                      <a:pt x="9" y="9"/>
                      <a:pt x="9" y="8"/>
                    </a:cubicBezTo>
                    <a:cubicBezTo>
                      <a:pt x="9" y="7"/>
                      <a:pt x="9" y="7"/>
                      <a:pt x="9" y="6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9" y="6"/>
                      <a:pt x="9" y="6"/>
                      <a:pt x="9" y="7"/>
                    </a:cubicBezTo>
                    <a:cubicBezTo>
                      <a:pt x="8" y="5"/>
                      <a:pt x="8" y="7"/>
                      <a:pt x="6" y="6"/>
                    </a:cubicBezTo>
                    <a:cubicBezTo>
                      <a:pt x="6" y="4"/>
                      <a:pt x="7" y="6"/>
                      <a:pt x="7" y="6"/>
                    </a:cubicBezTo>
                    <a:cubicBezTo>
                      <a:pt x="7" y="5"/>
                      <a:pt x="6" y="5"/>
                      <a:pt x="5" y="5"/>
                    </a:cubicBezTo>
                    <a:cubicBezTo>
                      <a:pt x="5" y="5"/>
                      <a:pt x="5" y="5"/>
                      <a:pt x="6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3" y="4"/>
                      <a:pt x="6" y="4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3" y="3"/>
                      <a:pt x="3" y="3"/>
                    </a:cubicBezTo>
                    <a:cubicBezTo>
                      <a:pt x="4" y="3"/>
                      <a:pt x="4" y="3"/>
                      <a:pt x="5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74" name="Freeform 1074"/>
              <p:cNvSpPr/>
              <p:nvPr/>
            </p:nvSpPr>
            <p:spPr bwMode="auto">
              <a:xfrm>
                <a:off x="1356" y="2851"/>
                <a:ext cx="8" cy="5"/>
              </a:xfrm>
              <a:custGeom>
                <a:avLst/>
                <a:gdLst>
                  <a:gd name="T0" fmla="*/ 1 w 3"/>
                  <a:gd name="T1" fmla="*/ 1 h 2"/>
                  <a:gd name="T2" fmla="*/ 3 w 3"/>
                  <a:gd name="T3" fmla="*/ 2 h 2"/>
                  <a:gd name="T4" fmla="*/ 1 w 3"/>
                  <a:gd name="T5" fmla="*/ 0 h 2"/>
                  <a:gd name="T6" fmla="*/ 1 w 3"/>
                  <a:gd name="T7" fmla="*/ 1 h 2"/>
                  <a:gd name="T8" fmla="*/ 1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1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1" y="1"/>
                      <a:pt x="1" y="0"/>
                    </a:cubicBezTo>
                    <a:cubicBezTo>
                      <a:pt x="1" y="1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75" name="Freeform 1075"/>
              <p:cNvSpPr/>
              <p:nvPr/>
            </p:nvSpPr>
            <p:spPr bwMode="auto">
              <a:xfrm>
                <a:off x="1356" y="2837"/>
                <a:ext cx="35" cy="19"/>
              </a:xfrm>
              <a:custGeom>
                <a:avLst/>
                <a:gdLst>
                  <a:gd name="T0" fmla="*/ 10 w 13"/>
                  <a:gd name="T1" fmla="*/ 5 h 7"/>
                  <a:gd name="T2" fmla="*/ 11 w 13"/>
                  <a:gd name="T3" fmla="*/ 4 h 7"/>
                  <a:gd name="T4" fmla="*/ 7 w 13"/>
                  <a:gd name="T5" fmla="*/ 1 h 7"/>
                  <a:gd name="T6" fmla="*/ 2 w 13"/>
                  <a:gd name="T7" fmla="*/ 4 h 7"/>
                  <a:gd name="T8" fmla="*/ 1 w 13"/>
                  <a:gd name="T9" fmla="*/ 4 h 7"/>
                  <a:gd name="T10" fmla="*/ 2 w 13"/>
                  <a:gd name="T11" fmla="*/ 6 h 7"/>
                  <a:gd name="T12" fmla="*/ 2 w 13"/>
                  <a:gd name="T13" fmla="*/ 5 h 7"/>
                  <a:gd name="T14" fmla="*/ 2 w 13"/>
                  <a:gd name="T15" fmla="*/ 5 h 7"/>
                  <a:gd name="T16" fmla="*/ 2 w 13"/>
                  <a:gd name="T17" fmla="*/ 4 h 7"/>
                  <a:gd name="T18" fmla="*/ 3 w 13"/>
                  <a:gd name="T19" fmla="*/ 5 h 7"/>
                  <a:gd name="T20" fmla="*/ 8 w 13"/>
                  <a:gd name="T21" fmla="*/ 2 h 7"/>
                  <a:gd name="T22" fmla="*/ 7 w 13"/>
                  <a:gd name="T23" fmla="*/ 4 h 7"/>
                  <a:gd name="T24" fmla="*/ 8 w 13"/>
                  <a:gd name="T25" fmla="*/ 5 h 7"/>
                  <a:gd name="T26" fmla="*/ 8 w 13"/>
                  <a:gd name="T27" fmla="*/ 5 h 7"/>
                  <a:gd name="T28" fmla="*/ 9 w 13"/>
                  <a:gd name="T29" fmla="*/ 4 h 7"/>
                  <a:gd name="T30" fmla="*/ 8 w 13"/>
                  <a:gd name="T31" fmla="*/ 5 h 7"/>
                  <a:gd name="T32" fmla="*/ 10 w 13"/>
                  <a:gd name="T33" fmla="*/ 6 h 7"/>
                  <a:gd name="T34" fmla="*/ 12 w 13"/>
                  <a:gd name="T35" fmla="*/ 5 h 7"/>
                  <a:gd name="T36" fmla="*/ 10 w 13"/>
                  <a:gd name="T37" fmla="*/ 6 h 7"/>
                  <a:gd name="T38" fmla="*/ 10 w 13"/>
                  <a:gd name="T39" fmla="*/ 7 h 7"/>
                  <a:gd name="T40" fmla="*/ 13 w 13"/>
                  <a:gd name="T41" fmla="*/ 5 h 7"/>
                  <a:gd name="T42" fmla="*/ 10 w 13"/>
                  <a:gd name="T43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" h="7">
                    <a:moveTo>
                      <a:pt x="10" y="5"/>
                    </a:moveTo>
                    <a:cubicBezTo>
                      <a:pt x="11" y="4"/>
                      <a:pt x="11" y="4"/>
                      <a:pt x="11" y="4"/>
                    </a:cubicBezTo>
                    <a:cubicBezTo>
                      <a:pt x="9" y="3"/>
                      <a:pt x="11" y="3"/>
                      <a:pt x="7" y="1"/>
                    </a:cubicBezTo>
                    <a:cubicBezTo>
                      <a:pt x="3" y="0"/>
                      <a:pt x="3" y="3"/>
                      <a:pt x="2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5"/>
                      <a:pt x="0" y="5"/>
                      <a:pt x="2" y="6"/>
                    </a:cubicBezTo>
                    <a:cubicBezTo>
                      <a:pt x="2" y="6"/>
                      <a:pt x="1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5" y="6"/>
                      <a:pt x="2" y="1"/>
                      <a:pt x="8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8" y="5"/>
                      <a:pt x="8" y="4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9" y="4"/>
                      <a:pt x="9" y="4"/>
                    </a:cubicBezTo>
                    <a:cubicBezTo>
                      <a:pt x="10" y="3"/>
                      <a:pt x="8" y="4"/>
                      <a:pt x="8" y="5"/>
                    </a:cubicBezTo>
                    <a:cubicBezTo>
                      <a:pt x="9" y="5"/>
                      <a:pt x="11" y="5"/>
                      <a:pt x="10" y="6"/>
                    </a:cubicBezTo>
                    <a:cubicBezTo>
                      <a:pt x="10" y="5"/>
                      <a:pt x="12" y="5"/>
                      <a:pt x="12" y="5"/>
                    </a:cubicBezTo>
                    <a:cubicBezTo>
                      <a:pt x="11" y="6"/>
                      <a:pt x="11" y="6"/>
                      <a:pt x="10" y="6"/>
                    </a:cubicBezTo>
                    <a:cubicBezTo>
                      <a:pt x="10" y="6"/>
                      <a:pt x="10" y="7"/>
                      <a:pt x="10" y="7"/>
                    </a:cubicBezTo>
                    <a:cubicBezTo>
                      <a:pt x="11" y="6"/>
                      <a:pt x="12" y="5"/>
                      <a:pt x="13" y="5"/>
                    </a:cubicBezTo>
                    <a:cubicBezTo>
                      <a:pt x="13" y="4"/>
                      <a:pt x="10" y="5"/>
                      <a:pt x="10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76" name="Rectangle 1076"/>
              <p:cNvSpPr>
                <a:spLocks noChangeArrowheads="1"/>
              </p:cNvSpPr>
              <p:nvPr/>
            </p:nvSpPr>
            <p:spPr bwMode="auto">
              <a:xfrm>
                <a:off x="1386" y="2848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77" name="Freeform 1077"/>
              <p:cNvSpPr/>
              <p:nvPr/>
            </p:nvSpPr>
            <p:spPr bwMode="auto">
              <a:xfrm>
                <a:off x="1486" y="2761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78" name="Freeform 1078"/>
              <p:cNvSpPr/>
              <p:nvPr/>
            </p:nvSpPr>
            <p:spPr bwMode="auto">
              <a:xfrm>
                <a:off x="1478" y="2753"/>
                <a:ext cx="11" cy="11"/>
              </a:xfrm>
              <a:custGeom>
                <a:avLst/>
                <a:gdLst>
                  <a:gd name="T0" fmla="*/ 1 w 4"/>
                  <a:gd name="T1" fmla="*/ 0 h 4"/>
                  <a:gd name="T2" fmla="*/ 2 w 4"/>
                  <a:gd name="T3" fmla="*/ 0 h 4"/>
                  <a:gd name="T4" fmla="*/ 3 w 4"/>
                  <a:gd name="T5" fmla="*/ 4 h 4"/>
                  <a:gd name="T6" fmla="*/ 2 w 4"/>
                  <a:gd name="T7" fmla="*/ 2 h 4"/>
                  <a:gd name="T8" fmla="*/ 2 w 4"/>
                  <a:gd name="T9" fmla="*/ 3 h 4"/>
                  <a:gd name="T10" fmla="*/ 1 w 4"/>
                  <a:gd name="T11" fmla="*/ 2 h 4"/>
                  <a:gd name="T12" fmla="*/ 2 w 4"/>
                  <a:gd name="T13" fmla="*/ 1 h 4"/>
                  <a:gd name="T14" fmla="*/ 1 w 4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4">
                    <a:moveTo>
                      <a:pt x="1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3"/>
                      <a:pt x="2" y="3"/>
                      <a:pt x="3" y="4"/>
                    </a:cubicBezTo>
                    <a:cubicBezTo>
                      <a:pt x="4" y="4"/>
                      <a:pt x="3" y="2"/>
                      <a:pt x="2" y="2"/>
                    </a:cubicBezTo>
                    <a:cubicBezTo>
                      <a:pt x="2" y="2"/>
                      <a:pt x="3" y="3"/>
                      <a:pt x="2" y="3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0"/>
                      <a:pt x="2" y="1"/>
                      <a:pt x="2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79" name="Freeform 1079"/>
              <p:cNvSpPr/>
              <p:nvPr/>
            </p:nvSpPr>
            <p:spPr bwMode="auto">
              <a:xfrm>
                <a:off x="1484" y="2755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80" name="Freeform 1080"/>
              <p:cNvSpPr/>
              <p:nvPr/>
            </p:nvSpPr>
            <p:spPr bwMode="auto">
              <a:xfrm>
                <a:off x="1484" y="2758"/>
                <a:ext cx="0" cy="6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81" name="Freeform 1081"/>
              <p:cNvSpPr/>
              <p:nvPr/>
            </p:nvSpPr>
            <p:spPr bwMode="auto">
              <a:xfrm>
                <a:off x="1481" y="276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82" name="Freeform 1082"/>
              <p:cNvSpPr/>
              <p:nvPr/>
            </p:nvSpPr>
            <p:spPr bwMode="auto">
              <a:xfrm>
                <a:off x="1478" y="2753"/>
                <a:ext cx="3" cy="11"/>
              </a:xfrm>
              <a:custGeom>
                <a:avLst/>
                <a:gdLst>
                  <a:gd name="T0" fmla="*/ 1 w 1"/>
                  <a:gd name="T1" fmla="*/ 3 h 4"/>
                  <a:gd name="T2" fmla="*/ 1 w 1"/>
                  <a:gd name="T3" fmla="*/ 3 h 4"/>
                  <a:gd name="T4" fmla="*/ 1 w 1"/>
                  <a:gd name="T5" fmla="*/ 3 h 4"/>
                  <a:gd name="T6" fmla="*/ 1 w 1"/>
                  <a:gd name="T7" fmla="*/ 1 h 4"/>
                  <a:gd name="T8" fmla="*/ 1 w 1"/>
                  <a:gd name="T9" fmla="*/ 1 h 4"/>
                  <a:gd name="T10" fmla="*/ 1 w 1"/>
                  <a:gd name="T11" fmla="*/ 0 h 4"/>
                  <a:gd name="T12" fmla="*/ 1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1" y="3"/>
                    </a:moveTo>
                    <a:cubicBezTo>
                      <a:pt x="0" y="4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83" name="Freeform 1083"/>
              <p:cNvSpPr/>
              <p:nvPr/>
            </p:nvSpPr>
            <p:spPr bwMode="auto">
              <a:xfrm>
                <a:off x="1481" y="276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84" name="Freeform 1084"/>
              <p:cNvSpPr/>
              <p:nvPr/>
            </p:nvSpPr>
            <p:spPr bwMode="auto">
              <a:xfrm>
                <a:off x="1481" y="2758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3 h 3"/>
                  <a:gd name="T4" fmla="*/ 3 w 3"/>
                  <a:gd name="T5" fmla="*/ 0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3"/>
                    </a:lnTo>
                    <a:lnTo>
                      <a:pt x="3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85" name="Freeform 1085"/>
              <p:cNvSpPr/>
              <p:nvPr/>
            </p:nvSpPr>
            <p:spPr bwMode="auto">
              <a:xfrm>
                <a:off x="1478" y="2750"/>
                <a:ext cx="3" cy="14"/>
              </a:xfrm>
              <a:custGeom>
                <a:avLst/>
                <a:gdLst>
                  <a:gd name="T0" fmla="*/ 0 w 1"/>
                  <a:gd name="T1" fmla="*/ 4 h 5"/>
                  <a:gd name="T2" fmla="*/ 1 w 1"/>
                  <a:gd name="T3" fmla="*/ 3 h 5"/>
                  <a:gd name="T4" fmla="*/ 1 w 1"/>
                  <a:gd name="T5" fmla="*/ 0 h 5"/>
                  <a:gd name="T6" fmla="*/ 1 w 1"/>
                  <a:gd name="T7" fmla="*/ 1 h 5"/>
                  <a:gd name="T8" fmla="*/ 0 w 1"/>
                  <a:gd name="T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5">
                    <a:moveTo>
                      <a:pt x="0" y="4"/>
                    </a:moveTo>
                    <a:cubicBezTo>
                      <a:pt x="0" y="2"/>
                      <a:pt x="0" y="5"/>
                      <a:pt x="1" y="3"/>
                    </a:cubicBezTo>
                    <a:cubicBezTo>
                      <a:pt x="0" y="3"/>
                      <a:pt x="1" y="1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86" name="Freeform 1086"/>
              <p:cNvSpPr/>
              <p:nvPr/>
            </p:nvSpPr>
            <p:spPr bwMode="auto">
              <a:xfrm>
                <a:off x="1481" y="274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87" name="Freeform 1087"/>
              <p:cNvSpPr/>
              <p:nvPr/>
            </p:nvSpPr>
            <p:spPr bwMode="auto">
              <a:xfrm>
                <a:off x="1476" y="2747"/>
                <a:ext cx="5" cy="11"/>
              </a:xfrm>
              <a:custGeom>
                <a:avLst/>
                <a:gdLst>
                  <a:gd name="T0" fmla="*/ 0 w 2"/>
                  <a:gd name="T1" fmla="*/ 3 h 4"/>
                  <a:gd name="T2" fmla="*/ 2 w 2"/>
                  <a:gd name="T3" fmla="*/ 1 h 4"/>
                  <a:gd name="T4" fmla="*/ 1 w 2"/>
                  <a:gd name="T5" fmla="*/ 3 h 4"/>
                  <a:gd name="T6" fmla="*/ 1 w 2"/>
                  <a:gd name="T7" fmla="*/ 2 h 4"/>
                  <a:gd name="T8" fmla="*/ 0 w 2"/>
                  <a:gd name="T9" fmla="*/ 3 h 4"/>
                  <a:gd name="T10" fmla="*/ 1 w 2"/>
                  <a:gd name="T11" fmla="*/ 2 h 4"/>
                  <a:gd name="T12" fmla="*/ 1 w 2"/>
                  <a:gd name="T13" fmla="*/ 3 h 4"/>
                  <a:gd name="T14" fmla="*/ 2 w 2"/>
                  <a:gd name="T15" fmla="*/ 1 h 4"/>
                  <a:gd name="T16" fmla="*/ 2 w 2"/>
                  <a:gd name="T17" fmla="*/ 1 h 4"/>
                  <a:gd name="T18" fmla="*/ 2 w 2"/>
                  <a:gd name="T19" fmla="*/ 0 h 4"/>
                  <a:gd name="T20" fmla="*/ 2 w 2"/>
                  <a:gd name="T21" fmla="*/ 1 h 4"/>
                  <a:gd name="T22" fmla="*/ 0 w 2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4">
                    <a:moveTo>
                      <a:pt x="0" y="3"/>
                    </a:moveTo>
                    <a:cubicBezTo>
                      <a:pt x="1" y="2"/>
                      <a:pt x="1" y="2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2"/>
                      <a:pt x="1" y="2"/>
                    </a:cubicBezTo>
                    <a:cubicBezTo>
                      <a:pt x="0" y="4"/>
                      <a:pt x="1" y="2"/>
                      <a:pt x="0" y="3"/>
                    </a:cubicBezTo>
                    <a:cubicBezTo>
                      <a:pt x="0" y="3"/>
                      <a:pt x="1" y="4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3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1"/>
                      <a:pt x="1" y="1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88" name="Rectangle 1088"/>
              <p:cNvSpPr>
                <a:spLocks noChangeArrowheads="1"/>
              </p:cNvSpPr>
              <p:nvPr/>
            </p:nvSpPr>
            <p:spPr bwMode="auto">
              <a:xfrm>
                <a:off x="1478" y="2753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89" name="Freeform 1089"/>
              <p:cNvSpPr/>
              <p:nvPr/>
            </p:nvSpPr>
            <p:spPr bwMode="auto">
              <a:xfrm>
                <a:off x="1473" y="2750"/>
                <a:ext cx="8" cy="5"/>
              </a:xfrm>
              <a:custGeom>
                <a:avLst/>
                <a:gdLst>
                  <a:gd name="T0" fmla="*/ 1 w 3"/>
                  <a:gd name="T1" fmla="*/ 2 h 2"/>
                  <a:gd name="T2" fmla="*/ 2 w 3"/>
                  <a:gd name="T3" fmla="*/ 1 h 2"/>
                  <a:gd name="T4" fmla="*/ 1 w 3"/>
                  <a:gd name="T5" fmla="*/ 2 h 2"/>
                  <a:gd name="T6" fmla="*/ 2 w 3"/>
                  <a:gd name="T7" fmla="*/ 1 h 2"/>
                  <a:gd name="T8" fmla="*/ 1 w 3"/>
                  <a:gd name="T9" fmla="*/ 1 h 2"/>
                  <a:gd name="T10" fmla="*/ 3 w 3"/>
                  <a:gd name="T11" fmla="*/ 0 h 2"/>
                  <a:gd name="T12" fmla="*/ 3 w 3"/>
                  <a:gd name="T13" fmla="*/ 0 h 2"/>
                  <a:gd name="T14" fmla="*/ 3 w 3"/>
                  <a:gd name="T15" fmla="*/ 0 h 2"/>
                  <a:gd name="T16" fmla="*/ 3 w 3"/>
                  <a:gd name="T17" fmla="*/ 1 h 2"/>
                  <a:gd name="T18" fmla="*/ 2 w 3"/>
                  <a:gd name="T19" fmla="*/ 1 h 2"/>
                  <a:gd name="T20" fmla="*/ 1 w 3"/>
                  <a:gd name="T2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3" y="0"/>
                      <a:pt x="2" y="1"/>
                      <a:pt x="1" y="1"/>
                    </a:cubicBezTo>
                    <a:cubicBezTo>
                      <a:pt x="2" y="1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0" y="1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90" name="Freeform 1090"/>
              <p:cNvSpPr/>
              <p:nvPr/>
            </p:nvSpPr>
            <p:spPr bwMode="auto">
              <a:xfrm>
                <a:off x="1473" y="2755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91" name="Rectangle 1091"/>
              <p:cNvSpPr>
                <a:spLocks noChangeArrowheads="1"/>
              </p:cNvSpPr>
              <p:nvPr/>
            </p:nvSpPr>
            <p:spPr bwMode="auto">
              <a:xfrm>
                <a:off x="1481" y="2750"/>
                <a:ext cx="1" cy="3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92" name="Freeform 1092"/>
              <p:cNvSpPr/>
              <p:nvPr/>
            </p:nvSpPr>
            <p:spPr bwMode="auto">
              <a:xfrm>
                <a:off x="1473" y="2753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93" name="Freeform 1093"/>
              <p:cNvSpPr/>
              <p:nvPr/>
            </p:nvSpPr>
            <p:spPr bwMode="auto">
              <a:xfrm>
                <a:off x="1470" y="2736"/>
                <a:ext cx="27" cy="39"/>
              </a:xfrm>
              <a:custGeom>
                <a:avLst/>
                <a:gdLst>
                  <a:gd name="T0" fmla="*/ 10 w 10"/>
                  <a:gd name="T1" fmla="*/ 4 h 14"/>
                  <a:gd name="T2" fmla="*/ 9 w 10"/>
                  <a:gd name="T3" fmla="*/ 3 h 14"/>
                  <a:gd name="T4" fmla="*/ 9 w 10"/>
                  <a:gd name="T5" fmla="*/ 2 h 14"/>
                  <a:gd name="T6" fmla="*/ 8 w 10"/>
                  <a:gd name="T7" fmla="*/ 0 h 14"/>
                  <a:gd name="T8" fmla="*/ 7 w 10"/>
                  <a:gd name="T9" fmla="*/ 1 h 14"/>
                  <a:gd name="T10" fmla="*/ 7 w 10"/>
                  <a:gd name="T11" fmla="*/ 0 h 14"/>
                  <a:gd name="T12" fmla="*/ 6 w 10"/>
                  <a:gd name="T13" fmla="*/ 1 h 14"/>
                  <a:gd name="T14" fmla="*/ 6 w 10"/>
                  <a:gd name="T15" fmla="*/ 2 h 14"/>
                  <a:gd name="T16" fmla="*/ 2 w 10"/>
                  <a:gd name="T17" fmla="*/ 5 h 14"/>
                  <a:gd name="T18" fmla="*/ 3 w 10"/>
                  <a:gd name="T19" fmla="*/ 7 h 14"/>
                  <a:gd name="T20" fmla="*/ 2 w 10"/>
                  <a:gd name="T21" fmla="*/ 6 h 14"/>
                  <a:gd name="T22" fmla="*/ 2 w 10"/>
                  <a:gd name="T23" fmla="*/ 6 h 14"/>
                  <a:gd name="T24" fmla="*/ 1 w 10"/>
                  <a:gd name="T25" fmla="*/ 6 h 14"/>
                  <a:gd name="T26" fmla="*/ 2 w 10"/>
                  <a:gd name="T27" fmla="*/ 8 h 14"/>
                  <a:gd name="T28" fmla="*/ 0 w 10"/>
                  <a:gd name="T29" fmla="*/ 6 h 14"/>
                  <a:gd name="T30" fmla="*/ 3 w 10"/>
                  <a:gd name="T31" fmla="*/ 6 h 14"/>
                  <a:gd name="T32" fmla="*/ 2 w 10"/>
                  <a:gd name="T33" fmla="*/ 9 h 14"/>
                  <a:gd name="T34" fmla="*/ 4 w 10"/>
                  <a:gd name="T35" fmla="*/ 6 h 14"/>
                  <a:gd name="T36" fmla="*/ 4 w 10"/>
                  <a:gd name="T37" fmla="*/ 6 h 14"/>
                  <a:gd name="T38" fmla="*/ 4 w 10"/>
                  <a:gd name="T39" fmla="*/ 6 h 14"/>
                  <a:gd name="T40" fmla="*/ 4 w 10"/>
                  <a:gd name="T41" fmla="*/ 6 h 14"/>
                  <a:gd name="T42" fmla="*/ 4 w 10"/>
                  <a:gd name="T43" fmla="*/ 6 h 14"/>
                  <a:gd name="T44" fmla="*/ 4 w 10"/>
                  <a:gd name="T45" fmla="*/ 6 h 14"/>
                  <a:gd name="T46" fmla="*/ 4 w 10"/>
                  <a:gd name="T47" fmla="*/ 6 h 14"/>
                  <a:gd name="T48" fmla="*/ 4 w 10"/>
                  <a:gd name="T49" fmla="*/ 6 h 14"/>
                  <a:gd name="T50" fmla="*/ 4 w 10"/>
                  <a:gd name="T51" fmla="*/ 6 h 14"/>
                  <a:gd name="T52" fmla="*/ 2 w 10"/>
                  <a:gd name="T53" fmla="*/ 10 h 14"/>
                  <a:gd name="T54" fmla="*/ 2 w 10"/>
                  <a:gd name="T55" fmla="*/ 10 h 14"/>
                  <a:gd name="T56" fmla="*/ 2 w 10"/>
                  <a:gd name="T57" fmla="*/ 10 h 14"/>
                  <a:gd name="T58" fmla="*/ 3 w 10"/>
                  <a:gd name="T59" fmla="*/ 9 h 14"/>
                  <a:gd name="T60" fmla="*/ 3 w 10"/>
                  <a:gd name="T61" fmla="*/ 6 h 14"/>
                  <a:gd name="T62" fmla="*/ 4 w 10"/>
                  <a:gd name="T63" fmla="*/ 7 h 14"/>
                  <a:gd name="T64" fmla="*/ 6 w 10"/>
                  <a:gd name="T65" fmla="*/ 6 h 14"/>
                  <a:gd name="T66" fmla="*/ 5 w 10"/>
                  <a:gd name="T67" fmla="*/ 4 h 14"/>
                  <a:gd name="T68" fmla="*/ 6 w 10"/>
                  <a:gd name="T69" fmla="*/ 5 h 14"/>
                  <a:gd name="T70" fmla="*/ 6 w 10"/>
                  <a:gd name="T71" fmla="*/ 4 h 14"/>
                  <a:gd name="T72" fmla="*/ 7 w 10"/>
                  <a:gd name="T73" fmla="*/ 5 h 14"/>
                  <a:gd name="T74" fmla="*/ 5 w 10"/>
                  <a:gd name="T75" fmla="*/ 3 h 14"/>
                  <a:gd name="T76" fmla="*/ 8 w 10"/>
                  <a:gd name="T77" fmla="*/ 5 h 14"/>
                  <a:gd name="T78" fmla="*/ 7 w 10"/>
                  <a:gd name="T79" fmla="*/ 4 h 14"/>
                  <a:gd name="T80" fmla="*/ 7 w 10"/>
                  <a:gd name="T81" fmla="*/ 3 h 14"/>
                  <a:gd name="T82" fmla="*/ 8 w 10"/>
                  <a:gd name="T83" fmla="*/ 5 h 14"/>
                  <a:gd name="T84" fmla="*/ 8 w 10"/>
                  <a:gd name="T85" fmla="*/ 3 h 14"/>
                  <a:gd name="T86" fmla="*/ 7 w 10"/>
                  <a:gd name="T87" fmla="*/ 2 h 14"/>
                  <a:gd name="T88" fmla="*/ 8 w 10"/>
                  <a:gd name="T89" fmla="*/ 2 h 14"/>
                  <a:gd name="T90" fmla="*/ 9 w 10"/>
                  <a:gd name="T91" fmla="*/ 4 h 14"/>
                  <a:gd name="T92" fmla="*/ 10 w 10"/>
                  <a:gd name="T93" fmla="*/ 5 h 14"/>
                  <a:gd name="T94" fmla="*/ 9 w 10"/>
                  <a:gd name="T95" fmla="*/ 2 h 14"/>
                  <a:gd name="T96" fmla="*/ 10 w 10"/>
                  <a:gd name="T97" fmla="*/ 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0" h="14">
                    <a:moveTo>
                      <a:pt x="10" y="4"/>
                    </a:moveTo>
                    <a:cubicBezTo>
                      <a:pt x="9" y="3"/>
                      <a:pt x="9" y="3"/>
                      <a:pt x="9" y="3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1"/>
                      <a:pt x="8" y="1"/>
                      <a:pt x="8" y="0"/>
                    </a:cubicBezTo>
                    <a:cubicBezTo>
                      <a:pt x="7" y="0"/>
                      <a:pt x="8" y="1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2"/>
                      <a:pt x="6" y="1"/>
                    </a:cubicBezTo>
                    <a:cubicBezTo>
                      <a:pt x="6" y="1"/>
                      <a:pt x="6" y="2"/>
                      <a:pt x="6" y="2"/>
                    </a:cubicBezTo>
                    <a:cubicBezTo>
                      <a:pt x="4" y="3"/>
                      <a:pt x="4" y="5"/>
                      <a:pt x="2" y="5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6"/>
                      <a:pt x="3" y="7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4"/>
                      <a:pt x="2" y="6"/>
                      <a:pt x="1" y="6"/>
                    </a:cubicBezTo>
                    <a:cubicBezTo>
                      <a:pt x="1" y="6"/>
                      <a:pt x="2" y="8"/>
                      <a:pt x="2" y="8"/>
                    </a:cubicBezTo>
                    <a:cubicBezTo>
                      <a:pt x="1" y="6"/>
                      <a:pt x="1" y="9"/>
                      <a:pt x="0" y="6"/>
                    </a:cubicBezTo>
                    <a:cubicBezTo>
                      <a:pt x="1" y="5"/>
                      <a:pt x="3" y="6"/>
                      <a:pt x="3" y="6"/>
                    </a:cubicBezTo>
                    <a:cubicBezTo>
                      <a:pt x="3" y="7"/>
                      <a:pt x="5" y="2"/>
                      <a:pt x="2" y="9"/>
                    </a:cubicBezTo>
                    <a:cubicBezTo>
                      <a:pt x="7" y="2"/>
                      <a:pt x="3" y="7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5"/>
                      <a:pt x="0" y="14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8"/>
                      <a:pt x="3" y="6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5" y="5"/>
                      <a:pt x="6" y="6"/>
                    </a:cubicBezTo>
                    <a:cubicBezTo>
                      <a:pt x="5" y="6"/>
                      <a:pt x="7" y="6"/>
                      <a:pt x="5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7" y="5"/>
                      <a:pt x="7" y="5"/>
                    </a:cubicBezTo>
                    <a:cubicBezTo>
                      <a:pt x="6" y="4"/>
                      <a:pt x="6" y="4"/>
                      <a:pt x="5" y="3"/>
                    </a:cubicBezTo>
                    <a:cubicBezTo>
                      <a:pt x="6" y="4"/>
                      <a:pt x="7" y="4"/>
                      <a:pt x="8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8" y="4"/>
                      <a:pt x="7" y="3"/>
                      <a:pt x="7" y="3"/>
                    </a:cubicBezTo>
                    <a:cubicBezTo>
                      <a:pt x="7" y="3"/>
                      <a:pt x="8" y="4"/>
                      <a:pt x="8" y="5"/>
                    </a:cubicBezTo>
                    <a:cubicBezTo>
                      <a:pt x="9" y="5"/>
                      <a:pt x="7" y="2"/>
                      <a:pt x="8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8" y="3"/>
                      <a:pt x="8" y="2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5"/>
                      <a:pt x="9" y="5"/>
                      <a:pt x="10" y="5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4"/>
                      <a:pt x="10" y="4"/>
                      <a:pt x="1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94" name="Rectangle 1094"/>
              <p:cNvSpPr>
                <a:spLocks noChangeArrowheads="1"/>
              </p:cNvSpPr>
              <p:nvPr/>
            </p:nvSpPr>
            <p:spPr bwMode="auto">
              <a:xfrm>
                <a:off x="1497" y="2750"/>
                <a:ext cx="1" cy="3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95" name="Freeform 1095"/>
              <p:cNvSpPr/>
              <p:nvPr/>
            </p:nvSpPr>
            <p:spPr bwMode="auto">
              <a:xfrm>
                <a:off x="1497" y="274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96" name="Rectangle 1096"/>
              <p:cNvSpPr>
                <a:spLocks noChangeArrowheads="1"/>
              </p:cNvSpPr>
              <p:nvPr/>
            </p:nvSpPr>
            <p:spPr bwMode="auto">
              <a:xfrm>
                <a:off x="1486" y="2739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97" name="Freeform 1097"/>
              <p:cNvSpPr/>
              <p:nvPr/>
            </p:nvSpPr>
            <p:spPr bwMode="auto">
              <a:xfrm>
                <a:off x="1492" y="2750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98" name="Freeform 1098"/>
              <p:cNvSpPr/>
              <p:nvPr/>
            </p:nvSpPr>
            <p:spPr bwMode="auto">
              <a:xfrm>
                <a:off x="1489" y="2753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99" name="Rectangle 1099"/>
              <p:cNvSpPr>
                <a:spLocks noChangeArrowheads="1"/>
              </p:cNvSpPr>
              <p:nvPr/>
            </p:nvSpPr>
            <p:spPr bwMode="auto">
              <a:xfrm>
                <a:off x="1497" y="2750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00" name="Freeform 1100"/>
              <p:cNvSpPr/>
              <p:nvPr/>
            </p:nvSpPr>
            <p:spPr bwMode="auto">
              <a:xfrm>
                <a:off x="1478" y="2728"/>
                <a:ext cx="25" cy="19"/>
              </a:xfrm>
              <a:custGeom>
                <a:avLst/>
                <a:gdLst>
                  <a:gd name="T0" fmla="*/ 5 w 9"/>
                  <a:gd name="T1" fmla="*/ 5 h 7"/>
                  <a:gd name="T2" fmla="*/ 6 w 9"/>
                  <a:gd name="T3" fmla="*/ 5 h 7"/>
                  <a:gd name="T4" fmla="*/ 5 w 9"/>
                  <a:gd name="T5" fmla="*/ 2 h 7"/>
                  <a:gd name="T6" fmla="*/ 7 w 9"/>
                  <a:gd name="T7" fmla="*/ 4 h 7"/>
                  <a:gd name="T8" fmla="*/ 6 w 9"/>
                  <a:gd name="T9" fmla="*/ 3 h 7"/>
                  <a:gd name="T10" fmla="*/ 7 w 9"/>
                  <a:gd name="T11" fmla="*/ 2 h 7"/>
                  <a:gd name="T12" fmla="*/ 7 w 9"/>
                  <a:gd name="T13" fmla="*/ 5 h 7"/>
                  <a:gd name="T14" fmla="*/ 6 w 9"/>
                  <a:gd name="T15" fmla="*/ 2 h 7"/>
                  <a:gd name="T16" fmla="*/ 6 w 9"/>
                  <a:gd name="T17" fmla="*/ 2 h 7"/>
                  <a:gd name="T18" fmla="*/ 5 w 9"/>
                  <a:gd name="T19" fmla="*/ 3 h 7"/>
                  <a:gd name="T20" fmla="*/ 6 w 9"/>
                  <a:gd name="T21" fmla="*/ 5 h 7"/>
                  <a:gd name="T22" fmla="*/ 7 w 9"/>
                  <a:gd name="T23" fmla="*/ 7 h 7"/>
                  <a:gd name="T24" fmla="*/ 7 w 9"/>
                  <a:gd name="T25" fmla="*/ 5 h 7"/>
                  <a:gd name="T26" fmla="*/ 7 w 9"/>
                  <a:gd name="T27" fmla="*/ 6 h 7"/>
                  <a:gd name="T28" fmla="*/ 7 w 9"/>
                  <a:gd name="T29" fmla="*/ 6 h 7"/>
                  <a:gd name="T30" fmla="*/ 7 w 9"/>
                  <a:gd name="T31" fmla="*/ 7 h 7"/>
                  <a:gd name="T32" fmla="*/ 6 w 9"/>
                  <a:gd name="T33" fmla="*/ 5 h 7"/>
                  <a:gd name="T34" fmla="*/ 6 w 9"/>
                  <a:gd name="T35" fmla="*/ 5 h 7"/>
                  <a:gd name="T36" fmla="*/ 5 w 9"/>
                  <a:gd name="T37" fmla="*/ 3 h 7"/>
                  <a:gd name="T38" fmla="*/ 6 w 9"/>
                  <a:gd name="T39" fmla="*/ 2 h 7"/>
                  <a:gd name="T40" fmla="*/ 6 w 9"/>
                  <a:gd name="T41" fmla="*/ 2 h 7"/>
                  <a:gd name="T42" fmla="*/ 3 w 9"/>
                  <a:gd name="T43" fmla="*/ 0 h 7"/>
                  <a:gd name="T44" fmla="*/ 4 w 9"/>
                  <a:gd name="T45" fmla="*/ 1 h 7"/>
                  <a:gd name="T46" fmla="*/ 3 w 9"/>
                  <a:gd name="T47" fmla="*/ 1 h 7"/>
                  <a:gd name="T48" fmla="*/ 6 w 9"/>
                  <a:gd name="T49" fmla="*/ 2 h 7"/>
                  <a:gd name="T50" fmla="*/ 4 w 9"/>
                  <a:gd name="T51" fmla="*/ 1 h 7"/>
                  <a:gd name="T52" fmla="*/ 3 w 9"/>
                  <a:gd name="T53" fmla="*/ 1 h 7"/>
                  <a:gd name="T54" fmla="*/ 3 w 9"/>
                  <a:gd name="T55" fmla="*/ 1 h 7"/>
                  <a:gd name="T56" fmla="*/ 3 w 9"/>
                  <a:gd name="T57" fmla="*/ 2 h 7"/>
                  <a:gd name="T58" fmla="*/ 4 w 9"/>
                  <a:gd name="T59" fmla="*/ 2 h 7"/>
                  <a:gd name="T60" fmla="*/ 4 w 9"/>
                  <a:gd name="T61" fmla="*/ 3 h 7"/>
                  <a:gd name="T62" fmla="*/ 4 w 9"/>
                  <a:gd name="T63" fmla="*/ 3 h 7"/>
                  <a:gd name="T64" fmla="*/ 4 w 9"/>
                  <a:gd name="T65" fmla="*/ 5 h 7"/>
                  <a:gd name="T66" fmla="*/ 4 w 9"/>
                  <a:gd name="T67" fmla="*/ 3 h 7"/>
                  <a:gd name="T68" fmla="*/ 5 w 9"/>
                  <a:gd name="T6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7">
                    <a:moveTo>
                      <a:pt x="5" y="5"/>
                    </a:moveTo>
                    <a:cubicBezTo>
                      <a:pt x="6" y="6"/>
                      <a:pt x="6" y="5"/>
                      <a:pt x="6" y="5"/>
                    </a:cubicBezTo>
                    <a:cubicBezTo>
                      <a:pt x="6" y="4"/>
                      <a:pt x="4" y="2"/>
                      <a:pt x="5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5"/>
                      <a:pt x="9" y="1"/>
                      <a:pt x="6" y="3"/>
                    </a:cubicBezTo>
                    <a:cubicBezTo>
                      <a:pt x="6" y="3"/>
                      <a:pt x="6" y="3"/>
                      <a:pt x="7" y="2"/>
                    </a:cubicBezTo>
                    <a:cubicBezTo>
                      <a:pt x="5" y="2"/>
                      <a:pt x="8" y="6"/>
                      <a:pt x="7" y="5"/>
                    </a:cubicBezTo>
                    <a:cubicBezTo>
                      <a:pt x="7" y="3"/>
                      <a:pt x="6" y="4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5" y="3"/>
                      <a:pt x="5" y="3"/>
                    </a:cubicBezTo>
                    <a:cubicBezTo>
                      <a:pt x="6" y="4"/>
                      <a:pt x="6" y="5"/>
                      <a:pt x="6" y="5"/>
                    </a:cubicBezTo>
                    <a:cubicBezTo>
                      <a:pt x="6" y="5"/>
                      <a:pt x="6" y="6"/>
                      <a:pt x="7" y="7"/>
                    </a:cubicBezTo>
                    <a:cubicBezTo>
                      <a:pt x="7" y="6"/>
                      <a:pt x="7" y="6"/>
                      <a:pt x="7" y="5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7"/>
                      <a:pt x="7" y="7"/>
                    </a:cubicBezTo>
                    <a:cubicBezTo>
                      <a:pt x="7" y="6"/>
                      <a:pt x="7" y="6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4"/>
                      <a:pt x="5" y="2"/>
                      <a:pt x="5" y="3"/>
                    </a:cubicBezTo>
                    <a:cubicBezTo>
                      <a:pt x="5" y="3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3"/>
                      <a:pt x="0" y="0"/>
                      <a:pt x="3" y="0"/>
                    </a:cubicBezTo>
                    <a:cubicBezTo>
                      <a:pt x="3" y="0"/>
                      <a:pt x="4" y="1"/>
                      <a:pt x="4" y="1"/>
                    </a:cubicBezTo>
                    <a:cubicBezTo>
                      <a:pt x="4" y="1"/>
                      <a:pt x="3" y="0"/>
                      <a:pt x="3" y="1"/>
                    </a:cubicBezTo>
                    <a:cubicBezTo>
                      <a:pt x="4" y="1"/>
                      <a:pt x="5" y="2"/>
                      <a:pt x="6" y="2"/>
                    </a:cubicBezTo>
                    <a:cubicBezTo>
                      <a:pt x="5" y="1"/>
                      <a:pt x="6" y="3"/>
                      <a:pt x="4" y="1"/>
                    </a:cubicBezTo>
                    <a:cubicBezTo>
                      <a:pt x="3" y="1"/>
                      <a:pt x="4" y="2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3"/>
                      <a:pt x="2" y="1"/>
                      <a:pt x="3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4" y="4"/>
                      <a:pt x="4" y="5"/>
                    </a:cubicBezTo>
                    <a:cubicBezTo>
                      <a:pt x="5" y="5"/>
                      <a:pt x="4" y="4"/>
                      <a:pt x="4" y="3"/>
                    </a:cubicBezTo>
                    <a:cubicBezTo>
                      <a:pt x="5" y="4"/>
                      <a:pt x="5" y="5"/>
                      <a:pt x="5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01" name="Freeform 1101"/>
              <p:cNvSpPr/>
              <p:nvPr/>
            </p:nvSpPr>
            <p:spPr bwMode="auto">
              <a:xfrm>
                <a:off x="1495" y="2742"/>
                <a:ext cx="2" cy="3"/>
              </a:xfrm>
              <a:custGeom>
                <a:avLst/>
                <a:gdLst>
                  <a:gd name="T0" fmla="*/ 2 w 2"/>
                  <a:gd name="T1" fmla="*/ 3 h 3"/>
                  <a:gd name="T2" fmla="*/ 0 w 2"/>
                  <a:gd name="T3" fmla="*/ 0 h 3"/>
                  <a:gd name="T4" fmla="*/ 2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lnTo>
                      <a:pt x="0" y="0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02" name="Freeform 1102"/>
              <p:cNvSpPr/>
              <p:nvPr/>
            </p:nvSpPr>
            <p:spPr bwMode="auto">
              <a:xfrm>
                <a:off x="1478" y="2728"/>
                <a:ext cx="14" cy="25"/>
              </a:xfrm>
              <a:custGeom>
                <a:avLst/>
                <a:gdLst>
                  <a:gd name="T0" fmla="*/ 2 w 5"/>
                  <a:gd name="T1" fmla="*/ 4 h 9"/>
                  <a:gd name="T2" fmla="*/ 1 w 5"/>
                  <a:gd name="T3" fmla="*/ 2 h 9"/>
                  <a:gd name="T4" fmla="*/ 3 w 5"/>
                  <a:gd name="T5" fmla="*/ 5 h 9"/>
                  <a:gd name="T6" fmla="*/ 3 w 5"/>
                  <a:gd name="T7" fmla="*/ 6 h 9"/>
                  <a:gd name="T8" fmla="*/ 1 w 5"/>
                  <a:gd name="T9" fmla="*/ 3 h 9"/>
                  <a:gd name="T10" fmla="*/ 1 w 5"/>
                  <a:gd name="T11" fmla="*/ 3 h 9"/>
                  <a:gd name="T12" fmla="*/ 2 w 5"/>
                  <a:gd name="T13" fmla="*/ 5 h 9"/>
                  <a:gd name="T14" fmla="*/ 2 w 5"/>
                  <a:gd name="T15" fmla="*/ 6 h 9"/>
                  <a:gd name="T16" fmla="*/ 2 w 5"/>
                  <a:gd name="T17" fmla="*/ 5 h 9"/>
                  <a:gd name="T18" fmla="*/ 0 w 5"/>
                  <a:gd name="T19" fmla="*/ 4 h 9"/>
                  <a:gd name="T20" fmla="*/ 2 w 5"/>
                  <a:gd name="T21" fmla="*/ 9 h 9"/>
                  <a:gd name="T22" fmla="*/ 2 w 5"/>
                  <a:gd name="T23" fmla="*/ 8 h 9"/>
                  <a:gd name="T24" fmla="*/ 1 w 5"/>
                  <a:gd name="T25" fmla="*/ 6 h 9"/>
                  <a:gd name="T26" fmla="*/ 2 w 5"/>
                  <a:gd name="T27" fmla="*/ 7 h 9"/>
                  <a:gd name="T28" fmla="*/ 2 w 5"/>
                  <a:gd name="T29" fmla="*/ 8 h 9"/>
                  <a:gd name="T30" fmla="*/ 5 w 5"/>
                  <a:gd name="T31" fmla="*/ 6 h 9"/>
                  <a:gd name="T32" fmla="*/ 4 w 5"/>
                  <a:gd name="T33" fmla="*/ 6 h 9"/>
                  <a:gd name="T34" fmla="*/ 4 w 5"/>
                  <a:gd name="T35" fmla="*/ 5 h 9"/>
                  <a:gd name="T36" fmla="*/ 2 w 5"/>
                  <a:gd name="T37" fmla="*/ 3 h 9"/>
                  <a:gd name="T38" fmla="*/ 3 w 5"/>
                  <a:gd name="T39" fmla="*/ 4 h 9"/>
                  <a:gd name="T40" fmla="*/ 2 w 5"/>
                  <a:gd name="T41" fmla="*/ 2 h 9"/>
                  <a:gd name="T42" fmla="*/ 2 w 5"/>
                  <a:gd name="T43" fmla="*/ 1 h 9"/>
                  <a:gd name="T44" fmla="*/ 1 w 5"/>
                  <a:gd name="T45" fmla="*/ 1 h 9"/>
                  <a:gd name="T46" fmla="*/ 2 w 5"/>
                  <a:gd name="T47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" h="9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2" y="3"/>
                      <a:pt x="2" y="4"/>
                      <a:pt x="3" y="5"/>
                    </a:cubicBezTo>
                    <a:cubicBezTo>
                      <a:pt x="2" y="5"/>
                      <a:pt x="3" y="6"/>
                      <a:pt x="3" y="6"/>
                    </a:cubicBezTo>
                    <a:cubicBezTo>
                      <a:pt x="3" y="5"/>
                      <a:pt x="2" y="4"/>
                      <a:pt x="1" y="3"/>
                    </a:cubicBezTo>
                    <a:cubicBezTo>
                      <a:pt x="2" y="4"/>
                      <a:pt x="1" y="3"/>
                      <a:pt x="1" y="3"/>
                    </a:cubicBezTo>
                    <a:cubicBezTo>
                      <a:pt x="2" y="4"/>
                      <a:pt x="1" y="4"/>
                      <a:pt x="2" y="5"/>
                    </a:cubicBezTo>
                    <a:cubicBezTo>
                      <a:pt x="2" y="6"/>
                      <a:pt x="2" y="7"/>
                      <a:pt x="2" y="6"/>
                    </a:cubicBezTo>
                    <a:cubicBezTo>
                      <a:pt x="2" y="5"/>
                      <a:pt x="2" y="6"/>
                      <a:pt x="2" y="5"/>
                    </a:cubicBezTo>
                    <a:cubicBezTo>
                      <a:pt x="1" y="4"/>
                      <a:pt x="1" y="5"/>
                      <a:pt x="0" y="4"/>
                    </a:cubicBezTo>
                    <a:cubicBezTo>
                      <a:pt x="1" y="6"/>
                      <a:pt x="0" y="6"/>
                      <a:pt x="2" y="9"/>
                    </a:cubicBezTo>
                    <a:cubicBezTo>
                      <a:pt x="2" y="9"/>
                      <a:pt x="2" y="9"/>
                      <a:pt x="2" y="8"/>
                    </a:cubicBezTo>
                    <a:cubicBezTo>
                      <a:pt x="2" y="8"/>
                      <a:pt x="1" y="7"/>
                      <a:pt x="1" y="6"/>
                    </a:cubicBezTo>
                    <a:cubicBezTo>
                      <a:pt x="1" y="7"/>
                      <a:pt x="1" y="6"/>
                      <a:pt x="2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4" y="7"/>
                      <a:pt x="5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3"/>
                      <a:pt x="3" y="3"/>
                      <a:pt x="3" y="4"/>
                    </a:cubicBezTo>
                    <a:cubicBezTo>
                      <a:pt x="3" y="3"/>
                      <a:pt x="2" y="3"/>
                      <a:pt x="2" y="2"/>
                    </a:cubicBezTo>
                    <a:cubicBezTo>
                      <a:pt x="2" y="1"/>
                      <a:pt x="2" y="2"/>
                      <a:pt x="2" y="1"/>
                    </a:cubicBezTo>
                    <a:cubicBezTo>
                      <a:pt x="0" y="0"/>
                      <a:pt x="2" y="2"/>
                      <a:pt x="1" y="1"/>
                    </a:cubicBez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03" name="Rectangle 1103"/>
              <p:cNvSpPr>
                <a:spLocks noChangeArrowheads="1"/>
              </p:cNvSpPr>
              <p:nvPr/>
            </p:nvSpPr>
            <p:spPr bwMode="auto">
              <a:xfrm>
                <a:off x="1486" y="2734"/>
                <a:ext cx="1" cy="2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04" name="Freeform 1104"/>
              <p:cNvSpPr/>
              <p:nvPr/>
            </p:nvSpPr>
            <p:spPr bwMode="auto">
              <a:xfrm>
                <a:off x="1489" y="2742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05" name="Freeform 1105"/>
              <p:cNvSpPr/>
              <p:nvPr/>
            </p:nvSpPr>
            <p:spPr bwMode="auto">
              <a:xfrm>
                <a:off x="1478" y="2739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06" name="Freeform 1106"/>
              <p:cNvSpPr/>
              <p:nvPr/>
            </p:nvSpPr>
            <p:spPr bwMode="auto">
              <a:xfrm>
                <a:off x="1478" y="2745"/>
                <a:ext cx="6" cy="10"/>
              </a:xfrm>
              <a:custGeom>
                <a:avLst/>
                <a:gdLst>
                  <a:gd name="T0" fmla="*/ 1 w 2"/>
                  <a:gd name="T1" fmla="*/ 4 h 4"/>
                  <a:gd name="T2" fmla="*/ 2 w 2"/>
                  <a:gd name="T3" fmla="*/ 3 h 4"/>
                  <a:gd name="T4" fmla="*/ 0 w 2"/>
                  <a:gd name="T5" fmla="*/ 0 h 4"/>
                  <a:gd name="T6" fmla="*/ 1 w 2"/>
                  <a:gd name="T7" fmla="*/ 2 h 4"/>
                  <a:gd name="T8" fmla="*/ 0 w 2"/>
                  <a:gd name="T9" fmla="*/ 2 h 4"/>
                  <a:gd name="T10" fmla="*/ 1 w 2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1" y="3"/>
                      <a:pt x="1" y="2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0" y="0"/>
                      <a:pt x="1" y="2"/>
                      <a:pt x="1" y="2"/>
                    </a:cubicBezTo>
                    <a:cubicBezTo>
                      <a:pt x="0" y="1"/>
                      <a:pt x="1" y="3"/>
                      <a:pt x="0" y="2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07" name="Freeform 1107"/>
              <p:cNvSpPr/>
              <p:nvPr/>
            </p:nvSpPr>
            <p:spPr bwMode="auto">
              <a:xfrm>
                <a:off x="1462" y="2731"/>
                <a:ext cx="16" cy="24"/>
              </a:xfrm>
              <a:custGeom>
                <a:avLst/>
                <a:gdLst>
                  <a:gd name="T0" fmla="*/ 4 w 6"/>
                  <a:gd name="T1" fmla="*/ 5 h 9"/>
                  <a:gd name="T2" fmla="*/ 3 w 6"/>
                  <a:gd name="T3" fmla="*/ 6 h 9"/>
                  <a:gd name="T4" fmla="*/ 3 w 6"/>
                  <a:gd name="T5" fmla="*/ 5 h 9"/>
                  <a:gd name="T6" fmla="*/ 3 w 6"/>
                  <a:gd name="T7" fmla="*/ 4 h 9"/>
                  <a:gd name="T8" fmla="*/ 3 w 6"/>
                  <a:gd name="T9" fmla="*/ 5 h 9"/>
                  <a:gd name="T10" fmla="*/ 3 w 6"/>
                  <a:gd name="T11" fmla="*/ 7 h 9"/>
                  <a:gd name="T12" fmla="*/ 3 w 6"/>
                  <a:gd name="T13" fmla="*/ 7 h 9"/>
                  <a:gd name="T14" fmla="*/ 6 w 6"/>
                  <a:gd name="T15" fmla="*/ 9 h 9"/>
                  <a:gd name="T16" fmla="*/ 3 w 6"/>
                  <a:gd name="T17" fmla="*/ 7 h 9"/>
                  <a:gd name="T18" fmla="*/ 4 w 6"/>
                  <a:gd name="T19" fmla="*/ 6 h 9"/>
                  <a:gd name="T20" fmla="*/ 4 w 6"/>
                  <a:gd name="T21" fmla="*/ 6 h 9"/>
                  <a:gd name="T22" fmla="*/ 4 w 6"/>
                  <a:gd name="T23" fmla="*/ 5 h 9"/>
                  <a:gd name="T24" fmla="*/ 5 w 6"/>
                  <a:gd name="T25" fmla="*/ 5 h 9"/>
                  <a:gd name="T26" fmla="*/ 5 w 6"/>
                  <a:gd name="T27" fmla="*/ 4 h 9"/>
                  <a:gd name="T28" fmla="*/ 6 w 6"/>
                  <a:gd name="T29" fmla="*/ 4 h 9"/>
                  <a:gd name="T30" fmla="*/ 4 w 6"/>
                  <a:gd name="T31" fmla="*/ 4 h 9"/>
                  <a:gd name="T32" fmla="*/ 6 w 6"/>
                  <a:gd name="T33" fmla="*/ 4 h 9"/>
                  <a:gd name="T34" fmla="*/ 2 w 6"/>
                  <a:gd name="T35" fmla="*/ 3 h 9"/>
                  <a:gd name="T36" fmla="*/ 3 w 6"/>
                  <a:gd name="T37" fmla="*/ 3 h 9"/>
                  <a:gd name="T38" fmla="*/ 5 w 6"/>
                  <a:gd name="T39" fmla="*/ 3 h 9"/>
                  <a:gd name="T40" fmla="*/ 4 w 6"/>
                  <a:gd name="T41" fmla="*/ 3 h 9"/>
                  <a:gd name="T42" fmla="*/ 6 w 6"/>
                  <a:gd name="T43" fmla="*/ 3 h 9"/>
                  <a:gd name="T44" fmla="*/ 3 w 6"/>
                  <a:gd name="T45" fmla="*/ 2 h 9"/>
                  <a:gd name="T46" fmla="*/ 4 w 6"/>
                  <a:gd name="T47" fmla="*/ 2 h 9"/>
                  <a:gd name="T48" fmla="*/ 1 w 6"/>
                  <a:gd name="T49" fmla="*/ 0 h 9"/>
                  <a:gd name="T50" fmla="*/ 1 w 6"/>
                  <a:gd name="T51" fmla="*/ 4 h 9"/>
                  <a:gd name="T52" fmla="*/ 2 w 6"/>
                  <a:gd name="T53" fmla="*/ 4 h 9"/>
                  <a:gd name="T54" fmla="*/ 0 w 6"/>
                  <a:gd name="T55" fmla="*/ 4 h 9"/>
                  <a:gd name="T56" fmla="*/ 2 w 6"/>
                  <a:gd name="T57" fmla="*/ 4 h 9"/>
                  <a:gd name="T58" fmla="*/ 1 w 6"/>
                  <a:gd name="T59" fmla="*/ 5 h 9"/>
                  <a:gd name="T60" fmla="*/ 3 w 6"/>
                  <a:gd name="T61" fmla="*/ 5 h 9"/>
                  <a:gd name="T62" fmla="*/ 0 w 6"/>
                  <a:gd name="T63" fmla="*/ 6 h 9"/>
                  <a:gd name="T64" fmla="*/ 4 w 6"/>
                  <a:gd name="T65" fmla="*/ 8 h 9"/>
                  <a:gd name="T66" fmla="*/ 4 w 6"/>
                  <a:gd name="T67" fmla="*/ 7 h 9"/>
                  <a:gd name="T68" fmla="*/ 5 w 6"/>
                  <a:gd name="T69" fmla="*/ 6 h 9"/>
                  <a:gd name="T70" fmla="*/ 5 w 6"/>
                  <a:gd name="T71" fmla="*/ 5 h 9"/>
                  <a:gd name="T72" fmla="*/ 6 w 6"/>
                  <a:gd name="T73" fmla="*/ 8 h 9"/>
                  <a:gd name="T74" fmla="*/ 6 w 6"/>
                  <a:gd name="T75" fmla="*/ 8 h 9"/>
                  <a:gd name="T76" fmla="*/ 6 w 6"/>
                  <a:gd name="T77" fmla="*/ 7 h 9"/>
                  <a:gd name="T78" fmla="*/ 6 w 6"/>
                  <a:gd name="T79" fmla="*/ 7 h 9"/>
                  <a:gd name="T80" fmla="*/ 4 w 6"/>
                  <a:gd name="T81" fmla="*/ 4 h 9"/>
                  <a:gd name="T82" fmla="*/ 3 w 6"/>
                  <a:gd name="T83" fmla="*/ 3 h 9"/>
                  <a:gd name="T84" fmla="*/ 4 w 6"/>
                  <a:gd name="T85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6" h="9">
                    <a:moveTo>
                      <a:pt x="4" y="5"/>
                    </a:moveTo>
                    <a:cubicBezTo>
                      <a:pt x="4" y="5"/>
                      <a:pt x="4" y="6"/>
                      <a:pt x="3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3"/>
                      <a:pt x="3" y="5"/>
                      <a:pt x="3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4" y="5"/>
                      <a:pt x="3" y="7"/>
                    </a:cubicBezTo>
                    <a:cubicBezTo>
                      <a:pt x="2" y="8"/>
                      <a:pt x="4" y="6"/>
                      <a:pt x="3" y="7"/>
                    </a:cubicBezTo>
                    <a:cubicBezTo>
                      <a:pt x="5" y="6"/>
                      <a:pt x="6" y="7"/>
                      <a:pt x="6" y="9"/>
                    </a:cubicBezTo>
                    <a:cubicBezTo>
                      <a:pt x="5" y="8"/>
                      <a:pt x="4" y="7"/>
                      <a:pt x="3" y="7"/>
                    </a:cubicBezTo>
                    <a:cubicBezTo>
                      <a:pt x="4" y="6"/>
                      <a:pt x="2" y="7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6" y="5"/>
                      <a:pt x="3" y="6"/>
                      <a:pt x="4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4" y="5"/>
                      <a:pt x="5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4"/>
                      <a:pt x="5" y="4"/>
                      <a:pt x="4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4" y="3"/>
                      <a:pt x="5" y="4"/>
                      <a:pt x="2" y="3"/>
                    </a:cubicBezTo>
                    <a:cubicBezTo>
                      <a:pt x="6" y="4"/>
                      <a:pt x="1" y="3"/>
                      <a:pt x="3" y="3"/>
                    </a:cubicBezTo>
                    <a:cubicBezTo>
                      <a:pt x="4" y="3"/>
                      <a:pt x="3" y="3"/>
                      <a:pt x="5" y="3"/>
                    </a:cubicBezTo>
                    <a:cubicBezTo>
                      <a:pt x="3" y="3"/>
                      <a:pt x="4" y="3"/>
                      <a:pt x="4" y="3"/>
                    </a:cubicBezTo>
                    <a:cubicBezTo>
                      <a:pt x="5" y="3"/>
                      <a:pt x="4" y="3"/>
                      <a:pt x="6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2" y="0"/>
                      <a:pt x="1" y="0"/>
                    </a:cubicBezTo>
                    <a:cubicBezTo>
                      <a:pt x="2" y="2"/>
                      <a:pt x="2" y="3"/>
                      <a:pt x="1" y="4"/>
                    </a:cubicBezTo>
                    <a:cubicBezTo>
                      <a:pt x="3" y="4"/>
                      <a:pt x="1" y="4"/>
                      <a:pt x="2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5"/>
                      <a:pt x="2" y="4"/>
                      <a:pt x="2" y="4"/>
                    </a:cubicBezTo>
                    <a:cubicBezTo>
                      <a:pt x="3" y="4"/>
                      <a:pt x="2" y="5"/>
                      <a:pt x="1" y="5"/>
                    </a:cubicBezTo>
                    <a:cubicBezTo>
                      <a:pt x="1" y="5"/>
                      <a:pt x="1" y="5"/>
                      <a:pt x="3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2" y="6"/>
                      <a:pt x="2" y="8"/>
                      <a:pt x="4" y="8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8"/>
                      <a:pt x="3" y="4"/>
                      <a:pt x="5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6"/>
                      <a:pt x="6" y="7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5" y="6"/>
                      <a:pt x="6" y="6"/>
                      <a:pt x="6" y="7"/>
                    </a:cubicBezTo>
                    <a:cubicBezTo>
                      <a:pt x="6" y="6"/>
                      <a:pt x="5" y="5"/>
                      <a:pt x="4" y="4"/>
                    </a:cubicBezTo>
                    <a:cubicBezTo>
                      <a:pt x="5" y="7"/>
                      <a:pt x="3" y="2"/>
                      <a:pt x="3" y="3"/>
                    </a:cubicBezTo>
                    <a:cubicBezTo>
                      <a:pt x="3" y="4"/>
                      <a:pt x="3" y="5"/>
                      <a:pt x="4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08" name="Freeform 1108"/>
              <p:cNvSpPr/>
              <p:nvPr/>
            </p:nvSpPr>
            <p:spPr bwMode="auto">
              <a:xfrm>
                <a:off x="1478" y="2753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09" name="Freeform 1109"/>
              <p:cNvSpPr/>
              <p:nvPr/>
            </p:nvSpPr>
            <p:spPr bwMode="auto">
              <a:xfrm>
                <a:off x="1473" y="2734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10" name="Rectangle 1110"/>
              <p:cNvSpPr>
                <a:spLocks noChangeArrowheads="1"/>
              </p:cNvSpPr>
              <p:nvPr/>
            </p:nvSpPr>
            <p:spPr bwMode="auto">
              <a:xfrm>
                <a:off x="1478" y="2750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11" name="Freeform 1111"/>
              <p:cNvSpPr/>
              <p:nvPr/>
            </p:nvSpPr>
            <p:spPr bwMode="auto">
              <a:xfrm>
                <a:off x="1476" y="2742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12" name="Freeform 1112"/>
              <p:cNvSpPr/>
              <p:nvPr/>
            </p:nvSpPr>
            <p:spPr bwMode="auto">
              <a:xfrm>
                <a:off x="1467" y="2736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13" name="Freeform 1113"/>
              <p:cNvSpPr/>
              <p:nvPr/>
            </p:nvSpPr>
            <p:spPr bwMode="auto">
              <a:xfrm>
                <a:off x="1470" y="274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14" name="Freeform 1114"/>
              <p:cNvSpPr/>
              <p:nvPr/>
            </p:nvSpPr>
            <p:spPr bwMode="auto">
              <a:xfrm>
                <a:off x="1465" y="2723"/>
                <a:ext cx="32" cy="52"/>
              </a:xfrm>
              <a:custGeom>
                <a:avLst/>
                <a:gdLst>
                  <a:gd name="T0" fmla="*/ 4 w 12"/>
                  <a:gd name="T1" fmla="*/ 14 h 19"/>
                  <a:gd name="T2" fmla="*/ 4 w 12"/>
                  <a:gd name="T3" fmla="*/ 16 h 19"/>
                  <a:gd name="T4" fmla="*/ 5 w 12"/>
                  <a:gd name="T5" fmla="*/ 17 h 19"/>
                  <a:gd name="T6" fmla="*/ 6 w 12"/>
                  <a:gd name="T7" fmla="*/ 16 h 19"/>
                  <a:gd name="T8" fmla="*/ 8 w 12"/>
                  <a:gd name="T9" fmla="*/ 15 h 19"/>
                  <a:gd name="T10" fmla="*/ 8 w 12"/>
                  <a:gd name="T11" fmla="*/ 11 h 19"/>
                  <a:gd name="T12" fmla="*/ 10 w 12"/>
                  <a:gd name="T13" fmla="*/ 14 h 19"/>
                  <a:gd name="T14" fmla="*/ 8 w 12"/>
                  <a:gd name="T15" fmla="*/ 12 h 19"/>
                  <a:gd name="T16" fmla="*/ 9 w 12"/>
                  <a:gd name="T17" fmla="*/ 11 h 19"/>
                  <a:gd name="T18" fmla="*/ 7 w 12"/>
                  <a:gd name="T19" fmla="*/ 11 h 19"/>
                  <a:gd name="T20" fmla="*/ 7 w 12"/>
                  <a:gd name="T21" fmla="*/ 10 h 19"/>
                  <a:gd name="T22" fmla="*/ 4 w 12"/>
                  <a:gd name="T23" fmla="*/ 11 h 19"/>
                  <a:gd name="T24" fmla="*/ 8 w 12"/>
                  <a:gd name="T25" fmla="*/ 9 h 19"/>
                  <a:gd name="T26" fmla="*/ 7 w 12"/>
                  <a:gd name="T27" fmla="*/ 8 h 19"/>
                  <a:gd name="T28" fmla="*/ 7 w 12"/>
                  <a:gd name="T29" fmla="*/ 7 h 19"/>
                  <a:gd name="T30" fmla="*/ 4 w 12"/>
                  <a:gd name="T31" fmla="*/ 7 h 19"/>
                  <a:gd name="T32" fmla="*/ 1 w 12"/>
                  <a:gd name="T33" fmla="*/ 7 h 19"/>
                  <a:gd name="T34" fmla="*/ 6 w 12"/>
                  <a:gd name="T35" fmla="*/ 5 h 19"/>
                  <a:gd name="T36" fmla="*/ 5 w 12"/>
                  <a:gd name="T37" fmla="*/ 4 h 19"/>
                  <a:gd name="T38" fmla="*/ 4 w 12"/>
                  <a:gd name="T39" fmla="*/ 4 h 19"/>
                  <a:gd name="T40" fmla="*/ 4 w 12"/>
                  <a:gd name="T41" fmla="*/ 6 h 19"/>
                  <a:gd name="T42" fmla="*/ 2 w 12"/>
                  <a:gd name="T43" fmla="*/ 4 h 19"/>
                  <a:gd name="T44" fmla="*/ 3 w 12"/>
                  <a:gd name="T45" fmla="*/ 3 h 19"/>
                  <a:gd name="T46" fmla="*/ 0 w 12"/>
                  <a:gd name="T47" fmla="*/ 6 h 19"/>
                  <a:gd name="T48" fmla="*/ 0 w 12"/>
                  <a:gd name="T49" fmla="*/ 6 h 19"/>
                  <a:gd name="T50" fmla="*/ 1 w 12"/>
                  <a:gd name="T51" fmla="*/ 7 h 19"/>
                  <a:gd name="T52" fmla="*/ 1 w 12"/>
                  <a:gd name="T53" fmla="*/ 8 h 19"/>
                  <a:gd name="T54" fmla="*/ 1 w 12"/>
                  <a:gd name="T55" fmla="*/ 9 h 19"/>
                  <a:gd name="T56" fmla="*/ 3 w 12"/>
                  <a:gd name="T57" fmla="*/ 9 h 19"/>
                  <a:gd name="T58" fmla="*/ 2 w 12"/>
                  <a:gd name="T59" fmla="*/ 9 h 19"/>
                  <a:gd name="T60" fmla="*/ 3 w 12"/>
                  <a:gd name="T61" fmla="*/ 9 h 19"/>
                  <a:gd name="T62" fmla="*/ 3 w 12"/>
                  <a:gd name="T63" fmla="*/ 10 h 19"/>
                  <a:gd name="T64" fmla="*/ 4 w 12"/>
                  <a:gd name="T65" fmla="*/ 10 h 19"/>
                  <a:gd name="T66" fmla="*/ 3 w 12"/>
                  <a:gd name="T67" fmla="*/ 11 h 19"/>
                  <a:gd name="T68" fmla="*/ 4 w 12"/>
                  <a:gd name="T69" fmla="*/ 12 h 19"/>
                  <a:gd name="T70" fmla="*/ 5 w 12"/>
                  <a:gd name="T71" fmla="*/ 11 h 19"/>
                  <a:gd name="T72" fmla="*/ 6 w 12"/>
                  <a:gd name="T73" fmla="*/ 12 h 19"/>
                  <a:gd name="T74" fmla="*/ 8 w 12"/>
                  <a:gd name="T75" fmla="*/ 13 h 19"/>
                  <a:gd name="T76" fmla="*/ 8 w 12"/>
                  <a:gd name="T77" fmla="*/ 13 h 19"/>
                  <a:gd name="T78" fmla="*/ 9 w 12"/>
                  <a:gd name="T79" fmla="*/ 12 h 19"/>
                  <a:gd name="T80" fmla="*/ 7 w 12"/>
                  <a:gd name="T81" fmla="*/ 11 h 19"/>
                  <a:gd name="T82" fmla="*/ 8 w 12"/>
                  <a:gd name="T83" fmla="*/ 13 h 19"/>
                  <a:gd name="T84" fmla="*/ 7 w 12"/>
                  <a:gd name="T85" fmla="*/ 14 h 19"/>
                  <a:gd name="T86" fmla="*/ 5 w 12"/>
                  <a:gd name="T87" fmla="*/ 1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2" h="19">
                    <a:moveTo>
                      <a:pt x="5" y="12"/>
                    </a:moveTo>
                    <a:cubicBezTo>
                      <a:pt x="5" y="12"/>
                      <a:pt x="4" y="13"/>
                      <a:pt x="4" y="14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5"/>
                      <a:pt x="4" y="16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4" y="14"/>
                      <a:pt x="4" y="17"/>
                      <a:pt x="5" y="17"/>
                    </a:cubicBezTo>
                    <a:cubicBezTo>
                      <a:pt x="5" y="17"/>
                      <a:pt x="5" y="14"/>
                      <a:pt x="5" y="15"/>
                    </a:cubicBezTo>
                    <a:cubicBezTo>
                      <a:pt x="6" y="14"/>
                      <a:pt x="6" y="15"/>
                      <a:pt x="6" y="16"/>
                    </a:cubicBezTo>
                    <a:cubicBezTo>
                      <a:pt x="6" y="16"/>
                      <a:pt x="6" y="14"/>
                      <a:pt x="6" y="13"/>
                    </a:cubicBezTo>
                    <a:cubicBezTo>
                      <a:pt x="7" y="19"/>
                      <a:pt x="7" y="12"/>
                      <a:pt x="8" y="15"/>
                    </a:cubicBezTo>
                    <a:cubicBezTo>
                      <a:pt x="8" y="15"/>
                      <a:pt x="7" y="16"/>
                      <a:pt x="9" y="15"/>
                    </a:cubicBezTo>
                    <a:cubicBezTo>
                      <a:pt x="11" y="13"/>
                      <a:pt x="8" y="10"/>
                      <a:pt x="8" y="11"/>
                    </a:cubicBezTo>
                    <a:cubicBezTo>
                      <a:pt x="8" y="13"/>
                      <a:pt x="10" y="8"/>
                      <a:pt x="7" y="15"/>
                    </a:cubicBezTo>
                    <a:cubicBezTo>
                      <a:pt x="7" y="16"/>
                      <a:pt x="11" y="14"/>
                      <a:pt x="10" y="14"/>
                    </a:cubicBezTo>
                    <a:cubicBezTo>
                      <a:pt x="11" y="14"/>
                      <a:pt x="10" y="13"/>
                      <a:pt x="11" y="13"/>
                    </a:cubicBezTo>
                    <a:cubicBezTo>
                      <a:pt x="8" y="13"/>
                      <a:pt x="12" y="10"/>
                      <a:pt x="8" y="12"/>
                    </a:cubicBezTo>
                    <a:cubicBezTo>
                      <a:pt x="9" y="11"/>
                      <a:pt x="8" y="12"/>
                      <a:pt x="9" y="11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10" y="11"/>
                      <a:pt x="7" y="12"/>
                      <a:pt x="9" y="11"/>
                    </a:cubicBezTo>
                    <a:cubicBezTo>
                      <a:pt x="9" y="10"/>
                      <a:pt x="8" y="11"/>
                      <a:pt x="7" y="11"/>
                    </a:cubicBezTo>
                    <a:cubicBezTo>
                      <a:pt x="7" y="11"/>
                      <a:pt x="8" y="11"/>
                      <a:pt x="9" y="9"/>
                    </a:cubicBezTo>
                    <a:cubicBezTo>
                      <a:pt x="7" y="10"/>
                      <a:pt x="8" y="10"/>
                      <a:pt x="7" y="10"/>
                    </a:cubicBezTo>
                    <a:cubicBezTo>
                      <a:pt x="7" y="10"/>
                      <a:pt x="7" y="11"/>
                      <a:pt x="6" y="11"/>
                    </a:cubicBezTo>
                    <a:cubicBezTo>
                      <a:pt x="6" y="10"/>
                      <a:pt x="4" y="11"/>
                      <a:pt x="4" y="11"/>
                    </a:cubicBezTo>
                    <a:cubicBezTo>
                      <a:pt x="6" y="9"/>
                      <a:pt x="4" y="11"/>
                      <a:pt x="5" y="10"/>
                    </a:cubicBezTo>
                    <a:cubicBezTo>
                      <a:pt x="6" y="10"/>
                      <a:pt x="6" y="10"/>
                      <a:pt x="8" y="9"/>
                    </a:cubicBezTo>
                    <a:cubicBezTo>
                      <a:pt x="8" y="9"/>
                      <a:pt x="7" y="9"/>
                      <a:pt x="6" y="9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7"/>
                      <a:pt x="5" y="8"/>
                      <a:pt x="6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5" y="8"/>
                      <a:pt x="6" y="6"/>
                      <a:pt x="5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7" y="5"/>
                      <a:pt x="3" y="7"/>
                      <a:pt x="4" y="6"/>
                    </a:cubicBezTo>
                    <a:cubicBezTo>
                      <a:pt x="3" y="7"/>
                      <a:pt x="2" y="7"/>
                      <a:pt x="1" y="7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7"/>
                      <a:pt x="5" y="5"/>
                      <a:pt x="6" y="5"/>
                    </a:cubicBezTo>
                    <a:cubicBezTo>
                      <a:pt x="5" y="5"/>
                      <a:pt x="5" y="4"/>
                      <a:pt x="4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2" y="6"/>
                      <a:pt x="3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1" y="0"/>
                      <a:pt x="2" y="4"/>
                    </a:cubicBezTo>
                    <a:cubicBezTo>
                      <a:pt x="3" y="3"/>
                      <a:pt x="5" y="6"/>
                      <a:pt x="4" y="6"/>
                    </a:cubicBezTo>
                    <a:cubicBezTo>
                      <a:pt x="1" y="4"/>
                      <a:pt x="2" y="2"/>
                      <a:pt x="2" y="5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4"/>
                      <a:pt x="3" y="4"/>
                      <a:pt x="3" y="3"/>
                    </a:cubicBezTo>
                    <a:cubicBezTo>
                      <a:pt x="4" y="3"/>
                      <a:pt x="2" y="4"/>
                      <a:pt x="3" y="4"/>
                    </a:cubicBezTo>
                    <a:cubicBezTo>
                      <a:pt x="2" y="5"/>
                      <a:pt x="2" y="5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0" y="6"/>
                    </a:cubicBezTo>
                    <a:cubicBezTo>
                      <a:pt x="2" y="5"/>
                      <a:pt x="0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7"/>
                      <a:pt x="1" y="7"/>
                      <a:pt x="1" y="8"/>
                    </a:cubicBezTo>
                    <a:cubicBezTo>
                      <a:pt x="2" y="7"/>
                      <a:pt x="3" y="6"/>
                      <a:pt x="3" y="7"/>
                    </a:cubicBezTo>
                    <a:cubicBezTo>
                      <a:pt x="2" y="8"/>
                      <a:pt x="3" y="8"/>
                      <a:pt x="1" y="9"/>
                    </a:cubicBezTo>
                    <a:cubicBezTo>
                      <a:pt x="3" y="8"/>
                      <a:pt x="2" y="9"/>
                      <a:pt x="3" y="8"/>
                    </a:cubicBezTo>
                    <a:cubicBezTo>
                      <a:pt x="4" y="8"/>
                      <a:pt x="3" y="8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9"/>
                      <a:pt x="3" y="9"/>
                    </a:cubicBezTo>
                    <a:cubicBezTo>
                      <a:pt x="2" y="10"/>
                      <a:pt x="2" y="9"/>
                      <a:pt x="2" y="10"/>
                    </a:cubicBezTo>
                    <a:cubicBezTo>
                      <a:pt x="2" y="10"/>
                      <a:pt x="5" y="9"/>
                      <a:pt x="3" y="10"/>
                    </a:cubicBezTo>
                    <a:cubicBezTo>
                      <a:pt x="4" y="9"/>
                      <a:pt x="4" y="10"/>
                      <a:pt x="6" y="9"/>
                    </a:cubicBezTo>
                    <a:cubicBezTo>
                      <a:pt x="5" y="9"/>
                      <a:pt x="4" y="10"/>
                      <a:pt x="4" y="10"/>
                    </a:cubicBezTo>
                    <a:cubicBezTo>
                      <a:pt x="6" y="9"/>
                      <a:pt x="4" y="10"/>
                      <a:pt x="5" y="10"/>
                    </a:cubicBezTo>
                    <a:cubicBezTo>
                      <a:pt x="3" y="11"/>
                      <a:pt x="5" y="10"/>
                      <a:pt x="3" y="11"/>
                    </a:cubicBezTo>
                    <a:cubicBezTo>
                      <a:pt x="3" y="11"/>
                      <a:pt x="5" y="11"/>
                      <a:pt x="5" y="11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5" y="11"/>
                      <a:pt x="4" y="12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2"/>
                      <a:pt x="5" y="12"/>
                      <a:pt x="4" y="13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5" y="13"/>
                      <a:pt x="7" y="13"/>
                      <a:pt x="9" y="12"/>
                    </a:cubicBezTo>
                    <a:cubicBezTo>
                      <a:pt x="9" y="13"/>
                      <a:pt x="8" y="13"/>
                      <a:pt x="8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6" y="13"/>
                      <a:pt x="8" y="13"/>
                    </a:cubicBezTo>
                    <a:cubicBezTo>
                      <a:pt x="8" y="13"/>
                      <a:pt x="9" y="14"/>
                      <a:pt x="7" y="13"/>
                    </a:cubicBezTo>
                    <a:cubicBezTo>
                      <a:pt x="6" y="11"/>
                      <a:pt x="10" y="12"/>
                      <a:pt x="9" y="12"/>
                    </a:cubicBezTo>
                    <a:cubicBezTo>
                      <a:pt x="7" y="15"/>
                      <a:pt x="8" y="16"/>
                      <a:pt x="6" y="14"/>
                    </a:cubicBezTo>
                    <a:cubicBezTo>
                      <a:pt x="7" y="10"/>
                      <a:pt x="7" y="12"/>
                      <a:pt x="7" y="11"/>
                    </a:cubicBezTo>
                    <a:cubicBezTo>
                      <a:pt x="7" y="11"/>
                      <a:pt x="7" y="11"/>
                      <a:pt x="7" y="13"/>
                    </a:cubicBezTo>
                    <a:cubicBezTo>
                      <a:pt x="7" y="13"/>
                      <a:pt x="7" y="14"/>
                      <a:pt x="8" y="13"/>
                    </a:cubicBezTo>
                    <a:cubicBezTo>
                      <a:pt x="8" y="12"/>
                      <a:pt x="9" y="14"/>
                      <a:pt x="8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6" y="9"/>
                      <a:pt x="6" y="15"/>
                      <a:pt x="5" y="1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15" name="Freeform 1115"/>
              <p:cNvSpPr/>
              <p:nvPr/>
            </p:nvSpPr>
            <p:spPr bwMode="auto">
              <a:xfrm>
                <a:off x="1478" y="2758"/>
                <a:ext cx="6" cy="0"/>
              </a:xfrm>
              <a:custGeom>
                <a:avLst/>
                <a:gdLst>
                  <a:gd name="T0" fmla="*/ 2 w 2"/>
                  <a:gd name="T1" fmla="*/ 0 w 2"/>
                  <a:gd name="T2" fmla="*/ 1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16" name="Rectangle 1116"/>
              <p:cNvSpPr>
                <a:spLocks noChangeArrowheads="1"/>
              </p:cNvSpPr>
              <p:nvPr/>
            </p:nvSpPr>
            <p:spPr bwMode="auto">
              <a:xfrm>
                <a:off x="1481" y="2758"/>
                <a:ext cx="3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17" name="Freeform 1117"/>
              <p:cNvSpPr/>
              <p:nvPr/>
            </p:nvSpPr>
            <p:spPr bwMode="auto">
              <a:xfrm>
                <a:off x="1476" y="275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18" name="Rectangle 1118"/>
              <p:cNvSpPr>
                <a:spLocks noChangeArrowheads="1"/>
              </p:cNvSpPr>
              <p:nvPr/>
            </p:nvSpPr>
            <p:spPr bwMode="auto">
              <a:xfrm>
                <a:off x="1476" y="2758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19" name="Freeform 1119"/>
              <p:cNvSpPr/>
              <p:nvPr/>
            </p:nvSpPr>
            <p:spPr bwMode="auto">
              <a:xfrm>
                <a:off x="1440" y="2745"/>
                <a:ext cx="36" cy="27"/>
              </a:xfrm>
              <a:custGeom>
                <a:avLst/>
                <a:gdLst>
                  <a:gd name="T0" fmla="*/ 6 w 13"/>
                  <a:gd name="T1" fmla="*/ 3 h 10"/>
                  <a:gd name="T2" fmla="*/ 4 w 13"/>
                  <a:gd name="T3" fmla="*/ 2 h 10"/>
                  <a:gd name="T4" fmla="*/ 6 w 13"/>
                  <a:gd name="T5" fmla="*/ 2 h 10"/>
                  <a:gd name="T6" fmla="*/ 3 w 13"/>
                  <a:gd name="T7" fmla="*/ 0 h 10"/>
                  <a:gd name="T8" fmla="*/ 7 w 13"/>
                  <a:gd name="T9" fmla="*/ 8 h 10"/>
                  <a:gd name="T10" fmla="*/ 4 w 13"/>
                  <a:gd name="T11" fmla="*/ 6 h 10"/>
                  <a:gd name="T12" fmla="*/ 9 w 13"/>
                  <a:gd name="T13" fmla="*/ 8 h 10"/>
                  <a:gd name="T14" fmla="*/ 9 w 13"/>
                  <a:gd name="T15" fmla="*/ 10 h 10"/>
                  <a:gd name="T16" fmla="*/ 10 w 13"/>
                  <a:gd name="T17" fmla="*/ 9 h 10"/>
                  <a:gd name="T18" fmla="*/ 10 w 13"/>
                  <a:gd name="T19" fmla="*/ 8 h 10"/>
                  <a:gd name="T20" fmla="*/ 10 w 13"/>
                  <a:gd name="T21" fmla="*/ 8 h 10"/>
                  <a:gd name="T22" fmla="*/ 10 w 13"/>
                  <a:gd name="T23" fmla="*/ 8 h 10"/>
                  <a:gd name="T24" fmla="*/ 11 w 13"/>
                  <a:gd name="T25" fmla="*/ 8 h 10"/>
                  <a:gd name="T26" fmla="*/ 11 w 13"/>
                  <a:gd name="T27" fmla="*/ 8 h 10"/>
                  <a:gd name="T28" fmla="*/ 11 w 13"/>
                  <a:gd name="T29" fmla="*/ 8 h 10"/>
                  <a:gd name="T30" fmla="*/ 11 w 13"/>
                  <a:gd name="T31" fmla="*/ 9 h 10"/>
                  <a:gd name="T32" fmla="*/ 13 w 13"/>
                  <a:gd name="T33" fmla="*/ 7 h 10"/>
                  <a:gd name="T34" fmla="*/ 13 w 13"/>
                  <a:gd name="T35" fmla="*/ 6 h 10"/>
                  <a:gd name="T36" fmla="*/ 12 w 13"/>
                  <a:gd name="T37" fmla="*/ 7 h 10"/>
                  <a:gd name="T38" fmla="*/ 12 w 13"/>
                  <a:gd name="T39" fmla="*/ 7 h 10"/>
                  <a:gd name="T40" fmla="*/ 11 w 13"/>
                  <a:gd name="T41" fmla="*/ 7 h 10"/>
                  <a:gd name="T42" fmla="*/ 11 w 13"/>
                  <a:gd name="T43" fmla="*/ 6 h 10"/>
                  <a:gd name="T44" fmla="*/ 10 w 13"/>
                  <a:gd name="T45" fmla="*/ 4 h 10"/>
                  <a:gd name="T46" fmla="*/ 10 w 13"/>
                  <a:gd name="T47" fmla="*/ 4 h 10"/>
                  <a:gd name="T48" fmla="*/ 10 w 13"/>
                  <a:gd name="T49" fmla="*/ 5 h 10"/>
                  <a:gd name="T50" fmla="*/ 10 w 13"/>
                  <a:gd name="T51" fmla="*/ 6 h 10"/>
                  <a:gd name="T52" fmla="*/ 10 w 13"/>
                  <a:gd name="T53" fmla="*/ 8 h 10"/>
                  <a:gd name="T54" fmla="*/ 10 w 13"/>
                  <a:gd name="T55" fmla="*/ 8 h 10"/>
                  <a:gd name="T56" fmla="*/ 10 w 13"/>
                  <a:gd name="T57" fmla="*/ 6 h 10"/>
                  <a:gd name="T58" fmla="*/ 10 w 13"/>
                  <a:gd name="T59" fmla="*/ 7 h 10"/>
                  <a:gd name="T60" fmla="*/ 9 w 13"/>
                  <a:gd name="T61" fmla="*/ 5 h 10"/>
                  <a:gd name="T62" fmla="*/ 9 w 13"/>
                  <a:gd name="T63" fmla="*/ 7 h 10"/>
                  <a:gd name="T64" fmla="*/ 6 w 13"/>
                  <a:gd name="T65" fmla="*/ 5 h 10"/>
                  <a:gd name="T66" fmla="*/ 8 w 13"/>
                  <a:gd name="T67" fmla="*/ 6 h 10"/>
                  <a:gd name="T68" fmla="*/ 6 w 13"/>
                  <a:gd name="T69" fmla="*/ 5 h 10"/>
                  <a:gd name="T70" fmla="*/ 7 w 13"/>
                  <a:gd name="T71" fmla="*/ 4 h 10"/>
                  <a:gd name="T72" fmla="*/ 6 w 13"/>
                  <a:gd name="T73" fmla="*/ 4 h 10"/>
                  <a:gd name="T74" fmla="*/ 6 w 13"/>
                  <a:gd name="T75" fmla="*/ 3 h 10"/>
                  <a:gd name="T76" fmla="*/ 6 w 13"/>
                  <a:gd name="T77" fmla="*/ 3 h 10"/>
                  <a:gd name="T78" fmla="*/ 4 w 13"/>
                  <a:gd name="T79" fmla="*/ 2 h 10"/>
                  <a:gd name="T80" fmla="*/ 6 w 13"/>
                  <a:gd name="T81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3" h="10">
                    <a:moveTo>
                      <a:pt x="6" y="3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5" y="2"/>
                      <a:pt x="4" y="1"/>
                      <a:pt x="6" y="2"/>
                    </a:cubicBezTo>
                    <a:cubicBezTo>
                      <a:pt x="4" y="1"/>
                      <a:pt x="6" y="0"/>
                      <a:pt x="3" y="0"/>
                    </a:cubicBezTo>
                    <a:cubicBezTo>
                      <a:pt x="5" y="4"/>
                      <a:pt x="0" y="2"/>
                      <a:pt x="7" y="8"/>
                    </a:cubicBezTo>
                    <a:cubicBezTo>
                      <a:pt x="7" y="8"/>
                      <a:pt x="6" y="10"/>
                      <a:pt x="4" y="6"/>
                    </a:cubicBezTo>
                    <a:cubicBezTo>
                      <a:pt x="11" y="10"/>
                      <a:pt x="7" y="10"/>
                      <a:pt x="9" y="8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0" y="10"/>
                      <a:pt x="10" y="7"/>
                      <a:pt x="10" y="9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1" y="7"/>
                      <a:pt x="11" y="7"/>
                      <a:pt x="11" y="8"/>
                    </a:cubicBezTo>
                    <a:cubicBezTo>
                      <a:pt x="11" y="9"/>
                      <a:pt x="11" y="8"/>
                      <a:pt x="11" y="8"/>
                    </a:cubicBezTo>
                    <a:cubicBezTo>
                      <a:pt x="11" y="9"/>
                      <a:pt x="11" y="8"/>
                      <a:pt x="11" y="8"/>
                    </a:cubicBezTo>
                    <a:cubicBezTo>
                      <a:pt x="12" y="8"/>
                      <a:pt x="11" y="9"/>
                      <a:pt x="11" y="9"/>
                    </a:cubicBezTo>
                    <a:cubicBezTo>
                      <a:pt x="12" y="8"/>
                      <a:pt x="12" y="10"/>
                      <a:pt x="13" y="7"/>
                    </a:cubicBezTo>
                    <a:cubicBezTo>
                      <a:pt x="13" y="6"/>
                      <a:pt x="12" y="6"/>
                      <a:pt x="13" y="6"/>
                    </a:cubicBezTo>
                    <a:cubicBezTo>
                      <a:pt x="12" y="5"/>
                      <a:pt x="12" y="6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10"/>
                      <a:pt x="12" y="6"/>
                      <a:pt x="11" y="7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3"/>
                      <a:pt x="11" y="7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5"/>
                      <a:pt x="10" y="5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7"/>
                      <a:pt x="10" y="8"/>
                    </a:cubicBezTo>
                    <a:cubicBezTo>
                      <a:pt x="10" y="7"/>
                      <a:pt x="10" y="9"/>
                      <a:pt x="10" y="8"/>
                    </a:cubicBezTo>
                    <a:cubicBezTo>
                      <a:pt x="10" y="7"/>
                      <a:pt x="10" y="7"/>
                      <a:pt x="10" y="6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9" y="6"/>
                      <a:pt x="10" y="6"/>
                      <a:pt x="9" y="7"/>
                    </a:cubicBezTo>
                    <a:cubicBezTo>
                      <a:pt x="9" y="5"/>
                      <a:pt x="9" y="7"/>
                      <a:pt x="6" y="5"/>
                    </a:cubicBezTo>
                    <a:cubicBezTo>
                      <a:pt x="7" y="4"/>
                      <a:pt x="7" y="6"/>
                      <a:pt x="8" y="6"/>
                    </a:cubicBezTo>
                    <a:cubicBezTo>
                      <a:pt x="8" y="5"/>
                      <a:pt x="7" y="5"/>
                      <a:pt x="6" y="5"/>
                    </a:cubicBezTo>
                    <a:cubicBezTo>
                      <a:pt x="5" y="5"/>
                      <a:pt x="6" y="4"/>
                      <a:pt x="7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4" y="4"/>
                      <a:pt x="7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3" y="3"/>
                      <a:pt x="4" y="2"/>
                    </a:cubicBezTo>
                    <a:cubicBezTo>
                      <a:pt x="5" y="2"/>
                      <a:pt x="5" y="3"/>
                      <a:pt x="6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20" name="Freeform 1120"/>
              <p:cNvSpPr/>
              <p:nvPr/>
            </p:nvSpPr>
            <p:spPr bwMode="auto">
              <a:xfrm>
                <a:off x="1448" y="2742"/>
                <a:ext cx="6" cy="3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1 h 1"/>
                  <a:gd name="T4" fmla="*/ 0 w 2"/>
                  <a:gd name="T5" fmla="*/ 0 h 1"/>
                  <a:gd name="T6" fmla="*/ 0 w 2"/>
                  <a:gd name="T7" fmla="*/ 1 h 1"/>
                  <a:gd name="T8" fmla="*/ 1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21" name="Freeform 1121"/>
              <p:cNvSpPr/>
              <p:nvPr/>
            </p:nvSpPr>
            <p:spPr bwMode="auto">
              <a:xfrm>
                <a:off x="1446" y="2728"/>
                <a:ext cx="38" cy="17"/>
              </a:xfrm>
              <a:custGeom>
                <a:avLst/>
                <a:gdLst>
                  <a:gd name="T0" fmla="*/ 10 w 14"/>
                  <a:gd name="T1" fmla="*/ 4 h 6"/>
                  <a:gd name="T2" fmla="*/ 11 w 14"/>
                  <a:gd name="T3" fmla="*/ 3 h 6"/>
                  <a:gd name="T4" fmla="*/ 7 w 14"/>
                  <a:gd name="T5" fmla="*/ 0 h 6"/>
                  <a:gd name="T6" fmla="*/ 3 w 14"/>
                  <a:gd name="T7" fmla="*/ 4 h 6"/>
                  <a:gd name="T8" fmla="*/ 1 w 14"/>
                  <a:gd name="T9" fmla="*/ 4 h 6"/>
                  <a:gd name="T10" fmla="*/ 3 w 14"/>
                  <a:gd name="T11" fmla="*/ 5 h 6"/>
                  <a:gd name="T12" fmla="*/ 2 w 14"/>
                  <a:gd name="T13" fmla="*/ 5 h 6"/>
                  <a:gd name="T14" fmla="*/ 3 w 14"/>
                  <a:gd name="T15" fmla="*/ 5 h 6"/>
                  <a:gd name="T16" fmla="*/ 3 w 14"/>
                  <a:gd name="T17" fmla="*/ 4 h 6"/>
                  <a:gd name="T18" fmla="*/ 4 w 14"/>
                  <a:gd name="T19" fmla="*/ 5 h 6"/>
                  <a:gd name="T20" fmla="*/ 8 w 14"/>
                  <a:gd name="T21" fmla="*/ 2 h 6"/>
                  <a:gd name="T22" fmla="*/ 7 w 14"/>
                  <a:gd name="T23" fmla="*/ 4 h 6"/>
                  <a:gd name="T24" fmla="*/ 8 w 14"/>
                  <a:gd name="T25" fmla="*/ 5 h 6"/>
                  <a:gd name="T26" fmla="*/ 9 w 14"/>
                  <a:gd name="T27" fmla="*/ 5 h 6"/>
                  <a:gd name="T28" fmla="*/ 10 w 14"/>
                  <a:gd name="T29" fmla="*/ 3 h 6"/>
                  <a:gd name="T30" fmla="*/ 8 w 14"/>
                  <a:gd name="T31" fmla="*/ 5 h 6"/>
                  <a:gd name="T32" fmla="*/ 10 w 14"/>
                  <a:gd name="T33" fmla="*/ 6 h 6"/>
                  <a:gd name="T34" fmla="*/ 12 w 14"/>
                  <a:gd name="T35" fmla="*/ 5 h 6"/>
                  <a:gd name="T36" fmla="*/ 11 w 14"/>
                  <a:gd name="T37" fmla="*/ 6 h 6"/>
                  <a:gd name="T38" fmla="*/ 11 w 14"/>
                  <a:gd name="T39" fmla="*/ 6 h 6"/>
                  <a:gd name="T40" fmla="*/ 14 w 14"/>
                  <a:gd name="T41" fmla="*/ 5 h 6"/>
                  <a:gd name="T42" fmla="*/ 10 w 14"/>
                  <a:gd name="T43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4" h="6">
                    <a:moveTo>
                      <a:pt x="10" y="4"/>
                    </a:moveTo>
                    <a:cubicBezTo>
                      <a:pt x="11" y="3"/>
                      <a:pt x="11" y="3"/>
                      <a:pt x="11" y="3"/>
                    </a:cubicBezTo>
                    <a:cubicBezTo>
                      <a:pt x="10" y="3"/>
                      <a:pt x="12" y="3"/>
                      <a:pt x="7" y="0"/>
                    </a:cubicBezTo>
                    <a:cubicBezTo>
                      <a:pt x="4" y="0"/>
                      <a:pt x="3" y="3"/>
                      <a:pt x="3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0" y="5"/>
                      <a:pt x="3" y="5"/>
                    </a:cubicBezTo>
                    <a:cubicBezTo>
                      <a:pt x="3" y="5"/>
                      <a:pt x="2" y="5"/>
                      <a:pt x="2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6"/>
                      <a:pt x="2" y="1"/>
                      <a:pt x="8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9" y="4"/>
                      <a:pt x="9" y="4"/>
                      <a:pt x="8" y="5"/>
                    </a:cubicBezTo>
                    <a:cubicBezTo>
                      <a:pt x="8" y="5"/>
                      <a:pt x="9" y="4"/>
                      <a:pt x="9" y="5"/>
                    </a:cubicBezTo>
                    <a:cubicBezTo>
                      <a:pt x="9" y="4"/>
                      <a:pt x="9" y="4"/>
                      <a:pt x="10" y="3"/>
                    </a:cubicBezTo>
                    <a:cubicBezTo>
                      <a:pt x="11" y="3"/>
                      <a:pt x="9" y="4"/>
                      <a:pt x="8" y="5"/>
                    </a:cubicBezTo>
                    <a:cubicBezTo>
                      <a:pt x="10" y="4"/>
                      <a:pt x="11" y="5"/>
                      <a:pt x="10" y="6"/>
                    </a:cubicBezTo>
                    <a:cubicBezTo>
                      <a:pt x="11" y="5"/>
                      <a:pt x="12" y="5"/>
                      <a:pt x="12" y="5"/>
                    </a:cubicBezTo>
                    <a:cubicBezTo>
                      <a:pt x="12" y="5"/>
                      <a:pt x="11" y="6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2" y="6"/>
                      <a:pt x="13" y="5"/>
                      <a:pt x="14" y="5"/>
                    </a:cubicBezTo>
                    <a:cubicBezTo>
                      <a:pt x="14" y="3"/>
                      <a:pt x="11" y="5"/>
                      <a:pt x="1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22" name="Freeform 1122"/>
              <p:cNvSpPr/>
              <p:nvPr/>
            </p:nvSpPr>
            <p:spPr bwMode="auto">
              <a:xfrm>
                <a:off x="1476" y="2736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0 h 3"/>
                  <a:gd name="T4" fmla="*/ 2 w 2"/>
                  <a:gd name="T5" fmla="*/ 3 h 3"/>
                  <a:gd name="T6" fmla="*/ 2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0" y="0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23" name="Freeform 1123"/>
              <p:cNvSpPr/>
              <p:nvPr/>
            </p:nvSpPr>
            <p:spPr bwMode="auto">
              <a:xfrm>
                <a:off x="1761" y="2989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24" name="Freeform 1124"/>
              <p:cNvSpPr/>
              <p:nvPr/>
            </p:nvSpPr>
            <p:spPr bwMode="auto">
              <a:xfrm>
                <a:off x="1753" y="2979"/>
                <a:ext cx="11" cy="13"/>
              </a:xfrm>
              <a:custGeom>
                <a:avLst/>
                <a:gdLst>
                  <a:gd name="T0" fmla="*/ 1 w 4"/>
                  <a:gd name="T1" fmla="*/ 0 h 5"/>
                  <a:gd name="T2" fmla="*/ 2 w 4"/>
                  <a:gd name="T3" fmla="*/ 1 h 5"/>
                  <a:gd name="T4" fmla="*/ 3 w 4"/>
                  <a:gd name="T5" fmla="*/ 5 h 5"/>
                  <a:gd name="T6" fmla="*/ 2 w 4"/>
                  <a:gd name="T7" fmla="*/ 3 h 5"/>
                  <a:gd name="T8" fmla="*/ 2 w 4"/>
                  <a:gd name="T9" fmla="*/ 4 h 5"/>
                  <a:gd name="T10" fmla="*/ 1 w 4"/>
                  <a:gd name="T11" fmla="*/ 3 h 5"/>
                  <a:gd name="T12" fmla="*/ 2 w 4"/>
                  <a:gd name="T13" fmla="*/ 2 h 5"/>
                  <a:gd name="T14" fmla="*/ 1 w 4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5">
                    <a:moveTo>
                      <a:pt x="1" y="0"/>
                    </a:moveTo>
                    <a:cubicBezTo>
                      <a:pt x="2" y="0"/>
                      <a:pt x="2" y="1"/>
                      <a:pt x="2" y="1"/>
                    </a:cubicBezTo>
                    <a:cubicBezTo>
                      <a:pt x="2" y="4"/>
                      <a:pt x="1" y="3"/>
                      <a:pt x="3" y="5"/>
                    </a:cubicBezTo>
                    <a:cubicBezTo>
                      <a:pt x="4" y="5"/>
                      <a:pt x="3" y="3"/>
                      <a:pt x="2" y="3"/>
                    </a:cubicBezTo>
                    <a:cubicBezTo>
                      <a:pt x="2" y="3"/>
                      <a:pt x="3" y="4"/>
                      <a:pt x="2" y="4"/>
                    </a:cubicBezTo>
                    <a:cubicBezTo>
                      <a:pt x="2" y="3"/>
                      <a:pt x="1" y="2"/>
                      <a:pt x="1" y="3"/>
                    </a:cubicBezTo>
                    <a:cubicBezTo>
                      <a:pt x="0" y="1"/>
                      <a:pt x="1" y="2"/>
                      <a:pt x="2" y="2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25" name="Freeform 1125"/>
              <p:cNvSpPr/>
              <p:nvPr/>
            </p:nvSpPr>
            <p:spPr bwMode="auto">
              <a:xfrm>
                <a:off x="1759" y="2984"/>
                <a:ext cx="0" cy="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26" name="Freeform 1126"/>
              <p:cNvSpPr/>
              <p:nvPr/>
            </p:nvSpPr>
            <p:spPr bwMode="auto">
              <a:xfrm>
                <a:off x="1756" y="2987"/>
                <a:ext cx="3" cy="5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0 h 2"/>
                  <a:gd name="T4" fmla="*/ 0 w 1"/>
                  <a:gd name="T5" fmla="*/ 2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0" y="1"/>
                      <a:pt x="1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27" name="Freeform 1127"/>
              <p:cNvSpPr/>
              <p:nvPr/>
            </p:nvSpPr>
            <p:spPr bwMode="auto">
              <a:xfrm>
                <a:off x="1756" y="298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28" name="Freeform 1128"/>
              <p:cNvSpPr/>
              <p:nvPr/>
            </p:nvSpPr>
            <p:spPr bwMode="auto">
              <a:xfrm>
                <a:off x="1753" y="2981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1 w 1"/>
                  <a:gd name="T3" fmla="*/ 3 h 4"/>
                  <a:gd name="T4" fmla="*/ 1 w 1"/>
                  <a:gd name="T5" fmla="*/ 3 h 4"/>
                  <a:gd name="T6" fmla="*/ 1 w 1"/>
                  <a:gd name="T7" fmla="*/ 1 h 4"/>
                  <a:gd name="T8" fmla="*/ 1 w 1"/>
                  <a:gd name="T9" fmla="*/ 1 h 4"/>
                  <a:gd name="T10" fmla="*/ 1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4"/>
                      <a:pt x="0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29" name="Freeform 1129"/>
              <p:cNvSpPr/>
              <p:nvPr/>
            </p:nvSpPr>
            <p:spPr bwMode="auto">
              <a:xfrm>
                <a:off x="1756" y="2987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30" name="Freeform 1130"/>
              <p:cNvSpPr/>
              <p:nvPr/>
            </p:nvSpPr>
            <p:spPr bwMode="auto">
              <a:xfrm>
                <a:off x="1756" y="2987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31" name="Freeform 1131"/>
              <p:cNvSpPr/>
              <p:nvPr/>
            </p:nvSpPr>
            <p:spPr bwMode="auto">
              <a:xfrm>
                <a:off x="1750" y="2979"/>
                <a:ext cx="6" cy="10"/>
              </a:xfrm>
              <a:custGeom>
                <a:avLst/>
                <a:gdLst>
                  <a:gd name="T0" fmla="*/ 0 w 2"/>
                  <a:gd name="T1" fmla="*/ 4 h 4"/>
                  <a:gd name="T2" fmla="*/ 1 w 2"/>
                  <a:gd name="T3" fmla="*/ 3 h 4"/>
                  <a:gd name="T4" fmla="*/ 2 w 2"/>
                  <a:gd name="T5" fmla="*/ 0 h 4"/>
                  <a:gd name="T6" fmla="*/ 1 w 2"/>
                  <a:gd name="T7" fmla="*/ 1 h 4"/>
                  <a:gd name="T8" fmla="*/ 0 w 2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1" y="2"/>
                      <a:pt x="1" y="4"/>
                      <a:pt x="1" y="3"/>
                    </a:cubicBezTo>
                    <a:cubicBezTo>
                      <a:pt x="1" y="3"/>
                      <a:pt x="1" y="1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3"/>
                      <a:pt x="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32" name="Freeform 1132"/>
              <p:cNvSpPr/>
              <p:nvPr/>
            </p:nvSpPr>
            <p:spPr bwMode="auto">
              <a:xfrm>
                <a:off x="1756" y="297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33" name="Freeform 1133"/>
              <p:cNvSpPr/>
              <p:nvPr/>
            </p:nvSpPr>
            <p:spPr bwMode="auto">
              <a:xfrm>
                <a:off x="1750" y="2976"/>
                <a:ext cx="6" cy="11"/>
              </a:xfrm>
              <a:custGeom>
                <a:avLst/>
                <a:gdLst>
                  <a:gd name="T0" fmla="*/ 0 w 2"/>
                  <a:gd name="T1" fmla="*/ 3 h 4"/>
                  <a:gd name="T2" fmla="*/ 1 w 2"/>
                  <a:gd name="T3" fmla="*/ 1 h 4"/>
                  <a:gd name="T4" fmla="*/ 0 w 2"/>
                  <a:gd name="T5" fmla="*/ 2 h 4"/>
                  <a:gd name="T6" fmla="*/ 1 w 2"/>
                  <a:gd name="T7" fmla="*/ 2 h 4"/>
                  <a:gd name="T8" fmla="*/ 0 w 2"/>
                  <a:gd name="T9" fmla="*/ 3 h 4"/>
                  <a:gd name="T10" fmla="*/ 1 w 2"/>
                  <a:gd name="T11" fmla="*/ 2 h 4"/>
                  <a:gd name="T12" fmla="*/ 1 w 2"/>
                  <a:gd name="T13" fmla="*/ 3 h 4"/>
                  <a:gd name="T14" fmla="*/ 2 w 2"/>
                  <a:gd name="T15" fmla="*/ 1 h 4"/>
                  <a:gd name="T16" fmla="*/ 1 w 2"/>
                  <a:gd name="T17" fmla="*/ 1 h 4"/>
                  <a:gd name="T18" fmla="*/ 2 w 2"/>
                  <a:gd name="T19" fmla="*/ 0 h 4"/>
                  <a:gd name="T20" fmla="*/ 1 w 2"/>
                  <a:gd name="T21" fmla="*/ 1 h 4"/>
                  <a:gd name="T22" fmla="*/ 0 w 2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4">
                    <a:moveTo>
                      <a:pt x="0" y="3"/>
                    </a:moveTo>
                    <a:cubicBezTo>
                      <a:pt x="0" y="2"/>
                      <a:pt x="1" y="2"/>
                      <a:pt x="1" y="1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3"/>
                      <a:pt x="1" y="2"/>
                      <a:pt x="1" y="2"/>
                    </a:cubicBezTo>
                    <a:cubicBezTo>
                      <a:pt x="0" y="4"/>
                      <a:pt x="1" y="2"/>
                      <a:pt x="0" y="3"/>
                    </a:cubicBezTo>
                    <a:cubicBezTo>
                      <a:pt x="0" y="3"/>
                      <a:pt x="0" y="3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3"/>
                      <a:pt x="1" y="1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2" y="0"/>
                      <a:pt x="2" y="1"/>
                      <a:pt x="1" y="1"/>
                    </a:cubicBezTo>
                    <a:cubicBezTo>
                      <a:pt x="1" y="1"/>
                      <a:pt x="1" y="1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34" name="Rectangle 1134"/>
              <p:cNvSpPr>
                <a:spLocks noChangeArrowheads="1"/>
              </p:cNvSpPr>
              <p:nvPr/>
            </p:nvSpPr>
            <p:spPr bwMode="auto">
              <a:xfrm>
                <a:off x="1753" y="2979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35" name="Freeform 1135"/>
              <p:cNvSpPr/>
              <p:nvPr/>
            </p:nvSpPr>
            <p:spPr bwMode="auto">
              <a:xfrm>
                <a:off x="1748" y="2979"/>
                <a:ext cx="8" cy="5"/>
              </a:xfrm>
              <a:custGeom>
                <a:avLst/>
                <a:gdLst>
                  <a:gd name="T0" fmla="*/ 0 w 3"/>
                  <a:gd name="T1" fmla="*/ 1 h 2"/>
                  <a:gd name="T2" fmla="*/ 1 w 3"/>
                  <a:gd name="T3" fmla="*/ 1 h 2"/>
                  <a:gd name="T4" fmla="*/ 1 w 3"/>
                  <a:gd name="T5" fmla="*/ 2 h 2"/>
                  <a:gd name="T6" fmla="*/ 2 w 3"/>
                  <a:gd name="T7" fmla="*/ 0 h 2"/>
                  <a:gd name="T8" fmla="*/ 1 w 3"/>
                  <a:gd name="T9" fmla="*/ 1 h 2"/>
                  <a:gd name="T10" fmla="*/ 3 w 3"/>
                  <a:gd name="T11" fmla="*/ 0 h 2"/>
                  <a:gd name="T12" fmla="*/ 2 w 3"/>
                  <a:gd name="T13" fmla="*/ 0 h 2"/>
                  <a:gd name="T14" fmla="*/ 3 w 3"/>
                  <a:gd name="T15" fmla="*/ 0 h 2"/>
                  <a:gd name="T16" fmla="*/ 2 w 3"/>
                  <a:gd name="T17" fmla="*/ 0 h 2"/>
                  <a:gd name="T18" fmla="*/ 2 w 3"/>
                  <a:gd name="T19" fmla="*/ 1 h 2"/>
                  <a:gd name="T20" fmla="*/ 0 w 3"/>
                  <a:gd name="T2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2" y="1"/>
                      <a:pt x="2" y="0"/>
                    </a:cubicBezTo>
                    <a:cubicBezTo>
                      <a:pt x="3" y="0"/>
                      <a:pt x="2" y="1"/>
                      <a:pt x="1" y="1"/>
                    </a:cubicBezTo>
                    <a:cubicBezTo>
                      <a:pt x="2" y="1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36" name="Freeform 1136"/>
              <p:cNvSpPr/>
              <p:nvPr/>
            </p:nvSpPr>
            <p:spPr bwMode="auto">
              <a:xfrm>
                <a:off x="1748" y="2984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37" name="Rectangle 1137"/>
              <p:cNvSpPr>
                <a:spLocks noChangeArrowheads="1"/>
              </p:cNvSpPr>
              <p:nvPr/>
            </p:nvSpPr>
            <p:spPr bwMode="auto">
              <a:xfrm>
                <a:off x="1756" y="2979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38" name="Freeform 1138"/>
              <p:cNvSpPr/>
              <p:nvPr/>
            </p:nvSpPr>
            <p:spPr bwMode="auto">
              <a:xfrm>
                <a:off x="1748" y="2981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39" name="Freeform 1139"/>
              <p:cNvSpPr/>
              <p:nvPr/>
            </p:nvSpPr>
            <p:spPr bwMode="auto">
              <a:xfrm>
                <a:off x="1745" y="2965"/>
                <a:ext cx="25" cy="38"/>
              </a:xfrm>
              <a:custGeom>
                <a:avLst/>
                <a:gdLst>
                  <a:gd name="T0" fmla="*/ 9 w 9"/>
                  <a:gd name="T1" fmla="*/ 4 h 14"/>
                  <a:gd name="T2" fmla="*/ 9 w 9"/>
                  <a:gd name="T3" fmla="*/ 3 h 14"/>
                  <a:gd name="T4" fmla="*/ 8 w 9"/>
                  <a:gd name="T5" fmla="*/ 2 h 14"/>
                  <a:gd name="T6" fmla="*/ 7 w 9"/>
                  <a:gd name="T7" fmla="*/ 0 h 14"/>
                  <a:gd name="T8" fmla="*/ 7 w 9"/>
                  <a:gd name="T9" fmla="*/ 1 h 14"/>
                  <a:gd name="T10" fmla="*/ 7 w 9"/>
                  <a:gd name="T11" fmla="*/ 0 h 14"/>
                  <a:gd name="T12" fmla="*/ 6 w 9"/>
                  <a:gd name="T13" fmla="*/ 1 h 14"/>
                  <a:gd name="T14" fmla="*/ 5 w 9"/>
                  <a:gd name="T15" fmla="*/ 2 h 14"/>
                  <a:gd name="T16" fmla="*/ 2 w 9"/>
                  <a:gd name="T17" fmla="*/ 5 h 14"/>
                  <a:gd name="T18" fmla="*/ 3 w 9"/>
                  <a:gd name="T19" fmla="*/ 7 h 14"/>
                  <a:gd name="T20" fmla="*/ 2 w 9"/>
                  <a:gd name="T21" fmla="*/ 6 h 14"/>
                  <a:gd name="T22" fmla="*/ 2 w 9"/>
                  <a:gd name="T23" fmla="*/ 6 h 14"/>
                  <a:gd name="T24" fmla="*/ 1 w 9"/>
                  <a:gd name="T25" fmla="*/ 6 h 14"/>
                  <a:gd name="T26" fmla="*/ 2 w 9"/>
                  <a:gd name="T27" fmla="*/ 8 h 14"/>
                  <a:gd name="T28" fmla="*/ 0 w 9"/>
                  <a:gd name="T29" fmla="*/ 6 h 14"/>
                  <a:gd name="T30" fmla="*/ 2 w 9"/>
                  <a:gd name="T31" fmla="*/ 6 h 14"/>
                  <a:gd name="T32" fmla="*/ 1 w 9"/>
                  <a:gd name="T33" fmla="*/ 9 h 14"/>
                  <a:gd name="T34" fmla="*/ 4 w 9"/>
                  <a:gd name="T35" fmla="*/ 6 h 14"/>
                  <a:gd name="T36" fmla="*/ 4 w 9"/>
                  <a:gd name="T37" fmla="*/ 6 h 14"/>
                  <a:gd name="T38" fmla="*/ 4 w 9"/>
                  <a:gd name="T39" fmla="*/ 6 h 14"/>
                  <a:gd name="T40" fmla="*/ 4 w 9"/>
                  <a:gd name="T41" fmla="*/ 6 h 14"/>
                  <a:gd name="T42" fmla="*/ 4 w 9"/>
                  <a:gd name="T43" fmla="*/ 6 h 14"/>
                  <a:gd name="T44" fmla="*/ 4 w 9"/>
                  <a:gd name="T45" fmla="*/ 6 h 14"/>
                  <a:gd name="T46" fmla="*/ 4 w 9"/>
                  <a:gd name="T47" fmla="*/ 6 h 14"/>
                  <a:gd name="T48" fmla="*/ 4 w 9"/>
                  <a:gd name="T49" fmla="*/ 6 h 14"/>
                  <a:gd name="T50" fmla="*/ 4 w 9"/>
                  <a:gd name="T51" fmla="*/ 6 h 14"/>
                  <a:gd name="T52" fmla="*/ 2 w 9"/>
                  <a:gd name="T53" fmla="*/ 10 h 14"/>
                  <a:gd name="T54" fmla="*/ 2 w 9"/>
                  <a:gd name="T55" fmla="*/ 10 h 14"/>
                  <a:gd name="T56" fmla="*/ 2 w 9"/>
                  <a:gd name="T57" fmla="*/ 10 h 14"/>
                  <a:gd name="T58" fmla="*/ 3 w 9"/>
                  <a:gd name="T59" fmla="*/ 9 h 14"/>
                  <a:gd name="T60" fmla="*/ 3 w 9"/>
                  <a:gd name="T61" fmla="*/ 6 h 14"/>
                  <a:gd name="T62" fmla="*/ 4 w 9"/>
                  <a:gd name="T63" fmla="*/ 7 h 14"/>
                  <a:gd name="T64" fmla="*/ 6 w 9"/>
                  <a:gd name="T65" fmla="*/ 6 h 14"/>
                  <a:gd name="T66" fmla="*/ 5 w 9"/>
                  <a:gd name="T67" fmla="*/ 4 h 14"/>
                  <a:gd name="T68" fmla="*/ 6 w 9"/>
                  <a:gd name="T69" fmla="*/ 5 h 14"/>
                  <a:gd name="T70" fmla="*/ 5 w 9"/>
                  <a:gd name="T71" fmla="*/ 4 h 14"/>
                  <a:gd name="T72" fmla="*/ 7 w 9"/>
                  <a:gd name="T73" fmla="*/ 5 h 14"/>
                  <a:gd name="T74" fmla="*/ 5 w 9"/>
                  <a:gd name="T75" fmla="*/ 3 h 14"/>
                  <a:gd name="T76" fmla="*/ 8 w 9"/>
                  <a:gd name="T77" fmla="*/ 5 h 14"/>
                  <a:gd name="T78" fmla="*/ 7 w 9"/>
                  <a:gd name="T79" fmla="*/ 4 h 14"/>
                  <a:gd name="T80" fmla="*/ 6 w 9"/>
                  <a:gd name="T81" fmla="*/ 3 h 14"/>
                  <a:gd name="T82" fmla="*/ 8 w 9"/>
                  <a:gd name="T83" fmla="*/ 5 h 14"/>
                  <a:gd name="T84" fmla="*/ 7 w 9"/>
                  <a:gd name="T85" fmla="*/ 3 h 14"/>
                  <a:gd name="T86" fmla="*/ 7 w 9"/>
                  <a:gd name="T87" fmla="*/ 2 h 14"/>
                  <a:gd name="T88" fmla="*/ 8 w 9"/>
                  <a:gd name="T89" fmla="*/ 2 h 14"/>
                  <a:gd name="T90" fmla="*/ 9 w 9"/>
                  <a:gd name="T91" fmla="*/ 4 h 14"/>
                  <a:gd name="T92" fmla="*/ 9 w 9"/>
                  <a:gd name="T93" fmla="*/ 5 h 14"/>
                  <a:gd name="T94" fmla="*/ 8 w 9"/>
                  <a:gd name="T95" fmla="*/ 2 h 14"/>
                  <a:gd name="T96" fmla="*/ 9 w 9"/>
                  <a:gd name="T97" fmla="*/ 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4">
                    <a:moveTo>
                      <a:pt x="9" y="4"/>
                    </a:moveTo>
                    <a:cubicBezTo>
                      <a:pt x="9" y="3"/>
                      <a:pt x="9" y="3"/>
                      <a:pt x="9" y="3"/>
                    </a:cubicBezTo>
                    <a:cubicBezTo>
                      <a:pt x="8" y="2"/>
                      <a:pt x="9" y="2"/>
                      <a:pt x="8" y="2"/>
                    </a:cubicBezTo>
                    <a:cubicBezTo>
                      <a:pt x="8" y="1"/>
                      <a:pt x="8" y="1"/>
                      <a:pt x="7" y="0"/>
                    </a:cubicBezTo>
                    <a:cubicBezTo>
                      <a:pt x="7" y="0"/>
                      <a:pt x="8" y="1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1"/>
                      <a:pt x="7" y="2"/>
                      <a:pt x="6" y="1"/>
                    </a:cubicBezTo>
                    <a:cubicBezTo>
                      <a:pt x="5" y="1"/>
                      <a:pt x="5" y="2"/>
                      <a:pt x="5" y="2"/>
                    </a:cubicBezTo>
                    <a:cubicBezTo>
                      <a:pt x="4" y="3"/>
                      <a:pt x="4" y="5"/>
                      <a:pt x="2" y="5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6"/>
                      <a:pt x="2" y="7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4"/>
                      <a:pt x="1" y="6"/>
                      <a:pt x="1" y="6"/>
                    </a:cubicBezTo>
                    <a:cubicBezTo>
                      <a:pt x="1" y="6"/>
                      <a:pt x="2" y="8"/>
                      <a:pt x="2" y="8"/>
                    </a:cubicBezTo>
                    <a:cubicBezTo>
                      <a:pt x="1" y="6"/>
                      <a:pt x="1" y="8"/>
                      <a:pt x="0" y="6"/>
                    </a:cubicBezTo>
                    <a:cubicBezTo>
                      <a:pt x="0" y="5"/>
                      <a:pt x="2" y="6"/>
                      <a:pt x="2" y="6"/>
                    </a:cubicBezTo>
                    <a:cubicBezTo>
                      <a:pt x="3" y="7"/>
                      <a:pt x="5" y="2"/>
                      <a:pt x="1" y="9"/>
                    </a:cubicBezTo>
                    <a:cubicBezTo>
                      <a:pt x="7" y="2"/>
                      <a:pt x="3" y="7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0" y="14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8"/>
                      <a:pt x="3" y="6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5"/>
                      <a:pt x="6" y="6"/>
                    </a:cubicBezTo>
                    <a:cubicBezTo>
                      <a:pt x="5" y="6"/>
                      <a:pt x="7" y="6"/>
                      <a:pt x="5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4"/>
                      <a:pt x="7" y="5"/>
                      <a:pt x="7" y="5"/>
                    </a:cubicBezTo>
                    <a:cubicBezTo>
                      <a:pt x="6" y="4"/>
                      <a:pt x="6" y="3"/>
                      <a:pt x="5" y="3"/>
                    </a:cubicBezTo>
                    <a:cubicBezTo>
                      <a:pt x="6" y="3"/>
                      <a:pt x="7" y="4"/>
                      <a:pt x="8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3"/>
                      <a:pt x="6" y="3"/>
                    </a:cubicBezTo>
                    <a:cubicBezTo>
                      <a:pt x="6" y="3"/>
                      <a:pt x="7" y="4"/>
                      <a:pt x="8" y="5"/>
                    </a:cubicBezTo>
                    <a:cubicBezTo>
                      <a:pt x="8" y="5"/>
                      <a:pt x="7" y="2"/>
                      <a:pt x="7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8" y="3"/>
                      <a:pt x="8" y="2"/>
                    </a:cubicBezTo>
                    <a:cubicBezTo>
                      <a:pt x="9" y="4"/>
                      <a:pt x="8" y="4"/>
                      <a:pt x="9" y="4"/>
                    </a:cubicBezTo>
                    <a:cubicBezTo>
                      <a:pt x="9" y="4"/>
                      <a:pt x="9" y="5"/>
                      <a:pt x="9" y="5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9" y="4"/>
                      <a:pt x="9" y="4"/>
                      <a:pt x="9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40" name="Freeform 1140"/>
              <p:cNvSpPr/>
              <p:nvPr/>
            </p:nvSpPr>
            <p:spPr bwMode="auto">
              <a:xfrm>
                <a:off x="1770" y="2979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2 w 2"/>
                  <a:gd name="T5" fmla="*/ 0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41" name="Freeform 1141"/>
              <p:cNvSpPr/>
              <p:nvPr/>
            </p:nvSpPr>
            <p:spPr bwMode="auto">
              <a:xfrm>
                <a:off x="1770" y="297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42" name="Rectangle 1142"/>
              <p:cNvSpPr>
                <a:spLocks noChangeArrowheads="1"/>
              </p:cNvSpPr>
              <p:nvPr/>
            </p:nvSpPr>
            <p:spPr bwMode="auto">
              <a:xfrm>
                <a:off x="1761" y="2968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43" name="Freeform 1143"/>
              <p:cNvSpPr/>
              <p:nvPr/>
            </p:nvSpPr>
            <p:spPr bwMode="auto">
              <a:xfrm>
                <a:off x="1767" y="2979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44" name="Freeform 1144"/>
              <p:cNvSpPr/>
              <p:nvPr/>
            </p:nvSpPr>
            <p:spPr bwMode="auto">
              <a:xfrm>
                <a:off x="1764" y="2981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45" name="Freeform 1145"/>
              <p:cNvSpPr/>
              <p:nvPr/>
            </p:nvSpPr>
            <p:spPr bwMode="auto">
              <a:xfrm>
                <a:off x="1770" y="2979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46" name="Freeform 1146"/>
              <p:cNvSpPr/>
              <p:nvPr/>
            </p:nvSpPr>
            <p:spPr bwMode="auto">
              <a:xfrm>
                <a:off x="1753" y="2957"/>
                <a:ext cx="22" cy="19"/>
              </a:xfrm>
              <a:custGeom>
                <a:avLst/>
                <a:gdLst>
                  <a:gd name="T0" fmla="*/ 5 w 8"/>
                  <a:gd name="T1" fmla="*/ 5 h 7"/>
                  <a:gd name="T2" fmla="*/ 6 w 8"/>
                  <a:gd name="T3" fmla="*/ 5 h 7"/>
                  <a:gd name="T4" fmla="*/ 4 w 8"/>
                  <a:gd name="T5" fmla="*/ 2 h 7"/>
                  <a:gd name="T6" fmla="*/ 6 w 8"/>
                  <a:gd name="T7" fmla="*/ 4 h 7"/>
                  <a:gd name="T8" fmla="*/ 5 w 8"/>
                  <a:gd name="T9" fmla="*/ 3 h 7"/>
                  <a:gd name="T10" fmla="*/ 6 w 8"/>
                  <a:gd name="T11" fmla="*/ 2 h 7"/>
                  <a:gd name="T12" fmla="*/ 7 w 8"/>
                  <a:gd name="T13" fmla="*/ 5 h 7"/>
                  <a:gd name="T14" fmla="*/ 6 w 8"/>
                  <a:gd name="T15" fmla="*/ 2 h 7"/>
                  <a:gd name="T16" fmla="*/ 6 w 8"/>
                  <a:gd name="T17" fmla="*/ 2 h 7"/>
                  <a:gd name="T18" fmla="*/ 5 w 8"/>
                  <a:gd name="T19" fmla="*/ 3 h 7"/>
                  <a:gd name="T20" fmla="*/ 6 w 8"/>
                  <a:gd name="T21" fmla="*/ 5 h 7"/>
                  <a:gd name="T22" fmla="*/ 6 w 8"/>
                  <a:gd name="T23" fmla="*/ 7 h 7"/>
                  <a:gd name="T24" fmla="*/ 6 w 8"/>
                  <a:gd name="T25" fmla="*/ 5 h 7"/>
                  <a:gd name="T26" fmla="*/ 7 w 8"/>
                  <a:gd name="T27" fmla="*/ 6 h 7"/>
                  <a:gd name="T28" fmla="*/ 7 w 8"/>
                  <a:gd name="T29" fmla="*/ 5 h 7"/>
                  <a:gd name="T30" fmla="*/ 7 w 8"/>
                  <a:gd name="T31" fmla="*/ 7 h 7"/>
                  <a:gd name="T32" fmla="*/ 6 w 8"/>
                  <a:gd name="T33" fmla="*/ 5 h 7"/>
                  <a:gd name="T34" fmla="*/ 6 w 8"/>
                  <a:gd name="T35" fmla="*/ 5 h 7"/>
                  <a:gd name="T36" fmla="*/ 5 w 8"/>
                  <a:gd name="T37" fmla="*/ 3 h 7"/>
                  <a:gd name="T38" fmla="*/ 6 w 8"/>
                  <a:gd name="T39" fmla="*/ 2 h 7"/>
                  <a:gd name="T40" fmla="*/ 6 w 8"/>
                  <a:gd name="T41" fmla="*/ 2 h 7"/>
                  <a:gd name="T42" fmla="*/ 3 w 8"/>
                  <a:gd name="T43" fmla="*/ 0 h 7"/>
                  <a:gd name="T44" fmla="*/ 4 w 8"/>
                  <a:gd name="T45" fmla="*/ 1 h 7"/>
                  <a:gd name="T46" fmla="*/ 3 w 8"/>
                  <a:gd name="T47" fmla="*/ 1 h 7"/>
                  <a:gd name="T48" fmla="*/ 5 w 8"/>
                  <a:gd name="T49" fmla="*/ 2 h 7"/>
                  <a:gd name="T50" fmla="*/ 3 w 8"/>
                  <a:gd name="T51" fmla="*/ 0 h 7"/>
                  <a:gd name="T52" fmla="*/ 3 w 8"/>
                  <a:gd name="T53" fmla="*/ 1 h 7"/>
                  <a:gd name="T54" fmla="*/ 3 w 8"/>
                  <a:gd name="T55" fmla="*/ 1 h 7"/>
                  <a:gd name="T56" fmla="*/ 3 w 8"/>
                  <a:gd name="T57" fmla="*/ 2 h 7"/>
                  <a:gd name="T58" fmla="*/ 3 w 8"/>
                  <a:gd name="T59" fmla="*/ 2 h 7"/>
                  <a:gd name="T60" fmla="*/ 4 w 8"/>
                  <a:gd name="T61" fmla="*/ 3 h 7"/>
                  <a:gd name="T62" fmla="*/ 3 w 8"/>
                  <a:gd name="T63" fmla="*/ 3 h 7"/>
                  <a:gd name="T64" fmla="*/ 4 w 8"/>
                  <a:gd name="T65" fmla="*/ 5 h 7"/>
                  <a:gd name="T66" fmla="*/ 4 w 8"/>
                  <a:gd name="T67" fmla="*/ 3 h 7"/>
                  <a:gd name="T68" fmla="*/ 5 w 8"/>
                  <a:gd name="T6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7">
                    <a:moveTo>
                      <a:pt x="5" y="5"/>
                    </a:moveTo>
                    <a:cubicBezTo>
                      <a:pt x="6" y="6"/>
                      <a:pt x="6" y="5"/>
                      <a:pt x="6" y="5"/>
                    </a:cubicBezTo>
                    <a:cubicBezTo>
                      <a:pt x="6" y="4"/>
                      <a:pt x="4" y="2"/>
                      <a:pt x="4" y="2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5"/>
                      <a:pt x="8" y="1"/>
                      <a:pt x="5" y="3"/>
                    </a:cubicBezTo>
                    <a:cubicBezTo>
                      <a:pt x="6" y="3"/>
                      <a:pt x="6" y="2"/>
                      <a:pt x="6" y="2"/>
                    </a:cubicBezTo>
                    <a:cubicBezTo>
                      <a:pt x="5" y="2"/>
                      <a:pt x="7" y="6"/>
                      <a:pt x="7" y="5"/>
                    </a:cubicBezTo>
                    <a:cubicBezTo>
                      <a:pt x="6" y="3"/>
                      <a:pt x="6" y="4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3"/>
                      <a:pt x="5" y="3"/>
                    </a:cubicBezTo>
                    <a:cubicBezTo>
                      <a:pt x="5" y="4"/>
                      <a:pt x="6" y="5"/>
                      <a:pt x="6" y="5"/>
                    </a:cubicBezTo>
                    <a:cubicBezTo>
                      <a:pt x="6" y="5"/>
                      <a:pt x="6" y="6"/>
                      <a:pt x="6" y="7"/>
                    </a:cubicBezTo>
                    <a:cubicBezTo>
                      <a:pt x="6" y="6"/>
                      <a:pt x="7" y="6"/>
                      <a:pt x="6" y="5"/>
                    </a:cubicBezTo>
                    <a:cubicBezTo>
                      <a:pt x="7" y="6"/>
                      <a:pt x="6" y="5"/>
                      <a:pt x="7" y="6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6"/>
                      <a:pt x="7" y="6"/>
                      <a:pt x="7" y="7"/>
                    </a:cubicBezTo>
                    <a:cubicBezTo>
                      <a:pt x="7" y="6"/>
                      <a:pt x="7" y="6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4" y="4"/>
                      <a:pt x="5" y="2"/>
                      <a:pt x="5" y="3"/>
                    </a:cubicBezTo>
                    <a:cubicBezTo>
                      <a:pt x="5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0" y="0"/>
                      <a:pt x="3" y="0"/>
                    </a:cubicBezTo>
                    <a:cubicBezTo>
                      <a:pt x="3" y="0"/>
                      <a:pt x="4" y="1"/>
                      <a:pt x="4" y="1"/>
                    </a:cubicBezTo>
                    <a:cubicBezTo>
                      <a:pt x="4" y="1"/>
                      <a:pt x="3" y="0"/>
                      <a:pt x="3" y="1"/>
                    </a:cubicBezTo>
                    <a:cubicBezTo>
                      <a:pt x="4" y="1"/>
                      <a:pt x="5" y="2"/>
                      <a:pt x="5" y="2"/>
                    </a:cubicBezTo>
                    <a:cubicBezTo>
                      <a:pt x="4" y="1"/>
                      <a:pt x="5" y="2"/>
                      <a:pt x="3" y="0"/>
                    </a:cubicBezTo>
                    <a:cubicBezTo>
                      <a:pt x="3" y="1"/>
                      <a:pt x="4" y="2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3"/>
                      <a:pt x="2" y="0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4"/>
                      <a:pt x="4" y="4"/>
                      <a:pt x="4" y="5"/>
                    </a:cubicBezTo>
                    <a:cubicBezTo>
                      <a:pt x="4" y="5"/>
                      <a:pt x="4" y="4"/>
                      <a:pt x="4" y="3"/>
                    </a:cubicBezTo>
                    <a:cubicBezTo>
                      <a:pt x="4" y="4"/>
                      <a:pt x="5" y="5"/>
                      <a:pt x="5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47" name="Freeform 1147"/>
              <p:cNvSpPr/>
              <p:nvPr/>
            </p:nvSpPr>
            <p:spPr bwMode="auto">
              <a:xfrm>
                <a:off x="1770" y="2970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48" name="Freeform 1148"/>
              <p:cNvSpPr/>
              <p:nvPr/>
            </p:nvSpPr>
            <p:spPr bwMode="auto">
              <a:xfrm>
                <a:off x="1753" y="2957"/>
                <a:ext cx="11" cy="24"/>
              </a:xfrm>
              <a:custGeom>
                <a:avLst/>
                <a:gdLst>
                  <a:gd name="T0" fmla="*/ 2 w 4"/>
                  <a:gd name="T1" fmla="*/ 4 h 9"/>
                  <a:gd name="T2" fmla="*/ 1 w 4"/>
                  <a:gd name="T3" fmla="*/ 2 h 9"/>
                  <a:gd name="T4" fmla="*/ 3 w 4"/>
                  <a:gd name="T5" fmla="*/ 5 h 9"/>
                  <a:gd name="T6" fmla="*/ 3 w 4"/>
                  <a:gd name="T7" fmla="*/ 6 h 9"/>
                  <a:gd name="T8" fmla="*/ 1 w 4"/>
                  <a:gd name="T9" fmla="*/ 3 h 9"/>
                  <a:gd name="T10" fmla="*/ 1 w 4"/>
                  <a:gd name="T11" fmla="*/ 3 h 9"/>
                  <a:gd name="T12" fmla="*/ 2 w 4"/>
                  <a:gd name="T13" fmla="*/ 5 h 9"/>
                  <a:gd name="T14" fmla="*/ 2 w 4"/>
                  <a:gd name="T15" fmla="*/ 6 h 9"/>
                  <a:gd name="T16" fmla="*/ 1 w 4"/>
                  <a:gd name="T17" fmla="*/ 5 h 9"/>
                  <a:gd name="T18" fmla="*/ 0 w 4"/>
                  <a:gd name="T19" fmla="*/ 4 h 9"/>
                  <a:gd name="T20" fmla="*/ 2 w 4"/>
                  <a:gd name="T21" fmla="*/ 9 h 9"/>
                  <a:gd name="T22" fmla="*/ 2 w 4"/>
                  <a:gd name="T23" fmla="*/ 8 h 9"/>
                  <a:gd name="T24" fmla="*/ 1 w 4"/>
                  <a:gd name="T25" fmla="*/ 6 h 9"/>
                  <a:gd name="T26" fmla="*/ 1 w 4"/>
                  <a:gd name="T27" fmla="*/ 7 h 9"/>
                  <a:gd name="T28" fmla="*/ 2 w 4"/>
                  <a:gd name="T29" fmla="*/ 8 h 9"/>
                  <a:gd name="T30" fmla="*/ 4 w 4"/>
                  <a:gd name="T31" fmla="*/ 6 h 9"/>
                  <a:gd name="T32" fmla="*/ 4 w 4"/>
                  <a:gd name="T33" fmla="*/ 6 h 9"/>
                  <a:gd name="T34" fmla="*/ 3 w 4"/>
                  <a:gd name="T35" fmla="*/ 5 h 9"/>
                  <a:gd name="T36" fmla="*/ 2 w 4"/>
                  <a:gd name="T37" fmla="*/ 3 h 9"/>
                  <a:gd name="T38" fmla="*/ 3 w 4"/>
                  <a:gd name="T39" fmla="*/ 4 h 9"/>
                  <a:gd name="T40" fmla="*/ 1 w 4"/>
                  <a:gd name="T41" fmla="*/ 2 h 9"/>
                  <a:gd name="T42" fmla="*/ 1 w 4"/>
                  <a:gd name="T43" fmla="*/ 1 h 9"/>
                  <a:gd name="T44" fmla="*/ 1 w 4"/>
                  <a:gd name="T45" fmla="*/ 1 h 9"/>
                  <a:gd name="T46" fmla="*/ 2 w 4"/>
                  <a:gd name="T47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" h="9">
                    <a:moveTo>
                      <a:pt x="2" y="4"/>
                    </a:moveTo>
                    <a:cubicBezTo>
                      <a:pt x="2" y="4"/>
                      <a:pt x="1" y="3"/>
                      <a:pt x="1" y="2"/>
                    </a:cubicBezTo>
                    <a:cubicBezTo>
                      <a:pt x="1" y="3"/>
                      <a:pt x="2" y="4"/>
                      <a:pt x="3" y="5"/>
                    </a:cubicBezTo>
                    <a:cubicBezTo>
                      <a:pt x="2" y="5"/>
                      <a:pt x="3" y="6"/>
                      <a:pt x="3" y="6"/>
                    </a:cubicBezTo>
                    <a:cubicBezTo>
                      <a:pt x="2" y="5"/>
                      <a:pt x="1" y="4"/>
                      <a:pt x="1" y="3"/>
                    </a:cubicBezTo>
                    <a:cubicBezTo>
                      <a:pt x="1" y="4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5"/>
                    </a:cubicBezTo>
                    <a:cubicBezTo>
                      <a:pt x="2" y="6"/>
                      <a:pt x="2" y="7"/>
                      <a:pt x="2" y="6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1" y="5"/>
                      <a:pt x="0" y="4"/>
                    </a:cubicBezTo>
                    <a:cubicBezTo>
                      <a:pt x="1" y="6"/>
                      <a:pt x="0" y="6"/>
                      <a:pt x="2" y="9"/>
                    </a:cubicBezTo>
                    <a:cubicBezTo>
                      <a:pt x="2" y="9"/>
                      <a:pt x="2" y="8"/>
                      <a:pt x="2" y="8"/>
                    </a:cubicBezTo>
                    <a:cubicBezTo>
                      <a:pt x="1" y="8"/>
                      <a:pt x="1" y="7"/>
                      <a:pt x="1" y="6"/>
                    </a:cubicBezTo>
                    <a:cubicBezTo>
                      <a:pt x="1" y="7"/>
                      <a:pt x="1" y="6"/>
                      <a:pt x="1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4" y="7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3" y="6"/>
                      <a:pt x="4" y="5"/>
                      <a:pt x="3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3" y="4"/>
                    </a:cubicBezTo>
                    <a:cubicBezTo>
                      <a:pt x="2" y="3"/>
                      <a:pt x="2" y="2"/>
                      <a:pt x="1" y="2"/>
                    </a:cubicBezTo>
                    <a:cubicBezTo>
                      <a:pt x="1" y="1"/>
                      <a:pt x="2" y="2"/>
                      <a:pt x="1" y="1"/>
                    </a:cubicBezTo>
                    <a:cubicBezTo>
                      <a:pt x="0" y="0"/>
                      <a:pt x="2" y="2"/>
                      <a:pt x="1" y="1"/>
                    </a:cubicBez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49" name="Freeform 1149"/>
              <p:cNvSpPr/>
              <p:nvPr/>
            </p:nvSpPr>
            <p:spPr bwMode="auto">
              <a:xfrm>
                <a:off x="1759" y="2962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2 w 2"/>
                  <a:gd name="T3" fmla="*/ 3 h 3"/>
                  <a:gd name="T4" fmla="*/ 2 w 2"/>
                  <a:gd name="T5" fmla="*/ 3 h 3"/>
                  <a:gd name="T6" fmla="*/ 0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2" y="3"/>
                    </a:lnTo>
                    <a:lnTo>
                      <a:pt x="2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50" name="Freeform 1150"/>
              <p:cNvSpPr/>
              <p:nvPr/>
            </p:nvSpPr>
            <p:spPr bwMode="auto">
              <a:xfrm>
                <a:off x="1764" y="2970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51" name="Freeform 1151"/>
              <p:cNvSpPr/>
              <p:nvPr/>
            </p:nvSpPr>
            <p:spPr bwMode="auto">
              <a:xfrm>
                <a:off x="1753" y="296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52" name="Freeform 1152"/>
              <p:cNvSpPr/>
              <p:nvPr/>
            </p:nvSpPr>
            <p:spPr bwMode="auto">
              <a:xfrm>
                <a:off x="1750" y="2970"/>
                <a:ext cx="9" cy="14"/>
              </a:xfrm>
              <a:custGeom>
                <a:avLst/>
                <a:gdLst>
                  <a:gd name="T0" fmla="*/ 2 w 3"/>
                  <a:gd name="T1" fmla="*/ 5 h 5"/>
                  <a:gd name="T2" fmla="*/ 3 w 3"/>
                  <a:gd name="T3" fmla="*/ 4 h 5"/>
                  <a:gd name="T4" fmla="*/ 1 w 3"/>
                  <a:gd name="T5" fmla="*/ 1 h 5"/>
                  <a:gd name="T6" fmla="*/ 2 w 3"/>
                  <a:gd name="T7" fmla="*/ 3 h 5"/>
                  <a:gd name="T8" fmla="*/ 1 w 3"/>
                  <a:gd name="T9" fmla="*/ 3 h 5"/>
                  <a:gd name="T10" fmla="*/ 2 w 3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5">
                    <a:moveTo>
                      <a:pt x="2" y="5"/>
                    </a:moveTo>
                    <a:cubicBezTo>
                      <a:pt x="2" y="4"/>
                      <a:pt x="2" y="3"/>
                      <a:pt x="3" y="4"/>
                    </a:cubicBezTo>
                    <a:cubicBezTo>
                      <a:pt x="2" y="3"/>
                      <a:pt x="1" y="2"/>
                      <a:pt x="1" y="1"/>
                    </a:cubicBezTo>
                    <a:cubicBezTo>
                      <a:pt x="0" y="0"/>
                      <a:pt x="2" y="3"/>
                      <a:pt x="2" y="3"/>
                    </a:cubicBezTo>
                    <a:cubicBezTo>
                      <a:pt x="1" y="2"/>
                      <a:pt x="1" y="3"/>
                      <a:pt x="1" y="3"/>
                    </a:cubicBez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53" name="Freeform 1153"/>
              <p:cNvSpPr/>
              <p:nvPr/>
            </p:nvSpPr>
            <p:spPr bwMode="auto">
              <a:xfrm>
                <a:off x="1737" y="2960"/>
                <a:ext cx="16" cy="24"/>
              </a:xfrm>
              <a:custGeom>
                <a:avLst/>
                <a:gdLst>
                  <a:gd name="T0" fmla="*/ 3 w 6"/>
                  <a:gd name="T1" fmla="*/ 5 h 9"/>
                  <a:gd name="T2" fmla="*/ 3 w 6"/>
                  <a:gd name="T3" fmla="*/ 6 h 9"/>
                  <a:gd name="T4" fmla="*/ 3 w 6"/>
                  <a:gd name="T5" fmla="*/ 5 h 9"/>
                  <a:gd name="T6" fmla="*/ 3 w 6"/>
                  <a:gd name="T7" fmla="*/ 4 h 9"/>
                  <a:gd name="T8" fmla="*/ 3 w 6"/>
                  <a:gd name="T9" fmla="*/ 5 h 9"/>
                  <a:gd name="T10" fmla="*/ 3 w 6"/>
                  <a:gd name="T11" fmla="*/ 7 h 9"/>
                  <a:gd name="T12" fmla="*/ 3 w 6"/>
                  <a:gd name="T13" fmla="*/ 7 h 9"/>
                  <a:gd name="T14" fmla="*/ 5 w 6"/>
                  <a:gd name="T15" fmla="*/ 9 h 9"/>
                  <a:gd name="T16" fmla="*/ 2 w 6"/>
                  <a:gd name="T17" fmla="*/ 7 h 9"/>
                  <a:gd name="T18" fmla="*/ 3 w 6"/>
                  <a:gd name="T19" fmla="*/ 6 h 9"/>
                  <a:gd name="T20" fmla="*/ 4 w 6"/>
                  <a:gd name="T21" fmla="*/ 6 h 9"/>
                  <a:gd name="T22" fmla="*/ 3 w 6"/>
                  <a:gd name="T23" fmla="*/ 5 h 9"/>
                  <a:gd name="T24" fmla="*/ 5 w 6"/>
                  <a:gd name="T25" fmla="*/ 5 h 9"/>
                  <a:gd name="T26" fmla="*/ 5 w 6"/>
                  <a:gd name="T27" fmla="*/ 4 h 9"/>
                  <a:gd name="T28" fmla="*/ 6 w 6"/>
                  <a:gd name="T29" fmla="*/ 4 h 9"/>
                  <a:gd name="T30" fmla="*/ 4 w 6"/>
                  <a:gd name="T31" fmla="*/ 4 h 9"/>
                  <a:gd name="T32" fmla="*/ 5 w 6"/>
                  <a:gd name="T33" fmla="*/ 4 h 9"/>
                  <a:gd name="T34" fmla="*/ 2 w 6"/>
                  <a:gd name="T35" fmla="*/ 3 h 9"/>
                  <a:gd name="T36" fmla="*/ 2 w 6"/>
                  <a:gd name="T37" fmla="*/ 3 h 9"/>
                  <a:gd name="T38" fmla="*/ 4 w 6"/>
                  <a:gd name="T39" fmla="*/ 3 h 9"/>
                  <a:gd name="T40" fmla="*/ 4 w 6"/>
                  <a:gd name="T41" fmla="*/ 3 h 9"/>
                  <a:gd name="T42" fmla="*/ 6 w 6"/>
                  <a:gd name="T43" fmla="*/ 3 h 9"/>
                  <a:gd name="T44" fmla="*/ 3 w 6"/>
                  <a:gd name="T45" fmla="*/ 2 h 9"/>
                  <a:gd name="T46" fmla="*/ 4 w 6"/>
                  <a:gd name="T47" fmla="*/ 2 h 9"/>
                  <a:gd name="T48" fmla="*/ 1 w 6"/>
                  <a:gd name="T49" fmla="*/ 0 h 9"/>
                  <a:gd name="T50" fmla="*/ 0 w 6"/>
                  <a:gd name="T51" fmla="*/ 3 h 9"/>
                  <a:gd name="T52" fmla="*/ 2 w 6"/>
                  <a:gd name="T53" fmla="*/ 4 h 9"/>
                  <a:gd name="T54" fmla="*/ 0 w 6"/>
                  <a:gd name="T55" fmla="*/ 4 h 9"/>
                  <a:gd name="T56" fmla="*/ 2 w 6"/>
                  <a:gd name="T57" fmla="*/ 4 h 9"/>
                  <a:gd name="T58" fmla="*/ 0 w 6"/>
                  <a:gd name="T59" fmla="*/ 5 h 9"/>
                  <a:gd name="T60" fmla="*/ 2 w 6"/>
                  <a:gd name="T61" fmla="*/ 5 h 9"/>
                  <a:gd name="T62" fmla="*/ 0 w 6"/>
                  <a:gd name="T63" fmla="*/ 5 h 9"/>
                  <a:gd name="T64" fmla="*/ 4 w 6"/>
                  <a:gd name="T65" fmla="*/ 8 h 9"/>
                  <a:gd name="T66" fmla="*/ 3 w 6"/>
                  <a:gd name="T67" fmla="*/ 7 h 9"/>
                  <a:gd name="T68" fmla="*/ 5 w 6"/>
                  <a:gd name="T69" fmla="*/ 6 h 9"/>
                  <a:gd name="T70" fmla="*/ 4 w 6"/>
                  <a:gd name="T71" fmla="*/ 5 h 9"/>
                  <a:gd name="T72" fmla="*/ 6 w 6"/>
                  <a:gd name="T73" fmla="*/ 8 h 9"/>
                  <a:gd name="T74" fmla="*/ 6 w 6"/>
                  <a:gd name="T75" fmla="*/ 7 h 9"/>
                  <a:gd name="T76" fmla="*/ 5 w 6"/>
                  <a:gd name="T77" fmla="*/ 7 h 9"/>
                  <a:gd name="T78" fmla="*/ 6 w 6"/>
                  <a:gd name="T79" fmla="*/ 7 h 9"/>
                  <a:gd name="T80" fmla="*/ 4 w 6"/>
                  <a:gd name="T81" fmla="*/ 4 h 9"/>
                  <a:gd name="T82" fmla="*/ 3 w 6"/>
                  <a:gd name="T83" fmla="*/ 3 h 9"/>
                  <a:gd name="T84" fmla="*/ 3 w 6"/>
                  <a:gd name="T85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6" h="9">
                    <a:moveTo>
                      <a:pt x="3" y="5"/>
                    </a:moveTo>
                    <a:cubicBezTo>
                      <a:pt x="3" y="5"/>
                      <a:pt x="3" y="6"/>
                      <a:pt x="3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3"/>
                      <a:pt x="3" y="5"/>
                      <a:pt x="3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7"/>
                    </a:cubicBezTo>
                    <a:cubicBezTo>
                      <a:pt x="2" y="8"/>
                      <a:pt x="3" y="6"/>
                      <a:pt x="3" y="7"/>
                    </a:cubicBezTo>
                    <a:cubicBezTo>
                      <a:pt x="4" y="6"/>
                      <a:pt x="5" y="7"/>
                      <a:pt x="5" y="9"/>
                    </a:cubicBezTo>
                    <a:cubicBezTo>
                      <a:pt x="5" y="8"/>
                      <a:pt x="4" y="7"/>
                      <a:pt x="2" y="7"/>
                    </a:cubicBezTo>
                    <a:cubicBezTo>
                      <a:pt x="4" y="6"/>
                      <a:pt x="2" y="6"/>
                      <a:pt x="3" y="6"/>
                    </a:cubicBezTo>
                    <a:cubicBezTo>
                      <a:pt x="3" y="6"/>
                      <a:pt x="4" y="5"/>
                      <a:pt x="4" y="6"/>
                    </a:cubicBezTo>
                    <a:cubicBezTo>
                      <a:pt x="5" y="5"/>
                      <a:pt x="3" y="6"/>
                      <a:pt x="3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4" y="5"/>
                      <a:pt x="5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3"/>
                      <a:pt x="4" y="4"/>
                      <a:pt x="2" y="3"/>
                    </a:cubicBezTo>
                    <a:cubicBezTo>
                      <a:pt x="5" y="4"/>
                      <a:pt x="1" y="3"/>
                      <a:pt x="2" y="3"/>
                    </a:cubicBezTo>
                    <a:cubicBezTo>
                      <a:pt x="4" y="3"/>
                      <a:pt x="3" y="3"/>
                      <a:pt x="4" y="3"/>
                    </a:cubicBezTo>
                    <a:cubicBezTo>
                      <a:pt x="3" y="3"/>
                      <a:pt x="4" y="3"/>
                      <a:pt x="4" y="3"/>
                    </a:cubicBezTo>
                    <a:cubicBezTo>
                      <a:pt x="5" y="3"/>
                      <a:pt x="4" y="3"/>
                      <a:pt x="6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2" y="0"/>
                      <a:pt x="1" y="0"/>
                    </a:cubicBezTo>
                    <a:cubicBezTo>
                      <a:pt x="1" y="2"/>
                      <a:pt x="1" y="3"/>
                      <a:pt x="0" y="3"/>
                    </a:cubicBezTo>
                    <a:cubicBezTo>
                      <a:pt x="2" y="4"/>
                      <a:pt x="0" y="4"/>
                      <a:pt x="2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5"/>
                      <a:pt x="1" y="4"/>
                      <a:pt x="2" y="4"/>
                    </a:cubicBezTo>
                    <a:cubicBezTo>
                      <a:pt x="2" y="4"/>
                      <a:pt x="1" y="5"/>
                      <a:pt x="0" y="5"/>
                    </a:cubicBezTo>
                    <a:cubicBezTo>
                      <a:pt x="1" y="5"/>
                      <a:pt x="1" y="5"/>
                      <a:pt x="2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6"/>
                      <a:pt x="1" y="8"/>
                      <a:pt x="4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4" y="8"/>
                      <a:pt x="3" y="4"/>
                      <a:pt x="5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6"/>
                      <a:pt x="5" y="7"/>
                      <a:pt x="6" y="8"/>
                    </a:cubicBezTo>
                    <a:cubicBezTo>
                      <a:pt x="6" y="8"/>
                      <a:pt x="6" y="8"/>
                      <a:pt x="6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5" y="6"/>
                      <a:pt x="6" y="7"/>
                    </a:cubicBezTo>
                    <a:cubicBezTo>
                      <a:pt x="6" y="6"/>
                      <a:pt x="5" y="5"/>
                      <a:pt x="4" y="4"/>
                    </a:cubicBezTo>
                    <a:cubicBezTo>
                      <a:pt x="5" y="7"/>
                      <a:pt x="2" y="2"/>
                      <a:pt x="3" y="3"/>
                    </a:cubicBezTo>
                    <a:cubicBezTo>
                      <a:pt x="3" y="4"/>
                      <a:pt x="3" y="4"/>
                      <a:pt x="3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54" name="Freeform 1154"/>
              <p:cNvSpPr/>
              <p:nvPr/>
            </p:nvSpPr>
            <p:spPr bwMode="auto">
              <a:xfrm>
                <a:off x="1753" y="298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55" name="Freeform 1155"/>
              <p:cNvSpPr/>
              <p:nvPr/>
            </p:nvSpPr>
            <p:spPr bwMode="auto">
              <a:xfrm>
                <a:off x="1745" y="2962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56" name="Rectangle 1156"/>
              <p:cNvSpPr>
                <a:spLocks noChangeArrowheads="1"/>
              </p:cNvSpPr>
              <p:nvPr/>
            </p:nvSpPr>
            <p:spPr bwMode="auto">
              <a:xfrm>
                <a:off x="1753" y="2979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57" name="Freeform 1157"/>
              <p:cNvSpPr/>
              <p:nvPr/>
            </p:nvSpPr>
            <p:spPr bwMode="auto">
              <a:xfrm>
                <a:off x="1748" y="2970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0 h 3"/>
                  <a:gd name="T4" fmla="*/ 2 w 2"/>
                  <a:gd name="T5" fmla="*/ 3 h 3"/>
                  <a:gd name="T6" fmla="*/ 2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0" y="0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58" name="Freeform 1158"/>
              <p:cNvSpPr/>
              <p:nvPr/>
            </p:nvSpPr>
            <p:spPr bwMode="auto">
              <a:xfrm>
                <a:off x="1742" y="2965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59" name="Freeform 1159"/>
              <p:cNvSpPr/>
              <p:nvPr/>
            </p:nvSpPr>
            <p:spPr bwMode="auto">
              <a:xfrm>
                <a:off x="1745" y="297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60" name="Freeform 1160"/>
              <p:cNvSpPr/>
              <p:nvPr/>
            </p:nvSpPr>
            <p:spPr bwMode="auto">
              <a:xfrm>
                <a:off x="1740" y="2949"/>
                <a:ext cx="32" cy="54"/>
              </a:xfrm>
              <a:custGeom>
                <a:avLst/>
                <a:gdLst>
                  <a:gd name="T0" fmla="*/ 4 w 12"/>
                  <a:gd name="T1" fmla="*/ 15 h 20"/>
                  <a:gd name="T2" fmla="*/ 4 w 12"/>
                  <a:gd name="T3" fmla="*/ 17 h 20"/>
                  <a:gd name="T4" fmla="*/ 4 w 12"/>
                  <a:gd name="T5" fmla="*/ 18 h 20"/>
                  <a:gd name="T6" fmla="*/ 5 w 12"/>
                  <a:gd name="T7" fmla="*/ 17 h 20"/>
                  <a:gd name="T8" fmla="*/ 7 w 12"/>
                  <a:gd name="T9" fmla="*/ 16 h 20"/>
                  <a:gd name="T10" fmla="*/ 8 w 12"/>
                  <a:gd name="T11" fmla="*/ 12 h 20"/>
                  <a:gd name="T12" fmla="*/ 9 w 12"/>
                  <a:gd name="T13" fmla="*/ 15 h 20"/>
                  <a:gd name="T14" fmla="*/ 8 w 12"/>
                  <a:gd name="T15" fmla="*/ 13 h 20"/>
                  <a:gd name="T16" fmla="*/ 9 w 12"/>
                  <a:gd name="T17" fmla="*/ 12 h 20"/>
                  <a:gd name="T18" fmla="*/ 6 w 12"/>
                  <a:gd name="T19" fmla="*/ 12 h 20"/>
                  <a:gd name="T20" fmla="*/ 7 w 12"/>
                  <a:gd name="T21" fmla="*/ 11 h 20"/>
                  <a:gd name="T22" fmla="*/ 3 w 12"/>
                  <a:gd name="T23" fmla="*/ 12 h 20"/>
                  <a:gd name="T24" fmla="*/ 8 w 12"/>
                  <a:gd name="T25" fmla="*/ 10 h 20"/>
                  <a:gd name="T26" fmla="*/ 7 w 12"/>
                  <a:gd name="T27" fmla="*/ 9 h 20"/>
                  <a:gd name="T28" fmla="*/ 6 w 12"/>
                  <a:gd name="T29" fmla="*/ 8 h 20"/>
                  <a:gd name="T30" fmla="*/ 4 w 12"/>
                  <a:gd name="T31" fmla="*/ 8 h 20"/>
                  <a:gd name="T32" fmla="*/ 1 w 12"/>
                  <a:gd name="T33" fmla="*/ 8 h 20"/>
                  <a:gd name="T34" fmla="*/ 5 w 12"/>
                  <a:gd name="T35" fmla="*/ 6 h 20"/>
                  <a:gd name="T36" fmla="*/ 5 w 12"/>
                  <a:gd name="T37" fmla="*/ 5 h 20"/>
                  <a:gd name="T38" fmla="*/ 4 w 12"/>
                  <a:gd name="T39" fmla="*/ 5 h 20"/>
                  <a:gd name="T40" fmla="*/ 3 w 12"/>
                  <a:gd name="T41" fmla="*/ 7 h 20"/>
                  <a:gd name="T42" fmla="*/ 2 w 12"/>
                  <a:gd name="T43" fmla="*/ 5 h 20"/>
                  <a:gd name="T44" fmla="*/ 3 w 12"/>
                  <a:gd name="T45" fmla="*/ 4 h 20"/>
                  <a:gd name="T46" fmla="*/ 0 w 12"/>
                  <a:gd name="T47" fmla="*/ 7 h 20"/>
                  <a:gd name="T48" fmla="*/ 0 w 12"/>
                  <a:gd name="T49" fmla="*/ 7 h 20"/>
                  <a:gd name="T50" fmla="*/ 1 w 12"/>
                  <a:gd name="T51" fmla="*/ 8 h 20"/>
                  <a:gd name="T52" fmla="*/ 1 w 12"/>
                  <a:gd name="T53" fmla="*/ 9 h 20"/>
                  <a:gd name="T54" fmla="*/ 1 w 12"/>
                  <a:gd name="T55" fmla="*/ 9 h 20"/>
                  <a:gd name="T56" fmla="*/ 2 w 12"/>
                  <a:gd name="T57" fmla="*/ 10 h 20"/>
                  <a:gd name="T58" fmla="*/ 2 w 12"/>
                  <a:gd name="T59" fmla="*/ 10 h 20"/>
                  <a:gd name="T60" fmla="*/ 2 w 12"/>
                  <a:gd name="T61" fmla="*/ 10 h 20"/>
                  <a:gd name="T62" fmla="*/ 3 w 12"/>
                  <a:gd name="T63" fmla="*/ 11 h 20"/>
                  <a:gd name="T64" fmla="*/ 4 w 12"/>
                  <a:gd name="T65" fmla="*/ 11 h 20"/>
                  <a:gd name="T66" fmla="*/ 3 w 12"/>
                  <a:gd name="T67" fmla="*/ 12 h 20"/>
                  <a:gd name="T68" fmla="*/ 3 w 12"/>
                  <a:gd name="T69" fmla="*/ 13 h 20"/>
                  <a:gd name="T70" fmla="*/ 5 w 12"/>
                  <a:gd name="T71" fmla="*/ 12 h 20"/>
                  <a:gd name="T72" fmla="*/ 6 w 12"/>
                  <a:gd name="T73" fmla="*/ 13 h 20"/>
                  <a:gd name="T74" fmla="*/ 7 w 12"/>
                  <a:gd name="T75" fmla="*/ 14 h 20"/>
                  <a:gd name="T76" fmla="*/ 7 w 12"/>
                  <a:gd name="T77" fmla="*/ 14 h 20"/>
                  <a:gd name="T78" fmla="*/ 9 w 12"/>
                  <a:gd name="T79" fmla="*/ 13 h 20"/>
                  <a:gd name="T80" fmla="*/ 7 w 12"/>
                  <a:gd name="T81" fmla="*/ 12 h 20"/>
                  <a:gd name="T82" fmla="*/ 8 w 12"/>
                  <a:gd name="T83" fmla="*/ 14 h 20"/>
                  <a:gd name="T84" fmla="*/ 6 w 12"/>
                  <a:gd name="T85" fmla="*/ 15 h 20"/>
                  <a:gd name="T86" fmla="*/ 5 w 12"/>
                  <a:gd name="T87" fmla="*/ 13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2" h="20">
                    <a:moveTo>
                      <a:pt x="5" y="13"/>
                    </a:moveTo>
                    <a:cubicBezTo>
                      <a:pt x="4" y="13"/>
                      <a:pt x="4" y="14"/>
                      <a:pt x="4" y="15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4"/>
                      <a:pt x="3" y="16"/>
                      <a:pt x="4" y="17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4" y="15"/>
                      <a:pt x="4" y="18"/>
                      <a:pt x="4" y="18"/>
                    </a:cubicBezTo>
                    <a:cubicBezTo>
                      <a:pt x="5" y="18"/>
                      <a:pt x="5" y="15"/>
                      <a:pt x="5" y="15"/>
                    </a:cubicBezTo>
                    <a:cubicBezTo>
                      <a:pt x="5" y="15"/>
                      <a:pt x="5" y="16"/>
                      <a:pt x="5" y="17"/>
                    </a:cubicBezTo>
                    <a:cubicBezTo>
                      <a:pt x="6" y="17"/>
                      <a:pt x="6" y="15"/>
                      <a:pt x="6" y="14"/>
                    </a:cubicBezTo>
                    <a:cubicBezTo>
                      <a:pt x="6" y="20"/>
                      <a:pt x="7" y="13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11" y="14"/>
                      <a:pt x="8" y="11"/>
                      <a:pt x="8" y="12"/>
                    </a:cubicBezTo>
                    <a:cubicBezTo>
                      <a:pt x="7" y="14"/>
                      <a:pt x="10" y="9"/>
                      <a:pt x="6" y="16"/>
                    </a:cubicBezTo>
                    <a:cubicBezTo>
                      <a:pt x="6" y="17"/>
                      <a:pt x="10" y="15"/>
                      <a:pt x="9" y="15"/>
                    </a:cubicBezTo>
                    <a:cubicBezTo>
                      <a:pt x="11" y="15"/>
                      <a:pt x="10" y="14"/>
                      <a:pt x="11" y="14"/>
                    </a:cubicBezTo>
                    <a:cubicBezTo>
                      <a:pt x="8" y="14"/>
                      <a:pt x="12" y="11"/>
                      <a:pt x="8" y="13"/>
                    </a:cubicBezTo>
                    <a:cubicBezTo>
                      <a:pt x="9" y="12"/>
                      <a:pt x="8" y="13"/>
                      <a:pt x="8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1"/>
                      <a:pt x="7" y="13"/>
                      <a:pt x="9" y="11"/>
                    </a:cubicBezTo>
                    <a:cubicBezTo>
                      <a:pt x="9" y="11"/>
                      <a:pt x="8" y="12"/>
                      <a:pt x="6" y="12"/>
                    </a:cubicBezTo>
                    <a:cubicBezTo>
                      <a:pt x="7" y="12"/>
                      <a:pt x="7" y="11"/>
                      <a:pt x="9" y="10"/>
                    </a:cubicBezTo>
                    <a:cubicBezTo>
                      <a:pt x="7" y="11"/>
                      <a:pt x="8" y="11"/>
                      <a:pt x="7" y="11"/>
                    </a:cubicBezTo>
                    <a:cubicBezTo>
                      <a:pt x="7" y="11"/>
                      <a:pt x="6" y="11"/>
                      <a:pt x="6" y="12"/>
                    </a:cubicBezTo>
                    <a:cubicBezTo>
                      <a:pt x="6" y="11"/>
                      <a:pt x="4" y="12"/>
                      <a:pt x="3" y="12"/>
                    </a:cubicBezTo>
                    <a:cubicBezTo>
                      <a:pt x="5" y="10"/>
                      <a:pt x="4" y="12"/>
                      <a:pt x="5" y="11"/>
                    </a:cubicBezTo>
                    <a:cubicBezTo>
                      <a:pt x="6" y="11"/>
                      <a:pt x="6" y="11"/>
                      <a:pt x="8" y="10"/>
                    </a:cubicBezTo>
                    <a:cubicBezTo>
                      <a:pt x="8" y="10"/>
                      <a:pt x="7" y="10"/>
                      <a:pt x="6" y="10"/>
                    </a:cubicBezTo>
                    <a:cubicBezTo>
                      <a:pt x="6" y="9"/>
                      <a:pt x="7" y="9"/>
                      <a:pt x="7" y="9"/>
                    </a:cubicBezTo>
                    <a:cubicBezTo>
                      <a:pt x="8" y="8"/>
                      <a:pt x="5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6" y="7"/>
                      <a:pt x="5" y="7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6" y="6"/>
                      <a:pt x="2" y="8"/>
                      <a:pt x="4" y="7"/>
                    </a:cubicBezTo>
                    <a:cubicBezTo>
                      <a:pt x="2" y="8"/>
                      <a:pt x="1" y="8"/>
                      <a:pt x="1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8"/>
                      <a:pt x="4" y="6"/>
                      <a:pt x="5" y="6"/>
                    </a:cubicBezTo>
                    <a:cubicBezTo>
                      <a:pt x="4" y="6"/>
                      <a:pt x="5" y="5"/>
                      <a:pt x="4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2" y="7"/>
                      <a:pt x="3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1" y="0"/>
                      <a:pt x="2" y="5"/>
                    </a:cubicBezTo>
                    <a:cubicBezTo>
                      <a:pt x="3" y="4"/>
                      <a:pt x="5" y="7"/>
                      <a:pt x="3" y="7"/>
                    </a:cubicBezTo>
                    <a:cubicBezTo>
                      <a:pt x="1" y="5"/>
                      <a:pt x="2" y="3"/>
                      <a:pt x="2" y="6"/>
                    </a:cubicBezTo>
                    <a:cubicBezTo>
                      <a:pt x="2" y="6"/>
                      <a:pt x="2" y="5"/>
                      <a:pt x="2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5"/>
                      <a:pt x="2" y="5"/>
                      <a:pt x="3" y="4"/>
                    </a:cubicBezTo>
                    <a:cubicBezTo>
                      <a:pt x="4" y="4"/>
                      <a:pt x="2" y="5"/>
                      <a:pt x="3" y="5"/>
                    </a:cubicBezTo>
                    <a:cubicBezTo>
                      <a:pt x="1" y="6"/>
                      <a:pt x="1" y="6"/>
                      <a:pt x="0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0" y="7"/>
                      <a:pt x="1" y="7"/>
                      <a:pt x="0" y="7"/>
                    </a:cubicBezTo>
                    <a:cubicBezTo>
                      <a:pt x="2" y="6"/>
                      <a:pt x="0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7"/>
                      <a:pt x="1" y="7"/>
                      <a:pt x="2" y="7"/>
                    </a:cubicBezTo>
                    <a:cubicBezTo>
                      <a:pt x="1" y="8"/>
                      <a:pt x="1" y="8"/>
                      <a:pt x="1" y="9"/>
                    </a:cubicBezTo>
                    <a:cubicBezTo>
                      <a:pt x="1" y="8"/>
                      <a:pt x="3" y="7"/>
                      <a:pt x="3" y="8"/>
                    </a:cubicBezTo>
                    <a:cubicBezTo>
                      <a:pt x="1" y="9"/>
                      <a:pt x="2" y="9"/>
                      <a:pt x="1" y="9"/>
                    </a:cubicBezTo>
                    <a:cubicBezTo>
                      <a:pt x="3" y="9"/>
                      <a:pt x="2" y="10"/>
                      <a:pt x="3" y="9"/>
                    </a:cubicBezTo>
                    <a:cubicBezTo>
                      <a:pt x="3" y="9"/>
                      <a:pt x="3" y="9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3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1" y="11"/>
                      <a:pt x="4" y="9"/>
                      <a:pt x="3" y="11"/>
                    </a:cubicBezTo>
                    <a:cubicBezTo>
                      <a:pt x="4" y="10"/>
                      <a:pt x="4" y="11"/>
                      <a:pt x="6" y="9"/>
                    </a:cubicBezTo>
                    <a:cubicBezTo>
                      <a:pt x="5" y="10"/>
                      <a:pt x="4" y="11"/>
                      <a:pt x="4" y="11"/>
                    </a:cubicBezTo>
                    <a:cubicBezTo>
                      <a:pt x="6" y="10"/>
                      <a:pt x="4" y="11"/>
                      <a:pt x="5" y="11"/>
                    </a:cubicBezTo>
                    <a:cubicBezTo>
                      <a:pt x="3" y="12"/>
                      <a:pt x="4" y="11"/>
                      <a:pt x="3" y="12"/>
                    </a:cubicBezTo>
                    <a:cubicBezTo>
                      <a:pt x="2" y="12"/>
                      <a:pt x="4" y="12"/>
                      <a:pt x="4" y="12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4" y="12"/>
                      <a:pt x="5" y="12"/>
                      <a:pt x="4" y="13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3"/>
                      <a:pt x="5" y="13"/>
                      <a:pt x="4" y="14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4" y="14"/>
                      <a:pt x="6" y="14"/>
                      <a:pt x="8" y="13"/>
                    </a:cubicBezTo>
                    <a:cubicBezTo>
                      <a:pt x="8" y="13"/>
                      <a:pt x="8" y="14"/>
                      <a:pt x="7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4"/>
                      <a:pt x="5" y="14"/>
                      <a:pt x="7" y="14"/>
                    </a:cubicBezTo>
                    <a:cubicBezTo>
                      <a:pt x="7" y="14"/>
                      <a:pt x="8" y="15"/>
                      <a:pt x="7" y="14"/>
                    </a:cubicBezTo>
                    <a:cubicBezTo>
                      <a:pt x="6" y="12"/>
                      <a:pt x="9" y="13"/>
                      <a:pt x="9" y="13"/>
                    </a:cubicBezTo>
                    <a:cubicBezTo>
                      <a:pt x="6" y="16"/>
                      <a:pt x="8" y="17"/>
                      <a:pt x="6" y="15"/>
                    </a:cubicBezTo>
                    <a:cubicBezTo>
                      <a:pt x="7" y="10"/>
                      <a:pt x="7" y="13"/>
                      <a:pt x="7" y="12"/>
                    </a:cubicBezTo>
                    <a:cubicBezTo>
                      <a:pt x="7" y="12"/>
                      <a:pt x="6" y="12"/>
                      <a:pt x="7" y="14"/>
                    </a:cubicBezTo>
                    <a:cubicBezTo>
                      <a:pt x="7" y="14"/>
                      <a:pt x="7" y="15"/>
                      <a:pt x="8" y="14"/>
                    </a:cubicBezTo>
                    <a:cubicBezTo>
                      <a:pt x="8" y="13"/>
                      <a:pt x="9" y="15"/>
                      <a:pt x="8" y="16"/>
                    </a:cubicBezTo>
                    <a:cubicBezTo>
                      <a:pt x="7" y="16"/>
                      <a:pt x="7" y="14"/>
                      <a:pt x="6" y="15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0"/>
                      <a:pt x="5" y="16"/>
                      <a:pt x="5" y="1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61" name="Freeform 1161"/>
              <p:cNvSpPr/>
              <p:nvPr/>
            </p:nvSpPr>
            <p:spPr bwMode="auto">
              <a:xfrm>
                <a:off x="1753" y="2987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62" name="Freeform 1162"/>
              <p:cNvSpPr/>
              <p:nvPr/>
            </p:nvSpPr>
            <p:spPr bwMode="auto">
              <a:xfrm>
                <a:off x="1756" y="2987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63" name="Freeform 1163"/>
              <p:cNvSpPr/>
              <p:nvPr/>
            </p:nvSpPr>
            <p:spPr bwMode="auto">
              <a:xfrm>
                <a:off x="1748" y="2984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64" name="Rectangle 1164"/>
              <p:cNvSpPr>
                <a:spLocks noChangeArrowheads="1"/>
              </p:cNvSpPr>
              <p:nvPr/>
            </p:nvSpPr>
            <p:spPr bwMode="auto">
              <a:xfrm>
                <a:off x="1748" y="2987"/>
                <a:ext cx="2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65" name="Freeform 1165"/>
              <p:cNvSpPr/>
              <p:nvPr/>
            </p:nvSpPr>
            <p:spPr bwMode="auto">
              <a:xfrm>
                <a:off x="1715" y="2973"/>
                <a:ext cx="33" cy="27"/>
              </a:xfrm>
              <a:custGeom>
                <a:avLst/>
                <a:gdLst>
                  <a:gd name="T0" fmla="*/ 6 w 12"/>
                  <a:gd name="T1" fmla="*/ 2 h 10"/>
                  <a:gd name="T2" fmla="*/ 4 w 12"/>
                  <a:gd name="T3" fmla="*/ 2 h 10"/>
                  <a:gd name="T4" fmla="*/ 5 w 12"/>
                  <a:gd name="T5" fmla="*/ 2 h 10"/>
                  <a:gd name="T6" fmla="*/ 3 w 12"/>
                  <a:gd name="T7" fmla="*/ 0 h 10"/>
                  <a:gd name="T8" fmla="*/ 7 w 12"/>
                  <a:gd name="T9" fmla="*/ 8 h 10"/>
                  <a:gd name="T10" fmla="*/ 4 w 12"/>
                  <a:gd name="T11" fmla="*/ 6 h 10"/>
                  <a:gd name="T12" fmla="*/ 9 w 12"/>
                  <a:gd name="T13" fmla="*/ 8 h 10"/>
                  <a:gd name="T14" fmla="*/ 9 w 12"/>
                  <a:gd name="T15" fmla="*/ 10 h 10"/>
                  <a:gd name="T16" fmla="*/ 10 w 12"/>
                  <a:gd name="T17" fmla="*/ 9 h 10"/>
                  <a:gd name="T18" fmla="*/ 10 w 12"/>
                  <a:gd name="T19" fmla="*/ 8 h 10"/>
                  <a:gd name="T20" fmla="*/ 10 w 12"/>
                  <a:gd name="T21" fmla="*/ 8 h 10"/>
                  <a:gd name="T22" fmla="*/ 10 w 12"/>
                  <a:gd name="T23" fmla="*/ 8 h 10"/>
                  <a:gd name="T24" fmla="*/ 11 w 12"/>
                  <a:gd name="T25" fmla="*/ 8 h 10"/>
                  <a:gd name="T26" fmla="*/ 11 w 12"/>
                  <a:gd name="T27" fmla="*/ 8 h 10"/>
                  <a:gd name="T28" fmla="*/ 11 w 12"/>
                  <a:gd name="T29" fmla="*/ 8 h 10"/>
                  <a:gd name="T30" fmla="*/ 11 w 12"/>
                  <a:gd name="T31" fmla="*/ 9 h 10"/>
                  <a:gd name="T32" fmla="*/ 12 w 12"/>
                  <a:gd name="T33" fmla="*/ 7 h 10"/>
                  <a:gd name="T34" fmla="*/ 12 w 12"/>
                  <a:gd name="T35" fmla="*/ 6 h 10"/>
                  <a:gd name="T36" fmla="*/ 11 w 12"/>
                  <a:gd name="T37" fmla="*/ 7 h 10"/>
                  <a:gd name="T38" fmla="*/ 11 w 12"/>
                  <a:gd name="T39" fmla="*/ 7 h 10"/>
                  <a:gd name="T40" fmla="*/ 11 w 12"/>
                  <a:gd name="T41" fmla="*/ 7 h 10"/>
                  <a:gd name="T42" fmla="*/ 11 w 12"/>
                  <a:gd name="T43" fmla="*/ 5 h 10"/>
                  <a:gd name="T44" fmla="*/ 10 w 12"/>
                  <a:gd name="T45" fmla="*/ 4 h 10"/>
                  <a:gd name="T46" fmla="*/ 10 w 12"/>
                  <a:gd name="T47" fmla="*/ 4 h 10"/>
                  <a:gd name="T48" fmla="*/ 10 w 12"/>
                  <a:gd name="T49" fmla="*/ 5 h 10"/>
                  <a:gd name="T50" fmla="*/ 10 w 12"/>
                  <a:gd name="T51" fmla="*/ 6 h 10"/>
                  <a:gd name="T52" fmla="*/ 10 w 12"/>
                  <a:gd name="T53" fmla="*/ 8 h 10"/>
                  <a:gd name="T54" fmla="*/ 9 w 12"/>
                  <a:gd name="T55" fmla="*/ 8 h 10"/>
                  <a:gd name="T56" fmla="*/ 10 w 12"/>
                  <a:gd name="T57" fmla="*/ 6 h 10"/>
                  <a:gd name="T58" fmla="*/ 9 w 12"/>
                  <a:gd name="T59" fmla="*/ 7 h 10"/>
                  <a:gd name="T60" fmla="*/ 9 w 12"/>
                  <a:gd name="T61" fmla="*/ 5 h 10"/>
                  <a:gd name="T62" fmla="*/ 9 w 12"/>
                  <a:gd name="T63" fmla="*/ 7 h 10"/>
                  <a:gd name="T64" fmla="*/ 6 w 12"/>
                  <a:gd name="T65" fmla="*/ 5 h 10"/>
                  <a:gd name="T66" fmla="*/ 7 w 12"/>
                  <a:gd name="T67" fmla="*/ 6 h 10"/>
                  <a:gd name="T68" fmla="*/ 6 w 12"/>
                  <a:gd name="T69" fmla="*/ 5 h 10"/>
                  <a:gd name="T70" fmla="*/ 6 w 12"/>
                  <a:gd name="T71" fmla="*/ 4 h 10"/>
                  <a:gd name="T72" fmla="*/ 5 w 12"/>
                  <a:gd name="T73" fmla="*/ 4 h 10"/>
                  <a:gd name="T74" fmla="*/ 5 w 12"/>
                  <a:gd name="T75" fmla="*/ 3 h 10"/>
                  <a:gd name="T76" fmla="*/ 5 w 12"/>
                  <a:gd name="T77" fmla="*/ 3 h 10"/>
                  <a:gd name="T78" fmla="*/ 3 w 12"/>
                  <a:gd name="T79" fmla="*/ 2 h 10"/>
                  <a:gd name="T80" fmla="*/ 6 w 12"/>
                  <a:gd name="T81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2" h="10">
                    <a:moveTo>
                      <a:pt x="6" y="2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5" y="2"/>
                      <a:pt x="4" y="1"/>
                      <a:pt x="5" y="2"/>
                    </a:cubicBezTo>
                    <a:cubicBezTo>
                      <a:pt x="3" y="1"/>
                      <a:pt x="5" y="0"/>
                      <a:pt x="3" y="0"/>
                    </a:cubicBezTo>
                    <a:cubicBezTo>
                      <a:pt x="4" y="4"/>
                      <a:pt x="0" y="2"/>
                      <a:pt x="7" y="8"/>
                    </a:cubicBezTo>
                    <a:cubicBezTo>
                      <a:pt x="7" y="8"/>
                      <a:pt x="6" y="10"/>
                      <a:pt x="4" y="6"/>
                    </a:cubicBezTo>
                    <a:cubicBezTo>
                      <a:pt x="10" y="10"/>
                      <a:pt x="7" y="10"/>
                      <a:pt x="9" y="8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0"/>
                      <a:pt x="10" y="7"/>
                      <a:pt x="10" y="9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7"/>
                      <a:pt x="11" y="7"/>
                      <a:pt x="11" y="8"/>
                    </a:cubicBezTo>
                    <a:cubicBezTo>
                      <a:pt x="11" y="9"/>
                      <a:pt x="11" y="8"/>
                      <a:pt x="11" y="8"/>
                    </a:cubicBezTo>
                    <a:cubicBezTo>
                      <a:pt x="11" y="9"/>
                      <a:pt x="11" y="8"/>
                      <a:pt x="11" y="8"/>
                    </a:cubicBezTo>
                    <a:cubicBezTo>
                      <a:pt x="11" y="8"/>
                      <a:pt x="11" y="9"/>
                      <a:pt x="11" y="9"/>
                    </a:cubicBezTo>
                    <a:cubicBezTo>
                      <a:pt x="12" y="8"/>
                      <a:pt x="12" y="10"/>
                      <a:pt x="12" y="7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6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10"/>
                      <a:pt x="11" y="6"/>
                      <a:pt x="11" y="7"/>
                    </a:cubicBezTo>
                    <a:cubicBezTo>
                      <a:pt x="11" y="6"/>
                      <a:pt x="11" y="6"/>
                      <a:pt x="11" y="5"/>
                    </a:cubicBezTo>
                    <a:cubicBezTo>
                      <a:pt x="11" y="3"/>
                      <a:pt x="10" y="7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5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7"/>
                      <a:pt x="10" y="8"/>
                    </a:cubicBezTo>
                    <a:cubicBezTo>
                      <a:pt x="10" y="6"/>
                      <a:pt x="10" y="8"/>
                      <a:pt x="9" y="8"/>
                    </a:cubicBezTo>
                    <a:cubicBezTo>
                      <a:pt x="9" y="7"/>
                      <a:pt x="10" y="7"/>
                      <a:pt x="10" y="6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9" y="5"/>
                      <a:pt x="9" y="5"/>
                    </a:cubicBezTo>
                    <a:cubicBezTo>
                      <a:pt x="9" y="6"/>
                      <a:pt x="9" y="5"/>
                      <a:pt x="9" y="7"/>
                    </a:cubicBezTo>
                    <a:cubicBezTo>
                      <a:pt x="8" y="5"/>
                      <a:pt x="9" y="7"/>
                      <a:pt x="6" y="5"/>
                    </a:cubicBezTo>
                    <a:cubicBezTo>
                      <a:pt x="6" y="4"/>
                      <a:pt x="7" y="6"/>
                      <a:pt x="7" y="6"/>
                    </a:cubicBezTo>
                    <a:cubicBezTo>
                      <a:pt x="7" y="5"/>
                      <a:pt x="7" y="5"/>
                      <a:pt x="6" y="5"/>
                    </a:cubicBezTo>
                    <a:cubicBezTo>
                      <a:pt x="5" y="5"/>
                      <a:pt x="5" y="4"/>
                      <a:pt x="6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4"/>
                      <a:pt x="6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3" y="3"/>
                      <a:pt x="3" y="2"/>
                    </a:cubicBezTo>
                    <a:cubicBezTo>
                      <a:pt x="5" y="2"/>
                      <a:pt x="4" y="3"/>
                      <a:pt x="6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66" name="Freeform 1166"/>
              <p:cNvSpPr/>
              <p:nvPr/>
            </p:nvSpPr>
            <p:spPr bwMode="auto">
              <a:xfrm>
                <a:off x="1721" y="2970"/>
                <a:ext cx="8" cy="3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1 h 1"/>
                  <a:gd name="T4" fmla="*/ 1 w 3"/>
                  <a:gd name="T5" fmla="*/ 0 h 1"/>
                  <a:gd name="T6" fmla="*/ 1 w 3"/>
                  <a:gd name="T7" fmla="*/ 1 h 1"/>
                  <a:gd name="T8" fmla="*/ 2 w 3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1" y="0"/>
                      <a:pt x="0" y="1"/>
                      <a:pt x="1" y="1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67" name="Freeform 1167"/>
              <p:cNvSpPr/>
              <p:nvPr/>
            </p:nvSpPr>
            <p:spPr bwMode="auto">
              <a:xfrm>
                <a:off x="1721" y="2957"/>
                <a:ext cx="38" cy="16"/>
              </a:xfrm>
              <a:custGeom>
                <a:avLst/>
                <a:gdLst>
                  <a:gd name="T0" fmla="*/ 10 w 14"/>
                  <a:gd name="T1" fmla="*/ 4 h 6"/>
                  <a:gd name="T2" fmla="*/ 11 w 14"/>
                  <a:gd name="T3" fmla="*/ 3 h 6"/>
                  <a:gd name="T4" fmla="*/ 7 w 14"/>
                  <a:gd name="T5" fmla="*/ 0 h 6"/>
                  <a:gd name="T6" fmla="*/ 3 w 14"/>
                  <a:gd name="T7" fmla="*/ 4 h 6"/>
                  <a:gd name="T8" fmla="*/ 1 w 14"/>
                  <a:gd name="T9" fmla="*/ 4 h 6"/>
                  <a:gd name="T10" fmla="*/ 2 w 14"/>
                  <a:gd name="T11" fmla="*/ 5 h 6"/>
                  <a:gd name="T12" fmla="*/ 2 w 14"/>
                  <a:gd name="T13" fmla="*/ 4 h 6"/>
                  <a:gd name="T14" fmla="*/ 3 w 14"/>
                  <a:gd name="T15" fmla="*/ 5 h 6"/>
                  <a:gd name="T16" fmla="*/ 3 w 14"/>
                  <a:gd name="T17" fmla="*/ 4 h 6"/>
                  <a:gd name="T18" fmla="*/ 3 w 14"/>
                  <a:gd name="T19" fmla="*/ 5 h 6"/>
                  <a:gd name="T20" fmla="*/ 8 w 14"/>
                  <a:gd name="T21" fmla="*/ 2 h 6"/>
                  <a:gd name="T22" fmla="*/ 7 w 14"/>
                  <a:gd name="T23" fmla="*/ 4 h 6"/>
                  <a:gd name="T24" fmla="*/ 8 w 14"/>
                  <a:gd name="T25" fmla="*/ 5 h 6"/>
                  <a:gd name="T26" fmla="*/ 8 w 14"/>
                  <a:gd name="T27" fmla="*/ 4 h 6"/>
                  <a:gd name="T28" fmla="*/ 9 w 14"/>
                  <a:gd name="T29" fmla="*/ 3 h 6"/>
                  <a:gd name="T30" fmla="*/ 8 w 14"/>
                  <a:gd name="T31" fmla="*/ 5 h 6"/>
                  <a:gd name="T32" fmla="*/ 10 w 14"/>
                  <a:gd name="T33" fmla="*/ 6 h 6"/>
                  <a:gd name="T34" fmla="*/ 12 w 14"/>
                  <a:gd name="T35" fmla="*/ 5 h 6"/>
                  <a:gd name="T36" fmla="*/ 11 w 14"/>
                  <a:gd name="T37" fmla="*/ 6 h 6"/>
                  <a:gd name="T38" fmla="*/ 11 w 14"/>
                  <a:gd name="T39" fmla="*/ 6 h 6"/>
                  <a:gd name="T40" fmla="*/ 13 w 14"/>
                  <a:gd name="T41" fmla="*/ 5 h 6"/>
                  <a:gd name="T42" fmla="*/ 10 w 14"/>
                  <a:gd name="T43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4" h="6">
                    <a:moveTo>
                      <a:pt x="10" y="4"/>
                    </a:moveTo>
                    <a:cubicBezTo>
                      <a:pt x="11" y="3"/>
                      <a:pt x="11" y="3"/>
                      <a:pt x="11" y="3"/>
                    </a:cubicBezTo>
                    <a:cubicBezTo>
                      <a:pt x="9" y="2"/>
                      <a:pt x="11" y="3"/>
                      <a:pt x="7" y="0"/>
                    </a:cubicBezTo>
                    <a:cubicBezTo>
                      <a:pt x="4" y="0"/>
                      <a:pt x="3" y="3"/>
                      <a:pt x="3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0" y="5"/>
                      <a:pt x="2" y="5"/>
                    </a:cubicBezTo>
                    <a:cubicBezTo>
                      <a:pt x="2" y="5"/>
                      <a:pt x="1" y="5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5" y="6"/>
                      <a:pt x="2" y="0"/>
                      <a:pt x="8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9" y="4"/>
                      <a:pt x="8" y="4"/>
                      <a:pt x="8" y="5"/>
                    </a:cubicBezTo>
                    <a:cubicBezTo>
                      <a:pt x="8" y="5"/>
                      <a:pt x="9" y="4"/>
                      <a:pt x="8" y="4"/>
                    </a:cubicBezTo>
                    <a:cubicBezTo>
                      <a:pt x="8" y="4"/>
                      <a:pt x="9" y="4"/>
                      <a:pt x="9" y="3"/>
                    </a:cubicBezTo>
                    <a:cubicBezTo>
                      <a:pt x="11" y="3"/>
                      <a:pt x="8" y="4"/>
                      <a:pt x="8" y="5"/>
                    </a:cubicBezTo>
                    <a:cubicBezTo>
                      <a:pt x="9" y="4"/>
                      <a:pt x="11" y="5"/>
                      <a:pt x="10" y="6"/>
                    </a:cubicBezTo>
                    <a:cubicBezTo>
                      <a:pt x="11" y="5"/>
                      <a:pt x="12" y="4"/>
                      <a:pt x="12" y="5"/>
                    </a:cubicBezTo>
                    <a:cubicBezTo>
                      <a:pt x="12" y="5"/>
                      <a:pt x="11" y="5"/>
                      <a:pt x="11" y="6"/>
                    </a:cubicBezTo>
                    <a:cubicBezTo>
                      <a:pt x="11" y="6"/>
                      <a:pt x="10" y="6"/>
                      <a:pt x="11" y="6"/>
                    </a:cubicBezTo>
                    <a:cubicBezTo>
                      <a:pt x="11" y="6"/>
                      <a:pt x="13" y="5"/>
                      <a:pt x="13" y="5"/>
                    </a:cubicBezTo>
                    <a:cubicBezTo>
                      <a:pt x="14" y="3"/>
                      <a:pt x="11" y="5"/>
                      <a:pt x="1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68" name="Freeform 1168"/>
              <p:cNvSpPr/>
              <p:nvPr/>
            </p:nvSpPr>
            <p:spPr bwMode="auto">
              <a:xfrm>
                <a:off x="1750" y="2965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0 h 3"/>
                  <a:gd name="T4" fmla="*/ 0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69" name="Freeform 1169"/>
              <p:cNvSpPr/>
              <p:nvPr/>
            </p:nvSpPr>
            <p:spPr bwMode="auto">
              <a:xfrm>
                <a:off x="337" y="2587"/>
                <a:ext cx="1013" cy="677"/>
              </a:xfrm>
              <a:custGeom>
                <a:avLst/>
                <a:gdLst>
                  <a:gd name="T0" fmla="*/ 274 w 372"/>
                  <a:gd name="T1" fmla="*/ 167 h 249"/>
                  <a:gd name="T2" fmla="*/ 276 w 372"/>
                  <a:gd name="T3" fmla="*/ 139 h 249"/>
                  <a:gd name="T4" fmla="*/ 323 w 372"/>
                  <a:gd name="T5" fmla="*/ 107 h 249"/>
                  <a:gd name="T6" fmla="*/ 372 w 372"/>
                  <a:gd name="T7" fmla="*/ 74 h 249"/>
                  <a:gd name="T8" fmla="*/ 361 w 372"/>
                  <a:gd name="T9" fmla="*/ 60 h 249"/>
                  <a:gd name="T10" fmla="*/ 337 w 372"/>
                  <a:gd name="T11" fmla="*/ 73 h 249"/>
                  <a:gd name="T12" fmla="*/ 356 w 372"/>
                  <a:gd name="T13" fmla="*/ 65 h 249"/>
                  <a:gd name="T14" fmla="*/ 308 w 372"/>
                  <a:gd name="T15" fmla="*/ 84 h 249"/>
                  <a:gd name="T16" fmla="*/ 267 w 372"/>
                  <a:gd name="T17" fmla="*/ 105 h 249"/>
                  <a:gd name="T18" fmla="*/ 185 w 372"/>
                  <a:gd name="T19" fmla="*/ 108 h 249"/>
                  <a:gd name="T20" fmla="*/ 89 w 372"/>
                  <a:gd name="T21" fmla="*/ 80 h 249"/>
                  <a:gd name="T22" fmla="*/ 30 w 372"/>
                  <a:gd name="T23" fmla="*/ 0 h 249"/>
                  <a:gd name="T24" fmla="*/ 1 w 372"/>
                  <a:gd name="T25" fmla="*/ 14 h 249"/>
                  <a:gd name="T26" fmla="*/ 19 w 372"/>
                  <a:gd name="T27" fmla="*/ 50 h 249"/>
                  <a:gd name="T28" fmla="*/ 63 w 372"/>
                  <a:gd name="T29" fmla="*/ 124 h 249"/>
                  <a:gd name="T30" fmla="*/ 64 w 372"/>
                  <a:gd name="T31" fmla="*/ 174 h 249"/>
                  <a:gd name="T32" fmla="*/ 59 w 372"/>
                  <a:gd name="T33" fmla="*/ 212 h 249"/>
                  <a:gd name="T34" fmla="*/ 47 w 372"/>
                  <a:gd name="T35" fmla="*/ 247 h 249"/>
                  <a:gd name="T36" fmla="*/ 102 w 372"/>
                  <a:gd name="T37" fmla="*/ 245 h 249"/>
                  <a:gd name="T38" fmla="*/ 155 w 372"/>
                  <a:gd name="T39" fmla="*/ 246 h 249"/>
                  <a:gd name="T40" fmla="*/ 266 w 372"/>
                  <a:gd name="T41" fmla="*/ 247 h 249"/>
                  <a:gd name="T42" fmla="*/ 290 w 372"/>
                  <a:gd name="T43" fmla="*/ 247 h 249"/>
                  <a:gd name="T44" fmla="*/ 276 w 372"/>
                  <a:gd name="T45" fmla="*/ 195 h 249"/>
                  <a:gd name="T46" fmla="*/ 274 w 372"/>
                  <a:gd name="T47" fmla="*/ 167 h 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72" h="249">
                    <a:moveTo>
                      <a:pt x="274" y="167"/>
                    </a:moveTo>
                    <a:cubicBezTo>
                      <a:pt x="271" y="155"/>
                      <a:pt x="275" y="150"/>
                      <a:pt x="276" y="139"/>
                    </a:cubicBezTo>
                    <a:cubicBezTo>
                      <a:pt x="292" y="131"/>
                      <a:pt x="308" y="118"/>
                      <a:pt x="323" y="107"/>
                    </a:cubicBezTo>
                    <a:cubicBezTo>
                      <a:pt x="339" y="96"/>
                      <a:pt x="356" y="86"/>
                      <a:pt x="372" y="74"/>
                    </a:cubicBezTo>
                    <a:cubicBezTo>
                      <a:pt x="368" y="69"/>
                      <a:pt x="364" y="65"/>
                      <a:pt x="361" y="60"/>
                    </a:cubicBezTo>
                    <a:cubicBezTo>
                      <a:pt x="353" y="63"/>
                      <a:pt x="343" y="67"/>
                      <a:pt x="337" y="73"/>
                    </a:cubicBezTo>
                    <a:cubicBezTo>
                      <a:pt x="343" y="70"/>
                      <a:pt x="349" y="66"/>
                      <a:pt x="356" y="65"/>
                    </a:cubicBezTo>
                    <a:cubicBezTo>
                      <a:pt x="342" y="73"/>
                      <a:pt x="324" y="77"/>
                      <a:pt x="308" y="84"/>
                    </a:cubicBezTo>
                    <a:cubicBezTo>
                      <a:pt x="294" y="91"/>
                      <a:pt x="281" y="100"/>
                      <a:pt x="267" y="105"/>
                    </a:cubicBezTo>
                    <a:cubicBezTo>
                      <a:pt x="242" y="114"/>
                      <a:pt x="212" y="111"/>
                      <a:pt x="185" y="108"/>
                    </a:cubicBezTo>
                    <a:cubicBezTo>
                      <a:pt x="154" y="103"/>
                      <a:pt x="114" y="100"/>
                      <a:pt x="89" y="80"/>
                    </a:cubicBezTo>
                    <a:cubicBezTo>
                      <a:pt x="63" y="58"/>
                      <a:pt x="47" y="27"/>
                      <a:pt x="30" y="0"/>
                    </a:cubicBezTo>
                    <a:cubicBezTo>
                      <a:pt x="23" y="5"/>
                      <a:pt x="3" y="7"/>
                      <a:pt x="1" y="14"/>
                    </a:cubicBezTo>
                    <a:cubicBezTo>
                      <a:pt x="0" y="19"/>
                      <a:pt x="16" y="44"/>
                      <a:pt x="19" y="50"/>
                    </a:cubicBezTo>
                    <a:cubicBezTo>
                      <a:pt x="33" y="75"/>
                      <a:pt x="49" y="99"/>
                      <a:pt x="63" y="124"/>
                    </a:cubicBezTo>
                    <a:cubicBezTo>
                      <a:pt x="71" y="140"/>
                      <a:pt x="69" y="158"/>
                      <a:pt x="64" y="174"/>
                    </a:cubicBezTo>
                    <a:cubicBezTo>
                      <a:pt x="61" y="187"/>
                      <a:pt x="61" y="199"/>
                      <a:pt x="59" y="212"/>
                    </a:cubicBezTo>
                    <a:cubicBezTo>
                      <a:pt x="58" y="227"/>
                      <a:pt x="51" y="234"/>
                      <a:pt x="47" y="247"/>
                    </a:cubicBezTo>
                    <a:cubicBezTo>
                      <a:pt x="65" y="248"/>
                      <a:pt x="83" y="245"/>
                      <a:pt x="102" y="245"/>
                    </a:cubicBezTo>
                    <a:cubicBezTo>
                      <a:pt x="121" y="245"/>
                      <a:pt x="138" y="246"/>
                      <a:pt x="155" y="246"/>
                    </a:cubicBezTo>
                    <a:cubicBezTo>
                      <a:pt x="191" y="246"/>
                      <a:pt x="229" y="249"/>
                      <a:pt x="266" y="247"/>
                    </a:cubicBezTo>
                    <a:cubicBezTo>
                      <a:pt x="274" y="247"/>
                      <a:pt x="282" y="247"/>
                      <a:pt x="290" y="247"/>
                    </a:cubicBezTo>
                    <a:cubicBezTo>
                      <a:pt x="282" y="232"/>
                      <a:pt x="278" y="212"/>
                      <a:pt x="276" y="195"/>
                    </a:cubicBezTo>
                    <a:cubicBezTo>
                      <a:pt x="275" y="186"/>
                      <a:pt x="276" y="176"/>
                      <a:pt x="274" y="167"/>
                    </a:cubicBezTo>
                    <a:close/>
                  </a:path>
                </a:pathLst>
              </a:custGeom>
              <a:solidFill>
                <a:srgbClr val="FF88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70" name="Freeform 1170"/>
              <p:cNvSpPr/>
              <p:nvPr/>
            </p:nvSpPr>
            <p:spPr bwMode="auto">
              <a:xfrm>
                <a:off x="558" y="2837"/>
                <a:ext cx="542" cy="150"/>
              </a:xfrm>
              <a:custGeom>
                <a:avLst/>
                <a:gdLst>
                  <a:gd name="T0" fmla="*/ 16 w 199"/>
                  <a:gd name="T1" fmla="*/ 3 h 55"/>
                  <a:gd name="T2" fmla="*/ 6 w 199"/>
                  <a:gd name="T3" fmla="*/ 23 h 55"/>
                  <a:gd name="T4" fmla="*/ 34 w 199"/>
                  <a:gd name="T5" fmla="*/ 16 h 55"/>
                  <a:gd name="T6" fmla="*/ 61 w 199"/>
                  <a:gd name="T7" fmla="*/ 26 h 55"/>
                  <a:gd name="T8" fmla="*/ 92 w 199"/>
                  <a:gd name="T9" fmla="*/ 31 h 55"/>
                  <a:gd name="T10" fmla="*/ 122 w 199"/>
                  <a:gd name="T11" fmla="*/ 36 h 55"/>
                  <a:gd name="T12" fmla="*/ 134 w 199"/>
                  <a:gd name="T13" fmla="*/ 51 h 55"/>
                  <a:gd name="T14" fmla="*/ 148 w 199"/>
                  <a:gd name="T15" fmla="*/ 36 h 55"/>
                  <a:gd name="T16" fmla="*/ 161 w 199"/>
                  <a:gd name="T17" fmla="*/ 48 h 55"/>
                  <a:gd name="T18" fmla="*/ 171 w 199"/>
                  <a:gd name="T19" fmla="*/ 32 h 55"/>
                  <a:gd name="T20" fmla="*/ 189 w 199"/>
                  <a:gd name="T21" fmla="*/ 23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99" h="55">
                    <a:moveTo>
                      <a:pt x="16" y="3"/>
                    </a:moveTo>
                    <a:cubicBezTo>
                      <a:pt x="8" y="0"/>
                      <a:pt x="0" y="16"/>
                      <a:pt x="6" y="23"/>
                    </a:cubicBezTo>
                    <a:cubicBezTo>
                      <a:pt x="14" y="33"/>
                      <a:pt x="28" y="22"/>
                      <a:pt x="34" y="16"/>
                    </a:cubicBezTo>
                    <a:cubicBezTo>
                      <a:pt x="12" y="36"/>
                      <a:pt x="56" y="51"/>
                      <a:pt x="61" y="26"/>
                    </a:cubicBezTo>
                    <a:cubicBezTo>
                      <a:pt x="50" y="48"/>
                      <a:pt x="85" y="48"/>
                      <a:pt x="92" y="31"/>
                    </a:cubicBezTo>
                    <a:cubicBezTo>
                      <a:pt x="92" y="51"/>
                      <a:pt x="124" y="55"/>
                      <a:pt x="122" y="36"/>
                    </a:cubicBezTo>
                    <a:cubicBezTo>
                      <a:pt x="121" y="44"/>
                      <a:pt x="127" y="50"/>
                      <a:pt x="134" y="51"/>
                    </a:cubicBezTo>
                    <a:cubicBezTo>
                      <a:pt x="145" y="52"/>
                      <a:pt x="146" y="44"/>
                      <a:pt x="148" y="36"/>
                    </a:cubicBezTo>
                    <a:cubicBezTo>
                      <a:pt x="147" y="44"/>
                      <a:pt x="153" y="50"/>
                      <a:pt x="161" y="48"/>
                    </a:cubicBezTo>
                    <a:cubicBezTo>
                      <a:pt x="170" y="46"/>
                      <a:pt x="170" y="39"/>
                      <a:pt x="171" y="32"/>
                    </a:cubicBezTo>
                    <a:cubicBezTo>
                      <a:pt x="180" y="54"/>
                      <a:pt x="199" y="29"/>
                      <a:pt x="189" y="23"/>
                    </a:cubicBezTo>
                  </a:path>
                </a:pathLst>
              </a:custGeom>
              <a:solidFill>
                <a:srgbClr val="E55C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71" name="Freeform 1171"/>
              <p:cNvSpPr/>
              <p:nvPr/>
            </p:nvSpPr>
            <p:spPr bwMode="auto">
              <a:xfrm>
                <a:off x="1075" y="2911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0 w 3"/>
                  <a:gd name="T3" fmla="*/ 2 h 2"/>
                  <a:gd name="T4" fmla="*/ 3 w 3"/>
                  <a:gd name="T5" fmla="*/ 2 h 2"/>
                  <a:gd name="T6" fmla="*/ 0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0" y="2"/>
                    </a:lnTo>
                    <a:lnTo>
                      <a:pt x="3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72" name="Freeform 1172"/>
              <p:cNvSpPr/>
              <p:nvPr/>
            </p:nvSpPr>
            <p:spPr bwMode="auto">
              <a:xfrm>
                <a:off x="1067" y="2913"/>
                <a:ext cx="14" cy="14"/>
              </a:xfrm>
              <a:custGeom>
                <a:avLst/>
                <a:gdLst>
                  <a:gd name="T0" fmla="*/ 0 w 5"/>
                  <a:gd name="T1" fmla="*/ 3 h 5"/>
                  <a:gd name="T2" fmla="*/ 0 w 5"/>
                  <a:gd name="T3" fmla="*/ 4 h 5"/>
                  <a:gd name="T4" fmla="*/ 5 w 5"/>
                  <a:gd name="T5" fmla="*/ 2 h 5"/>
                  <a:gd name="T6" fmla="*/ 1 w 5"/>
                  <a:gd name="T7" fmla="*/ 1 h 5"/>
                  <a:gd name="T8" fmla="*/ 3 w 5"/>
                  <a:gd name="T9" fmla="*/ 3 h 5"/>
                  <a:gd name="T10" fmla="*/ 0 w 5"/>
                  <a:gd name="T11" fmla="*/ 2 h 5"/>
                  <a:gd name="T12" fmla="*/ 1 w 5"/>
                  <a:gd name="T13" fmla="*/ 3 h 5"/>
                  <a:gd name="T14" fmla="*/ 0 w 5"/>
                  <a:gd name="T15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5">
                    <a:moveTo>
                      <a:pt x="0" y="3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3" y="4"/>
                      <a:pt x="3" y="5"/>
                      <a:pt x="5" y="2"/>
                    </a:cubicBezTo>
                    <a:cubicBezTo>
                      <a:pt x="4" y="2"/>
                      <a:pt x="2" y="0"/>
                      <a:pt x="1" y="1"/>
                    </a:cubicBezTo>
                    <a:cubicBezTo>
                      <a:pt x="2" y="2"/>
                      <a:pt x="3" y="2"/>
                      <a:pt x="3" y="3"/>
                    </a:cubicBezTo>
                    <a:cubicBezTo>
                      <a:pt x="2" y="3"/>
                      <a:pt x="2" y="2"/>
                      <a:pt x="0" y="2"/>
                    </a:cubicBezTo>
                    <a:cubicBezTo>
                      <a:pt x="0" y="3"/>
                      <a:pt x="1" y="2"/>
                      <a:pt x="1" y="3"/>
                    </a:cubicBez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73" name="Freeform 1173"/>
              <p:cNvSpPr/>
              <p:nvPr/>
            </p:nvSpPr>
            <p:spPr bwMode="auto">
              <a:xfrm>
                <a:off x="1070" y="2924"/>
                <a:ext cx="5" cy="3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74" name="Freeform 1174"/>
              <p:cNvSpPr/>
              <p:nvPr/>
            </p:nvSpPr>
            <p:spPr bwMode="auto">
              <a:xfrm>
                <a:off x="1073" y="2927"/>
                <a:ext cx="5" cy="5"/>
              </a:xfrm>
              <a:custGeom>
                <a:avLst/>
                <a:gdLst>
                  <a:gd name="T0" fmla="*/ 1 w 2"/>
                  <a:gd name="T1" fmla="*/ 0 h 2"/>
                  <a:gd name="T2" fmla="*/ 0 w 2"/>
                  <a:gd name="T3" fmla="*/ 0 h 2"/>
                  <a:gd name="T4" fmla="*/ 2 w 2"/>
                  <a:gd name="T5" fmla="*/ 2 h 2"/>
                  <a:gd name="T6" fmla="*/ 1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1"/>
                      <a:pt x="0" y="0"/>
                      <a:pt x="0" y="0"/>
                    </a:cubicBezTo>
                    <a:cubicBezTo>
                      <a:pt x="2" y="2"/>
                      <a:pt x="2" y="2"/>
                      <a:pt x="2" y="2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75" name="Freeform 1175"/>
              <p:cNvSpPr/>
              <p:nvPr/>
            </p:nvSpPr>
            <p:spPr bwMode="auto">
              <a:xfrm>
                <a:off x="1070" y="2935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76" name="Freeform 1176"/>
              <p:cNvSpPr/>
              <p:nvPr/>
            </p:nvSpPr>
            <p:spPr bwMode="auto">
              <a:xfrm>
                <a:off x="1064" y="2930"/>
                <a:ext cx="6" cy="10"/>
              </a:xfrm>
              <a:custGeom>
                <a:avLst/>
                <a:gdLst>
                  <a:gd name="T0" fmla="*/ 1 w 2"/>
                  <a:gd name="T1" fmla="*/ 4 h 4"/>
                  <a:gd name="T2" fmla="*/ 2 w 2"/>
                  <a:gd name="T3" fmla="*/ 3 h 4"/>
                  <a:gd name="T4" fmla="*/ 2 w 2"/>
                  <a:gd name="T5" fmla="*/ 3 h 4"/>
                  <a:gd name="T6" fmla="*/ 1 w 2"/>
                  <a:gd name="T7" fmla="*/ 1 h 4"/>
                  <a:gd name="T8" fmla="*/ 2 w 2"/>
                  <a:gd name="T9" fmla="*/ 0 h 4"/>
                  <a:gd name="T10" fmla="*/ 0 w 2"/>
                  <a:gd name="T11" fmla="*/ 0 h 4"/>
                  <a:gd name="T12" fmla="*/ 1 w 2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2" y="4"/>
                      <a:pt x="2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0" y="1"/>
                      <a:pt x="1" y="1"/>
                    </a:cubicBezTo>
                    <a:cubicBezTo>
                      <a:pt x="1" y="0"/>
                      <a:pt x="2" y="1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3"/>
                      <a:pt x="1" y="4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77" name="Freeform 1177"/>
              <p:cNvSpPr/>
              <p:nvPr/>
            </p:nvSpPr>
            <p:spPr bwMode="auto">
              <a:xfrm>
                <a:off x="1070" y="293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78" name="Freeform 1178"/>
              <p:cNvSpPr/>
              <p:nvPr/>
            </p:nvSpPr>
            <p:spPr bwMode="auto">
              <a:xfrm>
                <a:off x="1073" y="2930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79" name="Freeform 1179"/>
              <p:cNvSpPr/>
              <p:nvPr/>
            </p:nvSpPr>
            <p:spPr bwMode="auto">
              <a:xfrm>
                <a:off x="1056" y="2932"/>
                <a:ext cx="11" cy="11"/>
              </a:xfrm>
              <a:custGeom>
                <a:avLst/>
                <a:gdLst>
                  <a:gd name="T0" fmla="*/ 2 w 4"/>
                  <a:gd name="T1" fmla="*/ 4 h 4"/>
                  <a:gd name="T2" fmla="*/ 3 w 4"/>
                  <a:gd name="T3" fmla="*/ 2 h 4"/>
                  <a:gd name="T4" fmla="*/ 0 w 4"/>
                  <a:gd name="T5" fmla="*/ 0 h 4"/>
                  <a:gd name="T6" fmla="*/ 0 w 4"/>
                  <a:gd name="T7" fmla="*/ 1 h 4"/>
                  <a:gd name="T8" fmla="*/ 2 w 4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2" y="4"/>
                    </a:moveTo>
                    <a:cubicBezTo>
                      <a:pt x="1" y="2"/>
                      <a:pt x="4" y="3"/>
                      <a:pt x="3" y="2"/>
                    </a:cubicBezTo>
                    <a:cubicBezTo>
                      <a:pt x="2" y="3"/>
                      <a:pt x="1" y="2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80" name="Freeform 1180"/>
              <p:cNvSpPr/>
              <p:nvPr/>
            </p:nvSpPr>
            <p:spPr bwMode="auto">
              <a:xfrm>
                <a:off x="1051" y="293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81" name="Freeform 1181"/>
              <p:cNvSpPr/>
              <p:nvPr/>
            </p:nvSpPr>
            <p:spPr bwMode="auto">
              <a:xfrm>
                <a:off x="1037" y="2930"/>
                <a:ext cx="17" cy="16"/>
              </a:xfrm>
              <a:custGeom>
                <a:avLst/>
                <a:gdLst>
                  <a:gd name="T0" fmla="*/ 0 w 6"/>
                  <a:gd name="T1" fmla="*/ 5 h 6"/>
                  <a:gd name="T2" fmla="*/ 3 w 6"/>
                  <a:gd name="T3" fmla="*/ 3 h 6"/>
                  <a:gd name="T4" fmla="*/ 2 w 6"/>
                  <a:gd name="T5" fmla="*/ 5 h 6"/>
                  <a:gd name="T6" fmla="*/ 4 w 6"/>
                  <a:gd name="T7" fmla="*/ 4 h 6"/>
                  <a:gd name="T8" fmla="*/ 3 w 6"/>
                  <a:gd name="T9" fmla="*/ 6 h 6"/>
                  <a:gd name="T10" fmla="*/ 5 w 6"/>
                  <a:gd name="T11" fmla="*/ 3 h 6"/>
                  <a:gd name="T12" fmla="*/ 6 w 6"/>
                  <a:gd name="T13" fmla="*/ 4 h 6"/>
                  <a:gd name="T14" fmla="*/ 5 w 6"/>
                  <a:gd name="T15" fmla="*/ 2 h 6"/>
                  <a:gd name="T16" fmla="*/ 5 w 6"/>
                  <a:gd name="T17" fmla="*/ 3 h 6"/>
                  <a:gd name="T18" fmla="*/ 5 w 6"/>
                  <a:gd name="T19" fmla="*/ 1 h 6"/>
                  <a:gd name="T20" fmla="*/ 2 w 6"/>
                  <a:gd name="T21" fmla="*/ 0 h 6"/>
                  <a:gd name="T22" fmla="*/ 0 w 6"/>
                  <a:gd name="T23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1" y="5"/>
                      <a:pt x="2" y="4"/>
                      <a:pt x="3" y="3"/>
                    </a:cubicBezTo>
                    <a:cubicBezTo>
                      <a:pt x="2" y="4"/>
                      <a:pt x="3" y="4"/>
                      <a:pt x="2" y="5"/>
                    </a:cubicBezTo>
                    <a:cubicBezTo>
                      <a:pt x="3" y="5"/>
                      <a:pt x="3" y="3"/>
                      <a:pt x="4" y="4"/>
                    </a:cubicBezTo>
                    <a:cubicBezTo>
                      <a:pt x="5" y="6"/>
                      <a:pt x="2" y="4"/>
                      <a:pt x="3" y="6"/>
                    </a:cubicBezTo>
                    <a:cubicBezTo>
                      <a:pt x="4" y="6"/>
                      <a:pt x="5" y="5"/>
                      <a:pt x="5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4"/>
                      <a:pt x="5" y="3"/>
                    </a:cubicBezTo>
                    <a:cubicBezTo>
                      <a:pt x="4" y="2"/>
                      <a:pt x="4" y="2"/>
                      <a:pt x="5" y="1"/>
                    </a:cubicBezTo>
                    <a:cubicBezTo>
                      <a:pt x="4" y="2"/>
                      <a:pt x="3" y="0"/>
                      <a:pt x="2" y="0"/>
                    </a:cubicBezTo>
                    <a:cubicBezTo>
                      <a:pt x="1" y="1"/>
                      <a:pt x="1" y="4"/>
                      <a:pt x="0" y="5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82" name="Freeform 1182"/>
              <p:cNvSpPr/>
              <p:nvPr/>
            </p:nvSpPr>
            <p:spPr bwMode="auto">
              <a:xfrm>
                <a:off x="1037" y="2935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83" name="Freeform 1183"/>
              <p:cNvSpPr/>
              <p:nvPr/>
            </p:nvSpPr>
            <p:spPr bwMode="auto">
              <a:xfrm>
                <a:off x="1024" y="2927"/>
                <a:ext cx="10" cy="16"/>
              </a:xfrm>
              <a:custGeom>
                <a:avLst/>
                <a:gdLst>
                  <a:gd name="T0" fmla="*/ 2 w 4"/>
                  <a:gd name="T1" fmla="*/ 6 h 6"/>
                  <a:gd name="T2" fmla="*/ 4 w 4"/>
                  <a:gd name="T3" fmla="*/ 5 h 6"/>
                  <a:gd name="T4" fmla="*/ 4 w 4"/>
                  <a:gd name="T5" fmla="*/ 6 h 6"/>
                  <a:gd name="T6" fmla="*/ 4 w 4"/>
                  <a:gd name="T7" fmla="*/ 4 h 6"/>
                  <a:gd name="T8" fmla="*/ 2 w 4"/>
                  <a:gd name="T9" fmla="*/ 5 h 6"/>
                  <a:gd name="T10" fmla="*/ 3 w 4"/>
                  <a:gd name="T11" fmla="*/ 2 h 6"/>
                  <a:gd name="T12" fmla="*/ 3 w 4"/>
                  <a:gd name="T13" fmla="*/ 3 h 6"/>
                  <a:gd name="T14" fmla="*/ 1 w 4"/>
                  <a:gd name="T15" fmla="*/ 2 h 6"/>
                  <a:gd name="T16" fmla="*/ 1 w 4"/>
                  <a:gd name="T17" fmla="*/ 3 h 6"/>
                  <a:gd name="T18" fmla="*/ 0 w 4"/>
                  <a:gd name="T19" fmla="*/ 3 h 6"/>
                  <a:gd name="T20" fmla="*/ 2 w 4"/>
                  <a:gd name="T21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6">
                    <a:moveTo>
                      <a:pt x="2" y="6"/>
                    </a:move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5"/>
                      <a:pt x="4" y="5"/>
                      <a:pt x="4" y="4"/>
                    </a:cubicBezTo>
                    <a:cubicBezTo>
                      <a:pt x="4" y="2"/>
                      <a:pt x="3" y="5"/>
                      <a:pt x="2" y="5"/>
                    </a:cubicBezTo>
                    <a:cubicBezTo>
                      <a:pt x="1" y="3"/>
                      <a:pt x="3" y="4"/>
                      <a:pt x="3" y="2"/>
                    </a:cubicBezTo>
                    <a:cubicBezTo>
                      <a:pt x="3" y="2"/>
                      <a:pt x="3" y="3"/>
                      <a:pt x="3" y="3"/>
                    </a:cubicBezTo>
                    <a:cubicBezTo>
                      <a:pt x="4" y="0"/>
                      <a:pt x="2" y="2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5"/>
                      <a:pt x="2" y="6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84" name="Freeform 1184"/>
              <p:cNvSpPr/>
              <p:nvPr/>
            </p:nvSpPr>
            <p:spPr bwMode="auto">
              <a:xfrm>
                <a:off x="1034" y="2943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85" name="Freeform 1185"/>
              <p:cNvSpPr/>
              <p:nvPr/>
            </p:nvSpPr>
            <p:spPr bwMode="auto">
              <a:xfrm>
                <a:off x="1010" y="2930"/>
                <a:ext cx="35" cy="5"/>
              </a:xfrm>
              <a:custGeom>
                <a:avLst/>
                <a:gdLst>
                  <a:gd name="T0" fmla="*/ 0 w 13"/>
                  <a:gd name="T1" fmla="*/ 2 h 2"/>
                  <a:gd name="T2" fmla="*/ 0 w 13"/>
                  <a:gd name="T3" fmla="*/ 2 h 2"/>
                  <a:gd name="T4" fmla="*/ 0 w 13"/>
                  <a:gd name="T5" fmla="*/ 2 h 2"/>
                  <a:gd name="T6" fmla="*/ 0 w 13"/>
                  <a:gd name="T7" fmla="*/ 2 h 2"/>
                  <a:gd name="T8" fmla="*/ 6 w 13"/>
                  <a:gd name="T9" fmla="*/ 1 h 2"/>
                  <a:gd name="T10" fmla="*/ 6 w 13"/>
                  <a:gd name="T11" fmla="*/ 1 h 2"/>
                  <a:gd name="T12" fmla="*/ 6 w 13"/>
                  <a:gd name="T13" fmla="*/ 1 h 2"/>
                  <a:gd name="T14" fmla="*/ 6 w 13"/>
                  <a:gd name="T15" fmla="*/ 1 h 2"/>
                  <a:gd name="T16" fmla="*/ 6 w 13"/>
                  <a:gd name="T17" fmla="*/ 1 h 2"/>
                  <a:gd name="T18" fmla="*/ 6 w 13"/>
                  <a:gd name="T19" fmla="*/ 1 h 2"/>
                  <a:gd name="T20" fmla="*/ 6 w 13"/>
                  <a:gd name="T21" fmla="*/ 1 h 2"/>
                  <a:gd name="T22" fmla="*/ 6 w 13"/>
                  <a:gd name="T23" fmla="*/ 1 h 2"/>
                  <a:gd name="T24" fmla="*/ 6 w 13"/>
                  <a:gd name="T25" fmla="*/ 1 h 2"/>
                  <a:gd name="T26" fmla="*/ 6 w 13"/>
                  <a:gd name="T27" fmla="*/ 1 h 2"/>
                  <a:gd name="T28" fmla="*/ 6 w 13"/>
                  <a:gd name="T29" fmla="*/ 1 h 2"/>
                  <a:gd name="T30" fmla="*/ 6 w 13"/>
                  <a:gd name="T31" fmla="*/ 1 h 2"/>
                  <a:gd name="T32" fmla="*/ 6 w 13"/>
                  <a:gd name="T33" fmla="*/ 1 h 2"/>
                  <a:gd name="T34" fmla="*/ 6 w 13"/>
                  <a:gd name="T35" fmla="*/ 1 h 2"/>
                  <a:gd name="T36" fmla="*/ 6 w 13"/>
                  <a:gd name="T37" fmla="*/ 1 h 2"/>
                  <a:gd name="T38" fmla="*/ 6 w 13"/>
                  <a:gd name="T39" fmla="*/ 1 h 2"/>
                  <a:gd name="T40" fmla="*/ 6 w 13"/>
                  <a:gd name="T41" fmla="*/ 1 h 2"/>
                  <a:gd name="T42" fmla="*/ 6 w 13"/>
                  <a:gd name="T43" fmla="*/ 1 h 2"/>
                  <a:gd name="T44" fmla="*/ 6 w 13"/>
                  <a:gd name="T45" fmla="*/ 1 h 2"/>
                  <a:gd name="T46" fmla="*/ 0 w 13"/>
                  <a:gd name="T47" fmla="*/ 2 h 2"/>
                  <a:gd name="T48" fmla="*/ 0 w 13"/>
                  <a:gd name="T49" fmla="*/ 2 h 2"/>
                  <a:gd name="T50" fmla="*/ 0 w 13"/>
                  <a:gd name="T5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3" h="2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2" y="0"/>
                      <a:pt x="3" y="2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3" y="2"/>
                      <a:pt x="13" y="0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86" name="Freeform 1186"/>
              <p:cNvSpPr/>
              <p:nvPr/>
            </p:nvSpPr>
            <p:spPr bwMode="auto">
              <a:xfrm>
                <a:off x="1013" y="2935"/>
                <a:ext cx="19" cy="3"/>
              </a:xfrm>
              <a:custGeom>
                <a:avLst/>
                <a:gdLst>
                  <a:gd name="T0" fmla="*/ 4 w 7"/>
                  <a:gd name="T1" fmla="*/ 1 h 1"/>
                  <a:gd name="T2" fmla="*/ 0 w 7"/>
                  <a:gd name="T3" fmla="*/ 1 h 1"/>
                  <a:gd name="T4" fmla="*/ 1 w 7"/>
                  <a:gd name="T5" fmla="*/ 1 h 1"/>
                  <a:gd name="T6" fmla="*/ 3 w 7"/>
                  <a:gd name="T7" fmla="*/ 1 h 1"/>
                  <a:gd name="T8" fmla="*/ 4 w 7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">
                    <a:moveTo>
                      <a:pt x="4" y="1"/>
                    </a:moveTo>
                    <a:cubicBezTo>
                      <a:pt x="3" y="1"/>
                      <a:pt x="7" y="0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5" y="0"/>
                      <a:pt x="2" y="1"/>
                      <a:pt x="3" y="1"/>
                    </a:cubicBezTo>
                    <a:cubicBezTo>
                      <a:pt x="3" y="1"/>
                      <a:pt x="4" y="1"/>
                      <a:pt x="4" y="1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87" name="Freeform 1187"/>
              <p:cNvSpPr/>
              <p:nvPr/>
            </p:nvSpPr>
            <p:spPr bwMode="auto">
              <a:xfrm>
                <a:off x="936" y="2938"/>
                <a:ext cx="82" cy="41"/>
              </a:xfrm>
              <a:custGeom>
                <a:avLst/>
                <a:gdLst>
                  <a:gd name="T0" fmla="*/ 0 w 30"/>
                  <a:gd name="T1" fmla="*/ 11 h 15"/>
                  <a:gd name="T2" fmla="*/ 1 w 30"/>
                  <a:gd name="T3" fmla="*/ 11 h 15"/>
                  <a:gd name="T4" fmla="*/ 2 w 30"/>
                  <a:gd name="T5" fmla="*/ 13 h 15"/>
                  <a:gd name="T6" fmla="*/ 3 w 30"/>
                  <a:gd name="T7" fmla="*/ 15 h 15"/>
                  <a:gd name="T8" fmla="*/ 4 w 30"/>
                  <a:gd name="T9" fmla="*/ 12 h 15"/>
                  <a:gd name="T10" fmla="*/ 5 w 30"/>
                  <a:gd name="T11" fmla="*/ 12 h 15"/>
                  <a:gd name="T12" fmla="*/ 6 w 30"/>
                  <a:gd name="T13" fmla="*/ 6 h 15"/>
                  <a:gd name="T14" fmla="*/ 9 w 30"/>
                  <a:gd name="T15" fmla="*/ 8 h 15"/>
                  <a:gd name="T16" fmla="*/ 23 w 30"/>
                  <a:gd name="T17" fmla="*/ 8 h 15"/>
                  <a:gd name="T18" fmla="*/ 23 w 30"/>
                  <a:gd name="T19" fmla="*/ 6 h 15"/>
                  <a:gd name="T20" fmla="*/ 24 w 30"/>
                  <a:gd name="T21" fmla="*/ 6 h 15"/>
                  <a:gd name="T22" fmla="*/ 24 w 30"/>
                  <a:gd name="T23" fmla="*/ 7 h 15"/>
                  <a:gd name="T24" fmla="*/ 27 w 30"/>
                  <a:gd name="T25" fmla="*/ 4 h 15"/>
                  <a:gd name="T26" fmla="*/ 25 w 30"/>
                  <a:gd name="T27" fmla="*/ 3 h 15"/>
                  <a:gd name="T28" fmla="*/ 28 w 30"/>
                  <a:gd name="T29" fmla="*/ 3 h 15"/>
                  <a:gd name="T30" fmla="*/ 28 w 30"/>
                  <a:gd name="T31" fmla="*/ 1 h 15"/>
                  <a:gd name="T32" fmla="*/ 26 w 30"/>
                  <a:gd name="T33" fmla="*/ 1 h 15"/>
                  <a:gd name="T34" fmla="*/ 25 w 30"/>
                  <a:gd name="T35" fmla="*/ 0 h 15"/>
                  <a:gd name="T36" fmla="*/ 21 w 30"/>
                  <a:gd name="T37" fmla="*/ 7 h 15"/>
                  <a:gd name="T38" fmla="*/ 21 w 30"/>
                  <a:gd name="T39" fmla="*/ 6 h 15"/>
                  <a:gd name="T40" fmla="*/ 16 w 30"/>
                  <a:gd name="T41" fmla="*/ 7 h 15"/>
                  <a:gd name="T42" fmla="*/ 14 w 30"/>
                  <a:gd name="T43" fmla="*/ 9 h 15"/>
                  <a:gd name="T44" fmla="*/ 13 w 30"/>
                  <a:gd name="T45" fmla="*/ 8 h 15"/>
                  <a:gd name="T46" fmla="*/ 13 w 30"/>
                  <a:gd name="T47" fmla="*/ 9 h 15"/>
                  <a:gd name="T48" fmla="*/ 12 w 30"/>
                  <a:gd name="T49" fmla="*/ 7 h 15"/>
                  <a:gd name="T50" fmla="*/ 11 w 30"/>
                  <a:gd name="T51" fmla="*/ 9 h 15"/>
                  <a:gd name="T52" fmla="*/ 11 w 30"/>
                  <a:gd name="T53" fmla="*/ 4 h 15"/>
                  <a:gd name="T54" fmla="*/ 10 w 30"/>
                  <a:gd name="T55" fmla="*/ 6 h 15"/>
                  <a:gd name="T56" fmla="*/ 9 w 30"/>
                  <a:gd name="T57" fmla="*/ 6 h 15"/>
                  <a:gd name="T58" fmla="*/ 11 w 30"/>
                  <a:gd name="T59" fmla="*/ 4 h 15"/>
                  <a:gd name="T60" fmla="*/ 11 w 30"/>
                  <a:gd name="T61" fmla="*/ 4 h 15"/>
                  <a:gd name="T62" fmla="*/ 11 w 30"/>
                  <a:gd name="T63" fmla="*/ 4 h 15"/>
                  <a:gd name="T64" fmla="*/ 10 w 30"/>
                  <a:gd name="T65" fmla="*/ 4 h 15"/>
                  <a:gd name="T66" fmla="*/ 10 w 30"/>
                  <a:gd name="T67" fmla="*/ 4 h 15"/>
                  <a:gd name="T68" fmla="*/ 10 w 30"/>
                  <a:gd name="T69" fmla="*/ 4 h 15"/>
                  <a:gd name="T70" fmla="*/ 10 w 30"/>
                  <a:gd name="T71" fmla="*/ 4 h 15"/>
                  <a:gd name="T72" fmla="*/ 2 w 30"/>
                  <a:gd name="T73" fmla="*/ 5 h 15"/>
                  <a:gd name="T74" fmla="*/ 2 w 30"/>
                  <a:gd name="T75" fmla="*/ 5 h 15"/>
                  <a:gd name="T76" fmla="*/ 2 w 30"/>
                  <a:gd name="T77" fmla="*/ 5 h 15"/>
                  <a:gd name="T78" fmla="*/ 2 w 30"/>
                  <a:gd name="T79" fmla="*/ 5 h 15"/>
                  <a:gd name="T80" fmla="*/ 2 w 30"/>
                  <a:gd name="T81" fmla="*/ 5 h 15"/>
                  <a:gd name="T82" fmla="*/ 3 w 30"/>
                  <a:gd name="T83" fmla="*/ 6 h 15"/>
                  <a:gd name="T84" fmla="*/ 3 w 30"/>
                  <a:gd name="T85" fmla="*/ 7 h 15"/>
                  <a:gd name="T86" fmla="*/ 4 w 30"/>
                  <a:gd name="T87" fmla="*/ 7 h 15"/>
                  <a:gd name="T88" fmla="*/ 3 w 30"/>
                  <a:gd name="T89" fmla="*/ 11 h 15"/>
                  <a:gd name="T90" fmla="*/ 1 w 30"/>
                  <a:gd name="T91" fmla="*/ 8 h 15"/>
                  <a:gd name="T92" fmla="*/ 0 w 30"/>
                  <a:gd name="T93" fmla="*/ 9 h 15"/>
                  <a:gd name="T94" fmla="*/ 2 w 30"/>
                  <a:gd name="T95" fmla="*/ 12 h 15"/>
                  <a:gd name="T96" fmla="*/ 0 w 30"/>
                  <a:gd name="T97" fmla="*/ 1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30" h="15">
                    <a:moveTo>
                      <a:pt x="0" y="11"/>
                    </a:moveTo>
                    <a:cubicBezTo>
                      <a:pt x="0" y="12"/>
                      <a:pt x="1" y="12"/>
                      <a:pt x="1" y="11"/>
                    </a:cubicBezTo>
                    <a:cubicBezTo>
                      <a:pt x="2" y="12"/>
                      <a:pt x="1" y="12"/>
                      <a:pt x="2" y="13"/>
                    </a:cubicBezTo>
                    <a:cubicBezTo>
                      <a:pt x="3" y="13"/>
                      <a:pt x="2" y="14"/>
                      <a:pt x="3" y="15"/>
                    </a:cubicBezTo>
                    <a:cubicBezTo>
                      <a:pt x="4" y="14"/>
                      <a:pt x="3" y="12"/>
                      <a:pt x="4" y="12"/>
                    </a:cubicBezTo>
                    <a:cubicBezTo>
                      <a:pt x="4" y="12"/>
                      <a:pt x="5" y="12"/>
                      <a:pt x="5" y="12"/>
                    </a:cubicBezTo>
                    <a:cubicBezTo>
                      <a:pt x="5" y="10"/>
                      <a:pt x="5" y="8"/>
                      <a:pt x="6" y="6"/>
                    </a:cubicBezTo>
                    <a:cubicBezTo>
                      <a:pt x="7" y="4"/>
                      <a:pt x="8" y="7"/>
                      <a:pt x="9" y="8"/>
                    </a:cubicBezTo>
                    <a:cubicBezTo>
                      <a:pt x="12" y="12"/>
                      <a:pt x="18" y="10"/>
                      <a:pt x="23" y="8"/>
                    </a:cubicBezTo>
                    <a:cubicBezTo>
                      <a:pt x="23" y="6"/>
                      <a:pt x="23" y="6"/>
                      <a:pt x="23" y="6"/>
                    </a:cubicBezTo>
                    <a:cubicBezTo>
                      <a:pt x="23" y="7"/>
                      <a:pt x="24" y="5"/>
                      <a:pt x="24" y="6"/>
                    </a:cubicBezTo>
                    <a:cubicBezTo>
                      <a:pt x="24" y="6"/>
                      <a:pt x="24" y="7"/>
                      <a:pt x="24" y="7"/>
                    </a:cubicBezTo>
                    <a:cubicBezTo>
                      <a:pt x="26" y="8"/>
                      <a:pt x="26" y="5"/>
                      <a:pt x="27" y="4"/>
                    </a:cubicBezTo>
                    <a:cubicBezTo>
                      <a:pt x="27" y="4"/>
                      <a:pt x="25" y="3"/>
                      <a:pt x="25" y="3"/>
                    </a:cubicBezTo>
                    <a:cubicBezTo>
                      <a:pt x="27" y="4"/>
                      <a:pt x="26" y="2"/>
                      <a:pt x="28" y="3"/>
                    </a:cubicBezTo>
                    <a:cubicBezTo>
                      <a:pt x="30" y="2"/>
                      <a:pt x="27" y="2"/>
                      <a:pt x="28" y="1"/>
                    </a:cubicBezTo>
                    <a:cubicBezTo>
                      <a:pt x="27" y="0"/>
                      <a:pt x="27" y="1"/>
                      <a:pt x="26" y="1"/>
                    </a:cubicBezTo>
                    <a:cubicBezTo>
                      <a:pt x="25" y="0"/>
                      <a:pt x="26" y="0"/>
                      <a:pt x="25" y="0"/>
                    </a:cubicBezTo>
                    <a:cubicBezTo>
                      <a:pt x="24" y="1"/>
                      <a:pt x="24" y="5"/>
                      <a:pt x="21" y="7"/>
                    </a:cubicBezTo>
                    <a:cubicBezTo>
                      <a:pt x="21" y="6"/>
                      <a:pt x="21" y="6"/>
                      <a:pt x="21" y="6"/>
                    </a:cubicBezTo>
                    <a:cubicBezTo>
                      <a:pt x="20" y="8"/>
                      <a:pt x="17" y="9"/>
                      <a:pt x="16" y="7"/>
                    </a:cubicBezTo>
                    <a:cubicBezTo>
                      <a:pt x="16" y="8"/>
                      <a:pt x="14" y="6"/>
                      <a:pt x="14" y="9"/>
                    </a:cubicBezTo>
                    <a:cubicBezTo>
                      <a:pt x="14" y="8"/>
                      <a:pt x="14" y="8"/>
                      <a:pt x="13" y="8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2" y="9"/>
                      <a:pt x="13" y="7"/>
                      <a:pt x="12" y="7"/>
                    </a:cubicBezTo>
                    <a:cubicBezTo>
                      <a:pt x="12" y="8"/>
                      <a:pt x="11" y="8"/>
                      <a:pt x="11" y="9"/>
                    </a:cubicBezTo>
                    <a:cubicBezTo>
                      <a:pt x="10" y="7"/>
                      <a:pt x="11" y="6"/>
                      <a:pt x="11" y="4"/>
                    </a:cubicBezTo>
                    <a:cubicBezTo>
                      <a:pt x="11" y="5"/>
                      <a:pt x="11" y="5"/>
                      <a:pt x="10" y="6"/>
                    </a:cubicBezTo>
                    <a:cubicBezTo>
                      <a:pt x="10" y="5"/>
                      <a:pt x="10" y="6"/>
                      <a:pt x="9" y="6"/>
                    </a:cubicBezTo>
                    <a:cubicBezTo>
                      <a:pt x="9" y="5"/>
                      <a:pt x="10" y="5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8" y="3"/>
                      <a:pt x="0" y="6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4" y="7"/>
                      <a:pt x="3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8"/>
                      <a:pt x="3" y="9"/>
                      <a:pt x="3" y="11"/>
                    </a:cubicBezTo>
                    <a:cubicBezTo>
                      <a:pt x="1" y="11"/>
                      <a:pt x="2" y="9"/>
                      <a:pt x="1" y="8"/>
                    </a:cubicBezTo>
                    <a:cubicBezTo>
                      <a:pt x="1" y="8"/>
                      <a:pt x="1" y="9"/>
                      <a:pt x="0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1" y="10"/>
                      <a:pt x="0" y="11"/>
                      <a:pt x="0" y="11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88" name="Freeform 1188"/>
              <p:cNvSpPr/>
              <p:nvPr/>
            </p:nvSpPr>
            <p:spPr bwMode="auto">
              <a:xfrm>
                <a:off x="936" y="2960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89" name="Freeform 1189"/>
              <p:cNvSpPr/>
              <p:nvPr/>
            </p:nvSpPr>
            <p:spPr bwMode="auto">
              <a:xfrm>
                <a:off x="936" y="296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90" name="Freeform 1190"/>
              <p:cNvSpPr/>
              <p:nvPr/>
            </p:nvSpPr>
            <p:spPr bwMode="auto">
              <a:xfrm>
                <a:off x="953" y="2954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91" name="Freeform 1191"/>
              <p:cNvSpPr/>
              <p:nvPr/>
            </p:nvSpPr>
            <p:spPr bwMode="auto">
              <a:xfrm>
                <a:off x="966" y="2946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92" name="Freeform 1192"/>
              <p:cNvSpPr/>
              <p:nvPr/>
            </p:nvSpPr>
            <p:spPr bwMode="auto">
              <a:xfrm>
                <a:off x="975" y="2954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93" name="Freeform 1193"/>
              <p:cNvSpPr/>
              <p:nvPr/>
            </p:nvSpPr>
            <p:spPr bwMode="auto">
              <a:xfrm>
                <a:off x="936" y="2965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94" name="Freeform 1194"/>
              <p:cNvSpPr/>
              <p:nvPr/>
            </p:nvSpPr>
            <p:spPr bwMode="auto">
              <a:xfrm>
                <a:off x="890" y="2962"/>
                <a:ext cx="52" cy="27"/>
              </a:xfrm>
              <a:custGeom>
                <a:avLst/>
                <a:gdLst>
                  <a:gd name="T0" fmla="*/ 1 w 19"/>
                  <a:gd name="T1" fmla="*/ 3 h 10"/>
                  <a:gd name="T2" fmla="*/ 3 w 19"/>
                  <a:gd name="T3" fmla="*/ 6 h 10"/>
                  <a:gd name="T4" fmla="*/ 7 w 19"/>
                  <a:gd name="T5" fmla="*/ 5 h 10"/>
                  <a:gd name="T6" fmla="*/ 5 w 19"/>
                  <a:gd name="T7" fmla="*/ 7 h 10"/>
                  <a:gd name="T8" fmla="*/ 13 w 19"/>
                  <a:gd name="T9" fmla="*/ 7 h 10"/>
                  <a:gd name="T10" fmla="*/ 13 w 19"/>
                  <a:gd name="T11" fmla="*/ 8 h 10"/>
                  <a:gd name="T12" fmla="*/ 15 w 19"/>
                  <a:gd name="T13" fmla="*/ 5 h 10"/>
                  <a:gd name="T14" fmla="*/ 16 w 19"/>
                  <a:gd name="T15" fmla="*/ 9 h 10"/>
                  <a:gd name="T16" fmla="*/ 16 w 19"/>
                  <a:gd name="T17" fmla="*/ 9 h 10"/>
                  <a:gd name="T18" fmla="*/ 19 w 19"/>
                  <a:gd name="T19" fmla="*/ 6 h 10"/>
                  <a:gd name="T20" fmla="*/ 18 w 19"/>
                  <a:gd name="T21" fmla="*/ 5 h 10"/>
                  <a:gd name="T22" fmla="*/ 17 w 19"/>
                  <a:gd name="T23" fmla="*/ 3 h 10"/>
                  <a:gd name="T24" fmla="*/ 16 w 19"/>
                  <a:gd name="T25" fmla="*/ 5 h 10"/>
                  <a:gd name="T26" fmla="*/ 15 w 19"/>
                  <a:gd name="T27" fmla="*/ 4 h 10"/>
                  <a:gd name="T28" fmla="*/ 15 w 19"/>
                  <a:gd name="T29" fmla="*/ 5 h 10"/>
                  <a:gd name="T30" fmla="*/ 15 w 19"/>
                  <a:gd name="T31" fmla="*/ 4 h 10"/>
                  <a:gd name="T32" fmla="*/ 14 w 19"/>
                  <a:gd name="T33" fmla="*/ 5 h 10"/>
                  <a:gd name="T34" fmla="*/ 14 w 19"/>
                  <a:gd name="T35" fmla="*/ 4 h 10"/>
                  <a:gd name="T36" fmla="*/ 13 w 19"/>
                  <a:gd name="T37" fmla="*/ 6 h 10"/>
                  <a:gd name="T38" fmla="*/ 12 w 19"/>
                  <a:gd name="T39" fmla="*/ 4 h 10"/>
                  <a:gd name="T40" fmla="*/ 12 w 19"/>
                  <a:gd name="T41" fmla="*/ 5 h 10"/>
                  <a:gd name="T42" fmla="*/ 9 w 19"/>
                  <a:gd name="T43" fmla="*/ 3 h 10"/>
                  <a:gd name="T44" fmla="*/ 9 w 19"/>
                  <a:gd name="T45" fmla="*/ 4 h 10"/>
                  <a:gd name="T46" fmla="*/ 11 w 19"/>
                  <a:gd name="T47" fmla="*/ 3 h 10"/>
                  <a:gd name="T48" fmla="*/ 9 w 19"/>
                  <a:gd name="T49" fmla="*/ 6 h 10"/>
                  <a:gd name="T50" fmla="*/ 8 w 19"/>
                  <a:gd name="T51" fmla="*/ 3 h 10"/>
                  <a:gd name="T52" fmla="*/ 5 w 19"/>
                  <a:gd name="T53" fmla="*/ 2 h 10"/>
                  <a:gd name="T54" fmla="*/ 5 w 19"/>
                  <a:gd name="T55" fmla="*/ 2 h 10"/>
                  <a:gd name="T56" fmla="*/ 3 w 19"/>
                  <a:gd name="T57" fmla="*/ 1 h 10"/>
                  <a:gd name="T58" fmla="*/ 3 w 19"/>
                  <a:gd name="T59" fmla="*/ 2 h 10"/>
                  <a:gd name="T60" fmla="*/ 2 w 19"/>
                  <a:gd name="T61" fmla="*/ 2 h 10"/>
                  <a:gd name="T62" fmla="*/ 3 w 19"/>
                  <a:gd name="T63" fmla="*/ 2 h 10"/>
                  <a:gd name="T64" fmla="*/ 0 w 19"/>
                  <a:gd name="T65" fmla="*/ 2 h 10"/>
                  <a:gd name="T66" fmla="*/ 2 w 19"/>
                  <a:gd name="T67" fmla="*/ 2 h 10"/>
                  <a:gd name="T68" fmla="*/ 1 w 19"/>
                  <a:gd name="T69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9" h="10">
                    <a:moveTo>
                      <a:pt x="1" y="3"/>
                    </a:moveTo>
                    <a:cubicBezTo>
                      <a:pt x="0" y="5"/>
                      <a:pt x="2" y="5"/>
                      <a:pt x="3" y="6"/>
                    </a:cubicBezTo>
                    <a:cubicBezTo>
                      <a:pt x="6" y="7"/>
                      <a:pt x="5" y="4"/>
                      <a:pt x="7" y="5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7" y="8"/>
                      <a:pt x="11" y="10"/>
                      <a:pt x="13" y="7"/>
                    </a:cubicBezTo>
                    <a:cubicBezTo>
                      <a:pt x="13" y="7"/>
                      <a:pt x="14" y="8"/>
                      <a:pt x="13" y="8"/>
                    </a:cubicBezTo>
                    <a:cubicBezTo>
                      <a:pt x="14" y="8"/>
                      <a:pt x="14" y="4"/>
                      <a:pt x="15" y="5"/>
                    </a:cubicBezTo>
                    <a:cubicBezTo>
                      <a:pt x="14" y="7"/>
                      <a:pt x="16" y="7"/>
                      <a:pt x="16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7" y="8"/>
                      <a:pt x="18" y="6"/>
                      <a:pt x="19" y="6"/>
                    </a:cubicBezTo>
                    <a:cubicBezTo>
                      <a:pt x="18" y="6"/>
                      <a:pt x="17" y="5"/>
                      <a:pt x="18" y="5"/>
                    </a:cubicBezTo>
                    <a:cubicBezTo>
                      <a:pt x="17" y="5"/>
                      <a:pt x="17" y="4"/>
                      <a:pt x="17" y="3"/>
                    </a:cubicBezTo>
                    <a:cubicBezTo>
                      <a:pt x="17" y="4"/>
                      <a:pt x="16" y="4"/>
                      <a:pt x="16" y="5"/>
                    </a:cubicBezTo>
                    <a:cubicBezTo>
                      <a:pt x="15" y="4"/>
                      <a:pt x="16" y="4"/>
                      <a:pt x="15" y="4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5" y="5"/>
                      <a:pt x="15" y="4"/>
                      <a:pt x="15" y="4"/>
                    </a:cubicBezTo>
                    <a:cubicBezTo>
                      <a:pt x="15" y="4"/>
                      <a:pt x="14" y="5"/>
                      <a:pt x="14" y="5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3" y="5"/>
                      <a:pt x="13" y="4"/>
                      <a:pt x="13" y="6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1" y="5"/>
                      <a:pt x="11" y="2"/>
                      <a:pt x="9" y="3"/>
                    </a:cubicBezTo>
                    <a:cubicBezTo>
                      <a:pt x="9" y="3"/>
                      <a:pt x="9" y="4"/>
                      <a:pt x="9" y="4"/>
                    </a:cubicBezTo>
                    <a:cubicBezTo>
                      <a:pt x="9" y="5"/>
                      <a:pt x="10" y="3"/>
                      <a:pt x="11" y="3"/>
                    </a:cubicBezTo>
                    <a:cubicBezTo>
                      <a:pt x="10" y="4"/>
                      <a:pt x="9" y="5"/>
                      <a:pt x="9" y="6"/>
                    </a:cubicBezTo>
                    <a:cubicBezTo>
                      <a:pt x="9" y="5"/>
                      <a:pt x="7" y="6"/>
                      <a:pt x="8" y="3"/>
                    </a:cubicBezTo>
                    <a:cubicBezTo>
                      <a:pt x="7" y="2"/>
                      <a:pt x="6" y="3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3"/>
                      <a:pt x="5" y="0"/>
                      <a:pt x="3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2"/>
                      <a:pt x="2" y="2"/>
                    </a:cubicBezTo>
                    <a:cubicBezTo>
                      <a:pt x="2" y="2"/>
                      <a:pt x="2" y="2"/>
                      <a:pt x="3" y="2"/>
                    </a:cubicBezTo>
                    <a:cubicBezTo>
                      <a:pt x="2" y="3"/>
                      <a:pt x="0" y="2"/>
                      <a:pt x="0" y="2"/>
                    </a:cubicBezTo>
                    <a:cubicBezTo>
                      <a:pt x="0" y="2"/>
                      <a:pt x="2" y="2"/>
                      <a:pt x="2" y="2"/>
                    </a:cubicBezTo>
                    <a:cubicBezTo>
                      <a:pt x="2" y="3"/>
                      <a:pt x="1" y="4"/>
                      <a:pt x="1" y="3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95" name="Freeform 1195"/>
              <p:cNvSpPr/>
              <p:nvPr/>
            </p:nvSpPr>
            <p:spPr bwMode="auto">
              <a:xfrm>
                <a:off x="928" y="297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96" name="Freeform 1196"/>
              <p:cNvSpPr/>
              <p:nvPr/>
            </p:nvSpPr>
            <p:spPr bwMode="auto">
              <a:xfrm>
                <a:off x="852" y="2949"/>
                <a:ext cx="46" cy="21"/>
              </a:xfrm>
              <a:custGeom>
                <a:avLst/>
                <a:gdLst>
                  <a:gd name="T0" fmla="*/ 12 w 17"/>
                  <a:gd name="T1" fmla="*/ 2 h 8"/>
                  <a:gd name="T2" fmla="*/ 13 w 17"/>
                  <a:gd name="T3" fmla="*/ 0 h 8"/>
                  <a:gd name="T4" fmla="*/ 11 w 17"/>
                  <a:gd name="T5" fmla="*/ 2 h 8"/>
                  <a:gd name="T6" fmla="*/ 9 w 17"/>
                  <a:gd name="T7" fmla="*/ 2 h 8"/>
                  <a:gd name="T8" fmla="*/ 7 w 17"/>
                  <a:gd name="T9" fmla="*/ 0 h 8"/>
                  <a:gd name="T10" fmla="*/ 6 w 17"/>
                  <a:gd name="T11" fmla="*/ 0 h 8"/>
                  <a:gd name="T12" fmla="*/ 7 w 17"/>
                  <a:gd name="T13" fmla="*/ 2 h 8"/>
                  <a:gd name="T14" fmla="*/ 6 w 17"/>
                  <a:gd name="T15" fmla="*/ 4 h 8"/>
                  <a:gd name="T16" fmla="*/ 6 w 17"/>
                  <a:gd name="T17" fmla="*/ 3 h 8"/>
                  <a:gd name="T18" fmla="*/ 4 w 17"/>
                  <a:gd name="T19" fmla="*/ 1 h 8"/>
                  <a:gd name="T20" fmla="*/ 2 w 17"/>
                  <a:gd name="T21" fmla="*/ 8 h 8"/>
                  <a:gd name="T22" fmla="*/ 4 w 17"/>
                  <a:gd name="T23" fmla="*/ 7 h 8"/>
                  <a:gd name="T24" fmla="*/ 3 w 17"/>
                  <a:gd name="T25" fmla="*/ 5 h 8"/>
                  <a:gd name="T26" fmla="*/ 5 w 17"/>
                  <a:gd name="T27" fmla="*/ 5 h 8"/>
                  <a:gd name="T28" fmla="*/ 4 w 17"/>
                  <a:gd name="T29" fmla="*/ 6 h 8"/>
                  <a:gd name="T30" fmla="*/ 9 w 17"/>
                  <a:gd name="T31" fmla="*/ 4 h 8"/>
                  <a:gd name="T32" fmla="*/ 11 w 17"/>
                  <a:gd name="T33" fmla="*/ 3 h 8"/>
                  <a:gd name="T34" fmla="*/ 9 w 17"/>
                  <a:gd name="T35" fmla="*/ 3 h 8"/>
                  <a:gd name="T36" fmla="*/ 11 w 17"/>
                  <a:gd name="T37" fmla="*/ 6 h 8"/>
                  <a:gd name="T38" fmla="*/ 10 w 17"/>
                  <a:gd name="T39" fmla="*/ 4 h 8"/>
                  <a:gd name="T40" fmla="*/ 12 w 17"/>
                  <a:gd name="T41" fmla="*/ 5 h 8"/>
                  <a:gd name="T42" fmla="*/ 13 w 17"/>
                  <a:gd name="T43" fmla="*/ 3 h 8"/>
                  <a:gd name="T44" fmla="*/ 13 w 17"/>
                  <a:gd name="T45" fmla="*/ 4 h 8"/>
                  <a:gd name="T46" fmla="*/ 15 w 17"/>
                  <a:gd name="T47" fmla="*/ 2 h 8"/>
                  <a:gd name="T48" fmla="*/ 17 w 17"/>
                  <a:gd name="T49" fmla="*/ 3 h 8"/>
                  <a:gd name="T50" fmla="*/ 15 w 17"/>
                  <a:gd name="T51" fmla="*/ 1 h 8"/>
                  <a:gd name="T52" fmla="*/ 12 w 17"/>
                  <a:gd name="T53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7" h="8">
                    <a:moveTo>
                      <a:pt x="12" y="2"/>
                    </a:moveTo>
                    <a:cubicBezTo>
                      <a:pt x="12" y="1"/>
                      <a:pt x="13" y="1"/>
                      <a:pt x="13" y="0"/>
                    </a:cubicBezTo>
                    <a:cubicBezTo>
                      <a:pt x="12" y="0"/>
                      <a:pt x="12" y="2"/>
                      <a:pt x="11" y="2"/>
                    </a:cubicBezTo>
                    <a:cubicBezTo>
                      <a:pt x="11" y="1"/>
                      <a:pt x="9" y="1"/>
                      <a:pt x="9" y="2"/>
                    </a:cubicBezTo>
                    <a:cubicBezTo>
                      <a:pt x="9" y="1"/>
                      <a:pt x="8" y="0"/>
                      <a:pt x="7" y="0"/>
                    </a:cubicBezTo>
                    <a:cubicBezTo>
                      <a:pt x="7" y="0"/>
                      <a:pt x="6" y="0"/>
                      <a:pt x="6" y="0"/>
                    </a:cubicBezTo>
                    <a:cubicBezTo>
                      <a:pt x="8" y="0"/>
                      <a:pt x="5" y="1"/>
                      <a:pt x="7" y="2"/>
                    </a:cubicBezTo>
                    <a:cubicBezTo>
                      <a:pt x="8" y="3"/>
                      <a:pt x="7" y="4"/>
                      <a:pt x="6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1"/>
                      <a:pt x="5" y="3"/>
                      <a:pt x="4" y="1"/>
                    </a:cubicBezTo>
                    <a:cubicBezTo>
                      <a:pt x="5" y="4"/>
                      <a:pt x="0" y="5"/>
                      <a:pt x="2" y="8"/>
                    </a:cubicBezTo>
                    <a:cubicBezTo>
                      <a:pt x="3" y="8"/>
                      <a:pt x="3" y="7"/>
                      <a:pt x="4" y="7"/>
                    </a:cubicBezTo>
                    <a:cubicBezTo>
                      <a:pt x="2" y="7"/>
                      <a:pt x="3" y="5"/>
                      <a:pt x="3" y="5"/>
                    </a:cubicBezTo>
                    <a:cubicBezTo>
                      <a:pt x="4" y="5"/>
                      <a:pt x="4" y="4"/>
                      <a:pt x="5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6" y="6"/>
                      <a:pt x="8" y="5"/>
                      <a:pt x="9" y="4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5" y="2"/>
                      <a:pt x="10" y="3"/>
                      <a:pt x="9" y="3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1" y="4"/>
                      <a:pt x="11" y="4"/>
                      <a:pt x="12" y="5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4" y="3"/>
                      <a:pt x="13" y="4"/>
                    </a:cubicBezTo>
                    <a:cubicBezTo>
                      <a:pt x="14" y="4"/>
                      <a:pt x="14" y="3"/>
                      <a:pt x="15" y="2"/>
                    </a:cubicBezTo>
                    <a:cubicBezTo>
                      <a:pt x="16" y="3"/>
                      <a:pt x="15" y="4"/>
                      <a:pt x="17" y="3"/>
                    </a:cubicBezTo>
                    <a:cubicBezTo>
                      <a:pt x="17" y="1"/>
                      <a:pt x="15" y="3"/>
                      <a:pt x="15" y="1"/>
                    </a:cubicBezTo>
                    <a:lnTo>
                      <a:pt x="12" y="2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97" name="Freeform 1197"/>
              <p:cNvSpPr/>
              <p:nvPr/>
            </p:nvSpPr>
            <p:spPr bwMode="auto">
              <a:xfrm>
                <a:off x="890" y="2960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2 h 2"/>
                  <a:gd name="T4" fmla="*/ 3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0" y="2"/>
                    </a:lnTo>
                    <a:lnTo>
                      <a:pt x="3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98" name="Freeform 1198"/>
              <p:cNvSpPr/>
              <p:nvPr/>
            </p:nvSpPr>
            <p:spPr bwMode="auto">
              <a:xfrm>
                <a:off x="882" y="2962"/>
                <a:ext cx="3" cy="6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1"/>
                      <a:pt x="1" y="2"/>
                      <a:pt x="1" y="1"/>
                    </a:cubicBezTo>
                    <a:cubicBezTo>
                      <a:pt x="1" y="0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99" name="Freeform 1199"/>
              <p:cNvSpPr/>
              <p:nvPr/>
            </p:nvSpPr>
            <p:spPr bwMode="auto">
              <a:xfrm>
                <a:off x="860" y="2954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00" name="Freeform 1200"/>
              <p:cNvSpPr/>
              <p:nvPr/>
            </p:nvSpPr>
            <p:spPr bwMode="auto">
              <a:xfrm>
                <a:off x="844" y="2960"/>
                <a:ext cx="13" cy="13"/>
              </a:xfrm>
              <a:custGeom>
                <a:avLst/>
                <a:gdLst>
                  <a:gd name="T0" fmla="*/ 0 w 5"/>
                  <a:gd name="T1" fmla="*/ 5 h 5"/>
                  <a:gd name="T2" fmla="*/ 5 w 5"/>
                  <a:gd name="T3" fmla="*/ 4 h 5"/>
                  <a:gd name="T4" fmla="*/ 4 w 5"/>
                  <a:gd name="T5" fmla="*/ 1 h 5"/>
                  <a:gd name="T6" fmla="*/ 2 w 5"/>
                  <a:gd name="T7" fmla="*/ 3 h 5"/>
                  <a:gd name="T8" fmla="*/ 0 w 5"/>
                  <a:gd name="T9" fmla="*/ 4 h 5"/>
                  <a:gd name="T10" fmla="*/ 0 w 5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5">
                    <a:moveTo>
                      <a:pt x="0" y="5"/>
                    </a:moveTo>
                    <a:cubicBezTo>
                      <a:pt x="2" y="5"/>
                      <a:pt x="2" y="4"/>
                      <a:pt x="5" y="4"/>
                    </a:cubicBezTo>
                    <a:cubicBezTo>
                      <a:pt x="5" y="3"/>
                      <a:pt x="4" y="2"/>
                      <a:pt x="4" y="1"/>
                    </a:cubicBezTo>
                    <a:cubicBezTo>
                      <a:pt x="3" y="0"/>
                      <a:pt x="3" y="3"/>
                      <a:pt x="2" y="3"/>
                    </a:cubicBezTo>
                    <a:cubicBezTo>
                      <a:pt x="2" y="2"/>
                      <a:pt x="1" y="4"/>
                      <a:pt x="0" y="4"/>
                    </a:cubicBezTo>
                    <a:cubicBezTo>
                      <a:pt x="0" y="4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01" name="Freeform 1201"/>
              <p:cNvSpPr/>
              <p:nvPr/>
            </p:nvSpPr>
            <p:spPr bwMode="auto">
              <a:xfrm>
                <a:off x="768" y="2916"/>
                <a:ext cx="79" cy="54"/>
              </a:xfrm>
              <a:custGeom>
                <a:avLst/>
                <a:gdLst>
                  <a:gd name="T0" fmla="*/ 23 w 29"/>
                  <a:gd name="T1" fmla="*/ 15 h 20"/>
                  <a:gd name="T2" fmla="*/ 21 w 29"/>
                  <a:gd name="T3" fmla="*/ 15 h 20"/>
                  <a:gd name="T4" fmla="*/ 22 w 29"/>
                  <a:gd name="T5" fmla="*/ 15 h 20"/>
                  <a:gd name="T6" fmla="*/ 22 w 29"/>
                  <a:gd name="T7" fmla="*/ 13 h 20"/>
                  <a:gd name="T8" fmla="*/ 21 w 29"/>
                  <a:gd name="T9" fmla="*/ 14 h 20"/>
                  <a:gd name="T10" fmla="*/ 19 w 29"/>
                  <a:gd name="T11" fmla="*/ 12 h 20"/>
                  <a:gd name="T12" fmla="*/ 17 w 29"/>
                  <a:gd name="T13" fmla="*/ 13 h 20"/>
                  <a:gd name="T14" fmla="*/ 19 w 29"/>
                  <a:gd name="T15" fmla="*/ 9 h 20"/>
                  <a:gd name="T16" fmla="*/ 16 w 29"/>
                  <a:gd name="T17" fmla="*/ 11 h 20"/>
                  <a:gd name="T18" fmla="*/ 16 w 29"/>
                  <a:gd name="T19" fmla="*/ 7 h 20"/>
                  <a:gd name="T20" fmla="*/ 16 w 29"/>
                  <a:gd name="T21" fmla="*/ 8 h 20"/>
                  <a:gd name="T22" fmla="*/ 16 w 29"/>
                  <a:gd name="T23" fmla="*/ 6 h 20"/>
                  <a:gd name="T24" fmla="*/ 18 w 29"/>
                  <a:gd name="T25" fmla="*/ 6 h 20"/>
                  <a:gd name="T26" fmla="*/ 17 w 29"/>
                  <a:gd name="T27" fmla="*/ 4 h 20"/>
                  <a:gd name="T28" fmla="*/ 17 w 29"/>
                  <a:gd name="T29" fmla="*/ 3 h 20"/>
                  <a:gd name="T30" fmla="*/ 12 w 29"/>
                  <a:gd name="T31" fmla="*/ 2 h 20"/>
                  <a:gd name="T32" fmla="*/ 12 w 29"/>
                  <a:gd name="T33" fmla="*/ 1 h 20"/>
                  <a:gd name="T34" fmla="*/ 8 w 29"/>
                  <a:gd name="T35" fmla="*/ 6 h 20"/>
                  <a:gd name="T36" fmla="*/ 6 w 29"/>
                  <a:gd name="T37" fmla="*/ 5 h 20"/>
                  <a:gd name="T38" fmla="*/ 9 w 29"/>
                  <a:gd name="T39" fmla="*/ 8 h 20"/>
                  <a:gd name="T40" fmla="*/ 6 w 29"/>
                  <a:gd name="T41" fmla="*/ 9 h 20"/>
                  <a:gd name="T42" fmla="*/ 6 w 29"/>
                  <a:gd name="T43" fmla="*/ 7 h 20"/>
                  <a:gd name="T44" fmla="*/ 5 w 29"/>
                  <a:gd name="T45" fmla="*/ 8 h 20"/>
                  <a:gd name="T46" fmla="*/ 3 w 29"/>
                  <a:gd name="T47" fmla="*/ 7 h 20"/>
                  <a:gd name="T48" fmla="*/ 2 w 29"/>
                  <a:gd name="T49" fmla="*/ 11 h 20"/>
                  <a:gd name="T50" fmla="*/ 0 w 29"/>
                  <a:gd name="T51" fmla="*/ 11 h 20"/>
                  <a:gd name="T52" fmla="*/ 3 w 29"/>
                  <a:gd name="T53" fmla="*/ 13 h 20"/>
                  <a:gd name="T54" fmla="*/ 11 w 29"/>
                  <a:gd name="T55" fmla="*/ 8 h 20"/>
                  <a:gd name="T56" fmla="*/ 12 w 29"/>
                  <a:gd name="T57" fmla="*/ 5 h 20"/>
                  <a:gd name="T58" fmla="*/ 13 w 29"/>
                  <a:gd name="T59" fmla="*/ 7 h 20"/>
                  <a:gd name="T60" fmla="*/ 12 w 29"/>
                  <a:gd name="T61" fmla="*/ 5 h 20"/>
                  <a:gd name="T62" fmla="*/ 14 w 29"/>
                  <a:gd name="T63" fmla="*/ 6 h 20"/>
                  <a:gd name="T64" fmla="*/ 14 w 29"/>
                  <a:gd name="T65" fmla="*/ 4 h 20"/>
                  <a:gd name="T66" fmla="*/ 16 w 29"/>
                  <a:gd name="T67" fmla="*/ 5 h 20"/>
                  <a:gd name="T68" fmla="*/ 19 w 29"/>
                  <a:gd name="T69" fmla="*/ 17 h 20"/>
                  <a:gd name="T70" fmla="*/ 20 w 29"/>
                  <a:gd name="T71" fmla="*/ 16 h 20"/>
                  <a:gd name="T72" fmla="*/ 25 w 29"/>
                  <a:gd name="T73" fmla="*/ 18 h 20"/>
                  <a:gd name="T74" fmla="*/ 26 w 29"/>
                  <a:gd name="T75" fmla="*/ 17 h 20"/>
                  <a:gd name="T76" fmla="*/ 25 w 29"/>
                  <a:gd name="T77" fmla="*/ 20 h 20"/>
                  <a:gd name="T78" fmla="*/ 27 w 29"/>
                  <a:gd name="T79" fmla="*/ 20 h 20"/>
                  <a:gd name="T80" fmla="*/ 26 w 29"/>
                  <a:gd name="T81" fmla="*/ 19 h 20"/>
                  <a:gd name="T82" fmla="*/ 28 w 29"/>
                  <a:gd name="T83" fmla="*/ 20 h 20"/>
                  <a:gd name="T84" fmla="*/ 27 w 29"/>
                  <a:gd name="T85" fmla="*/ 16 h 20"/>
                  <a:gd name="T86" fmla="*/ 24 w 29"/>
                  <a:gd name="T87" fmla="*/ 13 h 20"/>
                  <a:gd name="T88" fmla="*/ 23 w 29"/>
                  <a:gd name="T89" fmla="*/ 15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9" h="20">
                    <a:moveTo>
                      <a:pt x="23" y="15"/>
                    </a:moveTo>
                    <a:cubicBezTo>
                      <a:pt x="23" y="15"/>
                      <a:pt x="21" y="16"/>
                      <a:pt x="21" y="15"/>
                    </a:cubicBezTo>
                    <a:cubicBezTo>
                      <a:pt x="22" y="14"/>
                      <a:pt x="22" y="14"/>
                      <a:pt x="22" y="15"/>
                    </a:cubicBezTo>
                    <a:cubicBezTo>
                      <a:pt x="23" y="13"/>
                      <a:pt x="22" y="15"/>
                      <a:pt x="22" y="13"/>
                    </a:cubicBezTo>
                    <a:cubicBezTo>
                      <a:pt x="22" y="14"/>
                      <a:pt x="22" y="14"/>
                      <a:pt x="21" y="14"/>
                    </a:cubicBezTo>
                    <a:cubicBezTo>
                      <a:pt x="21" y="13"/>
                      <a:pt x="20" y="14"/>
                      <a:pt x="19" y="12"/>
                    </a:cubicBezTo>
                    <a:cubicBezTo>
                      <a:pt x="18" y="12"/>
                      <a:pt x="18" y="12"/>
                      <a:pt x="17" y="13"/>
                    </a:cubicBezTo>
                    <a:cubicBezTo>
                      <a:pt x="18" y="11"/>
                      <a:pt x="18" y="11"/>
                      <a:pt x="19" y="9"/>
                    </a:cubicBezTo>
                    <a:cubicBezTo>
                      <a:pt x="18" y="10"/>
                      <a:pt x="17" y="11"/>
                      <a:pt x="16" y="11"/>
                    </a:cubicBezTo>
                    <a:cubicBezTo>
                      <a:pt x="16" y="8"/>
                      <a:pt x="14" y="9"/>
                      <a:pt x="16" y="7"/>
                    </a:cubicBezTo>
                    <a:cubicBezTo>
                      <a:pt x="16" y="7"/>
                      <a:pt x="16" y="7"/>
                      <a:pt x="16" y="8"/>
                    </a:cubicBezTo>
                    <a:cubicBezTo>
                      <a:pt x="18" y="7"/>
                      <a:pt x="16" y="7"/>
                      <a:pt x="16" y="6"/>
                    </a:cubicBezTo>
                    <a:cubicBezTo>
                      <a:pt x="18" y="6"/>
                      <a:pt x="18" y="6"/>
                      <a:pt x="18" y="6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0" y="0"/>
                      <a:pt x="14" y="3"/>
                      <a:pt x="12" y="2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3"/>
                      <a:pt x="9" y="4"/>
                      <a:pt x="8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8"/>
                      <a:pt x="9" y="4"/>
                      <a:pt x="9" y="8"/>
                    </a:cubicBezTo>
                    <a:cubicBezTo>
                      <a:pt x="7" y="5"/>
                      <a:pt x="8" y="9"/>
                      <a:pt x="6" y="9"/>
                    </a:cubicBezTo>
                    <a:cubicBezTo>
                      <a:pt x="5" y="8"/>
                      <a:pt x="7" y="7"/>
                      <a:pt x="6" y="7"/>
                    </a:cubicBezTo>
                    <a:cubicBezTo>
                      <a:pt x="6" y="8"/>
                      <a:pt x="5" y="7"/>
                      <a:pt x="5" y="8"/>
                    </a:cubicBezTo>
                    <a:cubicBezTo>
                      <a:pt x="4" y="7"/>
                      <a:pt x="4" y="9"/>
                      <a:pt x="3" y="7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1" y="10"/>
                      <a:pt x="1" y="11"/>
                      <a:pt x="0" y="11"/>
                    </a:cubicBezTo>
                    <a:cubicBezTo>
                      <a:pt x="2" y="10"/>
                      <a:pt x="1" y="13"/>
                      <a:pt x="3" y="13"/>
                    </a:cubicBezTo>
                    <a:cubicBezTo>
                      <a:pt x="5" y="12"/>
                      <a:pt x="8" y="9"/>
                      <a:pt x="11" y="8"/>
                    </a:cubicBezTo>
                    <a:cubicBezTo>
                      <a:pt x="10" y="6"/>
                      <a:pt x="12" y="7"/>
                      <a:pt x="12" y="5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4" y="5"/>
                      <a:pt x="12" y="6"/>
                      <a:pt x="12" y="5"/>
                    </a:cubicBezTo>
                    <a:cubicBezTo>
                      <a:pt x="12" y="4"/>
                      <a:pt x="14" y="5"/>
                      <a:pt x="14" y="6"/>
                    </a:cubicBezTo>
                    <a:cubicBezTo>
                      <a:pt x="15" y="5"/>
                      <a:pt x="14" y="5"/>
                      <a:pt x="14" y="4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0" y="6"/>
                      <a:pt x="17" y="14"/>
                      <a:pt x="19" y="17"/>
                    </a:cubicBezTo>
                    <a:cubicBezTo>
                      <a:pt x="20" y="16"/>
                      <a:pt x="20" y="16"/>
                      <a:pt x="20" y="16"/>
                    </a:cubicBezTo>
                    <a:cubicBezTo>
                      <a:pt x="22" y="18"/>
                      <a:pt x="24" y="15"/>
                      <a:pt x="25" y="18"/>
                    </a:cubicBezTo>
                    <a:cubicBezTo>
                      <a:pt x="26" y="17"/>
                      <a:pt x="26" y="17"/>
                      <a:pt x="26" y="17"/>
                    </a:cubicBezTo>
                    <a:cubicBezTo>
                      <a:pt x="25" y="17"/>
                      <a:pt x="26" y="19"/>
                      <a:pt x="25" y="20"/>
                    </a:cubicBezTo>
                    <a:cubicBezTo>
                      <a:pt x="26" y="19"/>
                      <a:pt x="26" y="20"/>
                      <a:pt x="27" y="20"/>
                    </a:cubicBezTo>
                    <a:cubicBezTo>
                      <a:pt x="26" y="19"/>
                      <a:pt x="26" y="19"/>
                      <a:pt x="26" y="19"/>
                    </a:cubicBezTo>
                    <a:cubicBezTo>
                      <a:pt x="27" y="18"/>
                      <a:pt x="28" y="19"/>
                      <a:pt x="28" y="20"/>
                    </a:cubicBezTo>
                    <a:cubicBezTo>
                      <a:pt x="29" y="18"/>
                      <a:pt x="27" y="17"/>
                      <a:pt x="27" y="16"/>
                    </a:cubicBezTo>
                    <a:cubicBezTo>
                      <a:pt x="24" y="18"/>
                      <a:pt x="25" y="13"/>
                      <a:pt x="24" y="13"/>
                    </a:cubicBezTo>
                    <a:cubicBezTo>
                      <a:pt x="23" y="14"/>
                      <a:pt x="23" y="15"/>
                      <a:pt x="23" y="15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02" name="Freeform 1202"/>
              <p:cNvSpPr/>
              <p:nvPr/>
            </p:nvSpPr>
            <p:spPr bwMode="auto">
              <a:xfrm>
                <a:off x="836" y="297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03" name="Freeform 1203"/>
              <p:cNvSpPr/>
              <p:nvPr/>
            </p:nvSpPr>
            <p:spPr bwMode="auto">
              <a:xfrm>
                <a:off x="768" y="2946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04" name="Rectangle 1204"/>
              <p:cNvSpPr>
                <a:spLocks noChangeArrowheads="1"/>
              </p:cNvSpPr>
              <p:nvPr/>
            </p:nvSpPr>
            <p:spPr bwMode="auto">
              <a:xfrm>
                <a:off x="844" y="2970"/>
                <a:ext cx="1" cy="1"/>
              </a:xfrm>
              <a:prstGeom prst="rect">
                <a:avLst/>
              </a:pr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05" name="Freeform 1205"/>
              <p:cNvSpPr/>
              <p:nvPr/>
            </p:nvSpPr>
            <p:spPr bwMode="auto">
              <a:xfrm>
                <a:off x="844" y="2960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0 h 2"/>
                  <a:gd name="T4" fmla="*/ 0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06" name="Freeform 1206"/>
              <p:cNvSpPr/>
              <p:nvPr/>
            </p:nvSpPr>
            <p:spPr bwMode="auto">
              <a:xfrm>
                <a:off x="751" y="294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07" name="Freeform 1207"/>
              <p:cNvSpPr/>
              <p:nvPr/>
            </p:nvSpPr>
            <p:spPr bwMode="auto">
              <a:xfrm>
                <a:off x="721" y="2935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08" name="Freeform 1208"/>
              <p:cNvSpPr/>
              <p:nvPr/>
            </p:nvSpPr>
            <p:spPr bwMode="auto">
              <a:xfrm>
                <a:off x="621" y="2894"/>
                <a:ext cx="144" cy="68"/>
              </a:xfrm>
              <a:custGeom>
                <a:avLst/>
                <a:gdLst>
                  <a:gd name="T0" fmla="*/ 4 w 53"/>
                  <a:gd name="T1" fmla="*/ 3 h 25"/>
                  <a:gd name="T2" fmla="*/ 2 w 53"/>
                  <a:gd name="T3" fmla="*/ 2 h 25"/>
                  <a:gd name="T4" fmla="*/ 1 w 53"/>
                  <a:gd name="T5" fmla="*/ 4 h 25"/>
                  <a:gd name="T6" fmla="*/ 3 w 53"/>
                  <a:gd name="T7" fmla="*/ 8 h 25"/>
                  <a:gd name="T8" fmla="*/ 6 w 53"/>
                  <a:gd name="T9" fmla="*/ 17 h 25"/>
                  <a:gd name="T10" fmla="*/ 11 w 53"/>
                  <a:gd name="T11" fmla="*/ 21 h 25"/>
                  <a:gd name="T12" fmla="*/ 19 w 53"/>
                  <a:gd name="T13" fmla="*/ 20 h 25"/>
                  <a:gd name="T14" fmla="*/ 21 w 53"/>
                  <a:gd name="T15" fmla="*/ 21 h 25"/>
                  <a:gd name="T16" fmla="*/ 25 w 53"/>
                  <a:gd name="T17" fmla="*/ 20 h 25"/>
                  <a:gd name="T18" fmla="*/ 25 w 53"/>
                  <a:gd name="T19" fmla="*/ 16 h 25"/>
                  <a:gd name="T20" fmla="*/ 28 w 53"/>
                  <a:gd name="T21" fmla="*/ 15 h 25"/>
                  <a:gd name="T22" fmla="*/ 31 w 53"/>
                  <a:gd name="T23" fmla="*/ 14 h 25"/>
                  <a:gd name="T24" fmla="*/ 33 w 53"/>
                  <a:gd name="T25" fmla="*/ 14 h 25"/>
                  <a:gd name="T26" fmla="*/ 34 w 53"/>
                  <a:gd name="T27" fmla="*/ 19 h 25"/>
                  <a:gd name="T28" fmla="*/ 38 w 53"/>
                  <a:gd name="T29" fmla="*/ 21 h 25"/>
                  <a:gd name="T30" fmla="*/ 41 w 53"/>
                  <a:gd name="T31" fmla="*/ 21 h 25"/>
                  <a:gd name="T32" fmla="*/ 41 w 53"/>
                  <a:gd name="T33" fmla="*/ 23 h 25"/>
                  <a:gd name="T34" fmla="*/ 44 w 53"/>
                  <a:gd name="T35" fmla="*/ 23 h 25"/>
                  <a:gd name="T36" fmla="*/ 53 w 53"/>
                  <a:gd name="T37" fmla="*/ 21 h 25"/>
                  <a:gd name="T38" fmla="*/ 49 w 53"/>
                  <a:gd name="T39" fmla="*/ 22 h 25"/>
                  <a:gd name="T40" fmla="*/ 48 w 53"/>
                  <a:gd name="T41" fmla="*/ 23 h 25"/>
                  <a:gd name="T42" fmla="*/ 46 w 53"/>
                  <a:gd name="T43" fmla="*/ 20 h 25"/>
                  <a:gd name="T44" fmla="*/ 45 w 53"/>
                  <a:gd name="T45" fmla="*/ 19 h 25"/>
                  <a:gd name="T46" fmla="*/ 42 w 53"/>
                  <a:gd name="T47" fmla="*/ 20 h 25"/>
                  <a:gd name="T48" fmla="*/ 41 w 53"/>
                  <a:gd name="T49" fmla="*/ 19 h 25"/>
                  <a:gd name="T50" fmla="*/ 39 w 53"/>
                  <a:gd name="T51" fmla="*/ 17 h 25"/>
                  <a:gd name="T52" fmla="*/ 37 w 53"/>
                  <a:gd name="T53" fmla="*/ 15 h 25"/>
                  <a:gd name="T54" fmla="*/ 37 w 53"/>
                  <a:gd name="T55" fmla="*/ 15 h 25"/>
                  <a:gd name="T56" fmla="*/ 37 w 53"/>
                  <a:gd name="T57" fmla="*/ 14 h 25"/>
                  <a:gd name="T58" fmla="*/ 36 w 53"/>
                  <a:gd name="T59" fmla="*/ 13 h 25"/>
                  <a:gd name="T60" fmla="*/ 35 w 53"/>
                  <a:gd name="T61" fmla="*/ 12 h 25"/>
                  <a:gd name="T62" fmla="*/ 36 w 53"/>
                  <a:gd name="T63" fmla="*/ 12 h 25"/>
                  <a:gd name="T64" fmla="*/ 36 w 53"/>
                  <a:gd name="T65" fmla="*/ 12 h 25"/>
                  <a:gd name="T66" fmla="*/ 31 w 53"/>
                  <a:gd name="T67" fmla="*/ 10 h 25"/>
                  <a:gd name="T68" fmla="*/ 31 w 53"/>
                  <a:gd name="T69" fmla="*/ 10 h 25"/>
                  <a:gd name="T70" fmla="*/ 31 w 53"/>
                  <a:gd name="T71" fmla="*/ 10 h 25"/>
                  <a:gd name="T72" fmla="*/ 29 w 53"/>
                  <a:gd name="T73" fmla="*/ 13 h 25"/>
                  <a:gd name="T74" fmla="*/ 27 w 53"/>
                  <a:gd name="T75" fmla="*/ 12 h 25"/>
                  <a:gd name="T76" fmla="*/ 25 w 53"/>
                  <a:gd name="T77" fmla="*/ 14 h 25"/>
                  <a:gd name="T78" fmla="*/ 24 w 53"/>
                  <a:gd name="T79" fmla="*/ 16 h 25"/>
                  <a:gd name="T80" fmla="*/ 20 w 53"/>
                  <a:gd name="T81" fmla="*/ 18 h 25"/>
                  <a:gd name="T82" fmla="*/ 14 w 53"/>
                  <a:gd name="T83" fmla="*/ 18 h 25"/>
                  <a:gd name="T84" fmla="*/ 13 w 53"/>
                  <a:gd name="T85" fmla="*/ 17 h 25"/>
                  <a:gd name="T86" fmla="*/ 7 w 53"/>
                  <a:gd name="T87" fmla="*/ 13 h 25"/>
                  <a:gd name="T88" fmla="*/ 7 w 53"/>
                  <a:gd name="T89" fmla="*/ 17 h 25"/>
                  <a:gd name="T90" fmla="*/ 8 w 53"/>
                  <a:gd name="T91" fmla="*/ 1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53" h="25">
                    <a:moveTo>
                      <a:pt x="7" y="6"/>
                    </a:moveTo>
                    <a:cubicBezTo>
                      <a:pt x="6" y="5"/>
                      <a:pt x="6" y="4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2"/>
                      <a:pt x="4" y="0"/>
                      <a:pt x="2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3"/>
                      <a:pt x="2" y="3"/>
                      <a:pt x="1" y="4"/>
                    </a:cubicBezTo>
                    <a:cubicBezTo>
                      <a:pt x="2" y="6"/>
                      <a:pt x="4" y="6"/>
                      <a:pt x="4" y="8"/>
                    </a:cubicBezTo>
                    <a:cubicBezTo>
                      <a:pt x="4" y="8"/>
                      <a:pt x="3" y="8"/>
                      <a:pt x="3" y="8"/>
                    </a:cubicBezTo>
                    <a:cubicBezTo>
                      <a:pt x="3" y="9"/>
                      <a:pt x="5" y="10"/>
                      <a:pt x="5" y="10"/>
                    </a:cubicBezTo>
                    <a:cubicBezTo>
                      <a:pt x="0" y="12"/>
                      <a:pt x="8" y="13"/>
                      <a:pt x="6" y="17"/>
                    </a:cubicBezTo>
                    <a:cubicBezTo>
                      <a:pt x="8" y="17"/>
                      <a:pt x="9" y="19"/>
                      <a:pt x="11" y="18"/>
                    </a:cubicBezTo>
                    <a:cubicBezTo>
                      <a:pt x="9" y="19"/>
                      <a:pt x="12" y="19"/>
                      <a:pt x="11" y="21"/>
                    </a:cubicBezTo>
                    <a:cubicBezTo>
                      <a:pt x="13" y="18"/>
                      <a:pt x="15" y="23"/>
                      <a:pt x="17" y="19"/>
                    </a:cubicBezTo>
                    <a:cubicBezTo>
                      <a:pt x="18" y="21"/>
                      <a:pt x="17" y="19"/>
                      <a:pt x="19" y="20"/>
                    </a:cubicBezTo>
                    <a:cubicBezTo>
                      <a:pt x="19" y="21"/>
                      <a:pt x="18" y="21"/>
                      <a:pt x="18" y="21"/>
                    </a:cubicBezTo>
                    <a:cubicBezTo>
                      <a:pt x="19" y="22"/>
                      <a:pt x="20" y="19"/>
                      <a:pt x="21" y="21"/>
                    </a:cubicBezTo>
                    <a:cubicBezTo>
                      <a:pt x="23" y="21"/>
                      <a:pt x="21" y="19"/>
                      <a:pt x="22" y="18"/>
                    </a:cubicBezTo>
                    <a:cubicBezTo>
                      <a:pt x="24" y="18"/>
                      <a:pt x="23" y="19"/>
                      <a:pt x="25" y="20"/>
                    </a:cubicBezTo>
                    <a:cubicBezTo>
                      <a:pt x="24" y="18"/>
                      <a:pt x="26" y="19"/>
                      <a:pt x="26" y="17"/>
                    </a:cubicBezTo>
                    <a:cubicBezTo>
                      <a:pt x="26" y="17"/>
                      <a:pt x="25" y="18"/>
                      <a:pt x="25" y="16"/>
                    </a:cubicBezTo>
                    <a:cubicBezTo>
                      <a:pt x="27" y="16"/>
                      <a:pt x="26" y="15"/>
                      <a:pt x="27" y="13"/>
                    </a:cubicBezTo>
                    <a:cubicBezTo>
                      <a:pt x="29" y="15"/>
                      <a:pt x="26" y="14"/>
                      <a:pt x="28" y="15"/>
                    </a:cubicBezTo>
                    <a:cubicBezTo>
                      <a:pt x="27" y="16"/>
                      <a:pt x="26" y="17"/>
                      <a:pt x="27" y="18"/>
                    </a:cubicBezTo>
                    <a:cubicBezTo>
                      <a:pt x="28" y="18"/>
                      <a:pt x="30" y="16"/>
                      <a:pt x="31" y="14"/>
                    </a:cubicBezTo>
                    <a:cubicBezTo>
                      <a:pt x="32" y="14"/>
                      <a:pt x="31" y="15"/>
                      <a:pt x="32" y="15"/>
                    </a:cubicBezTo>
                    <a:cubicBezTo>
                      <a:pt x="34" y="14"/>
                      <a:pt x="33" y="11"/>
                      <a:pt x="33" y="14"/>
                    </a:cubicBezTo>
                    <a:cubicBezTo>
                      <a:pt x="32" y="14"/>
                      <a:pt x="32" y="14"/>
                      <a:pt x="32" y="14"/>
                    </a:cubicBezTo>
                    <a:cubicBezTo>
                      <a:pt x="34" y="15"/>
                      <a:pt x="33" y="18"/>
                      <a:pt x="34" y="19"/>
                    </a:cubicBezTo>
                    <a:cubicBezTo>
                      <a:pt x="35" y="19"/>
                      <a:pt x="35" y="18"/>
                      <a:pt x="35" y="18"/>
                    </a:cubicBezTo>
                    <a:cubicBezTo>
                      <a:pt x="33" y="20"/>
                      <a:pt x="38" y="19"/>
                      <a:pt x="38" y="21"/>
                    </a:cubicBezTo>
                    <a:cubicBezTo>
                      <a:pt x="39" y="20"/>
                      <a:pt x="40" y="20"/>
                      <a:pt x="41" y="20"/>
                    </a:cubicBezTo>
                    <a:cubicBezTo>
                      <a:pt x="41" y="20"/>
                      <a:pt x="41" y="21"/>
                      <a:pt x="41" y="21"/>
                    </a:cubicBezTo>
                    <a:cubicBezTo>
                      <a:pt x="40" y="20"/>
                      <a:pt x="39" y="23"/>
                      <a:pt x="37" y="23"/>
                    </a:cubicBezTo>
                    <a:cubicBezTo>
                      <a:pt x="38" y="23"/>
                      <a:pt x="40" y="24"/>
                      <a:pt x="41" y="23"/>
                    </a:cubicBezTo>
                    <a:cubicBezTo>
                      <a:pt x="41" y="24"/>
                      <a:pt x="41" y="24"/>
                      <a:pt x="41" y="24"/>
                    </a:cubicBezTo>
                    <a:cubicBezTo>
                      <a:pt x="42" y="25"/>
                      <a:pt x="42" y="21"/>
                      <a:pt x="44" y="23"/>
                    </a:cubicBezTo>
                    <a:cubicBezTo>
                      <a:pt x="44" y="24"/>
                      <a:pt x="44" y="24"/>
                      <a:pt x="44" y="24"/>
                    </a:cubicBezTo>
                    <a:cubicBezTo>
                      <a:pt x="47" y="24"/>
                      <a:pt x="52" y="24"/>
                      <a:pt x="53" y="21"/>
                    </a:cubicBezTo>
                    <a:cubicBezTo>
                      <a:pt x="53" y="20"/>
                      <a:pt x="51" y="18"/>
                      <a:pt x="51" y="18"/>
                    </a:cubicBezTo>
                    <a:cubicBezTo>
                      <a:pt x="50" y="19"/>
                      <a:pt x="50" y="21"/>
                      <a:pt x="49" y="22"/>
                    </a:cubicBezTo>
                    <a:cubicBezTo>
                      <a:pt x="48" y="20"/>
                      <a:pt x="48" y="20"/>
                      <a:pt x="48" y="20"/>
                    </a:cubicBezTo>
                    <a:cubicBezTo>
                      <a:pt x="48" y="21"/>
                      <a:pt x="47" y="22"/>
                      <a:pt x="48" y="23"/>
                    </a:cubicBezTo>
                    <a:cubicBezTo>
                      <a:pt x="47" y="24"/>
                      <a:pt x="47" y="22"/>
                      <a:pt x="46" y="23"/>
                    </a:cubicBezTo>
                    <a:cubicBezTo>
                      <a:pt x="46" y="21"/>
                      <a:pt x="46" y="21"/>
                      <a:pt x="46" y="20"/>
                    </a:cubicBezTo>
                    <a:cubicBezTo>
                      <a:pt x="45" y="21"/>
                      <a:pt x="45" y="21"/>
                      <a:pt x="45" y="21"/>
                    </a:cubicBezTo>
                    <a:cubicBezTo>
                      <a:pt x="46" y="20"/>
                      <a:pt x="45" y="20"/>
                      <a:pt x="45" y="19"/>
                    </a:cubicBezTo>
                    <a:cubicBezTo>
                      <a:pt x="44" y="22"/>
                      <a:pt x="43" y="19"/>
                      <a:pt x="42" y="19"/>
                    </a:cubicBezTo>
                    <a:cubicBezTo>
                      <a:pt x="42" y="20"/>
                      <a:pt x="42" y="20"/>
                      <a:pt x="42" y="20"/>
                    </a:cubicBezTo>
                    <a:cubicBezTo>
                      <a:pt x="42" y="21"/>
                      <a:pt x="42" y="21"/>
                      <a:pt x="41" y="21"/>
                    </a:cubicBezTo>
                    <a:cubicBezTo>
                      <a:pt x="41" y="19"/>
                      <a:pt x="41" y="19"/>
                      <a:pt x="41" y="19"/>
                    </a:cubicBezTo>
                    <a:cubicBezTo>
                      <a:pt x="40" y="19"/>
                      <a:pt x="39" y="21"/>
                      <a:pt x="38" y="20"/>
                    </a:cubicBezTo>
                    <a:cubicBezTo>
                      <a:pt x="39" y="19"/>
                      <a:pt x="38" y="18"/>
                      <a:pt x="39" y="17"/>
                    </a:cubicBezTo>
                    <a:cubicBezTo>
                      <a:pt x="37" y="18"/>
                      <a:pt x="37" y="16"/>
                      <a:pt x="36" y="17"/>
                    </a:cubicBezTo>
                    <a:cubicBezTo>
                      <a:pt x="36" y="16"/>
                      <a:pt x="36" y="16"/>
                      <a:pt x="37" y="15"/>
                    </a:cubicBezTo>
                    <a:cubicBezTo>
                      <a:pt x="37" y="15"/>
                      <a:pt x="37" y="15"/>
                      <a:pt x="37" y="15"/>
                    </a:cubicBezTo>
                    <a:cubicBezTo>
                      <a:pt x="37" y="15"/>
                      <a:pt x="37" y="15"/>
                      <a:pt x="37" y="15"/>
                    </a:cubicBezTo>
                    <a:cubicBezTo>
                      <a:pt x="37" y="15"/>
                      <a:pt x="37" y="15"/>
                      <a:pt x="37" y="15"/>
                    </a:cubicBezTo>
                    <a:cubicBezTo>
                      <a:pt x="37" y="15"/>
                      <a:pt x="36" y="15"/>
                      <a:pt x="37" y="14"/>
                    </a:cubicBezTo>
                    <a:cubicBezTo>
                      <a:pt x="37" y="14"/>
                      <a:pt x="37" y="14"/>
                      <a:pt x="37" y="15"/>
                    </a:cubicBezTo>
                    <a:cubicBezTo>
                      <a:pt x="37" y="14"/>
                      <a:pt x="37" y="14"/>
                      <a:pt x="36" y="13"/>
                    </a:cubicBezTo>
                    <a:cubicBezTo>
                      <a:pt x="35" y="13"/>
                      <a:pt x="35" y="13"/>
                      <a:pt x="35" y="13"/>
                    </a:cubicBezTo>
                    <a:cubicBezTo>
                      <a:pt x="35" y="12"/>
                      <a:pt x="35" y="12"/>
                      <a:pt x="35" y="12"/>
                    </a:cubicBezTo>
                    <a:cubicBezTo>
                      <a:pt x="35" y="12"/>
                      <a:pt x="35" y="12"/>
                      <a:pt x="35" y="12"/>
                    </a:cubicBezTo>
                    <a:cubicBezTo>
                      <a:pt x="36" y="12"/>
                      <a:pt x="36" y="12"/>
                      <a:pt x="36" y="12"/>
                    </a:cubicBezTo>
                    <a:cubicBezTo>
                      <a:pt x="36" y="12"/>
                      <a:pt x="36" y="12"/>
                      <a:pt x="36" y="12"/>
                    </a:cubicBezTo>
                    <a:cubicBezTo>
                      <a:pt x="36" y="12"/>
                      <a:pt x="36" y="12"/>
                      <a:pt x="36" y="12"/>
                    </a:cubicBezTo>
                    <a:cubicBezTo>
                      <a:pt x="37" y="12"/>
                      <a:pt x="27" y="9"/>
                      <a:pt x="31" y="10"/>
                    </a:cubicBezTo>
                    <a:cubicBezTo>
                      <a:pt x="31" y="10"/>
                      <a:pt x="31" y="10"/>
                      <a:pt x="31" y="10"/>
                    </a:cubicBezTo>
                    <a:cubicBezTo>
                      <a:pt x="31" y="10"/>
                      <a:pt x="31" y="10"/>
                      <a:pt x="31" y="10"/>
                    </a:cubicBezTo>
                    <a:cubicBezTo>
                      <a:pt x="31" y="10"/>
                      <a:pt x="31" y="10"/>
                      <a:pt x="31" y="10"/>
                    </a:cubicBezTo>
                    <a:cubicBezTo>
                      <a:pt x="31" y="10"/>
                      <a:pt x="31" y="10"/>
                      <a:pt x="31" y="10"/>
                    </a:cubicBezTo>
                    <a:cubicBezTo>
                      <a:pt x="31" y="10"/>
                      <a:pt x="31" y="10"/>
                      <a:pt x="31" y="10"/>
                    </a:cubicBezTo>
                    <a:cubicBezTo>
                      <a:pt x="31" y="11"/>
                      <a:pt x="30" y="12"/>
                      <a:pt x="31" y="13"/>
                    </a:cubicBezTo>
                    <a:cubicBezTo>
                      <a:pt x="31" y="13"/>
                      <a:pt x="30" y="12"/>
                      <a:pt x="29" y="13"/>
                    </a:cubicBezTo>
                    <a:cubicBezTo>
                      <a:pt x="30" y="15"/>
                      <a:pt x="28" y="13"/>
                      <a:pt x="28" y="15"/>
                    </a:cubicBezTo>
                    <a:cubicBezTo>
                      <a:pt x="28" y="12"/>
                      <a:pt x="27" y="14"/>
                      <a:pt x="27" y="12"/>
                    </a:cubicBezTo>
                    <a:cubicBezTo>
                      <a:pt x="26" y="12"/>
                      <a:pt x="27" y="15"/>
                      <a:pt x="25" y="15"/>
                    </a:cubicBezTo>
                    <a:cubicBezTo>
                      <a:pt x="25" y="14"/>
                      <a:pt x="25" y="14"/>
                      <a:pt x="25" y="14"/>
                    </a:cubicBezTo>
                    <a:cubicBezTo>
                      <a:pt x="24" y="15"/>
                      <a:pt x="24" y="16"/>
                      <a:pt x="24" y="15"/>
                    </a:cubicBezTo>
                    <a:cubicBezTo>
                      <a:pt x="24" y="16"/>
                      <a:pt x="24" y="16"/>
                      <a:pt x="24" y="16"/>
                    </a:cubicBezTo>
                    <a:cubicBezTo>
                      <a:pt x="23" y="16"/>
                      <a:pt x="22" y="17"/>
                      <a:pt x="21" y="15"/>
                    </a:cubicBezTo>
                    <a:cubicBezTo>
                      <a:pt x="20" y="18"/>
                      <a:pt x="20" y="18"/>
                      <a:pt x="20" y="18"/>
                    </a:cubicBezTo>
                    <a:cubicBezTo>
                      <a:pt x="19" y="16"/>
                      <a:pt x="17" y="18"/>
                      <a:pt x="15" y="19"/>
                    </a:cubicBezTo>
                    <a:cubicBezTo>
                      <a:pt x="15" y="19"/>
                      <a:pt x="14" y="18"/>
                      <a:pt x="14" y="18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4" y="17"/>
                      <a:pt x="14" y="16"/>
                      <a:pt x="13" y="17"/>
                    </a:cubicBezTo>
                    <a:cubicBezTo>
                      <a:pt x="11" y="17"/>
                      <a:pt x="13" y="16"/>
                      <a:pt x="12" y="15"/>
                    </a:cubicBezTo>
                    <a:cubicBezTo>
                      <a:pt x="9" y="16"/>
                      <a:pt x="10" y="11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8" y="16"/>
                      <a:pt x="8" y="17"/>
                      <a:pt x="7" y="17"/>
                    </a:cubicBezTo>
                    <a:cubicBezTo>
                      <a:pt x="6" y="16"/>
                      <a:pt x="7" y="14"/>
                      <a:pt x="6" y="13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9" y="10"/>
                      <a:pt x="3" y="9"/>
                      <a:pt x="7" y="6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09" name="Freeform 1209"/>
              <p:cNvSpPr/>
              <p:nvPr/>
            </p:nvSpPr>
            <p:spPr bwMode="auto">
              <a:xfrm>
                <a:off x="664" y="2938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</p:grpSp>
        <p:grpSp>
          <p:nvGrpSpPr>
            <p:cNvPr id="12" name="Group 1411"/>
            <p:cNvGrpSpPr/>
            <p:nvPr/>
          </p:nvGrpSpPr>
          <p:grpSpPr bwMode="auto">
            <a:xfrm>
              <a:off x="316" y="2113"/>
              <a:ext cx="1081" cy="1148"/>
              <a:chOff x="316" y="2113"/>
              <a:chExt cx="1081" cy="1148"/>
            </a:xfrm>
          </p:grpSpPr>
          <p:sp>
            <p:nvSpPr>
              <p:cNvPr id="310" name="Freeform 1211"/>
              <p:cNvSpPr/>
              <p:nvPr/>
            </p:nvSpPr>
            <p:spPr bwMode="auto">
              <a:xfrm>
                <a:off x="661" y="2940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11" name="Freeform 1212"/>
              <p:cNvSpPr/>
              <p:nvPr/>
            </p:nvSpPr>
            <p:spPr bwMode="auto">
              <a:xfrm>
                <a:off x="637" y="2897"/>
                <a:ext cx="3" cy="3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12" name="Freeform 1213"/>
              <p:cNvSpPr/>
              <p:nvPr/>
            </p:nvSpPr>
            <p:spPr bwMode="auto">
              <a:xfrm>
                <a:off x="634" y="2897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13" name="Freeform 1214"/>
              <p:cNvSpPr/>
              <p:nvPr/>
            </p:nvSpPr>
            <p:spPr bwMode="auto">
              <a:xfrm>
                <a:off x="553" y="2881"/>
                <a:ext cx="95" cy="38"/>
              </a:xfrm>
              <a:custGeom>
                <a:avLst/>
                <a:gdLst>
                  <a:gd name="T0" fmla="*/ 6 w 35"/>
                  <a:gd name="T1" fmla="*/ 6 h 14"/>
                  <a:gd name="T2" fmla="*/ 3 w 35"/>
                  <a:gd name="T3" fmla="*/ 6 h 14"/>
                  <a:gd name="T4" fmla="*/ 3 w 35"/>
                  <a:gd name="T5" fmla="*/ 3 h 14"/>
                  <a:gd name="T6" fmla="*/ 0 w 35"/>
                  <a:gd name="T7" fmla="*/ 1 h 14"/>
                  <a:gd name="T8" fmla="*/ 6 w 35"/>
                  <a:gd name="T9" fmla="*/ 11 h 14"/>
                  <a:gd name="T10" fmla="*/ 18 w 35"/>
                  <a:gd name="T11" fmla="*/ 11 h 14"/>
                  <a:gd name="T12" fmla="*/ 17 w 35"/>
                  <a:gd name="T13" fmla="*/ 13 h 14"/>
                  <a:gd name="T14" fmla="*/ 23 w 35"/>
                  <a:gd name="T15" fmla="*/ 8 h 14"/>
                  <a:gd name="T16" fmla="*/ 24 w 35"/>
                  <a:gd name="T17" fmla="*/ 10 h 14"/>
                  <a:gd name="T18" fmla="*/ 27 w 35"/>
                  <a:gd name="T19" fmla="*/ 7 h 14"/>
                  <a:gd name="T20" fmla="*/ 27 w 35"/>
                  <a:gd name="T21" fmla="*/ 7 h 14"/>
                  <a:gd name="T22" fmla="*/ 28 w 35"/>
                  <a:gd name="T23" fmla="*/ 6 h 14"/>
                  <a:gd name="T24" fmla="*/ 27 w 35"/>
                  <a:gd name="T25" fmla="*/ 6 h 14"/>
                  <a:gd name="T26" fmla="*/ 29 w 35"/>
                  <a:gd name="T27" fmla="*/ 5 h 14"/>
                  <a:gd name="T28" fmla="*/ 29 w 35"/>
                  <a:gd name="T29" fmla="*/ 6 h 14"/>
                  <a:gd name="T30" fmla="*/ 30 w 35"/>
                  <a:gd name="T31" fmla="*/ 4 h 14"/>
                  <a:gd name="T32" fmla="*/ 31 w 35"/>
                  <a:gd name="T33" fmla="*/ 5 h 14"/>
                  <a:gd name="T34" fmla="*/ 31 w 35"/>
                  <a:gd name="T35" fmla="*/ 5 h 14"/>
                  <a:gd name="T36" fmla="*/ 31 w 35"/>
                  <a:gd name="T37" fmla="*/ 5 h 14"/>
                  <a:gd name="T38" fmla="*/ 31 w 35"/>
                  <a:gd name="T39" fmla="*/ 5 h 14"/>
                  <a:gd name="T40" fmla="*/ 31 w 35"/>
                  <a:gd name="T41" fmla="*/ 5 h 14"/>
                  <a:gd name="T42" fmla="*/ 31 w 35"/>
                  <a:gd name="T43" fmla="*/ 5 h 14"/>
                  <a:gd name="T44" fmla="*/ 31 w 35"/>
                  <a:gd name="T45" fmla="*/ 5 h 14"/>
                  <a:gd name="T46" fmla="*/ 31 w 35"/>
                  <a:gd name="T47" fmla="*/ 5 h 14"/>
                  <a:gd name="T48" fmla="*/ 27 w 35"/>
                  <a:gd name="T49" fmla="*/ 2 h 14"/>
                  <a:gd name="T50" fmla="*/ 27 w 35"/>
                  <a:gd name="T51" fmla="*/ 2 h 14"/>
                  <a:gd name="T52" fmla="*/ 27 w 35"/>
                  <a:gd name="T53" fmla="*/ 2 h 14"/>
                  <a:gd name="T54" fmla="*/ 27 w 35"/>
                  <a:gd name="T55" fmla="*/ 2 h 14"/>
                  <a:gd name="T56" fmla="*/ 27 w 35"/>
                  <a:gd name="T57" fmla="*/ 3 h 14"/>
                  <a:gd name="T58" fmla="*/ 28 w 35"/>
                  <a:gd name="T59" fmla="*/ 6 h 14"/>
                  <a:gd name="T60" fmla="*/ 30 w 35"/>
                  <a:gd name="T61" fmla="*/ 6 h 14"/>
                  <a:gd name="T62" fmla="*/ 29 w 35"/>
                  <a:gd name="T63" fmla="*/ 2 h 14"/>
                  <a:gd name="T64" fmla="*/ 29 w 35"/>
                  <a:gd name="T65" fmla="*/ 2 h 14"/>
                  <a:gd name="T66" fmla="*/ 29 w 35"/>
                  <a:gd name="T67" fmla="*/ 4 h 14"/>
                  <a:gd name="T68" fmla="*/ 29 w 35"/>
                  <a:gd name="T69" fmla="*/ 2 h 14"/>
                  <a:gd name="T70" fmla="*/ 25 w 35"/>
                  <a:gd name="T71" fmla="*/ 3 h 14"/>
                  <a:gd name="T72" fmla="*/ 25 w 35"/>
                  <a:gd name="T73" fmla="*/ 3 h 14"/>
                  <a:gd name="T74" fmla="*/ 24 w 35"/>
                  <a:gd name="T75" fmla="*/ 4 h 14"/>
                  <a:gd name="T76" fmla="*/ 26 w 35"/>
                  <a:gd name="T77" fmla="*/ 4 h 14"/>
                  <a:gd name="T78" fmla="*/ 26 w 35"/>
                  <a:gd name="T79" fmla="*/ 7 h 14"/>
                  <a:gd name="T80" fmla="*/ 25 w 35"/>
                  <a:gd name="T81" fmla="*/ 7 h 14"/>
                  <a:gd name="T82" fmla="*/ 25 w 35"/>
                  <a:gd name="T83" fmla="*/ 5 h 14"/>
                  <a:gd name="T84" fmla="*/ 24 w 35"/>
                  <a:gd name="T85" fmla="*/ 7 h 14"/>
                  <a:gd name="T86" fmla="*/ 22 w 35"/>
                  <a:gd name="T87" fmla="*/ 6 h 14"/>
                  <a:gd name="T88" fmla="*/ 23 w 35"/>
                  <a:gd name="T89" fmla="*/ 7 h 14"/>
                  <a:gd name="T90" fmla="*/ 16 w 35"/>
                  <a:gd name="T91" fmla="*/ 10 h 14"/>
                  <a:gd name="T92" fmla="*/ 17 w 35"/>
                  <a:gd name="T93" fmla="*/ 9 h 14"/>
                  <a:gd name="T94" fmla="*/ 16 w 35"/>
                  <a:gd name="T95" fmla="*/ 11 h 14"/>
                  <a:gd name="T96" fmla="*/ 11 w 35"/>
                  <a:gd name="T97" fmla="*/ 10 h 14"/>
                  <a:gd name="T98" fmla="*/ 11 w 35"/>
                  <a:gd name="T99" fmla="*/ 11 h 14"/>
                  <a:gd name="T100" fmla="*/ 6 w 35"/>
                  <a:gd name="T101" fmla="*/ 8 h 14"/>
                  <a:gd name="T102" fmla="*/ 6 w 35"/>
                  <a:gd name="T103" fmla="*/ 8 h 14"/>
                  <a:gd name="T104" fmla="*/ 3 w 35"/>
                  <a:gd name="T105" fmla="*/ 7 h 14"/>
                  <a:gd name="T106" fmla="*/ 6 w 35"/>
                  <a:gd name="T107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35" h="14">
                    <a:moveTo>
                      <a:pt x="6" y="6"/>
                    </a:moveTo>
                    <a:cubicBezTo>
                      <a:pt x="3" y="6"/>
                      <a:pt x="3" y="6"/>
                      <a:pt x="3" y="6"/>
                    </a:cubicBezTo>
                    <a:cubicBezTo>
                      <a:pt x="4" y="5"/>
                      <a:pt x="2" y="3"/>
                      <a:pt x="3" y="3"/>
                    </a:cubicBezTo>
                    <a:cubicBezTo>
                      <a:pt x="1" y="3"/>
                      <a:pt x="2" y="0"/>
                      <a:pt x="0" y="1"/>
                    </a:cubicBezTo>
                    <a:cubicBezTo>
                      <a:pt x="1" y="5"/>
                      <a:pt x="3" y="8"/>
                      <a:pt x="6" y="11"/>
                    </a:cubicBezTo>
                    <a:cubicBezTo>
                      <a:pt x="10" y="14"/>
                      <a:pt x="15" y="14"/>
                      <a:pt x="18" y="11"/>
                    </a:cubicBezTo>
                    <a:cubicBezTo>
                      <a:pt x="17" y="13"/>
                      <a:pt x="17" y="13"/>
                      <a:pt x="17" y="13"/>
                    </a:cubicBezTo>
                    <a:cubicBezTo>
                      <a:pt x="20" y="10"/>
                      <a:pt x="23" y="13"/>
                      <a:pt x="23" y="8"/>
                    </a:cubicBezTo>
                    <a:cubicBezTo>
                      <a:pt x="24" y="10"/>
                      <a:pt x="24" y="10"/>
                      <a:pt x="24" y="10"/>
                    </a:cubicBezTo>
                    <a:cubicBezTo>
                      <a:pt x="26" y="10"/>
                      <a:pt x="25" y="6"/>
                      <a:pt x="27" y="7"/>
                    </a:cubicBezTo>
                    <a:cubicBezTo>
                      <a:pt x="27" y="7"/>
                      <a:pt x="27" y="7"/>
                      <a:pt x="27" y="7"/>
                    </a:cubicBezTo>
                    <a:cubicBezTo>
                      <a:pt x="27" y="6"/>
                      <a:pt x="27" y="7"/>
                      <a:pt x="28" y="6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8" y="5"/>
                      <a:pt x="28" y="5"/>
                      <a:pt x="29" y="5"/>
                    </a:cubicBezTo>
                    <a:cubicBezTo>
                      <a:pt x="30" y="5"/>
                      <a:pt x="29" y="5"/>
                      <a:pt x="29" y="6"/>
                    </a:cubicBezTo>
                    <a:cubicBezTo>
                      <a:pt x="30" y="6"/>
                      <a:pt x="29" y="4"/>
                      <a:pt x="30" y="4"/>
                    </a:cubicBezTo>
                    <a:cubicBezTo>
                      <a:pt x="31" y="4"/>
                      <a:pt x="31" y="5"/>
                      <a:pt x="31" y="5"/>
                    </a:cubicBezTo>
                    <a:cubicBezTo>
                      <a:pt x="31" y="5"/>
                      <a:pt x="31" y="5"/>
                      <a:pt x="31" y="5"/>
                    </a:cubicBezTo>
                    <a:cubicBezTo>
                      <a:pt x="31" y="5"/>
                      <a:pt x="31" y="5"/>
                      <a:pt x="31" y="5"/>
                    </a:cubicBezTo>
                    <a:cubicBezTo>
                      <a:pt x="31" y="5"/>
                      <a:pt x="31" y="5"/>
                      <a:pt x="31" y="5"/>
                    </a:cubicBezTo>
                    <a:cubicBezTo>
                      <a:pt x="31" y="5"/>
                      <a:pt x="31" y="5"/>
                      <a:pt x="31" y="5"/>
                    </a:cubicBezTo>
                    <a:cubicBezTo>
                      <a:pt x="31" y="5"/>
                      <a:pt x="31" y="5"/>
                      <a:pt x="31" y="5"/>
                    </a:cubicBezTo>
                    <a:cubicBezTo>
                      <a:pt x="31" y="5"/>
                      <a:pt x="31" y="5"/>
                      <a:pt x="31" y="5"/>
                    </a:cubicBezTo>
                    <a:cubicBezTo>
                      <a:pt x="31" y="5"/>
                      <a:pt x="31" y="5"/>
                      <a:pt x="31" y="5"/>
                    </a:cubicBezTo>
                    <a:cubicBezTo>
                      <a:pt x="35" y="7"/>
                      <a:pt x="26" y="1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3"/>
                      <a:pt x="27" y="3"/>
                      <a:pt x="27" y="3"/>
                    </a:cubicBezTo>
                    <a:cubicBezTo>
                      <a:pt x="27" y="4"/>
                      <a:pt x="27" y="5"/>
                      <a:pt x="28" y="6"/>
                    </a:cubicBezTo>
                    <a:cubicBezTo>
                      <a:pt x="29" y="6"/>
                      <a:pt x="29" y="5"/>
                      <a:pt x="30" y="6"/>
                    </a:cubicBezTo>
                    <a:cubicBezTo>
                      <a:pt x="31" y="4"/>
                      <a:pt x="29" y="3"/>
                      <a:pt x="29" y="2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34" y="6"/>
                      <a:pt x="29" y="2"/>
                      <a:pt x="29" y="4"/>
                    </a:cubicBezTo>
                    <a:cubicBezTo>
                      <a:pt x="29" y="3"/>
                      <a:pt x="29" y="3"/>
                      <a:pt x="29" y="2"/>
                    </a:cubicBezTo>
                    <a:cubicBezTo>
                      <a:pt x="27" y="1"/>
                      <a:pt x="28" y="5"/>
                      <a:pt x="25" y="3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5" y="4"/>
                      <a:pt x="24" y="4"/>
                    </a:cubicBezTo>
                    <a:cubicBezTo>
                      <a:pt x="25" y="4"/>
                      <a:pt x="25" y="4"/>
                      <a:pt x="26" y="4"/>
                    </a:cubicBezTo>
                    <a:cubicBezTo>
                      <a:pt x="25" y="5"/>
                      <a:pt x="26" y="6"/>
                      <a:pt x="26" y="7"/>
                    </a:cubicBezTo>
                    <a:cubicBezTo>
                      <a:pt x="25" y="6"/>
                      <a:pt x="26" y="8"/>
                      <a:pt x="25" y="7"/>
                    </a:cubicBezTo>
                    <a:cubicBezTo>
                      <a:pt x="24" y="7"/>
                      <a:pt x="25" y="6"/>
                      <a:pt x="25" y="5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3" y="7"/>
                      <a:pt x="23" y="6"/>
                      <a:pt x="22" y="6"/>
                    </a:cubicBezTo>
                    <a:cubicBezTo>
                      <a:pt x="22" y="7"/>
                      <a:pt x="23" y="6"/>
                      <a:pt x="23" y="7"/>
                    </a:cubicBezTo>
                    <a:cubicBezTo>
                      <a:pt x="21" y="7"/>
                      <a:pt x="18" y="9"/>
                      <a:pt x="16" y="10"/>
                    </a:cubicBezTo>
                    <a:cubicBezTo>
                      <a:pt x="17" y="10"/>
                      <a:pt x="16" y="9"/>
                      <a:pt x="17" y="9"/>
                    </a:cubicBezTo>
                    <a:cubicBezTo>
                      <a:pt x="16" y="9"/>
                      <a:pt x="16" y="10"/>
                      <a:pt x="16" y="11"/>
                    </a:cubicBezTo>
                    <a:cubicBezTo>
                      <a:pt x="14" y="12"/>
                      <a:pt x="12" y="11"/>
                      <a:pt x="11" y="1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9" y="12"/>
                      <a:pt x="8" y="9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4" y="8"/>
                      <a:pt x="3" y="7"/>
                    </a:cubicBezTo>
                    <a:cubicBezTo>
                      <a:pt x="4" y="7"/>
                      <a:pt x="5" y="7"/>
                      <a:pt x="6" y="6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14" name="Freeform 1215"/>
              <p:cNvSpPr/>
              <p:nvPr/>
            </p:nvSpPr>
            <p:spPr bwMode="auto">
              <a:xfrm>
                <a:off x="550" y="2878"/>
                <a:ext cx="8" cy="3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1 h 1"/>
                  <a:gd name="T4" fmla="*/ 0 w 3"/>
                  <a:gd name="T5" fmla="*/ 0 h 1"/>
                  <a:gd name="T6" fmla="*/ 1 w 3"/>
                  <a:gd name="T7" fmla="*/ 1 h 1"/>
                  <a:gd name="T8" fmla="*/ 2 w 3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1" y="0"/>
                      <a:pt x="0" y="1"/>
                      <a:pt x="1" y="1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15" name="Freeform 1216"/>
              <p:cNvSpPr/>
              <p:nvPr/>
            </p:nvSpPr>
            <p:spPr bwMode="auto">
              <a:xfrm>
                <a:off x="550" y="2823"/>
                <a:ext cx="38" cy="55"/>
              </a:xfrm>
              <a:custGeom>
                <a:avLst/>
                <a:gdLst>
                  <a:gd name="T0" fmla="*/ 7 w 14"/>
                  <a:gd name="T1" fmla="*/ 6 h 20"/>
                  <a:gd name="T2" fmla="*/ 6 w 14"/>
                  <a:gd name="T3" fmla="*/ 5 h 20"/>
                  <a:gd name="T4" fmla="*/ 1 w 14"/>
                  <a:gd name="T5" fmla="*/ 13 h 20"/>
                  <a:gd name="T6" fmla="*/ 2 w 14"/>
                  <a:gd name="T7" fmla="*/ 16 h 20"/>
                  <a:gd name="T8" fmla="*/ 1 w 14"/>
                  <a:gd name="T9" fmla="*/ 16 h 20"/>
                  <a:gd name="T10" fmla="*/ 2 w 14"/>
                  <a:gd name="T11" fmla="*/ 19 h 20"/>
                  <a:gd name="T12" fmla="*/ 1 w 14"/>
                  <a:gd name="T13" fmla="*/ 18 h 20"/>
                  <a:gd name="T14" fmla="*/ 2 w 14"/>
                  <a:gd name="T15" fmla="*/ 18 h 20"/>
                  <a:gd name="T16" fmla="*/ 2 w 14"/>
                  <a:gd name="T17" fmla="*/ 16 h 20"/>
                  <a:gd name="T18" fmla="*/ 3 w 14"/>
                  <a:gd name="T19" fmla="*/ 17 h 20"/>
                  <a:gd name="T20" fmla="*/ 2 w 14"/>
                  <a:gd name="T21" fmla="*/ 12 h 20"/>
                  <a:gd name="T22" fmla="*/ 4 w 14"/>
                  <a:gd name="T23" fmla="*/ 13 h 20"/>
                  <a:gd name="T24" fmla="*/ 6 w 14"/>
                  <a:gd name="T25" fmla="*/ 10 h 20"/>
                  <a:gd name="T26" fmla="*/ 6 w 14"/>
                  <a:gd name="T27" fmla="*/ 10 h 20"/>
                  <a:gd name="T28" fmla="*/ 4 w 14"/>
                  <a:gd name="T29" fmla="*/ 10 h 20"/>
                  <a:gd name="T30" fmla="*/ 6 w 14"/>
                  <a:gd name="T31" fmla="*/ 10 h 20"/>
                  <a:gd name="T32" fmla="*/ 11 w 14"/>
                  <a:gd name="T33" fmla="*/ 4 h 20"/>
                  <a:gd name="T34" fmla="*/ 12 w 14"/>
                  <a:gd name="T35" fmla="*/ 1 h 20"/>
                  <a:gd name="T36" fmla="*/ 12 w 14"/>
                  <a:gd name="T37" fmla="*/ 3 h 20"/>
                  <a:gd name="T38" fmla="*/ 14 w 14"/>
                  <a:gd name="T39" fmla="*/ 3 h 20"/>
                  <a:gd name="T40" fmla="*/ 14 w 14"/>
                  <a:gd name="T41" fmla="*/ 0 h 20"/>
                  <a:gd name="T42" fmla="*/ 7 w 14"/>
                  <a:gd name="T43" fmla="*/ 6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4" h="20">
                    <a:moveTo>
                      <a:pt x="7" y="6"/>
                    </a:moveTo>
                    <a:cubicBezTo>
                      <a:pt x="7" y="5"/>
                      <a:pt x="7" y="5"/>
                      <a:pt x="6" y="5"/>
                    </a:cubicBezTo>
                    <a:cubicBezTo>
                      <a:pt x="4" y="7"/>
                      <a:pt x="2" y="12"/>
                      <a:pt x="1" y="13"/>
                    </a:cubicBezTo>
                    <a:cubicBezTo>
                      <a:pt x="0" y="14"/>
                      <a:pt x="2" y="14"/>
                      <a:pt x="2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7"/>
                      <a:pt x="0" y="20"/>
                      <a:pt x="2" y="19"/>
                    </a:cubicBezTo>
                    <a:cubicBezTo>
                      <a:pt x="2" y="19"/>
                      <a:pt x="1" y="18"/>
                      <a:pt x="1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5" y="15"/>
                      <a:pt x="0" y="15"/>
                      <a:pt x="2" y="12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2"/>
                      <a:pt x="5" y="11"/>
                      <a:pt x="6" y="10"/>
                    </a:cubicBezTo>
                    <a:cubicBezTo>
                      <a:pt x="6" y="10"/>
                      <a:pt x="5" y="10"/>
                      <a:pt x="6" y="10"/>
                    </a:cubicBezTo>
                    <a:cubicBezTo>
                      <a:pt x="5" y="10"/>
                      <a:pt x="4" y="10"/>
                      <a:pt x="4" y="10"/>
                    </a:cubicBezTo>
                    <a:cubicBezTo>
                      <a:pt x="4" y="7"/>
                      <a:pt x="5" y="11"/>
                      <a:pt x="6" y="10"/>
                    </a:cubicBezTo>
                    <a:cubicBezTo>
                      <a:pt x="6" y="7"/>
                      <a:pt x="9" y="3"/>
                      <a:pt x="11" y="4"/>
                    </a:cubicBezTo>
                    <a:cubicBezTo>
                      <a:pt x="10" y="4"/>
                      <a:pt x="11" y="2"/>
                      <a:pt x="12" y="1"/>
                    </a:cubicBezTo>
                    <a:cubicBezTo>
                      <a:pt x="13" y="2"/>
                      <a:pt x="12" y="3"/>
                      <a:pt x="12" y="3"/>
                    </a:cubicBezTo>
                    <a:cubicBezTo>
                      <a:pt x="13" y="3"/>
                      <a:pt x="13" y="4"/>
                      <a:pt x="14" y="3"/>
                    </a:cubicBezTo>
                    <a:cubicBezTo>
                      <a:pt x="13" y="2"/>
                      <a:pt x="13" y="1"/>
                      <a:pt x="14" y="0"/>
                    </a:cubicBezTo>
                    <a:cubicBezTo>
                      <a:pt x="10" y="0"/>
                      <a:pt x="9" y="4"/>
                      <a:pt x="7" y="6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16" name="Freeform 1217"/>
              <p:cNvSpPr/>
              <p:nvPr/>
            </p:nvSpPr>
            <p:spPr bwMode="auto">
              <a:xfrm>
                <a:off x="566" y="2834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17" name="Freeform 1218"/>
              <p:cNvSpPr/>
              <p:nvPr/>
            </p:nvSpPr>
            <p:spPr bwMode="auto">
              <a:xfrm>
                <a:off x="321" y="2530"/>
                <a:ext cx="95" cy="81"/>
              </a:xfrm>
              <a:custGeom>
                <a:avLst/>
                <a:gdLst>
                  <a:gd name="T0" fmla="*/ 10 w 35"/>
                  <a:gd name="T1" fmla="*/ 30 h 30"/>
                  <a:gd name="T2" fmla="*/ 3 w 35"/>
                  <a:gd name="T3" fmla="*/ 8 h 30"/>
                  <a:gd name="T4" fmla="*/ 11 w 35"/>
                  <a:gd name="T5" fmla="*/ 21 h 30"/>
                  <a:gd name="T6" fmla="*/ 8 w 35"/>
                  <a:gd name="T7" fmla="*/ 4 h 30"/>
                  <a:gd name="T8" fmla="*/ 17 w 35"/>
                  <a:gd name="T9" fmla="*/ 16 h 30"/>
                  <a:gd name="T10" fmla="*/ 16 w 35"/>
                  <a:gd name="T11" fmla="*/ 1 h 30"/>
                  <a:gd name="T12" fmla="*/ 23 w 35"/>
                  <a:gd name="T13" fmla="*/ 18 h 30"/>
                  <a:gd name="T14" fmla="*/ 22 w 35"/>
                  <a:gd name="T15" fmla="*/ 0 h 30"/>
                  <a:gd name="T16" fmla="*/ 35 w 35"/>
                  <a:gd name="T17" fmla="*/ 21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5" h="30">
                    <a:moveTo>
                      <a:pt x="10" y="30"/>
                    </a:moveTo>
                    <a:cubicBezTo>
                      <a:pt x="4" y="26"/>
                      <a:pt x="0" y="15"/>
                      <a:pt x="3" y="8"/>
                    </a:cubicBezTo>
                    <a:cubicBezTo>
                      <a:pt x="8" y="11"/>
                      <a:pt x="10" y="16"/>
                      <a:pt x="11" y="21"/>
                    </a:cubicBezTo>
                    <a:cubicBezTo>
                      <a:pt x="10" y="17"/>
                      <a:pt x="8" y="10"/>
                      <a:pt x="8" y="4"/>
                    </a:cubicBezTo>
                    <a:cubicBezTo>
                      <a:pt x="13" y="6"/>
                      <a:pt x="15" y="11"/>
                      <a:pt x="17" y="16"/>
                    </a:cubicBezTo>
                    <a:cubicBezTo>
                      <a:pt x="14" y="12"/>
                      <a:pt x="14" y="6"/>
                      <a:pt x="16" y="1"/>
                    </a:cubicBezTo>
                    <a:cubicBezTo>
                      <a:pt x="21" y="5"/>
                      <a:pt x="22" y="12"/>
                      <a:pt x="23" y="18"/>
                    </a:cubicBezTo>
                    <a:cubicBezTo>
                      <a:pt x="21" y="12"/>
                      <a:pt x="22" y="6"/>
                      <a:pt x="22" y="0"/>
                    </a:cubicBezTo>
                    <a:cubicBezTo>
                      <a:pt x="30" y="0"/>
                      <a:pt x="32" y="14"/>
                      <a:pt x="35" y="21"/>
                    </a:cubicBezTo>
                  </a:path>
                </a:pathLst>
              </a:custGeom>
              <a:solidFill>
                <a:srgbClr val="FFCF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18" name="Freeform 1219"/>
              <p:cNvSpPr/>
              <p:nvPr/>
            </p:nvSpPr>
            <p:spPr bwMode="auto">
              <a:xfrm>
                <a:off x="316" y="2524"/>
                <a:ext cx="106" cy="93"/>
              </a:xfrm>
              <a:custGeom>
                <a:avLst/>
                <a:gdLst>
                  <a:gd name="T0" fmla="*/ 22 w 39"/>
                  <a:gd name="T1" fmla="*/ 2 h 34"/>
                  <a:gd name="T2" fmla="*/ 22 w 39"/>
                  <a:gd name="T3" fmla="*/ 5 h 34"/>
                  <a:gd name="T4" fmla="*/ 19 w 39"/>
                  <a:gd name="T5" fmla="*/ 2 h 34"/>
                  <a:gd name="T6" fmla="*/ 18 w 39"/>
                  <a:gd name="T7" fmla="*/ 2 h 34"/>
                  <a:gd name="T8" fmla="*/ 17 w 39"/>
                  <a:gd name="T9" fmla="*/ 2 h 34"/>
                  <a:gd name="T10" fmla="*/ 15 w 39"/>
                  <a:gd name="T11" fmla="*/ 8 h 34"/>
                  <a:gd name="T12" fmla="*/ 10 w 39"/>
                  <a:gd name="T13" fmla="*/ 5 h 34"/>
                  <a:gd name="T14" fmla="*/ 9 w 39"/>
                  <a:gd name="T15" fmla="*/ 5 h 34"/>
                  <a:gd name="T16" fmla="*/ 8 w 39"/>
                  <a:gd name="T17" fmla="*/ 6 h 34"/>
                  <a:gd name="T18" fmla="*/ 8 w 39"/>
                  <a:gd name="T19" fmla="*/ 6 h 34"/>
                  <a:gd name="T20" fmla="*/ 9 w 39"/>
                  <a:gd name="T21" fmla="*/ 11 h 34"/>
                  <a:gd name="T22" fmla="*/ 6 w 39"/>
                  <a:gd name="T23" fmla="*/ 9 h 34"/>
                  <a:gd name="T24" fmla="*/ 5 w 39"/>
                  <a:gd name="T25" fmla="*/ 9 h 34"/>
                  <a:gd name="T26" fmla="*/ 4 w 39"/>
                  <a:gd name="T27" fmla="*/ 10 h 34"/>
                  <a:gd name="T28" fmla="*/ 11 w 39"/>
                  <a:gd name="T29" fmla="*/ 33 h 34"/>
                  <a:gd name="T30" fmla="*/ 14 w 39"/>
                  <a:gd name="T31" fmla="*/ 33 h 34"/>
                  <a:gd name="T32" fmla="*/ 14 w 39"/>
                  <a:gd name="T33" fmla="*/ 32 h 34"/>
                  <a:gd name="T34" fmla="*/ 13 w 39"/>
                  <a:gd name="T35" fmla="*/ 31 h 34"/>
                  <a:gd name="T36" fmla="*/ 6 w 39"/>
                  <a:gd name="T37" fmla="*/ 16 h 34"/>
                  <a:gd name="T38" fmla="*/ 6 w 39"/>
                  <a:gd name="T39" fmla="*/ 14 h 34"/>
                  <a:gd name="T40" fmla="*/ 12 w 39"/>
                  <a:gd name="T41" fmla="*/ 24 h 34"/>
                  <a:gd name="T42" fmla="*/ 12 w 39"/>
                  <a:gd name="T43" fmla="*/ 24 h 34"/>
                  <a:gd name="T44" fmla="*/ 14 w 39"/>
                  <a:gd name="T45" fmla="*/ 25 h 34"/>
                  <a:gd name="T46" fmla="*/ 15 w 39"/>
                  <a:gd name="T47" fmla="*/ 23 h 34"/>
                  <a:gd name="T48" fmla="*/ 15 w 39"/>
                  <a:gd name="T49" fmla="*/ 23 h 34"/>
                  <a:gd name="T50" fmla="*/ 15 w 39"/>
                  <a:gd name="T51" fmla="*/ 23 h 34"/>
                  <a:gd name="T52" fmla="*/ 15 w 39"/>
                  <a:gd name="T53" fmla="*/ 23 h 34"/>
                  <a:gd name="T54" fmla="*/ 14 w 39"/>
                  <a:gd name="T55" fmla="*/ 20 h 34"/>
                  <a:gd name="T56" fmla="*/ 12 w 39"/>
                  <a:gd name="T57" fmla="*/ 9 h 34"/>
                  <a:gd name="T58" fmla="*/ 15 w 39"/>
                  <a:gd name="T59" fmla="*/ 14 h 34"/>
                  <a:gd name="T60" fmla="*/ 18 w 39"/>
                  <a:gd name="T61" fmla="*/ 19 h 34"/>
                  <a:gd name="T62" fmla="*/ 18 w 39"/>
                  <a:gd name="T63" fmla="*/ 19 h 34"/>
                  <a:gd name="T64" fmla="*/ 18 w 39"/>
                  <a:gd name="T65" fmla="*/ 19 h 34"/>
                  <a:gd name="T66" fmla="*/ 18 w 39"/>
                  <a:gd name="T67" fmla="*/ 19 h 34"/>
                  <a:gd name="T68" fmla="*/ 20 w 39"/>
                  <a:gd name="T69" fmla="*/ 20 h 34"/>
                  <a:gd name="T70" fmla="*/ 21 w 39"/>
                  <a:gd name="T71" fmla="*/ 18 h 34"/>
                  <a:gd name="T72" fmla="*/ 21 w 39"/>
                  <a:gd name="T73" fmla="*/ 18 h 34"/>
                  <a:gd name="T74" fmla="*/ 19 w 39"/>
                  <a:gd name="T75" fmla="*/ 13 h 34"/>
                  <a:gd name="T76" fmla="*/ 18 w 39"/>
                  <a:gd name="T77" fmla="*/ 10 h 34"/>
                  <a:gd name="T78" fmla="*/ 19 w 39"/>
                  <a:gd name="T79" fmla="*/ 6 h 34"/>
                  <a:gd name="T80" fmla="*/ 23 w 39"/>
                  <a:gd name="T81" fmla="*/ 16 h 34"/>
                  <a:gd name="T82" fmla="*/ 24 w 39"/>
                  <a:gd name="T83" fmla="*/ 20 h 34"/>
                  <a:gd name="T84" fmla="*/ 24 w 39"/>
                  <a:gd name="T85" fmla="*/ 20 h 34"/>
                  <a:gd name="T86" fmla="*/ 24 w 39"/>
                  <a:gd name="T87" fmla="*/ 20 h 34"/>
                  <a:gd name="T88" fmla="*/ 26 w 39"/>
                  <a:gd name="T89" fmla="*/ 21 h 34"/>
                  <a:gd name="T90" fmla="*/ 27 w 39"/>
                  <a:gd name="T91" fmla="*/ 20 h 34"/>
                  <a:gd name="T92" fmla="*/ 27 w 39"/>
                  <a:gd name="T93" fmla="*/ 19 h 34"/>
                  <a:gd name="T94" fmla="*/ 27 w 39"/>
                  <a:gd name="T95" fmla="*/ 19 h 34"/>
                  <a:gd name="T96" fmla="*/ 25 w 39"/>
                  <a:gd name="T97" fmla="*/ 9 h 34"/>
                  <a:gd name="T98" fmla="*/ 26 w 39"/>
                  <a:gd name="T99" fmla="*/ 4 h 34"/>
                  <a:gd name="T100" fmla="*/ 33 w 39"/>
                  <a:gd name="T101" fmla="*/ 18 h 34"/>
                  <a:gd name="T102" fmla="*/ 35 w 39"/>
                  <a:gd name="T103" fmla="*/ 24 h 34"/>
                  <a:gd name="T104" fmla="*/ 37 w 39"/>
                  <a:gd name="T105" fmla="*/ 25 h 34"/>
                  <a:gd name="T106" fmla="*/ 38 w 39"/>
                  <a:gd name="T107" fmla="*/ 23 h 34"/>
                  <a:gd name="T108" fmla="*/ 36 w 39"/>
                  <a:gd name="T109" fmla="*/ 17 h 34"/>
                  <a:gd name="T110" fmla="*/ 24 w 39"/>
                  <a:gd name="T111" fmla="*/ 0 h 34"/>
                  <a:gd name="T112" fmla="*/ 22 w 39"/>
                  <a:gd name="T113" fmla="*/ 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39" h="34">
                    <a:moveTo>
                      <a:pt x="22" y="2"/>
                    </a:moveTo>
                    <a:cubicBezTo>
                      <a:pt x="22" y="3"/>
                      <a:pt x="22" y="4"/>
                      <a:pt x="22" y="5"/>
                    </a:cubicBezTo>
                    <a:cubicBezTo>
                      <a:pt x="21" y="4"/>
                      <a:pt x="21" y="3"/>
                      <a:pt x="19" y="2"/>
                    </a:cubicBezTo>
                    <a:cubicBezTo>
                      <a:pt x="19" y="2"/>
                      <a:pt x="19" y="2"/>
                      <a:pt x="18" y="2"/>
                    </a:cubicBezTo>
                    <a:cubicBezTo>
                      <a:pt x="18" y="2"/>
                      <a:pt x="17" y="2"/>
                      <a:pt x="17" y="2"/>
                    </a:cubicBezTo>
                    <a:cubicBezTo>
                      <a:pt x="16" y="4"/>
                      <a:pt x="15" y="6"/>
                      <a:pt x="15" y="8"/>
                    </a:cubicBezTo>
                    <a:cubicBezTo>
                      <a:pt x="14" y="6"/>
                      <a:pt x="12" y="5"/>
                      <a:pt x="10" y="5"/>
                    </a:cubicBezTo>
                    <a:cubicBezTo>
                      <a:pt x="10" y="4"/>
                      <a:pt x="9" y="5"/>
                      <a:pt x="9" y="5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8"/>
                      <a:pt x="9" y="10"/>
                      <a:pt x="9" y="11"/>
                    </a:cubicBezTo>
                    <a:cubicBezTo>
                      <a:pt x="8" y="11"/>
                      <a:pt x="7" y="10"/>
                      <a:pt x="6" y="9"/>
                    </a:cubicBezTo>
                    <a:cubicBezTo>
                      <a:pt x="6" y="9"/>
                      <a:pt x="5" y="9"/>
                      <a:pt x="5" y="9"/>
                    </a:cubicBezTo>
                    <a:cubicBezTo>
                      <a:pt x="5" y="9"/>
                      <a:pt x="4" y="9"/>
                      <a:pt x="4" y="10"/>
                    </a:cubicBezTo>
                    <a:cubicBezTo>
                      <a:pt x="0" y="17"/>
                      <a:pt x="5" y="29"/>
                      <a:pt x="11" y="33"/>
                    </a:cubicBezTo>
                    <a:cubicBezTo>
                      <a:pt x="12" y="34"/>
                      <a:pt x="13" y="34"/>
                      <a:pt x="14" y="33"/>
                    </a:cubicBezTo>
                    <a:cubicBezTo>
                      <a:pt x="14" y="33"/>
                      <a:pt x="14" y="32"/>
                      <a:pt x="14" y="32"/>
                    </a:cubicBezTo>
                    <a:cubicBezTo>
                      <a:pt x="14" y="31"/>
                      <a:pt x="14" y="31"/>
                      <a:pt x="13" y="31"/>
                    </a:cubicBezTo>
                    <a:cubicBezTo>
                      <a:pt x="9" y="28"/>
                      <a:pt x="6" y="22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9" y="16"/>
                      <a:pt x="11" y="19"/>
                      <a:pt x="12" y="24"/>
                    </a:cubicBezTo>
                    <a:cubicBezTo>
                      <a:pt x="12" y="24"/>
                      <a:pt x="12" y="24"/>
                      <a:pt x="12" y="24"/>
                    </a:cubicBezTo>
                    <a:cubicBezTo>
                      <a:pt x="12" y="24"/>
                      <a:pt x="13" y="25"/>
                      <a:pt x="14" y="25"/>
                    </a:cubicBezTo>
                    <a:cubicBezTo>
                      <a:pt x="15" y="25"/>
                      <a:pt x="15" y="24"/>
                      <a:pt x="15" y="23"/>
                    </a:cubicBezTo>
                    <a:cubicBezTo>
                      <a:pt x="15" y="23"/>
                      <a:pt x="15" y="23"/>
                      <a:pt x="15" y="23"/>
                    </a:cubicBezTo>
                    <a:cubicBezTo>
                      <a:pt x="15" y="23"/>
                      <a:pt x="15" y="23"/>
                      <a:pt x="15" y="23"/>
                    </a:cubicBezTo>
                    <a:cubicBezTo>
                      <a:pt x="15" y="23"/>
                      <a:pt x="15" y="23"/>
                      <a:pt x="15" y="23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4" y="17"/>
                      <a:pt x="13" y="13"/>
                      <a:pt x="12" y="9"/>
                    </a:cubicBezTo>
                    <a:cubicBezTo>
                      <a:pt x="13" y="10"/>
                      <a:pt x="14" y="12"/>
                      <a:pt x="15" y="14"/>
                    </a:cubicBezTo>
                    <a:cubicBezTo>
                      <a:pt x="16" y="16"/>
                      <a:pt x="17" y="17"/>
                      <a:pt x="18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8" y="20"/>
                      <a:pt x="19" y="20"/>
                      <a:pt x="20" y="20"/>
                    </a:cubicBezTo>
                    <a:cubicBezTo>
                      <a:pt x="21" y="20"/>
                      <a:pt x="21" y="19"/>
                      <a:pt x="21" y="18"/>
                    </a:cubicBezTo>
                    <a:cubicBezTo>
                      <a:pt x="21" y="18"/>
                      <a:pt x="21" y="18"/>
                      <a:pt x="21" y="18"/>
                    </a:cubicBezTo>
                    <a:cubicBezTo>
                      <a:pt x="20" y="16"/>
                      <a:pt x="20" y="15"/>
                      <a:pt x="19" y="13"/>
                    </a:cubicBezTo>
                    <a:cubicBezTo>
                      <a:pt x="18" y="12"/>
                      <a:pt x="18" y="11"/>
                      <a:pt x="18" y="10"/>
                    </a:cubicBezTo>
                    <a:cubicBezTo>
                      <a:pt x="18" y="9"/>
                      <a:pt x="19" y="8"/>
                      <a:pt x="19" y="6"/>
                    </a:cubicBezTo>
                    <a:cubicBezTo>
                      <a:pt x="21" y="9"/>
                      <a:pt x="22" y="13"/>
                      <a:pt x="23" y="16"/>
                    </a:cubicBezTo>
                    <a:cubicBezTo>
                      <a:pt x="24" y="20"/>
                      <a:pt x="24" y="20"/>
                      <a:pt x="24" y="20"/>
                    </a:cubicBezTo>
                    <a:cubicBezTo>
                      <a:pt x="24" y="20"/>
                      <a:pt x="24" y="20"/>
                      <a:pt x="24" y="20"/>
                    </a:cubicBezTo>
                    <a:cubicBezTo>
                      <a:pt x="24" y="20"/>
                      <a:pt x="24" y="20"/>
                      <a:pt x="24" y="20"/>
                    </a:cubicBezTo>
                    <a:cubicBezTo>
                      <a:pt x="24" y="21"/>
                      <a:pt x="25" y="22"/>
                      <a:pt x="26" y="21"/>
                    </a:cubicBezTo>
                    <a:cubicBezTo>
                      <a:pt x="27" y="21"/>
                      <a:pt x="27" y="21"/>
                      <a:pt x="27" y="20"/>
                    </a:cubicBezTo>
                    <a:cubicBezTo>
                      <a:pt x="27" y="20"/>
                      <a:pt x="27" y="20"/>
                      <a:pt x="27" y="19"/>
                    </a:cubicBezTo>
                    <a:cubicBezTo>
                      <a:pt x="27" y="19"/>
                      <a:pt x="27" y="19"/>
                      <a:pt x="27" y="19"/>
                    </a:cubicBezTo>
                    <a:cubicBezTo>
                      <a:pt x="26" y="15"/>
                      <a:pt x="25" y="12"/>
                      <a:pt x="25" y="9"/>
                    </a:cubicBezTo>
                    <a:cubicBezTo>
                      <a:pt x="25" y="7"/>
                      <a:pt x="26" y="6"/>
                      <a:pt x="26" y="4"/>
                    </a:cubicBezTo>
                    <a:cubicBezTo>
                      <a:pt x="29" y="6"/>
                      <a:pt x="31" y="12"/>
                      <a:pt x="33" y="18"/>
                    </a:cubicBezTo>
                    <a:cubicBezTo>
                      <a:pt x="35" y="24"/>
                      <a:pt x="35" y="24"/>
                      <a:pt x="35" y="24"/>
                    </a:cubicBezTo>
                    <a:cubicBezTo>
                      <a:pt x="36" y="25"/>
                      <a:pt x="37" y="25"/>
                      <a:pt x="37" y="25"/>
                    </a:cubicBezTo>
                    <a:cubicBezTo>
                      <a:pt x="38" y="25"/>
                      <a:pt x="39" y="24"/>
                      <a:pt x="38" y="23"/>
                    </a:cubicBezTo>
                    <a:cubicBezTo>
                      <a:pt x="36" y="17"/>
                      <a:pt x="36" y="17"/>
                      <a:pt x="36" y="17"/>
                    </a:cubicBezTo>
                    <a:cubicBezTo>
                      <a:pt x="34" y="10"/>
                      <a:pt x="31" y="1"/>
                      <a:pt x="24" y="0"/>
                    </a:cubicBezTo>
                    <a:cubicBezTo>
                      <a:pt x="23" y="0"/>
                      <a:pt x="22" y="1"/>
                      <a:pt x="22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19" name="Freeform 1220"/>
              <p:cNvSpPr/>
              <p:nvPr/>
            </p:nvSpPr>
            <p:spPr bwMode="auto">
              <a:xfrm>
                <a:off x="1312" y="2712"/>
                <a:ext cx="85" cy="76"/>
              </a:xfrm>
              <a:custGeom>
                <a:avLst/>
                <a:gdLst>
                  <a:gd name="T0" fmla="*/ 0 w 31"/>
                  <a:gd name="T1" fmla="*/ 15 h 28"/>
                  <a:gd name="T2" fmla="*/ 15 w 31"/>
                  <a:gd name="T3" fmla="*/ 3 h 28"/>
                  <a:gd name="T4" fmla="*/ 12 w 31"/>
                  <a:gd name="T5" fmla="*/ 11 h 28"/>
                  <a:gd name="T6" fmla="*/ 21 w 31"/>
                  <a:gd name="T7" fmla="*/ 7 h 28"/>
                  <a:gd name="T8" fmla="*/ 15 w 31"/>
                  <a:gd name="T9" fmla="*/ 15 h 28"/>
                  <a:gd name="T10" fmla="*/ 24 w 31"/>
                  <a:gd name="T11" fmla="*/ 11 h 28"/>
                  <a:gd name="T12" fmla="*/ 18 w 31"/>
                  <a:gd name="T13" fmla="*/ 18 h 28"/>
                  <a:gd name="T14" fmla="*/ 26 w 31"/>
                  <a:gd name="T15" fmla="*/ 19 h 28"/>
                  <a:gd name="T16" fmla="*/ 12 w 31"/>
                  <a:gd name="T17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1" h="28">
                    <a:moveTo>
                      <a:pt x="0" y="15"/>
                    </a:moveTo>
                    <a:cubicBezTo>
                      <a:pt x="3" y="10"/>
                      <a:pt x="10" y="5"/>
                      <a:pt x="15" y="3"/>
                    </a:cubicBezTo>
                    <a:cubicBezTo>
                      <a:pt x="25" y="0"/>
                      <a:pt x="14" y="9"/>
                      <a:pt x="12" y="11"/>
                    </a:cubicBezTo>
                    <a:cubicBezTo>
                      <a:pt x="15" y="10"/>
                      <a:pt x="17" y="7"/>
                      <a:pt x="21" y="7"/>
                    </a:cubicBezTo>
                    <a:cubicBezTo>
                      <a:pt x="22" y="10"/>
                      <a:pt x="17" y="14"/>
                      <a:pt x="15" y="15"/>
                    </a:cubicBezTo>
                    <a:cubicBezTo>
                      <a:pt x="16" y="14"/>
                      <a:pt x="22" y="9"/>
                      <a:pt x="24" y="11"/>
                    </a:cubicBezTo>
                    <a:cubicBezTo>
                      <a:pt x="27" y="13"/>
                      <a:pt x="19" y="17"/>
                      <a:pt x="18" y="18"/>
                    </a:cubicBezTo>
                    <a:cubicBezTo>
                      <a:pt x="21" y="15"/>
                      <a:pt x="31" y="12"/>
                      <a:pt x="26" y="19"/>
                    </a:cubicBezTo>
                    <a:cubicBezTo>
                      <a:pt x="22" y="23"/>
                      <a:pt x="15" y="25"/>
                      <a:pt x="12" y="28"/>
                    </a:cubicBezTo>
                  </a:path>
                </a:pathLst>
              </a:custGeom>
              <a:solidFill>
                <a:srgbClr val="FFCF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20" name="Freeform 1221"/>
              <p:cNvSpPr/>
              <p:nvPr/>
            </p:nvSpPr>
            <p:spPr bwMode="auto">
              <a:xfrm>
                <a:off x="1307" y="2712"/>
                <a:ext cx="84" cy="82"/>
              </a:xfrm>
              <a:custGeom>
                <a:avLst/>
                <a:gdLst>
                  <a:gd name="T0" fmla="*/ 17 w 31"/>
                  <a:gd name="T1" fmla="*/ 1 h 30"/>
                  <a:gd name="T2" fmla="*/ 1 w 31"/>
                  <a:gd name="T3" fmla="*/ 14 h 30"/>
                  <a:gd name="T4" fmla="*/ 2 w 31"/>
                  <a:gd name="T5" fmla="*/ 16 h 30"/>
                  <a:gd name="T6" fmla="*/ 4 w 31"/>
                  <a:gd name="T7" fmla="*/ 15 h 30"/>
                  <a:gd name="T8" fmla="*/ 18 w 31"/>
                  <a:gd name="T9" fmla="*/ 5 h 30"/>
                  <a:gd name="T10" fmla="*/ 18 w 31"/>
                  <a:gd name="T11" fmla="*/ 5 h 30"/>
                  <a:gd name="T12" fmla="*/ 12 w 31"/>
                  <a:gd name="T13" fmla="*/ 10 h 30"/>
                  <a:gd name="T14" fmla="*/ 12 w 31"/>
                  <a:gd name="T15" fmla="*/ 11 h 30"/>
                  <a:gd name="T16" fmla="*/ 12 w 31"/>
                  <a:gd name="T17" fmla="*/ 12 h 30"/>
                  <a:gd name="T18" fmla="*/ 14 w 31"/>
                  <a:gd name="T19" fmla="*/ 13 h 30"/>
                  <a:gd name="T20" fmla="*/ 17 w 31"/>
                  <a:gd name="T21" fmla="*/ 11 h 30"/>
                  <a:gd name="T22" fmla="*/ 21 w 31"/>
                  <a:gd name="T23" fmla="*/ 9 h 30"/>
                  <a:gd name="T24" fmla="*/ 19 w 31"/>
                  <a:gd name="T25" fmla="*/ 11 h 30"/>
                  <a:gd name="T26" fmla="*/ 16 w 31"/>
                  <a:gd name="T27" fmla="*/ 14 h 30"/>
                  <a:gd name="T28" fmla="*/ 15 w 31"/>
                  <a:gd name="T29" fmla="*/ 15 h 30"/>
                  <a:gd name="T30" fmla="*/ 15 w 31"/>
                  <a:gd name="T31" fmla="*/ 16 h 30"/>
                  <a:gd name="T32" fmla="*/ 17 w 31"/>
                  <a:gd name="T33" fmla="*/ 16 h 30"/>
                  <a:gd name="T34" fmla="*/ 22 w 31"/>
                  <a:gd name="T35" fmla="*/ 14 h 30"/>
                  <a:gd name="T36" fmla="*/ 25 w 31"/>
                  <a:gd name="T37" fmla="*/ 12 h 30"/>
                  <a:gd name="T38" fmla="*/ 20 w 31"/>
                  <a:gd name="T39" fmla="*/ 16 h 30"/>
                  <a:gd name="T40" fmla="*/ 19 w 31"/>
                  <a:gd name="T41" fmla="*/ 16 h 30"/>
                  <a:gd name="T42" fmla="*/ 19 w 31"/>
                  <a:gd name="T43" fmla="*/ 16 h 30"/>
                  <a:gd name="T44" fmla="*/ 19 w 31"/>
                  <a:gd name="T45" fmla="*/ 16 h 30"/>
                  <a:gd name="T46" fmla="*/ 18 w 31"/>
                  <a:gd name="T47" fmla="*/ 18 h 30"/>
                  <a:gd name="T48" fmla="*/ 19 w 31"/>
                  <a:gd name="T49" fmla="*/ 19 h 30"/>
                  <a:gd name="T50" fmla="*/ 21 w 31"/>
                  <a:gd name="T51" fmla="*/ 19 h 30"/>
                  <a:gd name="T52" fmla="*/ 21 w 31"/>
                  <a:gd name="T53" fmla="*/ 19 h 30"/>
                  <a:gd name="T54" fmla="*/ 28 w 31"/>
                  <a:gd name="T55" fmla="*/ 17 h 30"/>
                  <a:gd name="T56" fmla="*/ 27 w 31"/>
                  <a:gd name="T57" fmla="*/ 18 h 30"/>
                  <a:gd name="T58" fmla="*/ 19 w 31"/>
                  <a:gd name="T59" fmla="*/ 23 h 30"/>
                  <a:gd name="T60" fmla="*/ 13 w 31"/>
                  <a:gd name="T61" fmla="*/ 27 h 30"/>
                  <a:gd name="T62" fmla="*/ 12 w 31"/>
                  <a:gd name="T63" fmla="*/ 28 h 30"/>
                  <a:gd name="T64" fmla="*/ 13 w 31"/>
                  <a:gd name="T65" fmla="*/ 30 h 30"/>
                  <a:gd name="T66" fmla="*/ 15 w 31"/>
                  <a:gd name="T67" fmla="*/ 30 h 30"/>
                  <a:gd name="T68" fmla="*/ 21 w 31"/>
                  <a:gd name="T69" fmla="*/ 26 h 30"/>
                  <a:gd name="T70" fmla="*/ 29 w 31"/>
                  <a:gd name="T71" fmla="*/ 20 h 30"/>
                  <a:gd name="T72" fmla="*/ 31 w 31"/>
                  <a:gd name="T73" fmla="*/ 16 h 30"/>
                  <a:gd name="T74" fmla="*/ 30 w 31"/>
                  <a:gd name="T75" fmla="*/ 14 h 30"/>
                  <a:gd name="T76" fmla="*/ 28 w 31"/>
                  <a:gd name="T77" fmla="*/ 13 h 30"/>
                  <a:gd name="T78" fmla="*/ 28 w 31"/>
                  <a:gd name="T79" fmla="*/ 12 h 30"/>
                  <a:gd name="T80" fmla="*/ 28 w 31"/>
                  <a:gd name="T81" fmla="*/ 12 h 30"/>
                  <a:gd name="T82" fmla="*/ 27 w 31"/>
                  <a:gd name="T83" fmla="*/ 10 h 30"/>
                  <a:gd name="T84" fmla="*/ 25 w 31"/>
                  <a:gd name="T85" fmla="*/ 9 h 30"/>
                  <a:gd name="T86" fmla="*/ 25 w 31"/>
                  <a:gd name="T87" fmla="*/ 8 h 30"/>
                  <a:gd name="T88" fmla="*/ 25 w 31"/>
                  <a:gd name="T89" fmla="*/ 7 h 30"/>
                  <a:gd name="T90" fmla="*/ 24 w 31"/>
                  <a:gd name="T91" fmla="*/ 5 h 30"/>
                  <a:gd name="T92" fmla="*/ 22 w 31"/>
                  <a:gd name="T93" fmla="*/ 6 h 30"/>
                  <a:gd name="T94" fmla="*/ 23 w 31"/>
                  <a:gd name="T95" fmla="*/ 3 h 30"/>
                  <a:gd name="T96" fmla="*/ 22 w 31"/>
                  <a:gd name="T97" fmla="*/ 2 h 30"/>
                  <a:gd name="T98" fmla="*/ 17 w 31"/>
                  <a:gd name="T99" fmla="*/ 1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31" h="30">
                    <a:moveTo>
                      <a:pt x="17" y="1"/>
                    </a:moveTo>
                    <a:cubicBezTo>
                      <a:pt x="11" y="3"/>
                      <a:pt x="3" y="9"/>
                      <a:pt x="1" y="14"/>
                    </a:cubicBezTo>
                    <a:cubicBezTo>
                      <a:pt x="0" y="15"/>
                      <a:pt x="1" y="16"/>
                      <a:pt x="2" y="16"/>
                    </a:cubicBezTo>
                    <a:cubicBezTo>
                      <a:pt x="2" y="17"/>
                      <a:pt x="3" y="16"/>
                      <a:pt x="4" y="15"/>
                    </a:cubicBezTo>
                    <a:cubicBezTo>
                      <a:pt x="6" y="11"/>
                      <a:pt x="13" y="6"/>
                      <a:pt x="18" y="5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7" y="6"/>
                      <a:pt x="14" y="9"/>
                      <a:pt x="12" y="10"/>
                    </a:cubicBezTo>
                    <a:cubicBezTo>
                      <a:pt x="12" y="10"/>
                      <a:pt x="12" y="11"/>
                      <a:pt x="12" y="11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3"/>
                      <a:pt x="14" y="13"/>
                      <a:pt x="14" y="13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8" y="10"/>
                      <a:pt x="20" y="9"/>
                      <a:pt x="21" y="9"/>
                    </a:cubicBezTo>
                    <a:cubicBezTo>
                      <a:pt x="21" y="10"/>
                      <a:pt x="20" y="10"/>
                      <a:pt x="19" y="11"/>
                    </a:cubicBezTo>
                    <a:cubicBezTo>
                      <a:pt x="18" y="12"/>
                      <a:pt x="17" y="12"/>
                      <a:pt x="16" y="14"/>
                    </a:cubicBezTo>
                    <a:cubicBezTo>
                      <a:pt x="15" y="14"/>
                      <a:pt x="15" y="14"/>
                      <a:pt x="15" y="15"/>
                    </a:cubicBezTo>
                    <a:cubicBezTo>
                      <a:pt x="15" y="15"/>
                      <a:pt x="15" y="15"/>
                      <a:pt x="15" y="16"/>
                    </a:cubicBezTo>
                    <a:cubicBezTo>
                      <a:pt x="16" y="16"/>
                      <a:pt x="16" y="17"/>
                      <a:pt x="17" y="16"/>
                    </a:cubicBezTo>
                    <a:cubicBezTo>
                      <a:pt x="18" y="16"/>
                      <a:pt x="20" y="15"/>
                      <a:pt x="22" y="14"/>
                    </a:cubicBezTo>
                    <a:cubicBezTo>
                      <a:pt x="23" y="13"/>
                      <a:pt x="24" y="12"/>
                      <a:pt x="25" y="12"/>
                    </a:cubicBezTo>
                    <a:cubicBezTo>
                      <a:pt x="24" y="13"/>
                      <a:pt x="23" y="14"/>
                      <a:pt x="20" y="16"/>
                    </a:cubicBezTo>
                    <a:cubicBezTo>
                      <a:pt x="19" y="16"/>
                      <a:pt x="19" y="16"/>
                      <a:pt x="19" y="16"/>
                    </a:cubicBezTo>
                    <a:cubicBezTo>
                      <a:pt x="19" y="16"/>
                      <a:pt x="19" y="16"/>
                      <a:pt x="19" y="16"/>
                    </a:cubicBezTo>
                    <a:cubicBezTo>
                      <a:pt x="19" y="16"/>
                      <a:pt x="19" y="16"/>
                      <a:pt x="19" y="16"/>
                    </a:cubicBezTo>
                    <a:cubicBezTo>
                      <a:pt x="19" y="17"/>
                      <a:pt x="18" y="17"/>
                      <a:pt x="18" y="18"/>
                    </a:cubicBezTo>
                    <a:cubicBezTo>
                      <a:pt x="18" y="18"/>
                      <a:pt x="18" y="18"/>
                      <a:pt x="19" y="19"/>
                    </a:cubicBezTo>
                    <a:cubicBezTo>
                      <a:pt x="19" y="19"/>
                      <a:pt x="20" y="19"/>
                      <a:pt x="21" y="19"/>
                    </a:cubicBezTo>
                    <a:cubicBezTo>
                      <a:pt x="21" y="19"/>
                      <a:pt x="21" y="19"/>
                      <a:pt x="21" y="19"/>
                    </a:cubicBezTo>
                    <a:cubicBezTo>
                      <a:pt x="23" y="18"/>
                      <a:pt x="26" y="17"/>
                      <a:pt x="28" y="17"/>
                    </a:cubicBezTo>
                    <a:cubicBezTo>
                      <a:pt x="27" y="17"/>
                      <a:pt x="27" y="17"/>
                      <a:pt x="27" y="18"/>
                    </a:cubicBezTo>
                    <a:cubicBezTo>
                      <a:pt x="25" y="20"/>
                      <a:pt x="22" y="22"/>
                      <a:pt x="19" y="23"/>
                    </a:cubicBezTo>
                    <a:cubicBezTo>
                      <a:pt x="16" y="24"/>
                      <a:pt x="14" y="26"/>
                      <a:pt x="13" y="27"/>
                    </a:cubicBezTo>
                    <a:cubicBezTo>
                      <a:pt x="12" y="28"/>
                      <a:pt x="12" y="28"/>
                      <a:pt x="12" y="28"/>
                    </a:cubicBezTo>
                    <a:cubicBezTo>
                      <a:pt x="12" y="29"/>
                      <a:pt x="12" y="29"/>
                      <a:pt x="13" y="30"/>
                    </a:cubicBezTo>
                    <a:cubicBezTo>
                      <a:pt x="13" y="30"/>
                      <a:pt x="14" y="30"/>
                      <a:pt x="15" y="30"/>
                    </a:cubicBezTo>
                    <a:cubicBezTo>
                      <a:pt x="16" y="28"/>
                      <a:pt x="18" y="27"/>
                      <a:pt x="21" y="26"/>
                    </a:cubicBezTo>
                    <a:cubicBezTo>
                      <a:pt x="24" y="25"/>
                      <a:pt x="27" y="23"/>
                      <a:pt x="29" y="20"/>
                    </a:cubicBezTo>
                    <a:cubicBezTo>
                      <a:pt x="30" y="19"/>
                      <a:pt x="31" y="18"/>
                      <a:pt x="31" y="16"/>
                    </a:cubicBezTo>
                    <a:cubicBezTo>
                      <a:pt x="31" y="15"/>
                      <a:pt x="31" y="15"/>
                      <a:pt x="30" y="14"/>
                    </a:cubicBezTo>
                    <a:cubicBezTo>
                      <a:pt x="30" y="14"/>
                      <a:pt x="29" y="13"/>
                      <a:pt x="28" y="13"/>
                    </a:cubicBezTo>
                    <a:cubicBezTo>
                      <a:pt x="28" y="13"/>
                      <a:pt x="28" y="13"/>
                      <a:pt x="28" y="12"/>
                    </a:cubicBezTo>
                    <a:cubicBezTo>
                      <a:pt x="28" y="12"/>
                      <a:pt x="28" y="12"/>
                      <a:pt x="28" y="12"/>
                    </a:cubicBezTo>
                    <a:cubicBezTo>
                      <a:pt x="28" y="11"/>
                      <a:pt x="28" y="10"/>
                      <a:pt x="27" y="10"/>
                    </a:cubicBezTo>
                    <a:cubicBezTo>
                      <a:pt x="26" y="9"/>
                      <a:pt x="26" y="9"/>
                      <a:pt x="25" y="9"/>
                    </a:cubicBezTo>
                    <a:cubicBezTo>
                      <a:pt x="25" y="9"/>
                      <a:pt x="25" y="8"/>
                      <a:pt x="25" y="8"/>
                    </a:cubicBezTo>
                    <a:cubicBezTo>
                      <a:pt x="25" y="7"/>
                      <a:pt x="25" y="7"/>
                      <a:pt x="25" y="7"/>
                    </a:cubicBezTo>
                    <a:cubicBezTo>
                      <a:pt x="25" y="6"/>
                      <a:pt x="24" y="5"/>
                      <a:pt x="24" y="5"/>
                    </a:cubicBezTo>
                    <a:cubicBezTo>
                      <a:pt x="23" y="5"/>
                      <a:pt x="22" y="5"/>
                      <a:pt x="22" y="6"/>
                    </a:cubicBezTo>
                    <a:cubicBezTo>
                      <a:pt x="22" y="5"/>
                      <a:pt x="23" y="4"/>
                      <a:pt x="23" y="3"/>
                    </a:cubicBezTo>
                    <a:cubicBezTo>
                      <a:pt x="23" y="3"/>
                      <a:pt x="23" y="2"/>
                      <a:pt x="22" y="2"/>
                    </a:cubicBezTo>
                    <a:cubicBezTo>
                      <a:pt x="21" y="0"/>
                      <a:pt x="18" y="1"/>
                      <a:pt x="17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21" name="Freeform 1222"/>
              <p:cNvSpPr/>
              <p:nvPr/>
            </p:nvSpPr>
            <p:spPr bwMode="auto">
              <a:xfrm>
                <a:off x="340" y="2581"/>
                <a:ext cx="251" cy="675"/>
              </a:xfrm>
              <a:custGeom>
                <a:avLst/>
                <a:gdLst>
                  <a:gd name="T0" fmla="*/ 26 w 92"/>
                  <a:gd name="T1" fmla="*/ 1 h 248"/>
                  <a:gd name="T2" fmla="*/ 9 w 92"/>
                  <a:gd name="T3" fmla="*/ 8 h 248"/>
                  <a:gd name="T4" fmla="*/ 2 w 92"/>
                  <a:gd name="T5" fmla="*/ 12 h 248"/>
                  <a:gd name="T6" fmla="*/ 1 w 92"/>
                  <a:gd name="T7" fmla="*/ 14 h 248"/>
                  <a:gd name="T8" fmla="*/ 28 w 92"/>
                  <a:gd name="T9" fmla="*/ 68 h 248"/>
                  <a:gd name="T10" fmla="*/ 35 w 92"/>
                  <a:gd name="T11" fmla="*/ 81 h 248"/>
                  <a:gd name="T12" fmla="*/ 45 w 92"/>
                  <a:gd name="T13" fmla="*/ 98 h 248"/>
                  <a:gd name="T14" fmla="*/ 67 w 92"/>
                  <a:gd name="T15" fmla="*/ 141 h 248"/>
                  <a:gd name="T16" fmla="*/ 62 w 92"/>
                  <a:gd name="T17" fmla="*/ 177 h 248"/>
                  <a:gd name="T18" fmla="*/ 58 w 92"/>
                  <a:gd name="T19" fmla="*/ 198 h 248"/>
                  <a:gd name="T20" fmla="*/ 47 w 92"/>
                  <a:gd name="T21" fmla="*/ 246 h 248"/>
                  <a:gd name="T22" fmla="*/ 47 w 92"/>
                  <a:gd name="T23" fmla="*/ 248 h 248"/>
                  <a:gd name="T24" fmla="*/ 50 w 92"/>
                  <a:gd name="T25" fmla="*/ 247 h 248"/>
                  <a:gd name="T26" fmla="*/ 61 w 92"/>
                  <a:gd name="T27" fmla="*/ 199 h 248"/>
                  <a:gd name="T28" fmla="*/ 65 w 92"/>
                  <a:gd name="T29" fmla="*/ 177 h 248"/>
                  <a:gd name="T30" fmla="*/ 71 w 92"/>
                  <a:gd name="T31" fmla="*/ 148 h 248"/>
                  <a:gd name="T32" fmla="*/ 70 w 92"/>
                  <a:gd name="T33" fmla="*/ 141 h 248"/>
                  <a:gd name="T34" fmla="*/ 48 w 92"/>
                  <a:gd name="T35" fmla="*/ 96 h 248"/>
                  <a:gd name="T36" fmla="*/ 38 w 92"/>
                  <a:gd name="T37" fmla="*/ 79 h 248"/>
                  <a:gd name="T38" fmla="*/ 31 w 92"/>
                  <a:gd name="T39" fmla="*/ 66 h 248"/>
                  <a:gd name="T40" fmla="*/ 5 w 92"/>
                  <a:gd name="T41" fmla="*/ 14 h 248"/>
                  <a:gd name="T42" fmla="*/ 10 w 92"/>
                  <a:gd name="T43" fmla="*/ 11 h 248"/>
                  <a:gd name="T44" fmla="*/ 26 w 92"/>
                  <a:gd name="T45" fmla="*/ 4 h 248"/>
                  <a:gd name="T46" fmla="*/ 46 w 92"/>
                  <a:gd name="T47" fmla="*/ 35 h 248"/>
                  <a:gd name="T48" fmla="*/ 55 w 92"/>
                  <a:gd name="T49" fmla="*/ 51 h 248"/>
                  <a:gd name="T50" fmla="*/ 70 w 92"/>
                  <a:gd name="T51" fmla="*/ 69 h 248"/>
                  <a:gd name="T52" fmla="*/ 88 w 92"/>
                  <a:gd name="T53" fmla="*/ 94 h 248"/>
                  <a:gd name="T54" fmla="*/ 91 w 92"/>
                  <a:gd name="T55" fmla="*/ 95 h 248"/>
                  <a:gd name="T56" fmla="*/ 91 w 92"/>
                  <a:gd name="T57" fmla="*/ 93 h 248"/>
                  <a:gd name="T58" fmla="*/ 73 w 92"/>
                  <a:gd name="T59" fmla="*/ 67 h 248"/>
                  <a:gd name="T60" fmla="*/ 58 w 92"/>
                  <a:gd name="T61" fmla="*/ 49 h 248"/>
                  <a:gd name="T62" fmla="*/ 49 w 92"/>
                  <a:gd name="T63" fmla="*/ 33 h 248"/>
                  <a:gd name="T64" fmla="*/ 28 w 92"/>
                  <a:gd name="T65" fmla="*/ 1 h 248"/>
                  <a:gd name="T66" fmla="*/ 26 w 92"/>
                  <a:gd name="T67" fmla="*/ 1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92" h="248">
                    <a:moveTo>
                      <a:pt x="26" y="1"/>
                    </a:moveTo>
                    <a:cubicBezTo>
                      <a:pt x="20" y="3"/>
                      <a:pt x="14" y="6"/>
                      <a:pt x="9" y="8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1" y="12"/>
                      <a:pt x="0" y="13"/>
                      <a:pt x="1" y="14"/>
                    </a:cubicBezTo>
                    <a:cubicBezTo>
                      <a:pt x="8" y="32"/>
                      <a:pt x="18" y="50"/>
                      <a:pt x="28" y="68"/>
                    </a:cubicBezTo>
                    <a:cubicBezTo>
                      <a:pt x="35" y="81"/>
                      <a:pt x="35" y="81"/>
                      <a:pt x="35" y="81"/>
                    </a:cubicBezTo>
                    <a:cubicBezTo>
                      <a:pt x="45" y="98"/>
                      <a:pt x="45" y="98"/>
                      <a:pt x="45" y="98"/>
                    </a:cubicBezTo>
                    <a:cubicBezTo>
                      <a:pt x="54" y="112"/>
                      <a:pt x="64" y="128"/>
                      <a:pt x="67" y="141"/>
                    </a:cubicBezTo>
                    <a:cubicBezTo>
                      <a:pt x="69" y="151"/>
                      <a:pt x="65" y="164"/>
                      <a:pt x="62" y="177"/>
                    </a:cubicBezTo>
                    <a:cubicBezTo>
                      <a:pt x="60" y="184"/>
                      <a:pt x="58" y="192"/>
                      <a:pt x="58" y="198"/>
                    </a:cubicBezTo>
                    <a:cubicBezTo>
                      <a:pt x="57" y="206"/>
                      <a:pt x="54" y="234"/>
                      <a:pt x="47" y="246"/>
                    </a:cubicBezTo>
                    <a:cubicBezTo>
                      <a:pt x="46" y="246"/>
                      <a:pt x="46" y="247"/>
                      <a:pt x="47" y="248"/>
                    </a:cubicBezTo>
                    <a:cubicBezTo>
                      <a:pt x="48" y="248"/>
                      <a:pt x="49" y="248"/>
                      <a:pt x="50" y="247"/>
                    </a:cubicBezTo>
                    <a:cubicBezTo>
                      <a:pt x="57" y="235"/>
                      <a:pt x="60" y="207"/>
                      <a:pt x="61" y="199"/>
                    </a:cubicBezTo>
                    <a:cubicBezTo>
                      <a:pt x="62" y="192"/>
                      <a:pt x="63" y="185"/>
                      <a:pt x="65" y="177"/>
                    </a:cubicBezTo>
                    <a:cubicBezTo>
                      <a:pt x="68" y="167"/>
                      <a:pt x="71" y="157"/>
                      <a:pt x="71" y="148"/>
                    </a:cubicBezTo>
                    <a:cubicBezTo>
                      <a:pt x="71" y="145"/>
                      <a:pt x="70" y="143"/>
                      <a:pt x="70" y="141"/>
                    </a:cubicBezTo>
                    <a:cubicBezTo>
                      <a:pt x="67" y="127"/>
                      <a:pt x="57" y="111"/>
                      <a:pt x="48" y="96"/>
                    </a:cubicBezTo>
                    <a:cubicBezTo>
                      <a:pt x="38" y="79"/>
                      <a:pt x="38" y="79"/>
                      <a:pt x="38" y="79"/>
                    </a:cubicBezTo>
                    <a:cubicBezTo>
                      <a:pt x="31" y="66"/>
                      <a:pt x="31" y="66"/>
                      <a:pt x="31" y="66"/>
                    </a:cubicBezTo>
                    <a:cubicBezTo>
                      <a:pt x="21" y="49"/>
                      <a:pt x="12" y="32"/>
                      <a:pt x="5" y="14"/>
                    </a:cubicBezTo>
                    <a:cubicBezTo>
                      <a:pt x="6" y="13"/>
                      <a:pt x="10" y="11"/>
                      <a:pt x="10" y="11"/>
                    </a:cubicBezTo>
                    <a:cubicBezTo>
                      <a:pt x="15" y="9"/>
                      <a:pt x="21" y="6"/>
                      <a:pt x="26" y="4"/>
                    </a:cubicBezTo>
                    <a:cubicBezTo>
                      <a:pt x="34" y="13"/>
                      <a:pt x="40" y="24"/>
                      <a:pt x="46" y="35"/>
                    </a:cubicBezTo>
                    <a:cubicBezTo>
                      <a:pt x="55" y="51"/>
                      <a:pt x="55" y="51"/>
                      <a:pt x="55" y="51"/>
                    </a:cubicBezTo>
                    <a:cubicBezTo>
                      <a:pt x="60" y="57"/>
                      <a:pt x="65" y="63"/>
                      <a:pt x="70" y="69"/>
                    </a:cubicBezTo>
                    <a:cubicBezTo>
                      <a:pt x="77" y="77"/>
                      <a:pt x="84" y="85"/>
                      <a:pt x="88" y="94"/>
                    </a:cubicBezTo>
                    <a:cubicBezTo>
                      <a:pt x="89" y="95"/>
                      <a:pt x="90" y="95"/>
                      <a:pt x="91" y="95"/>
                    </a:cubicBezTo>
                    <a:cubicBezTo>
                      <a:pt x="92" y="94"/>
                      <a:pt x="92" y="93"/>
                      <a:pt x="91" y="93"/>
                    </a:cubicBezTo>
                    <a:cubicBezTo>
                      <a:pt x="87" y="84"/>
                      <a:pt x="80" y="75"/>
                      <a:pt x="73" y="67"/>
                    </a:cubicBezTo>
                    <a:cubicBezTo>
                      <a:pt x="67" y="61"/>
                      <a:pt x="62" y="55"/>
                      <a:pt x="58" y="49"/>
                    </a:cubicBezTo>
                    <a:cubicBezTo>
                      <a:pt x="49" y="33"/>
                      <a:pt x="49" y="33"/>
                      <a:pt x="49" y="33"/>
                    </a:cubicBezTo>
                    <a:cubicBezTo>
                      <a:pt x="43" y="23"/>
                      <a:pt x="36" y="11"/>
                      <a:pt x="28" y="1"/>
                    </a:cubicBezTo>
                    <a:cubicBezTo>
                      <a:pt x="27" y="1"/>
                      <a:pt x="26" y="0"/>
                      <a:pt x="26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22" name="Freeform 1223"/>
              <p:cNvSpPr/>
              <p:nvPr/>
            </p:nvSpPr>
            <p:spPr bwMode="auto">
              <a:xfrm>
                <a:off x="1070" y="2750"/>
                <a:ext cx="280" cy="511"/>
              </a:xfrm>
              <a:custGeom>
                <a:avLst/>
                <a:gdLst>
                  <a:gd name="T0" fmla="*/ 90 w 103"/>
                  <a:gd name="T1" fmla="*/ 0 h 188"/>
                  <a:gd name="T2" fmla="*/ 19 w 103"/>
                  <a:gd name="T3" fmla="*/ 34 h 188"/>
                  <a:gd name="T4" fmla="*/ 18 w 103"/>
                  <a:gd name="T5" fmla="*/ 37 h 188"/>
                  <a:gd name="T6" fmla="*/ 21 w 103"/>
                  <a:gd name="T7" fmla="*/ 37 h 188"/>
                  <a:gd name="T8" fmla="*/ 90 w 103"/>
                  <a:gd name="T9" fmla="*/ 4 h 188"/>
                  <a:gd name="T10" fmla="*/ 96 w 103"/>
                  <a:gd name="T11" fmla="*/ 11 h 188"/>
                  <a:gd name="T12" fmla="*/ 99 w 103"/>
                  <a:gd name="T13" fmla="*/ 15 h 188"/>
                  <a:gd name="T14" fmla="*/ 56 w 103"/>
                  <a:gd name="T15" fmla="*/ 45 h 188"/>
                  <a:gd name="T16" fmla="*/ 26 w 103"/>
                  <a:gd name="T17" fmla="*/ 63 h 188"/>
                  <a:gd name="T18" fmla="*/ 23 w 103"/>
                  <a:gd name="T19" fmla="*/ 65 h 188"/>
                  <a:gd name="T20" fmla="*/ 0 w 103"/>
                  <a:gd name="T21" fmla="*/ 90 h 188"/>
                  <a:gd name="T22" fmla="*/ 0 w 103"/>
                  <a:gd name="T23" fmla="*/ 94 h 188"/>
                  <a:gd name="T24" fmla="*/ 2 w 103"/>
                  <a:gd name="T25" fmla="*/ 109 h 188"/>
                  <a:gd name="T26" fmla="*/ 4 w 103"/>
                  <a:gd name="T27" fmla="*/ 120 h 188"/>
                  <a:gd name="T28" fmla="*/ 5 w 103"/>
                  <a:gd name="T29" fmla="*/ 127 h 188"/>
                  <a:gd name="T30" fmla="*/ 6 w 103"/>
                  <a:gd name="T31" fmla="*/ 147 h 188"/>
                  <a:gd name="T32" fmla="*/ 8 w 103"/>
                  <a:gd name="T33" fmla="*/ 153 h 188"/>
                  <a:gd name="T34" fmla="*/ 19 w 103"/>
                  <a:gd name="T35" fmla="*/ 187 h 188"/>
                  <a:gd name="T36" fmla="*/ 21 w 103"/>
                  <a:gd name="T37" fmla="*/ 187 h 188"/>
                  <a:gd name="T38" fmla="*/ 21 w 103"/>
                  <a:gd name="T39" fmla="*/ 185 h 188"/>
                  <a:gd name="T40" fmla="*/ 11 w 103"/>
                  <a:gd name="T41" fmla="*/ 153 h 188"/>
                  <a:gd name="T42" fmla="*/ 10 w 103"/>
                  <a:gd name="T43" fmla="*/ 146 h 188"/>
                  <a:gd name="T44" fmla="*/ 8 w 103"/>
                  <a:gd name="T45" fmla="*/ 127 h 188"/>
                  <a:gd name="T46" fmla="*/ 8 w 103"/>
                  <a:gd name="T47" fmla="*/ 120 h 188"/>
                  <a:gd name="T48" fmla="*/ 6 w 103"/>
                  <a:gd name="T49" fmla="*/ 108 h 188"/>
                  <a:gd name="T50" fmla="*/ 4 w 103"/>
                  <a:gd name="T51" fmla="*/ 91 h 188"/>
                  <a:gd name="T52" fmla="*/ 25 w 103"/>
                  <a:gd name="T53" fmla="*/ 67 h 188"/>
                  <a:gd name="T54" fmla="*/ 28 w 103"/>
                  <a:gd name="T55" fmla="*/ 65 h 188"/>
                  <a:gd name="T56" fmla="*/ 57 w 103"/>
                  <a:gd name="T57" fmla="*/ 48 h 188"/>
                  <a:gd name="T58" fmla="*/ 102 w 103"/>
                  <a:gd name="T59" fmla="*/ 17 h 188"/>
                  <a:gd name="T60" fmla="*/ 102 w 103"/>
                  <a:gd name="T61" fmla="*/ 14 h 188"/>
                  <a:gd name="T62" fmla="*/ 98 w 103"/>
                  <a:gd name="T63" fmla="*/ 9 h 188"/>
                  <a:gd name="T64" fmla="*/ 92 w 103"/>
                  <a:gd name="T65" fmla="*/ 1 h 188"/>
                  <a:gd name="T66" fmla="*/ 90 w 103"/>
                  <a:gd name="T67" fmla="*/ 0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3" h="188">
                    <a:moveTo>
                      <a:pt x="90" y="0"/>
                    </a:moveTo>
                    <a:cubicBezTo>
                      <a:pt x="79" y="5"/>
                      <a:pt x="41" y="21"/>
                      <a:pt x="19" y="34"/>
                    </a:cubicBezTo>
                    <a:cubicBezTo>
                      <a:pt x="18" y="35"/>
                      <a:pt x="18" y="36"/>
                      <a:pt x="18" y="37"/>
                    </a:cubicBezTo>
                    <a:cubicBezTo>
                      <a:pt x="19" y="37"/>
                      <a:pt x="20" y="38"/>
                      <a:pt x="21" y="37"/>
                    </a:cubicBezTo>
                    <a:cubicBezTo>
                      <a:pt x="42" y="25"/>
                      <a:pt x="78" y="9"/>
                      <a:pt x="90" y="4"/>
                    </a:cubicBezTo>
                    <a:cubicBezTo>
                      <a:pt x="91" y="5"/>
                      <a:pt x="96" y="11"/>
                      <a:pt x="96" y="11"/>
                    </a:cubicBezTo>
                    <a:cubicBezTo>
                      <a:pt x="96" y="11"/>
                      <a:pt x="98" y="14"/>
                      <a:pt x="99" y="15"/>
                    </a:cubicBezTo>
                    <a:cubicBezTo>
                      <a:pt x="87" y="27"/>
                      <a:pt x="71" y="36"/>
                      <a:pt x="56" y="45"/>
                    </a:cubicBezTo>
                    <a:cubicBezTo>
                      <a:pt x="45" y="50"/>
                      <a:pt x="35" y="56"/>
                      <a:pt x="26" y="63"/>
                    </a:cubicBezTo>
                    <a:cubicBezTo>
                      <a:pt x="23" y="65"/>
                      <a:pt x="23" y="65"/>
                      <a:pt x="23" y="65"/>
                    </a:cubicBezTo>
                    <a:cubicBezTo>
                      <a:pt x="15" y="71"/>
                      <a:pt x="3" y="79"/>
                      <a:pt x="0" y="90"/>
                    </a:cubicBezTo>
                    <a:cubicBezTo>
                      <a:pt x="0" y="91"/>
                      <a:pt x="0" y="92"/>
                      <a:pt x="0" y="94"/>
                    </a:cubicBezTo>
                    <a:cubicBezTo>
                      <a:pt x="0" y="98"/>
                      <a:pt x="1" y="103"/>
                      <a:pt x="2" y="109"/>
                    </a:cubicBezTo>
                    <a:cubicBezTo>
                      <a:pt x="3" y="113"/>
                      <a:pt x="4" y="117"/>
                      <a:pt x="4" y="120"/>
                    </a:cubicBezTo>
                    <a:cubicBezTo>
                      <a:pt x="5" y="127"/>
                      <a:pt x="5" y="127"/>
                      <a:pt x="5" y="127"/>
                    </a:cubicBezTo>
                    <a:cubicBezTo>
                      <a:pt x="5" y="134"/>
                      <a:pt x="5" y="140"/>
                      <a:pt x="6" y="147"/>
                    </a:cubicBezTo>
                    <a:cubicBezTo>
                      <a:pt x="8" y="153"/>
                      <a:pt x="8" y="153"/>
                      <a:pt x="8" y="153"/>
                    </a:cubicBezTo>
                    <a:cubicBezTo>
                      <a:pt x="10" y="165"/>
                      <a:pt x="12" y="178"/>
                      <a:pt x="19" y="187"/>
                    </a:cubicBezTo>
                    <a:cubicBezTo>
                      <a:pt x="19" y="188"/>
                      <a:pt x="20" y="188"/>
                      <a:pt x="21" y="187"/>
                    </a:cubicBezTo>
                    <a:cubicBezTo>
                      <a:pt x="22" y="187"/>
                      <a:pt x="22" y="186"/>
                      <a:pt x="21" y="185"/>
                    </a:cubicBezTo>
                    <a:cubicBezTo>
                      <a:pt x="15" y="177"/>
                      <a:pt x="13" y="164"/>
                      <a:pt x="11" y="153"/>
                    </a:cubicBezTo>
                    <a:cubicBezTo>
                      <a:pt x="10" y="146"/>
                      <a:pt x="10" y="146"/>
                      <a:pt x="10" y="146"/>
                    </a:cubicBezTo>
                    <a:cubicBezTo>
                      <a:pt x="8" y="140"/>
                      <a:pt x="8" y="133"/>
                      <a:pt x="8" y="127"/>
                    </a:cubicBezTo>
                    <a:cubicBezTo>
                      <a:pt x="8" y="120"/>
                      <a:pt x="8" y="120"/>
                      <a:pt x="8" y="120"/>
                    </a:cubicBezTo>
                    <a:cubicBezTo>
                      <a:pt x="7" y="116"/>
                      <a:pt x="7" y="112"/>
                      <a:pt x="6" y="108"/>
                    </a:cubicBezTo>
                    <a:cubicBezTo>
                      <a:pt x="4" y="101"/>
                      <a:pt x="3" y="95"/>
                      <a:pt x="4" y="91"/>
                    </a:cubicBezTo>
                    <a:cubicBezTo>
                      <a:pt x="6" y="81"/>
                      <a:pt x="17" y="73"/>
                      <a:pt x="25" y="67"/>
                    </a:cubicBezTo>
                    <a:cubicBezTo>
                      <a:pt x="28" y="65"/>
                      <a:pt x="28" y="65"/>
                      <a:pt x="28" y="65"/>
                    </a:cubicBezTo>
                    <a:cubicBezTo>
                      <a:pt x="37" y="59"/>
                      <a:pt x="47" y="54"/>
                      <a:pt x="57" y="48"/>
                    </a:cubicBezTo>
                    <a:cubicBezTo>
                      <a:pt x="73" y="39"/>
                      <a:pt x="90" y="30"/>
                      <a:pt x="102" y="17"/>
                    </a:cubicBezTo>
                    <a:cubicBezTo>
                      <a:pt x="103" y="16"/>
                      <a:pt x="103" y="15"/>
                      <a:pt x="102" y="14"/>
                    </a:cubicBezTo>
                    <a:cubicBezTo>
                      <a:pt x="98" y="9"/>
                      <a:pt x="98" y="9"/>
                      <a:pt x="98" y="9"/>
                    </a:cubicBezTo>
                    <a:cubicBezTo>
                      <a:pt x="92" y="1"/>
                      <a:pt x="92" y="1"/>
                      <a:pt x="92" y="1"/>
                    </a:cubicBezTo>
                    <a:cubicBezTo>
                      <a:pt x="91" y="0"/>
                      <a:pt x="90" y="0"/>
                      <a:pt x="9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23" name="Freeform 1224"/>
              <p:cNvSpPr/>
              <p:nvPr/>
            </p:nvSpPr>
            <p:spPr bwMode="auto">
              <a:xfrm>
                <a:off x="520" y="2122"/>
                <a:ext cx="858" cy="821"/>
              </a:xfrm>
              <a:custGeom>
                <a:avLst/>
                <a:gdLst>
                  <a:gd name="T0" fmla="*/ 70 w 315"/>
                  <a:gd name="T1" fmla="*/ 148 h 302"/>
                  <a:gd name="T2" fmla="*/ 12 w 315"/>
                  <a:gd name="T3" fmla="*/ 242 h 302"/>
                  <a:gd name="T4" fmla="*/ 126 w 315"/>
                  <a:gd name="T5" fmla="*/ 293 h 302"/>
                  <a:gd name="T6" fmla="*/ 222 w 315"/>
                  <a:gd name="T7" fmla="*/ 267 h 302"/>
                  <a:gd name="T8" fmla="*/ 230 w 315"/>
                  <a:gd name="T9" fmla="*/ 228 h 302"/>
                  <a:gd name="T10" fmla="*/ 223 w 315"/>
                  <a:gd name="T11" fmla="*/ 192 h 302"/>
                  <a:gd name="T12" fmla="*/ 265 w 315"/>
                  <a:gd name="T13" fmla="*/ 115 h 302"/>
                  <a:gd name="T14" fmla="*/ 300 w 315"/>
                  <a:gd name="T15" fmla="*/ 60 h 302"/>
                  <a:gd name="T16" fmla="*/ 224 w 315"/>
                  <a:gd name="T17" fmla="*/ 95 h 302"/>
                  <a:gd name="T18" fmla="*/ 191 w 315"/>
                  <a:gd name="T19" fmla="*/ 187 h 302"/>
                  <a:gd name="T20" fmla="*/ 105 w 315"/>
                  <a:gd name="T21" fmla="*/ 155 h 302"/>
                  <a:gd name="T22" fmla="*/ 119 w 315"/>
                  <a:gd name="T23" fmla="*/ 108 h 302"/>
                  <a:gd name="T24" fmla="*/ 151 w 315"/>
                  <a:gd name="T25" fmla="*/ 49 h 302"/>
                  <a:gd name="T26" fmla="*/ 171 w 315"/>
                  <a:gd name="T27" fmla="*/ 14 h 302"/>
                  <a:gd name="T28" fmla="*/ 145 w 315"/>
                  <a:gd name="T29" fmla="*/ 1 h 302"/>
                  <a:gd name="T30" fmla="*/ 80 w 315"/>
                  <a:gd name="T31" fmla="*/ 86 h 302"/>
                  <a:gd name="T32" fmla="*/ 73 w 315"/>
                  <a:gd name="T33" fmla="*/ 127 h 302"/>
                  <a:gd name="T34" fmla="*/ 71 w 315"/>
                  <a:gd name="T35" fmla="*/ 141 h 302"/>
                  <a:gd name="T36" fmla="*/ 70 w 315"/>
                  <a:gd name="T37" fmla="*/ 150 h 3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15" h="302">
                    <a:moveTo>
                      <a:pt x="70" y="148"/>
                    </a:moveTo>
                    <a:cubicBezTo>
                      <a:pt x="34" y="153"/>
                      <a:pt x="0" y="209"/>
                      <a:pt x="12" y="242"/>
                    </a:cubicBezTo>
                    <a:cubicBezTo>
                      <a:pt x="26" y="282"/>
                      <a:pt x="91" y="290"/>
                      <a:pt x="126" y="293"/>
                    </a:cubicBezTo>
                    <a:cubicBezTo>
                      <a:pt x="159" y="296"/>
                      <a:pt x="202" y="302"/>
                      <a:pt x="222" y="267"/>
                    </a:cubicBezTo>
                    <a:cubicBezTo>
                      <a:pt x="227" y="258"/>
                      <a:pt x="230" y="239"/>
                      <a:pt x="230" y="228"/>
                    </a:cubicBezTo>
                    <a:cubicBezTo>
                      <a:pt x="230" y="215"/>
                      <a:pt x="222" y="205"/>
                      <a:pt x="223" y="192"/>
                    </a:cubicBezTo>
                    <a:cubicBezTo>
                      <a:pt x="225" y="165"/>
                      <a:pt x="248" y="134"/>
                      <a:pt x="265" y="115"/>
                    </a:cubicBezTo>
                    <a:cubicBezTo>
                      <a:pt x="276" y="103"/>
                      <a:pt x="315" y="81"/>
                      <a:pt x="300" y="60"/>
                    </a:cubicBezTo>
                    <a:cubicBezTo>
                      <a:pt x="279" y="33"/>
                      <a:pt x="235" y="80"/>
                      <a:pt x="224" y="95"/>
                    </a:cubicBezTo>
                    <a:cubicBezTo>
                      <a:pt x="208" y="118"/>
                      <a:pt x="188" y="157"/>
                      <a:pt x="191" y="187"/>
                    </a:cubicBezTo>
                    <a:cubicBezTo>
                      <a:pt x="166" y="167"/>
                      <a:pt x="134" y="164"/>
                      <a:pt x="105" y="155"/>
                    </a:cubicBezTo>
                    <a:cubicBezTo>
                      <a:pt x="103" y="141"/>
                      <a:pt x="114" y="121"/>
                      <a:pt x="119" y="108"/>
                    </a:cubicBezTo>
                    <a:cubicBezTo>
                      <a:pt x="127" y="87"/>
                      <a:pt x="137" y="67"/>
                      <a:pt x="151" y="49"/>
                    </a:cubicBezTo>
                    <a:cubicBezTo>
                      <a:pt x="158" y="39"/>
                      <a:pt x="173" y="27"/>
                      <a:pt x="171" y="14"/>
                    </a:cubicBezTo>
                    <a:cubicBezTo>
                      <a:pt x="169" y="1"/>
                      <a:pt x="157" y="0"/>
                      <a:pt x="145" y="1"/>
                    </a:cubicBezTo>
                    <a:cubicBezTo>
                      <a:pt x="108" y="7"/>
                      <a:pt x="88" y="54"/>
                      <a:pt x="80" y="86"/>
                    </a:cubicBezTo>
                    <a:cubicBezTo>
                      <a:pt x="76" y="100"/>
                      <a:pt x="75" y="113"/>
                      <a:pt x="73" y="127"/>
                    </a:cubicBezTo>
                    <a:cubicBezTo>
                      <a:pt x="72" y="132"/>
                      <a:pt x="72" y="136"/>
                      <a:pt x="71" y="141"/>
                    </a:cubicBezTo>
                    <a:cubicBezTo>
                      <a:pt x="70" y="146"/>
                      <a:pt x="68" y="151"/>
                      <a:pt x="70" y="150"/>
                    </a:cubicBezTo>
                  </a:path>
                </a:pathLst>
              </a:custGeom>
              <a:solidFill>
                <a:srgbClr val="FFCF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24" name="Freeform 1225"/>
              <p:cNvSpPr>
                <a:spLocks noEditPoints="1"/>
              </p:cNvSpPr>
              <p:nvPr/>
            </p:nvSpPr>
            <p:spPr bwMode="auto">
              <a:xfrm>
                <a:off x="542" y="2113"/>
                <a:ext cx="833" cy="830"/>
              </a:xfrm>
              <a:custGeom>
                <a:avLst/>
                <a:gdLst>
                  <a:gd name="T0" fmla="*/ 70 w 306"/>
                  <a:gd name="T1" fmla="*/ 89 h 305"/>
                  <a:gd name="T2" fmla="*/ 63 w 306"/>
                  <a:gd name="T3" fmla="*/ 129 h 305"/>
                  <a:gd name="T4" fmla="*/ 61 w 306"/>
                  <a:gd name="T5" fmla="*/ 144 h 305"/>
                  <a:gd name="T6" fmla="*/ 60 w 306"/>
                  <a:gd name="T7" fmla="*/ 150 h 305"/>
                  <a:gd name="T8" fmla="*/ 0 w 306"/>
                  <a:gd name="T9" fmla="*/ 230 h 305"/>
                  <a:gd name="T10" fmla="*/ 118 w 306"/>
                  <a:gd name="T11" fmla="*/ 298 h 305"/>
                  <a:gd name="T12" fmla="*/ 215 w 306"/>
                  <a:gd name="T13" fmla="*/ 271 h 305"/>
                  <a:gd name="T14" fmla="*/ 220 w 306"/>
                  <a:gd name="T15" fmla="*/ 213 h 305"/>
                  <a:gd name="T16" fmla="*/ 258 w 306"/>
                  <a:gd name="T17" fmla="*/ 119 h 305"/>
                  <a:gd name="T18" fmla="*/ 293 w 306"/>
                  <a:gd name="T19" fmla="*/ 62 h 305"/>
                  <a:gd name="T20" fmla="*/ 215 w 306"/>
                  <a:gd name="T21" fmla="*/ 97 h 305"/>
                  <a:gd name="T22" fmla="*/ 182 w 306"/>
                  <a:gd name="T23" fmla="*/ 186 h 305"/>
                  <a:gd name="T24" fmla="*/ 98 w 306"/>
                  <a:gd name="T25" fmla="*/ 157 h 305"/>
                  <a:gd name="T26" fmla="*/ 108 w 306"/>
                  <a:gd name="T27" fmla="*/ 123 h 305"/>
                  <a:gd name="T28" fmla="*/ 144 w 306"/>
                  <a:gd name="T29" fmla="*/ 53 h 305"/>
                  <a:gd name="T30" fmla="*/ 165 w 306"/>
                  <a:gd name="T31" fmla="*/ 19 h 305"/>
                  <a:gd name="T32" fmla="*/ 137 w 306"/>
                  <a:gd name="T33" fmla="*/ 3 h 305"/>
                  <a:gd name="T34" fmla="*/ 65 w 306"/>
                  <a:gd name="T35" fmla="*/ 144 h 305"/>
                  <a:gd name="T36" fmla="*/ 67 w 306"/>
                  <a:gd name="T37" fmla="*/ 130 h 305"/>
                  <a:gd name="T38" fmla="*/ 73 w 306"/>
                  <a:gd name="T39" fmla="*/ 90 h 305"/>
                  <a:gd name="T40" fmla="*/ 161 w 306"/>
                  <a:gd name="T41" fmla="*/ 17 h 305"/>
                  <a:gd name="T42" fmla="*/ 141 w 306"/>
                  <a:gd name="T43" fmla="*/ 51 h 305"/>
                  <a:gd name="T44" fmla="*/ 105 w 306"/>
                  <a:gd name="T45" fmla="*/ 121 h 305"/>
                  <a:gd name="T46" fmla="*/ 96 w 306"/>
                  <a:gd name="T47" fmla="*/ 160 h 305"/>
                  <a:gd name="T48" fmla="*/ 182 w 306"/>
                  <a:gd name="T49" fmla="*/ 191 h 305"/>
                  <a:gd name="T50" fmla="*/ 185 w 306"/>
                  <a:gd name="T51" fmla="*/ 190 h 305"/>
                  <a:gd name="T52" fmla="*/ 275 w 306"/>
                  <a:gd name="T53" fmla="*/ 57 h 305"/>
                  <a:gd name="T54" fmla="*/ 267 w 306"/>
                  <a:gd name="T55" fmla="*/ 107 h 305"/>
                  <a:gd name="T56" fmla="*/ 213 w 306"/>
                  <a:gd name="T57" fmla="*/ 195 h 305"/>
                  <a:gd name="T58" fmla="*/ 220 w 306"/>
                  <a:gd name="T59" fmla="*/ 231 h 305"/>
                  <a:gd name="T60" fmla="*/ 125 w 306"/>
                  <a:gd name="T61" fmla="*/ 295 h 305"/>
                  <a:gd name="T62" fmla="*/ 5 w 306"/>
                  <a:gd name="T63" fmla="*/ 245 h 305"/>
                  <a:gd name="T64" fmla="*/ 16 w 306"/>
                  <a:gd name="T65" fmla="*/ 188 h 305"/>
                  <a:gd name="T66" fmla="*/ 60 w 306"/>
                  <a:gd name="T67" fmla="*/ 154 h 305"/>
                  <a:gd name="T68" fmla="*/ 64 w 306"/>
                  <a:gd name="T69" fmla="*/ 153 h 305"/>
                  <a:gd name="T70" fmla="*/ 63 w 306"/>
                  <a:gd name="T71" fmla="*/ 152 h 305"/>
                  <a:gd name="T72" fmla="*/ 64 w 306"/>
                  <a:gd name="T73" fmla="*/ 151 h 305"/>
                  <a:gd name="T74" fmla="*/ 64 w 306"/>
                  <a:gd name="T75" fmla="*/ 150 h 305"/>
                  <a:gd name="T76" fmla="*/ 182 w 306"/>
                  <a:gd name="T77" fmla="*/ 190 h 305"/>
                  <a:gd name="T78" fmla="*/ 182 w 306"/>
                  <a:gd name="T79" fmla="*/ 190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06" h="305">
                    <a:moveTo>
                      <a:pt x="137" y="3"/>
                    </a:moveTo>
                    <a:cubicBezTo>
                      <a:pt x="93" y="9"/>
                      <a:pt x="75" y="70"/>
                      <a:pt x="70" y="89"/>
                    </a:cubicBezTo>
                    <a:cubicBezTo>
                      <a:pt x="68" y="99"/>
                      <a:pt x="66" y="109"/>
                      <a:pt x="65" y="118"/>
                    </a:cubicBezTo>
                    <a:cubicBezTo>
                      <a:pt x="63" y="129"/>
                      <a:pt x="63" y="129"/>
                      <a:pt x="63" y="129"/>
                    </a:cubicBezTo>
                    <a:cubicBezTo>
                      <a:pt x="62" y="139"/>
                      <a:pt x="62" y="139"/>
                      <a:pt x="62" y="139"/>
                    </a:cubicBezTo>
                    <a:cubicBezTo>
                      <a:pt x="61" y="144"/>
                      <a:pt x="61" y="144"/>
                      <a:pt x="61" y="144"/>
                    </a:cubicBezTo>
                    <a:cubicBezTo>
                      <a:pt x="60" y="149"/>
                      <a:pt x="60" y="149"/>
                      <a:pt x="60" y="149"/>
                    </a:cubicBezTo>
                    <a:cubicBezTo>
                      <a:pt x="60" y="149"/>
                      <a:pt x="60" y="150"/>
                      <a:pt x="60" y="150"/>
                    </a:cubicBezTo>
                    <a:cubicBezTo>
                      <a:pt x="43" y="153"/>
                      <a:pt x="26" y="166"/>
                      <a:pt x="14" y="186"/>
                    </a:cubicBezTo>
                    <a:cubicBezTo>
                      <a:pt x="5" y="201"/>
                      <a:pt x="0" y="217"/>
                      <a:pt x="0" y="230"/>
                    </a:cubicBezTo>
                    <a:cubicBezTo>
                      <a:pt x="0" y="236"/>
                      <a:pt x="0" y="241"/>
                      <a:pt x="2" y="246"/>
                    </a:cubicBezTo>
                    <a:cubicBezTo>
                      <a:pt x="16" y="285"/>
                      <a:pt x="75" y="294"/>
                      <a:pt x="118" y="298"/>
                    </a:cubicBezTo>
                    <a:cubicBezTo>
                      <a:pt x="125" y="298"/>
                      <a:pt x="125" y="298"/>
                      <a:pt x="125" y="298"/>
                    </a:cubicBezTo>
                    <a:cubicBezTo>
                      <a:pt x="157" y="301"/>
                      <a:pt x="197" y="305"/>
                      <a:pt x="215" y="271"/>
                    </a:cubicBezTo>
                    <a:cubicBezTo>
                      <a:pt x="221" y="261"/>
                      <a:pt x="224" y="241"/>
                      <a:pt x="224" y="231"/>
                    </a:cubicBezTo>
                    <a:cubicBezTo>
                      <a:pt x="224" y="225"/>
                      <a:pt x="222" y="219"/>
                      <a:pt x="220" y="213"/>
                    </a:cubicBezTo>
                    <a:cubicBezTo>
                      <a:pt x="218" y="207"/>
                      <a:pt x="216" y="201"/>
                      <a:pt x="217" y="195"/>
                    </a:cubicBezTo>
                    <a:cubicBezTo>
                      <a:pt x="219" y="165"/>
                      <a:pt x="249" y="129"/>
                      <a:pt x="258" y="119"/>
                    </a:cubicBezTo>
                    <a:cubicBezTo>
                      <a:pt x="261" y="117"/>
                      <a:pt x="264" y="114"/>
                      <a:pt x="269" y="110"/>
                    </a:cubicBezTo>
                    <a:cubicBezTo>
                      <a:pt x="285" y="97"/>
                      <a:pt x="306" y="79"/>
                      <a:pt x="293" y="62"/>
                    </a:cubicBezTo>
                    <a:cubicBezTo>
                      <a:pt x="289" y="56"/>
                      <a:pt x="283" y="53"/>
                      <a:pt x="275" y="53"/>
                    </a:cubicBezTo>
                    <a:cubicBezTo>
                      <a:pt x="251" y="54"/>
                      <a:pt x="221" y="88"/>
                      <a:pt x="215" y="97"/>
                    </a:cubicBezTo>
                    <a:cubicBezTo>
                      <a:pt x="199" y="119"/>
                      <a:pt x="181" y="154"/>
                      <a:pt x="181" y="183"/>
                    </a:cubicBezTo>
                    <a:cubicBezTo>
                      <a:pt x="181" y="184"/>
                      <a:pt x="182" y="185"/>
                      <a:pt x="182" y="186"/>
                    </a:cubicBezTo>
                    <a:cubicBezTo>
                      <a:pt x="163" y="173"/>
                      <a:pt x="140" y="167"/>
                      <a:pt x="118" y="162"/>
                    </a:cubicBezTo>
                    <a:cubicBezTo>
                      <a:pt x="118" y="162"/>
                      <a:pt x="101" y="158"/>
                      <a:pt x="98" y="157"/>
                    </a:cubicBezTo>
                    <a:cubicBezTo>
                      <a:pt x="98" y="157"/>
                      <a:pt x="98" y="156"/>
                      <a:pt x="98" y="156"/>
                    </a:cubicBezTo>
                    <a:cubicBezTo>
                      <a:pt x="98" y="146"/>
                      <a:pt x="104" y="134"/>
                      <a:pt x="108" y="123"/>
                    </a:cubicBezTo>
                    <a:cubicBezTo>
                      <a:pt x="113" y="112"/>
                      <a:pt x="113" y="112"/>
                      <a:pt x="113" y="112"/>
                    </a:cubicBezTo>
                    <a:cubicBezTo>
                      <a:pt x="120" y="90"/>
                      <a:pt x="131" y="71"/>
                      <a:pt x="144" y="53"/>
                    </a:cubicBezTo>
                    <a:cubicBezTo>
                      <a:pt x="150" y="45"/>
                      <a:pt x="150" y="45"/>
                      <a:pt x="150" y="45"/>
                    </a:cubicBezTo>
                    <a:cubicBezTo>
                      <a:pt x="157" y="37"/>
                      <a:pt x="165" y="29"/>
                      <a:pt x="165" y="19"/>
                    </a:cubicBezTo>
                    <a:cubicBezTo>
                      <a:pt x="165" y="18"/>
                      <a:pt x="165" y="18"/>
                      <a:pt x="165" y="17"/>
                    </a:cubicBezTo>
                    <a:cubicBezTo>
                      <a:pt x="163" y="5"/>
                      <a:pt x="153" y="0"/>
                      <a:pt x="137" y="3"/>
                    </a:cubicBezTo>
                    <a:close/>
                    <a:moveTo>
                      <a:pt x="64" y="150"/>
                    </a:moveTo>
                    <a:cubicBezTo>
                      <a:pt x="65" y="144"/>
                      <a:pt x="65" y="144"/>
                      <a:pt x="65" y="144"/>
                    </a:cubicBezTo>
                    <a:cubicBezTo>
                      <a:pt x="65" y="139"/>
                      <a:pt x="65" y="139"/>
                      <a:pt x="65" y="139"/>
                    </a:cubicBezTo>
                    <a:cubicBezTo>
                      <a:pt x="67" y="130"/>
                      <a:pt x="67" y="130"/>
                      <a:pt x="67" y="130"/>
                    </a:cubicBezTo>
                    <a:cubicBezTo>
                      <a:pt x="67" y="130"/>
                      <a:pt x="68" y="119"/>
                      <a:pt x="68" y="119"/>
                    </a:cubicBezTo>
                    <a:cubicBezTo>
                      <a:pt x="70" y="109"/>
                      <a:pt x="71" y="99"/>
                      <a:pt x="73" y="90"/>
                    </a:cubicBezTo>
                    <a:cubicBezTo>
                      <a:pt x="78" y="72"/>
                      <a:pt x="96" y="12"/>
                      <a:pt x="137" y="6"/>
                    </a:cubicBezTo>
                    <a:cubicBezTo>
                      <a:pt x="147" y="4"/>
                      <a:pt x="159" y="5"/>
                      <a:pt x="161" y="17"/>
                    </a:cubicBezTo>
                    <a:cubicBezTo>
                      <a:pt x="163" y="26"/>
                      <a:pt x="155" y="35"/>
                      <a:pt x="148" y="43"/>
                    </a:cubicBezTo>
                    <a:cubicBezTo>
                      <a:pt x="141" y="51"/>
                      <a:pt x="141" y="51"/>
                      <a:pt x="141" y="51"/>
                    </a:cubicBezTo>
                    <a:cubicBezTo>
                      <a:pt x="128" y="69"/>
                      <a:pt x="117" y="89"/>
                      <a:pt x="109" y="110"/>
                    </a:cubicBezTo>
                    <a:cubicBezTo>
                      <a:pt x="105" y="121"/>
                      <a:pt x="105" y="121"/>
                      <a:pt x="105" y="121"/>
                    </a:cubicBezTo>
                    <a:cubicBezTo>
                      <a:pt x="100" y="134"/>
                      <a:pt x="94" y="148"/>
                      <a:pt x="95" y="159"/>
                    </a:cubicBezTo>
                    <a:cubicBezTo>
                      <a:pt x="95" y="159"/>
                      <a:pt x="96" y="160"/>
                      <a:pt x="96" y="160"/>
                    </a:cubicBezTo>
                    <a:cubicBezTo>
                      <a:pt x="117" y="165"/>
                      <a:pt x="117" y="165"/>
                      <a:pt x="117" y="165"/>
                    </a:cubicBezTo>
                    <a:cubicBezTo>
                      <a:pt x="140" y="171"/>
                      <a:pt x="163" y="176"/>
                      <a:pt x="182" y="191"/>
                    </a:cubicBezTo>
                    <a:cubicBezTo>
                      <a:pt x="183" y="192"/>
                      <a:pt x="184" y="192"/>
                      <a:pt x="184" y="191"/>
                    </a:cubicBezTo>
                    <a:cubicBezTo>
                      <a:pt x="185" y="191"/>
                      <a:pt x="185" y="190"/>
                      <a:pt x="185" y="190"/>
                    </a:cubicBezTo>
                    <a:cubicBezTo>
                      <a:pt x="182" y="163"/>
                      <a:pt x="199" y="125"/>
                      <a:pt x="218" y="99"/>
                    </a:cubicBezTo>
                    <a:cubicBezTo>
                      <a:pt x="226" y="88"/>
                      <a:pt x="254" y="57"/>
                      <a:pt x="275" y="57"/>
                    </a:cubicBezTo>
                    <a:cubicBezTo>
                      <a:pt x="282" y="57"/>
                      <a:pt x="286" y="59"/>
                      <a:pt x="290" y="64"/>
                    </a:cubicBezTo>
                    <a:cubicBezTo>
                      <a:pt x="301" y="79"/>
                      <a:pt x="281" y="95"/>
                      <a:pt x="267" y="107"/>
                    </a:cubicBezTo>
                    <a:cubicBezTo>
                      <a:pt x="262" y="111"/>
                      <a:pt x="258" y="114"/>
                      <a:pt x="256" y="117"/>
                    </a:cubicBezTo>
                    <a:cubicBezTo>
                      <a:pt x="246" y="127"/>
                      <a:pt x="216" y="163"/>
                      <a:pt x="213" y="195"/>
                    </a:cubicBezTo>
                    <a:cubicBezTo>
                      <a:pt x="213" y="202"/>
                      <a:pt x="215" y="208"/>
                      <a:pt x="217" y="214"/>
                    </a:cubicBezTo>
                    <a:cubicBezTo>
                      <a:pt x="219" y="220"/>
                      <a:pt x="220" y="225"/>
                      <a:pt x="220" y="231"/>
                    </a:cubicBezTo>
                    <a:cubicBezTo>
                      <a:pt x="220" y="242"/>
                      <a:pt x="217" y="261"/>
                      <a:pt x="212" y="269"/>
                    </a:cubicBezTo>
                    <a:cubicBezTo>
                      <a:pt x="195" y="301"/>
                      <a:pt x="156" y="298"/>
                      <a:pt x="125" y="295"/>
                    </a:cubicBezTo>
                    <a:cubicBezTo>
                      <a:pt x="118" y="294"/>
                      <a:pt x="118" y="294"/>
                      <a:pt x="118" y="294"/>
                    </a:cubicBezTo>
                    <a:cubicBezTo>
                      <a:pt x="76" y="291"/>
                      <a:pt x="19" y="282"/>
                      <a:pt x="5" y="245"/>
                    </a:cubicBezTo>
                    <a:cubicBezTo>
                      <a:pt x="4" y="240"/>
                      <a:pt x="3" y="236"/>
                      <a:pt x="3" y="230"/>
                    </a:cubicBezTo>
                    <a:cubicBezTo>
                      <a:pt x="3" y="217"/>
                      <a:pt x="8" y="202"/>
                      <a:pt x="16" y="188"/>
                    </a:cubicBezTo>
                    <a:cubicBezTo>
                      <a:pt x="28" y="169"/>
                      <a:pt x="45" y="156"/>
                      <a:pt x="60" y="153"/>
                    </a:cubicBezTo>
                    <a:cubicBezTo>
                      <a:pt x="60" y="154"/>
                      <a:pt x="60" y="154"/>
                      <a:pt x="60" y="154"/>
                    </a:cubicBezTo>
                    <a:cubicBezTo>
                      <a:pt x="61" y="154"/>
                      <a:pt x="61" y="155"/>
                      <a:pt x="63" y="154"/>
                    </a:cubicBezTo>
                    <a:cubicBezTo>
                      <a:pt x="63" y="154"/>
                      <a:pt x="64" y="153"/>
                      <a:pt x="64" y="153"/>
                    </a:cubicBezTo>
                    <a:cubicBezTo>
                      <a:pt x="64" y="153"/>
                      <a:pt x="64" y="152"/>
                      <a:pt x="63" y="152"/>
                    </a:cubicBezTo>
                    <a:cubicBezTo>
                      <a:pt x="63" y="152"/>
                      <a:pt x="63" y="152"/>
                      <a:pt x="63" y="152"/>
                    </a:cubicBezTo>
                    <a:cubicBezTo>
                      <a:pt x="64" y="152"/>
                      <a:pt x="64" y="152"/>
                      <a:pt x="64" y="151"/>
                    </a:cubicBezTo>
                    <a:cubicBezTo>
                      <a:pt x="64" y="151"/>
                      <a:pt x="64" y="151"/>
                      <a:pt x="64" y="151"/>
                    </a:cubicBezTo>
                    <a:cubicBezTo>
                      <a:pt x="64" y="151"/>
                      <a:pt x="63" y="151"/>
                      <a:pt x="63" y="151"/>
                    </a:cubicBezTo>
                    <a:cubicBezTo>
                      <a:pt x="63" y="150"/>
                      <a:pt x="64" y="150"/>
                      <a:pt x="64" y="150"/>
                    </a:cubicBezTo>
                    <a:close/>
                    <a:moveTo>
                      <a:pt x="182" y="190"/>
                    </a:moveTo>
                    <a:cubicBezTo>
                      <a:pt x="182" y="190"/>
                      <a:pt x="182" y="190"/>
                      <a:pt x="182" y="190"/>
                    </a:cubicBezTo>
                    <a:cubicBezTo>
                      <a:pt x="182" y="190"/>
                      <a:pt x="182" y="190"/>
                      <a:pt x="182" y="190"/>
                    </a:cubicBezTo>
                    <a:cubicBezTo>
                      <a:pt x="182" y="190"/>
                      <a:pt x="182" y="190"/>
                      <a:pt x="182" y="19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25" name="Freeform 1226"/>
              <p:cNvSpPr/>
              <p:nvPr/>
            </p:nvSpPr>
            <p:spPr bwMode="auto">
              <a:xfrm>
                <a:off x="762" y="2696"/>
                <a:ext cx="30" cy="65"/>
              </a:xfrm>
              <a:custGeom>
                <a:avLst/>
                <a:gdLst>
                  <a:gd name="T0" fmla="*/ 7 w 11"/>
                  <a:gd name="T1" fmla="*/ 2 h 24"/>
                  <a:gd name="T2" fmla="*/ 6 w 11"/>
                  <a:gd name="T3" fmla="*/ 5 h 24"/>
                  <a:gd name="T4" fmla="*/ 0 w 11"/>
                  <a:gd name="T5" fmla="*/ 22 h 24"/>
                  <a:gd name="T6" fmla="*/ 1 w 11"/>
                  <a:gd name="T7" fmla="*/ 24 h 24"/>
                  <a:gd name="T8" fmla="*/ 3 w 11"/>
                  <a:gd name="T9" fmla="*/ 23 h 24"/>
                  <a:gd name="T10" fmla="*/ 9 w 11"/>
                  <a:gd name="T11" fmla="*/ 6 h 24"/>
                  <a:gd name="T12" fmla="*/ 10 w 11"/>
                  <a:gd name="T13" fmla="*/ 3 h 24"/>
                  <a:gd name="T14" fmla="*/ 9 w 11"/>
                  <a:gd name="T15" fmla="*/ 1 h 24"/>
                  <a:gd name="T16" fmla="*/ 7 w 11"/>
                  <a:gd name="T1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" h="24">
                    <a:moveTo>
                      <a:pt x="7" y="2"/>
                    </a:moveTo>
                    <a:cubicBezTo>
                      <a:pt x="6" y="5"/>
                      <a:pt x="6" y="5"/>
                      <a:pt x="6" y="5"/>
                    </a:cubicBezTo>
                    <a:cubicBezTo>
                      <a:pt x="3" y="11"/>
                      <a:pt x="1" y="16"/>
                      <a:pt x="0" y="22"/>
                    </a:cubicBezTo>
                    <a:cubicBezTo>
                      <a:pt x="0" y="23"/>
                      <a:pt x="0" y="24"/>
                      <a:pt x="1" y="24"/>
                    </a:cubicBezTo>
                    <a:cubicBezTo>
                      <a:pt x="2" y="24"/>
                      <a:pt x="3" y="24"/>
                      <a:pt x="3" y="23"/>
                    </a:cubicBezTo>
                    <a:cubicBezTo>
                      <a:pt x="4" y="17"/>
                      <a:pt x="7" y="12"/>
                      <a:pt x="9" y="6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1" y="2"/>
                      <a:pt x="10" y="1"/>
                      <a:pt x="9" y="1"/>
                    </a:cubicBezTo>
                    <a:cubicBezTo>
                      <a:pt x="8" y="0"/>
                      <a:pt x="7" y="1"/>
                      <a:pt x="7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26" name="Freeform 1227"/>
              <p:cNvSpPr/>
              <p:nvPr/>
            </p:nvSpPr>
            <p:spPr bwMode="auto">
              <a:xfrm>
                <a:off x="721" y="2750"/>
                <a:ext cx="71" cy="38"/>
              </a:xfrm>
              <a:custGeom>
                <a:avLst/>
                <a:gdLst>
                  <a:gd name="T0" fmla="*/ 9 w 26"/>
                  <a:gd name="T1" fmla="*/ 13 h 14"/>
                  <a:gd name="T2" fmla="*/ 6 w 26"/>
                  <a:gd name="T3" fmla="*/ 2 h 14"/>
                  <a:gd name="T4" fmla="*/ 26 w 26"/>
                  <a:gd name="T5" fmla="*/ 6 h 14"/>
                  <a:gd name="T6" fmla="*/ 12 w 26"/>
                  <a:gd name="T7" fmla="*/ 14 h 14"/>
                  <a:gd name="T8" fmla="*/ 14 w 26"/>
                  <a:gd name="T9" fmla="*/ 1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14">
                    <a:moveTo>
                      <a:pt x="9" y="13"/>
                    </a:moveTo>
                    <a:cubicBezTo>
                      <a:pt x="4" y="12"/>
                      <a:pt x="0" y="6"/>
                      <a:pt x="6" y="2"/>
                    </a:cubicBezTo>
                    <a:cubicBezTo>
                      <a:pt x="11" y="0"/>
                      <a:pt x="22" y="4"/>
                      <a:pt x="26" y="6"/>
                    </a:cubicBezTo>
                    <a:cubicBezTo>
                      <a:pt x="23" y="10"/>
                      <a:pt x="18" y="13"/>
                      <a:pt x="12" y="14"/>
                    </a:cubicBezTo>
                    <a:cubicBezTo>
                      <a:pt x="10" y="14"/>
                      <a:pt x="13" y="13"/>
                      <a:pt x="14" y="13"/>
                    </a:cubicBezTo>
                  </a:path>
                </a:pathLst>
              </a:custGeom>
              <a:solidFill>
                <a:srgbClr val="E06C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27" name="Freeform 1228"/>
              <p:cNvSpPr>
                <a:spLocks noEditPoints="1"/>
              </p:cNvSpPr>
              <p:nvPr/>
            </p:nvSpPr>
            <p:spPr bwMode="auto">
              <a:xfrm>
                <a:off x="724" y="2742"/>
                <a:ext cx="74" cy="52"/>
              </a:xfrm>
              <a:custGeom>
                <a:avLst/>
                <a:gdLst>
                  <a:gd name="T0" fmla="*/ 4 w 27"/>
                  <a:gd name="T1" fmla="*/ 4 h 19"/>
                  <a:gd name="T2" fmla="*/ 0 w 27"/>
                  <a:gd name="T3" fmla="*/ 11 h 19"/>
                  <a:gd name="T4" fmla="*/ 8 w 27"/>
                  <a:gd name="T5" fmla="*/ 17 h 19"/>
                  <a:gd name="T6" fmla="*/ 9 w 27"/>
                  <a:gd name="T7" fmla="*/ 17 h 19"/>
                  <a:gd name="T8" fmla="*/ 9 w 27"/>
                  <a:gd name="T9" fmla="*/ 17 h 19"/>
                  <a:gd name="T10" fmla="*/ 11 w 27"/>
                  <a:gd name="T11" fmla="*/ 19 h 19"/>
                  <a:gd name="T12" fmla="*/ 27 w 27"/>
                  <a:gd name="T13" fmla="*/ 10 h 19"/>
                  <a:gd name="T14" fmla="*/ 27 w 27"/>
                  <a:gd name="T15" fmla="*/ 8 h 19"/>
                  <a:gd name="T16" fmla="*/ 26 w 27"/>
                  <a:gd name="T17" fmla="*/ 7 h 19"/>
                  <a:gd name="T18" fmla="*/ 4 w 27"/>
                  <a:gd name="T19" fmla="*/ 4 h 19"/>
                  <a:gd name="T20" fmla="*/ 8 w 27"/>
                  <a:gd name="T21" fmla="*/ 14 h 19"/>
                  <a:gd name="T22" fmla="*/ 4 w 27"/>
                  <a:gd name="T23" fmla="*/ 10 h 19"/>
                  <a:gd name="T24" fmla="*/ 4 w 27"/>
                  <a:gd name="T25" fmla="*/ 10 h 19"/>
                  <a:gd name="T26" fmla="*/ 6 w 27"/>
                  <a:gd name="T27" fmla="*/ 7 h 19"/>
                  <a:gd name="T28" fmla="*/ 22 w 27"/>
                  <a:gd name="T29" fmla="*/ 9 h 19"/>
                  <a:gd name="T30" fmla="*/ 13 w 27"/>
                  <a:gd name="T31" fmla="*/ 14 h 19"/>
                  <a:gd name="T32" fmla="*/ 11 w 27"/>
                  <a:gd name="T33" fmla="*/ 14 h 19"/>
                  <a:gd name="T34" fmla="*/ 10 w 27"/>
                  <a:gd name="T35" fmla="*/ 15 h 19"/>
                  <a:gd name="T36" fmla="*/ 10 w 27"/>
                  <a:gd name="T37" fmla="*/ 15 h 19"/>
                  <a:gd name="T38" fmla="*/ 8 w 27"/>
                  <a:gd name="T39" fmla="*/ 1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7" h="19">
                    <a:moveTo>
                      <a:pt x="4" y="4"/>
                    </a:moveTo>
                    <a:cubicBezTo>
                      <a:pt x="0" y="7"/>
                      <a:pt x="0" y="10"/>
                      <a:pt x="0" y="11"/>
                    </a:cubicBezTo>
                    <a:cubicBezTo>
                      <a:pt x="1" y="14"/>
                      <a:pt x="4" y="17"/>
                      <a:pt x="8" y="17"/>
                    </a:cubicBezTo>
                    <a:cubicBezTo>
                      <a:pt x="8" y="17"/>
                      <a:pt x="8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8"/>
                      <a:pt x="9" y="19"/>
                      <a:pt x="11" y="19"/>
                    </a:cubicBezTo>
                    <a:cubicBezTo>
                      <a:pt x="18" y="17"/>
                      <a:pt x="23" y="14"/>
                      <a:pt x="27" y="10"/>
                    </a:cubicBezTo>
                    <a:cubicBezTo>
                      <a:pt x="27" y="9"/>
                      <a:pt x="27" y="9"/>
                      <a:pt x="27" y="8"/>
                    </a:cubicBezTo>
                    <a:cubicBezTo>
                      <a:pt x="27" y="8"/>
                      <a:pt x="27" y="7"/>
                      <a:pt x="26" y="7"/>
                    </a:cubicBezTo>
                    <a:cubicBezTo>
                      <a:pt x="23" y="6"/>
                      <a:pt x="10" y="0"/>
                      <a:pt x="4" y="4"/>
                    </a:cubicBezTo>
                    <a:close/>
                    <a:moveTo>
                      <a:pt x="8" y="14"/>
                    </a:moveTo>
                    <a:cubicBezTo>
                      <a:pt x="6" y="14"/>
                      <a:pt x="4" y="12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9"/>
                      <a:pt x="5" y="8"/>
                      <a:pt x="6" y="7"/>
                    </a:cubicBezTo>
                    <a:cubicBezTo>
                      <a:pt x="9" y="5"/>
                      <a:pt x="17" y="7"/>
                      <a:pt x="22" y="9"/>
                    </a:cubicBezTo>
                    <a:cubicBezTo>
                      <a:pt x="20" y="11"/>
                      <a:pt x="17" y="13"/>
                      <a:pt x="13" y="14"/>
                    </a:cubicBezTo>
                    <a:cubicBezTo>
                      <a:pt x="13" y="14"/>
                      <a:pt x="12" y="14"/>
                      <a:pt x="11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9" y="14"/>
                      <a:pt x="8" y="1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28" name="Freeform 1229"/>
              <p:cNvSpPr/>
              <p:nvPr/>
            </p:nvSpPr>
            <p:spPr bwMode="auto">
              <a:xfrm>
                <a:off x="661" y="2783"/>
                <a:ext cx="101" cy="62"/>
              </a:xfrm>
              <a:custGeom>
                <a:avLst/>
                <a:gdLst>
                  <a:gd name="T0" fmla="*/ 34 w 37"/>
                  <a:gd name="T1" fmla="*/ 0 h 23"/>
                  <a:gd name="T2" fmla="*/ 32 w 37"/>
                  <a:gd name="T3" fmla="*/ 2 h 23"/>
                  <a:gd name="T4" fmla="*/ 25 w 37"/>
                  <a:gd name="T5" fmla="*/ 17 h 23"/>
                  <a:gd name="T6" fmla="*/ 6 w 37"/>
                  <a:gd name="T7" fmla="*/ 14 h 23"/>
                  <a:gd name="T8" fmla="*/ 5 w 37"/>
                  <a:gd name="T9" fmla="*/ 4 h 23"/>
                  <a:gd name="T10" fmla="*/ 5 w 37"/>
                  <a:gd name="T11" fmla="*/ 2 h 23"/>
                  <a:gd name="T12" fmla="*/ 2 w 37"/>
                  <a:gd name="T13" fmla="*/ 3 h 23"/>
                  <a:gd name="T14" fmla="*/ 4 w 37"/>
                  <a:gd name="T15" fmla="*/ 16 h 23"/>
                  <a:gd name="T16" fmla="*/ 26 w 37"/>
                  <a:gd name="T17" fmla="*/ 20 h 23"/>
                  <a:gd name="T18" fmla="*/ 36 w 37"/>
                  <a:gd name="T19" fmla="*/ 2 h 23"/>
                  <a:gd name="T20" fmla="*/ 34 w 37"/>
                  <a:gd name="T21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7" h="23">
                    <a:moveTo>
                      <a:pt x="34" y="0"/>
                    </a:moveTo>
                    <a:cubicBezTo>
                      <a:pt x="33" y="0"/>
                      <a:pt x="32" y="1"/>
                      <a:pt x="32" y="2"/>
                    </a:cubicBezTo>
                    <a:cubicBezTo>
                      <a:pt x="33" y="12"/>
                      <a:pt x="29" y="15"/>
                      <a:pt x="25" y="17"/>
                    </a:cubicBezTo>
                    <a:cubicBezTo>
                      <a:pt x="19" y="20"/>
                      <a:pt x="10" y="18"/>
                      <a:pt x="6" y="14"/>
                    </a:cubicBezTo>
                    <a:cubicBezTo>
                      <a:pt x="5" y="12"/>
                      <a:pt x="3" y="9"/>
                      <a:pt x="5" y="4"/>
                    </a:cubicBezTo>
                    <a:cubicBezTo>
                      <a:pt x="6" y="3"/>
                      <a:pt x="5" y="2"/>
                      <a:pt x="5" y="2"/>
                    </a:cubicBezTo>
                    <a:cubicBezTo>
                      <a:pt x="4" y="2"/>
                      <a:pt x="3" y="2"/>
                      <a:pt x="2" y="3"/>
                    </a:cubicBezTo>
                    <a:cubicBezTo>
                      <a:pt x="0" y="7"/>
                      <a:pt x="0" y="12"/>
                      <a:pt x="4" y="16"/>
                    </a:cubicBezTo>
                    <a:cubicBezTo>
                      <a:pt x="9" y="21"/>
                      <a:pt x="19" y="23"/>
                      <a:pt x="26" y="20"/>
                    </a:cubicBezTo>
                    <a:cubicBezTo>
                      <a:pt x="30" y="19"/>
                      <a:pt x="37" y="14"/>
                      <a:pt x="36" y="2"/>
                    </a:cubicBezTo>
                    <a:cubicBezTo>
                      <a:pt x="36" y="1"/>
                      <a:pt x="35" y="0"/>
                      <a:pt x="34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29" name="Freeform 1230"/>
              <p:cNvSpPr/>
              <p:nvPr/>
            </p:nvSpPr>
            <p:spPr bwMode="auto">
              <a:xfrm>
                <a:off x="740" y="2799"/>
                <a:ext cx="142" cy="101"/>
              </a:xfrm>
              <a:custGeom>
                <a:avLst/>
                <a:gdLst>
                  <a:gd name="T0" fmla="*/ 4 w 52"/>
                  <a:gd name="T1" fmla="*/ 1 h 37"/>
                  <a:gd name="T2" fmla="*/ 1 w 52"/>
                  <a:gd name="T3" fmla="*/ 15 h 37"/>
                  <a:gd name="T4" fmla="*/ 1 w 52"/>
                  <a:gd name="T5" fmla="*/ 16 h 37"/>
                  <a:gd name="T6" fmla="*/ 51 w 52"/>
                  <a:gd name="T7" fmla="*/ 22 h 37"/>
                  <a:gd name="T8" fmla="*/ 51 w 52"/>
                  <a:gd name="T9" fmla="*/ 19 h 37"/>
                  <a:gd name="T10" fmla="*/ 49 w 52"/>
                  <a:gd name="T11" fmla="*/ 19 h 37"/>
                  <a:gd name="T12" fmla="*/ 4 w 52"/>
                  <a:gd name="T13" fmla="*/ 14 h 37"/>
                  <a:gd name="T14" fmla="*/ 4 w 52"/>
                  <a:gd name="T15" fmla="*/ 11 h 37"/>
                  <a:gd name="T16" fmla="*/ 6 w 52"/>
                  <a:gd name="T17" fmla="*/ 3 h 37"/>
                  <a:gd name="T18" fmla="*/ 7 w 52"/>
                  <a:gd name="T19" fmla="*/ 2 h 37"/>
                  <a:gd name="T20" fmla="*/ 6 w 52"/>
                  <a:gd name="T21" fmla="*/ 0 h 37"/>
                  <a:gd name="T22" fmla="*/ 4 w 52"/>
                  <a:gd name="T23" fmla="*/ 1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2" h="37">
                    <a:moveTo>
                      <a:pt x="4" y="1"/>
                    </a:moveTo>
                    <a:cubicBezTo>
                      <a:pt x="1" y="5"/>
                      <a:pt x="0" y="10"/>
                      <a:pt x="1" y="15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0" y="23"/>
                      <a:pt x="33" y="37"/>
                      <a:pt x="51" y="22"/>
                    </a:cubicBezTo>
                    <a:cubicBezTo>
                      <a:pt x="52" y="21"/>
                      <a:pt x="52" y="20"/>
                      <a:pt x="51" y="19"/>
                    </a:cubicBezTo>
                    <a:cubicBezTo>
                      <a:pt x="51" y="19"/>
                      <a:pt x="49" y="19"/>
                      <a:pt x="49" y="19"/>
                    </a:cubicBezTo>
                    <a:cubicBezTo>
                      <a:pt x="33" y="33"/>
                      <a:pt x="13" y="20"/>
                      <a:pt x="4" y="14"/>
                    </a:cubicBezTo>
                    <a:cubicBezTo>
                      <a:pt x="4" y="13"/>
                      <a:pt x="4" y="12"/>
                      <a:pt x="4" y="11"/>
                    </a:cubicBezTo>
                    <a:cubicBezTo>
                      <a:pt x="4" y="8"/>
                      <a:pt x="5" y="5"/>
                      <a:pt x="6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1"/>
                      <a:pt x="6" y="0"/>
                    </a:cubicBezTo>
                    <a:cubicBezTo>
                      <a:pt x="5" y="0"/>
                      <a:pt x="4" y="0"/>
                      <a:pt x="4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30" name="Freeform 1231"/>
              <p:cNvSpPr/>
              <p:nvPr/>
            </p:nvSpPr>
            <p:spPr bwMode="auto">
              <a:xfrm>
                <a:off x="629" y="2652"/>
                <a:ext cx="60" cy="52"/>
              </a:xfrm>
              <a:custGeom>
                <a:avLst/>
                <a:gdLst>
                  <a:gd name="T0" fmla="*/ 11 w 22"/>
                  <a:gd name="T1" fmla="*/ 5 h 19"/>
                  <a:gd name="T2" fmla="*/ 18 w 22"/>
                  <a:gd name="T3" fmla="*/ 14 h 19"/>
                  <a:gd name="T4" fmla="*/ 10 w 22"/>
                  <a:gd name="T5" fmla="*/ 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19">
                    <a:moveTo>
                      <a:pt x="11" y="5"/>
                    </a:moveTo>
                    <a:cubicBezTo>
                      <a:pt x="0" y="7"/>
                      <a:pt x="7" y="19"/>
                      <a:pt x="18" y="14"/>
                    </a:cubicBezTo>
                    <a:cubicBezTo>
                      <a:pt x="22" y="7"/>
                      <a:pt x="18" y="0"/>
                      <a:pt x="10" y="4"/>
                    </a:cubicBezTo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31" name="Freeform 1232"/>
              <p:cNvSpPr/>
              <p:nvPr/>
            </p:nvSpPr>
            <p:spPr bwMode="auto">
              <a:xfrm>
                <a:off x="961" y="2723"/>
                <a:ext cx="57" cy="52"/>
              </a:xfrm>
              <a:custGeom>
                <a:avLst/>
                <a:gdLst>
                  <a:gd name="T0" fmla="*/ 11 w 21"/>
                  <a:gd name="T1" fmla="*/ 5 h 19"/>
                  <a:gd name="T2" fmla="*/ 18 w 21"/>
                  <a:gd name="T3" fmla="*/ 14 h 19"/>
                  <a:gd name="T4" fmla="*/ 9 w 21"/>
                  <a:gd name="T5" fmla="*/ 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9">
                    <a:moveTo>
                      <a:pt x="11" y="5"/>
                    </a:moveTo>
                    <a:cubicBezTo>
                      <a:pt x="0" y="7"/>
                      <a:pt x="6" y="19"/>
                      <a:pt x="18" y="14"/>
                    </a:cubicBezTo>
                    <a:cubicBezTo>
                      <a:pt x="21" y="7"/>
                      <a:pt x="17" y="0"/>
                      <a:pt x="9" y="4"/>
                    </a:cubicBezTo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32" name="Freeform 1233"/>
              <p:cNvSpPr/>
              <p:nvPr/>
            </p:nvSpPr>
            <p:spPr bwMode="auto">
              <a:xfrm>
                <a:off x="721" y="2826"/>
                <a:ext cx="47" cy="44"/>
              </a:xfrm>
              <a:custGeom>
                <a:avLst/>
                <a:gdLst>
                  <a:gd name="T0" fmla="*/ 7 w 17"/>
                  <a:gd name="T1" fmla="*/ 15 h 16"/>
                  <a:gd name="T2" fmla="*/ 14 w 17"/>
                  <a:gd name="T3" fmla="*/ 13 h 16"/>
                  <a:gd name="T4" fmla="*/ 17 w 17"/>
                  <a:gd name="T5" fmla="*/ 10 h 16"/>
                  <a:gd name="T6" fmla="*/ 13 w 17"/>
                  <a:gd name="T7" fmla="*/ 8 h 16"/>
                  <a:gd name="T8" fmla="*/ 10 w 17"/>
                  <a:gd name="T9" fmla="*/ 4 h 16"/>
                  <a:gd name="T10" fmla="*/ 7 w 17"/>
                  <a:gd name="T11" fmla="*/ 1 h 16"/>
                  <a:gd name="T12" fmla="*/ 4 w 17"/>
                  <a:gd name="T13" fmla="*/ 3 h 16"/>
                  <a:gd name="T14" fmla="*/ 0 w 17"/>
                  <a:gd name="T15" fmla="*/ 5 h 16"/>
                  <a:gd name="T16" fmla="*/ 0 w 17"/>
                  <a:gd name="T17" fmla="*/ 10 h 16"/>
                  <a:gd name="T18" fmla="*/ 7 w 17"/>
                  <a:gd name="T19" fmla="*/ 1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7" h="16">
                    <a:moveTo>
                      <a:pt x="7" y="15"/>
                    </a:moveTo>
                    <a:cubicBezTo>
                      <a:pt x="9" y="16"/>
                      <a:pt x="12" y="14"/>
                      <a:pt x="14" y="13"/>
                    </a:cubicBezTo>
                    <a:cubicBezTo>
                      <a:pt x="14" y="12"/>
                      <a:pt x="17" y="11"/>
                      <a:pt x="17" y="10"/>
                    </a:cubicBezTo>
                    <a:cubicBezTo>
                      <a:pt x="17" y="9"/>
                      <a:pt x="14" y="8"/>
                      <a:pt x="13" y="8"/>
                    </a:cubicBezTo>
                    <a:cubicBezTo>
                      <a:pt x="12" y="7"/>
                      <a:pt x="10" y="5"/>
                      <a:pt x="10" y="4"/>
                    </a:cubicBezTo>
                    <a:cubicBezTo>
                      <a:pt x="9" y="2"/>
                      <a:pt x="9" y="0"/>
                      <a:pt x="7" y="1"/>
                    </a:cubicBezTo>
                    <a:cubicBezTo>
                      <a:pt x="6" y="2"/>
                      <a:pt x="5" y="3"/>
                      <a:pt x="4" y="3"/>
                    </a:cubicBezTo>
                    <a:cubicBezTo>
                      <a:pt x="2" y="3"/>
                      <a:pt x="1" y="3"/>
                      <a:pt x="0" y="5"/>
                    </a:cubicBezTo>
                    <a:cubicBezTo>
                      <a:pt x="0" y="6"/>
                      <a:pt x="0" y="8"/>
                      <a:pt x="0" y="10"/>
                    </a:cubicBezTo>
                    <a:cubicBezTo>
                      <a:pt x="1" y="13"/>
                      <a:pt x="3" y="15"/>
                      <a:pt x="7" y="1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33" name="Freeform 1234"/>
              <p:cNvSpPr>
                <a:spLocks noEditPoints="1"/>
              </p:cNvSpPr>
              <p:nvPr/>
            </p:nvSpPr>
            <p:spPr bwMode="auto">
              <a:xfrm>
                <a:off x="716" y="2826"/>
                <a:ext cx="54" cy="46"/>
              </a:xfrm>
              <a:custGeom>
                <a:avLst/>
                <a:gdLst>
                  <a:gd name="T0" fmla="*/ 7 w 20"/>
                  <a:gd name="T1" fmla="*/ 1 h 17"/>
                  <a:gd name="T2" fmla="*/ 5 w 20"/>
                  <a:gd name="T3" fmla="*/ 1 h 17"/>
                  <a:gd name="T4" fmla="*/ 4 w 20"/>
                  <a:gd name="T5" fmla="*/ 1 h 17"/>
                  <a:gd name="T6" fmla="*/ 0 w 20"/>
                  <a:gd name="T7" fmla="*/ 5 h 17"/>
                  <a:gd name="T8" fmla="*/ 0 w 20"/>
                  <a:gd name="T9" fmla="*/ 10 h 17"/>
                  <a:gd name="T10" fmla="*/ 8 w 20"/>
                  <a:gd name="T11" fmla="*/ 17 h 17"/>
                  <a:gd name="T12" fmla="*/ 8 w 20"/>
                  <a:gd name="T13" fmla="*/ 17 h 17"/>
                  <a:gd name="T14" fmla="*/ 17 w 20"/>
                  <a:gd name="T15" fmla="*/ 14 h 17"/>
                  <a:gd name="T16" fmla="*/ 18 w 20"/>
                  <a:gd name="T17" fmla="*/ 13 h 17"/>
                  <a:gd name="T18" fmla="*/ 20 w 20"/>
                  <a:gd name="T19" fmla="*/ 10 h 17"/>
                  <a:gd name="T20" fmla="*/ 17 w 20"/>
                  <a:gd name="T21" fmla="*/ 7 h 17"/>
                  <a:gd name="T22" fmla="*/ 16 w 20"/>
                  <a:gd name="T23" fmla="*/ 6 h 17"/>
                  <a:gd name="T24" fmla="*/ 13 w 20"/>
                  <a:gd name="T25" fmla="*/ 3 h 17"/>
                  <a:gd name="T26" fmla="*/ 13 w 20"/>
                  <a:gd name="T27" fmla="*/ 2 h 17"/>
                  <a:gd name="T28" fmla="*/ 11 w 20"/>
                  <a:gd name="T29" fmla="*/ 0 h 17"/>
                  <a:gd name="T30" fmla="*/ 8 w 20"/>
                  <a:gd name="T31" fmla="*/ 0 h 17"/>
                  <a:gd name="T32" fmla="*/ 7 w 20"/>
                  <a:gd name="T33" fmla="*/ 1 h 17"/>
                  <a:gd name="T34" fmla="*/ 5 w 20"/>
                  <a:gd name="T35" fmla="*/ 5 h 17"/>
                  <a:gd name="T36" fmla="*/ 6 w 20"/>
                  <a:gd name="T37" fmla="*/ 4 h 17"/>
                  <a:gd name="T38" fmla="*/ 8 w 20"/>
                  <a:gd name="T39" fmla="*/ 3 h 17"/>
                  <a:gd name="T40" fmla="*/ 9 w 20"/>
                  <a:gd name="T41" fmla="*/ 3 h 17"/>
                  <a:gd name="T42" fmla="*/ 9 w 20"/>
                  <a:gd name="T43" fmla="*/ 3 h 17"/>
                  <a:gd name="T44" fmla="*/ 10 w 20"/>
                  <a:gd name="T45" fmla="*/ 3 h 17"/>
                  <a:gd name="T46" fmla="*/ 10 w 20"/>
                  <a:gd name="T47" fmla="*/ 5 h 17"/>
                  <a:gd name="T48" fmla="*/ 14 w 20"/>
                  <a:gd name="T49" fmla="*/ 9 h 17"/>
                  <a:gd name="T50" fmla="*/ 16 w 20"/>
                  <a:gd name="T51" fmla="*/ 10 h 17"/>
                  <a:gd name="T52" fmla="*/ 16 w 20"/>
                  <a:gd name="T53" fmla="*/ 10 h 17"/>
                  <a:gd name="T54" fmla="*/ 16 w 20"/>
                  <a:gd name="T55" fmla="*/ 11 h 17"/>
                  <a:gd name="T56" fmla="*/ 15 w 20"/>
                  <a:gd name="T57" fmla="*/ 11 h 17"/>
                  <a:gd name="T58" fmla="*/ 9 w 20"/>
                  <a:gd name="T59" fmla="*/ 14 h 17"/>
                  <a:gd name="T60" fmla="*/ 9 w 20"/>
                  <a:gd name="T61" fmla="*/ 14 h 17"/>
                  <a:gd name="T62" fmla="*/ 4 w 20"/>
                  <a:gd name="T63" fmla="*/ 9 h 17"/>
                  <a:gd name="T64" fmla="*/ 3 w 20"/>
                  <a:gd name="T65" fmla="*/ 7 h 17"/>
                  <a:gd name="T66" fmla="*/ 4 w 20"/>
                  <a:gd name="T67" fmla="*/ 5 h 17"/>
                  <a:gd name="T68" fmla="*/ 4 w 20"/>
                  <a:gd name="T69" fmla="*/ 5 h 17"/>
                  <a:gd name="T70" fmla="*/ 5 w 20"/>
                  <a:gd name="T71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0" h="17">
                    <a:moveTo>
                      <a:pt x="7" y="1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2"/>
                      <a:pt x="1" y="2"/>
                      <a:pt x="0" y="5"/>
                    </a:cubicBezTo>
                    <a:cubicBezTo>
                      <a:pt x="0" y="6"/>
                      <a:pt x="0" y="8"/>
                      <a:pt x="0" y="10"/>
                    </a:cubicBezTo>
                    <a:cubicBezTo>
                      <a:pt x="2" y="14"/>
                      <a:pt x="5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11" y="17"/>
                      <a:pt x="15" y="16"/>
                      <a:pt x="17" y="14"/>
                    </a:cubicBezTo>
                    <a:cubicBezTo>
                      <a:pt x="17" y="14"/>
                      <a:pt x="18" y="13"/>
                      <a:pt x="18" y="13"/>
                    </a:cubicBezTo>
                    <a:cubicBezTo>
                      <a:pt x="19" y="12"/>
                      <a:pt x="20" y="11"/>
                      <a:pt x="20" y="10"/>
                    </a:cubicBezTo>
                    <a:cubicBezTo>
                      <a:pt x="20" y="8"/>
                      <a:pt x="18" y="7"/>
                      <a:pt x="17" y="7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4" y="5"/>
                      <a:pt x="13" y="4"/>
                      <a:pt x="13" y="3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7" y="1"/>
                      <a:pt x="7" y="1"/>
                    </a:cubicBezTo>
                    <a:close/>
                    <a:moveTo>
                      <a:pt x="5" y="5"/>
                    </a:moveTo>
                    <a:cubicBezTo>
                      <a:pt x="6" y="4"/>
                      <a:pt x="6" y="4"/>
                      <a:pt x="6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1" y="6"/>
                      <a:pt x="12" y="7"/>
                      <a:pt x="14" y="9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6" y="10"/>
                      <a:pt x="16" y="11"/>
                      <a:pt x="16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3" y="13"/>
                      <a:pt x="11" y="14"/>
                      <a:pt x="9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6" y="13"/>
                      <a:pt x="4" y="12"/>
                      <a:pt x="4" y="9"/>
                    </a:cubicBezTo>
                    <a:cubicBezTo>
                      <a:pt x="4" y="9"/>
                      <a:pt x="3" y="8"/>
                      <a:pt x="3" y="7"/>
                    </a:cubicBezTo>
                    <a:cubicBezTo>
                      <a:pt x="3" y="7"/>
                      <a:pt x="4" y="6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5" y="5"/>
                      <a:pt x="5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34" name="Freeform 1235"/>
              <p:cNvSpPr/>
              <p:nvPr/>
            </p:nvSpPr>
            <p:spPr bwMode="auto">
              <a:xfrm>
                <a:off x="661" y="2590"/>
                <a:ext cx="55" cy="35"/>
              </a:xfrm>
              <a:custGeom>
                <a:avLst/>
                <a:gdLst>
                  <a:gd name="T0" fmla="*/ 1 w 20"/>
                  <a:gd name="T1" fmla="*/ 6 h 13"/>
                  <a:gd name="T2" fmla="*/ 1 w 20"/>
                  <a:gd name="T3" fmla="*/ 8 h 13"/>
                  <a:gd name="T4" fmla="*/ 4 w 20"/>
                  <a:gd name="T5" fmla="*/ 8 h 13"/>
                  <a:gd name="T6" fmla="*/ 11 w 20"/>
                  <a:gd name="T7" fmla="*/ 4 h 13"/>
                  <a:gd name="T8" fmla="*/ 17 w 20"/>
                  <a:gd name="T9" fmla="*/ 11 h 13"/>
                  <a:gd name="T10" fmla="*/ 18 w 20"/>
                  <a:gd name="T11" fmla="*/ 13 h 13"/>
                  <a:gd name="T12" fmla="*/ 20 w 20"/>
                  <a:gd name="T13" fmla="*/ 11 h 13"/>
                  <a:gd name="T14" fmla="*/ 12 w 20"/>
                  <a:gd name="T15" fmla="*/ 1 h 13"/>
                  <a:gd name="T16" fmla="*/ 1 w 20"/>
                  <a:gd name="T17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0" h="13">
                    <a:moveTo>
                      <a:pt x="1" y="6"/>
                    </a:moveTo>
                    <a:cubicBezTo>
                      <a:pt x="0" y="6"/>
                      <a:pt x="1" y="7"/>
                      <a:pt x="1" y="8"/>
                    </a:cubicBezTo>
                    <a:cubicBezTo>
                      <a:pt x="2" y="8"/>
                      <a:pt x="3" y="8"/>
                      <a:pt x="4" y="8"/>
                    </a:cubicBezTo>
                    <a:cubicBezTo>
                      <a:pt x="6" y="5"/>
                      <a:pt x="9" y="3"/>
                      <a:pt x="11" y="4"/>
                    </a:cubicBezTo>
                    <a:cubicBezTo>
                      <a:pt x="14" y="5"/>
                      <a:pt x="16" y="8"/>
                      <a:pt x="17" y="11"/>
                    </a:cubicBezTo>
                    <a:cubicBezTo>
                      <a:pt x="17" y="12"/>
                      <a:pt x="17" y="13"/>
                      <a:pt x="18" y="13"/>
                    </a:cubicBezTo>
                    <a:cubicBezTo>
                      <a:pt x="19" y="12"/>
                      <a:pt x="20" y="12"/>
                      <a:pt x="20" y="11"/>
                    </a:cubicBezTo>
                    <a:cubicBezTo>
                      <a:pt x="19" y="6"/>
                      <a:pt x="16" y="2"/>
                      <a:pt x="12" y="1"/>
                    </a:cubicBezTo>
                    <a:cubicBezTo>
                      <a:pt x="8" y="0"/>
                      <a:pt x="4" y="2"/>
                      <a:pt x="1" y="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35" name="Freeform 1236"/>
              <p:cNvSpPr/>
              <p:nvPr/>
            </p:nvSpPr>
            <p:spPr bwMode="auto">
              <a:xfrm>
                <a:off x="985" y="2663"/>
                <a:ext cx="58" cy="33"/>
              </a:xfrm>
              <a:custGeom>
                <a:avLst/>
                <a:gdLst>
                  <a:gd name="T0" fmla="*/ 1 w 21"/>
                  <a:gd name="T1" fmla="*/ 4 h 12"/>
                  <a:gd name="T2" fmla="*/ 1 w 21"/>
                  <a:gd name="T3" fmla="*/ 7 h 12"/>
                  <a:gd name="T4" fmla="*/ 3 w 21"/>
                  <a:gd name="T5" fmla="*/ 7 h 12"/>
                  <a:gd name="T6" fmla="*/ 12 w 21"/>
                  <a:gd name="T7" fmla="*/ 5 h 12"/>
                  <a:gd name="T8" fmla="*/ 17 w 21"/>
                  <a:gd name="T9" fmla="*/ 10 h 12"/>
                  <a:gd name="T10" fmla="*/ 19 w 21"/>
                  <a:gd name="T11" fmla="*/ 12 h 12"/>
                  <a:gd name="T12" fmla="*/ 21 w 21"/>
                  <a:gd name="T13" fmla="*/ 9 h 12"/>
                  <a:gd name="T14" fmla="*/ 13 w 21"/>
                  <a:gd name="T15" fmla="*/ 1 h 12"/>
                  <a:gd name="T16" fmla="*/ 1 w 21"/>
                  <a:gd name="T17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1" h="12">
                    <a:moveTo>
                      <a:pt x="1" y="4"/>
                    </a:moveTo>
                    <a:cubicBezTo>
                      <a:pt x="0" y="5"/>
                      <a:pt x="0" y="6"/>
                      <a:pt x="1" y="7"/>
                    </a:cubicBezTo>
                    <a:cubicBezTo>
                      <a:pt x="1" y="7"/>
                      <a:pt x="2" y="7"/>
                      <a:pt x="3" y="7"/>
                    </a:cubicBezTo>
                    <a:cubicBezTo>
                      <a:pt x="5" y="4"/>
                      <a:pt x="9" y="4"/>
                      <a:pt x="12" y="5"/>
                    </a:cubicBezTo>
                    <a:cubicBezTo>
                      <a:pt x="15" y="5"/>
                      <a:pt x="17" y="7"/>
                      <a:pt x="17" y="10"/>
                    </a:cubicBezTo>
                    <a:cubicBezTo>
                      <a:pt x="18" y="11"/>
                      <a:pt x="19" y="12"/>
                      <a:pt x="19" y="12"/>
                    </a:cubicBezTo>
                    <a:cubicBezTo>
                      <a:pt x="20" y="11"/>
                      <a:pt x="21" y="10"/>
                      <a:pt x="21" y="9"/>
                    </a:cubicBezTo>
                    <a:cubicBezTo>
                      <a:pt x="20" y="6"/>
                      <a:pt x="17" y="3"/>
                      <a:pt x="13" y="1"/>
                    </a:cubicBezTo>
                    <a:cubicBezTo>
                      <a:pt x="9" y="0"/>
                      <a:pt x="4" y="1"/>
                      <a:pt x="1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36" name="Freeform 1237"/>
              <p:cNvSpPr/>
              <p:nvPr/>
            </p:nvSpPr>
            <p:spPr bwMode="auto">
              <a:xfrm>
                <a:off x="751" y="2211"/>
                <a:ext cx="164" cy="324"/>
              </a:xfrm>
              <a:custGeom>
                <a:avLst/>
                <a:gdLst>
                  <a:gd name="T0" fmla="*/ 0 w 60"/>
                  <a:gd name="T1" fmla="*/ 119 h 119"/>
                  <a:gd name="T2" fmla="*/ 10 w 60"/>
                  <a:gd name="T3" fmla="*/ 57 h 119"/>
                  <a:gd name="T4" fmla="*/ 45 w 60"/>
                  <a:gd name="T5" fmla="*/ 0 h 119"/>
                  <a:gd name="T6" fmla="*/ 42 w 60"/>
                  <a:gd name="T7" fmla="*/ 22 h 119"/>
                  <a:gd name="T8" fmla="*/ 23 w 60"/>
                  <a:gd name="T9" fmla="*/ 61 h 119"/>
                  <a:gd name="T10" fmla="*/ 5 w 60"/>
                  <a:gd name="T11" fmla="*/ 119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0" h="119">
                    <a:moveTo>
                      <a:pt x="0" y="119"/>
                    </a:moveTo>
                    <a:cubicBezTo>
                      <a:pt x="6" y="100"/>
                      <a:pt x="3" y="77"/>
                      <a:pt x="10" y="57"/>
                    </a:cubicBezTo>
                    <a:cubicBezTo>
                      <a:pt x="14" y="46"/>
                      <a:pt x="29" y="1"/>
                      <a:pt x="45" y="0"/>
                    </a:cubicBezTo>
                    <a:cubicBezTo>
                      <a:pt x="60" y="0"/>
                      <a:pt x="45" y="16"/>
                      <a:pt x="42" y="22"/>
                    </a:cubicBezTo>
                    <a:cubicBezTo>
                      <a:pt x="35" y="34"/>
                      <a:pt x="29" y="48"/>
                      <a:pt x="23" y="61"/>
                    </a:cubicBezTo>
                    <a:cubicBezTo>
                      <a:pt x="15" y="80"/>
                      <a:pt x="8" y="102"/>
                      <a:pt x="5" y="119"/>
                    </a:cubicBezTo>
                  </a:path>
                </a:pathLst>
              </a:custGeom>
              <a:solidFill>
                <a:srgbClr val="F2A5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37" name="Freeform 1238"/>
              <p:cNvSpPr/>
              <p:nvPr/>
            </p:nvSpPr>
            <p:spPr bwMode="auto">
              <a:xfrm>
                <a:off x="1051" y="2342"/>
                <a:ext cx="193" cy="316"/>
              </a:xfrm>
              <a:custGeom>
                <a:avLst/>
                <a:gdLst>
                  <a:gd name="T0" fmla="*/ 8 w 71"/>
                  <a:gd name="T1" fmla="*/ 109 h 116"/>
                  <a:gd name="T2" fmla="*/ 68 w 71"/>
                  <a:gd name="T3" fmla="*/ 2 h 116"/>
                  <a:gd name="T4" fmla="*/ 55 w 71"/>
                  <a:gd name="T5" fmla="*/ 28 h 116"/>
                  <a:gd name="T6" fmla="*/ 33 w 71"/>
                  <a:gd name="T7" fmla="*/ 63 h 116"/>
                  <a:gd name="T8" fmla="*/ 12 w 71"/>
                  <a:gd name="T9" fmla="*/ 116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116">
                    <a:moveTo>
                      <a:pt x="8" y="109"/>
                    </a:moveTo>
                    <a:cubicBezTo>
                      <a:pt x="0" y="106"/>
                      <a:pt x="35" y="0"/>
                      <a:pt x="68" y="2"/>
                    </a:cubicBezTo>
                    <a:cubicBezTo>
                      <a:pt x="71" y="13"/>
                      <a:pt x="61" y="20"/>
                      <a:pt x="55" y="28"/>
                    </a:cubicBezTo>
                    <a:cubicBezTo>
                      <a:pt x="46" y="39"/>
                      <a:pt x="39" y="51"/>
                      <a:pt x="33" y="63"/>
                    </a:cubicBezTo>
                    <a:cubicBezTo>
                      <a:pt x="24" y="80"/>
                      <a:pt x="15" y="98"/>
                      <a:pt x="12" y="116"/>
                    </a:cubicBezTo>
                  </a:path>
                </a:pathLst>
              </a:custGeom>
              <a:solidFill>
                <a:srgbClr val="F2A5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38" name="Freeform 1239"/>
              <p:cNvSpPr/>
              <p:nvPr/>
            </p:nvSpPr>
            <p:spPr bwMode="auto">
              <a:xfrm>
                <a:off x="517" y="2696"/>
                <a:ext cx="139" cy="81"/>
              </a:xfrm>
              <a:custGeom>
                <a:avLst/>
                <a:gdLst>
                  <a:gd name="T0" fmla="*/ 43 w 51"/>
                  <a:gd name="T1" fmla="*/ 12 h 30"/>
                  <a:gd name="T2" fmla="*/ 20 w 51"/>
                  <a:gd name="T3" fmla="*/ 23 h 30"/>
                  <a:gd name="T4" fmla="*/ 47 w 51"/>
                  <a:gd name="T5" fmla="*/ 24 h 30"/>
                  <a:gd name="T6" fmla="*/ 44 w 51"/>
                  <a:gd name="T7" fmla="*/ 13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1" h="30">
                    <a:moveTo>
                      <a:pt x="43" y="12"/>
                    </a:moveTo>
                    <a:cubicBezTo>
                      <a:pt x="32" y="0"/>
                      <a:pt x="0" y="8"/>
                      <a:pt x="20" y="23"/>
                    </a:cubicBezTo>
                    <a:cubicBezTo>
                      <a:pt x="26" y="27"/>
                      <a:pt x="40" y="30"/>
                      <a:pt x="47" y="24"/>
                    </a:cubicBezTo>
                    <a:cubicBezTo>
                      <a:pt x="51" y="20"/>
                      <a:pt x="50" y="14"/>
                      <a:pt x="44" y="13"/>
                    </a:cubicBezTo>
                  </a:path>
                </a:pathLst>
              </a:custGeom>
              <a:solidFill>
                <a:srgbClr val="F88B6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39" name="Freeform 1240"/>
              <p:cNvSpPr/>
              <p:nvPr/>
            </p:nvSpPr>
            <p:spPr bwMode="auto">
              <a:xfrm>
                <a:off x="926" y="2799"/>
                <a:ext cx="152" cy="57"/>
              </a:xfrm>
              <a:custGeom>
                <a:avLst/>
                <a:gdLst>
                  <a:gd name="T0" fmla="*/ 41 w 56"/>
                  <a:gd name="T1" fmla="*/ 5 h 21"/>
                  <a:gd name="T2" fmla="*/ 11 w 56"/>
                  <a:gd name="T3" fmla="*/ 3 h 21"/>
                  <a:gd name="T4" fmla="*/ 12 w 56"/>
                  <a:gd name="T5" fmla="*/ 17 h 21"/>
                  <a:gd name="T6" fmla="*/ 45 w 56"/>
                  <a:gd name="T7" fmla="*/ 19 h 21"/>
                  <a:gd name="T8" fmla="*/ 45 w 56"/>
                  <a:gd name="T9" fmla="*/ 7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21">
                    <a:moveTo>
                      <a:pt x="41" y="5"/>
                    </a:moveTo>
                    <a:cubicBezTo>
                      <a:pt x="33" y="1"/>
                      <a:pt x="20" y="0"/>
                      <a:pt x="11" y="3"/>
                    </a:cubicBezTo>
                    <a:cubicBezTo>
                      <a:pt x="0" y="6"/>
                      <a:pt x="2" y="13"/>
                      <a:pt x="12" y="17"/>
                    </a:cubicBezTo>
                    <a:cubicBezTo>
                      <a:pt x="21" y="21"/>
                      <a:pt x="35" y="21"/>
                      <a:pt x="45" y="19"/>
                    </a:cubicBezTo>
                    <a:cubicBezTo>
                      <a:pt x="56" y="17"/>
                      <a:pt x="54" y="11"/>
                      <a:pt x="45" y="7"/>
                    </a:cubicBezTo>
                  </a:path>
                </a:pathLst>
              </a:custGeom>
              <a:solidFill>
                <a:srgbClr val="F88B6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40" name="Freeform 1241"/>
              <p:cNvSpPr/>
              <p:nvPr/>
            </p:nvSpPr>
            <p:spPr bwMode="auto">
              <a:xfrm>
                <a:off x="580" y="2723"/>
                <a:ext cx="43" cy="32"/>
              </a:xfrm>
              <a:custGeom>
                <a:avLst/>
                <a:gdLst>
                  <a:gd name="T0" fmla="*/ 15 w 16"/>
                  <a:gd name="T1" fmla="*/ 6 h 12"/>
                  <a:gd name="T2" fmla="*/ 1 w 16"/>
                  <a:gd name="T3" fmla="*/ 6 h 12"/>
                  <a:gd name="T4" fmla="*/ 15 w 16"/>
                  <a:gd name="T5" fmla="*/ 11 h 12"/>
                  <a:gd name="T6" fmla="*/ 15 w 16"/>
                  <a:gd name="T7" fmla="*/ 6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12">
                    <a:moveTo>
                      <a:pt x="15" y="6"/>
                    </a:moveTo>
                    <a:cubicBezTo>
                      <a:pt x="12" y="3"/>
                      <a:pt x="3" y="0"/>
                      <a:pt x="1" y="6"/>
                    </a:cubicBezTo>
                    <a:cubicBezTo>
                      <a:pt x="0" y="11"/>
                      <a:pt x="12" y="12"/>
                      <a:pt x="15" y="11"/>
                    </a:cubicBezTo>
                    <a:cubicBezTo>
                      <a:pt x="16" y="9"/>
                      <a:pt x="15" y="7"/>
                      <a:pt x="15" y="6"/>
                    </a:cubicBezTo>
                  </a:path>
                </a:pathLst>
              </a:custGeom>
              <a:solidFill>
                <a:srgbClr val="EE5F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41" name="Freeform 1242"/>
              <p:cNvSpPr/>
              <p:nvPr/>
            </p:nvSpPr>
            <p:spPr bwMode="auto">
              <a:xfrm>
                <a:off x="980" y="2813"/>
                <a:ext cx="41" cy="30"/>
              </a:xfrm>
              <a:custGeom>
                <a:avLst/>
                <a:gdLst>
                  <a:gd name="T0" fmla="*/ 14 w 15"/>
                  <a:gd name="T1" fmla="*/ 5 h 11"/>
                  <a:gd name="T2" fmla="*/ 1 w 15"/>
                  <a:gd name="T3" fmla="*/ 5 h 11"/>
                  <a:gd name="T4" fmla="*/ 15 w 15"/>
                  <a:gd name="T5" fmla="*/ 11 h 11"/>
                  <a:gd name="T6" fmla="*/ 14 w 15"/>
                  <a:gd name="T7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" h="11">
                    <a:moveTo>
                      <a:pt x="14" y="5"/>
                    </a:moveTo>
                    <a:cubicBezTo>
                      <a:pt x="12" y="2"/>
                      <a:pt x="2" y="0"/>
                      <a:pt x="1" y="5"/>
                    </a:cubicBezTo>
                    <a:cubicBezTo>
                      <a:pt x="0" y="10"/>
                      <a:pt x="11" y="11"/>
                      <a:pt x="15" y="11"/>
                    </a:cubicBezTo>
                    <a:cubicBezTo>
                      <a:pt x="15" y="9"/>
                      <a:pt x="15" y="7"/>
                      <a:pt x="14" y="6"/>
                    </a:cubicBezTo>
                  </a:path>
                </a:pathLst>
              </a:custGeom>
              <a:solidFill>
                <a:srgbClr val="EE5F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42" name="Freeform 1243"/>
              <p:cNvSpPr/>
              <p:nvPr/>
            </p:nvSpPr>
            <p:spPr bwMode="auto">
              <a:xfrm>
                <a:off x="637" y="3028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43" name="Freeform 1244"/>
              <p:cNvSpPr/>
              <p:nvPr/>
            </p:nvSpPr>
            <p:spPr bwMode="auto">
              <a:xfrm>
                <a:off x="629" y="3019"/>
                <a:ext cx="8" cy="14"/>
              </a:xfrm>
              <a:custGeom>
                <a:avLst/>
                <a:gdLst>
                  <a:gd name="T0" fmla="*/ 0 w 3"/>
                  <a:gd name="T1" fmla="*/ 0 h 5"/>
                  <a:gd name="T2" fmla="*/ 0 w 3"/>
                  <a:gd name="T3" fmla="*/ 1 h 5"/>
                  <a:gd name="T4" fmla="*/ 3 w 3"/>
                  <a:gd name="T5" fmla="*/ 5 h 5"/>
                  <a:gd name="T6" fmla="*/ 2 w 3"/>
                  <a:gd name="T7" fmla="*/ 2 h 5"/>
                  <a:gd name="T8" fmla="*/ 2 w 3"/>
                  <a:gd name="T9" fmla="*/ 3 h 5"/>
                  <a:gd name="T10" fmla="*/ 2 w 3"/>
                  <a:gd name="T11" fmla="*/ 1 h 5"/>
                  <a:gd name="T12" fmla="*/ 1 w 3"/>
                  <a:gd name="T13" fmla="*/ 2 h 5"/>
                  <a:gd name="T14" fmla="*/ 0 w 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4"/>
                      <a:pt x="1" y="3"/>
                      <a:pt x="3" y="5"/>
                    </a:cubicBezTo>
                    <a:cubicBezTo>
                      <a:pt x="3" y="4"/>
                      <a:pt x="3" y="3"/>
                      <a:pt x="2" y="2"/>
                    </a:cubicBezTo>
                    <a:cubicBezTo>
                      <a:pt x="2" y="2"/>
                      <a:pt x="2" y="4"/>
                      <a:pt x="2" y="3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1" y="0"/>
                      <a:pt x="2" y="2"/>
                      <a:pt x="1" y="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44" name="Freeform 1245"/>
              <p:cNvSpPr/>
              <p:nvPr/>
            </p:nvSpPr>
            <p:spPr bwMode="auto">
              <a:xfrm>
                <a:off x="632" y="3025"/>
                <a:ext cx="0" cy="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45" name="Freeform 1246"/>
              <p:cNvSpPr/>
              <p:nvPr/>
            </p:nvSpPr>
            <p:spPr bwMode="auto">
              <a:xfrm>
                <a:off x="632" y="3028"/>
                <a:ext cx="0" cy="5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46" name="Freeform 1247"/>
              <p:cNvSpPr/>
              <p:nvPr/>
            </p:nvSpPr>
            <p:spPr bwMode="auto">
              <a:xfrm>
                <a:off x="629" y="3030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47" name="Freeform 1248"/>
              <p:cNvSpPr/>
              <p:nvPr/>
            </p:nvSpPr>
            <p:spPr bwMode="auto">
              <a:xfrm>
                <a:off x="626" y="3025"/>
                <a:ext cx="3" cy="8"/>
              </a:xfrm>
              <a:custGeom>
                <a:avLst/>
                <a:gdLst>
                  <a:gd name="T0" fmla="*/ 1 w 1"/>
                  <a:gd name="T1" fmla="*/ 3 h 3"/>
                  <a:gd name="T2" fmla="*/ 1 w 1"/>
                  <a:gd name="T3" fmla="*/ 3 h 3"/>
                  <a:gd name="T4" fmla="*/ 1 w 1"/>
                  <a:gd name="T5" fmla="*/ 2 h 3"/>
                  <a:gd name="T6" fmla="*/ 1 w 1"/>
                  <a:gd name="T7" fmla="*/ 1 h 3"/>
                  <a:gd name="T8" fmla="*/ 1 w 1"/>
                  <a:gd name="T9" fmla="*/ 1 h 3"/>
                  <a:gd name="T10" fmla="*/ 0 w 1"/>
                  <a:gd name="T11" fmla="*/ 0 h 3"/>
                  <a:gd name="T12" fmla="*/ 1 w 1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0" y="0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2"/>
                      <a:pt x="1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48" name="Freeform 1249"/>
              <p:cNvSpPr/>
              <p:nvPr/>
            </p:nvSpPr>
            <p:spPr bwMode="auto">
              <a:xfrm>
                <a:off x="629" y="303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49" name="Freeform 1250"/>
              <p:cNvSpPr/>
              <p:nvPr/>
            </p:nvSpPr>
            <p:spPr bwMode="auto">
              <a:xfrm>
                <a:off x="632" y="3028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50" name="Freeform 1251"/>
              <p:cNvSpPr/>
              <p:nvPr/>
            </p:nvSpPr>
            <p:spPr bwMode="auto">
              <a:xfrm>
                <a:off x="623" y="3022"/>
                <a:ext cx="3" cy="11"/>
              </a:xfrm>
              <a:custGeom>
                <a:avLst/>
                <a:gdLst>
                  <a:gd name="T0" fmla="*/ 1 w 1"/>
                  <a:gd name="T1" fmla="*/ 4 h 4"/>
                  <a:gd name="T2" fmla="*/ 1 w 1"/>
                  <a:gd name="T3" fmla="*/ 3 h 4"/>
                  <a:gd name="T4" fmla="*/ 0 w 1"/>
                  <a:gd name="T5" fmla="*/ 0 h 4"/>
                  <a:gd name="T6" fmla="*/ 0 w 1"/>
                  <a:gd name="T7" fmla="*/ 1 h 4"/>
                  <a:gd name="T8" fmla="*/ 1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cubicBezTo>
                      <a:pt x="0" y="2"/>
                      <a:pt x="1" y="4"/>
                      <a:pt x="1" y="3"/>
                    </a:cubicBezTo>
                    <a:cubicBezTo>
                      <a:pt x="1" y="3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3"/>
                      <a:pt x="1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51" name="Freeform 1252"/>
              <p:cNvSpPr/>
              <p:nvPr/>
            </p:nvSpPr>
            <p:spPr bwMode="auto">
              <a:xfrm>
                <a:off x="623" y="3019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52" name="Freeform 1253"/>
              <p:cNvSpPr/>
              <p:nvPr/>
            </p:nvSpPr>
            <p:spPr bwMode="auto">
              <a:xfrm>
                <a:off x="621" y="3022"/>
                <a:ext cx="2" cy="8"/>
              </a:xfrm>
              <a:custGeom>
                <a:avLst/>
                <a:gdLst>
                  <a:gd name="T0" fmla="*/ 0 w 1"/>
                  <a:gd name="T1" fmla="*/ 2 h 3"/>
                  <a:gd name="T2" fmla="*/ 1 w 1"/>
                  <a:gd name="T3" fmla="*/ 1 h 3"/>
                  <a:gd name="T4" fmla="*/ 0 w 1"/>
                  <a:gd name="T5" fmla="*/ 2 h 3"/>
                  <a:gd name="T6" fmla="*/ 1 w 1"/>
                  <a:gd name="T7" fmla="*/ 1 h 3"/>
                  <a:gd name="T8" fmla="*/ 0 w 1"/>
                  <a:gd name="T9" fmla="*/ 3 h 3"/>
                  <a:gd name="T10" fmla="*/ 1 w 1"/>
                  <a:gd name="T11" fmla="*/ 1 h 3"/>
                  <a:gd name="T12" fmla="*/ 1 w 1"/>
                  <a:gd name="T13" fmla="*/ 2 h 3"/>
                  <a:gd name="T14" fmla="*/ 1 w 1"/>
                  <a:gd name="T15" fmla="*/ 0 h 3"/>
                  <a:gd name="T16" fmla="*/ 1 w 1"/>
                  <a:gd name="T17" fmla="*/ 0 h 3"/>
                  <a:gd name="T18" fmla="*/ 1 w 1"/>
                  <a:gd name="T19" fmla="*/ 0 h 3"/>
                  <a:gd name="T20" fmla="*/ 1 w 1"/>
                  <a:gd name="T21" fmla="*/ 1 h 3"/>
                  <a:gd name="T22" fmla="*/ 0 w 1"/>
                  <a:gd name="T2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1" y="2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2"/>
                    </a:cubicBezTo>
                    <a:cubicBezTo>
                      <a:pt x="0" y="2"/>
                      <a:pt x="1" y="1"/>
                      <a:pt x="1" y="1"/>
                    </a:cubicBezTo>
                    <a:cubicBezTo>
                      <a:pt x="0" y="3"/>
                      <a:pt x="1" y="1"/>
                      <a:pt x="0" y="3"/>
                    </a:cubicBezTo>
                    <a:cubicBezTo>
                      <a:pt x="0" y="3"/>
                      <a:pt x="1" y="3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2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0" y="2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53" name="Rectangle 1254"/>
              <p:cNvSpPr>
                <a:spLocks noChangeArrowheads="1"/>
              </p:cNvSpPr>
              <p:nvPr/>
            </p:nvSpPr>
            <p:spPr bwMode="auto">
              <a:xfrm>
                <a:off x="623" y="3028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54" name="Freeform 1255"/>
              <p:cNvSpPr/>
              <p:nvPr/>
            </p:nvSpPr>
            <p:spPr bwMode="auto">
              <a:xfrm>
                <a:off x="618" y="3025"/>
                <a:ext cx="14" cy="3"/>
              </a:xfrm>
              <a:custGeom>
                <a:avLst/>
                <a:gdLst>
                  <a:gd name="T0" fmla="*/ 0 w 5"/>
                  <a:gd name="T1" fmla="*/ 1 h 1"/>
                  <a:gd name="T2" fmla="*/ 2 w 5"/>
                  <a:gd name="T3" fmla="*/ 1 h 1"/>
                  <a:gd name="T4" fmla="*/ 1 w 5"/>
                  <a:gd name="T5" fmla="*/ 1 h 1"/>
                  <a:gd name="T6" fmla="*/ 2 w 5"/>
                  <a:gd name="T7" fmla="*/ 0 h 1"/>
                  <a:gd name="T8" fmla="*/ 1 w 5"/>
                  <a:gd name="T9" fmla="*/ 0 h 1"/>
                  <a:gd name="T10" fmla="*/ 3 w 5"/>
                  <a:gd name="T11" fmla="*/ 0 h 1"/>
                  <a:gd name="T12" fmla="*/ 2 w 5"/>
                  <a:gd name="T13" fmla="*/ 0 h 1"/>
                  <a:gd name="T14" fmla="*/ 3 w 5"/>
                  <a:gd name="T15" fmla="*/ 0 h 1"/>
                  <a:gd name="T16" fmla="*/ 3 w 5"/>
                  <a:gd name="T17" fmla="*/ 0 h 1"/>
                  <a:gd name="T18" fmla="*/ 2 w 5"/>
                  <a:gd name="T19" fmla="*/ 0 h 1"/>
                  <a:gd name="T20" fmla="*/ 0 w 5"/>
                  <a:gd name="T2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2" y="0"/>
                      <a:pt x="2" y="0"/>
                    </a:cubicBezTo>
                    <a:cubicBezTo>
                      <a:pt x="2" y="0"/>
                      <a:pt x="3" y="0"/>
                      <a:pt x="1" y="0"/>
                    </a:cubicBezTo>
                    <a:cubicBezTo>
                      <a:pt x="2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3" y="0"/>
                      <a:pt x="5" y="0"/>
                      <a:pt x="3" y="0"/>
                    </a:cubicBezTo>
                    <a:cubicBezTo>
                      <a:pt x="3" y="0"/>
                      <a:pt x="2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55" name="Freeform 1256"/>
              <p:cNvSpPr/>
              <p:nvPr/>
            </p:nvSpPr>
            <p:spPr bwMode="auto">
              <a:xfrm>
                <a:off x="618" y="3028"/>
                <a:ext cx="3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56" name="Freeform 1257"/>
              <p:cNvSpPr/>
              <p:nvPr/>
            </p:nvSpPr>
            <p:spPr bwMode="auto">
              <a:xfrm>
                <a:off x="626" y="302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57" name="Freeform 1258"/>
              <p:cNvSpPr/>
              <p:nvPr/>
            </p:nvSpPr>
            <p:spPr bwMode="auto">
              <a:xfrm>
                <a:off x="618" y="3025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58" name="Freeform 1259"/>
              <p:cNvSpPr/>
              <p:nvPr/>
            </p:nvSpPr>
            <p:spPr bwMode="auto">
              <a:xfrm>
                <a:off x="615" y="3003"/>
                <a:ext cx="27" cy="22"/>
              </a:xfrm>
              <a:custGeom>
                <a:avLst/>
                <a:gdLst>
                  <a:gd name="T0" fmla="*/ 7 w 10"/>
                  <a:gd name="T1" fmla="*/ 5 h 8"/>
                  <a:gd name="T2" fmla="*/ 8 w 10"/>
                  <a:gd name="T3" fmla="*/ 4 h 8"/>
                  <a:gd name="T4" fmla="*/ 9 w 10"/>
                  <a:gd name="T5" fmla="*/ 3 h 8"/>
                  <a:gd name="T6" fmla="*/ 10 w 10"/>
                  <a:gd name="T7" fmla="*/ 1 h 8"/>
                  <a:gd name="T8" fmla="*/ 8 w 10"/>
                  <a:gd name="T9" fmla="*/ 2 h 8"/>
                  <a:gd name="T10" fmla="*/ 9 w 10"/>
                  <a:gd name="T11" fmla="*/ 0 h 8"/>
                  <a:gd name="T12" fmla="*/ 7 w 10"/>
                  <a:gd name="T13" fmla="*/ 1 h 8"/>
                  <a:gd name="T14" fmla="*/ 6 w 10"/>
                  <a:gd name="T15" fmla="*/ 2 h 8"/>
                  <a:gd name="T16" fmla="*/ 2 w 10"/>
                  <a:gd name="T17" fmla="*/ 5 h 8"/>
                  <a:gd name="T18" fmla="*/ 4 w 10"/>
                  <a:gd name="T19" fmla="*/ 6 h 8"/>
                  <a:gd name="T20" fmla="*/ 2 w 10"/>
                  <a:gd name="T21" fmla="*/ 6 h 8"/>
                  <a:gd name="T22" fmla="*/ 2 w 10"/>
                  <a:gd name="T23" fmla="*/ 5 h 8"/>
                  <a:gd name="T24" fmla="*/ 1 w 10"/>
                  <a:gd name="T25" fmla="*/ 6 h 8"/>
                  <a:gd name="T26" fmla="*/ 4 w 10"/>
                  <a:gd name="T27" fmla="*/ 7 h 8"/>
                  <a:gd name="T28" fmla="*/ 1 w 10"/>
                  <a:gd name="T29" fmla="*/ 7 h 8"/>
                  <a:gd name="T30" fmla="*/ 3 w 10"/>
                  <a:gd name="T31" fmla="*/ 8 h 8"/>
                  <a:gd name="T32" fmla="*/ 4 w 10"/>
                  <a:gd name="T33" fmla="*/ 8 h 8"/>
                  <a:gd name="T34" fmla="*/ 5 w 10"/>
                  <a:gd name="T35" fmla="*/ 8 h 8"/>
                  <a:gd name="T36" fmla="*/ 3 w 10"/>
                  <a:gd name="T37" fmla="*/ 5 h 8"/>
                  <a:gd name="T38" fmla="*/ 4 w 10"/>
                  <a:gd name="T39" fmla="*/ 6 h 8"/>
                  <a:gd name="T40" fmla="*/ 6 w 10"/>
                  <a:gd name="T41" fmla="*/ 5 h 8"/>
                  <a:gd name="T42" fmla="*/ 5 w 10"/>
                  <a:gd name="T43" fmla="*/ 4 h 8"/>
                  <a:gd name="T44" fmla="*/ 6 w 10"/>
                  <a:gd name="T45" fmla="*/ 4 h 8"/>
                  <a:gd name="T46" fmla="*/ 5 w 10"/>
                  <a:gd name="T47" fmla="*/ 3 h 8"/>
                  <a:gd name="T48" fmla="*/ 6 w 10"/>
                  <a:gd name="T49" fmla="*/ 4 h 8"/>
                  <a:gd name="T50" fmla="*/ 5 w 10"/>
                  <a:gd name="T51" fmla="*/ 2 h 8"/>
                  <a:gd name="T52" fmla="*/ 7 w 10"/>
                  <a:gd name="T53" fmla="*/ 5 h 8"/>
                  <a:gd name="T54" fmla="*/ 7 w 10"/>
                  <a:gd name="T55" fmla="*/ 4 h 8"/>
                  <a:gd name="T56" fmla="*/ 6 w 10"/>
                  <a:gd name="T57" fmla="*/ 3 h 8"/>
                  <a:gd name="T58" fmla="*/ 7 w 10"/>
                  <a:gd name="T59" fmla="*/ 5 h 8"/>
                  <a:gd name="T60" fmla="*/ 7 w 10"/>
                  <a:gd name="T61" fmla="*/ 3 h 8"/>
                  <a:gd name="T62" fmla="*/ 7 w 10"/>
                  <a:gd name="T63" fmla="*/ 2 h 8"/>
                  <a:gd name="T64" fmla="*/ 8 w 10"/>
                  <a:gd name="T65" fmla="*/ 3 h 8"/>
                  <a:gd name="T66" fmla="*/ 7 w 10"/>
                  <a:gd name="T67" fmla="*/ 5 h 8"/>
                  <a:gd name="T68" fmla="*/ 7 w 10"/>
                  <a:gd name="T69" fmla="*/ 6 h 8"/>
                  <a:gd name="T70" fmla="*/ 8 w 10"/>
                  <a:gd name="T71" fmla="*/ 3 h 8"/>
                  <a:gd name="T72" fmla="*/ 7 w 10"/>
                  <a:gd name="T7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8">
                    <a:moveTo>
                      <a:pt x="7" y="5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8" y="3"/>
                      <a:pt x="8" y="3"/>
                      <a:pt x="9" y="3"/>
                    </a:cubicBezTo>
                    <a:cubicBezTo>
                      <a:pt x="9" y="2"/>
                      <a:pt x="9" y="2"/>
                      <a:pt x="10" y="1"/>
                    </a:cubicBezTo>
                    <a:cubicBezTo>
                      <a:pt x="9" y="1"/>
                      <a:pt x="9" y="2"/>
                      <a:pt x="8" y="2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8" y="1"/>
                      <a:pt x="7" y="2"/>
                      <a:pt x="7" y="1"/>
                    </a:cubicBezTo>
                    <a:cubicBezTo>
                      <a:pt x="6" y="0"/>
                      <a:pt x="6" y="1"/>
                      <a:pt x="6" y="2"/>
                    </a:cubicBezTo>
                    <a:cubicBezTo>
                      <a:pt x="4" y="2"/>
                      <a:pt x="3" y="4"/>
                      <a:pt x="2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3" y="5"/>
                      <a:pt x="3" y="6"/>
                      <a:pt x="2" y="6"/>
                    </a:cubicBezTo>
                    <a:cubicBezTo>
                      <a:pt x="2" y="6"/>
                      <a:pt x="2" y="5"/>
                      <a:pt x="2" y="5"/>
                    </a:cubicBezTo>
                    <a:cubicBezTo>
                      <a:pt x="0" y="5"/>
                      <a:pt x="2" y="6"/>
                      <a:pt x="1" y="6"/>
                    </a:cubicBezTo>
                    <a:cubicBezTo>
                      <a:pt x="2" y="6"/>
                      <a:pt x="3" y="7"/>
                      <a:pt x="4" y="7"/>
                    </a:cubicBezTo>
                    <a:cubicBezTo>
                      <a:pt x="2" y="6"/>
                      <a:pt x="4" y="7"/>
                      <a:pt x="1" y="7"/>
                    </a:cubicBezTo>
                    <a:cubicBezTo>
                      <a:pt x="0" y="7"/>
                      <a:pt x="3" y="7"/>
                      <a:pt x="3" y="8"/>
                    </a:cubicBezTo>
                    <a:cubicBezTo>
                      <a:pt x="4" y="8"/>
                      <a:pt x="3" y="8"/>
                      <a:pt x="4" y="8"/>
                    </a:cubicBezTo>
                    <a:cubicBezTo>
                      <a:pt x="5" y="8"/>
                      <a:pt x="4" y="8"/>
                      <a:pt x="5" y="8"/>
                    </a:cubicBezTo>
                    <a:cubicBezTo>
                      <a:pt x="6" y="8"/>
                      <a:pt x="3" y="6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4"/>
                      <a:pt x="6" y="5"/>
                    </a:cubicBezTo>
                    <a:cubicBezTo>
                      <a:pt x="5" y="5"/>
                      <a:pt x="7" y="6"/>
                      <a:pt x="5" y="4"/>
                    </a:cubicBezTo>
                    <a:cubicBezTo>
                      <a:pt x="6" y="4"/>
                      <a:pt x="5" y="4"/>
                      <a:pt x="6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6" y="4"/>
                      <a:pt x="6" y="4"/>
                    </a:cubicBezTo>
                    <a:cubicBezTo>
                      <a:pt x="6" y="3"/>
                      <a:pt x="5" y="3"/>
                      <a:pt x="5" y="2"/>
                    </a:cubicBezTo>
                    <a:cubicBezTo>
                      <a:pt x="6" y="3"/>
                      <a:pt x="7" y="4"/>
                      <a:pt x="7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3"/>
                      <a:pt x="6" y="3"/>
                    </a:cubicBezTo>
                    <a:cubicBezTo>
                      <a:pt x="7" y="2"/>
                      <a:pt x="7" y="4"/>
                      <a:pt x="7" y="5"/>
                    </a:cubicBezTo>
                    <a:cubicBezTo>
                      <a:pt x="7" y="5"/>
                      <a:pt x="7" y="2"/>
                      <a:pt x="7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3"/>
                      <a:pt x="8" y="3"/>
                    </a:cubicBezTo>
                    <a:cubicBezTo>
                      <a:pt x="7" y="5"/>
                      <a:pt x="7" y="4"/>
                      <a:pt x="7" y="5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5"/>
                      <a:pt x="8" y="4"/>
                      <a:pt x="8" y="3"/>
                    </a:cubicBezTo>
                    <a:cubicBezTo>
                      <a:pt x="7" y="5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59" name="Freeform 1260"/>
              <p:cNvSpPr/>
              <p:nvPr/>
            </p:nvSpPr>
            <p:spPr bwMode="auto">
              <a:xfrm>
                <a:off x="634" y="3017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60" name="Freeform 1261"/>
              <p:cNvSpPr/>
              <p:nvPr/>
            </p:nvSpPr>
            <p:spPr bwMode="auto">
              <a:xfrm>
                <a:off x="634" y="301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61" name="Rectangle 1262"/>
              <p:cNvSpPr>
                <a:spLocks noChangeArrowheads="1"/>
              </p:cNvSpPr>
              <p:nvPr/>
            </p:nvSpPr>
            <p:spPr bwMode="auto">
              <a:xfrm>
                <a:off x="634" y="3006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62" name="Freeform 1263"/>
              <p:cNvSpPr/>
              <p:nvPr/>
            </p:nvSpPr>
            <p:spPr bwMode="auto">
              <a:xfrm>
                <a:off x="634" y="3017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63" name="Freeform 1264"/>
              <p:cNvSpPr/>
              <p:nvPr/>
            </p:nvSpPr>
            <p:spPr bwMode="auto">
              <a:xfrm>
                <a:off x="632" y="3017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64" name="Rectangle 1265"/>
              <p:cNvSpPr>
                <a:spLocks noChangeArrowheads="1"/>
              </p:cNvSpPr>
              <p:nvPr/>
            </p:nvSpPr>
            <p:spPr bwMode="auto">
              <a:xfrm>
                <a:off x="634" y="3019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65" name="Freeform 1266"/>
              <p:cNvSpPr/>
              <p:nvPr/>
            </p:nvSpPr>
            <p:spPr bwMode="auto">
              <a:xfrm>
                <a:off x="634" y="3008"/>
                <a:ext cx="22" cy="17"/>
              </a:xfrm>
              <a:custGeom>
                <a:avLst/>
                <a:gdLst>
                  <a:gd name="T0" fmla="*/ 7 w 8"/>
                  <a:gd name="T1" fmla="*/ 5 h 6"/>
                  <a:gd name="T2" fmla="*/ 7 w 8"/>
                  <a:gd name="T3" fmla="*/ 4 h 6"/>
                  <a:gd name="T4" fmla="*/ 4 w 8"/>
                  <a:gd name="T5" fmla="*/ 4 h 6"/>
                  <a:gd name="T6" fmla="*/ 7 w 8"/>
                  <a:gd name="T7" fmla="*/ 3 h 6"/>
                  <a:gd name="T8" fmla="*/ 4 w 8"/>
                  <a:gd name="T9" fmla="*/ 2 h 6"/>
                  <a:gd name="T10" fmla="*/ 5 w 8"/>
                  <a:gd name="T11" fmla="*/ 1 h 6"/>
                  <a:gd name="T12" fmla="*/ 2 w 8"/>
                  <a:gd name="T13" fmla="*/ 3 h 6"/>
                  <a:gd name="T14" fmla="*/ 4 w 8"/>
                  <a:gd name="T15" fmla="*/ 0 h 6"/>
                  <a:gd name="T16" fmla="*/ 5 w 8"/>
                  <a:gd name="T17" fmla="*/ 0 h 6"/>
                  <a:gd name="T18" fmla="*/ 3 w 8"/>
                  <a:gd name="T19" fmla="*/ 0 h 6"/>
                  <a:gd name="T20" fmla="*/ 2 w 8"/>
                  <a:gd name="T21" fmla="*/ 1 h 6"/>
                  <a:gd name="T22" fmla="*/ 1 w 8"/>
                  <a:gd name="T23" fmla="*/ 3 h 6"/>
                  <a:gd name="T24" fmla="*/ 2 w 8"/>
                  <a:gd name="T25" fmla="*/ 2 h 6"/>
                  <a:gd name="T26" fmla="*/ 1 w 8"/>
                  <a:gd name="T27" fmla="*/ 3 h 6"/>
                  <a:gd name="T28" fmla="*/ 2 w 8"/>
                  <a:gd name="T29" fmla="*/ 3 h 6"/>
                  <a:gd name="T30" fmla="*/ 1 w 8"/>
                  <a:gd name="T31" fmla="*/ 4 h 6"/>
                  <a:gd name="T32" fmla="*/ 2 w 8"/>
                  <a:gd name="T33" fmla="*/ 3 h 6"/>
                  <a:gd name="T34" fmla="*/ 2 w 8"/>
                  <a:gd name="T35" fmla="*/ 3 h 6"/>
                  <a:gd name="T36" fmla="*/ 3 w 8"/>
                  <a:gd name="T37" fmla="*/ 2 h 6"/>
                  <a:gd name="T38" fmla="*/ 2 w 8"/>
                  <a:gd name="T39" fmla="*/ 4 h 6"/>
                  <a:gd name="T40" fmla="*/ 3 w 8"/>
                  <a:gd name="T41" fmla="*/ 3 h 6"/>
                  <a:gd name="T42" fmla="*/ 1 w 8"/>
                  <a:gd name="T43" fmla="*/ 4 h 6"/>
                  <a:gd name="T44" fmla="*/ 3 w 8"/>
                  <a:gd name="T45" fmla="*/ 4 h 6"/>
                  <a:gd name="T46" fmla="*/ 2 w 8"/>
                  <a:gd name="T47" fmla="*/ 4 h 6"/>
                  <a:gd name="T48" fmla="*/ 4 w 8"/>
                  <a:gd name="T49" fmla="*/ 3 h 6"/>
                  <a:gd name="T50" fmla="*/ 2 w 8"/>
                  <a:gd name="T51" fmla="*/ 4 h 6"/>
                  <a:gd name="T52" fmla="*/ 3 w 8"/>
                  <a:gd name="T53" fmla="*/ 4 h 6"/>
                  <a:gd name="T54" fmla="*/ 2 w 8"/>
                  <a:gd name="T55" fmla="*/ 4 h 6"/>
                  <a:gd name="T56" fmla="*/ 3 w 8"/>
                  <a:gd name="T57" fmla="*/ 5 h 6"/>
                  <a:gd name="T58" fmla="*/ 4 w 8"/>
                  <a:gd name="T59" fmla="*/ 5 h 6"/>
                  <a:gd name="T60" fmla="*/ 5 w 8"/>
                  <a:gd name="T61" fmla="*/ 5 h 6"/>
                  <a:gd name="T62" fmla="*/ 4 w 8"/>
                  <a:gd name="T63" fmla="*/ 5 h 6"/>
                  <a:gd name="T64" fmla="*/ 6 w 8"/>
                  <a:gd name="T65" fmla="*/ 6 h 6"/>
                  <a:gd name="T66" fmla="*/ 5 w 8"/>
                  <a:gd name="T67" fmla="*/ 5 h 6"/>
                  <a:gd name="T68" fmla="*/ 7 w 8"/>
                  <a:gd name="T69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6">
                    <a:moveTo>
                      <a:pt x="7" y="5"/>
                    </a:moveTo>
                    <a:cubicBezTo>
                      <a:pt x="8" y="5"/>
                      <a:pt x="7" y="4"/>
                      <a:pt x="7" y="4"/>
                    </a:cubicBezTo>
                    <a:cubicBezTo>
                      <a:pt x="7" y="3"/>
                      <a:pt x="4" y="4"/>
                      <a:pt x="4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2"/>
                      <a:pt x="6" y="1"/>
                      <a:pt x="4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4" y="0"/>
                      <a:pt x="2" y="4"/>
                      <a:pt x="2" y="3"/>
                    </a:cubicBezTo>
                    <a:cubicBezTo>
                      <a:pt x="4" y="2"/>
                      <a:pt x="3" y="1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3" y="0"/>
                      <a:pt x="2" y="2"/>
                      <a:pt x="2" y="1"/>
                    </a:cubicBezTo>
                    <a:cubicBezTo>
                      <a:pt x="2" y="2"/>
                      <a:pt x="1" y="2"/>
                      <a:pt x="1" y="3"/>
                    </a:cubicBezTo>
                    <a:cubicBezTo>
                      <a:pt x="1" y="2"/>
                      <a:pt x="1" y="3"/>
                      <a:pt x="2" y="2"/>
                    </a:cubicBezTo>
                    <a:cubicBezTo>
                      <a:pt x="1" y="3"/>
                      <a:pt x="2" y="2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3" y="2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0" y="5"/>
                      <a:pt x="1" y="4"/>
                    </a:cubicBezTo>
                    <a:cubicBezTo>
                      <a:pt x="2" y="4"/>
                      <a:pt x="2" y="4"/>
                      <a:pt x="3" y="4"/>
                    </a:cubicBezTo>
                    <a:cubicBezTo>
                      <a:pt x="3" y="3"/>
                      <a:pt x="2" y="4"/>
                      <a:pt x="2" y="4"/>
                    </a:cubicBezTo>
                    <a:cubicBezTo>
                      <a:pt x="2" y="3"/>
                      <a:pt x="4" y="3"/>
                      <a:pt x="4" y="3"/>
                    </a:cubicBezTo>
                    <a:cubicBezTo>
                      <a:pt x="3" y="3"/>
                      <a:pt x="5" y="3"/>
                      <a:pt x="2" y="4"/>
                    </a:cubicBezTo>
                    <a:cubicBezTo>
                      <a:pt x="2" y="4"/>
                      <a:pt x="4" y="4"/>
                      <a:pt x="3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4" y="4"/>
                      <a:pt x="1" y="4"/>
                      <a:pt x="3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6" y="6"/>
                      <a:pt x="6" y="6"/>
                    </a:cubicBezTo>
                    <a:cubicBezTo>
                      <a:pt x="6" y="6"/>
                      <a:pt x="5" y="5"/>
                      <a:pt x="5" y="5"/>
                    </a:cubicBezTo>
                    <a:cubicBezTo>
                      <a:pt x="6" y="5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66" name="Freeform 1267"/>
              <p:cNvSpPr/>
              <p:nvPr/>
            </p:nvSpPr>
            <p:spPr bwMode="auto">
              <a:xfrm>
                <a:off x="637" y="3017"/>
                <a:ext cx="3" cy="2"/>
              </a:xfrm>
              <a:custGeom>
                <a:avLst/>
                <a:gdLst>
                  <a:gd name="T0" fmla="*/ 0 w 3"/>
                  <a:gd name="T1" fmla="*/ 2 h 2"/>
                  <a:gd name="T2" fmla="*/ 3 w 3"/>
                  <a:gd name="T3" fmla="*/ 0 h 2"/>
                  <a:gd name="T4" fmla="*/ 0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lnTo>
                      <a:pt x="3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67" name="Freeform 1268"/>
              <p:cNvSpPr/>
              <p:nvPr/>
            </p:nvSpPr>
            <p:spPr bwMode="auto">
              <a:xfrm>
                <a:off x="634" y="3019"/>
                <a:ext cx="19" cy="22"/>
              </a:xfrm>
              <a:custGeom>
                <a:avLst/>
                <a:gdLst>
                  <a:gd name="T0" fmla="*/ 4 w 7"/>
                  <a:gd name="T1" fmla="*/ 2 h 8"/>
                  <a:gd name="T2" fmla="*/ 2 w 7"/>
                  <a:gd name="T3" fmla="*/ 2 h 8"/>
                  <a:gd name="T4" fmla="*/ 5 w 7"/>
                  <a:gd name="T5" fmla="*/ 3 h 8"/>
                  <a:gd name="T6" fmla="*/ 5 w 7"/>
                  <a:gd name="T7" fmla="*/ 4 h 8"/>
                  <a:gd name="T8" fmla="*/ 3 w 7"/>
                  <a:gd name="T9" fmla="*/ 2 h 8"/>
                  <a:gd name="T10" fmla="*/ 2 w 7"/>
                  <a:gd name="T11" fmla="*/ 2 h 8"/>
                  <a:gd name="T12" fmla="*/ 4 w 7"/>
                  <a:gd name="T13" fmla="*/ 4 h 8"/>
                  <a:gd name="T14" fmla="*/ 4 w 7"/>
                  <a:gd name="T15" fmla="*/ 5 h 8"/>
                  <a:gd name="T16" fmla="*/ 4 w 7"/>
                  <a:gd name="T17" fmla="*/ 4 h 8"/>
                  <a:gd name="T18" fmla="*/ 2 w 7"/>
                  <a:gd name="T19" fmla="*/ 3 h 8"/>
                  <a:gd name="T20" fmla="*/ 4 w 7"/>
                  <a:gd name="T21" fmla="*/ 8 h 8"/>
                  <a:gd name="T22" fmla="*/ 4 w 7"/>
                  <a:gd name="T23" fmla="*/ 7 h 8"/>
                  <a:gd name="T24" fmla="*/ 3 w 7"/>
                  <a:gd name="T25" fmla="*/ 5 h 8"/>
                  <a:gd name="T26" fmla="*/ 4 w 7"/>
                  <a:gd name="T27" fmla="*/ 6 h 8"/>
                  <a:gd name="T28" fmla="*/ 4 w 7"/>
                  <a:gd name="T29" fmla="*/ 7 h 8"/>
                  <a:gd name="T30" fmla="*/ 7 w 7"/>
                  <a:gd name="T31" fmla="*/ 3 h 8"/>
                  <a:gd name="T32" fmla="*/ 7 w 7"/>
                  <a:gd name="T33" fmla="*/ 4 h 8"/>
                  <a:gd name="T34" fmla="*/ 6 w 7"/>
                  <a:gd name="T35" fmla="*/ 3 h 8"/>
                  <a:gd name="T36" fmla="*/ 4 w 7"/>
                  <a:gd name="T37" fmla="*/ 2 h 8"/>
                  <a:gd name="T38" fmla="*/ 4 w 7"/>
                  <a:gd name="T39" fmla="*/ 2 h 8"/>
                  <a:gd name="T40" fmla="*/ 2 w 7"/>
                  <a:gd name="T41" fmla="*/ 1 h 8"/>
                  <a:gd name="T42" fmla="*/ 1 w 7"/>
                  <a:gd name="T43" fmla="*/ 1 h 8"/>
                  <a:gd name="T44" fmla="*/ 1 w 7"/>
                  <a:gd name="T45" fmla="*/ 1 h 8"/>
                  <a:gd name="T46" fmla="*/ 4 w 7"/>
                  <a:gd name="T47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" h="8">
                    <a:moveTo>
                      <a:pt x="4" y="2"/>
                    </a:moveTo>
                    <a:cubicBezTo>
                      <a:pt x="3" y="2"/>
                      <a:pt x="3" y="2"/>
                      <a:pt x="2" y="2"/>
                    </a:cubicBezTo>
                    <a:cubicBezTo>
                      <a:pt x="3" y="2"/>
                      <a:pt x="4" y="2"/>
                      <a:pt x="5" y="3"/>
                    </a:cubicBezTo>
                    <a:cubicBezTo>
                      <a:pt x="4" y="3"/>
                      <a:pt x="5" y="4"/>
                      <a:pt x="5" y="4"/>
                    </a:cubicBezTo>
                    <a:cubicBezTo>
                      <a:pt x="4" y="4"/>
                      <a:pt x="3" y="3"/>
                      <a:pt x="3" y="2"/>
                    </a:cubicBezTo>
                    <a:cubicBezTo>
                      <a:pt x="3" y="3"/>
                      <a:pt x="2" y="2"/>
                      <a:pt x="2" y="2"/>
                    </a:cubicBezTo>
                    <a:cubicBezTo>
                      <a:pt x="3" y="3"/>
                      <a:pt x="2" y="3"/>
                      <a:pt x="4" y="4"/>
                    </a:cubicBezTo>
                    <a:cubicBezTo>
                      <a:pt x="4" y="4"/>
                      <a:pt x="5" y="5"/>
                      <a:pt x="4" y="5"/>
                    </a:cubicBezTo>
                    <a:cubicBezTo>
                      <a:pt x="3" y="4"/>
                      <a:pt x="4" y="4"/>
                      <a:pt x="4" y="4"/>
                    </a:cubicBezTo>
                    <a:cubicBezTo>
                      <a:pt x="3" y="3"/>
                      <a:pt x="3" y="4"/>
                      <a:pt x="2" y="3"/>
                    </a:cubicBezTo>
                    <a:cubicBezTo>
                      <a:pt x="3" y="5"/>
                      <a:pt x="2" y="5"/>
                      <a:pt x="4" y="8"/>
                    </a:cubicBezTo>
                    <a:cubicBezTo>
                      <a:pt x="4" y="8"/>
                      <a:pt x="4" y="7"/>
                      <a:pt x="4" y="7"/>
                    </a:cubicBezTo>
                    <a:cubicBezTo>
                      <a:pt x="3" y="7"/>
                      <a:pt x="3" y="6"/>
                      <a:pt x="3" y="5"/>
                    </a:cubicBezTo>
                    <a:cubicBezTo>
                      <a:pt x="3" y="6"/>
                      <a:pt x="3" y="5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6" y="7"/>
                      <a:pt x="7" y="5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3" y="1"/>
                      <a:pt x="1" y="1"/>
                    </a:cubicBezTo>
                    <a:cubicBezTo>
                      <a:pt x="0" y="0"/>
                      <a:pt x="3" y="1"/>
                      <a:pt x="1" y="1"/>
                    </a:cubicBez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68" name="Rectangle 1269"/>
              <p:cNvSpPr>
                <a:spLocks noChangeArrowheads="1"/>
              </p:cNvSpPr>
              <p:nvPr/>
            </p:nvSpPr>
            <p:spPr bwMode="auto">
              <a:xfrm>
                <a:off x="642" y="3022"/>
                <a:ext cx="3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69" name="Freeform 1270"/>
              <p:cNvSpPr/>
              <p:nvPr/>
            </p:nvSpPr>
            <p:spPr bwMode="auto">
              <a:xfrm>
                <a:off x="651" y="3025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70" name="Freeform 1271"/>
              <p:cNvSpPr/>
              <p:nvPr/>
            </p:nvSpPr>
            <p:spPr bwMode="auto">
              <a:xfrm>
                <a:off x="640" y="3028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71" name="Freeform 1272"/>
              <p:cNvSpPr/>
              <p:nvPr/>
            </p:nvSpPr>
            <p:spPr bwMode="auto">
              <a:xfrm>
                <a:off x="637" y="3033"/>
                <a:ext cx="8" cy="11"/>
              </a:xfrm>
              <a:custGeom>
                <a:avLst/>
                <a:gdLst>
                  <a:gd name="T0" fmla="*/ 1 w 3"/>
                  <a:gd name="T1" fmla="*/ 4 h 4"/>
                  <a:gd name="T2" fmla="*/ 3 w 3"/>
                  <a:gd name="T3" fmla="*/ 3 h 4"/>
                  <a:gd name="T4" fmla="*/ 1 w 3"/>
                  <a:gd name="T5" fmla="*/ 0 h 4"/>
                  <a:gd name="T6" fmla="*/ 2 w 3"/>
                  <a:gd name="T7" fmla="*/ 2 h 4"/>
                  <a:gd name="T8" fmla="*/ 1 w 3"/>
                  <a:gd name="T9" fmla="*/ 3 h 4"/>
                  <a:gd name="T10" fmla="*/ 1 w 3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1" y="4"/>
                    </a:moveTo>
                    <a:cubicBezTo>
                      <a:pt x="2" y="4"/>
                      <a:pt x="2" y="3"/>
                      <a:pt x="3" y="3"/>
                    </a:cubicBezTo>
                    <a:cubicBezTo>
                      <a:pt x="2" y="2"/>
                      <a:pt x="1" y="1"/>
                      <a:pt x="1" y="0"/>
                    </a:cubicBezTo>
                    <a:cubicBezTo>
                      <a:pt x="0" y="0"/>
                      <a:pt x="2" y="2"/>
                      <a:pt x="2" y="2"/>
                    </a:cubicBezTo>
                    <a:cubicBezTo>
                      <a:pt x="1" y="1"/>
                      <a:pt x="1" y="3"/>
                      <a:pt x="1" y="3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72" name="Freeform 1273"/>
              <p:cNvSpPr/>
              <p:nvPr/>
            </p:nvSpPr>
            <p:spPr bwMode="auto">
              <a:xfrm>
                <a:off x="604" y="3025"/>
                <a:ext cx="36" cy="22"/>
              </a:xfrm>
              <a:custGeom>
                <a:avLst/>
                <a:gdLst>
                  <a:gd name="T0" fmla="*/ 10 w 13"/>
                  <a:gd name="T1" fmla="*/ 4 h 8"/>
                  <a:gd name="T2" fmla="*/ 9 w 13"/>
                  <a:gd name="T3" fmla="*/ 4 h 8"/>
                  <a:gd name="T4" fmla="*/ 9 w 13"/>
                  <a:gd name="T5" fmla="*/ 3 h 8"/>
                  <a:gd name="T6" fmla="*/ 9 w 13"/>
                  <a:gd name="T7" fmla="*/ 2 h 8"/>
                  <a:gd name="T8" fmla="*/ 9 w 13"/>
                  <a:gd name="T9" fmla="*/ 3 h 8"/>
                  <a:gd name="T10" fmla="*/ 8 w 13"/>
                  <a:gd name="T11" fmla="*/ 4 h 8"/>
                  <a:gd name="T12" fmla="*/ 8 w 13"/>
                  <a:gd name="T13" fmla="*/ 5 h 8"/>
                  <a:gd name="T14" fmla="*/ 7 w 13"/>
                  <a:gd name="T15" fmla="*/ 3 h 8"/>
                  <a:gd name="T16" fmla="*/ 7 w 13"/>
                  <a:gd name="T17" fmla="*/ 6 h 8"/>
                  <a:gd name="T18" fmla="*/ 6 w 13"/>
                  <a:gd name="T19" fmla="*/ 5 h 8"/>
                  <a:gd name="T20" fmla="*/ 6 w 13"/>
                  <a:gd name="T21" fmla="*/ 5 h 8"/>
                  <a:gd name="T22" fmla="*/ 6 w 13"/>
                  <a:gd name="T23" fmla="*/ 5 h 8"/>
                  <a:gd name="T24" fmla="*/ 6 w 13"/>
                  <a:gd name="T25" fmla="*/ 3 h 8"/>
                  <a:gd name="T26" fmla="*/ 6 w 13"/>
                  <a:gd name="T27" fmla="*/ 3 h 8"/>
                  <a:gd name="T28" fmla="*/ 6 w 13"/>
                  <a:gd name="T29" fmla="*/ 2 h 8"/>
                  <a:gd name="T30" fmla="*/ 5 w 13"/>
                  <a:gd name="T31" fmla="*/ 2 h 8"/>
                  <a:gd name="T32" fmla="*/ 5 w 13"/>
                  <a:gd name="T33" fmla="*/ 2 h 8"/>
                  <a:gd name="T34" fmla="*/ 3 w 13"/>
                  <a:gd name="T35" fmla="*/ 4 h 8"/>
                  <a:gd name="T36" fmla="*/ 2 w 13"/>
                  <a:gd name="T37" fmla="*/ 3 h 8"/>
                  <a:gd name="T38" fmla="*/ 4 w 13"/>
                  <a:gd name="T39" fmla="*/ 2 h 8"/>
                  <a:gd name="T40" fmla="*/ 3 w 13"/>
                  <a:gd name="T41" fmla="*/ 2 h 8"/>
                  <a:gd name="T42" fmla="*/ 5 w 13"/>
                  <a:gd name="T43" fmla="*/ 1 h 8"/>
                  <a:gd name="T44" fmla="*/ 2 w 13"/>
                  <a:gd name="T45" fmla="*/ 1 h 8"/>
                  <a:gd name="T46" fmla="*/ 2 w 13"/>
                  <a:gd name="T47" fmla="*/ 1 h 8"/>
                  <a:gd name="T48" fmla="*/ 0 w 13"/>
                  <a:gd name="T49" fmla="*/ 2 h 8"/>
                  <a:gd name="T50" fmla="*/ 2 w 13"/>
                  <a:gd name="T51" fmla="*/ 5 h 8"/>
                  <a:gd name="T52" fmla="*/ 4 w 13"/>
                  <a:gd name="T53" fmla="*/ 5 h 8"/>
                  <a:gd name="T54" fmla="*/ 3 w 13"/>
                  <a:gd name="T55" fmla="*/ 6 h 8"/>
                  <a:gd name="T56" fmla="*/ 4 w 13"/>
                  <a:gd name="T57" fmla="*/ 5 h 8"/>
                  <a:gd name="T58" fmla="*/ 3 w 13"/>
                  <a:gd name="T59" fmla="*/ 6 h 8"/>
                  <a:gd name="T60" fmla="*/ 4 w 13"/>
                  <a:gd name="T61" fmla="*/ 5 h 8"/>
                  <a:gd name="T62" fmla="*/ 4 w 13"/>
                  <a:gd name="T63" fmla="*/ 7 h 8"/>
                  <a:gd name="T64" fmla="*/ 10 w 13"/>
                  <a:gd name="T65" fmla="*/ 7 h 8"/>
                  <a:gd name="T66" fmla="*/ 9 w 13"/>
                  <a:gd name="T67" fmla="*/ 6 h 8"/>
                  <a:gd name="T68" fmla="*/ 11 w 13"/>
                  <a:gd name="T69" fmla="*/ 5 h 8"/>
                  <a:gd name="T70" fmla="*/ 11 w 13"/>
                  <a:gd name="T71" fmla="*/ 4 h 8"/>
                  <a:gd name="T72" fmla="*/ 12 w 13"/>
                  <a:gd name="T73" fmla="*/ 7 h 8"/>
                  <a:gd name="T74" fmla="*/ 12 w 13"/>
                  <a:gd name="T75" fmla="*/ 6 h 8"/>
                  <a:gd name="T76" fmla="*/ 12 w 13"/>
                  <a:gd name="T77" fmla="*/ 5 h 8"/>
                  <a:gd name="T78" fmla="*/ 13 w 13"/>
                  <a:gd name="T79" fmla="*/ 6 h 8"/>
                  <a:gd name="T80" fmla="*/ 11 w 13"/>
                  <a:gd name="T81" fmla="*/ 3 h 8"/>
                  <a:gd name="T82" fmla="*/ 9 w 13"/>
                  <a:gd name="T83" fmla="*/ 2 h 8"/>
                  <a:gd name="T84" fmla="*/ 10 w 13"/>
                  <a:gd name="T85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3" h="8">
                    <a:moveTo>
                      <a:pt x="10" y="4"/>
                    </a:moveTo>
                    <a:cubicBezTo>
                      <a:pt x="10" y="4"/>
                      <a:pt x="10" y="5"/>
                      <a:pt x="9" y="4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2"/>
                      <a:pt x="9" y="4"/>
                      <a:pt x="9" y="2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3"/>
                      <a:pt x="9" y="5"/>
                      <a:pt x="8" y="4"/>
                    </a:cubicBezTo>
                    <a:cubicBezTo>
                      <a:pt x="8" y="4"/>
                      <a:pt x="8" y="4"/>
                      <a:pt x="8" y="5"/>
                    </a:cubicBezTo>
                    <a:cubicBezTo>
                      <a:pt x="8" y="4"/>
                      <a:pt x="8" y="4"/>
                      <a:pt x="7" y="3"/>
                    </a:cubicBezTo>
                    <a:cubicBezTo>
                      <a:pt x="7" y="3"/>
                      <a:pt x="7" y="5"/>
                      <a:pt x="7" y="6"/>
                    </a:cubicBezTo>
                    <a:cubicBezTo>
                      <a:pt x="7" y="4"/>
                      <a:pt x="6" y="7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7" y="3"/>
                      <a:pt x="6" y="5"/>
                      <a:pt x="6" y="5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5" y="4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5" y="2"/>
                      <a:pt x="3" y="4"/>
                    </a:cubicBezTo>
                    <a:cubicBezTo>
                      <a:pt x="5" y="2"/>
                      <a:pt x="2" y="4"/>
                      <a:pt x="2" y="3"/>
                    </a:cubicBezTo>
                    <a:cubicBezTo>
                      <a:pt x="3" y="2"/>
                      <a:pt x="3" y="3"/>
                      <a:pt x="4" y="2"/>
                    </a:cubicBezTo>
                    <a:cubicBezTo>
                      <a:pt x="3" y="3"/>
                      <a:pt x="4" y="2"/>
                      <a:pt x="3" y="2"/>
                    </a:cubicBezTo>
                    <a:cubicBezTo>
                      <a:pt x="5" y="1"/>
                      <a:pt x="3" y="2"/>
                      <a:pt x="5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3" y="1"/>
                      <a:pt x="0" y="1"/>
                      <a:pt x="0" y="2"/>
                    </a:cubicBezTo>
                    <a:cubicBezTo>
                      <a:pt x="0" y="3"/>
                      <a:pt x="2" y="4"/>
                      <a:pt x="2" y="5"/>
                    </a:cubicBezTo>
                    <a:cubicBezTo>
                      <a:pt x="4" y="4"/>
                      <a:pt x="3" y="6"/>
                      <a:pt x="4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6"/>
                      <a:pt x="3" y="5"/>
                      <a:pt x="4" y="5"/>
                    </a:cubicBezTo>
                    <a:cubicBezTo>
                      <a:pt x="4" y="5"/>
                      <a:pt x="4" y="6"/>
                      <a:pt x="3" y="6"/>
                    </a:cubicBezTo>
                    <a:cubicBezTo>
                      <a:pt x="4" y="7"/>
                      <a:pt x="4" y="6"/>
                      <a:pt x="4" y="5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6" y="8"/>
                      <a:pt x="8" y="6"/>
                      <a:pt x="10" y="7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10" y="6"/>
                      <a:pt x="10" y="2"/>
                      <a:pt x="11" y="5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2" y="6"/>
                      <a:pt x="12" y="7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4"/>
                      <a:pt x="12" y="5"/>
                      <a:pt x="13" y="6"/>
                    </a:cubicBezTo>
                    <a:cubicBezTo>
                      <a:pt x="13" y="4"/>
                      <a:pt x="11" y="4"/>
                      <a:pt x="11" y="3"/>
                    </a:cubicBezTo>
                    <a:cubicBezTo>
                      <a:pt x="11" y="5"/>
                      <a:pt x="9" y="0"/>
                      <a:pt x="9" y="2"/>
                    </a:cubicBezTo>
                    <a:cubicBezTo>
                      <a:pt x="9" y="3"/>
                      <a:pt x="10" y="3"/>
                      <a:pt x="10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73" name="Freeform 1274"/>
              <p:cNvSpPr/>
              <p:nvPr/>
            </p:nvSpPr>
            <p:spPr bwMode="auto">
              <a:xfrm>
                <a:off x="637" y="304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74" name="Freeform 1275"/>
              <p:cNvSpPr/>
              <p:nvPr/>
            </p:nvSpPr>
            <p:spPr bwMode="auto">
              <a:xfrm>
                <a:off x="610" y="302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75" name="Rectangle 1276"/>
              <p:cNvSpPr>
                <a:spLocks noChangeArrowheads="1"/>
              </p:cNvSpPr>
              <p:nvPr/>
            </p:nvSpPr>
            <p:spPr bwMode="auto">
              <a:xfrm>
                <a:off x="640" y="3041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76" name="Freeform 1277"/>
              <p:cNvSpPr/>
              <p:nvPr/>
            </p:nvSpPr>
            <p:spPr bwMode="auto">
              <a:xfrm>
                <a:off x="634" y="3033"/>
                <a:ext cx="3" cy="0"/>
              </a:xfrm>
              <a:custGeom>
                <a:avLst/>
                <a:gdLst>
                  <a:gd name="T0" fmla="*/ 0 w 3"/>
                  <a:gd name="T1" fmla="*/ 0 w 3"/>
                  <a:gd name="T2" fmla="*/ 3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77" name="Freeform 1278"/>
              <p:cNvSpPr/>
              <p:nvPr/>
            </p:nvSpPr>
            <p:spPr bwMode="auto">
              <a:xfrm>
                <a:off x="612" y="3022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78" name="Freeform 1279"/>
              <p:cNvSpPr/>
              <p:nvPr/>
            </p:nvSpPr>
            <p:spPr bwMode="auto">
              <a:xfrm>
                <a:off x="621" y="301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79" name="Freeform 1280"/>
              <p:cNvSpPr/>
              <p:nvPr/>
            </p:nvSpPr>
            <p:spPr bwMode="auto">
              <a:xfrm>
                <a:off x="602" y="2992"/>
                <a:ext cx="59" cy="33"/>
              </a:xfrm>
              <a:custGeom>
                <a:avLst/>
                <a:gdLst>
                  <a:gd name="T0" fmla="*/ 17 w 22"/>
                  <a:gd name="T1" fmla="*/ 10 h 12"/>
                  <a:gd name="T2" fmla="*/ 19 w 22"/>
                  <a:gd name="T3" fmla="*/ 11 h 12"/>
                  <a:gd name="T4" fmla="*/ 20 w 22"/>
                  <a:gd name="T5" fmla="*/ 10 h 12"/>
                  <a:gd name="T6" fmla="*/ 19 w 22"/>
                  <a:gd name="T7" fmla="*/ 8 h 12"/>
                  <a:gd name="T8" fmla="*/ 17 w 22"/>
                  <a:gd name="T9" fmla="*/ 4 h 12"/>
                  <a:gd name="T10" fmla="*/ 15 w 22"/>
                  <a:gd name="T11" fmla="*/ 2 h 12"/>
                  <a:gd name="T12" fmla="*/ 12 w 22"/>
                  <a:gd name="T13" fmla="*/ 4 h 12"/>
                  <a:gd name="T14" fmla="*/ 11 w 22"/>
                  <a:gd name="T15" fmla="*/ 3 h 12"/>
                  <a:gd name="T16" fmla="*/ 10 w 22"/>
                  <a:gd name="T17" fmla="*/ 2 h 12"/>
                  <a:gd name="T18" fmla="*/ 10 w 22"/>
                  <a:gd name="T19" fmla="*/ 6 h 12"/>
                  <a:gd name="T20" fmla="*/ 8 w 22"/>
                  <a:gd name="T21" fmla="*/ 6 h 12"/>
                  <a:gd name="T22" fmla="*/ 7 w 22"/>
                  <a:gd name="T23" fmla="*/ 5 h 12"/>
                  <a:gd name="T24" fmla="*/ 6 w 22"/>
                  <a:gd name="T25" fmla="*/ 5 h 12"/>
                  <a:gd name="T26" fmla="*/ 4 w 22"/>
                  <a:gd name="T27" fmla="*/ 6 h 12"/>
                  <a:gd name="T28" fmla="*/ 3 w 22"/>
                  <a:gd name="T29" fmla="*/ 7 h 12"/>
                  <a:gd name="T30" fmla="*/ 4 w 22"/>
                  <a:gd name="T31" fmla="*/ 9 h 12"/>
                  <a:gd name="T32" fmla="*/ 3 w 22"/>
                  <a:gd name="T33" fmla="*/ 8 h 12"/>
                  <a:gd name="T34" fmla="*/ 3 w 22"/>
                  <a:gd name="T35" fmla="*/ 9 h 12"/>
                  <a:gd name="T36" fmla="*/ 2 w 22"/>
                  <a:gd name="T37" fmla="*/ 12 h 12"/>
                  <a:gd name="T38" fmla="*/ 2 w 22"/>
                  <a:gd name="T39" fmla="*/ 11 h 12"/>
                  <a:gd name="T40" fmla="*/ 1 w 22"/>
                  <a:gd name="T41" fmla="*/ 10 h 12"/>
                  <a:gd name="T42" fmla="*/ 5 w 22"/>
                  <a:gd name="T43" fmla="*/ 11 h 12"/>
                  <a:gd name="T44" fmla="*/ 6 w 22"/>
                  <a:gd name="T45" fmla="*/ 10 h 12"/>
                  <a:gd name="T46" fmla="*/ 6 w 22"/>
                  <a:gd name="T47" fmla="*/ 10 h 12"/>
                  <a:gd name="T48" fmla="*/ 6 w 22"/>
                  <a:gd name="T49" fmla="*/ 10 h 12"/>
                  <a:gd name="T50" fmla="*/ 7 w 22"/>
                  <a:gd name="T51" fmla="*/ 10 h 12"/>
                  <a:gd name="T52" fmla="*/ 7 w 22"/>
                  <a:gd name="T53" fmla="*/ 9 h 12"/>
                  <a:gd name="T54" fmla="*/ 7 w 22"/>
                  <a:gd name="T55" fmla="*/ 9 h 12"/>
                  <a:gd name="T56" fmla="*/ 7 w 22"/>
                  <a:gd name="T57" fmla="*/ 9 h 12"/>
                  <a:gd name="T58" fmla="*/ 7 w 22"/>
                  <a:gd name="T59" fmla="*/ 8 h 12"/>
                  <a:gd name="T60" fmla="*/ 8 w 22"/>
                  <a:gd name="T61" fmla="*/ 7 h 12"/>
                  <a:gd name="T62" fmla="*/ 9 w 22"/>
                  <a:gd name="T63" fmla="*/ 8 h 12"/>
                  <a:gd name="T64" fmla="*/ 10 w 22"/>
                  <a:gd name="T65" fmla="*/ 8 h 12"/>
                  <a:gd name="T66" fmla="*/ 10 w 22"/>
                  <a:gd name="T67" fmla="*/ 7 h 12"/>
                  <a:gd name="T68" fmla="*/ 11 w 22"/>
                  <a:gd name="T69" fmla="*/ 6 h 12"/>
                  <a:gd name="T70" fmla="*/ 13 w 22"/>
                  <a:gd name="T71" fmla="*/ 5 h 12"/>
                  <a:gd name="T72" fmla="*/ 14 w 22"/>
                  <a:gd name="T73" fmla="*/ 6 h 12"/>
                  <a:gd name="T74" fmla="*/ 16 w 22"/>
                  <a:gd name="T75" fmla="*/ 7 h 12"/>
                  <a:gd name="T76" fmla="*/ 16 w 22"/>
                  <a:gd name="T77" fmla="*/ 4 h 12"/>
                  <a:gd name="T78" fmla="*/ 15 w 22"/>
                  <a:gd name="T79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2" h="12">
                    <a:moveTo>
                      <a:pt x="15" y="8"/>
                    </a:moveTo>
                    <a:cubicBezTo>
                      <a:pt x="15" y="8"/>
                      <a:pt x="16" y="9"/>
                      <a:pt x="17" y="10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7" y="10"/>
                      <a:pt x="17" y="11"/>
                      <a:pt x="19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7" y="10"/>
                      <a:pt x="19" y="11"/>
                      <a:pt x="20" y="10"/>
                    </a:cubicBezTo>
                    <a:cubicBezTo>
                      <a:pt x="20" y="9"/>
                      <a:pt x="17" y="8"/>
                      <a:pt x="18" y="8"/>
                    </a:cubicBezTo>
                    <a:cubicBezTo>
                      <a:pt x="18" y="8"/>
                      <a:pt x="19" y="8"/>
                      <a:pt x="19" y="8"/>
                    </a:cubicBezTo>
                    <a:cubicBezTo>
                      <a:pt x="19" y="7"/>
                      <a:pt x="17" y="7"/>
                      <a:pt x="17" y="7"/>
                    </a:cubicBezTo>
                    <a:cubicBezTo>
                      <a:pt x="22" y="4"/>
                      <a:pt x="15" y="7"/>
                      <a:pt x="17" y="4"/>
                    </a:cubicBezTo>
                    <a:cubicBezTo>
                      <a:pt x="16" y="4"/>
                      <a:pt x="16" y="3"/>
                      <a:pt x="15" y="4"/>
                    </a:cubicBezTo>
                    <a:cubicBezTo>
                      <a:pt x="16" y="3"/>
                      <a:pt x="14" y="4"/>
                      <a:pt x="15" y="2"/>
                    </a:cubicBezTo>
                    <a:cubicBezTo>
                      <a:pt x="14" y="5"/>
                      <a:pt x="13" y="0"/>
                      <a:pt x="13" y="4"/>
                    </a:cubicBezTo>
                    <a:cubicBezTo>
                      <a:pt x="12" y="3"/>
                      <a:pt x="13" y="5"/>
                      <a:pt x="12" y="4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2"/>
                      <a:pt x="11" y="5"/>
                      <a:pt x="11" y="3"/>
                    </a:cubicBezTo>
                    <a:cubicBezTo>
                      <a:pt x="11" y="3"/>
                      <a:pt x="11" y="4"/>
                      <a:pt x="11" y="5"/>
                    </a:cubicBezTo>
                    <a:cubicBezTo>
                      <a:pt x="10" y="5"/>
                      <a:pt x="10" y="4"/>
                      <a:pt x="10" y="2"/>
                    </a:cubicBezTo>
                    <a:cubicBezTo>
                      <a:pt x="10" y="4"/>
                      <a:pt x="9" y="4"/>
                      <a:pt x="9" y="5"/>
                    </a:cubicBezTo>
                    <a:cubicBezTo>
                      <a:pt x="9" y="5"/>
                      <a:pt x="10" y="5"/>
                      <a:pt x="10" y="6"/>
                    </a:cubicBezTo>
                    <a:cubicBezTo>
                      <a:pt x="9" y="5"/>
                      <a:pt x="9" y="7"/>
                      <a:pt x="9" y="8"/>
                    </a:cubicBezTo>
                    <a:cubicBezTo>
                      <a:pt x="8" y="6"/>
                      <a:pt x="9" y="8"/>
                      <a:pt x="8" y="6"/>
                    </a:cubicBezTo>
                    <a:cubicBezTo>
                      <a:pt x="9" y="5"/>
                      <a:pt x="9" y="5"/>
                      <a:pt x="9" y="3"/>
                    </a:cubicBezTo>
                    <a:cubicBezTo>
                      <a:pt x="8" y="3"/>
                      <a:pt x="8" y="4"/>
                      <a:pt x="7" y="5"/>
                    </a:cubicBezTo>
                    <a:cubicBezTo>
                      <a:pt x="7" y="5"/>
                      <a:pt x="7" y="4"/>
                      <a:pt x="7" y="4"/>
                    </a:cubicBezTo>
                    <a:cubicBezTo>
                      <a:pt x="6" y="3"/>
                      <a:pt x="7" y="6"/>
                      <a:pt x="6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6"/>
                      <a:pt x="4" y="5"/>
                      <a:pt x="4" y="6"/>
                    </a:cubicBezTo>
                    <a:cubicBezTo>
                      <a:pt x="4" y="6"/>
                      <a:pt x="5" y="7"/>
                      <a:pt x="5" y="7"/>
                    </a:cubicBezTo>
                    <a:cubicBezTo>
                      <a:pt x="3" y="5"/>
                      <a:pt x="5" y="9"/>
                      <a:pt x="3" y="7"/>
                    </a:cubicBezTo>
                    <a:cubicBezTo>
                      <a:pt x="5" y="9"/>
                      <a:pt x="5" y="9"/>
                      <a:pt x="6" y="10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9"/>
                      <a:pt x="2" y="7"/>
                      <a:pt x="2" y="6"/>
                    </a:cubicBezTo>
                    <a:cubicBezTo>
                      <a:pt x="3" y="7"/>
                      <a:pt x="2" y="7"/>
                      <a:pt x="3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4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1" y="10"/>
                      <a:pt x="0" y="12"/>
                      <a:pt x="2" y="12"/>
                    </a:cubicBezTo>
                    <a:cubicBezTo>
                      <a:pt x="3" y="12"/>
                      <a:pt x="5" y="12"/>
                      <a:pt x="6" y="12"/>
                    </a:cubicBezTo>
                    <a:cubicBezTo>
                      <a:pt x="5" y="11"/>
                      <a:pt x="3" y="11"/>
                      <a:pt x="2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3" y="11"/>
                      <a:pt x="2" y="10"/>
                      <a:pt x="1" y="10"/>
                    </a:cubicBezTo>
                    <a:cubicBezTo>
                      <a:pt x="0" y="10"/>
                      <a:pt x="3" y="10"/>
                      <a:pt x="2" y="10"/>
                    </a:cubicBezTo>
                    <a:cubicBezTo>
                      <a:pt x="4" y="10"/>
                      <a:pt x="4" y="10"/>
                      <a:pt x="5" y="11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6" y="10"/>
                    </a:cubicBezTo>
                    <a:cubicBezTo>
                      <a:pt x="4" y="10"/>
                      <a:pt x="7" y="10"/>
                      <a:pt x="6" y="1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5" y="10"/>
                      <a:pt x="5" y="10"/>
                      <a:pt x="5" y="9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5" y="9"/>
                      <a:pt x="4" y="8"/>
                      <a:pt x="4" y="8"/>
                    </a:cubicBezTo>
                    <a:cubicBezTo>
                      <a:pt x="6" y="9"/>
                      <a:pt x="6" y="9"/>
                      <a:pt x="7" y="10"/>
                    </a:cubicBezTo>
                    <a:cubicBezTo>
                      <a:pt x="5" y="8"/>
                      <a:pt x="7" y="9"/>
                      <a:pt x="6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8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7"/>
                      <a:pt x="7" y="8"/>
                    </a:cubicBezTo>
                    <a:cubicBezTo>
                      <a:pt x="7" y="7"/>
                      <a:pt x="8" y="7"/>
                      <a:pt x="7" y="5"/>
                    </a:cubicBezTo>
                    <a:cubicBezTo>
                      <a:pt x="7" y="6"/>
                      <a:pt x="8" y="7"/>
                      <a:pt x="8" y="7"/>
                    </a:cubicBezTo>
                    <a:cubicBezTo>
                      <a:pt x="8" y="5"/>
                      <a:pt x="8" y="7"/>
                      <a:pt x="8" y="6"/>
                    </a:cubicBezTo>
                    <a:cubicBezTo>
                      <a:pt x="9" y="8"/>
                      <a:pt x="9" y="7"/>
                      <a:pt x="9" y="8"/>
                    </a:cubicBezTo>
                    <a:cubicBezTo>
                      <a:pt x="9" y="9"/>
                      <a:pt x="9" y="7"/>
                      <a:pt x="9" y="7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6"/>
                      <a:pt x="10" y="8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7"/>
                      <a:pt x="11" y="8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2" y="8"/>
                      <a:pt x="12" y="6"/>
                      <a:pt x="13" y="4"/>
                    </a:cubicBezTo>
                    <a:cubicBezTo>
                      <a:pt x="13" y="4"/>
                      <a:pt x="13" y="5"/>
                      <a:pt x="13" y="5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8"/>
                      <a:pt x="14" y="6"/>
                    </a:cubicBezTo>
                    <a:cubicBezTo>
                      <a:pt x="14" y="5"/>
                      <a:pt x="13" y="7"/>
                      <a:pt x="14" y="7"/>
                    </a:cubicBezTo>
                    <a:cubicBezTo>
                      <a:pt x="16" y="5"/>
                      <a:pt x="13" y="9"/>
                      <a:pt x="16" y="7"/>
                    </a:cubicBezTo>
                    <a:cubicBezTo>
                      <a:pt x="16" y="6"/>
                      <a:pt x="16" y="5"/>
                      <a:pt x="15" y="5"/>
                    </a:cubicBezTo>
                    <a:cubicBezTo>
                      <a:pt x="16" y="5"/>
                      <a:pt x="16" y="4"/>
                      <a:pt x="16" y="4"/>
                    </a:cubicBezTo>
                    <a:cubicBezTo>
                      <a:pt x="17" y="5"/>
                      <a:pt x="16" y="6"/>
                      <a:pt x="17" y="6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3" y="8"/>
                      <a:pt x="19" y="7"/>
                      <a:pt x="15" y="8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80" name="Freeform 1281"/>
              <p:cNvSpPr/>
              <p:nvPr/>
            </p:nvSpPr>
            <p:spPr bwMode="auto">
              <a:xfrm>
                <a:off x="634" y="3008"/>
                <a:ext cx="3" cy="6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1 w 1"/>
                  <a:gd name="T5" fmla="*/ 1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81" name="Freeform 1282"/>
              <p:cNvSpPr/>
              <p:nvPr/>
            </p:nvSpPr>
            <p:spPr bwMode="auto">
              <a:xfrm>
                <a:off x="637" y="3008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82" name="Freeform 1283"/>
              <p:cNvSpPr/>
              <p:nvPr/>
            </p:nvSpPr>
            <p:spPr bwMode="auto">
              <a:xfrm>
                <a:off x="642" y="3017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83" name="Rectangle 1284"/>
              <p:cNvSpPr>
                <a:spLocks noChangeArrowheads="1"/>
              </p:cNvSpPr>
              <p:nvPr/>
            </p:nvSpPr>
            <p:spPr bwMode="auto">
              <a:xfrm>
                <a:off x="645" y="3019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84" name="Freeform 1285"/>
              <p:cNvSpPr/>
              <p:nvPr/>
            </p:nvSpPr>
            <p:spPr bwMode="auto">
              <a:xfrm>
                <a:off x="607" y="3019"/>
                <a:ext cx="46" cy="25"/>
              </a:xfrm>
              <a:custGeom>
                <a:avLst/>
                <a:gdLst>
                  <a:gd name="T0" fmla="*/ 4 w 17"/>
                  <a:gd name="T1" fmla="*/ 3 h 9"/>
                  <a:gd name="T2" fmla="*/ 3 w 17"/>
                  <a:gd name="T3" fmla="*/ 4 h 9"/>
                  <a:gd name="T4" fmla="*/ 3 w 17"/>
                  <a:gd name="T5" fmla="*/ 2 h 9"/>
                  <a:gd name="T6" fmla="*/ 0 w 17"/>
                  <a:gd name="T7" fmla="*/ 3 h 9"/>
                  <a:gd name="T8" fmla="*/ 9 w 17"/>
                  <a:gd name="T9" fmla="*/ 6 h 9"/>
                  <a:gd name="T10" fmla="*/ 8 w 17"/>
                  <a:gd name="T11" fmla="*/ 7 h 9"/>
                  <a:gd name="T12" fmla="*/ 11 w 17"/>
                  <a:gd name="T13" fmla="*/ 5 h 9"/>
                  <a:gd name="T14" fmla="*/ 12 w 17"/>
                  <a:gd name="T15" fmla="*/ 7 h 9"/>
                  <a:gd name="T16" fmla="*/ 13 w 17"/>
                  <a:gd name="T17" fmla="*/ 5 h 9"/>
                  <a:gd name="T18" fmla="*/ 13 w 17"/>
                  <a:gd name="T19" fmla="*/ 5 h 9"/>
                  <a:gd name="T20" fmla="*/ 14 w 17"/>
                  <a:gd name="T21" fmla="*/ 5 h 9"/>
                  <a:gd name="T22" fmla="*/ 13 w 17"/>
                  <a:gd name="T23" fmla="*/ 4 h 9"/>
                  <a:gd name="T24" fmla="*/ 14 w 17"/>
                  <a:gd name="T25" fmla="*/ 4 h 9"/>
                  <a:gd name="T26" fmla="*/ 14 w 17"/>
                  <a:gd name="T27" fmla="*/ 4 h 9"/>
                  <a:gd name="T28" fmla="*/ 14 w 17"/>
                  <a:gd name="T29" fmla="*/ 3 h 9"/>
                  <a:gd name="T30" fmla="*/ 15 w 17"/>
                  <a:gd name="T31" fmla="*/ 4 h 9"/>
                  <a:gd name="T32" fmla="*/ 15 w 17"/>
                  <a:gd name="T33" fmla="*/ 1 h 9"/>
                  <a:gd name="T34" fmla="*/ 14 w 17"/>
                  <a:gd name="T35" fmla="*/ 0 h 9"/>
                  <a:gd name="T36" fmla="*/ 14 w 17"/>
                  <a:gd name="T37" fmla="*/ 2 h 9"/>
                  <a:gd name="T38" fmla="*/ 14 w 17"/>
                  <a:gd name="T39" fmla="*/ 2 h 9"/>
                  <a:gd name="T40" fmla="*/ 14 w 17"/>
                  <a:gd name="T41" fmla="*/ 3 h 9"/>
                  <a:gd name="T42" fmla="*/ 13 w 17"/>
                  <a:gd name="T43" fmla="*/ 1 h 9"/>
                  <a:gd name="T44" fmla="*/ 11 w 17"/>
                  <a:gd name="T45" fmla="*/ 1 h 9"/>
                  <a:gd name="T46" fmla="*/ 11 w 17"/>
                  <a:gd name="T47" fmla="*/ 1 h 9"/>
                  <a:gd name="T48" fmla="*/ 11 w 17"/>
                  <a:gd name="T49" fmla="*/ 2 h 9"/>
                  <a:gd name="T50" fmla="*/ 12 w 17"/>
                  <a:gd name="T51" fmla="*/ 2 h 9"/>
                  <a:gd name="T52" fmla="*/ 13 w 17"/>
                  <a:gd name="T53" fmla="*/ 4 h 9"/>
                  <a:gd name="T54" fmla="*/ 12 w 17"/>
                  <a:gd name="T55" fmla="*/ 5 h 9"/>
                  <a:gd name="T56" fmla="*/ 12 w 17"/>
                  <a:gd name="T57" fmla="*/ 3 h 9"/>
                  <a:gd name="T58" fmla="*/ 12 w 17"/>
                  <a:gd name="T59" fmla="*/ 4 h 9"/>
                  <a:gd name="T60" fmla="*/ 11 w 17"/>
                  <a:gd name="T61" fmla="*/ 2 h 9"/>
                  <a:gd name="T62" fmla="*/ 11 w 17"/>
                  <a:gd name="T63" fmla="*/ 4 h 9"/>
                  <a:gd name="T64" fmla="*/ 8 w 17"/>
                  <a:gd name="T65" fmla="*/ 4 h 9"/>
                  <a:gd name="T66" fmla="*/ 9 w 17"/>
                  <a:gd name="T67" fmla="*/ 3 h 9"/>
                  <a:gd name="T68" fmla="*/ 8 w 17"/>
                  <a:gd name="T69" fmla="*/ 4 h 9"/>
                  <a:gd name="T70" fmla="*/ 6 w 17"/>
                  <a:gd name="T71" fmla="*/ 3 h 9"/>
                  <a:gd name="T72" fmla="*/ 6 w 17"/>
                  <a:gd name="T73" fmla="*/ 4 h 9"/>
                  <a:gd name="T74" fmla="*/ 5 w 17"/>
                  <a:gd name="T75" fmla="*/ 3 h 9"/>
                  <a:gd name="T76" fmla="*/ 5 w 17"/>
                  <a:gd name="T77" fmla="*/ 3 h 9"/>
                  <a:gd name="T78" fmla="*/ 2 w 17"/>
                  <a:gd name="T79" fmla="*/ 4 h 9"/>
                  <a:gd name="T80" fmla="*/ 4 w 17"/>
                  <a:gd name="T81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7" h="9">
                    <a:moveTo>
                      <a:pt x="4" y="3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2" y="3"/>
                      <a:pt x="3" y="2"/>
                    </a:cubicBezTo>
                    <a:cubicBezTo>
                      <a:pt x="1" y="3"/>
                      <a:pt x="2" y="1"/>
                      <a:pt x="0" y="3"/>
                    </a:cubicBezTo>
                    <a:cubicBezTo>
                      <a:pt x="2" y="5"/>
                      <a:pt x="5" y="8"/>
                      <a:pt x="9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10" y="5"/>
                      <a:pt x="11" y="9"/>
                      <a:pt x="11" y="5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3" y="7"/>
                      <a:pt x="12" y="4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14" y="4"/>
                      <a:pt x="14" y="4"/>
                    </a:cubicBezTo>
                    <a:cubicBezTo>
                      <a:pt x="15" y="4"/>
                      <a:pt x="14" y="4"/>
                      <a:pt x="14" y="4"/>
                    </a:cubicBezTo>
                    <a:cubicBezTo>
                      <a:pt x="15" y="5"/>
                      <a:pt x="14" y="3"/>
                      <a:pt x="14" y="3"/>
                    </a:cubicBezTo>
                    <a:cubicBezTo>
                      <a:pt x="15" y="3"/>
                      <a:pt x="15" y="4"/>
                      <a:pt x="15" y="4"/>
                    </a:cubicBezTo>
                    <a:cubicBezTo>
                      <a:pt x="15" y="3"/>
                      <a:pt x="17" y="3"/>
                      <a:pt x="15" y="1"/>
                    </a:cubicBezTo>
                    <a:cubicBezTo>
                      <a:pt x="15" y="1"/>
                      <a:pt x="14" y="1"/>
                      <a:pt x="14" y="0"/>
                    </a:cubicBezTo>
                    <a:cubicBezTo>
                      <a:pt x="13" y="0"/>
                      <a:pt x="14" y="1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6" y="5"/>
                      <a:pt x="14" y="2"/>
                      <a:pt x="14" y="3"/>
                    </a:cubicBezTo>
                    <a:cubicBezTo>
                      <a:pt x="13" y="2"/>
                      <a:pt x="14" y="2"/>
                      <a:pt x="13" y="1"/>
                    </a:cubicBezTo>
                    <a:cubicBezTo>
                      <a:pt x="11" y="0"/>
                      <a:pt x="13" y="4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3"/>
                      <a:pt x="13" y="4"/>
                      <a:pt x="13" y="4"/>
                    </a:cubicBezTo>
                    <a:cubicBezTo>
                      <a:pt x="12" y="3"/>
                      <a:pt x="13" y="5"/>
                      <a:pt x="12" y="5"/>
                    </a:cubicBezTo>
                    <a:cubicBezTo>
                      <a:pt x="11" y="4"/>
                      <a:pt x="12" y="4"/>
                      <a:pt x="12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1" y="4"/>
                      <a:pt x="11" y="3"/>
                      <a:pt x="11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0" y="3"/>
                      <a:pt x="9" y="3"/>
                      <a:pt x="8" y="4"/>
                    </a:cubicBezTo>
                    <a:cubicBezTo>
                      <a:pt x="8" y="4"/>
                      <a:pt x="8" y="3"/>
                      <a:pt x="9" y="3"/>
                    </a:cubicBezTo>
                    <a:cubicBezTo>
                      <a:pt x="9" y="3"/>
                      <a:pt x="8" y="4"/>
                      <a:pt x="8" y="4"/>
                    </a:cubicBezTo>
                    <a:cubicBezTo>
                      <a:pt x="7" y="5"/>
                      <a:pt x="7" y="5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6"/>
                      <a:pt x="6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4"/>
                      <a:pt x="3" y="5"/>
                      <a:pt x="2" y="4"/>
                    </a:cubicBezTo>
                    <a:cubicBezTo>
                      <a:pt x="3" y="4"/>
                      <a:pt x="3" y="4"/>
                      <a:pt x="4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85" name="Freeform 1286"/>
              <p:cNvSpPr/>
              <p:nvPr/>
            </p:nvSpPr>
            <p:spPr bwMode="auto">
              <a:xfrm>
                <a:off x="604" y="3022"/>
                <a:ext cx="8" cy="3"/>
              </a:xfrm>
              <a:custGeom>
                <a:avLst/>
                <a:gdLst>
                  <a:gd name="T0" fmla="*/ 1 w 3"/>
                  <a:gd name="T1" fmla="*/ 1 h 1"/>
                  <a:gd name="T2" fmla="*/ 2 w 3"/>
                  <a:gd name="T3" fmla="*/ 0 h 1"/>
                  <a:gd name="T4" fmla="*/ 0 w 3"/>
                  <a:gd name="T5" fmla="*/ 0 h 1"/>
                  <a:gd name="T6" fmla="*/ 1 w 3"/>
                  <a:gd name="T7" fmla="*/ 1 h 1"/>
                  <a:gd name="T8" fmla="*/ 1 w 3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1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86" name="Freeform 1287"/>
              <p:cNvSpPr/>
              <p:nvPr/>
            </p:nvSpPr>
            <p:spPr bwMode="auto">
              <a:xfrm>
                <a:off x="602" y="2989"/>
                <a:ext cx="24" cy="33"/>
              </a:xfrm>
              <a:custGeom>
                <a:avLst/>
                <a:gdLst>
                  <a:gd name="T0" fmla="*/ 6 w 9"/>
                  <a:gd name="T1" fmla="*/ 4 h 12"/>
                  <a:gd name="T2" fmla="*/ 6 w 9"/>
                  <a:gd name="T3" fmla="*/ 3 h 12"/>
                  <a:gd name="T4" fmla="*/ 1 w 9"/>
                  <a:gd name="T5" fmla="*/ 6 h 12"/>
                  <a:gd name="T6" fmla="*/ 2 w 9"/>
                  <a:gd name="T7" fmla="*/ 9 h 12"/>
                  <a:gd name="T8" fmla="*/ 1 w 9"/>
                  <a:gd name="T9" fmla="*/ 9 h 12"/>
                  <a:gd name="T10" fmla="*/ 2 w 9"/>
                  <a:gd name="T11" fmla="*/ 11 h 12"/>
                  <a:gd name="T12" fmla="*/ 1 w 9"/>
                  <a:gd name="T13" fmla="*/ 10 h 12"/>
                  <a:gd name="T14" fmla="*/ 2 w 9"/>
                  <a:gd name="T15" fmla="*/ 10 h 12"/>
                  <a:gd name="T16" fmla="*/ 2 w 9"/>
                  <a:gd name="T17" fmla="*/ 9 h 12"/>
                  <a:gd name="T18" fmla="*/ 3 w 9"/>
                  <a:gd name="T19" fmla="*/ 10 h 12"/>
                  <a:gd name="T20" fmla="*/ 2 w 9"/>
                  <a:gd name="T21" fmla="*/ 6 h 12"/>
                  <a:gd name="T22" fmla="*/ 4 w 9"/>
                  <a:gd name="T23" fmla="*/ 8 h 12"/>
                  <a:gd name="T24" fmla="*/ 6 w 9"/>
                  <a:gd name="T25" fmla="*/ 7 h 12"/>
                  <a:gd name="T26" fmla="*/ 5 w 9"/>
                  <a:gd name="T27" fmla="*/ 6 h 12"/>
                  <a:gd name="T28" fmla="*/ 4 w 9"/>
                  <a:gd name="T29" fmla="*/ 5 h 12"/>
                  <a:gd name="T30" fmla="*/ 6 w 9"/>
                  <a:gd name="T31" fmla="*/ 6 h 12"/>
                  <a:gd name="T32" fmla="*/ 8 w 9"/>
                  <a:gd name="T33" fmla="*/ 5 h 12"/>
                  <a:gd name="T34" fmla="*/ 8 w 9"/>
                  <a:gd name="T35" fmla="*/ 3 h 12"/>
                  <a:gd name="T36" fmla="*/ 8 w 9"/>
                  <a:gd name="T37" fmla="*/ 4 h 12"/>
                  <a:gd name="T38" fmla="*/ 9 w 9"/>
                  <a:gd name="T39" fmla="*/ 5 h 12"/>
                  <a:gd name="T40" fmla="*/ 9 w 9"/>
                  <a:gd name="T41" fmla="*/ 1 h 12"/>
                  <a:gd name="T42" fmla="*/ 6 w 9"/>
                  <a:gd name="T4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12">
                    <a:moveTo>
                      <a:pt x="6" y="4"/>
                    </a:move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3" y="5"/>
                      <a:pt x="1" y="6"/>
                    </a:cubicBezTo>
                    <a:cubicBezTo>
                      <a:pt x="0" y="7"/>
                      <a:pt x="2" y="8"/>
                      <a:pt x="2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0"/>
                      <a:pt x="0" y="12"/>
                      <a:pt x="2" y="11"/>
                    </a:cubicBezTo>
                    <a:cubicBezTo>
                      <a:pt x="2" y="11"/>
                      <a:pt x="1" y="11"/>
                      <a:pt x="1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4" y="9"/>
                      <a:pt x="0" y="8"/>
                      <a:pt x="2" y="6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7"/>
                      <a:pt x="5" y="6"/>
                      <a:pt x="6" y="7"/>
                    </a:cubicBezTo>
                    <a:cubicBezTo>
                      <a:pt x="6" y="7"/>
                      <a:pt x="5" y="6"/>
                      <a:pt x="5" y="6"/>
                    </a:cubicBezTo>
                    <a:cubicBezTo>
                      <a:pt x="5" y="6"/>
                      <a:pt x="5" y="6"/>
                      <a:pt x="4" y="5"/>
                    </a:cubicBezTo>
                    <a:cubicBezTo>
                      <a:pt x="5" y="3"/>
                      <a:pt x="5" y="6"/>
                      <a:pt x="6" y="6"/>
                    </a:cubicBezTo>
                    <a:cubicBezTo>
                      <a:pt x="6" y="5"/>
                      <a:pt x="7" y="4"/>
                      <a:pt x="8" y="5"/>
                    </a:cubicBezTo>
                    <a:cubicBezTo>
                      <a:pt x="7" y="4"/>
                      <a:pt x="8" y="3"/>
                      <a:pt x="8" y="3"/>
                    </a:cubicBezTo>
                    <a:cubicBezTo>
                      <a:pt x="9" y="3"/>
                      <a:pt x="8" y="4"/>
                      <a:pt x="8" y="4"/>
                    </a:cubicBezTo>
                    <a:cubicBezTo>
                      <a:pt x="9" y="4"/>
                      <a:pt x="9" y="5"/>
                      <a:pt x="9" y="5"/>
                    </a:cubicBezTo>
                    <a:cubicBezTo>
                      <a:pt x="9" y="4"/>
                      <a:pt x="9" y="2"/>
                      <a:pt x="9" y="1"/>
                    </a:cubicBezTo>
                    <a:cubicBezTo>
                      <a:pt x="8" y="0"/>
                      <a:pt x="7" y="4"/>
                      <a:pt x="6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87" name="Rectangle 1288"/>
              <p:cNvSpPr>
                <a:spLocks noChangeArrowheads="1"/>
              </p:cNvSpPr>
              <p:nvPr/>
            </p:nvSpPr>
            <p:spPr bwMode="auto">
              <a:xfrm>
                <a:off x="618" y="2998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88" name="Freeform 1289"/>
              <p:cNvSpPr/>
              <p:nvPr/>
            </p:nvSpPr>
            <p:spPr bwMode="auto">
              <a:xfrm>
                <a:off x="787" y="3183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89" name="Freeform 1290"/>
              <p:cNvSpPr/>
              <p:nvPr/>
            </p:nvSpPr>
            <p:spPr bwMode="auto">
              <a:xfrm>
                <a:off x="779" y="3174"/>
                <a:ext cx="8" cy="14"/>
              </a:xfrm>
              <a:custGeom>
                <a:avLst/>
                <a:gdLst>
                  <a:gd name="T0" fmla="*/ 0 w 3"/>
                  <a:gd name="T1" fmla="*/ 0 h 5"/>
                  <a:gd name="T2" fmla="*/ 0 w 3"/>
                  <a:gd name="T3" fmla="*/ 1 h 5"/>
                  <a:gd name="T4" fmla="*/ 3 w 3"/>
                  <a:gd name="T5" fmla="*/ 5 h 5"/>
                  <a:gd name="T6" fmla="*/ 2 w 3"/>
                  <a:gd name="T7" fmla="*/ 2 h 5"/>
                  <a:gd name="T8" fmla="*/ 2 w 3"/>
                  <a:gd name="T9" fmla="*/ 3 h 5"/>
                  <a:gd name="T10" fmla="*/ 1 w 3"/>
                  <a:gd name="T11" fmla="*/ 1 h 5"/>
                  <a:gd name="T12" fmla="*/ 1 w 3"/>
                  <a:gd name="T13" fmla="*/ 2 h 5"/>
                  <a:gd name="T14" fmla="*/ 0 w 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4"/>
                      <a:pt x="1" y="3"/>
                      <a:pt x="3" y="5"/>
                    </a:cubicBezTo>
                    <a:cubicBezTo>
                      <a:pt x="3" y="5"/>
                      <a:pt x="3" y="3"/>
                      <a:pt x="2" y="2"/>
                    </a:cubicBezTo>
                    <a:cubicBezTo>
                      <a:pt x="2" y="2"/>
                      <a:pt x="2" y="4"/>
                      <a:pt x="2" y="3"/>
                    </a:cubicBezTo>
                    <a:cubicBezTo>
                      <a:pt x="2" y="2"/>
                      <a:pt x="2" y="2"/>
                      <a:pt x="1" y="1"/>
                    </a:cubicBezTo>
                    <a:cubicBezTo>
                      <a:pt x="1" y="0"/>
                      <a:pt x="2" y="2"/>
                      <a:pt x="1" y="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90" name="Freeform 1291"/>
              <p:cNvSpPr/>
              <p:nvPr/>
            </p:nvSpPr>
            <p:spPr bwMode="auto">
              <a:xfrm>
                <a:off x="781" y="3180"/>
                <a:ext cx="0" cy="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91" name="Freeform 1292"/>
              <p:cNvSpPr/>
              <p:nvPr/>
            </p:nvSpPr>
            <p:spPr bwMode="auto">
              <a:xfrm>
                <a:off x="781" y="3183"/>
                <a:ext cx="0" cy="5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92" name="Freeform 1293"/>
              <p:cNvSpPr/>
              <p:nvPr/>
            </p:nvSpPr>
            <p:spPr bwMode="auto">
              <a:xfrm>
                <a:off x="779" y="3185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93" name="Freeform 1294"/>
              <p:cNvSpPr/>
              <p:nvPr/>
            </p:nvSpPr>
            <p:spPr bwMode="auto">
              <a:xfrm>
                <a:off x="776" y="3180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1 w 1"/>
                  <a:gd name="T3" fmla="*/ 3 h 4"/>
                  <a:gd name="T4" fmla="*/ 1 w 1"/>
                  <a:gd name="T5" fmla="*/ 3 h 4"/>
                  <a:gd name="T6" fmla="*/ 1 w 1"/>
                  <a:gd name="T7" fmla="*/ 1 h 4"/>
                  <a:gd name="T8" fmla="*/ 1 w 1"/>
                  <a:gd name="T9" fmla="*/ 1 h 4"/>
                  <a:gd name="T10" fmla="*/ 0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1" y="4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0" y="0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94" name="Freeform 1295"/>
              <p:cNvSpPr/>
              <p:nvPr/>
            </p:nvSpPr>
            <p:spPr bwMode="auto">
              <a:xfrm>
                <a:off x="779" y="318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95" name="Freeform 1296"/>
              <p:cNvSpPr/>
              <p:nvPr/>
            </p:nvSpPr>
            <p:spPr bwMode="auto">
              <a:xfrm>
                <a:off x="779" y="3183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2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96" name="Freeform 1297"/>
              <p:cNvSpPr/>
              <p:nvPr/>
            </p:nvSpPr>
            <p:spPr bwMode="auto">
              <a:xfrm>
                <a:off x="773" y="3177"/>
                <a:ext cx="3" cy="11"/>
              </a:xfrm>
              <a:custGeom>
                <a:avLst/>
                <a:gdLst>
                  <a:gd name="T0" fmla="*/ 1 w 1"/>
                  <a:gd name="T1" fmla="*/ 4 h 4"/>
                  <a:gd name="T2" fmla="*/ 1 w 1"/>
                  <a:gd name="T3" fmla="*/ 3 h 4"/>
                  <a:gd name="T4" fmla="*/ 0 w 1"/>
                  <a:gd name="T5" fmla="*/ 0 h 4"/>
                  <a:gd name="T6" fmla="*/ 0 w 1"/>
                  <a:gd name="T7" fmla="*/ 1 h 4"/>
                  <a:gd name="T8" fmla="*/ 1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cubicBezTo>
                      <a:pt x="0" y="2"/>
                      <a:pt x="1" y="4"/>
                      <a:pt x="1" y="3"/>
                    </a:cubicBezTo>
                    <a:cubicBezTo>
                      <a:pt x="1" y="3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3"/>
                      <a:pt x="1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97" name="Freeform 1298"/>
              <p:cNvSpPr/>
              <p:nvPr/>
            </p:nvSpPr>
            <p:spPr bwMode="auto">
              <a:xfrm>
                <a:off x="773" y="3174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98" name="Freeform 1299"/>
              <p:cNvSpPr/>
              <p:nvPr/>
            </p:nvSpPr>
            <p:spPr bwMode="auto">
              <a:xfrm>
                <a:off x="770" y="3177"/>
                <a:ext cx="3" cy="8"/>
              </a:xfrm>
              <a:custGeom>
                <a:avLst/>
                <a:gdLst>
                  <a:gd name="T0" fmla="*/ 0 w 1"/>
                  <a:gd name="T1" fmla="*/ 2 h 3"/>
                  <a:gd name="T2" fmla="*/ 1 w 1"/>
                  <a:gd name="T3" fmla="*/ 1 h 3"/>
                  <a:gd name="T4" fmla="*/ 0 w 1"/>
                  <a:gd name="T5" fmla="*/ 2 h 3"/>
                  <a:gd name="T6" fmla="*/ 1 w 1"/>
                  <a:gd name="T7" fmla="*/ 1 h 3"/>
                  <a:gd name="T8" fmla="*/ 0 w 1"/>
                  <a:gd name="T9" fmla="*/ 3 h 3"/>
                  <a:gd name="T10" fmla="*/ 1 w 1"/>
                  <a:gd name="T11" fmla="*/ 1 h 3"/>
                  <a:gd name="T12" fmla="*/ 1 w 1"/>
                  <a:gd name="T13" fmla="*/ 3 h 3"/>
                  <a:gd name="T14" fmla="*/ 1 w 1"/>
                  <a:gd name="T15" fmla="*/ 0 h 3"/>
                  <a:gd name="T16" fmla="*/ 1 w 1"/>
                  <a:gd name="T17" fmla="*/ 1 h 3"/>
                  <a:gd name="T18" fmla="*/ 1 w 1"/>
                  <a:gd name="T19" fmla="*/ 0 h 3"/>
                  <a:gd name="T20" fmla="*/ 1 w 1"/>
                  <a:gd name="T21" fmla="*/ 1 h 3"/>
                  <a:gd name="T22" fmla="*/ 0 w 1"/>
                  <a:gd name="T2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0" y="2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2"/>
                    </a:cubicBezTo>
                    <a:cubicBezTo>
                      <a:pt x="0" y="2"/>
                      <a:pt x="1" y="1"/>
                      <a:pt x="1" y="1"/>
                    </a:cubicBezTo>
                    <a:cubicBezTo>
                      <a:pt x="0" y="3"/>
                      <a:pt x="0" y="1"/>
                      <a:pt x="0" y="3"/>
                    </a:cubicBezTo>
                    <a:cubicBezTo>
                      <a:pt x="0" y="3"/>
                      <a:pt x="1" y="3"/>
                      <a:pt x="1" y="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0" y="2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99" name="Rectangle 1300"/>
              <p:cNvSpPr>
                <a:spLocks noChangeArrowheads="1"/>
              </p:cNvSpPr>
              <p:nvPr/>
            </p:nvSpPr>
            <p:spPr bwMode="auto">
              <a:xfrm>
                <a:off x="770" y="3183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00" name="Freeform 1301"/>
              <p:cNvSpPr/>
              <p:nvPr/>
            </p:nvSpPr>
            <p:spPr bwMode="auto">
              <a:xfrm>
                <a:off x="768" y="3180"/>
                <a:ext cx="13" cy="3"/>
              </a:xfrm>
              <a:custGeom>
                <a:avLst/>
                <a:gdLst>
                  <a:gd name="T0" fmla="*/ 0 w 5"/>
                  <a:gd name="T1" fmla="*/ 1 h 1"/>
                  <a:gd name="T2" fmla="*/ 1 w 5"/>
                  <a:gd name="T3" fmla="*/ 1 h 1"/>
                  <a:gd name="T4" fmla="*/ 1 w 5"/>
                  <a:gd name="T5" fmla="*/ 1 h 1"/>
                  <a:gd name="T6" fmla="*/ 2 w 5"/>
                  <a:gd name="T7" fmla="*/ 0 h 1"/>
                  <a:gd name="T8" fmla="*/ 1 w 5"/>
                  <a:gd name="T9" fmla="*/ 0 h 1"/>
                  <a:gd name="T10" fmla="*/ 3 w 5"/>
                  <a:gd name="T11" fmla="*/ 0 h 1"/>
                  <a:gd name="T12" fmla="*/ 2 w 5"/>
                  <a:gd name="T13" fmla="*/ 0 h 1"/>
                  <a:gd name="T14" fmla="*/ 3 w 5"/>
                  <a:gd name="T15" fmla="*/ 0 h 1"/>
                  <a:gd name="T16" fmla="*/ 2 w 5"/>
                  <a:gd name="T17" fmla="*/ 0 h 1"/>
                  <a:gd name="T18" fmla="*/ 2 w 5"/>
                  <a:gd name="T19" fmla="*/ 0 h 1"/>
                  <a:gd name="T20" fmla="*/ 0 w 5"/>
                  <a:gd name="T2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2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3" y="0"/>
                      <a:pt x="5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01" name="Freeform 1302"/>
              <p:cNvSpPr/>
              <p:nvPr/>
            </p:nvSpPr>
            <p:spPr bwMode="auto">
              <a:xfrm>
                <a:off x="768" y="3183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02" name="Freeform 1303"/>
              <p:cNvSpPr/>
              <p:nvPr/>
            </p:nvSpPr>
            <p:spPr bwMode="auto">
              <a:xfrm>
                <a:off x="776" y="318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03" name="Freeform 1304"/>
              <p:cNvSpPr/>
              <p:nvPr/>
            </p:nvSpPr>
            <p:spPr bwMode="auto">
              <a:xfrm>
                <a:off x="768" y="3180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04" name="Freeform 1305"/>
              <p:cNvSpPr/>
              <p:nvPr/>
            </p:nvSpPr>
            <p:spPr bwMode="auto">
              <a:xfrm>
                <a:off x="765" y="3158"/>
                <a:ext cx="27" cy="22"/>
              </a:xfrm>
              <a:custGeom>
                <a:avLst/>
                <a:gdLst>
                  <a:gd name="T0" fmla="*/ 7 w 10"/>
                  <a:gd name="T1" fmla="*/ 5 h 8"/>
                  <a:gd name="T2" fmla="*/ 8 w 10"/>
                  <a:gd name="T3" fmla="*/ 4 h 8"/>
                  <a:gd name="T4" fmla="*/ 9 w 10"/>
                  <a:gd name="T5" fmla="*/ 3 h 8"/>
                  <a:gd name="T6" fmla="*/ 10 w 10"/>
                  <a:gd name="T7" fmla="*/ 1 h 8"/>
                  <a:gd name="T8" fmla="*/ 8 w 10"/>
                  <a:gd name="T9" fmla="*/ 2 h 8"/>
                  <a:gd name="T10" fmla="*/ 9 w 10"/>
                  <a:gd name="T11" fmla="*/ 0 h 8"/>
                  <a:gd name="T12" fmla="*/ 7 w 10"/>
                  <a:gd name="T13" fmla="*/ 1 h 8"/>
                  <a:gd name="T14" fmla="*/ 6 w 10"/>
                  <a:gd name="T15" fmla="*/ 2 h 8"/>
                  <a:gd name="T16" fmla="*/ 2 w 10"/>
                  <a:gd name="T17" fmla="*/ 5 h 8"/>
                  <a:gd name="T18" fmla="*/ 3 w 10"/>
                  <a:gd name="T19" fmla="*/ 6 h 8"/>
                  <a:gd name="T20" fmla="*/ 2 w 10"/>
                  <a:gd name="T21" fmla="*/ 6 h 8"/>
                  <a:gd name="T22" fmla="*/ 2 w 10"/>
                  <a:gd name="T23" fmla="*/ 5 h 8"/>
                  <a:gd name="T24" fmla="*/ 1 w 10"/>
                  <a:gd name="T25" fmla="*/ 6 h 8"/>
                  <a:gd name="T26" fmla="*/ 4 w 10"/>
                  <a:gd name="T27" fmla="*/ 7 h 8"/>
                  <a:gd name="T28" fmla="*/ 1 w 10"/>
                  <a:gd name="T29" fmla="*/ 7 h 8"/>
                  <a:gd name="T30" fmla="*/ 2 w 10"/>
                  <a:gd name="T31" fmla="*/ 8 h 8"/>
                  <a:gd name="T32" fmla="*/ 4 w 10"/>
                  <a:gd name="T33" fmla="*/ 8 h 8"/>
                  <a:gd name="T34" fmla="*/ 5 w 10"/>
                  <a:gd name="T35" fmla="*/ 8 h 8"/>
                  <a:gd name="T36" fmla="*/ 3 w 10"/>
                  <a:gd name="T37" fmla="*/ 5 h 8"/>
                  <a:gd name="T38" fmla="*/ 4 w 10"/>
                  <a:gd name="T39" fmla="*/ 6 h 8"/>
                  <a:gd name="T40" fmla="*/ 6 w 10"/>
                  <a:gd name="T41" fmla="*/ 6 h 8"/>
                  <a:gd name="T42" fmla="*/ 5 w 10"/>
                  <a:gd name="T43" fmla="*/ 4 h 8"/>
                  <a:gd name="T44" fmla="*/ 6 w 10"/>
                  <a:gd name="T45" fmla="*/ 4 h 8"/>
                  <a:gd name="T46" fmla="*/ 5 w 10"/>
                  <a:gd name="T47" fmla="*/ 3 h 8"/>
                  <a:gd name="T48" fmla="*/ 6 w 10"/>
                  <a:gd name="T49" fmla="*/ 4 h 8"/>
                  <a:gd name="T50" fmla="*/ 5 w 10"/>
                  <a:gd name="T51" fmla="*/ 2 h 8"/>
                  <a:gd name="T52" fmla="*/ 7 w 10"/>
                  <a:gd name="T53" fmla="*/ 5 h 8"/>
                  <a:gd name="T54" fmla="*/ 6 w 10"/>
                  <a:gd name="T55" fmla="*/ 4 h 8"/>
                  <a:gd name="T56" fmla="*/ 6 w 10"/>
                  <a:gd name="T57" fmla="*/ 3 h 8"/>
                  <a:gd name="T58" fmla="*/ 7 w 10"/>
                  <a:gd name="T59" fmla="*/ 5 h 8"/>
                  <a:gd name="T60" fmla="*/ 7 w 10"/>
                  <a:gd name="T61" fmla="*/ 3 h 8"/>
                  <a:gd name="T62" fmla="*/ 7 w 10"/>
                  <a:gd name="T63" fmla="*/ 2 h 8"/>
                  <a:gd name="T64" fmla="*/ 8 w 10"/>
                  <a:gd name="T65" fmla="*/ 3 h 8"/>
                  <a:gd name="T66" fmla="*/ 7 w 10"/>
                  <a:gd name="T67" fmla="*/ 5 h 8"/>
                  <a:gd name="T68" fmla="*/ 7 w 10"/>
                  <a:gd name="T69" fmla="*/ 6 h 8"/>
                  <a:gd name="T70" fmla="*/ 8 w 10"/>
                  <a:gd name="T71" fmla="*/ 3 h 8"/>
                  <a:gd name="T72" fmla="*/ 7 w 10"/>
                  <a:gd name="T7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8">
                    <a:moveTo>
                      <a:pt x="7" y="5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8" y="3"/>
                      <a:pt x="8" y="4"/>
                      <a:pt x="9" y="3"/>
                    </a:cubicBezTo>
                    <a:cubicBezTo>
                      <a:pt x="9" y="2"/>
                      <a:pt x="9" y="2"/>
                      <a:pt x="10" y="1"/>
                    </a:cubicBezTo>
                    <a:cubicBezTo>
                      <a:pt x="9" y="1"/>
                      <a:pt x="9" y="2"/>
                      <a:pt x="8" y="2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8" y="1"/>
                      <a:pt x="7" y="2"/>
                      <a:pt x="7" y="1"/>
                    </a:cubicBezTo>
                    <a:cubicBezTo>
                      <a:pt x="6" y="0"/>
                      <a:pt x="6" y="1"/>
                      <a:pt x="6" y="2"/>
                    </a:cubicBezTo>
                    <a:cubicBezTo>
                      <a:pt x="4" y="2"/>
                      <a:pt x="3" y="4"/>
                      <a:pt x="2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5"/>
                      <a:pt x="3" y="6"/>
                      <a:pt x="2" y="6"/>
                    </a:cubicBezTo>
                    <a:cubicBezTo>
                      <a:pt x="2" y="6"/>
                      <a:pt x="2" y="5"/>
                      <a:pt x="2" y="5"/>
                    </a:cubicBezTo>
                    <a:cubicBezTo>
                      <a:pt x="0" y="5"/>
                      <a:pt x="2" y="6"/>
                      <a:pt x="1" y="6"/>
                    </a:cubicBezTo>
                    <a:cubicBezTo>
                      <a:pt x="2" y="7"/>
                      <a:pt x="3" y="7"/>
                      <a:pt x="4" y="7"/>
                    </a:cubicBezTo>
                    <a:cubicBezTo>
                      <a:pt x="1" y="7"/>
                      <a:pt x="3" y="8"/>
                      <a:pt x="1" y="7"/>
                    </a:cubicBezTo>
                    <a:cubicBezTo>
                      <a:pt x="0" y="7"/>
                      <a:pt x="3" y="7"/>
                      <a:pt x="2" y="8"/>
                    </a:cubicBezTo>
                    <a:cubicBezTo>
                      <a:pt x="4" y="8"/>
                      <a:pt x="3" y="8"/>
                      <a:pt x="4" y="8"/>
                    </a:cubicBezTo>
                    <a:cubicBezTo>
                      <a:pt x="5" y="8"/>
                      <a:pt x="4" y="8"/>
                      <a:pt x="5" y="8"/>
                    </a:cubicBezTo>
                    <a:cubicBezTo>
                      <a:pt x="6" y="8"/>
                      <a:pt x="3" y="7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4"/>
                      <a:pt x="6" y="6"/>
                    </a:cubicBezTo>
                    <a:cubicBezTo>
                      <a:pt x="5" y="5"/>
                      <a:pt x="7" y="6"/>
                      <a:pt x="5" y="4"/>
                    </a:cubicBezTo>
                    <a:cubicBezTo>
                      <a:pt x="5" y="4"/>
                      <a:pt x="5" y="4"/>
                      <a:pt x="6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6" y="4"/>
                      <a:pt x="6" y="4"/>
                    </a:cubicBezTo>
                    <a:cubicBezTo>
                      <a:pt x="5" y="3"/>
                      <a:pt x="5" y="3"/>
                      <a:pt x="5" y="2"/>
                    </a:cubicBezTo>
                    <a:cubicBezTo>
                      <a:pt x="6" y="3"/>
                      <a:pt x="7" y="4"/>
                      <a:pt x="7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7" y="4"/>
                      <a:pt x="6" y="3"/>
                      <a:pt x="6" y="3"/>
                    </a:cubicBezTo>
                    <a:cubicBezTo>
                      <a:pt x="6" y="3"/>
                      <a:pt x="7" y="4"/>
                      <a:pt x="7" y="5"/>
                    </a:cubicBezTo>
                    <a:cubicBezTo>
                      <a:pt x="7" y="5"/>
                      <a:pt x="7" y="2"/>
                      <a:pt x="7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3"/>
                      <a:pt x="8" y="3"/>
                    </a:cubicBezTo>
                    <a:cubicBezTo>
                      <a:pt x="7" y="5"/>
                      <a:pt x="7" y="4"/>
                      <a:pt x="7" y="5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5"/>
                      <a:pt x="7" y="4"/>
                      <a:pt x="8" y="3"/>
                    </a:cubicBezTo>
                    <a:cubicBezTo>
                      <a:pt x="7" y="5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05" name="Freeform 1306"/>
              <p:cNvSpPr/>
              <p:nvPr/>
            </p:nvSpPr>
            <p:spPr bwMode="auto">
              <a:xfrm>
                <a:off x="784" y="3172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06" name="Freeform 1307"/>
              <p:cNvSpPr/>
              <p:nvPr/>
            </p:nvSpPr>
            <p:spPr bwMode="auto">
              <a:xfrm>
                <a:off x="784" y="317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07" name="Rectangle 1308"/>
              <p:cNvSpPr>
                <a:spLocks noChangeArrowheads="1"/>
              </p:cNvSpPr>
              <p:nvPr/>
            </p:nvSpPr>
            <p:spPr bwMode="auto">
              <a:xfrm>
                <a:off x="784" y="3161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08" name="Freeform 1309"/>
              <p:cNvSpPr/>
              <p:nvPr/>
            </p:nvSpPr>
            <p:spPr bwMode="auto">
              <a:xfrm>
                <a:off x="784" y="3172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09" name="Freeform 1310"/>
              <p:cNvSpPr/>
              <p:nvPr/>
            </p:nvSpPr>
            <p:spPr bwMode="auto">
              <a:xfrm>
                <a:off x="781" y="3172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10" name="Rectangle 1311"/>
              <p:cNvSpPr>
                <a:spLocks noChangeArrowheads="1"/>
              </p:cNvSpPr>
              <p:nvPr/>
            </p:nvSpPr>
            <p:spPr bwMode="auto">
              <a:xfrm>
                <a:off x="784" y="3174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11" name="Freeform 1312"/>
              <p:cNvSpPr/>
              <p:nvPr/>
            </p:nvSpPr>
            <p:spPr bwMode="auto">
              <a:xfrm>
                <a:off x="784" y="3164"/>
                <a:ext cx="22" cy="16"/>
              </a:xfrm>
              <a:custGeom>
                <a:avLst/>
                <a:gdLst>
                  <a:gd name="T0" fmla="*/ 6 w 8"/>
                  <a:gd name="T1" fmla="*/ 5 h 6"/>
                  <a:gd name="T2" fmla="*/ 7 w 8"/>
                  <a:gd name="T3" fmla="*/ 4 h 6"/>
                  <a:gd name="T4" fmla="*/ 4 w 8"/>
                  <a:gd name="T5" fmla="*/ 4 h 6"/>
                  <a:gd name="T6" fmla="*/ 7 w 8"/>
                  <a:gd name="T7" fmla="*/ 3 h 6"/>
                  <a:gd name="T8" fmla="*/ 4 w 8"/>
                  <a:gd name="T9" fmla="*/ 2 h 6"/>
                  <a:gd name="T10" fmla="*/ 5 w 8"/>
                  <a:gd name="T11" fmla="*/ 1 h 6"/>
                  <a:gd name="T12" fmla="*/ 2 w 8"/>
                  <a:gd name="T13" fmla="*/ 3 h 6"/>
                  <a:gd name="T14" fmla="*/ 4 w 8"/>
                  <a:gd name="T15" fmla="*/ 0 h 6"/>
                  <a:gd name="T16" fmla="*/ 4 w 8"/>
                  <a:gd name="T17" fmla="*/ 0 h 6"/>
                  <a:gd name="T18" fmla="*/ 3 w 8"/>
                  <a:gd name="T19" fmla="*/ 0 h 6"/>
                  <a:gd name="T20" fmla="*/ 2 w 8"/>
                  <a:gd name="T21" fmla="*/ 1 h 6"/>
                  <a:gd name="T22" fmla="*/ 1 w 8"/>
                  <a:gd name="T23" fmla="*/ 3 h 6"/>
                  <a:gd name="T24" fmla="*/ 2 w 8"/>
                  <a:gd name="T25" fmla="*/ 2 h 6"/>
                  <a:gd name="T26" fmla="*/ 1 w 8"/>
                  <a:gd name="T27" fmla="*/ 3 h 6"/>
                  <a:gd name="T28" fmla="*/ 2 w 8"/>
                  <a:gd name="T29" fmla="*/ 3 h 6"/>
                  <a:gd name="T30" fmla="*/ 1 w 8"/>
                  <a:gd name="T31" fmla="*/ 4 h 6"/>
                  <a:gd name="T32" fmla="*/ 2 w 8"/>
                  <a:gd name="T33" fmla="*/ 3 h 6"/>
                  <a:gd name="T34" fmla="*/ 2 w 8"/>
                  <a:gd name="T35" fmla="*/ 3 h 6"/>
                  <a:gd name="T36" fmla="*/ 3 w 8"/>
                  <a:gd name="T37" fmla="*/ 2 h 6"/>
                  <a:gd name="T38" fmla="*/ 2 w 8"/>
                  <a:gd name="T39" fmla="*/ 4 h 6"/>
                  <a:gd name="T40" fmla="*/ 3 w 8"/>
                  <a:gd name="T41" fmla="*/ 3 h 6"/>
                  <a:gd name="T42" fmla="*/ 1 w 8"/>
                  <a:gd name="T43" fmla="*/ 4 h 6"/>
                  <a:gd name="T44" fmla="*/ 2 w 8"/>
                  <a:gd name="T45" fmla="*/ 4 h 6"/>
                  <a:gd name="T46" fmla="*/ 1 w 8"/>
                  <a:gd name="T47" fmla="*/ 4 h 6"/>
                  <a:gd name="T48" fmla="*/ 4 w 8"/>
                  <a:gd name="T49" fmla="*/ 3 h 6"/>
                  <a:gd name="T50" fmla="*/ 2 w 8"/>
                  <a:gd name="T51" fmla="*/ 4 h 6"/>
                  <a:gd name="T52" fmla="*/ 3 w 8"/>
                  <a:gd name="T53" fmla="*/ 4 h 6"/>
                  <a:gd name="T54" fmla="*/ 2 w 8"/>
                  <a:gd name="T55" fmla="*/ 4 h 6"/>
                  <a:gd name="T56" fmla="*/ 3 w 8"/>
                  <a:gd name="T57" fmla="*/ 5 h 6"/>
                  <a:gd name="T58" fmla="*/ 4 w 8"/>
                  <a:gd name="T59" fmla="*/ 5 h 6"/>
                  <a:gd name="T60" fmla="*/ 5 w 8"/>
                  <a:gd name="T61" fmla="*/ 5 h 6"/>
                  <a:gd name="T62" fmla="*/ 4 w 8"/>
                  <a:gd name="T63" fmla="*/ 5 h 6"/>
                  <a:gd name="T64" fmla="*/ 6 w 8"/>
                  <a:gd name="T65" fmla="*/ 6 h 6"/>
                  <a:gd name="T66" fmla="*/ 5 w 8"/>
                  <a:gd name="T67" fmla="*/ 5 h 6"/>
                  <a:gd name="T68" fmla="*/ 6 w 8"/>
                  <a:gd name="T69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6">
                    <a:moveTo>
                      <a:pt x="6" y="5"/>
                    </a:moveTo>
                    <a:cubicBezTo>
                      <a:pt x="8" y="5"/>
                      <a:pt x="7" y="4"/>
                      <a:pt x="7" y="4"/>
                    </a:cubicBezTo>
                    <a:cubicBezTo>
                      <a:pt x="7" y="3"/>
                      <a:pt x="4" y="4"/>
                      <a:pt x="4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2"/>
                      <a:pt x="6" y="1"/>
                      <a:pt x="4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4" y="1"/>
                      <a:pt x="1" y="4"/>
                      <a:pt x="2" y="3"/>
                    </a:cubicBezTo>
                    <a:cubicBezTo>
                      <a:pt x="3" y="2"/>
                      <a:pt x="3" y="1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2" y="0"/>
                      <a:pt x="2" y="2"/>
                      <a:pt x="2" y="1"/>
                    </a:cubicBezTo>
                    <a:cubicBezTo>
                      <a:pt x="2" y="2"/>
                      <a:pt x="1" y="2"/>
                      <a:pt x="1" y="3"/>
                    </a:cubicBezTo>
                    <a:cubicBezTo>
                      <a:pt x="1" y="2"/>
                      <a:pt x="1" y="3"/>
                      <a:pt x="2" y="2"/>
                    </a:cubicBezTo>
                    <a:cubicBezTo>
                      <a:pt x="1" y="3"/>
                      <a:pt x="1" y="2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3" y="2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4"/>
                      <a:pt x="0" y="5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2" y="4"/>
                      <a:pt x="1" y="4"/>
                    </a:cubicBezTo>
                    <a:cubicBezTo>
                      <a:pt x="2" y="4"/>
                      <a:pt x="4" y="3"/>
                      <a:pt x="4" y="3"/>
                    </a:cubicBezTo>
                    <a:cubicBezTo>
                      <a:pt x="3" y="4"/>
                      <a:pt x="5" y="3"/>
                      <a:pt x="2" y="4"/>
                    </a:cubicBezTo>
                    <a:cubicBezTo>
                      <a:pt x="2" y="4"/>
                      <a:pt x="3" y="4"/>
                      <a:pt x="3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4" y="4"/>
                      <a:pt x="1" y="4"/>
                      <a:pt x="3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5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6"/>
                      <a:pt x="6" y="6"/>
                    </a:cubicBezTo>
                    <a:cubicBezTo>
                      <a:pt x="6" y="6"/>
                      <a:pt x="5" y="5"/>
                      <a:pt x="5" y="5"/>
                    </a:cubicBezTo>
                    <a:cubicBezTo>
                      <a:pt x="5" y="5"/>
                      <a:pt x="7" y="5"/>
                      <a:pt x="6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12" name="Freeform 1313"/>
              <p:cNvSpPr/>
              <p:nvPr/>
            </p:nvSpPr>
            <p:spPr bwMode="auto">
              <a:xfrm>
                <a:off x="787" y="3172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13" name="Freeform 1314"/>
              <p:cNvSpPr/>
              <p:nvPr/>
            </p:nvSpPr>
            <p:spPr bwMode="auto">
              <a:xfrm>
                <a:off x="784" y="3174"/>
                <a:ext cx="19" cy="22"/>
              </a:xfrm>
              <a:custGeom>
                <a:avLst/>
                <a:gdLst>
                  <a:gd name="T0" fmla="*/ 3 w 7"/>
                  <a:gd name="T1" fmla="*/ 2 h 8"/>
                  <a:gd name="T2" fmla="*/ 2 w 7"/>
                  <a:gd name="T3" fmla="*/ 2 h 8"/>
                  <a:gd name="T4" fmla="*/ 5 w 7"/>
                  <a:gd name="T5" fmla="*/ 3 h 8"/>
                  <a:gd name="T6" fmla="*/ 5 w 7"/>
                  <a:gd name="T7" fmla="*/ 4 h 8"/>
                  <a:gd name="T8" fmla="*/ 2 w 7"/>
                  <a:gd name="T9" fmla="*/ 2 h 8"/>
                  <a:gd name="T10" fmla="*/ 2 w 7"/>
                  <a:gd name="T11" fmla="*/ 2 h 8"/>
                  <a:gd name="T12" fmla="*/ 3 w 7"/>
                  <a:gd name="T13" fmla="*/ 4 h 8"/>
                  <a:gd name="T14" fmla="*/ 4 w 7"/>
                  <a:gd name="T15" fmla="*/ 5 h 8"/>
                  <a:gd name="T16" fmla="*/ 3 w 7"/>
                  <a:gd name="T17" fmla="*/ 4 h 8"/>
                  <a:gd name="T18" fmla="*/ 2 w 7"/>
                  <a:gd name="T19" fmla="*/ 3 h 8"/>
                  <a:gd name="T20" fmla="*/ 4 w 7"/>
                  <a:gd name="T21" fmla="*/ 8 h 8"/>
                  <a:gd name="T22" fmla="*/ 4 w 7"/>
                  <a:gd name="T23" fmla="*/ 7 h 8"/>
                  <a:gd name="T24" fmla="*/ 3 w 7"/>
                  <a:gd name="T25" fmla="*/ 5 h 8"/>
                  <a:gd name="T26" fmla="*/ 3 w 7"/>
                  <a:gd name="T27" fmla="*/ 6 h 8"/>
                  <a:gd name="T28" fmla="*/ 4 w 7"/>
                  <a:gd name="T29" fmla="*/ 7 h 8"/>
                  <a:gd name="T30" fmla="*/ 7 w 7"/>
                  <a:gd name="T31" fmla="*/ 3 h 8"/>
                  <a:gd name="T32" fmla="*/ 6 w 7"/>
                  <a:gd name="T33" fmla="*/ 4 h 8"/>
                  <a:gd name="T34" fmla="*/ 5 w 7"/>
                  <a:gd name="T35" fmla="*/ 3 h 8"/>
                  <a:gd name="T36" fmla="*/ 3 w 7"/>
                  <a:gd name="T37" fmla="*/ 2 h 8"/>
                  <a:gd name="T38" fmla="*/ 4 w 7"/>
                  <a:gd name="T39" fmla="*/ 2 h 8"/>
                  <a:gd name="T40" fmla="*/ 2 w 7"/>
                  <a:gd name="T41" fmla="*/ 1 h 8"/>
                  <a:gd name="T42" fmla="*/ 1 w 7"/>
                  <a:gd name="T43" fmla="*/ 1 h 8"/>
                  <a:gd name="T44" fmla="*/ 1 w 7"/>
                  <a:gd name="T45" fmla="*/ 1 h 8"/>
                  <a:gd name="T46" fmla="*/ 3 w 7"/>
                  <a:gd name="T47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" h="8">
                    <a:moveTo>
                      <a:pt x="3" y="2"/>
                    </a:moveTo>
                    <a:cubicBezTo>
                      <a:pt x="3" y="2"/>
                      <a:pt x="2" y="2"/>
                      <a:pt x="2" y="2"/>
                    </a:cubicBezTo>
                    <a:cubicBezTo>
                      <a:pt x="3" y="2"/>
                      <a:pt x="4" y="2"/>
                      <a:pt x="5" y="3"/>
                    </a:cubicBezTo>
                    <a:cubicBezTo>
                      <a:pt x="4" y="3"/>
                      <a:pt x="5" y="4"/>
                      <a:pt x="5" y="4"/>
                    </a:cubicBezTo>
                    <a:cubicBezTo>
                      <a:pt x="4" y="4"/>
                      <a:pt x="3" y="3"/>
                      <a:pt x="2" y="2"/>
                    </a:cubicBezTo>
                    <a:cubicBezTo>
                      <a:pt x="3" y="3"/>
                      <a:pt x="2" y="2"/>
                      <a:pt x="2" y="2"/>
                    </a:cubicBezTo>
                    <a:cubicBezTo>
                      <a:pt x="3" y="3"/>
                      <a:pt x="2" y="3"/>
                      <a:pt x="3" y="4"/>
                    </a:cubicBezTo>
                    <a:cubicBezTo>
                      <a:pt x="4" y="4"/>
                      <a:pt x="4" y="5"/>
                      <a:pt x="4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3" y="4"/>
                      <a:pt x="2" y="3"/>
                    </a:cubicBezTo>
                    <a:cubicBezTo>
                      <a:pt x="3" y="5"/>
                      <a:pt x="2" y="5"/>
                      <a:pt x="4" y="8"/>
                    </a:cubicBezTo>
                    <a:cubicBezTo>
                      <a:pt x="4" y="8"/>
                      <a:pt x="4" y="8"/>
                      <a:pt x="4" y="7"/>
                    </a:cubicBezTo>
                    <a:cubicBezTo>
                      <a:pt x="3" y="7"/>
                      <a:pt x="3" y="6"/>
                      <a:pt x="3" y="5"/>
                    </a:cubicBezTo>
                    <a:cubicBezTo>
                      <a:pt x="3" y="6"/>
                      <a:pt x="3" y="5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6" y="5"/>
                      <a:pt x="7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3"/>
                      <a:pt x="6" y="3"/>
                      <a:pt x="5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3" y="2"/>
                      <a:pt x="4" y="2"/>
                    </a:cubicBezTo>
                    <a:cubicBezTo>
                      <a:pt x="3" y="2"/>
                      <a:pt x="3" y="1"/>
                      <a:pt x="2" y="1"/>
                    </a:cubicBezTo>
                    <a:cubicBezTo>
                      <a:pt x="2" y="1"/>
                      <a:pt x="3" y="1"/>
                      <a:pt x="1" y="1"/>
                    </a:cubicBezTo>
                    <a:cubicBezTo>
                      <a:pt x="0" y="0"/>
                      <a:pt x="2" y="1"/>
                      <a:pt x="1" y="1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14" name="Freeform 1315"/>
              <p:cNvSpPr/>
              <p:nvPr/>
            </p:nvSpPr>
            <p:spPr bwMode="auto">
              <a:xfrm>
                <a:off x="792" y="3177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3 h 3"/>
                  <a:gd name="T4" fmla="*/ 0 w 3"/>
                  <a:gd name="T5" fmla="*/ 0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3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15" name="Freeform 1316"/>
              <p:cNvSpPr/>
              <p:nvPr/>
            </p:nvSpPr>
            <p:spPr bwMode="auto">
              <a:xfrm>
                <a:off x="800" y="3180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16" name="Freeform 1317"/>
              <p:cNvSpPr/>
              <p:nvPr/>
            </p:nvSpPr>
            <p:spPr bwMode="auto">
              <a:xfrm>
                <a:off x="787" y="3183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17" name="Freeform 1318"/>
              <p:cNvSpPr/>
              <p:nvPr/>
            </p:nvSpPr>
            <p:spPr bwMode="auto">
              <a:xfrm>
                <a:off x="787" y="3188"/>
                <a:ext cx="8" cy="11"/>
              </a:xfrm>
              <a:custGeom>
                <a:avLst/>
                <a:gdLst>
                  <a:gd name="T0" fmla="*/ 1 w 3"/>
                  <a:gd name="T1" fmla="*/ 4 h 4"/>
                  <a:gd name="T2" fmla="*/ 3 w 3"/>
                  <a:gd name="T3" fmla="*/ 3 h 4"/>
                  <a:gd name="T4" fmla="*/ 0 w 3"/>
                  <a:gd name="T5" fmla="*/ 0 h 4"/>
                  <a:gd name="T6" fmla="*/ 1 w 3"/>
                  <a:gd name="T7" fmla="*/ 2 h 4"/>
                  <a:gd name="T8" fmla="*/ 1 w 3"/>
                  <a:gd name="T9" fmla="*/ 3 h 4"/>
                  <a:gd name="T10" fmla="*/ 1 w 3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1" y="4"/>
                    </a:moveTo>
                    <a:cubicBezTo>
                      <a:pt x="2" y="4"/>
                      <a:pt x="1" y="3"/>
                      <a:pt x="3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0" y="0"/>
                      <a:pt x="1" y="2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18" name="Freeform 1319"/>
              <p:cNvSpPr/>
              <p:nvPr/>
            </p:nvSpPr>
            <p:spPr bwMode="auto">
              <a:xfrm>
                <a:off x="754" y="3180"/>
                <a:ext cx="35" cy="22"/>
              </a:xfrm>
              <a:custGeom>
                <a:avLst/>
                <a:gdLst>
                  <a:gd name="T0" fmla="*/ 10 w 13"/>
                  <a:gd name="T1" fmla="*/ 4 h 8"/>
                  <a:gd name="T2" fmla="*/ 9 w 13"/>
                  <a:gd name="T3" fmla="*/ 4 h 8"/>
                  <a:gd name="T4" fmla="*/ 9 w 13"/>
                  <a:gd name="T5" fmla="*/ 3 h 8"/>
                  <a:gd name="T6" fmla="*/ 9 w 13"/>
                  <a:gd name="T7" fmla="*/ 3 h 8"/>
                  <a:gd name="T8" fmla="*/ 9 w 13"/>
                  <a:gd name="T9" fmla="*/ 3 h 8"/>
                  <a:gd name="T10" fmla="*/ 8 w 13"/>
                  <a:gd name="T11" fmla="*/ 4 h 8"/>
                  <a:gd name="T12" fmla="*/ 8 w 13"/>
                  <a:gd name="T13" fmla="*/ 5 h 8"/>
                  <a:gd name="T14" fmla="*/ 7 w 13"/>
                  <a:gd name="T15" fmla="*/ 3 h 8"/>
                  <a:gd name="T16" fmla="*/ 7 w 13"/>
                  <a:gd name="T17" fmla="*/ 6 h 8"/>
                  <a:gd name="T18" fmla="*/ 6 w 13"/>
                  <a:gd name="T19" fmla="*/ 5 h 8"/>
                  <a:gd name="T20" fmla="*/ 6 w 13"/>
                  <a:gd name="T21" fmla="*/ 5 h 8"/>
                  <a:gd name="T22" fmla="*/ 6 w 13"/>
                  <a:gd name="T23" fmla="*/ 5 h 8"/>
                  <a:gd name="T24" fmla="*/ 6 w 13"/>
                  <a:gd name="T25" fmla="*/ 3 h 8"/>
                  <a:gd name="T26" fmla="*/ 6 w 13"/>
                  <a:gd name="T27" fmla="*/ 3 h 8"/>
                  <a:gd name="T28" fmla="*/ 6 w 13"/>
                  <a:gd name="T29" fmla="*/ 2 h 8"/>
                  <a:gd name="T30" fmla="*/ 4 w 13"/>
                  <a:gd name="T31" fmla="*/ 2 h 8"/>
                  <a:gd name="T32" fmla="*/ 5 w 13"/>
                  <a:gd name="T33" fmla="*/ 2 h 8"/>
                  <a:gd name="T34" fmla="*/ 3 w 13"/>
                  <a:gd name="T35" fmla="*/ 4 h 8"/>
                  <a:gd name="T36" fmla="*/ 2 w 13"/>
                  <a:gd name="T37" fmla="*/ 3 h 8"/>
                  <a:gd name="T38" fmla="*/ 4 w 13"/>
                  <a:gd name="T39" fmla="*/ 2 h 8"/>
                  <a:gd name="T40" fmla="*/ 3 w 13"/>
                  <a:gd name="T41" fmla="*/ 2 h 8"/>
                  <a:gd name="T42" fmla="*/ 5 w 13"/>
                  <a:gd name="T43" fmla="*/ 1 h 8"/>
                  <a:gd name="T44" fmla="*/ 2 w 13"/>
                  <a:gd name="T45" fmla="*/ 1 h 8"/>
                  <a:gd name="T46" fmla="*/ 2 w 13"/>
                  <a:gd name="T47" fmla="*/ 1 h 8"/>
                  <a:gd name="T48" fmla="*/ 0 w 13"/>
                  <a:gd name="T49" fmla="*/ 2 h 8"/>
                  <a:gd name="T50" fmla="*/ 2 w 13"/>
                  <a:gd name="T51" fmla="*/ 5 h 8"/>
                  <a:gd name="T52" fmla="*/ 4 w 13"/>
                  <a:gd name="T53" fmla="*/ 5 h 8"/>
                  <a:gd name="T54" fmla="*/ 3 w 13"/>
                  <a:gd name="T55" fmla="*/ 6 h 8"/>
                  <a:gd name="T56" fmla="*/ 4 w 13"/>
                  <a:gd name="T57" fmla="*/ 5 h 8"/>
                  <a:gd name="T58" fmla="*/ 3 w 13"/>
                  <a:gd name="T59" fmla="*/ 6 h 8"/>
                  <a:gd name="T60" fmla="*/ 4 w 13"/>
                  <a:gd name="T61" fmla="*/ 5 h 8"/>
                  <a:gd name="T62" fmla="*/ 4 w 13"/>
                  <a:gd name="T63" fmla="*/ 7 h 8"/>
                  <a:gd name="T64" fmla="*/ 10 w 13"/>
                  <a:gd name="T65" fmla="*/ 7 h 8"/>
                  <a:gd name="T66" fmla="*/ 9 w 13"/>
                  <a:gd name="T67" fmla="*/ 6 h 8"/>
                  <a:gd name="T68" fmla="*/ 11 w 13"/>
                  <a:gd name="T69" fmla="*/ 5 h 8"/>
                  <a:gd name="T70" fmla="*/ 11 w 13"/>
                  <a:gd name="T71" fmla="*/ 4 h 8"/>
                  <a:gd name="T72" fmla="*/ 12 w 13"/>
                  <a:gd name="T73" fmla="*/ 7 h 8"/>
                  <a:gd name="T74" fmla="*/ 12 w 13"/>
                  <a:gd name="T75" fmla="*/ 6 h 8"/>
                  <a:gd name="T76" fmla="*/ 12 w 13"/>
                  <a:gd name="T77" fmla="*/ 6 h 8"/>
                  <a:gd name="T78" fmla="*/ 13 w 13"/>
                  <a:gd name="T79" fmla="*/ 6 h 8"/>
                  <a:gd name="T80" fmla="*/ 11 w 13"/>
                  <a:gd name="T81" fmla="*/ 3 h 8"/>
                  <a:gd name="T82" fmla="*/ 9 w 13"/>
                  <a:gd name="T83" fmla="*/ 2 h 8"/>
                  <a:gd name="T84" fmla="*/ 10 w 13"/>
                  <a:gd name="T85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3" h="8">
                    <a:moveTo>
                      <a:pt x="10" y="4"/>
                    </a:moveTo>
                    <a:cubicBezTo>
                      <a:pt x="9" y="4"/>
                      <a:pt x="9" y="5"/>
                      <a:pt x="9" y="4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2"/>
                      <a:pt x="9" y="4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3"/>
                      <a:pt x="9" y="5"/>
                      <a:pt x="8" y="4"/>
                    </a:cubicBezTo>
                    <a:cubicBezTo>
                      <a:pt x="8" y="4"/>
                      <a:pt x="8" y="4"/>
                      <a:pt x="8" y="5"/>
                    </a:cubicBezTo>
                    <a:cubicBezTo>
                      <a:pt x="7" y="4"/>
                      <a:pt x="8" y="4"/>
                      <a:pt x="7" y="3"/>
                    </a:cubicBezTo>
                    <a:cubicBezTo>
                      <a:pt x="7" y="3"/>
                      <a:pt x="7" y="5"/>
                      <a:pt x="7" y="6"/>
                    </a:cubicBezTo>
                    <a:cubicBezTo>
                      <a:pt x="6" y="5"/>
                      <a:pt x="6" y="7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7" y="3"/>
                      <a:pt x="6" y="5"/>
                      <a:pt x="6" y="5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5" y="4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5" y="2"/>
                      <a:pt x="4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5" y="2"/>
                      <a:pt x="3" y="4"/>
                    </a:cubicBezTo>
                    <a:cubicBezTo>
                      <a:pt x="5" y="2"/>
                      <a:pt x="2" y="4"/>
                      <a:pt x="2" y="3"/>
                    </a:cubicBezTo>
                    <a:cubicBezTo>
                      <a:pt x="3" y="2"/>
                      <a:pt x="3" y="3"/>
                      <a:pt x="4" y="2"/>
                    </a:cubicBezTo>
                    <a:cubicBezTo>
                      <a:pt x="3" y="3"/>
                      <a:pt x="4" y="2"/>
                      <a:pt x="3" y="2"/>
                    </a:cubicBezTo>
                    <a:cubicBezTo>
                      <a:pt x="5" y="1"/>
                      <a:pt x="3" y="2"/>
                      <a:pt x="5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0" y="1"/>
                      <a:pt x="0" y="2"/>
                    </a:cubicBezTo>
                    <a:cubicBezTo>
                      <a:pt x="0" y="3"/>
                      <a:pt x="2" y="4"/>
                      <a:pt x="2" y="5"/>
                    </a:cubicBezTo>
                    <a:cubicBezTo>
                      <a:pt x="3" y="4"/>
                      <a:pt x="2" y="6"/>
                      <a:pt x="4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5"/>
                      <a:pt x="4" y="5"/>
                    </a:cubicBezTo>
                    <a:cubicBezTo>
                      <a:pt x="4" y="5"/>
                      <a:pt x="4" y="6"/>
                      <a:pt x="3" y="6"/>
                    </a:cubicBezTo>
                    <a:cubicBezTo>
                      <a:pt x="4" y="7"/>
                      <a:pt x="3" y="6"/>
                      <a:pt x="4" y="5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6" y="8"/>
                      <a:pt x="8" y="6"/>
                      <a:pt x="10" y="7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10" y="6"/>
                      <a:pt x="9" y="2"/>
                      <a:pt x="11" y="5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2" y="6"/>
                      <a:pt x="12" y="7"/>
                    </a:cubicBezTo>
                    <a:cubicBezTo>
                      <a:pt x="12" y="6"/>
                      <a:pt x="12" y="7"/>
                      <a:pt x="12" y="6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1" y="4"/>
                      <a:pt x="12" y="5"/>
                      <a:pt x="13" y="6"/>
                    </a:cubicBezTo>
                    <a:cubicBezTo>
                      <a:pt x="12" y="4"/>
                      <a:pt x="11" y="4"/>
                      <a:pt x="11" y="3"/>
                    </a:cubicBezTo>
                    <a:cubicBezTo>
                      <a:pt x="11" y="5"/>
                      <a:pt x="9" y="0"/>
                      <a:pt x="9" y="2"/>
                    </a:cubicBezTo>
                    <a:cubicBezTo>
                      <a:pt x="9" y="3"/>
                      <a:pt x="9" y="3"/>
                      <a:pt x="10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19" name="Freeform 1320"/>
              <p:cNvSpPr/>
              <p:nvPr/>
            </p:nvSpPr>
            <p:spPr bwMode="auto">
              <a:xfrm>
                <a:off x="787" y="319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20" name="Freeform 1321"/>
              <p:cNvSpPr/>
              <p:nvPr/>
            </p:nvSpPr>
            <p:spPr bwMode="auto">
              <a:xfrm>
                <a:off x="759" y="318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21" name="Rectangle 1322"/>
              <p:cNvSpPr>
                <a:spLocks noChangeArrowheads="1"/>
              </p:cNvSpPr>
              <p:nvPr/>
            </p:nvSpPr>
            <p:spPr bwMode="auto">
              <a:xfrm>
                <a:off x="789" y="3196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22" name="Rectangle 1323"/>
              <p:cNvSpPr>
                <a:spLocks noChangeArrowheads="1"/>
              </p:cNvSpPr>
              <p:nvPr/>
            </p:nvSpPr>
            <p:spPr bwMode="auto">
              <a:xfrm>
                <a:off x="784" y="3188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23" name="Freeform 1324"/>
              <p:cNvSpPr/>
              <p:nvPr/>
            </p:nvSpPr>
            <p:spPr bwMode="auto">
              <a:xfrm>
                <a:off x="762" y="3177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24" name="Freeform 1325"/>
              <p:cNvSpPr/>
              <p:nvPr/>
            </p:nvSpPr>
            <p:spPr bwMode="auto">
              <a:xfrm>
                <a:off x="768" y="3172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25" name="Freeform 1326"/>
              <p:cNvSpPr/>
              <p:nvPr/>
            </p:nvSpPr>
            <p:spPr bwMode="auto">
              <a:xfrm>
                <a:off x="751" y="3147"/>
                <a:ext cx="60" cy="36"/>
              </a:xfrm>
              <a:custGeom>
                <a:avLst/>
                <a:gdLst>
                  <a:gd name="T0" fmla="*/ 17 w 22"/>
                  <a:gd name="T1" fmla="*/ 10 h 13"/>
                  <a:gd name="T2" fmla="*/ 18 w 22"/>
                  <a:gd name="T3" fmla="*/ 11 h 13"/>
                  <a:gd name="T4" fmla="*/ 20 w 22"/>
                  <a:gd name="T5" fmla="*/ 10 h 13"/>
                  <a:gd name="T6" fmla="*/ 19 w 22"/>
                  <a:gd name="T7" fmla="*/ 8 h 13"/>
                  <a:gd name="T8" fmla="*/ 17 w 22"/>
                  <a:gd name="T9" fmla="*/ 4 h 13"/>
                  <a:gd name="T10" fmla="*/ 15 w 22"/>
                  <a:gd name="T11" fmla="*/ 2 h 13"/>
                  <a:gd name="T12" fmla="*/ 12 w 22"/>
                  <a:gd name="T13" fmla="*/ 4 h 13"/>
                  <a:gd name="T14" fmla="*/ 11 w 22"/>
                  <a:gd name="T15" fmla="*/ 3 h 13"/>
                  <a:gd name="T16" fmla="*/ 10 w 22"/>
                  <a:gd name="T17" fmla="*/ 3 h 13"/>
                  <a:gd name="T18" fmla="*/ 9 w 22"/>
                  <a:gd name="T19" fmla="*/ 6 h 13"/>
                  <a:gd name="T20" fmla="*/ 8 w 22"/>
                  <a:gd name="T21" fmla="*/ 6 h 13"/>
                  <a:gd name="T22" fmla="*/ 7 w 22"/>
                  <a:gd name="T23" fmla="*/ 5 h 13"/>
                  <a:gd name="T24" fmla="*/ 6 w 22"/>
                  <a:gd name="T25" fmla="*/ 5 h 13"/>
                  <a:gd name="T26" fmla="*/ 4 w 22"/>
                  <a:gd name="T27" fmla="*/ 6 h 13"/>
                  <a:gd name="T28" fmla="*/ 3 w 22"/>
                  <a:gd name="T29" fmla="*/ 7 h 13"/>
                  <a:gd name="T30" fmla="*/ 4 w 22"/>
                  <a:gd name="T31" fmla="*/ 9 h 13"/>
                  <a:gd name="T32" fmla="*/ 2 w 22"/>
                  <a:gd name="T33" fmla="*/ 8 h 13"/>
                  <a:gd name="T34" fmla="*/ 2 w 22"/>
                  <a:gd name="T35" fmla="*/ 9 h 13"/>
                  <a:gd name="T36" fmla="*/ 2 w 22"/>
                  <a:gd name="T37" fmla="*/ 13 h 13"/>
                  <a:gd name="T38" fmla="*/ 2 w 22"/>
                  <a:gd name="T39" fmla="*/ 11 h 13"/>
                  <a:gd name="T40" fmla="*/ 1 w 22"/>
                  <a:gd name="T41" fmla="*/ 11 h 13"/>
                  <a:gd name="T42" fmla="*/ 5 w 22"/>
                  <a:gd name="T43" fmla="*/ 11 h 13"/>
                  <a:gd name="T44" fmla="*/ 6 w 22"/>
                  <a:gd name="T45" fmla="*/ 11 h 13"/>
                  <a:gd name="T46" fmla="*/ 5 w 22"/>
                  <a:gd name="T47" fmla="*/ 10 h 13"/>
                  <a:gd name="T48" fmla="*/ 6 w 22"/>
                  <a:gd name="T49" fmla="*/ 10 h 13"/>
                  <a:gd name="T50" fmla="*/ 6 w 22"/>
                  <a:gd name="T51" fmla="*/ 10 h 13"/>
                  <a:gd name="T52" fmla="*/ 6 w 22"/>
                  <a:gd name="T53" fmla="*/ 9 h 13"/>
                  <a:gd name="T54" fmla="*/ 7 w 22"/>
                  <a:gd name="T55" fmla="*/ 9 h 13"/>
                  <a:gd name="T56" fmla="*/ 7 w 22"/>
                  <a:gd name="T57" fmla="*/ 9 h 13"/>
                  <a:gd name="T58" fmla="*/ 7 w 22"/>
                  <a:gd name="T59" fmla="*/ 8 h 13"/>
                  <a:gd name="T60" fmla="*/ 8 w 22"/>
                  <a:gd name="T61" fmla="*/ 7 h 13"/>
                  <a:gd name="T62" fmla="*/ 9 w 22"/>
                  <a:gd name="T63" fmla="*/ 9 h 13"/>
                  <a:gd name="T64" fmla="*/ 9 w 22"/>
                  <a:gd name="T65" fmla="*/ 8 h 13"/>
                  <a:gd name="T66" fmla="*/ 10 w 22"/>
                  <a:gd name="T67" fmla="*/ 7 h 13"/>
                  <a:gd name="T68" fmla="*/ 11 w 22"/>
                  <a:gd name="T69" fmla="*/ 6 h 13"/>
                  <a:gd name="T70" fmla="*/ 13 w 22"/>
                  <a:gd name="T71" fmla="*/ 5 h 13"/>
                  <a:gd name="T72" fmla="*/ 14 w 22"/>
                  <a:gd name="T73" fmla="*/ 6 h 13"/>
                  <a:gd name="T74" fmla="*/ 16 w 22"/>
                  <a:gd name="T75" fmla="*/ 7 h 13"/>
                  <a:gd name="T76" fmla="*/ 16 w 22"/>
                  <a:gd name="T77" fmla="*/ 4 h 13"/>
                  <a:gd name="T78" fmla="*/ 15 w 22"/>
                  <a:gd name="T79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2" h="13">
                    <a:moveTo>
                      <a:pt x="15" y="8"/>
                    </a:moveTo>
                    <a:cubicBezTo>
                      <a:pt x="15" y="8"/>
                      <a:pt x="16" y="9"/>
                      <a:pt x="17" y="10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10"/>
                      <a:pt x="17" y="11"/>
                      <a:pt x="18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7" y="10"/>
                      <a:pt x="19" y="11"/>
                      <a:pt x="20" y="10"/>
                    </a:cubicBezTo>
                    <a:cubicBezTo>
                      <a:pt x="20" y="9"/>
                      <a:pt x="17" y="8"/>
                      <a:pt x="18" y="8"/>
                    </a:cubicBezTo>
                    <a:cubicBezTo>
                      <a:pt x="18" y="8"/>
                      <a:pt x="18" y="8"/>
                      <a:pt x="19" y="8"/>
                    </a:cubicBezTo>
                    <a:cubicBezTo>
                      <a:pt x="19" y="7"/>
                      <a:pt x="17" y="7"/>
                      <a:pt x="17" y="7"/>
                    </a:cubicBezTo>
                    <a:cubicBezTo>
                      <a:pt x="22" y="4"/>
                      <a:pt x="15" y="7"/>
                      <a:pt x="17" y="4"/>
                    </a:cubicBezTo>
                    <a:cubicBezTo>
                      <a:pt x="16" y="4"/>
                      <a:pt x="16" y="3"/>
                      <a:pt x="15" y="4"/>
                    </a:cubicBezTo>
                    <a:cubicBezTo>
                      <a:pt x="15" y="3"/>
                      <a:pt x="14" y="4"/>
                      <a:pt x="15" y="2"/>
                    </a:cubicBezTo>
                    <a:cubicBezTo>
                      <a:pt x="14" y="5"/>
                      <a:pt x="13" y="0"/>
                      <a:pt x="12" y="4"/>
                    </a:cubicBezTo>
                    <a:cubicBezTo>
                      <a:pt x="12" y="3"/>
                      <a:pt x="12" y="5"/>
                      <a:pt x="12" y="4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2"/>
                      <a:pt x="11" y="5"/>
                      <a:pt x="11" y="3"/>
                    </a:cubicBezTo>
                    <a:cubicBezTo>
                      <a:pt x="10" y="3"/>
                      <a:pt x="11" y="4"/>
                      <a:pt x="11" y="5"/>
                    </a:cubicBezTo>
                    <a:cubicBezTo>
                      <a:pt x="10" y="5"/>
                      <a:pt x="10" y="4"/>
                      <a:pt x="10" y="3"/>
                    </a:cubicBezTo>
                    <a:cubicBezTo>
                      <a:pt x="10" y="5"/>
                      <a:pt x="9" y="4"/>
                      <a:pt x="9" y="5"/>
                    </a:cubicBezTo>
                    <a:cubicBezTo>
                      <a:pt x="9" y="5"/>
                      <a:pt x="10" y="5"/>
                      <a:pt x="9" y="6"/>
                    </a:cubicBezTo>
                    <a:cubicBezTo>
                      <a:pt x="9" y="6"/>
                      <a:pt x="9" y="7"/>
                      <a:pt x="9" y="8"/>
                    </a:cubicBezTo>
                    <a:cubicBezTo>
                      <a:pt x="8" y="6"/>
                      <a:pt x="9" y="8"/>
                      <a:pt x="8" y="6"/>
                    </a:cubicBezTo>
                    <a:cubicBezTo>
                      <a:pt x="8" y="5"/>
                      <a:pt x="9" y="5"/>
                      <a:pt x="9" y="3"/>
                    </a:cubicBezTo>
                    <a:cubicBezTo>
                      <a:pt x="8" y="3"/>
                      <a:pt x="7" y="4"/>
                      <a:pt x="7" y="5"/>
                    </a:cubicBezTo>
                    <a:cubicBezTo>
                      <a:pt x="7" y="5"/>
                      <a:pt x="7" y="4"/>
                      <a:pt x="7" y="4"/>
                    </a:cubicBezTo>
                    <a:cubicBezTo>
                      <a:pt x="6" y="3"/>
                      <a:pt x="6" y="6"/>
                      <a:pt x="6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6"/>
                      <a:pt x="4" y="5"/>
                      <a:pt x="4" y="6"/>
                    </a:cubicBezTo>
                    <a:cubicBezTo>
                      <a:pt x="4" y="6"/>
                      <a:pt x="4" y="7"/>
                      <a:pt x="5" y="7"/>
                    </a:cubicBezTo>
                    <a:cubicBezTo>
                      <a:pt x="3" y="5"/>
                      <a:pt x="5" y="9"/>
                      <a:pt x="3" y="7"/>
                    </a:cubicBezTo>
                    <a:cubicBezTo>
                      <a:pt x="5" y="9"/>
                      <a:pt x="5" y="10"/>
                      <a:pt x="5" y="10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9"/>
                      <a:pt x="2" y="7"/>
                      <a:pt x="2" y="6"/>
                    </a:cubicBezTo>
                    <a:cubicBezTo>
                      <a:pt x="2" y="7"/>
                      <a:pt x="1" y="7"/>
                      <a:pt x="2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4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1" y="10"/>
                      <a:pt x="0" y="12"/>
                      <a:pt x="2" y="13"/>
                    </a:cubicBezTo>
                    <a:cubicBezTo>
                      <a:pt x="3" y="12"/>
                      <a:pt x="5" y="12"/>
                      <a:pt x="6" y="12"/>
                    </a:cubicBezTo>
                    <a:cubicBezTo>
                      <a:pt x="5" y="11"/>
                      <a:pt x="3" y="11"/>
                      <a:pt x="2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3" y="11"/>
                      <a:pt x="2" y="10"/>
                      <a:pt x="1" y="11"/>
                    </a:cubicBezTo>
                    <a:cubicBezTo>
                      <a:pt x="0" y="10"/>
                      <a:pt x="3" y="10"/>
                      <a:pt x="2" y="10"/>
                    </a:cubicBezTo>
                    <a:cubicBezTo>
                      <a:pt x="4" y="10"/>
                      <a:pt x="4" y="10"/>
                      <a:pt x="5" y="11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6" y="11"/>
                    </a:cubicBezTo>
                    <a:cubicBezTo>
                      <a:pt x="4" y="10"/>
                      <a:pt x="7" y="11"/>
                      <a:pt x="6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4" y="10"/>
                      <a:pt x="5" y="10"/>
                      <a:pt x="4" y="9"/>
                    </a:cubicBezTo>
                    <a:cubicBezTo>
                      <a:pt x="6" y="10"/>
                      <a:pt x="5" y="10"/>
                      <a:pt x="6" y="10"/>
                    </a:cubicBezTo>
                    <a:cubicBezTo>
                      <a:pt x="5" y="9"/>
                      <a:pt x="4" y="8"/>
                      <a:pt x="4" y="8"/>
                    </a:cubicBezTo>
                    <a:cubicBezTo>
                      <a:pt x="6" y="9"/>
                      <a:pt x="5" y="9"/>
                      <a:pt x="6" y="10"/>
                    </a:cubicBezTo>
                    <a:cubicBezTo>
                      <a:pt x="5" y="8"/>
                      <a:pt x="6" y="9"/>
                      <a:pt x="6" y="8"/>
                    </a:cubicBezTo>
                    <a:cubicBezTo>
                      <a:pt x="6" y="8"/>
                      <a:pt x="6" y="8"/>
                      <a:pt x="6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8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10"/>
                      <a:pt x="6" y="7"/>
                      <a:pt x="7" y="8"/>
                    </a:cubicBezTo>
                    <a:cubicBezTo>
                      <a:pt x="7" y="7"/>
                      <a:pt x="7" y="7"/>
                      <a:pt x="7" y="5"/>
                    </a:cubicBezTo>
                    <a:cubicBezTo>
                      <a:pt x="7" y="6"/>
                      <a:pt x="8" y="7"/>
                      <a:pt x="8" y="7"/>
                    </a:cubicBezTo>
                    <a:cubicBezTo>
                      <a:pt x="8" y="5"/>
                      <a:pt x="8" y="7"/>
                      <a:pt x="8" y="6"/>
                    </a:cubicBezTo>
                    <a:cubicBezTo>
                      <a:pt x="8" y="8"/>
                      <a:pt x="8" y="7"/>
                      <a:pt x="9" y="9"/>
                    </a:cubicBezTo>
                    <a:cubicBezTo>
                      <a:pt x="9" y="9"/>
                      <a:pt x="9" y="7"/>
                      <a:pt x="9" y="7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8"/>
                      <a:pt x="9" y="6"/>
                      <a:pt x="10" y="8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7"/>
                      <a:pt x="11" y="8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8"/>
                      <a:pt x="12" y="6"/>
                      <a:pt x="13" y="4"/>
                    </a:cubicBezTo>
                    <a:cubicBezTo>
                      <a:pt x="13" y="4"/>
                      <a:pt x="13" y="5"/>
                      <a:pt x="13" y="5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8"/>
                      <a:pt x="14" y="6"/>
                    </a:cubicBezTo>
                    <a:cubicBezTo>
                      <a:pt x="14" y="5"/>
                      <a:pt x="13" y="7"/>
                      <a:pt x="13" y="7"/>
                    </a:cubicBezTo>
                    <a:cubicBezTo>
                      <a:pt x="15" y="5"/>
                      <a:pt x="13" y="9"/>
                      <a:pt x="16" y="7"/>
                    </a:cubicBezTo>
                    <a:cubicBezTo>
                      <a:pt x="16" y="6"/>
                      <a:pt x="16" y="5"/>
                      <a:pt x="15" y="5"/>
                    </a:cubicBezTo>
                    <a:cubicBezTo>
                      <a:pt x="16" y="5"/>
                      <a:pt x="16" y="4"/>
                      <a:pt x="16" y="4"/>
                    </a:cubicBezTo>
                    <a:cubicBezTo>
                      <a:pt x="17" y="5"/>
                      <a:pt x="16" y="6"/>
                      <a:pt x="17" y="6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3" y="8"/>
                      <a:pt x="18" y="7"/>
                      <a:pt x="15" y="8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26" name="Freeform 1327"/>
              <p:cNvSpPr/>
              <p:nvPr/>
            </p:nvSpPr>
            <p:spPr bwMode="auto">
              <a:xfrm>
                <a:off x="784" y="3164"/>
                <a:ext cx="0" cy="5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27" name="Freeform 1328"/>
              <p:cNvSpPr/>
              <p:nvPr/>
            </p:nvSpPr>
            <p:spPr bwMode="auto">
              <a:xfrm>
                <a:off x="784" y="3164"/>
                <a:ext cx="3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28" name="Freeform 1329"/>
              <p:cNvSpPr/>
              <p:nvPr/>
            </p:nvSpPr>
            <p:spPr bwMode="auto">
              <a:xfrm>
                <a:off x="792" y="317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29" name="Rectangle 1330"/>
              <p:cNvSpPr>
                <a:spLocks noChangeArrowheads="1"/>
              </p:cNvSpPr>
              <p:nvPr/>
            </p:nvSpPr>
            <p:spPr bwMode="auto">
              <a:xfrm>
                <a:off x="795" y="3174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30" name="Freeform 1331"/>
              <p:cNvSpPr/>
              <p:nvPr/>
            </p:nvSpPr>
            <p:spPr bwMode="auto">
              <a:xfrm>
                <a:off x="757" y="3174"/>
                <a:ext cx="46" cy="25"/>
              </a:xfrm>
              <a:custGeom>
                <a:avLst/>
                <a:gdLst>
                  <a:gd name="T0" fmla="*/ 4 w 17"/>
                  <a:gd name="T1" fmla="*/ 3 h 9"/>
                  <a:gd name="T2" fmla="*/ 2 w 17"/>
                  <a:gd name="T3" fmla="*/ 4 h 9"/>
                  <a:gd name="T4" fmla="*/ 3 w 17"/>
                  <a:gd name="T5" fmla="*/ 2 h 9"/>
                  <a:gd name="T6" fmla="*/ 0 w 17"/>
                  <a:gd name="T7" fmla="*/ 3 h 9"/>
                  <a:gd name="T8" fmla="*/ 9 w 17"/>
                  <a:gd name="T9" fmla="*/ 6 h 9"/>
                  <a:gd name="T10" fmla="*/ 8 w 17"/>
                  <a:gd name="T11" fmla="*/ 7 h 9"/>
                  <a:gd name="T12" fmla="*/ 11 w 17"/>
                  <a:gd name="T13" fmla="*/ 5 h 9"/>
                  <a:gd name="T14" fmla="*/ 11 w 17"/>
                  <a:gd name="T15" fmla="*/ 7 h 9"/>
                  <a:gd name="T16" fmla="*/ 13 w 17"/>
                  <a:gd name="T17" fmla="*/ 5 h 9"/>
                  <a:gd name="T18" fmla="*/ 13 w 17"/>
                  <a:gd name="T19" fmla="*/ 5 h 9"/>
                  <a:gd name="T20" fmla="*/ 13 w 17"/>
                  <a:gd name="T21" fmla="*/ 5 h 9"/>
                  <a:gd name="T22" fmla="*/ 13 w 17"/>
                  <a:gd name="T23" fmla="*/ 4 h 9"/>
                  <a:gd name="T24" fmla="*/ 14 w 17"/>
                  <a:gd name="T25" fmla="*/ 4 h 9"/>
                  <a:gd name="T26" fmla="*/ 14 w 17"/>
                  <a:gd name="T27" fmla="*/ 4 h 9"/>
                  <a:gd name="T28" fmla="*/ 14 w 17"/>
                  <a:gd name="T29" fmla="*/ 3 h 9"/>
                  <a:gd name="T30" fmla="*/ 15 w 17"/>
                  <a:gd name="T31" fmla="*/ 4 h 9"/>
                  <a:gd name="T32" fmla="*/ 15 w 17"/>
                  <a:gd name="T33" fmla="*/ 1 h 9"/>
                  <a:gd name="T34" fmla="*/ 14 w 17"/>
                  <a:gd name="T35" fmla="*/ 0 h 9"/>
                  <a:gd name="T36" fmla="*/ 14 w 17"/>
                  <a:gd name="T37" fmla="*/ 2 h 9"/>
                  <a:gd name="T38" fmla="*/ 14 w 17"/>
                  <a:gd name="T39" fmla="*/ 2 h 9"/>
                  <a:gd name="T40" fmla="*/ 14 w 17"/>
                  <a:gd name="T41" fmla="*/ 3 h 9"/>
                  <a:gd name="T42" fmla="*/ 13 w 17"/>
                  <a:gd name="T43" fmla="*/ 1 h 9"/>
                  <a:gd name="T44" fmla="*/ 11 w 17"/>
                  <a:gd name="T45" fmla="*/ 1 h 9"/>
                  <a:gd name="T46" fmla="*/ 11 w 17"/>
                  <a:gd name="T47" fmla="*/ 1 h 9"/>
                  <a:gd name="T48" fmla="*/ 11 w 17"/>
                  <a:gd name="T49" fmla="*/ 2 h 9"/>
                  <a:gd name="T50" fmla="*/ 12 w 17"/>
                  <a:gd name="T51" fmla="*/ 2 h 9"/>
                  <a:gd name="T52" fmla="*/ 12 w 17"/>
                  <a:gd name="T53" fmla="*/ 5 h 9"/>
                  <a:gd name="T54" fmla="*/ 12 w 17"/>
                  <a:gd name="T55" fmla="*/ 5 h 9"/>
                  <a:gd name="T56" fmla="*/ 12 w 17"/>
                  <a:gd name="T57" fmla="*/ 3 h 9"/>
                  <a:gd name="T58" fmla="*/ 11 w 17"/>
                  <a:gd name="T59" fmla="*/ 4 h 9"/>
                  <a:gd name="T60" fmla="*/ 10 w 17"/>
                  <a:gd name="T61" fmla="*/ 2 h 9"/>
                  <a:gd name="T62" fmla="*/ 11 w 17"/>
                  <a:gd name="T63" fmla="*/ 4 h 9"/>
                  <a:gd name="T64" fmla="*/ 8 w 17"/>
                  <a:gd name="T65" fmla="*/ 4 h 9"/>
                  <a:gd name="T66" fmla="*/ 8 w 17"/>
                  <a:gd name="T67" fmla="*/ 3 h 9"/>
                  <a:gd name="T68" fmla="*/ 8 w 17"/>
                  <a:gd name="T69" fmla="*/ 5 h 9"/>
                  <a:gd name="T70" fmla="*/ 6 w 17"/>
                  <a:gd name="T71" fmla="*/ 4 h 9"/>
                  <a:gd name="T72" fmla="*/ 6 w 17"/>
                  <a:gd name="T73" fmla="*/ 4 h 9"/>
                  <a:gd name="T74" fmla="*/ 4 w 17"/>
                  <a:gd name="T75" fmla="*/ 3 h 9"/>
                  <a:gd name="T76" fmla="*/ 4 w 17"/>
                  <a:gd name="T77" fmla="*/ 3 h 9"/>
                  <a:gd name="T78" fmla="*/ 2 w 17"/>
                  <a:gd name="T79" fmla="*/ 5 h 9"/>
                  <a:gd name="T80" fmla="*/ 4 w 17"/>
                  <a:gd name="T81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7" h="9">
                    <a:moveTo>
                      <a:pt x="4" y="3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1" y="3"/>
                      <a:pt x="3" y="2"/>
                    </a:cubicBezTo>
                    <a:cubicBezTo>
                      <a:pt x="1" y="3"/>
                      <a:pt x="1" y="1"/>
                      <a:pt x="0" y="3"/>
                    </a:cubicBezTo>
                    <a:cubicBezTo>
                      <a:pt x="2" y="5"/>
                      <a:pt x="5" y="8"/>
                      <a:pt x="9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9" y="5"/>
                      <a:pt x="11" y="9"/>
                      <a:pt x="11" y="5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2" y="7"/>
                      <a:pt x="12" y="4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4" y="4"/>
                    </a:cubicBezTo>
                    <a:cubicBezTo>
                      <a:pt x="15" y="4"/>
                      <a:pt x="14" y="4"/>
                      <a:pt x="14" y="4"/>
                    </a:cubicBezTo>
                    <a:cubicBezTo>
                      <a:pt x="15" y="5"/>
                      <a:pt x="14" y="3"/>
                      <a:pt x="14" y="3"/>
                    </a:cubicBezTo>
                    <a:cubicBezTo>
                      <a:pt x="15" y="3"/>
                      <a:pt x="15" y="4"/>
                      <a:pt x="15" y="4"/>
                    </a:cubicBezTo>
                    <a:cubicBezTo>
                      <a:pt x="15" y="3"/>
                      <a:pt x="17" y="3"/>
                      <a:pt x="15" y="1"/>
                    </a:cubicBezTo>
                    <a:cubicBezTo>
                      <a:pt x="15" y="1"/>
                      <a:pt x="14" y="1"/>
                      <a:pt x="14" y="0"/>
                    </a:cubicBezTo>
                    <a:cubicBezTo>
                      <a:pt x="13" y="0"/>
                      <a:pt x="14" y="1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6" y="5"/>
                      <a:pt x="13" y="2"/>
                      <a:pt x="14" y="3"/>
                    </a:cubicBezTo>
                    <a:cubicBezTo>
                      <a:pt x="13" y="2"/>
                      <a:pt x="13" y="2"/>
                      <a:pt x="13" y="1"/>
                    </a:cubicBezTo>
                    <a:cubicBezTo>
                      <a:pt x="11" y="0"/>
                      <a:pt x="13" y="4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3"/>
                      <a:pt x="12" y="4"/>
                      <a:pt x="12" y="5"/>
                    </a:cubicBezTo>
                    <a:cubicBezTo>
                      <a:pt x="12" y="3"/>
                      <a:pt x="12" y="5"/>
                      <a:pt x="12" y="5"/>
                    </a:cubicBezTo>
                    <a:cubicBezTo>
                      <a:pt x="11" y="4"/>
                      <a:pt x="12" y="4"/>
                      <a:pt x="12" y="3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3"/>
                      <a:pt x="10" y="2"/>
                    </a:cubicBezTo>
                    <a:cubicBezTo>
                      <a:pt x="10" y="3"/>
                      <a:pt x="11" y="3"/>
                      <a:pt x="11" y="4"/>
                    </a:cubicBezTo>
                    <a:cubicBezTo>
                      <a:pt x="10" y="3"/>
                      <a:pt x="9" y="3"/>
                      <a:pt x="8" y="4"/>
                    </a:cubicBezTo>
                    <a:cubicBezTo>
                      <a:pt x="8" y="4"/>
                      <a:pt x="8" y="3"/>
                      <a:pt x="8" y="3"/>
                    </a:cubicBezTo>
                    <a:cubicBezTo>
                      <a:pt x="8" y="3"/>
                      <a:pt x="8" y="4"/>
                      <a:pt x="8" y="5"/>
                    </a:cubicBezTo>
                    <a:cubicBezTo>
                      <a:pt x="7" y="5"/>
                      <a:pt x="6" y="5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6"/>
                      <a:pt x="5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3" y="5"/>
                      <a:pt x="2" y="5"/>
                    </a:cubicBezTo>
                    <a:cubicBezTo>
                      <a:pt x="3" y="4"/>
                      <a:pt x="3" y="4"/>
                      <a:pt x="4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31" name="Freeform 1332"/>
              <p:cNvSpPr/>
              <p:nvPr/>
            </p:nvSpPr>
            <p:spPr bwMode="auto">
              <a:xfrm>
                <a:off x="754" y="3177"/>
                <a:ext cx="5" cy="3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1 w 2"/>
                  <a:gd name="T7" fmla="*/ 1 h 1"/>
                  <a:gd name="T8" fmla="*/ 1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32" name="Freeform 1333"/>
              <p:cNvSpPr/>
              <p:nvPr/>
            </p:nvSpPr>
            <p:spPr bwMode="auto">
              <a:xfrm>
                <a:off x="751" y="3145"/>
                <a:ext cx="25" cy="32"/>
              </a:xfrm>
              <a:custGeom>
                <a:avLst/>
                <a:gdLst>
                  <a:gd name="T0" fmla="*/ 6 w 9"/>
                  <a:gd name="T1" fmla="*/ 4 h 12"/>
                  <a:gd name="T2" fmla="*/ 6 w 9"/>
                  <a:gd name="T3" fmla="*/ 3 h 12"/>
                  <a:gd name="T4" fmla="*/ 1 w 9"/>
                  <a:gd name="T5" fmla="*/ 6 h 12"/>
                  <a:gd name="T6" fmla="*/ 2 w 9"/>
                  <a:gd name="T7" fmla="*/ 9 h 12"/>
                  <a:gd name="T8" fmla="*/ 0 w 9"/>
                  <a:gd name="T9" fmla="*/ 9 h 12"/>
                  <a:gd name="T10" fmla="*/ 2 w 9"/>
                  <a:gd name="T11" fmla="*/ 11 h 12"/>
                  <a:gd name="T12" fmla="*/ 1 w 9"/>
                  <a:gd name="T13" fmla="*/ 10 h 12"/>
                  <a:gd name="T14" fmla="*/ 2 w 9"/>
                  <a:gd name="T15" fmla="*/ 10 h 12"/>
                  <a:gd name="T16" fmla="*/ 2 w 9"/>
                  <a:gd name="T17" fmla="*/ 9 h 12"/>
                  <a:gd name="T18" fmla="*/ 3 w 9"/>
                  <a:gd name="T19" fmla="*/ 10 h 12"/>
                  <a:gd name="T20" fmla="*/ 2 w 9"/>
                  <a:gd name="T21" fmla="*/ 7 h 12"/>
                  <a:gd name="T22" fmla="*/ 4 w 9"/>
                  <a:gd name="T23" fmla="*/ 8 h 12"/>
                  <a:gd name="T24" fmla="*/ 6 w 9"/>
                  <a:gd name="T25" fmla="*/ 7 h 12"/>
                  <a:gd name="T26" fmla="*/ 5 w 9"/>
                  <a:gd name="T27" fmla="*/ 6 h 12"/>
                  <a:gd name="T28" fmla="*/ 4 w 9"/>
                  <a:gd name="T29" fmla="*/ 5 h 12"/>
                  <a:gd name="T30" fmla="*/ 6 w 9"/>
                  <a:gd name="T31" fmla="*/ 7 h 12"/>
                  <a:gd name="T32" fmla="*/ 8 w 9"/>
                  <a:gd name="T33" fmla="*/ 5 h 12"/>
                  <a:gd name="T34" fmla="*/ 8 w 9"/>
                  <a:gd name="T35" fmla="*/ 3 h 12"/>
                  <a:gd name="T36" fmla="*/ 8 w 9"/>
                  <a:gd name="T37" fmla="*/ 4 h 12"/>
                  <a:gd name="T38" fmla="*/ 9 w 9"/>
                  <a:gd name="T39" fmla="*/ 5 h 12"/>
                  <a:gd name="T40" fmla="*/ 9 w 9"/>
                  <a:gd name="T41" fmla="*/ 1 h 12"/>
                  <a:gd name="T42" fmla="*/ 6 w 9"/>
                  <a:gd name="T4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12">
                    <a:moveTo>
                      <a:pt x="6" y="4"/>
                    </a:move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3" y="5"/>
                      <a:pt x="1" y="6"/>
                    </a:cubicBezTo>
                    <a:cubicBezTo>
                      <a:pt x="0" y="7"/>
                      <a:pt x="2" y="8"/>
                      <a:pt x="2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10"/>
                      <a:pt x="0" y="12"/>
                      <a:pt x="2" y="11"/>
                    </a:cubicBezTo>
                    <a:cubicBezTo>
                      <a:pt x="2" y="11"/>
                      <a:pt x="1" y="11"/>
                      <a:pt x="1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4" y="9"/>
                      <a:pt x="0" y="8"/>
                      <a:pt x="2" y="7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7"/>
                      <a:pt x="4" y="6"/>
                      <a:pt x="6" y="7"/>
                    </a:cubicBezTo>
                    <a:cubicBezTo>
                      <a:pt x="6" y="7"/>
                      <a:pt x="5" y="6"/>
                      <a:pt x="5" y="6"/>
                    </a:cubicBezTo>
                    <a:cubicBezTo>
                      <a:pt x="5" y="6"/>
                      <a:pt x="4" y="6"/>
                      <a:pt x="4" y="5"/>
                    </a:cubicBezTo>
                    <a:cubicBezTo>
                      <a:pt x="5" y="3"/>
                      <a:pt x="5" y="6"/>
                      <a:pt x="6" y="7"/>
                    </a:cubicBezTo>
                    <a:cubicBezTo>
                      <a:pt x="6" y="5"/>
                      <a:pt x="7" y="4"/>
                      <a:pt x="8" y="5"/>
                    </a:cubicBezTo>
                    <a:cubicBezTo>
                      <a:pt x="7" y="4"/>
                      <a:pt x="8" y="3"/>
                      <a:pt x="8" y="3"/>
                    </a:cubicBezTo>
                    <a:cubicBezTo>
                      <a:pt x="9" y="3"/>
                      <a:pt x="8" y="4"/>
                      <a:pt x="8" y="4"/>
                    </a:cubicBezTo>
                    <a:cubicBezTo>
                      <a:pt x="9" y="4"/>
                      <a:pt x="9" y="5"/>
                      <a:pt x="9" y="5"/>
                    </a:cubicBezTo>
                    <a:cubicBezTo>
                      <a:pt x="8" y="4"/>
                      <a:pt x="8" y="2"/>
                      <a:pt x="9" y="1"/>
                    </a:cubicBezTo>
                    <a:cubicBezTo>
                      <a:pt x="7" y="0"/>
                      <a:pt x="7" y="4"/>
                      <a:pt x="6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33" name="Rectangle 1334"/>
              <p:cNvSpPr>
                <a:spLocks noChangeArrowheads="1"/>
              </p:cNvSpPr>
              <p:nvPr/>
            </p:nvSpPr>
            <p:spPr bwMode="auto">
              <a:xfrm>
                <a:off x="768" y="3153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34" name="Freeform 1335"/>
              <p:cNvSpPr/>
              <p:nvPr/>
            </p:nvSpPr>
            <p:spPr bwMode="auto">
              <a:xfrm>
                <a:off x="759" y="3079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35" name="Freeform 1336"/>
              <p:cNvSpPr/>
              <p:nvPr/>
            </p:nvSpPr>
            <p:spPr bwMode="auto">
              <a:xfrm>
                <a:off x="751" y="3071"/>
                <a:ext cx="8" cy="14"/>
              </a:xfrm>
              <a:custGeom>
                <a:avLst/>
                <a:gdLst>
                  <a:gd name="T0" fmla="*/ 0 w 3"/>
                  <a:gd name="T1" fmla="*/ 0 h 5"/>
                  <a:gd name="T2" fmla="*/ 0 w 3"/>
                  <a:gd name="T3" fmla="*/ 1 h 5"/>
                  <a:gd name="T4" fmla="*/ 3 w 3"/>
                  <a:gd name="T5" fmla="*/ 5 h 5"/>
                  <a:gd name="T6" fmla="*/ 2 w 3"/>
                  <a:gd name="T7" fmla="*/ 2 h 5"/>
                  <a:gd name="T8" fmla="*/ 2 w 3"/>
                  <a:gd name="T9" fmla="*/ 3 h 5"/>
                  <a:gd name="T10" fmla="*/ 1 w 3"/>
                  <a:gd name="T11" fmla="*/ 1 h 5"/>
                  <a:gd name="T12" fmla="*/ 1 w 3"/>
                  <a:gd name="T13" fmla="*/ 2 h 5"/>
                  <a:gd name="T14" fmla="*/ 0 w 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4"/>
                      <a:pt x="1" y="3"/>
                      <a:pt x="3" y="5"/>
                    </a:cubicBezTo>
                    <a:cubicBezTo>
                      <a:pt x="3" y="5"/>
                      <a:pt x="3" y="3"/>
                      <a:pt x="2" y="2"/>
                    </a:cubicBezTo>
                    <a:cubicBezTo>
                      <a:pt x="2" y="2"/>
                      <a:pt x="2" y="4"/>
                      <a:pt x="2" y="3"/>
                    </a:cubicBezTo>
                    <a:cubicBezTo>
                      <a:pt x="1" y="2"/>
                      <a:pt x="2" y="2"/>
                      <a:pt x="1" y="1"/>
                    </a:cubicBezTo>
                    <a:cubicBezTo>
                      <a:pt x="0" y="0"/>
                      <a:pt x="1" y="2"/>
                      <a:pt x="1" y="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36" name="Freeform 1337"/>
              <p:cNvSpPr/>
              <p:nvPr/>
            </p:nvSpPr>
            <p:spPr bwMode="auto">
              <a:xfrm>
                <a:off x="754" y="3076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37" name="Freeform 1338"/>
              <p:cNvSpPr/>
              <p:nvPr/>
            </p:nvSpPr>
            <p:spPr bwMode="auto">
              <a:xfrm>
                <a:off x="751" y="3079"/>
                <a:ext cx="3" cy="6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0 h 2"/>
                  <a:gd name="T4" fmla="*/ 1 w 1"/>
                  <a:gd name="T5" fmla="*/ 2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1" y="0"/>
                      <a:pt x="0" y="0"/>
                    </a:cubicBezTo>
                    <a:cubicBezTo>
                      <a:pt x="1" y="2"/>
                      <a:pt x="1" y="2"/>
                      <a:pt x="1" y="2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38" name="Freeform 1339"/>
              <p:cNvSpPr/>
              <p:nvPr/>
            </p:nvSpPr>
            <p:spPr bwMode="auto">
              <a:xfrm>
                <a:off x="751" y="3082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39" name="Freeform 1340"/>
              <p:cNvSpPr/>
              <p:nvPr/>
            </p:nvSpPr>
            <p:spPr bwMode="auto">
              <a:xfrm>
                <a:off x="749" y="3076"/>
                <a:ext cx="2" cy="9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3 h 3"/>
                  <a:gd name="T4" fmla="*/ 1 w 1"/>
                  <a:gd name="T5" fmla="*/ 2 h 3"/>
                  <a:gd name="T6" fmla="*/ 0 w 1"/>
                  <a:gd name="T7" fmla="*/ 1 h 3"/>
                  <a:gd name="T8" fmla="*/ 1 w 1"/>
                  <a:gd name="T9" fmla="*/ 1 h 3"/>
                  <a:gd name="T10" fmla="*/ 0 w 1"/>
                  <a:gd name="T11" fmla="*/ 0 h 3"/>
                  <a:gd name="T12" fmla="*/ 0 w 1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0"/>
                      <a:pt x="0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40" name="Freeform 1341"/>
              <p:cNvSpPr/>
              <p:nvPr/>
            </p:nvSpPr>
            <p:spPr bwMode="auto">
              <a:xfrm>
                <a:off x="751" y="308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41" name="Freeform 1342"/>
              <p:cNvSpPr/>
              <p:nvPr/>
            </p:nvSpPr>
            <p:spPr bwMode="auto">
              <a:xfrm>
                <a:off x="751" y="3079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3 w 3"/>
                  <a:gd name="T3" fmla="*/ 3 h 3"/>
                  <a:gd name="T4" fmla="*/ 0 w 3"/>
                  <a:gd name="T5" fmla="*/ 0 h 3"/>
                  <a:gd name="T6" fmla="*/ 3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lnTo>
                      <a:pt x="3" y="3"/>
                    </a:lnTo>
                    <a:lnTo>
                      <a:pt x="0" y="0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42" name="Freeform 1343"/>
              <p:cNvSpPr/>
              <p:nvPr/>
            </p:nvSpPr>
            <p:spPr bwMode="auto">
              <a:xfrm>
                <a:off x="746" y="3074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3 h 4"/>
                  <a:gd name="T4" fmla="*/ 0 w 1"/>
                  <a:gd name="T5" fmla="*/ 0 h 4"/>
                  <a:gd name="T6" fmla="*/ 0 w 1"/>
                  <a:gd name="T7" fmla="*/ 1 h 4"/>
                  <a:gd name="T8" fmla="*/ 0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2"/>
                      <a:pt x="1" y="4"/>
                      <a:pt x="1" y="3"/>
                    </a:cubicBezTo>
                    <a:cubicBezTo>
                      <a:pt x="1" y="3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43" name="Freeform 1344"/>
              <p:cNvSpPr/>
              <p:nvPr/>
            </p:nvSpPr>
            <p:spPr bwMode="auto">
              <a:xfrm>
                <a:off x="746" y="3071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44" name="Freeform 1345"/>
              <p:cNvSpPr/>
              <p:nvPr/>
            </p:nvSpPr>
            <p:spPr bwMode="auto">
              <a:xfrm>
                <a:off x="743" y="3074"/>
                <a:ext cx="3" cy="8"/>
              </a:xfrm>
              <a:custGeom>
                <a:avLst/>
                <a:gdLst>
                  <a:gd name="T0" fmla="*/ 0 w 1"/>
                  <a:gd name="T1" fmla="*/ 2 h 3"/>
                  <a:gd name="T2" fmla="*/ 1 w 1"/>
                  <a:gd name="T3" fmla="*/ 1 h 3"/>
                  <a:gd name="T4" fmla="*/ 0 w 1"/>
                  <a:gd name="T5" fmla="*/ 2 h 3"/>
                  <a:gd name="T6" fmla="*/ 1 w 1"/>
                  <a:gd name="T7" fmla="*/ 1 h 3"/>
                  <a:gd name="T8" fmla="*/ 0 w 1"/>
                  <a:gd name="T9" fmla="*/ 3 h 3"/>
                  <a:gd name="T10" fmla="*/ 1 w 1"/>
                  <a:gd name="T11" fmla="*/ 1 h 3"/>
                  <a:gd name="T12" fmla="*/ 1 w 1"/>
                  <a:gd name="T13" fmla="*/ 2 h 3"/>
                  <a:gd name="T14" fmla="*/ 1 w 1"/>
                  <a:gd name="T15" fmla="*/ 0 h 3"/>
                  <a:gd name="T16" fmla="*/ 1 w 1"/>
                  <a:gd name="T17" fmla="*/ 0 h 3"/>
                  <a:gd name="T18" fmla="*/ 1 w 1"/>
                  <a:gd name="T19" fmla="*/ 0 h 3"/>
                  <a:gd name="T20" fmla="*/ 0 w 1"/>
                  <a:gd name="T21" fmla="*/ 1 h 3"/>
                  <a:gd name="T22" fmla="*/ 0 w 1"/>
                  <a:gd name="T2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0" y="2"/>
                      <a:pt x="0" y="1"/>
                      <a:pt x="1" y="1"/>
                    </a:cubicBezTo>
                    <a:cubicBezTo>
                      <a:pt x="1" y="1"/>
                      <a:pt x="0" y="1"/>
                      <a:pt x="0" y="2"/>
                    </a:cubicBezTo>
                    <a:cubicBezTo>
                      <a:pt x="0" y="2"/>
                      <a:pt x="1" y="1"/>
                      <a:pt x="1" y="1"/>
                    </a:cubicBezTo>
                    <a:cubicBezTo>
                      <a:pt x="0" y="3"/>
                      <a:pt x="0" y="1"/>
                      <a:pt x="0" y="3"/>
                    </a:cubicBezTo>
                    <a:cubicBezTo>
                      <a:pt x="0" y="3"/>
                      <a:pt x="0" y="3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2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2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45" name="Rectangle 1346"/>
              <p:cNvSpPr>
                <a:spLocks noChangeArrowheads="1"/>
              </p:cNvSpPr>
              <p:nvPr/>
            </p:nvSpPr>
            <p:spPr bwMode="auto">
              <a:xfrm>
                <a:off x="743" y="3079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46" name="Freeform 1347"/>
              <p:cNvSpPr/>
              <p:nvPr/>
            </p:nvSpPr>
            <p:spPr bwMode="auto">
              <a:xfrm>
                <a:off x="740" y="3076"/>
                <a:ext cx="11" cy="3"/>
              </a:xfrm>
              <a:custGeom>
                <a:avLst/>
                <a:gdLst>
                  <a:gd name="T0" fmla="*/ 0 w 4"/>
                  <a:gd name="T1" fmla="*/ 1 h 1"/>
                  <a:gd name="T2" fmla="*/ 1 w 4"/>
                  <a:gd name="T3" fmla="*/ 1 h 1"/>
                  <a:gd name="T4" fmla="*/ 1 w 4"/>
                  <a:gd name="T5" fmla="*/ 1 h 1"/>
                  <a:gd name="T6" fmla="*/ 2 w 4"/>
                  <a:gd name="T7" fmla="*/ 0 h 1"/>
                  <a:gd name="T8" fmla="*/ 1 w 4"/>
                  <a:gd name="T9" fmla="*/ 0 h 1"/>
                  <a:gd name="T10" fmla="*/ 3 w 4"/>
                  <a:gd name="T11" fmla="*/ 0 h 1"/>
                  <a:gd name="T12" fmla="*/ 2 w 4"/>
                  <a:gd name="T13" fmla="*/ 0 h 1"/>
                  <a:gd name="T14" fmla="*/ 3 w 4"/>
                  <a:gd name="T15" fmla="*/ 0 h 1"/>
                  <a:gd name="T16" fmla="*/ 2 w 4"/>
                  <a:gd name="T17" fmla="*/ 0 h 1"/>
                  <a:gd name="T18" fmla="*/ 2 w 4"/>
                  <a:gd name="T19" fmla="*/ 0 h 1"/>
                  <a:gd name="T20" fmla="*/ 0 w 4"/>
                  <a:gd name="T2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2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3" y="0"/>
                      <a:pt x="4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47" name="Freeform 1348"/>
              <p:cNvSpPr/>
              <p:nvPr/>
            </p:nvSpPr>
            <p:spPr bwMode="auto">
              <a:xfrm>
                <a:off x="740" y="3079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48" name="Freeform 1349"/>
              <p:cNvSpPr/>
              <p:nvPr/>
            </p:nvSpPr>
            <p:spPr bwMode="auto">
              <a:xfrm>
                <a:off x="749" y="307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49" name="Freeform 1350"/>
              <p:cNvSpPr/>
              <p:nvPr/>
            </p:nvSpPr>
            <p:spPr bwMode="auto">
              <a:xfrm>
                <a:off x="740" y="3076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50" name="Freeform 1351"/>
              <p:cNvSpPr/>
              <p:nvPr/>
            </p:nvSpPr>
            <p:spPr bwMode="auto">
              <a:xfrm>
                <a:off x="738" y="3055"/>
                <a:ext cx="27" cy="21"/>
              </a:xfrm>
              <a:custGeom>
                <a:avLst/>
                <a:gdLst>
                  <a:gd name="T0" fmla="*/ 7 w 10"/>
                  <a:gd name="T1" fmla="*/ 5 h 8"/>
                  <a:gd name="T2" fmla="*/ 7 w 10"/>
                  <a:gd name="T3" fmla="*/ 4 h 8"/>
                  <a:gd name="T4" fmla="*/ 8 w 10"/>
                  <a:gd name="T5" fmla="*/ 3 h 8"/>
                  <a:gd name="T6" fmla="*/ 10 w 10"/>
                  <a:gd name="T7" fmla="*/ 1 h 8"/>
                  <a:gd name="T8" fmla="*/ 8 w 10"/>
                  <a:gd name="T9" fmla="*/ 2 h 8"/>
                  <a:gd name="T10" fmla="*/ 9 w 10"/>
                  <a:gd name="T11" fmla="*/ 0 h 8"/>
                  <a:gd name="T12" fmla="*/ 7 w 10"/>
                  <a:gd name="T13" fmla="*/ 1 h 8"/>
                  <a:gd name="T14" fmla="*/ 5 w 10"/>
                  <a:gd name="T15" fmla="*/ 2 h 8"/>
                  <a:gd name="T16" fmla="*/ 2 w 10"/>
                  <a:gd name="T17" fmla="*/ 5 h 8"/>
                  <a:gd name="T18" fmla="*/ 3 w 10"/>
                  <a:gd name="T19" fmla="*/ 6 h 8"/>
                  <a:gd name="T20" fmla="*/ 2 w 10"/>
                  <a:gd name="T21" fmla="*/ 6 h 8"/>
                  <a:gd name="T22" fmla="*/ 2 w 10"/>
                  <a:gd name="T23" fmla="*/ 5 h 8"/>
                  <a:gd name="T24" fmla="*/ 1 w 10"/>
                  <a:gd name="T25" fmla="*/ 6 h 8"/>
                  <a:gd name="T26" fmla="*/ 3 w 10"/>
                  <a:gd name="T27" fmla="*/ 7 h 8"/>
                  <a:gd name="T28" fmla="*/ 1 w 10"/>
                  <a:gd name="T29" fmla="*/ 7 h 8"/>
                  <a:gd name="T30" fmla="*/ 2 w 10"/>
                  <a:gd name="T31" fmla="*/ 8 h 8"/>
                  <a:gd name="T32" fmla="*/ 4 w 10"/>
                  <a:gd name="T33" fmla="*/ 8 h 8"/>
                  <a:gd name="T34" fmla="*/ 5 w 10"/>
                  <a:gd name="T35" fmla="*/ 8 h 8"/>
                  <a:gd name="T36" fmla="*/ 3 w 10"/>
                  <a:gd name="T37" fmla="*/ 5 h 8"/>
                  <a:gd name="T38" fmla="*/ 4 w 10"/>
                  <a:gd name="T39" fmla="*/ 6 h 8"/>
                  <a:gd name="T40" fmla="*/ 6 w 10"/>
                  <a:gd name="T41" fmla="*/ 5 h 8"/>
                  <a:gd name="T42" fmla="*/ 5 w 10"/>
                  <a:gd name="T43" fmla="*/ 4 h 8"/>
                  <a:gd name="T44" fmla="*/ 5 w 10"/>
                  <a:gd name="T45" fmla="*/ 4 h 8"/>
                  <a:gd name="T46" fmla="*/ 5 w 10"/>
                  <a:gd name="T47" fmla="*/ 3 h 8"/>
                  <a:gd name="T48" fmla="*/ 6 w 10"/>
                  <a:gd name="T49" fmla="*/ 4 h 8"/>
                  <a:gd name="T50" fmla="*/ 5 w 10"/>
                  <a:gd name="T51" fmla="*/ 2 h 8"/>
                  <a:gd name="T52" fmla="*/ 7 w 10"/>
                  <a:gd name="T53" fmla="*/ 5 h 8"/>
                  <a:gd name="T54" fmla="*/ 6 w 10"/>
                  <a:gd name="T55" fmla="*/ 4 h 8"/>
                  <a:gd name="T56" fmla="*/ 6 w 10"/>
                  <a:gd name="T57" fmla="*/ 3 h 8"/>
                  <a:gd name="T58" fmla="*/ 7 w 10"/>
                  <a:gd name="T59" fmla="*/ 5 h 8"/>
                  <a:gd name="T60" fmla="*/ 7 w 10"/>
                  <a:gd name="T61" fmla="*/ 3 h 8"/>
                  <a:gd name="T62" fmla="*/ 7 w 10"/>
                  <a:gd name="T63" fmla="*/ 2 h 8"/>
                  <a:gd name="T64" fmla="*/ 8 w 10"/>
                  <a:gd name="T65" fmla="*/ 3 h 8"/>
                  <a:gd name="T66" fmla="*/ 7 w 10"/>
                  <a:gd name="T67" fmla="*/ 5 h 8"/>
                  <a:gd name="T68" fmla="*/ 7 w 10"/>
                  <a:gd name="T69" fmla="*/ 6 h 8"/>
                  <a:gd name="T70" fmla="*/ 8 w 10"/>
                  <a:gd name="T71" fmla="*/ 3 h 8"/>
                  <a:gd name="T72" fmla="*/ 7 w 10"/>
                  <a:gd name="T7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8">
                    <a:moveTo>
                      <a:pt x="7" y="5"/>
                    </a:moveTo>
                    <a:cubicBezTo>
                      <a:pt x="7" y="4"/>
                      <a:pt x="8" y="4"/>
                      <a:pt x="7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9" y="2"/>
                      <a:pt x="9" y="2"/>
                      <a:pt x="10" y="1"/>
                    </a:cubicBezTo>
                    <a:cubicBezTo>
                      <a:pt x="9" y="1"/>
                      <a:pt x="8" y="2"/>
                      <a:pt x="8" y="2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8" y="1"/>
                      <a:pt x="7" y="2"/>
                      <a:pt x="7" y="1"/>
                    </a:cubicBezTo>
                    <a:cubicBezTo>
                      <a:pt x="6" y="0"/>
                      <a:pt x="6" y="1"/>
                      <a:pt x="5" y="2"/>
                    </a:cubicBezTo>
                    <a:cubicBezTo>
                      <a:pt x="4" y="2"/>
                      <a:pt x="3" y="4"/>
                      <a:pt x="2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5"/>
                      <a:pt x="3" y="6"/>
                      <a:pt x="2" y="6"/>
                    </a:cubicBezTo>
                    <a:cubicBezTo>
                      <a:pt x="2" y="6"/>
                      <a:pt x="2" y="5"/>
                      <a:pt x="2" y="5"/>
                    </a:cubicBezTo>
                    <a:cubicBezTo>
                      <a:pt x="0" y="5"/>
                      <a:pt x="2" y="6"/>
                      <a:pt x="1" y="6"/>
                    </a:cubicBezTo>
                    <a:cubicBezTo>
                      <a:pt x="1" y="6"/>
                      <a:pt x="3" y="7"/>
                      <a:pt x="3" y="7"/>
                    </a:cubicBezTo>
                    <a:cubicBezTo>
                      <a:pt x="1" y="6"/>
                      <a:pt x="3" y="7"/>
                      <a:pt x="1" y="7"/>
                    </a:cubicBezTo>
                    <a:cubicBezTo>
                      <a:pt x="0" y="7"/>
                      <a:pt x="3" y="7"/>
                      <a:pt x="2" y="8"/>
                    </a:cubicBezTo>
                    <a:cubicBezTo>
                      <a:pt x="4" y="8"/>
                      <a:pt x="3" y="8"/>
                      <a:pt x="4" y="8"/>
                    </a:cubicBezTo>
                    <a:cubicBezTo>
                      <a:pt x="5" y="8"/>
                      <a:pt x="4" y="8"/>
                      <a:pt x="5" y="8"/>
                    </a:cubicBezTo>
                    <a:cubicBezTo>
                      <a:pt x="6" y="8"/>
                      <a:pt x="3" y="6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4"/>
                      <a:pt x="6" y="5"/>
                    </a:cubicBezTo>
                    <a:cubicBezTo>
                      <a:pt x="5" y="5"/>
                      <a:pt x="7" y="6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6" y="4"/>
                      <a:pt x="6" y="4"/>
                    </a:cubicBezTo>
                    <a:cubicBezTo>
                      <a:pt x="5" y="3"/>
                      <a:pt x="5" y="3"/>
                      <a:pt x="5" y="2"/>
                    </a:cubicBezTo>
                    <a:cubicBezTo>
                      <a:pt x="6" y="3"/>
                      <a:pt x="6" y="4"/>
                      <a:pt x="7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7" y="4"/>
                      <a:pt x="7" y="5"/>
                    </a:cubicBezTo>
                    <a:cubicBezTo>
                      <a:pt x="7" y="5"/>
                      <a:pt x="7" y="2"/>
                      <a:pt x="7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3"/>
                      <a:pt x="8" y="3"/>
                    </a:cubicBezTo>
                    <a:cubicBezTo>
                      <a:pt x="7" y="5"/>
                      <a:pt x="7" y="4"/>
                      <a:pt x="7" y="5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5"/>
                      <a:pt x="7" y="4"/>
                      <a:pt x="8" y="3"/>
                    </a:cubicBezTo>
                    <a:cubicBezTo>
                      <a:pt x="7" y="5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51" name="Freeform 1352"/>
              <p:cNvSpPr/>
              <p:nvPr/>
            </p:nvSpPr>
            <p:spPr bwMode="auto">
              <a:xfrm>
                <a:off x="757" y="3068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52" name="Freeform 1353"/>
              <p:cNvSpPr/>
              <p:nvPr/>
            </p:nvSpPr>
            <p:spPr bwMode="auto">
              <a:xfrm>
                <a:off x="757" y="306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53" name="Rectangle 1354"/>
              <p:cNvSpPr>
                <a:spLocks noChangeArrowheads="1"/>
              </p:cNvSpPr>
              <p:nvPr/>
            </p:nvSpPr>
            <p:spPr bwMode="auto">
              <a:xfrm>
                <a:off x="757" y="3057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54" name="Freeform 1355"/>
              <p:cNvSpPr/>
              <p:nvPr/>
            </p:nvSpPr>
            <p:spPr bwMode="auto">
              <a:xfrm>
                <a:off x="757" y="3068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55" name="Freeform 1356"/>
              <p:cNvSpPr/>
              <p:nvPr/>
            </p:nvSpPr>
            <p:spPr bwMode="auto">
              <a:xfrm>
                <a:off x="754" y="3068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56" name="Rectangle 1357"/>
              <p:cNvSpPr>
                <a:spLocks noChangeArrowheads="1"/>
              </p:cNvSpPr>
              <p:nvPr/>
            </p:nvSpPr>
            <p:spPr bwMode="auto">
              <a:xfrm>
                <a:off x="754" y="3071"/>
                <a:ext cx="3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57" name="Freeform 1358"/>
              <p:cNvSpPr/>
              <p:nvPr/>
            </p:nvSpPr>
            <p:spPr bwMode="auto">
              <a:xfrm>
                <a:off x="757" y="3060"/>
                <a:ext cx="22" cy="16"/>
              </a:xfrm>
              <a:custGeom>
                <a:avLst/>
                <a:gdLst>
                  <a:gd name="T0" fmla="*/ 6 w 8"/>
                  <a:gd name="T1" fmla="*/ 5 h 6"/>
                  <a:gd name="T2" fmla="*/ 7 w 8"/>
                  <a:gd name="T3" fmla="*/ 4 h 6"/>
                  <a:gd name="T4" fmla="*/ 4 w 8"/>
                  <a:gd name="T5" fmla="*/ 4 h 6"/>
                  <a:gd name="T6" fmla="*/ 7 w 8"/>
                  <a:gd name="T7" fmla="*/ 3 h 6"/>
                  <a:gd name="T8" fmla="*/ 4 w 8"/>
                  <a:gd name="T9" fmla="*/ 2 h 6"/>
                  <a:gd name="T10" fmla="*/ 5 w 8"/>
                  <a:gd name="T11" fmla="*/ 1 h 6"/>
                  <a:gd name="T12" fmla="*/ 2 w 8"/>
                  <a:gd name="T13" fmla="*/ 3 h 6"/>
                  <a:gd name="T14" fmla="*/ 4 w 8"/>
                  <a:gd name="T15" fmla="*/ 0 h 6"/>
                  <a:gd name="T16" fmla="*/ 4 w 8"/>
                  <a:gd name="T17" fmla="*/ 0 h 6"/>
                  <a:gd name="T18" fmla="*/ 3 w 8"/>
                  <a:gd name="T19" fmla="*/ 0 h 6"/>
                  <a:gd name="T20" fmla="*/ 1 w 8"/>
                  <a:gd name="T21" fmla="*/ 1 h 6"/>
                  <a:gd name="T22" fmla="*/ 0 w 8"/>
                  <a:gd name="T23" fmla="*/ 3 h 6"/>
                  <a:gd name="T24" fmla="*/ 2 w 8"/>
                  <a:gd name="T25" fmla="*/ 2 h 6"/>
                  <a:gd name="T26" fmla="*/ 1 w 8"/>
                  <a:gd name="T27" fmla="*/ 3 h 6"/>
                  <a:gd name="T28" fmla="*/ 2 w 8"/>
                  <a:gd name="T29" fmla="*/ 3 h 6"/>
                  <a:gd name="T30" fmla="*/ 1 w 8"/>
                  <a:gd name="T31" fmla="*/ 4 h 6"/>
                  <a:gd name="T32" fmla="*/ 2 w 8"/>
                  <a:gd name="T33" fmla="*/ 3 h 6"/>
                  <a:gd name="T34" fmla="*/ 2 w 8"/>
                  <a:gd name="T35" fmla="*/ 3 h 6"/>
                  <a:gd name="T36" fmla="*/ 3 w 8"/>
                  <a:gd name="T37" fmla="*/ 2 h 6"/>
                  <a:gd name="T38" fmla="*/ 2 w 8"/>
                  <a:gd name="T39" fmla="*/ 4 h 6"/>
                  <a:gd name="T40" fmla="*/ 2 w 8"/>
                  <a:gd name="T41" fmla="*/ 3 h 6"/>
                  <a:gd name="T42" fmla="*/ 1 w 8"/>
                  <a:gd name="T43" fmla="*/ 4 h 6"/>
                  <a:gd name="T44" fmla="*/ 2 w 8"/>
                  <a:gd name="T45" fmla="*/ 4 h 6"/>
                  <a:gd name="T46" fmla="*/ 1 w 8"/>
                  <a:gd name="T47" fmla="*/ 4 h 6"/>
                  <a:gd name="T48" fmla="*/ 4 w 8"/>
                  <a:gd name="T49" fmla="*/ 3 h 6"/>
                  <a:gd name="T50" fmla="*/ 2 w 8"/>
                  <a:gd name="T51" fmla="*/ 4 h 6"/>
                  <a:gd name="T52" fmla="*/ 3 w 8"/>
                  <a:gd name="T53" fmla="*/ 4 h 6"/>
                  <a:gd name="T54" fmla="*/ 2 w 8"/>
                  <a:gd name="T55" fmla="*/ 4 h 6"/>
                  <a:gd name="T56" fmla="*/ 3 w 8"/>
                  <a:gd name="T57" fmla="*/ 5 h 6"/>
                  <a:gd name="T58" fmla="*/ 4 w 8"/>
                  <a:gd name="T59" fmla="*/ 5 h 6"/>
                  <a:gd name="T60" fmla="*/ 5 w 8"/>
                  <a:gd name="T61" fmla="*/ 5 h 6"/>
                  <a:gd name="T62" fmla="*/ 4 w 8"/>
                  <a:gd name="T63" fmla="*/ 5 h 6"/>
                  <a:gd name="T64" fmla="*/ 6 w 8"/>
                  <a:gd name="T65" fmla="*/ 6 h 6"/>
                  <a:gd name="T66" fmla="*/ 5 w 8"/>
                  <a:gd name="T67" fmla="*/ 5 h 6"/>
                  <a:gd name="T68" fmla="*/ 6 w 8"/>
                  <a:gd name="T69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6">
                    <a:moveTo>
                      <a:pt x="6" y="5"/>
                    </a:moveTo>
                    <a:cubicBezTo>
                      <a:pt x="8" y="5"/>
                      <a:pt x="7" y="4"/>
                      <a:pt x="7" y="4"/>
                    </a:cubicBezTo>
                    <a:cubicBezTo>
                      <a:pt x="6" y="3"/>
                      <a:pt x="4" y="4"/>
                      <a:pt x="4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2"/>
                      <a:pt x="6" y="1"/>
                      <a:pt x="4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4" y="1"/>
                      <a:pt x="1" y="4"/>
                      <a:pt x="2" y="3"/>
                    </a:cubicBezTo>
                    <a:cubicBezTo>
                      <a:pt x="3" y="2"/>
                      <a:pt x="3" y="1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2" y="0"/>
                      <a:pt x="2" y="2"/>
                      <a:pt x="1" y="1"/>
                    </a:cubicBezTo>
                    <a:cubicBezTo>
                      <a:pt x="1" y="2"/>
                      <a:pt x="1" y="2"/>
                      <a:pt x="0" y="3"/>
                    </a:cubicBezTo>
                    <a:cubicBezTo>
                      <a:pt x="1" y="2"/>
                      <a:pt x="1" y="3"/>
                      <a:pt x="2" y="2"/>
                    </a:cubicBezTo>
                    <a:cubicBezTo>
                      <a:pt x="1" y="3"/>
                      <a:pt x="1" y="2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3" y="2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0" y="5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1" y="4"/>
                      <a:pt x="1" y="4"/>
                    </a:cubicBezTo>
                    <a:cubicBezTo>
                      <a:pt x="2" y="3"/>
                      <a:pt x="4" y="3"/>
                      <a:pt x="4" y="3"/>
                    </a:cubicBezTo>
                    <a:cubicBezTo>
                      <a:pt x="3" y="3"/>
                      <a:pt x="5" y="3"/>
                      <a:pt x="2" y="4"/>
                    </a:cubicBezTo>
                    <a:cubicBezTo>
                      <a:pt x="2" y="4"/>
                      <a:pt x="3" y="4"/>
                      <a:pt x="3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4" y="4"/>
                      <a:pt x="1" y="4"/>
                      <a:pt x="3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5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6"/>
                      <a:pt x="6" y="6"/>
                    </a:cubicBezTo>
                    <a:cubicBezTo>
                      <a:pt x="6" y="6"/>
                      <a:pt x="5" y="5"/>
                      <a:pt x="5" y="5"/>
                    </a:cubicBezTo>
                    <a:cubicBezTo>
                      <a:pt x="5" y="5"/>
                      <a:pt x="7" y="5"/>
                      <a:pt x="6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58" name="Freeform 1359"/>
              <p:cNvSpPr/>
              <p:nvPr/>
            </p:nvSpPr>
            <p:spPr bwMode="auto">
              <a:xfrm>
                <a:off x="759" y="3068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0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59" name="Freeform 1360"/>
              <p:cNvSpPr/>
              <p:nvPr/>
            </p:nvSpPr>
            <p:spPr bwMode="auto">
              <a:xfrm>
                <a:off x="757" y="3071"/>
                <a:ext cx="19" cy="22"/>
              </a:xfrm>
              <a:custGeom>
                <a:avLst/>
                <a:gdLst>
                  <a:gd name="T0" fmla="*/ 3 w 7"/>
                  <a:gd name="T1" fmla="*/ 2 h 8"/>
                  <a:gd name="T2" fmla="*/ 2 w 7"/>
                  <a:gd name="T3" fmla="*/ 2 h 8"/>
                  <a:gd name="T4" fmla="*/ 5 w 7"/>
                  <a:gd name="T5" fmla="*/ 3 h 8"/>
                  <a:gd name="T6" fmla="*/ 5 w 7"/>
                  <a:gd name="T7" fmla="*/ 4 h 8"/>
                  <a:gd name="T8" fmla="*/ 2 w 7"/>
                  <a:gd name="T9" fmla="*/ 2 h 8"/>
                  <a:gd name="T10" fmla="*/ 2 w 7"/>
                  <a:gd name="T11" fmla="*/ 2 h 8"/>
                  <a:gd name="T12" fmla="*/ 3 w 7"/>
                  <a:gd name="T13" fmla="*/ 4 h 8"/>
                  <a:gd name="T14" fmla="*/ 4 w 7"/>
                  <a:gd name="T15" fmla="*/ 5 h 8"/>
                  <a:gd name="T16" fmla="*/ 3 w 7"/>
                  <a:gd name="T17" fmla="*/ 4 h 8"/>
                  <a:gd name="T18" fmla="*/ 2 w 7"/>
                  <a:gd name="T19" fmla="*/ 3 h 8"/>
                  <a:gd name="T20" fmla="*/ 4 w 7"/>
                  <a:gd name="T21" fmla="*/ 8 h 8"/>
                  <a:gd name="T22" fmla="*/ 4 w 7"/>
                  <a:gd name="T23" fmla="*/ 7 h 8"/>
                  <a:gd name="T24" fmla="*/ 3 w 7"/>
                  <a:gd name="T25" fmla="*/ 5 h 8"/>
                  <a:gd name="T26" fmla="*/ 3 w 7"/>
                  <a:gd name="T27" fmla="*/ 6 h 8"/>
                  <a:gd name="T28" fmla="*/ 4 w 7"/>
                  <a:gd name="T29" fmla="*/ 7 h 8"/>
                  <a:gd name="T30" fmla="*/ 7 w 7"/>
                  <a:gd name="T31" fmla="*/ 3 h 8"/>
                  <a:gd name="T32" fmla="*/ 6 w 7"/>
                  <a:gd name="T33" fmla="*/ 4 h 8"/>
                  <a:gd name="T34" fmla="*/ 5 w 7"/>
                  <a:gd name="T35" fmla="*/ 3 h 8"/>
                  <a:gd name="T36" fmla="*/ 3 w 7"/>
                  <a:gd name="T37" fmla="*/ 2 h 8"/>
                  <a:gd name="T38" fmla="*/ 4 w 7"/>
                  <a:gd name="T39" fmla="*/ 2 h 8"/>
                  <a:gd name="T40" fmla="*/ 2 w 7"/>
                  <a:gd name="T41" fmla="*/ 1 h 8"/>
                  <a:gd name="T42" fmla="*/ 1 w 7"/>
                  <a:gd name="T43" fmla="*/ 1 h 8"/>
                  <a:gd name="T44" fmla="*/ 1 w 7"/>
                  <a:gd name="T45" fmla="*/ 1 h 8"/>
                  <a:gd name="T46" fmla="*/ 3 w 7"/>
                  <a:gd name="T47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" h="8">
                    <a:moveTo>
                      <a:pt x="3" y="2"/>
                    </a:moveTo>
                    <a:cubicBezTo>
                      <a:pt x="3" y="2"/>
                      <a:pt x="2" y="2"/>
                      <a:pt x="2" y="2"/>
                    </a:cubicBezTo>
                    <a:cubicBezTo>
                      <a:pt x="2" y="2"/>
                      <a:pt x="4" y="2"/>
                      <a:pt x="5" y="3"/>
                    </a:cubicBezTo>
                    <a:cubicBezTo>
                      <a:pt x="4" y="3"/>
                      <a:pt x="5" y="4"/>
                      <a:pt x="5" y="4"/>
                    </a:cubicBezTo>
                    <a:cubicBezTo>
                      <a:pt x="4" y="4"/>
                      <a:pt x="3" y="3"/>
                      <a:pt x="2" y="2"/>
                    </a:cubicBezTo>
                    <a:cubicBezTo>
                      <a:pt x="3" y="3"/>
                      <a:pt x="2" y="2"/>
                      <a:pt x="2" y="2"/>
                    </a:cubicBezTo>
                    <a:cubicBezTo>
                      <a:pt x="3" y="3"/>
                      <a:pt x="2" y="3"/>
                      <a:pt x="3" y="4"/>
                    </a:cubicBezTo>
                    <a:cubicBezTo>
                      <a:pt x="4" y="4"/>
                      <a:pt x="4" y="5"/>
                      <a:pt x="4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3"/>
                      <a:pt x="3" y="4"/>
                      <a:pt x="2" y="3"/>
                    </a:cubicBezTo>
                    <a:cubicBezTo>
                      <a:pt x="3" y="5"/>
                      <a:pt x="1" y="5"/>
                      <a:pt x="4" y="8"/>
                    </a:cubicBezTo>
                    <a:cubicBezTo>
                      <a:pt x="4" y="8"/>
                      <a:pt x="4" y="7"/>
                      <a:pt x="4" y="7"/>
                    </a:cubicBezTo>
                    <a:cubicBezTo>
                      <a:pt x="3" y="7"/>
                      <a:pt x="3" y="6"/>
                      <a:pt x="3" y="5"/>
                    </a:cubicBezTo>
                    <a:cubicBezTo>
                      <a:pt x="3" y="6"/>
                      <a:pt x="3" y="5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6" y="5"/>
                      <a:pt x="7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3"/>
                      <a:pt x="6" y="3"/>
                      <a:pt x="5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3" y="2"/>
                      <a:pt x="4" y="2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3" y="1"/>
                      <a:pt x="1" y="1"/>
                    </a:cubicBezTo>
                    <a:cubicBezTo>
                      <a:pt x="0" y="0"/>
                      <a:pt x="2" y="1"/>
                      <a:pt x="1" y="1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60" name="Freeform 1361"/>
              <p:cNvSpPr/>
              <p:nvPr/>
            </p:nvSpPr>
            <p:spPr bwMode="auto">
              <a:xfrm>
                <a:off x="765" y="3074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61" name="Freeform 1362"/>
              <p:cNvSpPr/>
              <p:nvPr/>
            </p:nvSpPr>
            <p:spPr bwMode="auto">
              <a:xfrm>
                <a:off x="773" y="3076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62" name="Freeform 1363"/>
              <p:cNvSpPr/>
              <p:nvPr/>
            </p:nvSpPr>
            <p:spPr bwMode="auto">
              <a:xfrm>
                <a:off x="759" y="3079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63" name="Freeform 1364"/>
              <p:cNvSpPr/>
              <p:nvPr/>
            </p:nvSpPr>
            <p:spPr bwMode="auto">
              <a:xfrm>
                <a:off x="759" y="3085"/>
                <a:ext cx="9" cy="11"/>
              </a:xfrm>
              <a:custGeom>
                <a:avLst/>
                <a:gdLst>
                  <a:gd name="T0" fmla="*/ 1 w 3"/>
                  <a:gd name="T1" fmla="*/ 4 h 4"/>
                  <a:gd name="T2" fmla="*/ 3 w 3"/>
                  <a:gd name="T3" fmla="*/ 3 h 4"/>
                  <a:gd name="T4" fmla="*/ 0 w 3"/>
                  <a:gd name="T5" fmla="*/ 0 h 4"/>
                  <a:gd name="T6" fmla="*/ 1 w 3"/>
                  <a:gd name="T7" fmla="*/ 2 h 4"/>
                  <a:gd name="T8" fmla="*/ 0 w 3"/>
                  <a:gd name="T9" fmla="*/ 3 h 4"/>
                  <a:gd name="T10" fmla="*/ 1 w 3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1" y="4"/>
                    </a:moveTo>
                    <a:cubicBezTo>
                      <a:pt x="2" y="4"/>
                      <a:pt x="1" y="3"/>
                      <a:pt x="3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0" y="0"/>
                      <a:pt x="1" y="2"/>
                      <a:pt x="1" y="2"/>
                    </a:cubicBezTo>
                    <a:cubicBezTo>
                      <a:pt x="1" y="2"/>
                      <a:pt x="1" y="3"/>
                      <a:pt x="0" y="3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64" name="Freeform 1365"/>
              <p:cNvSpPr/>
              <p:nvPr/>
            </p:nvSpPr>
            <p:spPr bwMode="auto">
              <a:xfrm>
                <a:off x="724" y="3076"/>
                <a:ext cx="35" cy="22"/>
              </a:xfrm>
              <a:custGeom>
                <a:avLst/>
                <a:gdLst>
                  <a:gd name="T0" fmla="*/ 11 w 13"/>
                  <a:gd name="T1" fmla="*/ 4 h 8"/>
                  <a:gd name="T2" fmla="*/ 10 w 13"/>
                  <a:gd name="T3" fmla="*/ 4 h 8"/>
                  <a:gd name="T4" fmla="*/ 10 w 13"/>
                  <a:gd name="T5" fmla="*/ 3 h 8"/>
                  <a:gd name="T6" fmla="*/ 10 w 13"/>
                  <a:gd name="T7" fmla="*/ 2 h 8"/>
                  <a:gd name="T8" fmla="*/ 10 w 13"/>
                  <a:gd name="T9" fmla="*/ 3 h 8"/>
                  <a:gd name="T10" fmla="*/ 9 w 13"/>
                  <a:gd name="T11" fmla="*/ 4 h 8"/>
                  <a:gd name="T12" fmla="*/ 9 w 13"/>
                  <a:gd name="T13" fmla="*/ 5 h 8"/>
                  <a:gd name="T14" fmla="*/ 8 w 13"/>
                  <a:gd name="T15" fmla="*/ 3 h 8"/>
                  <a:gd name="T16" fmla="*/ 8 w 13"/>
                  <a:gd name="T17" fmla="*/ 6 h 8"/>
                  <a:gd name="T18" fmla="*/ 7 w 13"/>
                  <a:gd name="T19" fmla="*/ 5 h 8"/>
                  <a:gd name="T20" fmla="*/ 7 w 13"/>
                  <a:gd name="T21" fmla="*/ 5 h 8"/>
                  <a:gd name="T22" fmla="*/ 7 w 13"/>
                  <a:gd name="T23" fmla="*/ 5 h 8"/>
                  <a:gd name="T24" fmla="*/ 7 w 13"/>
                  <a:gd name="T25" fmla="*/ 3 h 8"/>
                  <a:gd name="T26" fmla="*/ 6 w 13"/>
                  <a:gd name="T27" fmla="*/ 3 h 8"/>
                  <a:gd name="T28" fmla="*/ 7 w 13"/>
                  <a:gd name="T29" fmla="*/ 2 h 8"/>
                  <a:gd name="T30" fmla="*/ 5 w 13"/>
                  <a:gd name="T31" fmla="*/ 2 h 8"/>
                  <a:gd name="T32" fmla="*/ 6 w 13"/>
                  <a:gd name="T33" fmla="*/ 2 h 8"/>
                  <a:gd name="T34" fmla="*/ 4 w 13"/>
                  <a:gd name="T35" fmla="*/ 4 h 8"/>
                  <a:gd name="T36" fmla="*/ 3 w 13"/>
                  <a:gd name="T37" fmla="*/ 3 h 8"/>
                  <a:gd name="T38" fmla="*/ 5 w 13"/>
                  <a:gd name="T39" fmla="*/ 2 h 8"/>
                  <a:gd name="T40" fmla="*/ 4 w 13"/>
                  <a:gd name="T41" fmla="*/ 2 h 8"/>
                  <a:gd name="T42" fmla="*/ 6 w 13"/>
                  <a:gd name="T43" fmla="*/ 1 h 8"/>
                  <a:gd name="T44" fmla="*/ 3 w 13"/>
                  <a:gd name="T45" fmla="*/ 1 h 8"/>
                  <a:gd name="T46" fmla="*/ 3 w 13"/>
                  <a:gd name="T47" fmla="*/ 1 h 8"/>
                  <a:gd name="T48" fmla="*/ 0 w 13"/>
                  <a:gd name="T49" fmla="*/ 2 h 8"/>
                  <a:gd name="T50" fmla="*/ 3 w 13"/>
                  <a:gd name="T51" fmla="*/ 5 h 8"/>
                  <a:gd name="T52" fmla="*/ 5 w 13"/>
                  <a:gd name="T53" fmla="*/ 5 h 8"/>
                  <a:gd name="T54" fmla="*/ 3 w 13"/>
                  <a:gd name="T55" fmla="*/ 6 h 8"/>
                  <a:gd name="T56" fmla="*/ 5 w 13"/>
                  <a:gd name="T57" fmla="*/ 5 h 8"/>
                  <a:gd name="T58" fmla="*/ 4 w 13"/>
                  <a:gd name="T59" fmla="*/ 6 h 8"/>
                  <a:gd name="T60" fmla="*/ 5 w 13"/>
                  <a:gd name="T61" fmla="*/ 5 h 8"/>
                  <a:gd name="T62" fmla="*/ 4 w 13"/>
                  <a:gd name="T63" fmla="*/ 7 h 8"/>
                  <a:gd name="T64" fmla="*/ 11 w 13"/>
                  <a:gd name="T65" fmla="*/ 7 h 8"/>
                  <a:gd name="T66" fmla="*/ 10 w 13"/>
                  <a:gd name="T67" fmla="*/ 6 h 8"/>
                  <a:gd name="T68" fmla="*/ 12 w 13"/>
                  <a:gd name="T69" fmla="*/ 5 h 8"/>
                  <a:gd name="T70" fmla="*/ 12 w 13"/>
                  <a:gd name="T71" fmla="*/ 4 h 8"/>
                  <a:gd name="T72" fmla="*/ 13 w 13"/>
                  <a:gd name="T73" fmla="*/ 7 h 8"/>
                  <a:gd name="T74" fmla="*/ 13 w 13"/>
                  <a:gd name="T75" fmla="*/ 6 h 8"/>
                  <a:gd name="T76" fmla="*/ 13 w 13"/>
                  <a:gd name="T77" fmla="*/ 6 h 8"/>
                  <a:gd name="T78" fmla="*/ 13 w 13"/>
                  <a:gd name="T79" fmla="*/ 6 h 8"/>
                  <a:gd name="T80" fmla="*/ 11 w 13"/>
                  <a:gd name="T81" fmla="*/ 3 h 8"/>
                  <a:gd name="T82" fmla="*/ 10 w 13"/>
                  <a:gd name="T83" fmla="*/ 2 h 8"/>
                  <a:gd name="T84" fmla="*/ 11 w 13"/>
                  <a:gd name="T85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3" h="8">
                    <a:moveTo>
                      <a:pt x="11" y="4"/>
                    </a:moveTo>
                    <a:cubicBezTo>
                      <a:pt x="10" y="4"/>
                      <a:pt x="10" y="5"/>
                      <a:pt x="10" y="4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2"/>
                      <a:pt x="10" y="4"/>
                      <a:pt x="10" y="2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9" y="3"/>
                      <a:pt x="10" y="5"/>
                      <a:pt x="9" y="4"/>
                    </a:cubicBezTo>
                    <a:cubicBezTo>
                      <a:pt x="9" y="4"/>
                      <a:pt x="9" y="4"/>
                      <a:pt x="9" y="5"/>
                    </a:cubicBezTo>
                    <a:cubicBezTo>
                      <a:pt x="8" y="4"/>
                      <a:pt x="8" y="4"/>
                      <a:pt x="8" y="3"/>
                    </a:cubicBezTo>
                    <a:cubicBezTo>
                      <a:pt x="8" y="3"/>
                      <a:pt x="8" y="5"/>
                      <a:pt x="8" y="6"/>
                    </a:cubicBezTo>
                    <a:cubicBezTo>
                      <a:pt x="7" y="4"/>
                      <a:pt x="7" y="7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3"/>
                      <a:pt x="7" y="5"/>
                      <a:pt x="7" y="5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6" y="4"/>
                      <a:pt x="6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3"/>
                      <a:pt x="6" y="2"/>
                      <a:pt x="5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6" y="2"/>
                      <a:pt x="4" y="4"/>
                    </a:cubicBezTo>
                    <a:cubicBezTo>
                      <a:pt x="6" y="2"/>
                      <a:pt x="3" y="4"/>
                      <a:pt x="3" y="3"/>
                    </a:cubicBezTo>
                    <a:cubicBezTo>
                      <a:pt x="4" y="2"/>
                      <a:pt x="4" y="3"/>
                      <a:pt x="5" y="2"/>
                    </a:cubicBezTo>
                    <a:cubicBezTo>
                      <a:pt x="4" y="3"/>
                      <a:pt x="5" y="2"/>
                      <a:pt x="4" y="2"/>
                    </a:cubicBezTo>
                    <a:cubicBezTo>
                      <a:pt x="5" y="1"/>
                      <a:pt x="4" y="2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4" y="1"/>
                      <a:pt x="3" y="1"/>
                      <a:pt x="3" y="1"/>
                    </a:cubicBezTo>
                    <a:cubicBezTo>
                      <a:pt x="3" y="1"/>
                      <a:pt x="1" y="1"/>
                      <a:pt x="0" y="2"/>
                    </a:cubicBezTo>
                    <a:cubicBezTo>
                      <a:pt x="1" y="3"/>
                      <a:pt x="3" y="4"/>
                      <a:pt x="3" y="5"/>
                    </a:cubicBezTo>
                    <a:cubicBezTo>
                      <a:pt x="4" y="4"/>
                      <a:pt x="3" y="6"/>
                      <a:pt x="5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6"/>
                      <a:pt x="4" y="5"/>
                      <a:pt x="5" y="5"/>
                    </a:cubicBezTo>
                    <a:cubicBezTo>
                      <a:pt x="5" y="5"/>
                      <a:pt x="4" y="6"/>
                      <a:pt x="4" y="6"/>
                    </a:cubicBezTo>
                    <a:cubicBezTo>
                      <a:pt x="5" y="7"/>
                      <a:pt x="4" y="6"/>
                      <a:pt x="5" y="5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7" y="8"/>
                      <a:pt x="9" y="6"/>
                      <a:pt x="11" y="7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1" y="6"/>
                      <a:pt x="10" y="2"/>
                      <a:pt x="12" y="5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3" y="6"/>
                      <a:pt x="13" y="7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2" y="4"/>
                      <a:pt x="13" y="5"/>
                      <a:pt x="13" y="6"/>
                    </a:cubicBezTo>
                    <a:cubicBezTo>
                      <a:pt x="13" y="4"/>
                      <a:pt x="12" y="4"/>
                      <a:pt x="11" y="3"/>
                    </a:cubicBezTo>
                    <a:cubicBezTo>
                      <a:pt x="12" y="5"/>
                      <a:pt x="10" y="0"/>
                      <a:pt x="10" y="2"/>
                    </a:cubicBezTo>
                    <a:cubicBezTo>
                      <a:pt x="10" y="3"/>
                      <a:pt x="10" y="3"/>
                      <a:pt x="11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65" name="Freeform 1366"/>
              <p:cNvSpPr/>
              <p:nvPr/>
            </p:nvSpPr>
            <p:spPr bwMode="auto">
              <a:xfrm>
                <a:off x="759" y="309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66" name="Freeform 1367"/>
              <p:cNvSpPr/>
              <p:nvPr/>
            </p:nvSpPr>
            <p:spPr bwMode="auto">
              <a:xfrm>
                <a:off x="732" y="307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67" name="Rectangle 1368"/>
              <p:cNvSpPr>
                <a:spLocks noChangeArrowheads="1"/>
              </p:cNvSpPr>
              <p:nvPr/>
            </p:nvSpPr>
            <p:spPr bwMode="auto">
              <a:xfrm>
                <a:off x="759" y="3093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68" name="Rectangle 1369"/>
              <p:cNvSpPr>
                <a:spLocks noChangeArrowheads="1"/>
              </p:cNvSpPr>
              <p:nvPr/>
            </p:nvSpPr>
            <p:spPr bwMode="auto">
              <a:xfrm>
                <a:off x="757" y="3085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69" name="Freeform 1370"/>
              <p:cNvSpPr/>
              <p:nvPr/>
            </p:nvSpPr>
            <p:spPr bwMode="auto">
              <a:xfrm>
                <a:off x="735" y="3074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70" name="Freeform 1371"/>
              <p:cNvSpPr/>
              <p:nvPr/>
            </p:nvSpPr>
            <p:spPr bwMode="auto">
              <a:xfrm>
                <a:off x="740" y="306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71" name="Freeform 1372"/>
              <p:cNvSpPr/>
              <p:nvPr/>
            </p:nvSpPr>
            <p:spPr bwMode="auto">
              <a:xfrm>
                <a:off x="724" y="3044"/>
                <a:ext cx="60" cy="32"/>
              </a:xfrm>
              <a:custGeom>
                <a:avLst/>
                <a:gdLst>
                  <a:gd name="T0" fmla="*/ 17 w 22"/>
                  <a:gd name="T1" fmla="*/ 10 h 12"/>
                  <a:gd name="T2" fmla="*/ 18 w 22"/>
                  <a:gd name="T3" fmla="*/ 11 h 12"/>
                  <a:gd name="T4" fmla="*/ 20 w 22"/>
                  <a:gd name="T5" fmla="*/ 10 h 12"/>
                  <a:gd name="T6" fmla="*/ 19 w 22"/>
                  <a:gd name="T7" fmla="*/ 8 h 12"/>
                  <a:gd name="T8" fmla="*/ 17 w 22"/>
                  <a:gd name="T9" fmla="*/ 4 h 12"/>
                  <a:gd name="T10" fmla="*/ 15 w 22"/>
                  <a:gd name="T11" fmla="*/ 2 h 12"/>
                  <a:gd name="T12" fmla="*/ 12 w 22"/>
                  <a:gd name="T13" fmla="*/ 4 h 12"/>
                  <a:gd name="T14" fmla="*/ 11 w 22"/>
                  <a:gd name="T15" fmla="*/ 3 h 12"/>
                  <a:gd name="T16" fmla="*/ 10 w 22"/>
                  <a:gd name="T17" fmla="*/ 2 h 12"/>
                  <a:gd name="T18" fmla="*/ 9 w 22"/>
                  <a:gd name="T19" fmla="*/ 6 h 12"/>
                  <a:gd name="T20" fmla="*/ 8 w 22"/>
                  <a:gd name="T21" fmla="*/ 6 h 12"/>
                  <a:gd name="T22" fmla="*/ 7 w 22"/>
                  <a:gd name="T23" fmla="*/ 5 h 12"/>
                  <a:gd name="T24" fmla="*/ 5 w 22"/>
                  <a:gd name="T25" fmla="*/ 5 h 12"/>
                  <a:gd name="T26" fmla="*/ 4 w 22"/>
                  <a:gd name="T27" fmla="*/ 6 h 12"/>
                  <a:gd name="T28" fmla="*/ 3 w 22"/>
                  <a:gd name="T29" fmla="*/ 7 h 12"/>
                  <a:gd name="T30" fmla="*/ 4 w 22"/>
                  <a:gd name="T31" fmla="*/ 9 h 12"/>
                  <a:gd name="T32" fmla="*/ 2 w 22"/>
                  <a:gd name="T33" fmla="*/ 8 h 12"/>
                  <a:gd name="T34" fmla="*/ 2 w 22"/>
                  <a:gd name="T35" fmla="*/ 9 h 12"/>
                  <a:gd name="T36" fmla="*/ 2 w 22"/>
                  <a:gd name="T37" fmla="*/ 12 h 12"/>
                  <a:gd name="T38" fmla="*/ 2 w 22"/>
                  <a:gd name="T39" fmla="*/ 11 h 12"/>
                  <a:gd name="T40" fmla="*/ 1 w 22"/>
                  <a:gd name="T41" fmla="*/ 10 h 12"/>
                  <a:gd name="T42" fmla="*/ 5 w 22"/>
                  <a:gd name="T43" fmla="*/ 11 h 12"/>
                  <a:gd name="T44" fmla="*/ 6 w 22"/>
                  <a:gd name="T45" fmla="*/ 10 h 12"/>
                  <a:gd name="T46" fmla="*/ 5 w 22"/>
                  <a:gd name="T47" fmla="*/ 10 h 12"/>
                  <a:gd name="T48" fmla="*/ 6 w 22"/>
                  <a:gd name="T49" fmla="*/ 10 h 12"/>
                  <a:gd name="T50" fmla="*/ 6 w 22"/>
                  <a:gd name="T51" fmla="*/ 10 h 12"/>
                  <a:gd name="T52" fmla="*/ 6 w 22"/>
                  <a:gd name="T53" fmla="*/ 9 h 12"/>
                  <a:gd name="T54" fmla="*/ 7 w 22"/>
                  <a:gd name="T55" fmla="*/ 9 h 12"/>
                  <a:gd name="T56" fmla="*/ 7 w 22"/>
                  <a:gd name="T57" fmla="*/ 9 h 12"/>
                  <a:gd name="T58" fmla="*/ 7 w 22"/>
                  <a:gd name="T59" fmla="*/ 8 h 12"/>
                  <a:gd name="T60" fmla="*/ 8 w 22"/>
                  <a:gd name="T61" fmla="*/ 7 h 12"/>
                  <a:gd name="T62" fmla="*/ 8 w 22"/>
                  <a:gd name="T63" fmla="*/ 8 h 12"/>
                  <a:gd name="T64" fmla="*/ 9 w 22"/>
                  <a:gd name="T65" fmla="*/ 8 h 12"/>
                  <a:gd name="T66" fmla="*/ 10 w 22"/>
                  <a:gd name="T67" fmla="*/ 7 h 12"/>
                  <a:gd name="T68" fmla="*/ 11 w 22"/>
                  <a:gd name="T69" fmla="*/ 6 h 12"/>
                  <a:gd name="T70" fmla="*/ 13 w 22"/>
                  <a:gd name="T71" fmla="*/ 5 h 12"/>
                  <a:gd name="T72" fmla="*/ 13 w 22"/>
                  <a:gd name="T73" fmla="*/ 6 h 12"/>
                  <a:gd name="T74" fmla="*/ 16 w 22"/>
                  <a:gd name="T75" fmla="*/ 7 h 12"/>
                  <a:gd name="T76" fmla="*/ 16 w 22"/>
                  <a:gd name="T77" fmla="*/ 4 h 12"/>
                  <a:gd name="T78" fmla="*/ 15 w 22"/>
                  <a:gd name="T79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2" h="12">
                    <a:moveTo>
                      <a:pt x="15" y="8"/>
                    </a:moveTo>
                    <a:cubicBezTo>
                      <a:pt x="15" y="8"/>
                      <a:pt x="16" y="9"/>
                      <a:pt x="17" y="10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10"/>
                      <a:pt x="17" y="11"/>
                      <a:pt x="18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7" y="10"/>
                      <a:pt x="19" y="11"/>
                      <a:pt x="20" y="10"/>
                    </a:cubicBezTo>
                    <a:cubicBezTo>
                      <a:pt x="20" y="9"/>
                      <a:pt x="17" y="8"/>
                      <a:pt x="18" y="8"/>
                    </a:cubicBezTo>
                    <a:cubicBezTo>
                      <a:pt x="18" y="8"/>
                      <a:pt x="18" y="8"/>
                      <a:pt x="19" y="8"/>
                    </a:cubicBezTo>
                    <a:cubicBezTo>
                      <a:pt x="19" y="7"/>
                      <a:pt x="17" y="7"/>
                      <a:pt x="17" y="7"/>
                    </a:cubicBezTo>
                    <a:cubicBezTo>
                      <a:pt x="22" y="4"/>
                      <a:pt x="15" y="7"/>
                      <a:pt x="17" y="4"/>
                    </a:cubicBezTo>
                    <a:cubicBezTo>
                      <a:pt x="16" y="4"/>
                      <a:pt x="15" y="3"/>
                      <a:pt x="14" y="4"/>
                    </a:cubicBezTo>
                    <a:cubicBezTo>
                      <a:pt x="15" y="3"/>
                      <a:pt x="14" y="4"/>
                      <a:pt x="15" y="2"/>
                    </a:cubicBezTo>
                    <a:cubicBezTo>
                      <a:pt x="14" y="5"/>
                      <a:pt x="13" y="0"/>
                      <a:pt x="12" y="4"/>
                    </a:cubicBezTo>
                    <a:cubicBezTo>
                      <a:pt x="12" y="3"/>
                      <a:pt x="12" y="5"/>
                      <a:pt x="12" y="4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2"/>
                      <a:pt x="11" y="5"/>
                      <a:pt x="11" y="3"/>
                    </a:cubicBezTo>
                    <a:cubicBezTo>
                      <a:pt x="10" y="3"/>
                      <a:pt x="11" y="4"/>
                      <a:pt x="10" y="5"/>
                    </a:cubicBezTo>
                    <a:cubicBezTo>
                      <a:pt x="10" y="5"/>
                      <a:pt x="10" y="4"/>
                      <a:pt x="10" y="2"/>
                    </a:cubicBezTo>
                    <a:cubicBezTo>
                      <a:pt x="10" y="4"/>
                      <a:pt x="9" y="4"/>
                      <a:pt x="9" y="5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9" y="6"/>
                      <a:pt x="9" y="7"/>
                      <a:pt x="9" y="8"/>
                    </a:cubicBezTo>
                    <a:cubicBezTo>
                      <a:pt x="8" y="6"/>
                      <a:pt x="9" y="8"/>
                      <a:pt x="8" y="6"/>
                    </a:cubicBezTo>
                    <a:cubicBezTo>
                      <a:pt x="8" y="5"/>
                      <a:pt x="9" y="5"/>
                      <a:pt x="9" y="3"/>
                    </a:cubicBezTo>
                    <a:cubicBezTo>
                      <a:pt x="8" y="3"/>
                      <a:pt x="7" y="4"/>
                      <a:pt x="7" y="5"/>
                    </a:cubicBezTo>
                    <a:cubicBezTo>
                      <a:pt x="7" y="5"/>
                      <a:pt x="7" y="4"/>
                      <a:pt x="7" y="4"/>
                    </a:cubicBezTo>
                    <a:cubicBezTo>
                      <a:pt x="5" y="3"/>
                      <a:pt x="6" y="6"/>
                      <a:pt x="5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6"/>
                      <a:pt x="4" y="5"/>
                      <a:pt x="4" y="6"/>
                    </a:cubicBezTo>
                    <a:cubicBezTo>
                      <a:pt x="4" y="6"/>
                      <a:pt x="4" y="7"/>
                      <a:pt x="5" y="7"/>
                    </a:cubicBezTo>
                    <a:cubicBezTo>
                      <a:pt x="3" y="5"/>
                      <a:pt x="5" y="9"/>
                      <a:pt x="3" y="7"/>
                    </a:cubicBezTo>
                    <a:cubicBezTo>
                      <a:pt x="4" y="9"/>
                      <a:pt x="5" y="9"/>
                      <a:pt x="5" y="10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9"/>
                      <a:pt x="2" y="7"/>
                      <a:pt x="2" y="6"/>
                    </a:cubicBezTo>
                    <a:cubicBezTo>
                      <a:pt x="2" y="7"/>
                      <a:pt x="1" y="7"/>
                      <a:pt x="2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4" y="9"/>
                      <a:pt x="2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0"/>
                      <a:pt x="0" y="12"/>
                      <a:pt x="2" y="12"/>
                    </a:cubicBezTo>
                    <a:cubicBezTo>
                      <a:pt x="3" y="12"/>
                      <a:pt x="5" y="12"/>
                      <a:pt x="5" y="12"/>
                    </a:cubicBezTo>
                    <a:cubicBezTo>
                      <a:pt x="5" y="11"/>
                      <a:pt x="3" y="11"/>
                      <a:pt x="2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3" y="11"/>
                      <a:pt x="2" y="10"/>
                      <a:pt x="1" y="10"/>
                    </a:cubicBezTo>
                    <a:cubicBezTo>
                      <a:pt x="0" y="10"/>
                      <a:pt x="3" y="10"/>
                      <a:pt x="2" y="10"/>
                    </a:cubicBezTo>
                    <a:cubicBezTo>
                      <a:pt x="3" y="10"/>
                      <a:pt x="4" y="10"/>
                      <a:pt x="5" y="11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6" y="10"/>
                    </a:cubicBezTo>
                    <a:cubicBezTo>
                      <a:pt x="4" y="10"/>
                      <a:pt x="6" y="11"/>
                      <a:pt x="6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4" y="10"/>
                      <a:pt x="5" y="10"/>
                      <a:pt x="4" y="9"/>
                    </a:cubicBezTo>
                    <a:cubicBezTo>
                      <a:pt x="6" y="10"/>
                      <a:pt x="5" y="10"/>
                      <a:pt x="6" y="10"/>
                    </a:cubicBezTo>
                    <a:cubicBezTo>
                      <a:pt x="5" y="9"/>
                      <a:pt x="4" y="8"/>
                      <a:pt x="4" y="8"/>
                    </a:cubicBezTo>
                    <a:cubicBezTo>
                      <a:pt x="6" y="9"/>
                      <a:pt x="5" y="9"/>
                      <a:pt x="6" y="10"/>
                    </a:cubicBezTo>
                    <a:cubicBezTo>
                      <a:pt x="5" y="8"/>
                      <a:pt x="6" y="9"/>
                      <a:pt x="6" y="8"/>
                    </a:cubicBezTo>
                    <a:cubicBezTo>
                      <a:pt x="6" y="8"/>
                      <a:pt x="6" y="8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8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7"/>
                      <a:pt x="7" y="8"/>
                    </a:cubicBezTo>
                    <a:cubicBezTo>
                      <a:pt x="7" y="7"/>
                      <a:pt x="7" y="7"/>
                      <a:pt x="7" y="5"/>
                    </a:cubicBezTo>
                    <a:cubicBezTo>
                      <a:pt x="7" y="6"/>
                      <a:pt x="7" y="7"/>
                      <a:pt x="8" y="7"/>
                    </a:cubicBezTo>
                    <a:cubicBezTo>
                      <a:pt x="8" y="5"/>
                      <a:pt x="8" y="7"/>
                      <a:pt x="8" y="6"/>
                    </a:cubicBezTo>
                    <a:cubicBezTo>
                      <a:pt x="8" y="8"/>
                      <a:pt x="8" y="7"/>
                      <a:pt x="8" y="8"/>
                    </a:cubicBezTo>
                    <a:cubicBezTo>
                      <a:pt x="9" y="9"/>
                      <a:pt x="9" y="7"/>
                      <a:pt x="9" y="7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8"/>
                      <a:pt x="9" y="6"/>
                      <a:pt x="10" y="8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7"/>
                      <a:pt x="11" y="8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8"/>
                      <a:pt x="12" y="6"/>
                      <a:pt x="13" y="4"/>
                    </a:cubicBezTo>
                    <a:cubicBezTo>
                      <a:pt x="13" y="4"/>
                      <a:pt x="13" y="5"/>
                      <a:pt x="13" y="5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8"/>
                      <a:pt x="13" y="6"/>
                    </a:cubicBezTo>
                    <a:cubicBezTo>
                      <a:pt x="14" y="5"/>
                      <a:pt x="13" y="7"/>
                      <a:pt x="13" y="7"/>
                    </a:cubicBezTo>
                    <a:cubicBezTo>
                      <a:pt x="15" y="5"/>
                      <a:pt x="13" y="9"/>
                      <a:pt x="16" y="7"/>
                    </a:cubicBezTo>
                    <a:cubicBezTo>
                      <a:pt x="15" y="6"/>
                      <a:pt x="16" y="5"/>
                      <a:pt x="15" y="5"/>
                    </a:cubicBezTo>
                    <a:cubicBezTo>
                      <a:pt x="15" y="5"/>
                      <a:pt x="16" y="4"/>
                      <a:pt x="16" y="4"/>
                    </a:cubicBezTo>
                    <a:cubicBezTo>
                      <a:pt x="17" y="5"/>
                      <a:pt x="16" y="6"/>
                      <a:pt x="17" y="6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3" y="8"/>
                      <a:pt x="18" y="7"/>
                      <a:pt x="15" y="8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72" name="Freeform 1373"/>
              <p:cNvSpPr/>
              <p:nvPr/>
            </p:nvSpPr>
            <p:spPr bwMode="auto">
              <a:xfrm>
                <a:off x="757" y="3060"/>
                <a:ext cx="0" cy="6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73" name="Freeform 1374"/>
              <p:cNvSpPr/>
              <p:nvPr/>
            </p:nvSpPr>
            <p:spPr bwMode="auto">
              <a:xfrm>
                <a:off x="757" y="3060"/>
                <a:ext cx="2" cy="3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74" name="Freeform 1375"/>
              <p:cNvSpPr/>
              <p:nvPr/>
            </p:nvSpPr>
            <p:spPr bwMode="auto">
              <a:xfrm>
                <a:off x="765" y="306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75" name="Rectangle 1376"/>
              <p:cNvSpPr>
                <a:spLocks noChangeArrowheads="1"/>
              </p:cNvSpPr>
              <p:nvPr/>
            </p:nvSpPr>
            <p:spPr bwMode="auto">
              <a:xfrm>
                <a:off x="765" y="3071"/>
                <a:ext cx="3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76" name="Freeform 1377"/>
              <p:cNvSpPr/>
              <p:nvPr/>
            </p:nvSpPr>
            <p:spPr bwMode="auto">
              <a:xfrm>
                <a:off x="727" y="3071"/>
                <a:ext cx="49" cy="25"/>
              </a:xfrm>
              <a:custGeom>
                <a:avLst/>
                <a:gdLst>
                  <a:gd name="T0" fmla="*/ 5 w 18"/>
                  <a:gd name="T1" fmla="*/ 3 h 9"/>
                  <a:gd name="T2" fmla="*/ 3 w 18"/>
                  <a:gd name="T3" fmla="*/ 4 h 9"/>
                  <a:gd name="T4" fmla="*/ 4 w 18"/>
                  <a:gd name="T5" fmla="*/ 2 h 9"/>
                  <a:gd name="T6" fmla="*/ 0 w 18"/>
                  <a:gd name="T7" fmla="*/ 3 h 9"/>
                  <a:gd name="T8" fmla="*/ 9 w 18"/>
                  <a:gd name="T9" fmla="*/ 6 h 9"/>
                  <a:gd name="T10" fmla="*/ 9 w 18"/>
                  <a:gd name="T11" fmla="*/ 7 h 9"/>
                  <a:gd name="T12" fmla="*/ 12 w 18"/>
                  <a:gd name="T13" fmla="*/ 5 h 9"/>
                  <a:gd name="T14" fmla="*/ 12 w 18"/>
                  <a:gd name="T15" fmla="*/ 7 h 9"/>
                  <a:gd name="T16" fmla="*/ 14 w 18"/>
                  <a:gd name="T17" fmla="*/ 5 h 9"/>
                  <a:gd name="T18" fmla="*/ 14 w 18"/>
                  <a:gd name="T19" fmla="*/ 5 h 9"/>
                  <a:gd name="T20" fmla="*/ 14 w 18"/>
                  <a:gd name="T21" fmla="*/ 5 h 9"/>
                  <a:gd name="T22" fmla="*/ 14 w 18"/>
                  <a:gd name="T23" fmla="*/ 4 h 9"/>
                  <a:gd name="T24" fmla="*/ 15 w 18"/>
                  <a:gd name="T25" fmla="*/ 4 h 9"/>
                  <a:gd name="T26" fmla="*/ 15 w 18"/>
                  <a:gd name="T27" fmla="*/ 4 h 9"/>
                  <a:gd name="T28" fmla="*/ 15 w 18"/>
                  <a:gd name="T29" fmla="*/ 3 h 9"/>
                  <a:gd name="T30" fmla="*/ 16 w 18"/>
                  <a:gd name="T31" fmla="*/ 4 h 9"/>
                  <a:gd name="T32" fmla="*/ 16 w 18"/>
                  <a:gd name="T33" fmla="*/ 1 h 9"/>
                  <a:gd name="T34" fmla="*/ 15 w 18"/>
                  <a:gd name="T35" fmla="*/ 0 h 9"/>
                  <a:gd name="T36" fmla="*/ 15 w 18"/>
                  <a:gd name="T37" fmla="*/ 2 h 9"/>
                  <a:gd name="T38" fmla="*/ 15 w 18"/>
                  <a:gd name="T39" fmla="*/ 2 h 9"/>
                  <a:gd name="T40" fmla="*/ 15 w 18"/>
                  <a:gd name="T41" fmla="*/ 3 h 9"/>
                  <a:gd name="T42" fmla="*/ 14 w 18"/>
                  <a:gd name="T43" fmla="*/ 1 h 9"/>
                  <a:gd name="T44" fmla="*/ 12 w 18"/>
                  <a:gd name="T45" fmla="*/ 1 h 9"/>
                  <a:gd name="T46" fmla="*/ 12 w 18"/>
                  <a:gd name="T47" fmla="*/ 1 h 9"/>
                  <a:gd name="T48" fmla="*/ 12 w 18"/>
                  <a:gd name="T49" fmla="*/ 2 h 9"/>
                  <a:gd name="T50" fmla="*/ 13 w 18"/>
                  <a:gd name="T51" fmla="*/ 2 h 9"/>
                  <a:gd name="T52" fmla="*/ 13 w 18"/>
                  <a:gd name="T53" fmla="*/ 4 h 9"/>
                  <a:gd name="T54" fmla="*/ 13 w 18"/>
                  <a:gd name="T55" fmla="*/ 5 h 9"/>
                  <a:gd name="T56" fmla="*/ 12 w 18"/>
                  <a:gd name="T57" fmla="*/ 3 h 9"/>
                  <a:gd name="T58" fmla="*/ 12 w 18"/>
                  <a:gd name="T59" fmla="*/ 4 h 9"/>
                  <a:gd name="T60" fmla="*/ 11 w 18"/>
                  <a:gd name="T61" fmla="*/ 2 h 9"/>
                  <a:gd name="T62" fmla="*/ 12 w 18"/>
                  <a:gd name="T63" fmla="*/ 4 h 9"/>
                  <a:gd name="T64" fmla="*/ 9 w 18"/>
                  <a:gd name="T65" fmla="*/ 4 h 9"/>
                  <a:gd name="T66" fmla="*/ 9 w 18"/>
                  <a:gd name="T67" fmla="*/ 3 h 9"/>
                  <a:gd name="T68" fmla="*/ 9 w 18"/>
                  <a:gd name="T69" fmla="*/ 4 h 9"/>
                  <a:gd name="T70" fmla="*/ 7 w 18"/>
                  <a:gd name="T71" fmla="*/ 3 h 9"/>
                  <a:gd name="T72" fmla="*/ 7 w 18"/>
                  <a:gd name="T73" fmla="*/ 4 h 9"/>
                  <a:gd name="T74" fmla="*/ 5 w 18"/>
                  <a:gd name="T75" fmla="*/ 3 h 9"/>
                  <a:gd name="T76" fmla="*/ 5 w 18"/>
                  <a:gd name="T77" fmla="*/ 3 h 9"/>
                  <a:gd name="T78" fmla="*/ 3 w 18"/>
                  <a:gd name="T79" fmla="*/ 5 h 9"/>
                  <a:gd name="T80" fmla="*/ 5 w 18"/>
                  <a:gd name="T81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8" h="9">
                    <a:moveTo>
                      <a:pt x="5" y="3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4" y="3"/>
                      <a:pt x="2" y="3"/>
                      <a:pt x="4" y="2"/>
                    </a:cubicBezTo>
                    <a:cubicBezTo>
                      <a:pt x="2" y="3"/>
                      <a:pt x="2" y="1"/>
                      <a:pt x="0" y="3"/>
                    </a:cubicBezTo>
                    <a:cubicBezTo>
                      <a:pt x="3" y="5"/>
                      <a:pt x="6" y="8"/>
                      <a:pt x="9" y="6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5"/>
                      <a:pt x="11" y="9"/>
                      <a:pt x="12" y="5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3" y="7"/>
                      <a:pt x="13" y="4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4"/>
                      <a:pt x="14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6" y="5"/>
                      <a:pt x="15" y="3"/>
                      <a:pt x="15" y="3"/>
                    </a:cubicBezTo>
                    <a:cubicBezTo>
                      <a:pt x="16" y="3"/>
                      <a:pt x="16" y="4"/>
                      <a:pt x="16" y="4"/>
                    </a:cubicBezTo>
                    <a:cubicBezTo>
                      <a:pt x="16" y="3"/>
                      <a:pt x="18" y="3"/>
                      <a:pt x="16" y="1"/>
                    </a:cubicBezTo>
                    <a:cubicBezTo>
                      <a:pt x="16" y="1"/>
                      <a:pt x="15" y="1"/>
                      <a:pt x="15" y="0"/>
                    </a:cubicBezTo>
                    <a:cubicBezTo>
                      <a:pt x="14" y="0"/>
                      <a:pt x="15" y="1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7" y="5"/>
                      <a:pt x="14" y="2"/>
                      <a:pt x="15" y="3"/>
                    </a:cubicBezTo>
                    <a:cubicBezTo>
                      <a:pt x="14" y="2"/>
                      <a:pt x="14" y="2"/>
                      <a:pt x="14" y="1"/>
                    </a:cubicBezTo>
                    <a:cubicBezTo>
                      <a:pt x="12" y="0"/>
                      <a:pt x="14" y="4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3"/>
                      <a:pt x="13" y="5"/>
                      <a:pt x="13" y="5"/>
                    </a:cubicBezTo>
                    <a:cubicBezTo>
                      <a:pt x="12" y="4"/>
                      <a:pt x="13" y="4"/>
                      <a:pt x="12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3"/>
                      <a:pt x="11" y="2"/>
                    </a:cubicBezTo>
                    <a:cubicBezTo>
                      <a:pt x="11" y="3"/>
                      <a:pt x="12" y="3"/>
                      <a:pt x="12" y="4"/>
                    </a:cubicBezTo>
                    <a:cubicBezTo>
                      <a:pt x="11" y="3"/>
                      <a:pt x="10" y="3"/>
                      <a:pt x="9" y="4"/>
                    </a:cubicBezTo>
                    <a:cubicBezTo>
                      <a:pt x="9" y="4"/>
                      <a:pt x="9" y="3"/>
                      <a:pt x="9" y="3"/>
                    </a:cubicBezTo>
                    <a:cubicBezTo>
                      <a:pt x="9" y="3"/>
                      <a:pt x="9" y="4"/>
                      <a:pt x="9" y="4"/>
                    </a:cubicBezTo>
                    <a:cubicBezTo>
                      <a:pt x="8" y="5"/>
                      <a:pt x="7" y="5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6"/>
                      <a:pt x="6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4"/>
                      <a:pt x="3" y="5"/>
                      <a:pt x="3" y="5"/>
                    </a:cubicBezTo>
                    <a:cubicBezTo>
                      <a:pt x="4" y="4"/>
                      <a:pt x="4" y="4"/>
                      <a:pt x="5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77" name="Freeform 1378"/>
              <p:cNvSpPr/>
              <p:nvPr/>
            </p:nvSpPr>
            <p:spPr bwMode="auto">
              <a:xfrm>
                <a:off x="727" y="3074"/>
                <a:ext cx="5" cy="2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0 w 2"/>
                  <a:gd name="T7" fmla="*/ 1 h 1"/>
                  <a:gd name="T8" fmla="*/ 1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78" name="Freeform 1379"/>
              <p:cNvSpPr/>
              <p:nvPr/>
            </p:nvSpPr>
            <p:spPr bwMode="auto">
              <a:xfrm>
                <a:off x="724" y="3041"/>
                <a:ext cx="25" cy="33"/>
              </a:xfrm>
              <a:custGeom>
                <a:avLst/>
                <a:gdLst>
                  <a:gd name="T0" fmla="*/ 6 w 9"/>
                  <a:gd name="T1" fmla="*/ 4 h 12"/>
                  <a:gd name="T2" fmla="*/ 6 w 9"/>
                  <a:gd name="T3" fmla="*/ 3 h 12"/>
                  <a:gd name="T4" fmla="*/ 1 w 9"/>
                  <a:gd name="T5" fmla="*/ 6 h 12"/>
                  <a:gd name="T6" fmla="*/ 2 w 9"/>
                  <a:gd name="T7" fmla="*/ 9 h 12"/>
                  <a:gd name="T8" fmla="*/ 0 w 9"/>
                  <a:gd name="T9" fmla="*/ 9 h 12"/>
                  <a:gd name="T10" fmla="*/ 2 w 9"/>
                  <a:gd name="T11" fmla="*/ 11 h 12"/>
                  <a:gd name="T12" fmla="*/ 1 w 9"/>
                  <a:gd name="T13" fmla="*/ 10 h 12"/>
                  <a:gd name="T14" fmla="*/ 2 w 9"/>
                  <a:gd name="T15" fmla="*/ 10 h 12"/>
                  <a:gd name="T16" fmla="*/ 2 w 9"/>
                  <a:gd name="T17" fmla="*/ 9 h 12"/>
                  <a:gd name="T18" fmla="*/ 3 w 9"/>
                  <a:gd name="T19" fmla="*/ 10 h 12"/>
                  <a:gd name="T20" fmla="*/ 2 w 9"/>
                  <a:gd name="T21" fmla="*/ 7 h 12"/>
                  <a:gd name="T22" fmla="*/ 4 w 9"/>
                  <a:gd name="T23" fmla="*/ 8 h 12"/>
                  <a:gd name="T24" fmla="*/ 5 w 9"/>
                  <a:gd name="T25" fmla="*/ 7 h 12"/>
                  <a:gd name="T26" fmla="*/ 5 w 9"/>
                  <a:gd name="T27" fmla="*/ 6 h 12"/>
                  <a:gd name="T28" fmla="*/ 4 w 9"/>
                  <a:gd name="T29" fmla="*/ 5 h 12"/>
                  <a:gd name="T30" fmla="*/ 6 w 9"/>
                  <a:gd name="T31" fmla="*/ 6 h 12"/>
                  <a:gd name="T32" fmla="*/ 8 w 9"/>
                  <a:gd name="T33" fmla="*/ 5 h 12"/>
                  <a:gd name="T34" fmla="*/ 8 w 9"/>
                  <a:gd name="T35" fmla="*/ 3 h 12"/>
                  <a:gd name="T36" fmla="*/ 8 w 9"/>
                  <a:gd name="T37" fmla="*/ 4 h 12"/>
                  <a:gd name="T38" fmla="*/ 9 w 9"/>
                  <a:gd name="T39" fmla="*/ 5 h 12"/>
                  <a:gd name="T40" fmla="*/ 9 w 9"/>
                  <a:gd name="T41" fmla="*/ 1 h 12"/>
                  <a:gd name="T42" fmla="*/ 6 w 9"/>
                  <a:gd name="T4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12">
                    <a:moveTo>
                      <a:pt x="6" y="4"/>
                    </a:move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2" y="5"/>
                      <a:pt x="1" y="6"/>
                    </a:cubicBezTo>
                    <a:cubicBezTo>
                      <a:pt x="0" y="7"/>
                      <a:pt x="1" y="8"/>
                      <a:pt x="2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10"/>
                      <a:pt x="0" y="12"/>
                      <a:pt x="2" y="11"/>
                    </a:cubicBezTo>
                    <a:cubicBezTo>
                      <a:pt x="2" y="11"/>
                      <a:pt x="1" y="11"/>
                      <a:pt x="1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4" y="9"/>
                      <a:pt x="0" y="8"/>
                      <a:pt x="2" y="7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7"/>
                      <a:pt x="4" y="6"/>
                      <a:pt x="5" y="7"/>
                    </a:cubicBezTo>
                    <a:cubicBezTo>
                      <a:pt x="5" y="7"/>
                      <a:pt x="5" y="6"/>
                      <a:pt x="5" y="6"/>
                    </a:cubicBezTo>
                    <a:cubicBezTo>
                      <a:pt x="5" y="6"/>
                      <a:pt x="4" y="6"/>
                      <a:pt x="4" y="5"/>
                    </a:cubicBezTo>
                    <a:cubicBezTo>
                      <a:pt x="5" y="3"/>
                      <a:pt x="5" y="6"/>
                      <a:pt x="6" y="6"/>
                    </a:cubicBezTo>
                    <a:cubicBezTo>
                      <a:pt x="6" y="5"/>
                      <a:pt x="7" y="4"/>
                      <a:pt x="8" y="5"/>
                    </a:cubicBezTo>
                    <a:cubicBezTo>
                      <a:pt x="7" y="4"/>
                      <a:pt x="8" y="3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4"/>
                      <a:pt x="9" y="5"/>
                      <a:pt x="9" y="5"/>
                    </a:cubicBezTo>
                    <a:cubicBezTo>
                      <a:pt x="8" y="4"/>
                      <a:pt x="8" y="2"/>
                      <a:pt x="9" y="1"/>
                    </a:cubicBezTo>
                    <a:cubicBezTo>
                      <a:pt x="7" y="0"/>
                      <a:pt x="7" y="4"/>
                      <a:pt x="6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79" name="Rectangle 1380"/>
              <p:cNvSpPr>
                <a:spLocks noChangeArrowheads="1"/>
              </p:cNvSpPr>
              <p:nvPr/>
            </p:nvSpPr>
            <p:spPr bwMode="auto">
              <a:xfrm>
                <a:off x="740" y="3049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80" name="Freeform 1381"/>
              <p:cNvSpPr/>
              <p:nvPr/>
            </p:nvSpPr>
            <p:spPr bwMode="auto">
              <a:xfrm>
                <a:off x="915" y="3093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81" name="Freeform 1382"/>
              <p:cNvSpPr/>
              <p:nvPr/>
            </p:nvSpPr>
            <p:spPr bwMode="auto">
              <a:xfrm>
                <a:off x="906" y="3085"/>
                <a:ext cx="9" cy="13"/>
              </a:xfrm>
              <a:custGeom>
                <a:avLst/>
                <a:gdLst>
                  <a:gd name="T0" fmla="*/ 0 w 3"/>
                  <a:gd name="T1" fmla="*/ 0 h 5"/>
                  <a:gd name="T2" fmla="*/ 0 w 3"/>
                  <a:gd name="T3" fmla="*/ 0 h 5"/>
                  <a:gd name="T4" fmla="*/ 3 w 3"/>
                  <a:gd name="T5" fmla="*/ 5 h 5"/>
                  <a:gd name="T6" fmla="*/ 2 w 3"/>
                  <a:gd name="T7" fmla="*/ 2 h 5"/>
                  <a:gd name="T8" fmla="*/ 2 w 3"/>
                  <a:gd name="T9" fmla="*/ 3 h 5"/>
                  <a:gd name="T10" fmla="*/ 1 w 3"/>
                  <a:gd name="T11" fmla="*/ 1 h 5"/>
                  <a:gd name="T12" fmla="*/ 1 w 3"/>
                  <a:gd name="T13" fmla="*/ 1 h 5"/>
                  <a:gd name="T14" fmla="*/ 0 w 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3"/>
                      <a:pt x="1" y="3"/>
                      <a:pt x="3" y="5"/>
                    </a:cubicBezTo>
                    <a:cubicBezTo>
                      <a:pt x="3" y="4"/>
                      <a:pt x="3" y="3"/>
                      <a:pt x="2" y="2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2" y="2"/>
                      <a:pt x="2" y="2"/>
                      <a:pt x="1" y="1"/>
                    </a:cubicBezTo>
                    <a:cubicBezTo>
                      <a:pt x="1" y="0"/>
                      <a:pt x="1" y="1"/>
                      <a:pt x="1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82" name="Freeform 1383"/>
              <p:cNvSpPr/>
              <p:nvPr/>
            </p:nvSpPr>
            <p:spPr bwMode="auto">
              <a:xfrm>
                <a:off x="909" y="3090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83" name="Freeform 1384"/>
              <p:cNvSpPr/>
              <p:nvPr/>
            </p:nvSpPr>
            <p:spPr bwMode="auto">
              <a:xfrm>
                <a:off x="909" y="3090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2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84" name="Freeform 1385"/>
              <p:cNvSpPr/>
              <p:nvPr/>
            </p:nvSpPr>
            <p:spPr bwMode="auto">
              <a:xfrm>
                <a:off x="906" y="309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85" name="Freeform 1386"/>
              <p:cNvSpPr/>
              <p:nvPr/>
            </p:nvSpPr>
            <p:spPr bwMode="auto">
              <a:xfrm>
                <a:off x="904" y="3087"/>
                <a:ext cx="2" cy="11"/>
              </a:xfrm>
              <a:custGeom>
                <a:avLst/>
                <a:gdLst>
                  <a:gd name="T0" fmla="*/ 0 w 1"/>
                  <a:gd name="T1" fmla="*/ 3 h 4"/>
                  <a:gd name="T2" fmla="*/ 1 w 1"/>
                  <a:gd name="T3" fmla="*/ 3 h 4"/>
                  <a:gd name="T4" fmla="*/ 1 w 1"/>
                  <a:gd name="T5" fmla="*/ 3 h 4"/>
                  <a:gd name="T6" fmla="*/ 1 w 1"/>
                  <a:gd name="T7" fmla="*/ 1 h 4"/>
                  <a:gd name="T8" fmla="*/ 1 w 1"/>
                  <a:gd name="T9" fmla="*/ 1 h 4"/>
                  <a:gd name="T10" fmla="*/ 0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1" y="4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0" y="1"/>
                      <a:pt x="1" y="1"/>
                    </a:cubicBezTo>
                    <a:cubicBezTo>
                      <a:pt x="1" y="1"/>
                      <a:pt x="1" y="2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86" name="Freeform 1387"/>
              <p:cNvSpPr/>
              <p:nvPr/>
            </p:nvSpPr>
            <p:spPr bwMode="auto">
              <a:xfrm>
                <a:off x="906" y="309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87" name="Freeform 1388"/>
              <p:cNvSpPr/>
              <p:nvPr/>
            </p:nvSpPr>
            <p:spPr bwMode="auto">
              <a:xfrm>
                <a:off x="906" y="3093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3 w 3"/>
                  <a:gd name="T3" fmla="*/ 0 h 3"/>
                  <a:gd name="T4" fmla="*/ 0 w 3"/>
                  <a:gd name="T5" fmla="*/ 0 h 3"/>
                  <a:gd name="T6" fmla="*/ 3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88" name="Freeform 1389"/>
              <p:cNvSpPr/>
              <p:nvPr/>
            </p:nvSpPr>
            <p:spPr bwMode="auto">
              <a:xfrm>
                <a:off x="901" y="3087"/>
                <a:ext cx="3" cy="11"/>
              </a:xfrm>
              <a:custGeom>
                <a:avLst/>
                <a:gdLst>
                  <a:gd name="T0" fmla="*/ 1 w 1"/>
                  <a:gd name="T1" fmla="*/ 4 h 4"/>
                  <a:gd name="T2" fmla="*/ 1 w 1"/>
                  <a:gd name="T3" fmla="*/ 2 h 4"/>
                  <a:gd name="T4" fmla="*/ 0 w 1"/>
                  <a:gd name="T5" fmla="*/ 0 h 4"/>
                  <a:gd name="T6" fmla="*/ 0 w 1"/>
                  <a:gd name="T7" fmla="*/ 0 h 4"/>
                  <a:gd name="T8" fmla="*/ 1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cubicBezTo>
                      <a:pt x="0" y="2"/>
                      <a:pt x="1" y="4"/>
                      <a:pt x="1" y="2"/>
                    </a:cubicBezTo>
                    <a:cubicBezTo>
                      <a:pt x="1" y="2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3"/>
                      <a:pt x="1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89" name="Freeform 1390"/>
              <p:cNvSpPr/>
              <p:nvPr/>
            </p:nvSpPr>
            <p:spPr bwMode="auto">
              <a:xfrm>
                <a:off x="901" y="308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90" name="Freeform 1391"/>
              <p:cNvSpPr/>
              <p:nvPr/>
            </p:nvSpPr>
            <p:spPr bwMode="auto">
              <a:xfrm>
                <a:off x="898" y="3085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1 w 1"/>
                  <a:gd name="T3" fmla="*/ 2 h 4"/>
                  <a:gd name="T4" fmla="*/ 0 w 1"/>
                  <a:gd name="T5" fmla="*/ 2 h 4"/>
                  <a:gd name="T6" fmla="*/ 1 w 1"/>
                  <a:gd name="T7" fmla="*/ 2 h 4"/>
                  <a:gd name="T8" fmla="*/ 0 w 1"/>
                  <a:gd name="T9" fmla="*/ 3 h 4"/>
                  <a:gd name="T10" fmla="*/ 1 w 1"/>
                  <a:gd name="T11" fmla="*/ 2 h 4"/>
                  <a:gd name="T12" fmla="*/ 1 w 1"/>
                  <a:gd name="T13" fmla="*/ 3 h 4"/>
                  <a:gd name="T14" fmla="*/ 1 w 1"/>
                  <a:gd name="T15" fmla="*/ 1 h 4"/>
                  <a:gd name="T16" fmla="*/ 1 w 1"/>
                  <a:gd name="T17" fmla="*/ 1 h 4"/>
                  <a:gd name="T18" fmla="*/ 1 w 1"/>
                  <a:gd name="T19" fmla="*/ 0 h 4"/>
                  <a:gd name="T20" fmla="*/ 1 w 1"/>
                  <a:gd name="T21" fmla="*/ 2 h 4"/>
                  <a:gd name="T22" fmla="*/ 0 w 1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3"/>
                      <a:pt x="1" y="1"/>
                      <a:pt x="1" y="2"/>
                    </a:cubicBezTo>
                    <a:cubicBezTo>
                      <a:pt x="0" y="4"/>
                      <a:pt x="0" y="2"/>
                      <a:pt x="0" y="3"/>
                    </a:cubicBezTo>
                    <a:cubicBezTo>
                      <a:pt x="0" y="3"/>
                      <a:pt x="1" y="3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1" y="0"/>
                      <a:pt x="1" y="1"/>
                      <a:pt x="1" y="0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0" y="2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91" name="Rectangle 1392"/>
              <p:cNvSpPr>
                <a:spLocks noChangeArrowheads="1"/>
              </p:cNvSpPr>
              <p:nvPr/>
            </p:nvSpPr>
            <p:spPr bwMode="auto">
              <a:xfrm>
                <a:off x="898" y="3090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92" name="Freeform 1393"/>
              <p:cNvSpPr/>
              <p:nvPr/>
            </p:nvSpPr>
            <p:spPr bwMode="auto">
              <a:xfrm>
                <a:off x="896" y="3087"/>
                <a:ext cx="13" cy="6"/>
              </a:xfrm>
              <a:custGeom>
                <a:avLst/>
                <a:gdLst>
                  <a:gd name="T0" fmla="*/ 0 w 5"/>
                  <a:gd name="T1" fmla="*/ 1 h 2"/>
                  <a:gd name="T2" fmla="*/ 1 w 5"/>
                  <a:gd name="T3" fmla="*/ 1 h 2"/>
                  <a:gd name="T4" fmla="*/ 1 w 5"/>
                  <a:gd name="T5" fmla="*/ 2 h 2"/>
                  <a:gd name="T6" fmla="*/ 2 w 5"/>
                  <a:gd name="T7" fmla="*/ 1 h 2"/>
                  <a:gd name="T8" fmla="*/ 1 w 5"/>
                  <a:gd name="T9" fmla="*/ 1 h 2"/>
                  <a:gd name="T10" fmla="*/ 3 w 5"/>
                  <a:gd name="T11" fmla="*/ 1 h 2"/>
                  <a:gd name="T12" fmla="*/ 2 w 5"/>
                  <a:gd name="T13" fmla="*/ 1 h 2"/>
                  <a:gd name="T14" fmla="*/ 3 w 5"/>
                  <a:gd name="T15" fmla="*/ 0 h 2"/>
                  <a:gd name="T16" fmla="*/ 2 w 5"/>
                  <a:gd name="T17" fmla="*/ 1 h 2"/>
                  <a:gd name="T18" fmla="*/ 2 w 5"/>
                  <a:gd name="T19" fmla="*/ 0 h 2"/>
                  <a:gd name="T20" fmla="*/ 0 w 5"/>
                  <a:gd name="T2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3" y="0"/>
                      <a:pt x="5" y="1"/>
                      <a:pt x="3" y="0"/>
                    </a:cubicBezTo>
                    <a:cubicBezTo>
                      <a:pt x="3" y="0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93" name="Freeform 1394"/>
              <p:cNvSpPr/>
              <p:nvPr/>
            </p:nvSpPr>
            <p:spPr bwMode="auto">
              <a:xfrm>
                <a:off x="896" y="3093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94" name="Freeform 1395"/>
              <p:cNvSpPr/>
              <p:nvPr/>
            </p:nvSpPr>
            <p:spPr bwMode="auto">
              <a:xfrm>
                <a:off x="904" y="308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95" name="Freeform 1396"/>
              <p:cNvSpPr/>
              <p:nvPr/>
            </p:nvSpPr>
            <p:spPr bwMode="auto">
              <a:xfrm>
                <a:off x="896" y="3087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96" name="Freeform 1397"/>
              <p:cNvSpPr/>
              <p:nvPr/>
            </p:nvSpPr>
            <p:spPr bwMode="auto">
              <a:xfrm>
                <a:off x="893" y="3068"/>
                <a:ext cx="27" cy="22"/>
              </a:xfrm>
              <a:custGeom>
                <a:avLst/>
                <a:gdLst>
                  <a:gd name="T0" fmla="*/ 7 w 10"/>
                  <a:gd name="T1" fmla="*/ 5 h 8"/>
                  <a:gd name="T2" fmla="*/ 8 w 10"/>
                  <a:gd name="T3" fmla="*/ 4 h 8"/>
                  <a:gd name="T4" fmla="*/ 8 w 10"/>
                  <a:gd name="T5" fmla="*/ 2 h 8"/>
                  <a:gd name="T6" fmla="*/ 10 w 10"/>
                  <a:gd name="T7" fmla="*/ 0 h 8"/>
                  <a:gd name="T8" fmla="*/ 8 w 10"/>
                  <a:gd name="T9" fmla="*/ 1 h 8"/>
                  <a:gd name="T10" fmla="*/ 9 w 10"/>
                  <a:gd name="T11" fmla="*/ 0 h 8"/>
                  <a:gd name="T12" fmla="*/ 7 w 10"/>
                  <a:gd name="T13" fmla="*/ 0 h 8"/>
                  <a:gd name="T14" fmla="*/ 6 w 10"/>
                  <a:gd name="T15" fmla="*/ 1 h 8"/>
                  <a:gd name="T16" fmla="*/ 2 w 10"/>
                  <a:gd name="T17" fmla="*/ 4 h 8"/>
                  <a:gd name="T18" fmla="*/ 3 w 10"/>
                  <a:gd name="T19" fmla="*/ 5 h 8"/>
                  <a:gd name="T20" fmla="*/ 2 w 10"/>
                  <a:gd name="T21" fmla="*/ 5 h 8"/>
                  <a:gd name="T22" fmla="*/ 2 w 10"/>
                  <a:gd name="T23" fmla="*/ 5 h 8"/>
                  <a:gd name="T24" fmla="*/ 1 w 10"/>
                  <a:gd name="T25" fmla="*/ 6 h 8"/>
                  <a:gd name="T26" fmla="*/ 4 w 10"/>
                  <a:gd name="T27" fmla="*/ 7 h 8"/>
                  <a:gd name="T28" fmla="*/ 1 w 10"/>
                  <a:gd name="T29" fmla="*/ 7 h 8"/>
                  <a:gd name="T30" fmla="*/ 2 w 10"/>
                  <a:gd name="T31" fmla="*/ 7 h 8"/>
                  <a:gd name="T32" fmla="*/ 4 w 10"/>
                  <a:gd name="T33" fmla="*/ 7 h 8"/>
                  <a:gd name="T34" fmla="*/ 5 w 10"/>
                  <a:gd name="T35" fmla="*/ 7 h 8"/>
                  <a:gd name="T36" fmla="*/ 3 w 10"/>
                  <a:gd name="T37" fmla="*/ 4 h 8"/>
                  <a:gd name="T38" fmla="*/ 4 w 10"/>
                  <a:gd name="T39" fmla="*/ 5 h 8"/>
                  <a:gd name="T40" fmla="*/ 6 w 10"/>
                  <a:gd name="T41" fmla="*/ 5 h 8"/>
                  <a:gd name="T42" fmla="*/ 5 w 10"/>
                  <a:gd name="T43" fmla="*/ 3 h 8"/>
                  <a:gd name="T44" fmla="*/ 6 w 10"/>
                  <a:gd name="T45" fmla="*/ 3 h 8"/>
                  <a:gd name="T46" fmla="*/ 5 w 10"/>
                  <a:gd name="T47" fmla="*/ 3 h 8"/>
                  <a:gd name="T48" fmla="*/ 6 w 10"/>
                  <a:gd name="T49" fmla="*/ 4 h 8"/>
                  <a:gd name="T50" fmla="*/ 5 w 10"/>
                  <a:gd name="T51" fmla="*/ 1 h 8"/>
                  <a:gd name="T52" fmla="*/ 7 w 10"/>
                  <a:gd name="T53" fmla="*/ 4 h 8"/>
                  <a:gd name="T54" fmla="*/ 6 w 10"/>
                  <a:gd name="T55" fmla="*/ 3 h 8"/>
                  <a:gd name="T56" fmla="*/ 6 w 10"/>
                  <a:gd name="T57" fmla="*/ 2 h 8"/>
                  <a:gd name="T58" fmla="*/ 7 w 10"/>
                  <a:gd name="T59" fmla="*/ 4 h 8"/>
                  <a:gd name="T60" fmla="*/ 7 w 10"/>
                  <a:gd name="T61" fmla="*/ 3 h 8"/>
                  <a:gd name="T62" fmla="*/ 7 w 10"/>
                  <a:gd name="T63" fmla="*/ 2 h 8"/>
                  <a:gd name="T64" fmla="*/ 8 w 10"/>
                  <a:gd name="T65" fmla="*/ 2 h 8"/>
                  <a:gd name="T66" fmla="*/ 7 w 10"/>
                  <a:gd name="T67" fmla="*/ 4 h 8"/>
                  <a:gd name="T68" fmla="*/ 7 w 10"/>
                  <a:gd name="T69" fmla="*/ 5 h 8"/>
                  <a:gd name="T70" fmla="*/ 8 w 10"/>
                  <a:gd name="T71" fmla="*/ 3 h 8"/>
                  <a:gd name="T72" fmla="*/ 7 w 10"/>
                  <a:gd name="T7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8">
                    <a:moveTo>
                      <a:pt x="7" y="5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9" y="2"/>
                      <a:pt x="9" y="1"/>
                      <a:pt x="10" y="0"/>
                    </a:cubicBezTo>
                    <a:cubicBezTo>
                      <a:pt x="9" y="0"/>
                      <a:pt x="8" y="1"/>
                      <a:pt x="8" y="1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8" y="0"/>
                      <a:pt x="7" y="1"/>
                      <a:pt x="7" y="0"/>
                    </a:cubicBezTo>
                    <a:cubicBezTo>
                      <a:pt x="6" y="0"/>
                      <a:pt x="6" y="1"/>
                      <a:pt x="6" y="1"/>
                    </a:cubicBezTo>
                    <a:cubicBezTo>
                      <a:pt x="4" y="1"/>
                      <a:pt x="3" y="3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5"/>
                      <a:pt x="3" y="6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0" y="4"/>
                      <a:pt x="2" y="6"/>
                      <a:pt x="1" y="6"/>
                    </a:cubicBezTo>
                    <a:cubicBezTo>
                      <a:pt x="2" y="6"/>
                      <a:pt x="3" y="6"/>
                      <a:pt x="4" y="7"/>
                    </a:cubicBezTo>
                    <a:cubicBezTo>
                      <a:pt x="1" y="6"/>
                      <a:pt x="3" y="7"/>
                      <a:pt x="1" y="7"/>
                    </a:cubicBezTo>
                    <a:cubicBezTo>
                      <a:pt x="0" y="7"/>
                      <a:pt x="3" y="7"/>
                      <a:pt x="2" y="7"/>
                    </a:cubicBezTo>
                    <a:cubicBezTo>
                      <a:pt x="4" y="7"/>
                      <a:pt x="3" y="7"/>
                      <a:pt x="4" y="7"/>
                    </a:cubicBezTo>
                    <a:cubicBezTo>
                      <a:pt x="5" y="7"/>
                      <a:pt x="4" y="7"/>
                      <a:pt x="5" y="7"/>
                    </a:cubicBezTo>
                    <a:cubicBezTo>
                      <a:pt x="6" y="8"/>
                      <a:pt x="3" y="6"/>
                      <a:pt x="3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4"/>
                      <a:pt x="4" y="4"/>
                      <a:pt x="6" y="5"/>
                    </a:cubicBezTo>
                    <a:cubicBezTo>
                      <a:pt x="5" y="4"/>
                      <a:pt x="7" y="5"/>
                      <a:pt x="5" y="3"/>
                    </a:cubicBezTo>
                    <a:cubicBezTo>
                      <a:pt x="5" y="3"/>
                      <a:pt x="5" y="3"/>
                      <a:pt x="6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6" y="4"/>
                      <a:pt x="6" y="4"/>
                    </a:cubicBezTo>
                    <a:cubicBezTo>
                      <a:pt x="5" y="3"/>
                      <a:pt x="5" y="2"/>
                      <a:pt x="5" y="1"/>
                    </a:cubicBezTo>
                    <a:cubicBezTo>
                      <a:pt x="6" y="2"/>
                      <a:pt x="7" y="3"/>
                      <a:pt x="7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7" y="4"/>
                      <a:pt x="6" y="2"/>
                      <a:pt x="6" y="2"/>
                    </a:cubicBezTo>
                    <a:cubicBezTo>
                      <a:pt x="6" y="2"/>
                      <a:pt x="7" y="4"/>
                      <a:pt x="7" y="4"/>
                    </a:cubicBezTo>
                    <a:cubicBezTo>
                      <a:pt x="7" y="5"/>
                      <a:pt x="7" y="2"/>
                      <a:pt x="7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3"/>
                      <a:pt x="8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3"/>
                      <a:pt x="8" y="3"/>
                    </a:cubicBezTo>
                    <a:cubicBezTo>
                      <a:pt x="7" y="5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97" name="Rectangle 1398"/>
              <p:cNvSpPr>
                <a:spLocks noChangeArrowheads="1"/>
              </p:cNvSpPr>
              <p:nvPr/>
            </p:nvSpPr>
            <p:spPr bwMode="auto">
              <a:xfrm>
                <a:off x="912" y="3082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98" name="Freeform 1399"/>
              <p:cNvSpPr/>
              <p:nvPr/>
            </p:nvSpPr>
            <p:spPr bwMode="auto">
              <a:xfrm>
                <a:off x="912" y="308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99" name="Rectangle 1400"/>
              <p:cNvSpPr>
                <a:spLocks noChangeArrowheads="1"/>
              </p:cNvSpPr>
              <p:nvPr/>
            </p:nvSpPr>
            <p:spPr bwMode="auto">
              <a:xfrm>
                <a:off x="912" y="3068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00" name="Freeform 1401"/>
              <p:cNvSpPr/>
              <p:nvPr/>
            </p:nvSpPr>
            <p:spPr bwMode="auto">
              <a:xfrm>
                <a:off x="912" y="3079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01" name="Freeform 1402"/>
              <p:cNvSpPr/>
              <p:nvPr/>
            </p:nvSpPr>
            <p:spPr bwMode="auto">
              <a:xfrm>
                <a:off x="909" y="3082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02" name="Rectangle 1403"/>
              <p:cNvSpPr>
                <a:spLocks noChangeArrowheads="1"/>
              </p:cNvSpPr>
              <p:nvPr/>
            </p:nvSpPr>
            <p:spPr bwMode="auto">
              <a:xfrm>
                <a:off x="912" y="3082"/>
                <a:ext cx="1" cy="3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03" name="Freeform 1404"/>
              <p:cNvSpPr/>
              <p:nvPr/>
            </p:nvSpPr>
            <p:spPr bwMode="auto">
              <a:xfrm>
                <a:off x="912" y="3071"/>
                <a:ext cx="22" cy="16"/>
              </a:xfrm>
              <a:custGeom>
                <a:avLst/>
                <a:gdLst>
                  <a:gd name="T0" fmla="*/ 6 w 8"/>
                  <a:gd name="T1" fmla="*/ 6 h 6"/>
                  <a:gd name="T2" fmla="*/ 7 w 8"/>
                  <a:gd name="T3" fmla="*/ 4 h 6"/>
                  <a:gd name="T4" fmla="*/ 4 w 8"/>
                  <a:gd name="T5" fmla="*/ 4 h 6"/>
                  <a:gd name="T6" fmla="*/ 7 w 8"/>
                  <a:gd name="T7" fmla="*/ 3 h 6"/>
                  <a:gd name="T8" fmla="*/ 4 w 8"/>
                  <a:gd name="T9" fmla="*/ 2 h 6"/>
                  <a:gd name="T10" fmla="*/ 5 w 8"/>
                  <a:gd name="T11" fmla="*/ 1 h 6"/>
                  <a:gd name="T12" fmla="*/ 2 w 8"/>
                  <a:gd name="T13" fmla="*/ 3 h 6"/>
                  <a:gd name="T14" fmla="*/ 4 w 8"/>
                  <a:gd name="T15" fmla="*/ 0 h 6"/>
                  <a:gd name="T16" fmla="*/ 4 w 8"/>
                  <a:gd name="T17" fmla="*/ 0 h 6"/>
                  <a:gd name="T18" fmla="*/ 3 w 8"/>
                  <a:gd name="T19" fmla="*/ 0 h 6"/>
                  <a:gd name="T20" fmla="*/ 2 w 8"/>
                  <a:gd name="T21" fmla="*/ 2 h 6"/>
                  <a:gd name="T22" fmla="*/ 1 w 8"/>
                  <a:gd name="T23" fmla="*/ 3 h 6"/>
                  <a:gd name="T24" fmla="*/ 2 w 8"/>
                  <a:gd name="T25" fmla="*/ 3 h 6"/>
                  <a:gd name="T26" fmla="*/ 1 w 8"/>
                  <a:gd name="T27" fmla="*/ 4 h 6"/>
                  <a:gd name="T28" fmla="*/ 2 w 8"/>
                  <a:gd name="T29" fmla="*/ 3 h 6"/>
                  <a:gd name="T30" fmla="*/ 1 w 8"/>
                  <a:gd name="T31" fmla="*/ 4 h 6"/>
                  <a:gd name="T32" fmla="*/ 2 w 8"/>
                  <a:gd name="T33" fmla="*/ 4 h 6"/>
                  <a:gd name="T34" fmla="*/ 2 w 8"/>
                  <a:gd name="T35" fmla="*/ 4 h 6"/>
                  <a:gd name="T36" fmla="*/ 3 w 8"/>
                  <a:gd name="T37" fmla="*/ 3 h 6"/>
                  <a:gd name="T38" fmla="*/ 2 w 8"/>
                  <a:gd name="T39" fmla="*/ 4 h 6"/>
                  <a:gd name="T40" fmla="*/ 3 w 8"/>
                  <a:gd name="T41" fmla="*/ 3 h 6"/>
                  <a:gd name="T42" fmla="*/ 1 w 8"/>
                  <a:gd name="T43" fmla="*/ 5 h 6"/>
                  <a:gd name="T44" fmla="*/ 2 w 8"/>
                  <a:gd name="T45" fmla="*/ 4 h 6"/>
                  <a:gd name="T46" fmla="*/ 1 w 8"/>
                  <a:gd name="T47" fmla="*/ 5 h 6"/>
                  <a:gd name="T48" fmla="*/ 4 w 8"/>
                  <a:gd name="T49" fmla="*/ 3 h 6"/>
                  <a:gd name="T50" fmla="*/ 2 w 8"/>
                  <a:gd name="T51" fmla="*/ 5 h 6"/>
                  <a:gd name="T52" fmla="*/ 3 w 8"/>
                  <a:gd name="T53" fmla="*/ 5 h 6"/>
                  <a:gd name="T54" fmla="*/ 2 w 8"/>
                  <a:gd name="T55" fmla="*/ 5 h 6"/>
                  <a:gd name="T56" fmla="*/ 3 w 8"/>
                  <a:gd name="T57" fmla="*/ 5 h 6"/>
                  <a:gd name="T58" fmla="*/ 4 w 8"/>
                  <a:gd name="T59" fmla="*/ 5 h 6"/>
                  <a:gd name="T60" fmla="*/ 5 w 8"/>
                  <a:gd name="T61" fmla="*/ 5 h 6"/>
                  <a:gd name="T62" fmla="*/ 4 w 8"/>
                  <a:gd name="T63" fmla="*/ 5 h 6"/>
                  <a:gd name="T64" fmla="*/ 6 w 8"/>
                  <a:gd name="T65" fmla="*/ 6 h 6"/>
                  <a:gd name="T66" fmla="*/ 5 w 8"/>
                  <a:gd name="T67" fmla="*/ 5 h 6"/>
                  <a:gd name="T68" fmla="*/ 6 w 8"/>
                  <a:gd name="T6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6">
                    <a:moveTo>
                      <a:pt x="6" y="6"/>
                    </a:moveTo>
                    <a:cubicBezTo>
                      <a:pt x="8" y="6"/>
                      <a:pt x="7" y="5"/>
                      <a:pt x="7" y="4"/>
                    </a:cubicBezTo>
                    <a:cubicBezTo>
                      <a:pt x="7" y="3"/>
                      <a:pt x="4" y="5"/>
                      <a:pt x="4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3"/>
                      <a:pt x="6" y="1"/>
                      <a:pt x="4" y="2"/>
                    </a:cubicBezTo>
                    <a:cubicBezTo>
                      <a:pt x="4" y="2"/>
                      <a:pt x="4" y="1"/>
                      <a:pt x="5" y="1"/>
                    </a:cubicBezTo>
                    <a:cubicBezTo>
                      <a:pt x="4" y="1"/>
                      <a:pt x="1" y="4"/>
                      <a:pt x="2" y="3"/>
                    </a:cubicBezTo>
                    <a:cubicBezTo>
                      <a:pt x="3" y="2"/>
                      <a:pt x="3" y="2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3" y="1"/>
                      <a:pt x="3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2"/>
                      <a:pt x="1" y="3"/>
                      <a:pt x="1" y="3"/>
                    </a:cubicBezTo>
                    <a:cubicBezTo>
                      <a:pt x="1" y="3"/>
                      <a:pt x="1" y="3"/>
                      <a:pt x="2" y="3"/>
                    </a:cubicBezTo>
                    <a:cubicBezTo>
                      <a:pt x="1" y="4"/>
                      <a:pt x="1" y="3"/>
                      <a:pt x="1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4"/>
                      <a:pt x="1" y="4"/>
                    </a:cubicBezTo>
                    <a:cubicBezTo>
                      <a:pt x="1" y="4"/>
                      <a:pt x="2" y="3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3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4"/>
                      <a:pt x="0" y="5"/>
                      <a:pt x="1" y="5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3" y="4"/>
                      <a:pt x="2" y="4"/>
                      <a:pt x="1" y="5"/>
                    </a:cubicBezTo>
                    <a:cubicBezTo>
                      <a:pt x="2" y="4"/>
                      <a:pt x="4" y="4"/>
                      <a:pt x="4" y="3"/>
                    </a:cubicBezTo>
                    <a:cubicBezTo>
                      <a:pt x="3" y="4"/>
                      <a:pt x="5" y="4"/>
                      <a:pt x="2" y="5"/>
                    </a:cubicBezTo>
                    <a:cubicBezTo>
                      <a:pt x="2" y="5"/>
                      <a:pt x="3" y="5"/>
                      <a:pt x="3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4" y="5"/>
                      <a:pt x="1" y="5"/>
                      <a:pt x="3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5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6"/>
                      <a:pt x="6" y="6"/>
                    </a:cubicBezTo>
                    <a:cubicBezTo>
                      <a:pt x="6" y="6"/>
                      <a:pt x="5" y="5"/>
                      <a:pt x="5" y="5"/>
                    </a:cubicBezTo>
                    <a:cubicBezTo>
                      <a:pt x="5" y="5"/>
                      <a:pt x="7" y="6"/>
                      <a:pt x="6" y="6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04" name="Freeform 1405"/>
              <p:cNvSpPr/>
              <p:nvPr/>
            </p:nvSpPr>
            <p:spPr bwMode="auto">
              <a:xfrm>
                <a:off x="915" y="3082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05" name="Freeform 1406"/>
              <p:cNvSpPr/>
              <p:nvPr/>
            </p:nvSpPr>
            <p:spPr bwMode="auto">
              <a:xfrm>
                <a:off x="912" y="3082"/>
                <a:ext cx="19" cy="24"/>
              </a:xfrm>
              <a:custGeom>
                <a:avLst/>
                <a:gdLst>
                  <a:gd name="T0" fmla="*/ 3 w 7"/>
                  <a:gd name="T1" fmla="*/ 3 h 9"/>
                  <a:gd name="T2" fmla="*/ 2 w 7"/>
                  <a:gd name="T3" fmla="*/ 2 h 9"/>
                  <a:gd name="T4" fmla="*/ 5 w 7"/>
                  <a:gd name="T5" fmla="*/ 4 h 9"/>
                  <a:gd name="T6" fmla="*/ 5 w 7"/>
                  <a:gd name="T7" fmla="*/ 5 h 9"/>
                  <a:gd name="T8" fmla="*/ 2 w 7"/>
                  <a:gd name="T9" fmla="*/ 3 h 9"/>
                  <a:gd name="T10" fmla="*/ 2 w 7"/>
                  <a:gd name="T11" fmla="*/ 3 h 9"/>
                  <a:gd name="T12" fmla="*/ 3 w 7"/>
                  <a:gd name="T13" fmla="*/ 4 h 9"/>
                  <a:gd name="T14" fmla="*/ 4 w 7"/>
                  <a:gd name="T15" fmla="*/ 5 h 9"/>
                  <a:gd name="T16" fmla="*/ 3 w 7"/>
                  <a:gd name="T17" fmla="*/ 5 h 9"/>
                  <a:gd name="T18" fmla="*/ 2 w 7"/>
                  <a:gd name="T19" fmla="*/ 3 h 9"/>
                  <a:gd name="T20" fmla="*/ 4 w 7"/>
                  <a:gd name="T21" fmla="*/ 8 h 9"/>
                  <a:gd name="T22" fmla="*/ 4 w 7"/>
                  <a:gd name="T23" fmla="*/ 8 h 9"/>
                  <a:gd name="T24" fmla="*/ 3 w 7"/>
                  <a:gd name="T25" fmla="*/ 6 h 9"/>
                  <a:gd name="T26" fmla="*/ 3 w 7"/>
                  <a:gd name="T27" fmla="*/ 6 h 9"/>
                  <a:gd name="T28" fmla="*/ 4 w 7"/>
                  <a:gd name="T29" fmla="*/ 7 h 9"/>
                  <a:gd name="T30" fmla="*/ 7 w 7"/>
                  <a:gd name="T31" fmla="*/ 4 h 9"/>
                  <a:gd name="T32" fmla="*/ 6 w 7"/>
                  <a:gd name="T33" fmla="*/ 4 h 9"/>
                  <a:gd name="T34" fmla="*/ 5 w 7"/>
                  <a:gd name="T35" fmla="*/ 3 h 9"/>
                  <a:gd name="T36" fmla="*/ 3 w 7"/>
                  <a:gd name="T37" fmla="*/ 2 h 9"/>
                  <a:gd name="T38" fmla="*/ 4 w 7"/>
                  <a:gd name="T39" fmla="*/ 2 h 9"/>
                  <a:gd name="T40" fmla="*/ 2 w 7"/>
                  <a:gd name="T41" fmla="*/ 2 h 9"/>
                  <a:gd name="T42" fmla="*/ 1 w 7"/>
                  <a:gd name="T43" fmla="*/ 1 h 9"/>
                  <a:gd name="T44" fmla="*/ 1 w 7"/>
                  <a:gd name="T45" fmla="*/ 1 h 9"/>
                  <a:gd name="T46" fmla="*/ 3 w 7"/>
                  <a:gd name="T47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" h="9">
                    <a:moveTo>
                      <a:pt x="3" y="3"/>
                    </a:moveTo>
                    <a:cubicBezTo>
                      <a:pt x="3" y="3"/>
                      <a:pt x="2" y="2"/>
                      <a:pt x="2" y="2"/>
                    </a:cubicBezTo>
                    <a:cubicBezTo>
                      <a:pt x="3" y="3"/>
                      <a:pt x="4" y="3"/>
                      <a:pt x="5" y="4"/>
                    </a:cubicBezTo>
                    <a:cubicBezTo>
                      <a:pt x="4" y="3"/>
                      <a:pt x="5" y="4"/>
                      <a:pt x="5" y="5"/>
                    </a:cubicBezTo>
                    <a:cubicBezTo>
                      <a:pt x="4" y="4"/>
                      <a:pt x="3" y="3"/>
                      <a:pt x="2" y="3"/>
                    </a:cubicBezTo>
                    <a:cubicBezTo>
                      <a:pt x="3" y="3"/>
                      <a:pt x="2" y="3"/>
                      <a:pt x="2" y="3"/>
                    </a:cubicBezTo>
                    <a:cubicBezTo>
                      <a:pt x="3" y="3"/>
                      <a:pt x="2" y="4"/>
                      <a:pt x="3" y="4"/>
                    </a:cubicBezTo>
                    <a:cubicBezTo>
                      <a:pt x="4" y="5"/>
                      <a:pt x="4" y="6"/>
                      <a:pt x="4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4"/>
                      <a:pt x="3" y="4"/>
                      <a:pt x="2" y="3"/>
                    </a:cubicBezTo>
                    <a:cubicBezTo>
                      <a:pt x="3" y="5"/>
                      <a:pt x="2" y="6"/>
                      <a:pt x="4" y="8"/>
                    </a:cubicBezTo>
                    <a:cubicBezTo>
                      <a:pt x="4" y="9"/>
                      <a:pt x="4" y="8"/>
                      <a:pt x="4" y="8"/>
                    </a:cubicBezTo>
                    <a:cubicBezTo>
                      <a:pt x="3" y="8"/>
                      <a:pt x="3" y="6"/>
                      <a:pt x="3" y="6"/>
                    </a:cubicBezTo>
                    <a:cubicBezTo>
                      <a:pt x="3" y="6"/>
                      <a:pt x="3" y="5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6" y="5"/>
                      <a:pt x="7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3"/>
                      <a:pt x="5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3" y="2"/>
                      <a:pt x="4" y="2"/>
                    </a:cubicBezTo>
                    <a:cubicBezTo>
                      <a:pt x="3" y="2"/>
                      <a:pt x="3" y="2"/>
                      <a:pt x="2" y="2"/>
                    </a:cubicBezTo>
                    <a:cubicBezTo>
                      <a:pt x="2" y="1"/>
                      <a:pt x="3" y="2"/>
                      <a:pt x="1" y="1"/>
                    </a:cubicBezTo>
                    <a:cubicBezTo>
                      <a:pt x="0" y="0"/>
                      <a:pt x="2" y="2"/>
                      <a:pt x="1" y="1"/>
                    </a:cubicBez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06" name="Freeform 1407"/>
              <p:cNvSpPr/>
              <p:nvPr/>
            </p:nvSpPr>
            <p:spPr bwMode="auto">
              <a:xfrm>
                <a:off x="920" y="3087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07" name="Freeform 1408"/>
              <p:cNvSpPr/>
              <p:nvPr/>
            </p:nvSpPr>
            <p:spPr bwMode="auto">
              <a:xfrm>
                <a:off x="928" y="3090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08" name="Freeform 1409"/>
              <p:cNvSpPr/>
              <p:nvPr/>
            </p:nvSpPr>
            <p:spPr bwMode="auto">
              <a:xfrm>
                <a:off x="915" y="3090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09" name="Freeform 1410"/>
              <p:cNvSpPr/>
              <p:nvPr/>
            </p:nvSpPr>
            <p:spPr bwMode="auto">
              <a:xfrm>
                <a:off x="915" y="3096"/>
                <a:ext cx="8" cy="13"/>
              </a:xfrm>
              <a:custGeom>
                <a:avLst/>
                <a:gdLst>
                  <a:gd name="T0" fmla="*/ 1 w 3"/>
                  <a:gd name="T1" fmla="*/ 5 h 5"/>
                  <a:gd name="T2" fmla="*/ 3 w 3"/>
                  <a:gd name="T3" fmla="*/ 4 h 5"/>
                  <a:gd name="T4" fmla="*/ 0 w 3"/>
                  <a:gd name="T5" fmla="*/ 0 h 5"/>
                  <a:gd name="T6" fmla="*/ 1 w 3"/>
                  <a:gd name="T7" fmla="*/ 3 h 5"/>
                  <a:gd name="T8" fmla="*/ 1 w 3"/>
                  <a:gd name="T9" fmla="*/ 3 h 5"/>
                  <a:gd name="T10" fmla="*/ 1 w 3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5">
                    <a:moveTo>
                      <a:pt x="1" y="5"/>
                    </a:moveTo>
                    <a:cubicBezTo>
                      <a:pt x="2" y="4"/>
                      <a:pt x="1" y="3"/>
                      <a:pt x="3" y="4"/>
                    </a:cubicBezTo>
                    <a:cubicBezTo>
                      <a:pt x="2" y="2"/>
                      <a:pt x="1" y="2"/>
                      <a:pt x="0" y="0"/>
                    </a:cubicBezTo>
                    <a:cubicBezTo>
                      <a:pt x="0" y="0"/>
                      <a:pt x="1" y="2"/>
                      <a:pt x="1" y="3"/>
                    </a:cubicBezTo>
                    <a:cubicBezTo>
                      <a:pt x="1" y="2"/>
                      <a:pt x="1" y="3"/>
                      <a:pt x="1" y="3"/>
                    </a:cubicBez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</p:grpSp>
        <p:grpSp>
          <p:nvGrpSpPr>
            <p:cNvPr id="13" name="Group 1612"/>
            <p:cNvGrpSpPr/>
            <p:nvPr/>
          </p:nvGrpSpPr>
          <p:grpSpPr bwMode="auto">
            <a:xfrm>
              <a:off x="482" y="2794"/>
              <a:ext cx="569" cy="416"/>
              <a:chOff x="482" y="2794"/>
              <a:chExt cx="569" cy="416"/>
            </a:xfrm>
          </p:grpSpPr>
          <p:sp>
            <p:nvSpPr>
              <p:cNvPr id="110" name="Freeform 1412"/>
              <p:cNvSpPr/>
              <p:nvPr/>
            </p:nvSpPr>
            <p:spPr bwMode="auto">
              <a:xfrm>
                <a:off x="882" y="3090"/>
                <a:ext cx="35" cy="19"/>
              </a:xfrm>
              <a:custGeom>
                <a:avLst/>
                <a:gdLst>
                  <a:gd name="T0" fmla="*/ 10 w 13"/>
                  <a:gd name="T1" fmla="*/ 3 h 7"/>
                  <a:gd name="T2" fmla="*/ 9 w 13"/>
                  <a:gd name="T3" fmla="*/ 4 h 7"/>
                  <a:gd name="T4" fmla="*/ 9 w 13"/>
                  <a:gd name="T5" fmla="*/ 3 h 7"/>
                  <a:gd name="T6" fmla="*/ 9 w 13"/>
                  <a:gd name="T7" fmla="*/ 2 h 7"/>
                  <a:gd name="T8" fmla="*/ 9 w 13"/>
                  <a:gd name="T9" fmla="*/ 3 h 7"/>
                  <a:gd name="T10" fmla="*/ 8 w 13"/>
                  <a:gd name="T11" fmla="*/ 3 h 7"/>
                  <a:gd name="T12" fmla="*/ 8 w 13"/>
                  <a:gd name="T13" fmla="*/ 5 h 7"/>
                  <a:gd name="T14" fmla="*/ 7 w 13"/>
                  <a:gd name="T15" fmla="*/ 2 h 7"/>
                  <a:gd name="T16" fmla="*/ 7 w 13"/>
                  <a:gd name="T17" fmla="*/ 6 h 7"/>
                  <a:gd name="T18" fmla="*/ 6 w 13"/>
                  <a:gd name="T19" fmla="*/ 4 h 7"/>
                  <a:gd name="T20" fmla="*/ 6 w 13"/>
                  <a:gd name="T21" fmla="*/ 4 h 7"/>
                  <a:gd name="T22" fmla="*/ 6 w 13"/>
                  <a:gd name="T23" fmla="*/ 4 h 7"/>
                  <a:gd name="T24" fmla="*/ 6 w 13"/>
                  <a:gd name="T25" fmla="*/ 2 h 7"/>
                  <a:gd name="T26" fmla="*/ 6 w 13"/>
                  <a:gd name="T27" fmla="*/ 2 h 7"/>
                  <a:gd name="T28" fmla="*/ 6 w 13"/>
                  <a:gd name="T29" fmla="*/ 2 h 7"/>
                  <a:gd name="T30" fmla="*/ 4 w 13"/>
                  <a:gd name="T31" fmla="*/ 2 h 7"/>
                  <a:gd name="T32" fmla="*/ 5 w 13"/>
                  <a:gd name="T33" fmla="*/ 1 h 7"/>
                  <a:gd name="T34" fmla="*/ 3 w 13"/>
                  <a:gd name="T35" fmla="*/ 3 h 7"/>
                  <a:gd name="T36" fmla="*/ 2 w 13"/>
                  <a:gd name="T37" fmla="*/ 2 h 7"/>
                  <a:gd name="T38" fmla="*/ 4 w 13"/>
                  <a:gd name="T39" fmla="*/ 1 h 7"/>
                  <a:gd name="T40" fmla="*/ 3 w 13"/>
                  <a:gd name="T41" fmla="*/ 2 h 7"/>
                  <a:gd name="T42" fmla="*/ 5 w 13"/>
                  <a:gd name="T43" fmla="*/ 0 h 7"/>
                  <a:gd name="T44" fmla="*/ 2 w 13"/>
                  <a:gd name="T45" fmla="*/ 1 h 7"/>
                  <a:gd name="T46" fmla="*/ 2 w 13"/>
                  <a:gd name="T47" fmla="*/ 0 h 7"/>
                  <a:gd name="T48" fmla="*/ 0 w 13"/>
                  <a:gd name="T49" fmla="*/ 1 h 7"/>
                  <a:gd name="T50" fmla="*/ 2 w 13"/>
                  <a:gd name="T51" fmla="*/ 5 h 7"/>
                  <a:gd name="T52" fmla="*/ 4 w 13"/>
                  <a:gd name="T53" fmla="*/ 4 h 7"/>
                  <a:gd name="T54" fmla="*/ 2 w 13"/>
                  <a:gd name="T55" fmla="*/ 6 h 7"/>
                  <a:gd name="T56" fmla="*/ 4 w 13"/>
                  <a:gd name="T57" fmla="*/ 4 h 7"/>
                  <a:gd name="T58" fmla="*/ 3 w 13"/>
                  <a:gd name="T59" fmla="*/ 6 h 7"/>
                  <a:gd name="T60" fmla="*/ 4 w 13"/>
                  <a:gd name="T61" fmla="*/ 4 h 7"/>
                  <a:gd name="T62" fmla="*/ 4 w 13"/>
                  <a:gd name="T63" fmla="*/ 7 h 7"/>
                  <a:gd name="T64" fmla="*/ 10 w 13"/>
                  <a:gd name="T65" fmla="*/ 6 h 7"/>
                  <a:gd name="T66" fmla="*/ 9 w 13"/>
                  <a:gd name="T67" fmla="*/ 5 h 7"/>
                  <a:gd name="T68" fmla="*/ 11 w 13"/>
                  <a:gd name="T69" fmla="*/ 4 h 7"/>
                  <a:gd name="T70" fmla="*/ 11 w 13"/>
                  <a:gd name="T71" fmla="*/ 3 h 7"/>
                  <a:gd name="T72" fmla="*/ 12 w 13"/>
                  <a:gd name="T73" fmla="*/ 6 h 7"/>
                  <a:gd name="T74" fmla="*/ 12 w 13"/>
                  <a:gd name="T75" fmla="*/ 5 h 7"/>
                  <a:gd name="T76" fmla="*/ 12 w 13"/>
                  <a:gd name="T77" fmla="*/ 5 h 7"/>
                  <a:gd name="T78" fmla="*/ 13 w 13"/>
                  <a:gd name="T79" fmla="*/ 5 h 7"/>
                  <a:gd name="T80" fmla="*/ 11 w 13"/>
                  <a:gd name="T81" fmla="*/ 2 h 7"/>
                  <a:gd name="T82" fmla="*/ 9 w 13"/>
                  <a:gd name="T83" fmla="*/ 1 h 7"/>
                  <a:gd name="T84" fmla="*/ 10 w 13"/>
                  <a:gd name="T85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3" h="7">
                    <a:moveTo>
                      <a:pt x="10" y="3"/>
                    </a:moveTo>
                    <a:cubicBezTo>
                      <a:pt x="9" y="3"/>
                      <a:pt x="9" y="4"/>
                      <a:pt x="9" y="4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1"/>
                      <a:pt x="9" y="3"/>
                      <a:pt x="9" y="2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2"/>
                      <a:pt x="9" y="4"/>
                      <a:pt x="8" y="3"/>
                    </a:cubicBezTo>
                    <a:cubicBezTo>
                      <a:pt x="8" y="4"/>
                      <a:pt x="8" y="4"/>
                      <a:pt x="8" y="5"/>
                    </a:cubicBezTo>
                    <a:cubicBezTo>
                      <a:pt x="7" y="3"/>
                      <a:pt x="8" y="3"/>
                      <a:pt x="7" y="2"/>
                    </a:cubicBezTo>
                    <a:cubicBezTo>
                      <a:pt x="7" y="3"/>
                      <a:pt x="7" y="4"/>
                      <a:pt x="7" y="6"/>
                    </a:cubicBezTo>
                    <a:cubicBezTo>
                      <a:pt x="6" y="4"/>
                      <a:pt x="6" y="6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7" y="2"/>
                      <a:pt x="6" y="5"/>
                      <a:pt x="6" y="4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3"/>
                      <a:pt x="5" y="3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5" y="2"/>
                      <a:pt x="4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5" y="2"/>
                      <a:pt x="3" y="3"/>
                    </a:cubicBezTo>
                    <a:cubicBezTo>
                      <a:pt x="5" y="1"/>
                      <a:pt x="2" y="3"/>
                      <a:pt x="2" y="2"/>
                    </a:cubicBezTo>
                    <a:cubicBezTo>
                      <a:pt x="3" y="2"/>
                      <a:pt x="3" y="2"/>
                      <a:pt x="4" y="1"/>
                    </a:cubicBezTo>
                    <a:cubicBezTo>
                      <a:pt x="3" y="2"/>
                      <a:pt x="4" y="1"/>
                      <a:pt x="3" y="2"/>
                    </a:cubicBezTo>
                    <a:cubicBezTo>
                      <a:pt x="5" y="1"/>
                      <a:pt x="3" y="1"/>
                      <a:pt x="5" y="0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2" y="1"/>
                      <a:pt x="0" y="1"/>
                      <a:pt x="0" y="1"/>
                    </a:cubicBezTo>
                    <a:cubicBezTo>
                      <a:pt x="0" y="2"/>
                      <a:pt x="2" y="3"/>
                      <a:pt x="2" y="5"/>
                    </a:cubicBezTo>
                    <a:cubicBezTo>
                      <a:pt x="3" y="3"/>
                      <a:pt x="2" y="5"/>
                      <a:pt x="4" y="4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6"/>
                      <a:pt x="3" y="5"/>
                      <a:pt x="4" y="4"/>
                    </a:cubicBezTo>
                    <a:cubicBezTo>
                      <a:pt x="4" y="4"/>
                      <a:pt x="4" y="5"/>
                      <a:pt x="3" y="6"/>
                    </a:cubicBezTo>
                    <a:cubicBezTo>
                      <a:pt x="4" y="6"/>
                      <a:pt x="3" y="5"/>
                      <a:pt x="4" y="4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6" y="7"/>
                      <a:pt x="8" y="5"/>
                      <a:pt x="10" y="6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10" y="6"/>
                      <a:pt x="9" y="2"/>
                      <a:pt x="11" y="4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4"/>
                      <a:pt x="12" y="5"/>
                      <a:pt x="12" y="6"/>
                    </a:cubicBezTo>
                    <a:cubicBezTo>
                      <a:pt x="12" y="6"/>
                      <a:pt x="12" y="6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1" y="4"/>
                      <a:pt x="12" y="4"/>
                      <a:pt x="13" y="5"/>
                    </a:cubicBezTo>
                    <a:cubicBezTo>
                      <a:pt x="12" y="4"/>
                      <a:pt x="11" y="3"/>
                      <a:pt x="11" y="2"/>
                    </a:cubicBezTo>
                    <a:cubicBezTo>
                      <a:pt x="11" y="5"/>
                      <a:pt x="9" y="0"/>
                      <a:pt x="9" y="1"/>
                    </a:cubicBezTo>
                    <a:cubicBezTo>
                      <a:pt x="9" y="2"/>
                      <a:pt x="9" y="2"/>
                      <a:pt x="1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1" name="Freeform 1413"/>
              <p:cNvSpPr/>
              <p:nvPr/>
            </p:nvSpPr>
            <p:spPr bwMode="auto">
              <a:xfrm>
                <a:off x="915" y="310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2" name="Freeform 1414"/>
              <p:cNvSpPr/>
              <p:nvPr/>
            </p:nvSpPr>
            <p:spPr bwMode="auto">
              <a:xfrm>
                <a:off x="887" y="309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3" name="Rectangle 1415"/>
              <p:cNvSpPr>
                <a:spLocks noChangeArrowheads="1"/>
              </p:cNvSpPr>
              <p:nvPr/>
            </p:nvSpPr>
            <p:spPr bwMode="auto">
              <a:xfrm>
                <a:off x="917" y="3104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4" name="Freeform 1416"/>
              <p:cNvSpPr/>
              <p:nvPr/>
            </p:nvSpPr>
            <p:spPr bwMode="auto">
              <a:xfrm>
                <a:off x="912" y="3096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5" name="Freeform 1417"/>
              <p:cNvSpPr/>
              <p:nvPr/>
            </p:nvSpPr>
            <p:spPr bwMode="auto">
              <a:xfrm>
                <a:off x="890" y="3085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6" name="Freeform 1418"/>
              <p:cNvSpPr/>
              <p:nvPr/>
            </p:nvSpPr>
            <p:spPr bwMode="auto">
              <a:xfrm>
                <a:off x="896" y="3079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7" name="Freeform 1419"/>
              <p:cNvSpPr/>
              <p:nvPr/>
            </p:nvSpPr>
            <p:spPr bwMode="auto">
              <a:xfrm>
                <a:off x="879" y="3057"/>
                <a:ext cx="60" cy="33"/>
              </a:xfrm>
              <a:custGeom>
                <a:avLst/>
                <a:gdLst>
                  <a:gd name="T0" fmla="*/ 17 w 22"/>
                  <a:gd name="T1" fmla="*/ 9 h 12"/>
                  <a:gd name="T2" fmla="*/ 18 w 22"/>
                  <a:gd name="T3" fmla="*/ 11 h 12"/>
                  <a:gd name="T4" fmla="*/ 20 w 22"/>
                  <a:gd name="T5" fmla="*/ 10 h 12"/>
                  <a:gd name="T6" fmla="*/ 19 w 22"/>
                  <a:gd name="T7" fmla="*/ 7 h 12"/>
                  <a:gd name="T8" fmla="*/ 17 w 22"/>
                  <a:gd name="T9" fmla="*/ 3 h 12"/>
                  <a:gd name="T10" fmla="*/ 15 w 22"/>
                  <a:gd name="T11" fmla="*/ 2 h 12"/>
                  <a:gd name="T12" fmla="*/ 12 w 22"/>
                  <a:gd name="T13" fmla="*/ 3 h 12"/>
                  <a:gd name="T14" fmla="*/ 11 w 22"/>
                  <a:gd name="T15" fmla="*/ 2 h 12"/>
                  <a:gd name="T16" fmla="*/ 10 w 22"/>
                  <a:gd name="T17" fmla="*/ 2 h 12"/>
                  <a:gd name="T18" fmla="*/ 9 w 22"/>
                  <a:gd name="T19" fmla="*/ 5 h 12"/>
                  <a:gd name="T20" fmla="*/ 8 w 22"/>
                  <a:gd name="T21" fmla="*/ 6 h 12"/>
                  <a:gd name="T22" fmla="*/ 7 w 22"/>
                  <a:gd name="T23" fmla="*/ 4 h 12"/>
                  <a:gd name="T24" fmla="*/ 6 w 22"/>
                  <a:gd name="T25" fmla="*/ 5 h 12"/>
                  <a:gd name="T26" fmla="*/ 4 w 22"/>
                  <a:gd name="T27" fmla="*/ 5 h 12"/>
                  <a:gd name="T28" fmla="*/ 3 w 22"/>
                  <a:gd name="T29" fmla="*/ 7 h 12"/>
                  <a:gd name="T30" fmla="*/ 4 w 22"/>
                  <a:gd name="T31" fmla="*/ 8 h 12"/>
                  <a:gd name="T32" fmla="*/ 2 w 22"/>
                  <a:gd name="T33" fmla="*/ 8 h 12"/>
                  <a:gd name="T34" fmla="*/ 2 w 22"/>
                  <a:gd name="T35" fmla="*/ 9 h 12"/>
                  <a:gd name="T36" fmla="*/ 2 w 22"/>
                  <a:gd name="T37" fmla="*/ 12 h 12"/>
                  <a:gd name="T38" fmla="*/ 2 w 22"/>
                  <a:gd name="T39" fmla="*/ 10 h 12"/>
                  <a:gd name="T40" fmla="*/ 1 w 22"/>
                  <a:gd name="T41" fmla="*/ 10 h 12"/>
                  <a:gd name="T42" fmla="*/ 5 w 22"/>
                  <a:gd name="T43" fmla="*/ 10 h 12"/>
                  <a:gd name="T44" fmla="*/ 6 w 22"/>
                  <a:gd name="T45" fmla="*/ 10 h 12"/>
                  <a:gd name="T46" fmla="*/ 5 w 22"/>
                  <a:gd name="T47" fmla="*/ 10 h 12"/>
                  <a:gd name="T48" fmla="*/ 6 w 22"/>
                  <a:gd name="T49" fmla="*/ 9 h 12"/>
                  <a:gd name="T50" fmla="*/ 6 w 22"/>
                  <a:gd name="T51" fmla="*/ 9 h 12"/>
                  <a:gd name="T52" fmla="*/ 6 w 22"/>
                  <a:gd name="T53" fmla="*/ 8 h 12"/>
                  <a:gd name="T54" fmla="*/ 7 w 22"/>
                  <a:gd name="T55" fmla="*/ 8 h 12"/>
                  <a:gd name="T56" fmla="*/ 7 w 22"/>
                  <a:gd name="T57" fmla="*/ 8 h 12"/>
                  <a:gd name="T58" fmla="*/ 7 w 22"/>
                  <a:gd name="T59" fmla="*/ 8 h 12"/>
                  <a:gd name="T60" fmla="*/ 8 w 22"/>
                  <a:gd name="T61" fmla="*/ 6 h 12"/>
                  <a:gd name="T62" fmla="*/ 9 w 22"/>
                  <a:gd name="T63" fmla="*/ 8 h 12"/>
                  <a:gd name="T64" fmla="*/ 9 w 22"/>
                  <a:gd name="T65" fmla="*/ 8 h 12"/>
                  <a:gd name="T66" fmla="*/ 10 w 22"/>
                  <a:gd name="T67" fmla="*/ 6 h 12"/>
                  <a:gd name="T68" fmla="*/ 11 w 22"/>
                  <a:gd name="T69" fmla="*/ 5 h 12"/>
                  <a:gd name="T70" fmla="*/ 13 w 22"/>
                  <a:gd name="T71" fmla="*/ 5 h 12"/>
                  <a:gd name="T72" fmla="*/ 14 w 22"/>
                  <a:gd name="T73" fmla="*/ 5 h 12"/>
                  <a:gd name="T74" fmla="*/ 16 w 22"/>
                  <a:gd name="T75" fmla="*/ 6 h 12"/>
                  <a:gd name="T76" fmla="*/ 16 w 22"/>
                  <a:gd name="T77" fmla="*/ 4 h 12"/>
                  <a:gd name="T78" fmla="*/ 15 w 22"/>
                  <a:gd name="T79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2" h="12">
                    <a:moveTo>
                      <a:pt x="15" y="8"/>
                    </a:moveTo>
                    <a:cubicBezTo>
                      <a:pt x="15" y="8"/>
                      <a:pt x="16" y="8"/>
                      <a:pt x="17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9"/>
                      <a:pt x="17" y="10"/>
                      <a:pt x="18" y="11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7" y="9"/>
                      <a:pt x="19" y="11"/>
                      <a:pt x="20" y="10"/>
                    </a:cubicBezTo>
                    <a:cubicBezTo>
                      <a:pt x="20" y="9"/>
                      <a:pt x="17" y="8"/>
                      <a:pt x="18" y="7"/>
                    </a:cubicBezTo>
                    <a:cubicBezTo>
                      <a:pt x="18" y="7"/>
                      <a:pt x="18" y="7"/>
                      <a:pt x="19" y="7"/>
                    </a:cubicBezTo>
                    <a:cubicBezTo>
                      <a:pt x="19" y="6"/>
                      <a:pt x="17" y="7"/>
                      <a:pt x="17" y="6"/>
                    </a:cubicBezTo>
                    <a:cubicBezTo>
                      <a:pt x="22" y="4"/>
                      <a:pt x="15" y="6"/>
                      <a:pt x="17" y="3"/>
                    </a:cubicBezTo>
                    <a:cubicBezTo>
                      <a:pt x="16" y="3"/>
                      <a:pt x="16" y="3"/>
                      <a:pt x="15" y="4"/>
                    </a:cubicBezTo>
                    <a:cubicBezTo>
                      <a:pt x="15" y="2"/>
                      <a:pt x="14" y="3"/>
                      <a:pt x="15" y="2"/>
                    </a:cubicBezTo>
                    <a:cubicBezTo>
                      <a:pt x="14" y="5"/>
                      <a:pt x="13" y="0"/>
                      <a:pt x="12" y="4"/>
                    </a:cubicBezTo>
                    <a:cubicBezTo>
                      <a:pt x="12" y="3"/>
                      <a:pt x="12" y="4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2"/>
                      <a:pt x="11" y="4"/>
                      <a:pt x="11" y="2"/>
                    </a:cubicBezTo>
                    <a:cubicBezTo>
                      <a:pt x="10" y="2"/>
                      <a:pt x="11" y="4"/>
                      <a:pt x="11" y="5"/>
                    </a:cubicBezTo>
                    <a:cubicBezTo>
                      <a:pt x="10" y="4"/>
                      <a:pt x="10" y="4"/>
                      <a:pt x="10" y="2"/>
                    </a:cubicBezTo>
                    <a:cubicBezTo>
                      <a:pt x="10" y="4"/>
                      <a:pt x="9" y="3"/>
                      <a:pt x="9" y="4"/>
                    </a:cubicBezTo>
                    <a:cubicBezTo>
                      <a:pt x="9" y="4"/>
                      <a:pt x="10" y="5"/>
                      <a:pt x="9" y="5"/>
                    </a:cubicBezTo>
                    <a:cubicBezTo>
                      <a:pt x="9" y="5"/>
                      <a:pt x="9" y="7"/>
                      <a:pt x="9" y="7"/>
                    </a:cubicBezTo>
                    <a:cubicBezTo>
                      <a:pt x="8" y="5"/>
                      <a:pt x="9" y="7"/>
                      <a:pt x="8" y="6"/>
                    </a:cubicBezTo>
                    <a:cubicBezTo>
                      <a:pt x="8" y="4"/>
                      <a:pt x="9" y="4"/>
                      <a:pt x="9" y="3"/>
                    </a:cubicBezTo>
                    <a:cubicBezTo>
                      <a:pt x="8" y="3"/>
                      <a:pt x="7" y="3"/>
                      <a:pt x="7" y="4"/>
                    </a:cubicBezTo>
                    <a:cubicBezTo>
                      <a:pt x="7" y="4"/>
                      <a:pt x="7" y="3"/>
                      <a:pt x="7" y="3"/>
                    </a:cubicBezTo>
                    <a:cubicBezTo>
                      <a:pt x="6" y="3"/>
                      <a:pt x="6" y="6"/>
                      <a:pt x="6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5"/>
                      <a:pt x="4" y="4"/>
                      <a:pt x="4" y="5"/>
                    </a:cubicBezTo>
                    <a:cubicBezTo>
                      <a:pt x="4" y="6"/>
                      <a:pt x="4" y="6"/>
                      <a:pt x="5" y="6"/>
                    </a:cubicBezTo>
                    <a:cubicBezTo>
                      <a:pt x="3" y="4"/>
                      <a:pt x="5" y="8"/>
                      <a:pt x="3" y="7"/>
                    </a:cubicBezTo>
                    <a:cubicBezTo>
                      <a:pt x="5" y="8"/>
                      <a:pt x="5" y="9"/>
                      <a:pt x="5" y="9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9"/>
                      <a:pt x="2" y="7"/>
                      <a:pt x="2" y="6"/>
                    </a:cubicBezTo>
                    <a:cubicBezTo>
                      <a:pt x="2" y="7"/>
                      <a:pt x="1" y="7"/>
                      <a:pt x="2" y="8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8"/>
                      <a:pt x="4" y="9"/>
                      <a:pt x="2" y="9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10"/>
                      <a:pt x="0" y="11"/>
                      <a:pt x="2" y="12"/>
                    </a:cubicBezTo>
                    <a:cubicBezTo>
                      <a:pt x="3" y="12"/>
                      <a:pt x="5" y="11"/>
                      <a:pt x="6" y="11"/>
                    </a:cubicBezTo>
                    <a:cubicBezTo>
                      <a:pt x="5" y="11"/>
                      <a:pt x="3" y="11"/>
                      <a:pt x="2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0"/>
                      <a:pt x="2" y="10"/>
                      <a:pt x="1" y="10"/>
                    </a:cubicBezTo>
                    <a:cubicBezTo>
                      <a:pt x="0" y="10"/>
                      <a:pt x="3" y="10"/>
                      <a:pt x="2" y="9"/>
                    </a:cubicBezTo>
                    <a:cubicBezTo>
                      <a:pt x="4" y="10"/>
                      <a:pt x="4" y="10"/>
                      <a:pt x="5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6" y="10"/>
                    </a:cubicBezTo>
                    <a:cubicBezTo>
                      <a:pt x="4" y="9"/>
                      <a:pt x="6" y="10"/>
                      <a:pt x="6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4" y="9"/>
                      <a:pt x="5" y="9"/>
                      <a:pt x="4" y="9"/>
                    </a:cubicBezTo>
                    <a:cubicBezTo>
                      <a:pt x="6" y="9"/>
                      <a:pt x="5" y="9"/>
                      <a:pt x="6" y="9"/>
                    </a:cubicBezTo>
                    <a:cubicBezTo>
                      <a:pt x="5" y="9"/>
                      <a:pt x="4" y="8"/>
                      <a:pt x="4" y="8"/>
                    </a:cubicBezTo>
                    <a:cubicBezTo>
                      <a:pt x="6" y="9"/>
                      <a:pt x="5" y="8"/>
                      <a:pt x="6" y="9"/>
                    </a:cubicBezTo>
                    <a:cubicBezTo>
                      <a:pt x="5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7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6"/>
                      <a:pt x="7" y="8"/>
                    </a:cubicBezTo>
                    <a:cubicBezTo>
                      <a:pt x="7" y="7"/>
                      <a:pt x="7" y="7"/>
                      <a:pt x="7" y="5"/>
                    </a:cubicBezTo>
                    <a:cubicBezTo>
                      <a:pt x="7" y="5"/>
                      <a:pt x="8" y="7"/>
                      <a:pt x="8" y="6"/>
                    </a:cubicBezTo>
                    <a:cubicBezTo>
                      <a:pt x="8" y="5"/>
                      <a:pt x="8" y="7"/>
                      <a:pt x="8" y="6"/>
                    </a:cubicBezTo>
                    <a:cubicBezTo>
                      <a:pt x="8" y="8"/>
                      <a:pt x="8" y="6"/>
                      <a:pt x="9" y="8"/>
                    </a:cubicBezTo>
                    <a:cubicBezTo>
                      <a:pt x="9" y="9"/>
                      <a:pt x="9" y="6"/>
                      <a:pt x="9" y="7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7"/>
                      <a:pt x="9" y="6"/>
                      <a:pt x="10" y="7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7"/>
                      <a:pt x="10" y="6"/>
                      <a:pt x="11" y="8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8"/>
                      <a:pt x="12" y="5"/>
                      <a:pt x="13" y="4"/>
                    </a:cubicBezTo>
                    <a:cubicBezTo>
                      <a:pt x="13" y="4"/>
                      <a:pt x="13" y="4"/>
                      <a:pt x="13" y="5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7"/>
                      <a:pt x="14" y="5"/>
                    </a:cubicBezTo>
                    <a:cubicBezTo>
                      <a:pt x="14" y="5"/>
                      <a:pt x="13" y="7"/>
                      <a:pt x="13" y="7"/>
                    </a:cubicBezTo>
                    <a:cubicBezTo>
                      <a:pt x="15" y="5"/>
                      <a:pt x="13" y="9"/>
                      <a:pt x="16" y="6"/>
                    </a:cubicBezTo>
                    <a:cubicBezTo>
                      <a:pt x="16" y="6"/>
                      <a:pt x="16" y="5"/>
                      <a:pt x="15" y="5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7" y="4"/>
                      <a:pt x="16" y="5"/>
                      <a:pt x="17" y="5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3" y="8"/>
                      <a:pt x="18" y="7"/>
                      <a:pt x="15" y="8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8" name="Freeform 1420"/>
              <p:cNvSpPr/>
              <p:nvPr/>
            </p:nvSpPr>
            <p:spPr bwMode="auto">
              <a:xfrm>
                <a:off x="912" y="3074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9" name="Freeform 1421"/>
              <p:cNvSpPr/>
              <p:nvPr/>
            </p:nvSpPr>
            <p:spPr bwMode="auto">
              <a:xfrm>
                <a:off x="912" y="3074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0" name="Freeform 1422"/>
              <p:cNvSpPr/>
              <p:nvPr/>
            </p:nvSpPr>
            <p:spPr bwMode="auto">
              <a:xfrm>
                <a:off x="920" y="308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1" name="Rectangle 1423"/>
              <p:cNvSpPr>
                <a:spLocks noChangeArrowheads="1"/>
              </p:cNvSpPr>
              <p:nvPr/>
            </p:nvSpPr>
            <p:spPr bwMode="auto">
              <a:xfrm>
                <a:off x="923" y="3082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2" name="Freeform 1424"/>
              <p:cNvSpPr/>
              <p:nvPr/>
            </p:nvSpPr>
            <p:spPr bwMode="auto">
              <a:xfrm>
                <a:off x="885" y="3085"/>
                <a:ext cx="46" cy="24"/>
              </a:xfrm>
              <a:custGeom>
                <a:avLst/>
                <a:gdLst>
                  <a:gd name="T0" fmla="*/ 4 w 17"/>
                  <a:gd name="T1" fmla="*/ 3 h 9"/>
                  <a:gd name="T2" fmla="*/ 2 w 17"/>
                  <a:gd name="T3" fmla="*/ 3 h 9"/>
                  <a:gd name="T4" fmla="*/ 3 w 17"/>
                  <a:gd name="T5" fmla="*/ 2 h 9"/>
                  <a:gd name="T6" fmla="*/ 0 w 17"/>
                  <a:gd name="T7" fmla="*/ 2 h 9"/>
                  <a:gd name="T8" fmla="*/ 9 w 17"/>
                  <a:gd name="T9" fmla="*/ 5 h 9"/>
                  <a:gd name="T10" fmla="*/ 8 w 17"/>
                  <a:gd name="T11" fmla="*/ 6 h 9"/>
                  <a:gd name="T12" fmla="*/ 11 w 17"/>
                  <a:gd name="T13" fmla="*/ 4 h 9"/>
                  <a:gd name="T14" fmla="*/ 11 w 17"/>
                  <a:gd name="T15" fmla="*/ 6 h 9"/>
                  <a:gd name="T16" fmla="*/ 13 w 17"/>
                  <a:gd name="T17" fmla="*/ 5 h 9"/>
                  <a:gd name="T18" fmla="*/ 13 w 17"/>
                  <a:gd name="T19" fmla="*/ 4 h 9"/>
                  <a:gd name="T20" fmla="*/ 13 w 17"/>
                  <a:gd name="T21" fmla="*/ 4 h 9"/>
                  <a:gd name="T22" fmla="*/ 13 w 17"/>
                  <a:gd name="T23" fmla="*/ 4 h 9"/>
                  <a:gd name="T24" fmla="*/ 14 w 17"/>
                  <a:gd name="T25" fmla="*/ 3 h 9"/>
                  <a:gd name="T26" fmla="*/ 14 w 17"/>
                  <a:gd name="T27" fmla="*/ 4 h 9"/>
                  <a:gd name="T28" fmla="*/ 14 w 17"/>
                  <a:gd name="T29" fmla="*/ 3 h 9"/>
                  <a:gd name="T30" fmla="*/ 15 w 17"/>
                  <a:gd name="T31" fmla="*/ 3 h 9"/>
                  <a:gd name="T32" fmla="*/ 15 w 17"/>
                  <a:gd name="T33" fmla="*/ 0 h 9"/>
                  <a:gd name="T34" fmla="*/ 14 w 17"/>
                  <a:gd name="T35" fmla="*/ 0 h 9"/>
                  <a:gd name="T36" fmla="*/ 14 w 17"/>
                  <a:gd name="T37" fmla="*/ 2 h 9"/>
                  <a:gd name="T38" fmla="*/ 14 w 17"/>
                  <a:gd name="T39" fmla="*/ 1 h 9"/>
                  <a:gd name="T40" fmla="*/ 14 w 17"/>
                  <a:gd name="T41" fmla="*/ 3 h 9"/>
                  <a:gd name="T42" fmla="*/ 13 w 17"/>
                  <a:gd name="T43" fmla="*/ 1 h 9"/>
                  <a:gd name="T44" fmla="*/ 11 w 17"/>
                  <a:gd name="T45" fmla="*/ 1 h 9"/>
                  <a:gd name="T46" fmla="*/ 11 w 17"/>
                  <a:gd name="T47" fmla="*/ 1 h 9"/>
                  <a:gd name="T48" fmla="*/ 11 w 17"/>
                  <a:gd name="T49" fmla="*/ 1 h 9"/>
                  <a:gd name="T50" fmla="*/ 12 w 17"/>
                  <a:gd name="T51" fmla="*/ 2 h 9"/>
                  <a:gd name="T52" fmla="*/ 12 w 17"/>
                  <a:gd name="T53" fmla="*/ 4 h 9"/>
                  <a:gd name="T54" fmla="*/ 12 w 17"/>
                  <a:gd name="T55" fmla="*/ 4 h 9"/>
                  <a:gd name="T56" fmla="*/ 12 w 17"/>
                  <a:gd name="T57" fmla="*/ 2 h 9"/>
                  <a:gd name="T58" fmla="*/ 11 w 17"/>
                  <a:gd name="T59" fmla="*/ 3 h 9"/>
                  <a:gd name="T60" fmla="*/ 10 w 17"/>
                  <a:gd name="T61" fmla="*/ 2 h 9"/>
                  <a:gd name="T62" fmla="*/ 11 w 17"/>
                  <a:gd name="T63" fmla="*/ 4 h 9"/>
                  <a:gd name="T64" fmla="*/ 8 w 17"/>
                  <a:gd name="T65" fmla="*/ 4 h 9"/>
                  <a:gd name="T66" fmla="*/ 8 w 17"/>
                  <a:gd name="T67" fmla="*/ 3 h 9"/>
                  <a:gd name="T68" fmla="*/ 8 w 17"/>
                  <a:gd name="T69" fmla="*/ 4 h 9"/>
                  <a:gd name="T70" fmla="*/ 6 w 17"/>
                  <a:gd name="T71" fmla="*/ 3 h 9"/>
                  <a:gd name="T72" fmla="*/ 6 w 17"/>
                  <a:gd name="T73" fmla="*/ 4 h 9"/>
                  <a:gd name="T74" fmla="*/ 4 w 17"/>
                  <a:gd name="T75" fmla="*/ 3 h 9"/>
                  <a:gd name="T76" fmla="*/ 4 w 17"/>
                  <a:gd name="T77" fmla="*/ 3 h 9"/>
                  <a:gd name="T78" fmla="*/ 2 w 17"/>
                  <a:gd name="T79" fmla="*/ 4 h 9"/>
                  <a:gd name="T80" fmla="*/ 4 w 17"/>
                  <a:gd name="T81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7" h="9">
                    <a:moveTo>
                      <a:pt x="4" y="3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3" y="2"/>
                      <a:pt x="1" y="2"/>
                      <a:pt x="3" y="2"/>
                    </a:cubicBezTo>
                    <a:cubicBezTo>
                      <a:pt x="1" y="3"/>
                      <a:pt x="1" y="1"/>
                      <a:pt x="0" y="2"/>
                    </a:cubicBezTo>
                    <a:cubicBezTo>
                      <a:pt x="2" y="4"/>
                      <a:pt x="5" y="8"/>
                      <a:pt x="9" y="5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9" y="4"/>
                      <a:pt x="11" y="9"/>
                      <a:pt x="11" y="4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2" y="7"/>
                      <a:pt x="12" y="3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5" y="4"/>
                      <a:pt x="14" y="4"/>
                      <a:pt x="14" y="4"/>
                    </a:cubicBezTo>
                    <a:cubicBezTo>
                      <a:pt x="15" y="4"/>
                      <a:pt x="14" y="3"/>
                      <a:pt x="14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2"/>
                      <a:pt x="17" y="3"/>
                      <a:pt x="15" y="0"/>
                    </a:cubicBezTo>
                    <a:cubicBezTo>
                      <a:pt x="15" y="0"/>
                      <a:pt x="14" y="0"/>
                      <a:pt x="14" y="0"/>
                    </a:cubicBezTo>
                    <a:cubicBezTo>
                      <a:pt x="13" y="0"/>
                      <a:pt x="14" y="1"/>
                      <a:pt x="14" y="2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6" y="4"/>
                      <a:pt x="13" y="1"/>
                      <a:pt x="14" y="3"/>
                    </a:cubicBezTo>
                    <a:cubicBezTo>
                      <a:pt x="13" y="2"/>
                      <a:pt x="13" y="1"/>
                      <a:pt x="13" y="1"/>
                    </a:cubicBezTo>
                    <a:cubicBezTo>
                      <a:pt x="11" y="0"/>
                      <a:pt x="13" y="3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0"/>
                      <a:pt x="11" y="1"/>
                      <a:pt x="11" y="1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3"/>
                      <a:pt x="12" y="4"/>
                    </a:cubicBezTo>
                    <a:cubicBezTo>
                      <a:pt x="12" y="3"/>
                      <a:pt x="12" y="5"/>
                      <a:pt x="12" y="4"/>
                    </a:cubicBezTo>
                    <a:cubicBezTo>
                      <a:pt x="11" y="3"/>
                      <a:pt x="12" y="3"/>
                      <a:pt x="12" y="2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4"/>
                      <a:pt x="11" y="2"/>
                      <a:pt x="10" y="2"/>
                    </a:cubicBezTo>
                    <a:cubicBezTo>
                      <a:pt x="10" y="3"/>
                      <a:pt x="11" y="2"/>
                      <a:pt x="11" y="4"/>
                    </a:cubicBezTo>
                    <a:cubicBezTo>
                      <a:pt x="10" y="2"/>
                      <a:pt x="9" y="3"/>
                      <a:pt x="8" y="4"/>
                    </a:cubicBezTo>
                    <a:cubicBezTo>
                      <a:pt x="8" y="4"/>
                      <a:pt x="8" y="2"/>
                      <a:pt x="8" y="3"/>
                    </a:cubicBezTo>
                    <a:cubicBezTo>
                      <a:pt x="8" y="2"/>
                      <a:pt x="8" y="3"/>
                      <a:pt x="8" y="4"/>
                    </a:cubicBezTo>
                    <a:cubicBezTo>
                      <a:pt x="7" y="5"/>
                      <a:pt x="6" y="4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5"/>
                      <a:pt x="5" y="2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3" y="5"/>
                      <a:pt x="2" y="4"/>
                    </a:cubicBezTo>
                    <a:cubicBezTo>
                      <a:pt x="3" y="3"/>
                      <a:pt x="3" y="3"/>
                      <a:pt x="4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3" name="Freeform 1425"/>
              <p:cNvSpPr/>
              <p:nvPr/>
            </p:nvSpPr>
            <p:spPr bwMode="auto">
              <a:xfrm>
                <a:off x="882" y="3085"/>
                <a:ext cx="5" cy="5"/>
              </a:xfrm>
              <a:custGeom>
                <a:avLst/>
                <a:gdLst>
                  <a:gd name="T0" fmla="*/ 1 w 2"/>
                  <a:gd name="T1" fmla="*/ 1 h 2"/>
                  <a:gd name="T2" fmla="*/ 2 w 2"/>
                  <a:gd name="T3" fmla="*/ 1 h 2"/>
                  <a:gd name="T4" fmla="*/ 0 w 2"/>
                  <a:gd name="T5" fmla="*/ 1 h 2"/>
                  <a:gd name="T6" fmla="*/ 1 w 2"/>
                  <a:gd name="T7" fmla="*/ 2 h 2"/>
                  <a:gd name="T8" fmla="*/ 1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4" name="Freeform 1426"/>
              <p:cNvSpPr/>
              <p:nvPr/>
            </p:nvSpPr>
            <p:spPr bwMode="auto">
              <a:xfrm>
                <a:off x="879" y="3055"/>
                <a:ext cx="25" cy="32"/>
              </a:xfrm>
              <a:custGeom>
                <a:avLst/>
                <a:gdLst>
                  <a:gd name="T0" fmla="*/ 6 w 9"/>
                  <a:gd name="T1" fmla="*/ 4 h 12"/>
                  <a:gd name="T2" fmla="*/ 6 w 9"/>
                  <a:gd name="T3" fmla="*/ 3 h 12"/>
                  <a:gd name="T4" fmla="*/ 1 w 9"/>
                  <a:gd name="T5" fmla="*/ 6 h 12"/>
                  <a:gd name="T6" fmla="*/ 2 w 9"/>
                  <a:gd name="T7" fmla="*/ 8 h 12"/>
                  <a:gd name="T8" fmla="*/ 0 w 9"/>
                  <a:gd name="T9" fmla="*/ 9 h 12"/>
                  <a:gd name="T10" fmla="*/ 2 w 9"/>
                  <a:gd name="T11" fmla="*/ 11 h 12"/>
                  <a:gd name="T12" fmla="*/ 1 w 9"/>
                  <a:gd name="T13" fmla="*/ 10 h 12"/>
                  <a:gd name="T14" fmla="*/ 2 w 9"/>
                  <a:gd name="T15" fmla="*/ 10 h 12"/>
                  <a:gd name="T16" fmla="*/ 2 w 9"/>
                  <a:gd name="T17" fmla="*/ 9 h 12"/>
                  <a:gd name="T18" fmla="*/ 3 w 9"/>
                  <a:gd name="T19" fmla="*/ 9 h 12"/>
                  <a:gd name="T20" fmla="*/ 2 w 9"/>
                  <a:gd name="T21" fmla="*/ 6 h 12"/>
                  <a:gd name="T22" fmla="*/ 4 w 9"/>
                  <a:gd name="T23" fmla="*/ 7 h 12"/>
                  <a:gd name="T24" fmla="*/ 6 w 9"/>
                  <a:gd name="T25" fmla="*/ 6 h 12"/>
                  <a:gd name="T26" fmla="*/ 5 w 9"/>
                  <a:gd name="T27" fmla="*/ 6 h 12"/>
                  <a:gd name="T28" fmla="*/ 4 w 9"/>
                  <a:gd name="T29" fmla="*/ 5 h 12"/>
                  <a:gd name="T30" fmla="*/ 6 w 9"/>
                  <a:gd name="T31" fmla="*/ 6 h 12"/>
                  <a:gd name="T32" fmla="*/ 8 w 9"/>
                  <a:gd name="T33" fmla="*/ 4 h 12"/>
                  <a:gd name="T34" fmla="*/ 8 w 9"/>
                  <a:gd name="T35" fmla="*/ 2 h 12"/>
                  <a:gd name="T36" fmla="*/ 8 w 9"/>
                  <a:gd name="T37" fmla="*/ 4 h 12"/>
                  <a:gd name="T38" fmla="*/ 9 w 9"/>
                  <a:gd name="T39" fmla="*/ 4 h 12"/>
                  <a:gd name="T40" fmla="*/ 9 w 9"/>
                  <a:gd name="T41" fmla="*/ 1 h 12"/>
                  <a:gd name="T42" fmla="*/ 6 w 9"/>
                  <a:gd name="T4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12">
                    <a:moveTo>
                      <a:pt x="6" y="4"/>
                    </a:move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2" y="5"/>
                      <a:pt x="1" y="6"/>
                    </a:cubicBezTo>
                    <a:cubicBezTo>
                      <a:pt x="0" y="7"/>
                      <a:pt x="2" y="8"/>
                      <a:pt x="2" y="8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9"/>
                      <a:pt x="0" y="12"/>
                      <a:pt x="2" y="11"/>
                    </a:cubicBezTo>
                    <a:cubicBezTo>
                      <a:pt x="2" y="11"/>
                      <a:pt x="1" y="10"/>
                      <a:pt x="1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8"/>
                      <a:pt x="0" y="7"/>
                      <a:pt x="2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5"/>
                      <a:pt x="6" y="6"/>
                    </a:cubicBezTo>
                    <a:cubicBezTo>
                      <a:pt x="6" y="6"/>
                      <a:pt x="5" y="5"/>
                      <a:pt x="5" y="6"/>
                    </a:cubicBezTo>
                    <a:cubicBezTo>
                      <a:pt x="5" y="6"/>
                      <a:pt x="4" y="5"/>
                      <a:pt x="4" y="5"/>
                    </a:cubicBezTo>
                    <a:cubicBezTo>
                      <a:pt x="5" y="3"/>
                      <a:pt x="5" y="6"/>
                      <a:pt x="6" y="6"/>
                    </a:cubicBezTo>
                    <a:cubicBezTo>
                      <a:pt x="6" y="5"/>
                      <a:pt x="7" y="3"/>
                      <a:pt x="8" y="4"/>
                    </a:cubicBezTo>
                    <a:cubicBezTo>
                      <a:pt x="7" y="3"/>
                      <a:pt x="8" y="2"/>
                      <a:pt x="8" y="2"/>
                    </a:cubicBezTo>
                    <a:cubicBezTo>
                      <a:pt x="9" y="3"/>
                      <a:pt x="8" y="3"/>
                      <a:pt x="8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8" y="3"/>
                      <a:pt x="8" y="2"/>
                      <a:pt x="9" y="1"/>
                    </a:cubicBezTo>
                    <a:cubicBezTo>
                      <a:pt x="7" y="0"/>
                      <a:pt x="7" y="4"/>
                      <a:pt x="6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5" name="Freeform 1427"/>
              <p:cNvSpPr/>
              <p:nvPr/>
            </p:nvSpPr>
            <p:spPr bwMode="auto">
              <a:xfrm>
                <a:off x="896" y="3060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6" name="Freeform 1428"/>
              <p:cNvSpPr/>
              <p:nvPr/>
            </p:nvSpPr>
            <p:spPr bwMode="auto">
              <a:xfrm>
                <a:off x="517" y="2832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0 h 2"/>
                  <a:gd name="T4" fmla="*/ 3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0" y="0"/>
                    </a:lnTo>
                    <a:lnTo>
                      <a:pt x="3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7" name="Freeform 1429"/>
              <p:cNvSpPr/>
              <p:nvPr/>
            </p:nvSpPr>
            <p:spPr bwMode="auto">
              <a:xfrm>
                <a:off x="512" y="2823"/>
                <a:ext cx="5" cy="11"/>
              </a:xfrm>
              <a:custGeom>
                <a:avLst/>
                <a:gdLst>
                  <a:gd name="T0" fmla="*/ 0 w 2"/>
                  <a:gd name="T1" fmla="*/ 0 h 4"/>
                  <a:gd name="T2" fmla="*/ 0 w 2"/>
                  <a:gd name="T3" fmla="*/ 0 h 4"/>
                  <a:gd name="T4" fmla="*/ 2 w 2"/>
                  <a:gd name="T5" fmla="*/ 4 h 4"/>
                  <a:gd name="T6" fmla="*/ 2 w 2"/>
                  <a:gd name="T7" fmla="*/ 1 h 4"/>
                  <a:gd name="T8" fmla="*/ 1 w 2"/>
                  <a:gd name="T9" fmla="*/ 3 h 4"/>
                  <a:gd name="T10" fmla="*/ 1 w 2"/>
                  <a:gd name="T11" fmla="*/ 0 h 4"/>
                  <a:gd name="T12" fmla="*/ 0 w 2"/>
                  <a:gd name="T13" fmla="*/ 1 h 4"/>
                  <a:gd name="T14" fmla="*/ 0 w 2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2"/>
                      <a:pt x="2" y="4"/>
                    </a:cubicBezTo>
                    <a:cubicBezTo>
                      <a:pt x="2" y="4"/>
                      <a:pt x="2" y="2"/>
                      <a:pt x="2" y="1"/>
                    </a:cubicBezTo>
                    <a:cubicBezTo>
                      <a:pt x="1" y="2"/>
                      <a:pt x="2" y="3"/>
                      <a:pt x="1" y="3"/>
                    </a:cubicBezTo>
                    <a:cubicBezTo>
                      <a:pt x="1" y="2"/>
                      <a:pt x="1" y="2"/>
                      <a:pt x="1" y="0"/>
                    </a:cubicBezTo>
                    <a:cubicBezTo>
                      <a:pt x="0" y="0"/>
                      <a:pt x="1" y="1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8" name="Freeform 1430"/>
              <p:cNvSpPr/>
              <p:nvPr/>
            </p:nvSpPr>
            <p:spPr bwMode="auto">
              <a:xfrm>
                <a:off x="512" y="2826"/>
                <a:ext cx="2" cy="6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9" name="Freeform 1431"/>
              <p:cNvSpPr/>
              <p:nvPr/>
            </p:nvSpPr>
            <p:spPr bwMode="auto">
              <a:xfrm>
                <a:off x="512" y="2829"/>
                <a:ext cx="2" cy="5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0 h 2"/>
                  <a:gd name="T4" fmla="*/ 1 w 1"/>
                  <a:gd name="T5" fmla="*/ 2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1" y="2"/>
                      <a:pt x="1" y="2"/>
                      <a:pt x="1" y="2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0" name="Freeform 1432"/>
              <p:cNvSpPr/>
              <p:nvPr/>
            </p:nvSpPr>
            <p:spPr bwMode="auto">
              <a:xfrm>
                <a:off x="509" y="2834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1" name="Freeform 1433"/>
              <p:cNvSpPr/>
              <p:nvPr/>
            </p:nvSpPr>
            <p:spPr bwMode="auto">
              <a:xfrm>
                <a:off x="509" y="2826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0 w 1"/>
                  <a:gd name="T3" fmla="*/ 3 h 4"/>
                  <a:gd name="T4" fmla="*/ 0 w 1"/>
                  <a:gd name="T5" fmla="*/ 3 h 4"/>
                  <a:gd name="T6" fmla="*/ 0 w 1"/>
                  <a:gd name="T7" fmla="*/ 1 h 4"/>
                  <a:gd name="T8" fmla="*/ 1 w 1"/>
                  <a:gd name="T9" fmla="*/ 1 h 4"/>
                  <a:gd name="T10" fmla="*/ 0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1" y="2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2" name="Freeform 1434"/>
              <p:cNvSpPr/>
              <p:nvPr/>
            </p:nvSpPr>
            <p:spPr bwMode="auto">
              <a:xfrm>
                <a:off x="509" y="2832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3" name="Rectangle 1435"/>
              <p:cNvSpPr>
                <a:spLocks noChangeArrowheads="1"/>
              </p:cNvSpPr>
              <p:nvPr/>
            </p:nvSpPr>
            <p:spPr bwMode="auto">
              <a:xfrm>
                <a:off x="512" y="2832"/>
                <a:ext cx="1" cy="2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4" name="Freeform 1436"/>
              <p:cNvSpPr/>
              <p:nvPr/>
            </p:nvSpPr>
            <p:spPr bwMode="auto">
              <a:xfrm>
                <a:off x="506" y="2823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3 h 4"/>
                  <a:gd name="T4" fmla="*/ 0 w 1"/>
                  <a:gd name="T5" fmla="*/ 0 h 4"/>
                  <a:gd name="T6" fmla="*/ 0 w 1"/>
                  <a:gd name="T7" fmla="*/ 1 h 4"/>
                  <a:gd name="T8" fmla="*/ 0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2"/>
                      <a:pt x="1" y="4"/>
                      <a:pt x="1" y="3"/>
                    </a:cubicBezTo>
                    <a:cubicBezTo>
                      <a:pt x="0" y="3"/>
                      <a:pt x="0" y="2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5" name="Freeform 1437"/>
              <p:cNvSpPr/>
              <p:nvPr/>
            </p:nvSpPr>
            <p:spPr bwMode="auto">
              <a:xfrm>
                <a:off x="504" y="282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6" name="Freeform 1438"/>
              <p:cNvSpPr/>
              <p:nvPr/>
            </p:nvSpPr>
            <p:spPr bwMode="auto">
              <a:xfrm>
                <a:off x="501" y="2823"/>
                <a:ext cx="3" cy="9"/>
              </a:xfrm>
              <a:custGeom>
                <a:avLst/>
                <a:gdLst>
                  <a:gd name="T0" fmla="*/ 0 w 1"/>
                  <a:gd name="T1" fmla="*/ 2 h 3"/>
                  <a:gd name="T2" fmla="*/ 1 w 1"/>
                  <a:gd name="T3" fmla="*/ 1 h 3"/>
                  <a:gd name="T4" fmla="*/ 1 w 1"/>
                  <a:gd name="T5" fmla="*/ 2 h 3"/>
                  <a:gd name="T6" fmla="*/ 1 w 1"/>
                  <a:gd name="T7" fmla="*/ 1 h 3"/>
                  <a:gd name="T8" fmla="*/ 1 w 1"/>
                  <a:gd name="T9" fmla="*/ 3 h 3"/>
                  <a:gd name="T10" fmla="*/ 1 w 1"/>
                  <a:gd name="T11" fmla="*/ 1 h 3"/>
                  <a:gd name="T12" fmla="*/ 1 w 1"/>
                  <a:gd name="T13" fmla="*/ 3 h 3"/>
                  <a:gd name="T14" fmla="*/ 1 w 1"/>
                  <a:gd name="T15" fmla="*/ 1 h 3"/>
                  <a:gd name="T16" fmla="*/ 1 w 1"/>
                  <a:gd name="T17" fmla="*/ 1 h 3"/>
                  <a:gd name="T18" fmla="*/ 1 w 1"/>
                  <a:gd name="T19" fmla="*/ 0 h 3"/>
                  <a:gd name="T20" fmla="*/ 1 w 1"/>
                  <a:gd name="T21" fmla="*/ 2 h 3"/>
                  <a:gd name="T22" fmla="*/ 0 w 1"/>
                  <a:gd name="T2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3"/>
                      <a:pt x="1" y="1"/>
                      <a:pt x="1" y="3"/>
                    </a:cubicBezTo>
                    <a:cubicBezTo>
                      <a:pt x="1" y="3"/>
                      <a:pt x="1" y="3"/>
                      <a:pt x="1" y="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2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7" name="Rectangle 1439"/>
              <p:cNvSpPr>
                <a:spLocks noChangeArrowheads="1"/>
              </p:cNvSpPr>
              <p:nvPr/>
            </p:nvSpPr>
            <p:spPr bwMode="auto">
              <a:xfrm>
                <a:off x="504" y="2829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8" name="Freeform 1440"/>
              <p:cNvSpPr/>
              <p:nvPr/>
            </p:nvSpPr>
            <p:spPr bwMode="auto">
              <a:xfrm>
                <a:off x="498" y="2826"/>
                <a:ext cx="14" cy="3"/>
              </a:xfrm>
              <a:custGeom>
                <a:avLst/>
                <a:gdLst>
                  <a:gd name="T0" fmla="*/ 1 w 5"/>
                  <a:gd name="T1" fmla="*/ 1 h 1"/>
                  <a:gd name="T2" fmla="*/ 2 w 5"/>
                  <a:gd name="T3" fmla="*/ 1 h 1"/>
                  <a:gd name="T4" fmla="*/ 1 w 5"/>
                  <a:gd name="T5" fmla="*/ 1 h 1"/>
                  <a:gd name="T6" fmla="*/ 2 w 5"/>
                  <a:gd name="T7" fmla="*/ 1 h 1"/>
                  <a:gd name="T8" fmla="*/ 2 w 5"/>
                  <a:gd name="T9" fmla="*/ 1 h 1"/>
                  <a:gd name="T10" fmla="*/ 4 w 5"/>
                  <a:gd name="T11" fmla="*/ 0 h 1"/>
                  <a:gd name="T12" fmla="*/ 3 w 5"/>
                  <a:gd name="T13" fmla="*/ 0 h 1"/>
                  <a:gd name="T14" fmla="*/ 4 w 5"/>
                  <a:gd name="T15" fmla="*/ 0 h 1"/>
                  <a:gd name="T16" fmla="*/ 3 w 5"/>
                  <a:gd name="T17" fmla="*/ 0 h 1"/>
                  <a:gd name="T18" fmla="*/ 2 w 5"/>
                  <a:gd name="T19" fmla="*/ 0 h 1"/>
                  <a:gd name="T20" fmla="*/ 1 w 5"/>
                  <a:gd name="T2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">
                    <a:moveTo>
                      <a:pt x="1" y="1"/>
                    </a:move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3" y="1"/>
                      <a:pt x="2" y="1"/>
                    </a:cubicBezTo>
                    <a:cubicBezTo>
                      <a:pt x="2" y="0"/>
                      <a:pt x="4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5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9" name="Freeform 1441"/>
              <p:cNvSpPr/>
              <p:nvPr/>
            </p:nvSpPr>
            <p:spPr bwMode="auto">
              <a:xfrm>
                <a:off x="498" y="2829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0"/>
                      <a:pt x="1" y="0"/>
                    </a:cubicBezTo>
                    <a:cubicBezTo>
                      <a:pt x="1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0" name="Freeform 1442"/>
              <p:cNvSpPr/>
              <p:nvPr/>
            </p:nvSpPr>
            <p:spPr bwMode="auto">
              <a:xfrm>
                <a:off x="506" y="2826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1" name="Freeform 1443"/>
              <p:cNvSpPr/>
              <p:nvPr/>
            </p:nvSpPr>
            <p:spPr bwMode="auto">
              <a:xfrm>
                <a:off x="501" y="282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2" name="Freeform 1444"/>
              <p:cNvSpPr/>
              <p:nvPr/>
            </p:nvSpPr>
            <p:spPr bwMode="auto">
              <a:xfrm>
                <a:off x="498" y="2807"/>
                <a:ext cx="25" cy="19"/>
              </a:xfrm>
              <a:custGeom>
                <a:avLst/>
                <a:gdLst>
                  <a:gd name="T0" fmla="*/ 7 w 9"/>
                  <a:gd name="T1" fmla="*/ 4 h 7"/>
                  <a:gd name="T2" fmla="*/ 7 w 9"/>
                  <a:gd name="T3" fmla="*/ 3 h 7"/>
                  <a:gd name="T4" fmla="*/ 8 w 9"/>
                  <a:gd name="T5" fmla="*/ 2 h 7"/>
                  <a:gd name="T6" fmla="*/ 9 w 9"/>
                  <a:gd name="T7" fmla="*/ 0 h 7"/>
                  <a:gd name="T8" fmla="*/ 8 w 9"/>
                  <a:gd name="T9" fmla="*/ 1 h 7"/>
                  <a:gd name="T10" fmla="*/ 8 w 9"/>
                  <a:gd name="T11" fmla="*/ 0 h 7"/>
                  <a:gd name="T12" fmla="*/ 6 w 9"/>
                  <a:gd name="T13" fmla="*/ 0 h 7"/>
                  <a:gd name="T14" fmla="*/ 5 w 9"/>
                  <a:gd name="T15" fmla="*/ 1 h 7"/>
                  <a:gd name="T16" fmla="*/ 1 w 9"/>
                  <a:gd name="T17" fmla="*/ 4 h 7"/>
                  <a:gd name="T18" fmla="*/ 3 w 9"/>
                  <a:gd name="T19" fmla="*/ 5 h 7"/>
                  <a:gd name="T20" fmla="*/ 2 w 9"/>
                  <a:gd name="T21" fmla="*/ 5 h 7"/>
                  <a:gd name="T22" fmla="*/ 2 w 9"/>
                  <a:gd name="T23" fmla="*/ 5 h 7"/>
                  <a:gd name="T24" fmla="*/ 1 w 9"/>
                  <a:gd name="T25" fmla="*/ 6 h 7"/>
                  <a:gd name="T26" fmla="*/ 3 w 9"/>
                  <a:gd name="T27" fmla="*/ 6 h 7"/>
                  <a:gd name="T28" fmla="*/ 0 w 9"/>
                  <a:gd name="T29" fmla="*/ 6 h 7"/>
                  <a:gd name="T30" fmla="*/ 2 w 9"/>
                  <a:gd name="T31" fmla="*/ 7 h 7"/>
                  <a:gd name="T32" fmla="*/ 4 w 9"/>
                  <a:gd name="T33" fmla="*/ 7 h 7"/>
                  <a:gd name="T34" fmla="*/ 5 w 9"/>
                  <a:gd name="T35" fmla="*/ 7 h 7"/>
                  <a:gd name="T36" fmla="*/ 3 w 9"/>
                  <a:gd name="T37" fmla="*/ 4 h 7"/>
                  <a:gd name="T38" fmla="*/ 4 w 9"/>
                  <a:gd name="T39" fmla="*/ 5 h 7"/>
                  <a:gd name="T40" fmla="*/ 5 w 9"/>
                  <a:gd name="T41" fmla="*/ 5 h 7"/>
                  <a:gd name="T42" fmla="*/ 4 w 9"/>
                  <a:gd name="T43" fmla="*/ 3 h 7"/>
                  <a:gd name="T44" fmla="*/ 5 w 9"/>
                  <a:gd name="T45" fmla="*/ 3 h 7"/>
                  <a:gd name="T46" fmla="*/ 5 w 9"/>
                  <a:gd name="T47" fmla="*/ 3 h 7"/>
                  <a:gd name="T48" fmla="*/ 6 w 9"/>
                  <a:gd name="T49" fmla="*/ 3 h 7"/>
                  <a:gd name="T50" fmla="*/ 5 w 9"/>
                  <a:gd name="T51" fmla="*/ 1 h 7"/>
                  <a:gd name="T52" fmla="*/ 6 w 9"/>
                  <a:gd name="T53" fmla="*/ 4 h 7"/>
                  <a:gd name="T54" fmla="*/ 6 w 9"/>
                  <a:gd name="T55" fmla="*/ 3 h 7"/>
                  <a:gd name="T56" fmla="*/ 6 w 9"/>
                  <a:gd name="T57" fmla="*/ 2 h 7"/>
                  <a:gd name="T58" fmla="*/ 6 w 9"/>
                  <a:gd name="T59" fmla="*/ 4 h 7"/>
                  <a:gd name="T60" fmla="*/ 6 w 9"/>
                  <a:gd name="T61" fmla="*/ 3 h 7"/>
                  <a:gd name="T62" fmla="*/ 6 w 9"/>
                  <a:gd name="T63" fmla="*/ 1 h 7"/>
                  <a:gd name="T64" fmla="*/ 7 w 9"/>
                  <a:gd name="T65" fmla="*/ 2 h 7"/>
                  <a:gd name="T66" fmla="*/ 6 w 9"/>
                  <a:gd name="T67" fmla="*/ 4 h 7"/>
                  <a:gd name="T68" fmla="*/ 6 w 9"/>
                  <a:gd name="T69" fmla="*/ 5 h 7"/>
                  <a:gd name="T70" fmla="*/ 7 w 9"/>
                  <a:gd name="T71" fmla="*/ 3 h 7"/>
                  <a:gd name="T72" fmla="*/ 7 w 9"/>
                  <a:gd name="T73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" h="7"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8" y="2"/>
                      <a:pt x="9" y="1"/>
                      <a:pt x="9" y="0"/>
                    </a:cubicBezTo>
                    <a:cubicBezTo>
                      <a:pt x="9" y="0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7" y="0"/>
                      <a:pt x="7" y="1"/>
                      <a:pt x="6" y="0"/>
                    </a:cubicBezTo>
                    <a:cubicBezTo>
                      <a:pt x="6" y="0"/>
                      <a:pt x="5" y="0"/>
                      <a:pt x="5" y="1"/>
                    </a:cubicBezTo>
                    <a:cubicBezTo>
                      <a:pt x="3" y="1"/>
                      <a:pt x="3" y="3"/>
                      <a:pt x="1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5"/>
                      <a:pt x="3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0" y="4"/>
                      <a:pt x="1" y="6"/>
                      <a:pt x="1" y="6"/>
                    </a:cubicBezTo>
                    <a:cubicBezTo>
                      <a:pt x="1" y="6"/>
                      <a:pt x="3" y="6"/>
                      <a:pt x="3" y="6"/>
                    </a:cubicBezTo>
                    <a:cubicBezTo>
                      <a:pt x="1" y="6"/>
                      <a:pt x="3" y="7"/>
                      <a:pt x="0" y="6"/>
                    </a:cubicBezTo>
                    <a:cubicBezTo>
                      <a:pt x="0" y="7"/>
                      <a:pt x="2" y="7"/>
                      <a:pt x="2" y="7"/>
                    </a:cubicBezTo>
                    <a:cubicBezTo>
                      <a:pt x="3" y="7"/>
                      <a:pt x="3" y="7"/>
                      <a:pt x="4" y="7"/>
                    </a:cubicBezTo>
                    <a:cubicBezTo>
                      <a:pt x="5" y="7"/>
                      <a:pt x="3" y="7"/>
                      <a:pt x="5" y="7"/>
                    </a:cubicBezTo>
                    <a:cubicBezTo>
                      <a:pt x="5" y="7"/>
                      <a:pt x="3" y="6"/>
                      <a:pt x="3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3" y="4"/>
                      <a:pt x="4" y="3"/>
                      <a:pt x="5" y="5"/>
                    </a:cubicBezTo>
                    <a:cubicBezTo>
                      <a:pt x="5" y="4"/>
                      <a:pt x="6" y="5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2"/>
                      <a:pt x="5" y="4"/>
                      <a:pt x="6" y="3"/>
                    </a:cubicBezTo>
                    <a:cubicBezTo>
                      <a:pt x="5" y="2"/>
                      <a:pt x="5" y="2"/>
                      <a:pt x="5" y="1"/>
                    </a:cubicBezTo>
                    <a:cubicBezTo>
                      <a:pt x="5" y="2"/>
                      <a:pt x="6" y="3"/>
                      <a:pt x="6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2"/>
                      <a:pt x="6" y="2"/>
                    </a:cubicBezTo>
                    <a:cubicBezTo>
                      <a:pt x="6" y="2"/>
                      <a:pt x="6" y="3"/>
                      <a:pt x="6" y="4"/>
                    </a:cubicBezTo>
                    <a:cubicBezTo>
                      <a:pt x="6" y="4"/>
                      <a:pt x="6" y="2"/>
                      <a:pt x="6" y="3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2"/>
                      <a:pt x="7" y="2"/>
                    </a:cubicBezTo>
                    <a:cubicBezTo>
                      <a:pt x="7" y="4"/>
                      <a:pt x="7" y="3"/>
                      <a:pt x="6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3" name="Rectangle 1445"/>
              <p:cNvSpPr>
                <a:spLocks noChangeArrowheads="1"/>
              </p:cNvSpPr>
              <p:nvPr/>
            </p:nvSpPr>
            <p:spPr bwMode="auto">
              <a:xfrm>
                <a:off x="514" y="2821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4" name="Freeform 1446"/>
              <p:cNvSpPr/>
              <p:nvPr/>
            </p:nvSpPr>
            <p:spPr bwMode="auto">
              <a:xfrm>
                <a:off x="517" y="2818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5" name="Rectangle 1447"/>
              <p:cNvSpPr>
                <a:spLocks noChangeArrowheads="1"/>
              </p:cNvSpPr>
              <p:nvPr/>
            </p:nvSpPr>
            <p:spPr bwMode="auto">
              <a:xfrm>
                <a:off x="514" y="2807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6" name="Freeform 1448"/>
              <p:cNvSpPr/>
              <p:nvPr/>
            </p:nvSpPr>
            <p:spPr bwMode="auto">
              <a:xfrm>
                <a:off x="514" y="2818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7" name="Freeform 1449"/>
              <p:cNvSpPr/>
              <p:nvPr/>
            </p:nvSpPr>
            <p:spPr bwMode="auto">
              <a:xfrm>
                <a:off x="514" y="282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8" name="Rectangle 1450"/>
              <p:cNvSpPr>
                <a:spLocks noChangeArrowheads="1"/>
              </p:cNvSpPr>
              <p:nvPr/>
            </p:nvSpPr>
            <p:spPr bwMode="auto">
              <a:xfrm>
                <a:off x="514" y="2821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9" name="Freeform 1451"/>
              <p:cNvSpPr/>
              <p:nvPr/>
            </p:nvSpPr>
            <p:spPr bwMode="auto">
              <a:xfrm>
                <a:off x="514" y="2810"/>
                <a:ext cx="22" cy="16"/>
              </a:xfrm>
              <a:custGeom>
                <a:avLst/>
                <a:gdLst>
                  <a:gd name="T0" fmla="*/ 7 w 8"/>
                  <a:gd name="T1" fmla="*/ 6 h 6"/>
                  <a:gd name="T2" fmla="*/ 8 w 8"/>
                  <a:gd name="T3" fmla="*/ 4 h 6"/>
                  <a:gd name="T4" fmla="*/ 4 w 8"/>
                  <a:gd name="T5" fmla="*/ 4 h 6"/>
                  <a:gd name="T6" fmla="*/ 7 w 8"/>
                  <a:gd name="T7" fmla="*/ 3 h 6"/>
                  <a:gd name="T8" fmla="*/ 4 w 8"/>
                  <a:gd name="T9" fmla="*/ 2 h 6"/>
                  <a:gd name="T10" fmla="*/ 5 w 8"/>
                  <a:gd name="T11" fmla="*/ 1 h 6"/>
                  <a:gd name="T12" fmla="*/ 2 w 8"/>
                  <a:gd name="T13" fmla="*/ 3 h 6"/>
                  <a:gd name="T14" fmla="*/ 5 w 8"/>
                  <a:gd name="T15" fmla="*/ 0 h 6"/>
                  <a:gd name="T16" fmla="*/ 5 w 8"/>
                  <a:gd name="T17" fmla="*/ 0 h 6"/>
                  <a:gd name="T18" fmla="*/ 3 w 8"/>
                  <a:gd name="T19" fmla="*/ 0 h 6"/>
                  <a:gd name="T20" fmla="*/ 2 w 8"/>
                  <a:gd name="T21" fmla="*/ 2 h 6"/>
                  <a:gd name="T22" fmla="*/ 1 w 8"/>
                  <a:gd name="T23" fmla="*/ 3 h 6"/>
                  <a:gd name="T24" fmla="*/ 2 w 8"/>
                  <a:gd name="T25" fmla="*/ 2 h 6"/>
                  <a:gd name="T26" fmla="*/ 1 w 8"/>
                  <a:gd name="T27" fmla="*/ 4 h 6"/>
                  <a:gd name="T28" fmla="*/ 2 w 8"/>
                  <a:gd name="T29" fmla="*/ 3 h 6"/>
                  <a:gd name="T30" fmla="*/ 1 w 8"/>
                  <a:gd name="T31" fmla="*/ 4 h 6"/>
                  <a:gd name="T32" fmla="*/ 2 w 8"/>
                  <a:gd name="T33" fmla="*/ 3 h 6"/>
                  <a:gd name="T34" fmla="*/ 2 w 8"/>
                  <a:gd name="T35" fmla="*/ 4 h 6"/>
                  <a:gd name="T36" fmla="*/ 3 w 8"/>
                  <a:gd name="T37" fmla="*/ 3 h 6"/>
                  <a:gd name="T38" fmla="*/ 2 w 8"/>
                  <a:gd name="T39" fmla="*/ 4 h 6"/>
                  <a:gd name="T40" fmla="*/ 3 w 8"/>
                  <a:gd name="T41" fmla="*/ 3 h 6"/>
                  <a:gd name="T42" fmla="*/ 2 w 8"/>
                  <a:gd name="T43" fmla="*/ 4 h 6"/>
                  <a:gd name="T44" fmla="*/ 3 w 8"/>
                  <a:gd name="T45" fmla="*/ 4 h 6"/>
                  <a:gd name="T46" fmla="*/ 2 w 8"/>
                  <a:gd name="T47" fmla="*/ 4 h 6"/>
                  <a:gd name="T48" fmla="*/ 5 w 8"/>
                  <a:gd name="T49" fmla="*/ 3 h 6"/>
                  <a:gd name="T50" fmla="*/ 3 w 8"/>
                  <a:gd name="T51" fmla="*/ 4 h 6"/>
                  <a:gd name="T52" fmla="*/ 3 w 8"/>
                  <a:gd name="T53" fmla="*/ 5 h 6"/>
                  <a:gd name="T54" fmla="*/ 3 w 8"/>
                  <a:gd name="T55" fmla="*/ 5 h 6"/>
                  <a:gd name="T56" fmla="*/ 4 w 8"/>
                  <a:gd name="T57" fmla="*/ 5 h 6"/>
                  <a:gd name="T58" fmla="*/ 4 w 8"/>
                  <a:gd name="T59" fmla="*/ 5 h 6"/>
                  <a:gd name="T60" fmla="*/ 5 w 8"/>
                  <a:gd name="T61" fmla="*/ 5 h 6"/>
                  <a:gd name="T62" fmla="*/ 4 w 8"/>
                  <a:gd name="T63" fmla="*/ 5 h 6"/>
                  <a:gd name="T64" fmla="*/ 6 w 8"/>
                  <a:gd name="T65" fmla="*/ 6 h 6"/>
                  <a:gd name="T66" fmla="*/ 5 w 8"/>
                  <a:gd name="T67" fmla="*/ 5 h 6"/>
                  <a:gd name="T68" fmla="*/ 7 w 8"/>
                  <a:gd name="T6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6">
                    <a:moveTo>
                      <a:pt x="7" y="6"/>
                    </a:moveTo>
                    <a:cubicBezTo>
                      <a:pt x="8" y="5"/>
                      <a:pt x="8" y="5"/>
                      <a:pt x="8" y="4"/>
                    </a:cubicBezTo>
                    <a:cubicBezTo>
                      <a:pt x="7" y="3"/>
                      <a:pt x="5" y="4"/>
                      <a:pt x="4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1"/>
                      <a:pt x="4" y="2"/>
                    </a:cubicBezTo>
                    <a:cubicBezTo>
                      <a:pt x="4" y="2"/>
                      <a:pt x="5" y="1"/>
                      <a:pt x="5" y="1"/>
                    </a:cubicBezTo>
                    <a:cubicBezTo>
                      <a:pt x="5" y="1"/>
                      <a:pt x="2" y="4"/>
                      <a:pt x="2" y="3"/>
                    </a:cubicBezTo>
                    <a:cubicBezTo>
                      <a:pt x="4" y="2"/>
                      <a:pt x="3" y="1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3" y="1"/>
                      <a:pt x="2" y="2"/>
                      <a:pt x="2" y="2"/>
                    </a:cubicBezTo>
                    <a:cubicBezTo>
                      <a:pt x="2" y="2"/>
                      <a:pt x="2" y="3"/>
                      <a:pt x="1" y="3"/>
                    </a:cubicBezTo>
                    <a:cubicBezTo>
                      <a:pt x="2" y="3"/>
                      <a:pt x="2" y="3"/>
                      <a:pt x="2" y="2"/>
                    </a:cubicBezTo>
                    <a:cubicBezTo>
                      <a:pt x="2" y="3"/>
                      <a:pt x="2" y="3"/>
                      <a:pt x="1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4"/>
                      <a:pt x="1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2" y="4"/>
                      <a:pt x="3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0" y="5"/>
                      <a:pt x="2" y="4"/>
                    </a:cubicBezTo>
                    <a:cubicBezTo>
                      <a:pt x="2" y="4"/>
                      <a:pt x="3" y="4"/>
                      <a:pt x="3" y="4"/>
                    </a:cubicBezTo>
                    <a:cubicBezTo>
                      <a:pt x="4" y="4"/>
                      <a:pt x="2" y="4"/>
                      <a:pt x="2" y="4"/>
                    </a:cubicBezTo>
                    <a:cubicBezTo>
                      <a:pt x="3" y="4"/>
                      <a:pt x="4" y="3"/>
                      <a:pt x="5" y="3"/>
                    </a:cubicBezTo>
                    <a:cubicBezTo>
                      <a:pt x="4" y="4"/>
                      <a:pt x="5" y="3"/>
                      <a:pt x="3" y="4"/>
                    </a:cubicBezTo>
                    <a:cubicBezTo>
                      <a:pt x="3" y="4"/>
                      <a:pt x="4" y="4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5" y="5"/>
                      <a:pt x="2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4" y="5"/>
                    </a:cubicBezTo>
                    <a:cubicBezTo>
                      <a:pt x="6" y="5"/>
                      <a:pt x="6" y="6"/>
                      <a:pt x="6" y="6"/>
                    </a:cubicBezTo>
                    <a:cubicBezTo>
                      <a:pt x="7" y="6"/>
                      <a:pt x="6" y="5"/>
                      <a:pt x="5" y="5"/>
                    </a:cubicBezTo>
                    <a:cubicBezTo>
                      <a:pt x="6" y="5"/>
                      <a:pt x="7" y="5"/>
                      <a:pt x="7" y="6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0" name="Freeform 1452"/>
              <p:cNvSpPr/>
              <p:nvPr/>
            </p:nvSpPr>
            <p:spPr bwMode="auto">
              <a:xfrm>
                <a:off x="520" y="282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1" name="Freeform 1453"/>
              <p:cNvSpPr/>
              <p:nvPr/>
            </p:nvSpPr>
            <p:spPr bwMode="auto">
              <a:xfrm>
                <a:off x="514" y="2821"/>
                <a:ext cx="20" cy="22"/>
              </a:xfrm>
              <a:custGeom>
                <a:avLst/>
                <a:gdLst>
                  <a:gd name="T0" fmla="*/ 4 w 7"/>
                  <a:gd name="T1" fmla="*/ 3 h 8"/>
                  <a:gd name="T2" fmla="*/ 2 w 7"/>
                  <a:gd name="T3" fmla="*/ 2 h 8"/>
                  <a:gd name="T4" fmla="*/ 5 w 7"/>
                  <a:gd name="T5" fmla="*/ 4 h 8"/>
                  <a:gd name="T6" fmla="*/ 5 w 7"/>
                  <a:gd name="T7" fmla="*/ 4 h 8"/>
                  <a:gd name="T8" fmla="*/ 3 w 7"/>
                  <a:gd name="T9" fmla="*/ 3 h 8"/>
                  <a:gd name="T10" fmla="*/ 3 w 7"/>
                  <a:gd name="T11" fmla="*/ 3 h 8"/>
                  <a:gd name="T12" fmla="*/ 4 w 7"/>
                  <a:gd name="T13" fmla="*/ 4 h 8"/>
                  <a:gd name="T14" fmla="*/ 4 w 7"/>
                  <a:gd name="T15" fmla="*/ 5 h 8"/>
                  <a:gd name="T16" fmla="*/ 4 w 7"/>
                  <a:gd name="T17" fmla="*/ 4 h 8"/>
                  <a:gd name="T18" fmla="*/ 2 w 7"/>
                  <a:gd name="T19" fmla="*/ 3 h 8"/>
                  <a:gd name="T20" fmla="*/ 4 w 7"/>
                  <a:gd name="T21" fmla="*/ 8 h 8"/>
                  <a:gd name="T22" fmla="*/ 5 w 7"/>
                  <a:gd name="T23" fmla="*/ 7 h 8"/>
                  <a:gd name="T24" fmla="*/ 3 w 7"/>
                  <a:gd name="T25" fmla="*/ 6 h 8"/>
                  <a:gd name="T26" fmla="*/ 4 w 7"/>
                  <a:gd name="T27" fmla="*/ 6 h 8"/>
                  <a:gd name="T28" fmla="*/ 5 w 7"/>
                  <a:gd name="T29" fmla="*/ 7 h 8"/>
                  <a:gd name="T30" fmla="*/ 7 w 7"/>
                  <a:gd name="T31" fmla="*/ 3 h 8"/>
                  <a:gd name="T32" fmla="*/ 7 w 7"/>
                  <a:gd name="T33" fmla="*/ 4 h 8"/>
                  <a:gd name="T34" fmla="*/ 6 w 7"/>
                  <a:gd name="T35" fmla="*/ 3 h 8"/>
                  <a:gd name="T36" fmla="*/ 4 w 7"/>
                  <a:gd name="T37" fmla="*/ 2 h 8"/>
                  <a:gd name="T38" fmla="*/ 5 w 7"/>
                  <a:gd name="T39" fmla="*/ 2 h 8"/>
                  <a:gd name="T40" fmla="*/ 3 w 7"/>
                  <a:gd name="T41" fmla="*/ 1 h 8"/>
                  <a:gd name="T42" fmla="*/ 2 w 7"/>
                  <a:gd name="T43" fmla="*/ 1 h 8"/>
                  <a:gd name="T44" fmla="*/ 1 w 7"/>
                  <a:gd name="T45" fmla="*/ 1 h 8"/>
                  <a:gd name="T46" fmla="*/ 4 w 7"/>
                  <a:gd name="T47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" h="8">
                    <a:moveTo>
                      <a:pt x="4" y="3"/>
                    </a:moveTo>
                    <a:cubicBezTo>
                      <a:pt x="4" y="3"/>
                      <a:pt x="3" y="2"/>
                      <a:pt x="2" y="2"/>
                    </a:cubicBezTo>
                    <a:cubicBezTo>
                      <a:pt x="3" y="2"/>
                      <a:pt x="4" y="3"/>
                      <a:pt x="5" y="4"/>
                    </a:cubicBezTo>
                    <a:cubicBezTo>
                      <a:pt x="4" y="3"/>
                      <a:pt x="5" y="4"/>
                      <a:pt x="5" y="4"/>
                    </a:cubicBezTo>
                    <a:cubicBezTo>
                      <a:pt x="5" y="4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3" y="3"/>
                      <a:pt x="4" y="4"/>
                    </a:cubicBezTo>
                    <a:cubicBezTo>
                      <a:pt x="5" y="5"/>
                      <a:pt x="5" y="6"/>
                      <a:pt x="4" y="5"/>
                    </a:cubicBezTo>
                    <a:cubicBezTo>
                      <a:pt x="4" y="5"/>
                      <a:pt x="4" y="5"/>
                      <a:pt x="4" y="4"/>
                    </a:cubicBezTo>
                    <a:cubicBezTo>
                      <a:pt x="3" y="3"/>
                      <a:pt x="3" y="4"/>
                      <a:pt x="2" y="3"/>
                    </a:cubicBezTo>
                    <a:cubicBezTo>
                      <a:pt x="3" y="5"/>
                      <a:pt x="2" y="6"/>
                      <a:pt x="4" y="8"/>
                    </a:cubicBezTo>
                    <a:cubicBezTo>
                      <a:pt x="5" y="8"/>
                      <a:pt x="5" y="8"/>
                      <a:pt x="5" y="7"/>
                    </a:cubicBezTo>
                    <a:cubicBezTo>
                      <a:pt x="4" y="7"/>
                      <a:pt x="4" y="6"/>
                      <a:pt x="3" y="6"/>
                    </a:cubicBezTo>
                    <a:cubicBezTo>
                      <a:pt x="4" y="6"/>
                      <a:pt x="3" y="5"/>
                      <a:pt x="4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7" y="5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4"/>
                      <a:pt x="6" y="3"/>
                      <a:pt x="6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5" y="2"/>
                    </a:cubicBezTo>
                    <a:cubicBezTo>
                      <a:pt x="4" y="2"/>
                      <a:pt x="3" y="2"/>
                      <a:pt x="3" y="1"/>
                    </a:cubicBezTo>
                    <a:cubicBezTo>
                      <a:pt x="2" y="1"/>
                      <a:pt x="3" y="1"/>
                      <a:pt x="2" y="1"/>
                    </a:cubicBezTo>
                    <a:cubicBezTo>
                      <a:pt x="0" y="0"/>
                      <a:pt x="3" y="2"/>
                      <a:pt x="1" y="1"/>
                    </a:cubicBezTo>
                    <a:lnTo>
                      <a:pt x="4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2" name="Freeform 1454"/>
              <p:cNvSpPr/>
              <p:nvPr/>
            </p:nvSpPr>
            <p:spPr bwMode="auto">
              <a:xfrm>
                <a:off x="523" y="2823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2 w 2"/>
                  <a:gd name="T3" fmla="*/ 3 h 3"/>
                  <a:gd name="T4" fmla="*/ 2 w 2"/>
                  <a:gd name="T5" fmla="*/ 0 h 3"/>
                  <a:gd name="T6" fmla="*/ 0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2" y="3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3" name="Freeform 1455"/>
              <p:cNvSpPr/>
              <p:nvPr/>
            </p:nvSpPr>
            <p:spPr bwMode="auto">
              <a:xfrm>
                <a:off x="531" y="2829"/>
                <a:ext cx="5" cy="0"/>
              </a:xfrm>
              <a:custGeom>
                <a:avLst/>
                <a:gdLst>
                  <a:gd name="T0" fmla="*/ 2 w 2"/>
                  <a:gd name="T1" fmla="*/ 1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4" name="Freeform 1456"/>
              <p:cNvSpPr/>
              <p:nvPr/>
            </p:nvSpPr>
            <p:spPr bwMode="auto">
              <a:xfrm>
                <a:off x="520" y="2829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5" name="Freeform 1457"/>
              <p:cNvSpPr/>
              <p:nvPr/>
            </p:nvSpPr>
            <p:spPr bwMode="auto">
              <a:xfrm>
                <a:off x="520" y="2834"/>
                <a:ext cx="5" cy="11"/>
              </a:xfrm>
              <a:custGeom>
                <a:avLst/>
                <a:gdLst>
                  <a:gd name="T0" fmla="*/ 1 w 2"/>
                  <a:gd name="T1" fmla="*/ 4 h 4"/>
                  <a:gd name="T2" fmla="*/ 2 w 2"/>
                  <a:gd name="T3" fmla="*/ 3 h 4"/>
                  <a:gd name="T4" fmla="*/ 0 w 2"/>
                  <a:gd name="T5" fmla="*/ 0 h 4"/>
                  <a:gd name="T6" fmla="*/ 1 w 2"/>
                  <a:gd name="T7" fmla="*/ 3 h 4"/>
                  <a:gd name="T8" fmla="*/ 0 w 2"/>
                  <a:gd name="T9" fmla="*/ 3 h 4"/>
                  <a:gd name="T10" fmla="*/ 1 w 2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1" y="4"/>
                      <a:pt x="1" y="3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0" y="0"/>
                      <a:pt x="1" y="2"/>
                      <a:pt x="1" y="3"/>
                    </a:cubicBezTo>
                    <a:cubicBezTo>
                      <a:pt x="0" y="2"/>
                      <a:pt x="1" y="3"/>
                      <a:pt x="0" y="3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6" name="Freeform 1458"/>
              <p:cNvSpPr/>
              <p:nvPr/>
            </p:nvSpPr>
            <p:spPr bwMode="auto">
              <a:xfrm>
                <a:off x="485" y="2829"/>
                <a:ext cx="35" cy="19"/>
              </a:xfrm>
              <a:custGeom>
                <a:avLst/>
                <a:gdLst>
                  <a:gd name="T0" fmla="*/ 10 w 13"/>
                  <a:gd name="T1" fmla="*/ 3 h 7"/>
                  <a:gd name="T2" fmla="*/ 10 w 13"/>
                  <a:gd name="T3" fmla="*/ 3 h 7"/>
                  <a:gd name="T4" fmla="*/ 10 w 13"/>
                  <a:gd name="T5" fmla="*/ 3 h 7"/>
                  <a:gd name="T6" fmla="*/ 9 w 13"/>
                  <a:gd name="T7" fmla="*/ 2 h 7"/>
                  <a:gd name="T8" fmla="*/ 9 w 13"/>
                  <a:gd name="T9" fmla="*/ 3 h 7"/>
                  <a:gd name="T10" fmla="*/ 8 w 13"/>
                  <a:gd name="T11" fmla="*/ 3 h 7"/>
                  <a:gd name="T12" fmla="*/ 8 w 13"/>
                  <a:gd name="T13" fmla="*/ 5 h 7"/>
                  <a:gd name="T14" fmla="*/ 8 w 13"/>
                  <a:gd name="T15" fmla="*/ 2 h 7"/>
                  <a:gd name="T16" fmla="*/ 8 w 13"/>
                  <a:gd name="T17" fmla="*/ 6 h 7"/>
                  <a:gd name="T18" fmla="*/ 7 w 13"/>
                  <a:gd name="T19" fmla="*/ 4 h 7"/>
                  <a:gd name="T20" fmla="*/ 7 w 13"/>
                  <a:gd name="T21" fmla="*/ 4 h 7"/>
                  <a:gd name="T22" fmla="*/ 6 w 13"/>
                  <a:gd name="T23" fmla="*/ 4 h 7"/>
                  <a:gd name="T24" fmla="*/ 7 w 13"/>
                  <a:gd name="T25" fmla="*/ 2 h 7"/>
                  <a:gd name="T26" fmla="*/ 6 w 13"/>
                  <a:gd name="T27" fmla="*/ 2 h 7"/>
                  <a:gd name="T28" fmla="*/ 7 w 13"/>
                  <a:gd name="T29" fmla="*/ 1 h 7"/>
                  <a:gd name="T30" fmla="*/ 5 w 13"/>
                  <a:gd name="T31" fmla="*/ 2 h 7"/>
                  <a:gd name="T32" fmla="*/ 6 w 13"/>
                  <a:gd name="T33" fmla="*/ 1 h 7"/>
                  <a:gd name="T34" fmla="*/ 3 w 13"/>
                  <a:gd name="T35" fmla="*/ 3 h 7"/>
                  <a:gd name="T36" fmla="*/ 3 w 13"/>
                  <a:gd name="T37" fmla="*/ 2 h 7"/>
                  <a:gd name="T38" fmla="*/ 5 w 13"/>
                  <a:gd name="T39" fmla="*/ 1 h 7"/>
                  <a:gd name="T40" fmla="*/ 4 w 13"/>
                  <a:gd name="T41" fmla="*/ 1 h 7"/>
                  <a:gd name="T42" fmla="*/ 5 w 13"/>
                  <a:gd name="T43" fmla="*/ 0 h 7"/>
                  <a:gd name="T44" fmla="*/ 2 w 13"/>
                  <a:gd name="T45" fmla="*/ 1 h 7"/>
                  <a:gd name="T46" fmla="*/ 3 w 13"/>
                  <a:gd name="T47" fmla="*/ 0 h 7"/>
                  <a:gd name="T48" fmla="*/ 0 w 13"/>
                  <a:gd name="T49" fmla="*/ 1 h 7"/>
                  <a:gd name="T50" fmla="*/ 2 w 13"/>
                  <a:gd name="T51" fmla="*/ 4 h 7"/>
                  <a:gd name="T52" fmla="*/ 4 w 13"/>
                  <a:gd name="T53" fmla="*/ 4 h 7"/>
                  <a:gd name="T54" fmla="*/ 3 w 13"/>
                  <a:gd name="T55" fmla="*/ 5 h 7"/>
                  <a:gd name="T56" fmla="*/ 4 w 13"/>
                  <a:gd name="T57" fmla="*/ 4 h 7"/>
                  <a:gd name="T58" fmla="*/ 4 w 13"/>
                  <a:gd name="T59" fmla="*/ 6 h 7"/>
                  <a:gd name="T60" fmla="*/ 5 w 13"/>
                  <a:gd name="T61" fmla="*/ 4 h 7"/>
                  <a:gd name="T62" fmla="*/ 4 w 13"/>
                  <a:gd name="T63" fmla="*/ 6 h 7"/>
                  <a:gd name="T64" fmla="*/ 10 w 13"/>
                  <a:gd name="T65" fmla="*/ 6 h 7"/>
                  <a:gd name="T66" fmla="*/ 10 w 13"/>
                  <a:gd name="T67" fmla="*/ 5 h 7"/>
                  <a:gd name="T68" fmla="*/ 11 w 13"/>
                  <a:gd name="T69" fmla="*/ 4 h 7"/>
                  <a:gd name="T70" fmla="*/ 11 w 13"/>
                  <a:gd name="T71" fmla="*/ 3 h 7"/>
                  <a:gd name="T72" fmla="*/ 12 w 13"/>
                  <a:gd name="T73" fmla="*/ 6 h 7"/>
                  <a:gd name="T74" fmla="*/ 13 w 13"/>
                  <a:gd name="T75" fmla="*/ 5 h 7"/>
                  <a:gd name="T76" fmla="*/ 12 w 13"/>
                  <a:gd name="T77" fmla="*/ 5 h 7"/>
                  <a:gd name="T78" fmla="*/ 13 w 13"/>
                  <a:gd name="T79" fmla="*/ 5 h 7"/>
                  <a:gd name="T80" fmla="*/ 11 w 13"/>
                  <a:gd name="T81" fmla="*/ 2 h 7"/>
                  <a:gd name="T82" fmla="*/ 10 w 13"/>
                  <a:gd name="T83" fmla="*/ 1 h 7"/>
                  <a:gd name="T84" fmla="*/ 10 w 13"/>
                  <a:gd name="T85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3" h="7">
                    <a:moveTo>
                      <a:pt x="10" y="3"/>
                    </a:moveTo>
                    <a:cubicBezTo>
                      <a:pt x="10" y="3"/>
                      <a:pt x="10" y="4"/>
                      <a:pt x="10" y="3"/>
                    </a:cubicBezTo>
                    <a:cubicBezTo>
                      <a:pt x="10" y="3"/>
                      <a:pt x="10" y="2"/>
                      <a:pt x="10" y="3"/>
                    </a:cubicBezTo>
                    <a:cubicBezTo>
                      <a:pt x="9" y="1"/>
                      <a:pt x="10" y="3"/>
                      <a:pt x="9" y="2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2"/>
                      <a:pt x="9" y="4"/>
                      <a:pt x="8" y="3"/>
                    </a:cubicBezTo>
                    <a:cubicBezTo>
                      <a:pt x="8" y="4"/>
                      <a:pt x="8" y="4"/>
                      <a:pt x="8" y="5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8" y="3"/>
                      <a:pt x="8" y="4"/>
                      <a:pt x="8" y="6"/>
                    </a:cubicBezTo>
                    <a:cubicBezTo>
                      <a:pt x="7" y="4"/>
                      <a:pt x="7" y="6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2"/>
                      <a:pt x="6" y="4"/>
                      <a:pt x="6" y="4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6" y="3"/>
                      <a:pt x="6" y="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5" y="3"/>
                      <a:pt x="6" y="1"/>
                      <a:pt x="5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4" y="1"/>
                      <a:pt x="5" y="2"/>
                      <a:pt x="3" y="3"/>
                    </a:cubicBezTo>
                    <a:cubicBezTo>
                      <a:pt x="6" y="1"/>
                      <a:pt x="2" y="3"/>
                      <a:pt x="3" y="2"/>
                    </a:cubicBezTo>
                    <a:cubicBezTo>
                      <a:pt x="4" y="1"/>
                      <a:pt x="4" y="2"/>
                      <a:pt x="5" y="1"/>
                    </a:cubicBezTo>
                    <a:cubicBezTo>
                      <a:pt x="3" y="2"/>
                      <a:pt x="4" y="1"/>
                      <a:pt x="4" y="1"/>
                    </a:cubicBezTo>
                    <a:cubicBezTo>
                      <a:pt x="5" y="1"/>
                      <a:pt x="4" y="1"/>
                      <a:pt x="5" y="0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1" y="0"/>
                      <a:pt x="0" y="1"/>
                    </a:cubicBezTo>
                    <a:cubicBezTo>
                      <a:pt x="1" y="2"/>
                      <a:pt x="2" y="3"/>
                      <a:pt x="2" y="4"/>
                    </a:cubicBezTo>
                    <a:cubicBezTo>
                      <a:pt x="4" y="3"/>
                      <a:pt x="3" y="5"/>
                      <a:pt x="4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6"/>
                      <a:pt x="4" y="4"/>
                      <a:pt x="4" y="4"/>
                    </a:cubicBezTo>
                    <a:cubicBezTo>
                      <a:pt x="5" y="4"/>
                      <a:pt x="4" y="5"/>
                      <a:pt x="4" y="6"/>
                    </a:cubicBezTo>
                    <a:cubicBezTo>
                      <a:pt x="4" y="6"/>
                      <a:pt x="4" y="5"/>
                      <a:pt x="5" y="4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6" y="7"/>
                      <a:pt x="8" y="5"/>
                      <a:pt x="10" y="6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1" y="5"/>
                      <a:pt x="10" y="1"/>
                      <a:pt x="11" y="4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4"/>
                      <a:pt x="12" y="5"/>
                      <a:pt x="12" y="6"/>
                    </a:cubicBezTo>
                    <a:cubicBezTo>
                      <a:pt x="12" y="5"/>
                      <a:pt x="13" y="6"/>
                      <a:pt x="13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4"/>
                      <a:pt x="13" y="4"/>
                      <a:pt x="13" y="5"/>
                    </a:cubicBezTo>
                    <a:cubicBezTo>
                      <a:pt x="13" y="4"/>
                      <a:pt x="12" y="3"/>
                      <a:pt x="11" y="2"/>
                    </a:cubicBezTo>
                    <a:cubicBezTo>
                      <a:pt x="12" y="5"/>
                      <a:pt x="10" y="0"/>
                      <a:pt x="10" y="1"/>
                    </a:cubicBezTo>
                    <a:cubicBezTo>
                      <a:pt x="10" y="2"/>
                      <a:pt x="10" y="2"/>
                      <a:pt x="1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7" name="Freeform 1459"/>
              <p:cNvSpPr/>
              <p:nvPr/>
            </p:nvSpPr>
            <p:spPr bwMode="auto">
              <a:xfrm>
                <a:off x="517" y="284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8" name="Freeform 1460"/>
              <p:cNvSpPr/>
              <p:nvPr/>
            </p:nvSpPr>
            <p:spPr bwMode="auto">
              <a:xfrm>
                <a:off x="490" y="2829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9" name="Rectangle 1461"/>
              <p:cNvSpPr>
                <a:spLocks noChangeArrowheads="1"/>
              </p:cNvSpPr>
              <p:nvPr/>
            </p:nvSpPr>
            <p:spPr bwMode="auto">
              <a:xfrm>
                <a:off x="520" y="2843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0" name="Rectangle 1462"/>
              <p:cNvSpPr>
                <a:spLocks noChangeArrowheads="1"/>
              </p:cNvSpPr>
              <p:nvPr/>
            </p:nvSpPr>
            <p:spPr bwMode="auto">
              <a:xfrm>
                <a:off x="517" y="2834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1" name="Freeform 1463"/>
              <p:cNvSpPr/>
              <p:nvPr/>
            </p:nvSpPr>
            <p:spPr bwMode="auto">
              <a:xfrm>
                <a:off x="493" y="2823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2" name="Freeform 1464"/>
              <p:cNvSpPr/>
              <p:nvPr/>
            </p:nvSpPr>
            <p:spPr bwMode="auto">
              <a:xfrm>
                <a:off x="501" y="281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3" name="Freeform 1465"/>
              <p:cNvSpPr/>
              <p:nvPr/>
            </p:nvSpPr>
            <p:spPr bwMode="auto">
              <a:xfrm>
                <a:off x="482" y="2796"/>
                <a:ext cx="60" cy="33"/>
              </a:xfrm>
              <a:custGeom>
                <a:avLst/>
                <a:gdLst>
                  <a:gd name="T0" fmla="*/ 17 w 22"/>
                  <a:gd name="T1" fmla="*/ 9 h 12"/>
                  <a:gd name="T2" fmla="*/ 19 w 22"/>
                  <a:gd name="T3" fmla="*/ 10 h 12"/>
                  <a:gd name="T4" fmla="*/ 21 w 22"/>
                  <a:gd name="T5" fmla="*/ 10 h 12"/>
                  <a:gd name="T6" fmla="*/ 20 w 22"/>
                  <a:gd name="T7" fmla="*/ 7 h 12"/>
                  <a:gd name="T8" fmla="*/ 17 w 22"/>
                  <a:gd name="T9" fmla="*/ 3 h 12"/>
                  <a:gd name="T10" fmla="*/ 15 w 22"/>
                  <a:gd name="T11" fmla="*/ 2 h 12"/>
                  <a:gd name="T12" fmla="*/ 12 w 22"/>
                  <a:gd name="T13" fmla="*/ 3 h 12"/>
                  <a:gd name="T14" fmla="*/ 12 w 22"/>
                  <a:gd name="T15" fmla="*/ 2 h 12"/>
                  <a:gd name="T16" fmla="*/ 10 w 22"/>
                  <a:gd name="T17" fmla="*/ 2 h 12"/>
                  <a:gd name="T18" fmla="*/ 10 w 22"/>
                  <a:gd name="T19" fmla="*/ 5 h 12"/>
                  <a:gd name="T20" fmla="*/ 9 w 22"/>
                  <a:gd name="T21" fmla="*/ 5 h 12"/>
                  <a:gd name="T22" fmla="*/ 8 w 22"/>
                  <a:gd name="T23" fmla="*/ 4 h 12"/>
                  <a:gd name="T24" fmla="*/ 6 w 22"/>
                  <a:gd name="T25" fmla="*/ 5 h 12"/>
                  <a:gd name="T26" fmla="*/ 4 w 22"/>
                  <a:gd name="T27" fmla="*/ 5 h 12"/>
                  <a:gd name="T28" fmla="*/ 4 w 22"/>
                  <a:gd name="T29" fmla="*/ 7 h 12"/>
                  <a:gd name="T30" fmla="*/ 4 w 22"/>
                  <a:gd name="T31" fmla="*/ 8 h 12"/>
                  <a:gd name="T32" fmla="*/ 3 w 22"/>
                  <a:gd name="T33" fmla="*/ 8 h 12"/>
                  <a:gd name="T34" fmla="*/ 3 w 22"/>
                  <a:gd name="T35" fmla="*/ 9 h 12"/>
                  <a:gd name="T36" fmla="*/ 3 w 22"/>
                  <a:gd name="T37" fmla="*/ 12 h 12"/>
                  <a:gd name="T38" fmla="*/ 3 w 22"/>
                  <a:gd name="T39" fmla="*/ 10 h 12"/>
                  <a:gd name="T40" fmla="*/ 2 w 22"/>
                  <a:gd name="T41" fmla="*/ 10 h 12"/>
                  <a:gd name="T42" fmla="*/ 6 w 22"/>
                  <a:gd name="T43" fmla="*/ 10 h 12"/>
                  <a:gd name="T44" fmla="*/ 6 w 22"/>
                  <a:gd name="T45" fmla="*/ 10 h 12"/>
                  <a:gd name="T46" fmla="*/ 6 w 22"/>
                  <a:gd name="T47" fmla="*/ 9 h 12"/>
                  <a:gd name="T48" fmla="*/ 6 w 22"/>
                  <a:gd name="T49" fmla="*/ 9 h 12"/>
                  <a:gd name="T50" fmla="*/ 7 w 22"/>
                  <a:gd name="T51" fmla="*/ 9 h 12"/>
                  <a:gd name="T52" fmla="*/ 7 w 22"/>
                  <a:gd name="T53" fmla="*/ 8 h 12"/>
                  <a:gd name="T54" fmla="*/ 7 w 22"/>
                  <a:gd name="T55" fmla="*/ 8 h 12"/>
                  <a:gd name="T56" fmla="*/ 7 w 22"/>
                  <a:gd name="T57" fmla="*/ 8 h 12"/>
                  <a:gd name="T58" fmla="*/ 8 w 22"/>
                  <a:gd name="T59" fmla="*/ 7 h 12"/>
                  <a:gd name="T60" fmla="*/ 8 w 22"/>
                  <a:gd name="T61" fmla="*/ 6 h 12"/>
                  <a:gd name="T62" fmla="*/ 9 w 22"/>
                  <a:gd name="T63" fmla="*/ 8 h 12"/>
                  <a:gd name="T64" fmla="*/ 10 w 22"/>
                  <a:gd name="T65" fmla="*/ 8 h 12"/>
                  <a:gd name="T66" fmla="*/ 10 w 22"/>
                  <a:gd name="T67" fmla="*/ 6 h 12"/>
                  <a:gd name="T68" fmla="*/ 12 w 22"/>
                  <a:gd name="T69" fmla="*/ 5 h 12"/>
                  <a:gd name="T70" fmla="*/ 14 w 22"/>
                  <a:gd name="T71" fmla="*/ 5 h 12"/>
                  <a:gd name="T72" fmla="*/ 14 w 22"/>
                  <a:gd name="T73" fmla="*/ 5 h 12"/>
                  <a:gd name="T74" fmla="*/ 16 w 22"/>
                  <a:gd name="T75" fmla="*/ 6 h 12"/>
                  <a:gd name="T76" fmla="*/ 17 w 22"/>
                  <a:gd name="T77" fmla="*/ 3 h 12"/>
                  <a:gd name="T78" fmla="*/ 15 w 22"/>
                  <a:gd name="T79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2" h="12">
                    <a:moveTo>
                      <a:pt x="15" y="8"/>
                    </a:moveTo>
                    <a:cubicBezTo>
                      <a:pt x="16" y="8"/>
                      <a:pt x="16" y="8"/>
                      <a:pt x="17" y="9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7" y="9"/>
                      <a:pt x="17" y="10"/>
                      <a:pt x="19" y="1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9"/>
                      <a:pt x="20" y="10"/>
                      <a:pt x="21" y="10"/>
                    </a:cubicBezTo>
                    <a:cubicBezTo>
                      <a:pt x="20" y="8"/>
                      <a:pt x="18" y="8"/>
                      <a:pt x="18" y="7"/>
                    </a:cubicBezTo>
                    <a:cubicBezTo>
                      <a:pt x="18" y="7"/>
                      <a:pt x="19" y="7"/>
                      <a:pt x="20" y="7"/>
                    </a:cubicBezTo>
                    <a:cubicBezTo>
                      <a:pt x="20" y="6"/>
                      <a:pt x="18" y="6"/>
                      <a:pt x="17" y="6"/>
                    </a:cubicBezTo>
                    <a:cubicBezTo>
                      <a:pt x="22" y="4"/>
                      <a:pt x="15" y="6"/>
                      <a:pt x="17" y="3"/>
                    </a:cubicBezTo>
                    <a:cubicBezTo>
                      <a:pt x="17" y="3"/>
                      <a:pt x="16" y="2"/>
                      <a:pt x="15" y="3"/>
                    </a:cubicBezTo>
                    <a:cubicBezTo>
                      <a:pt x="16" y="2"/>
                      <a:pt x="15" y="3"/>
                      <a:pt x="15" y="2"/>
                    </a:cubicBezTo>
                    <a:cubicBezTo>
                      <a:pt x="14" y="5"/>
                      <a:pt x="14" y="0"/>
                      <a:pt x="13" y="4"/>
                    </a:cubicBezTo>
                    <a:cubicBezTo>
                      <a:pt x="12" y="2"/>
                      <a:pt x="13" y="4"/>
                      <a:pt x="12" y="3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4"/>
                      <a:pt x="12" y="2"/>
                    </a:cubicBezTo>
                    <a:cubicBezTo>
                      <a:pt x="11" y="2"/>
                      <a:pt x="11" y="3"/>
                      <a:pt x="11" y="5"/>
                    </a:cubicBezTo>
                    <a:cubicBezTo>
                      <a:pt x="10" y="4"/>
                      <a:pt x="11" y="3"/>
                      <a:pt x="10" y="2"/>
                    </a:cubicBezTo>
                    <a:cubicBezTo>
                      <a:pt x="10" y="4"/>
                      <a:pt x="10" y="3"/>
                      <a:pt x="10" y="4"/>
                    </a:cubicBezTo>
                    <a:cubicBezTo>
                      <a:pt x="10" y="4"/>
                      <a:pt x="10" y="4"/>
                      <a:pt x="10" y="5"/>
                    </a:cubicBezTo>
                    <a:cubicBezTo>
                      <a:pt x="9" y="5"/>
                      <a:pt x="10" y="6"/>
                      <a:pt x="9" y="7"/>
                    </a:cubicBezTo>
                    <a:cubicBezTo>
                      <a:pt x="8" y="5"/>
                      <a:pt x="10" y="7"/>
                      <a:pt x="9" y="5"/>
                    </a:cubicBezTo>
                    <a:cubicBezTo>
                      <a:pt x="9" y="4"/>
                      <a:pt x="9" y="4"/>
                      <a:pt x="9" y="3"/>
                    </a:cubicBezTo>
                    <a:cubicBezTo>
                      <a:pt x="9" y="3"/>
                      <a:pt x="8" y="3"/>
                      <a:pt x="8" y="4"/>
                    </a:cubicBez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7" y="5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5"/>
                      <a:pt x="4" y="4"/>
                      <a:pt x="4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3" y="4"/>
                      <a:pt x="6" y="8"/>
                      <a:pt x="4" y="7"/>
                    </a:cubicBezTo>
                    <a:cubicBezTo>
                      <a:pt x="5" y="8"/>
                      <a:pt x="6" y="9"/>
                      <a:pt x="6" y="9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3" y="6"/>
                      <a:pt x="3" y="6"/>
                    </a:cubicBezTo>
                    <a:cubicBezTo>
                      <a:pt x="3" y="6"/>
                      <a:pt x="2" y="7"/>
                      <a:pt x="3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1" y="7"/>
                      <a:pt x="5" y="9"/>
                      <a:pt x="3" y="9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9"/>
                      <a:pt x="0" y="11"/>
                      <a:pt x="3" y="12"/>
                    </a:cubicBezTo>
                    <a:cubicBezTo>
                      <a:pt x="3" y="12"/>
                      <a:pt x="5" y="11"/>
                      <a:pt x="6" y="11"/>
                    </a:cubicBezTo>
                    <a:cubicBezTo>
                      <a:pt x="5" y="11"/>
                      <a:pt x="4" y="10"/>
                      <a:pt x="3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0"/>
                      <a:pt x="3" y="10"/>
                      <a:pt x="2" y="10"/>
                    </a:cubicBezTo>
                    <a:cubicBezTo>
                      <a:pt x="1" y="9"/>
                      <a:pt x="3" y="10"/>
                      <a:pt x="2" y="9"/>
                    </a:cubicBezTo>
                    <a:cubicBezTo>
                      <a:pt x="4" y="9"/>
                      <a:pt x="4" y="10"/>
                      <a:pt x="6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6" y="10"/>
                    </a:cubicBezTo>
                    <a:cubicBezTo>
                      <a:pt x="4" y="9"/>
                      <a:pt x="7" y="10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5" y="8"/>
                      <a:pt x="5" y="7"/>
                    </a:cubicBezTo>
                    <a:cubicBezTo>
                      <a:pt x="6" y="9"/>
                      <a:pt x="6" y="8"/>
                      <a:pt x="7" y="9"/>
                    </a:cubicBezTo>
                    <a:cubicBezTo>
                      <a:pt x="6" y="8"/>
                      <a:pt x="7" y="8"/>
                      <a:pt x="6" y="7"/>
                    </a:cubicBezTo>
                    <a:cubicBezTo>
                      <a:pt x="6" y="7"/>
                      <a:pt x="7" y="7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7"/>
                      <a:pt x="7" y="8"/>
                    </a:cubicBezTo>
                    <a:cubicBezTo>
                      <a:pt x="8" y="8"/>
                      <a:pt x="8" y="8"/>
                      <a:pt x="8" y="9"/>
                    </a:cubicBezTo>
                    <a:cubicBezTo>
                      <a:pt x="8" y="9"/>
                      <a:pt x="7" y="6"/>
                      <a:pt x="8" y="7"/>
                    </a:cubicBezTo>
                    <a:cubicBezTo>
                      <a:pt x="8" y="7"/>
                      <a:pt x="8" y="6"/>
                      <a:pt x="7" y="5"/>
                    </a:cubicBezTo>
                    <a:cubicBezTo>
                      <a:pt x="8" y="5"/>
                      <a:pt x="8" y="7"/>
                      <a:pt x="8" y="6"/>
                    </a:cubicBezTo>
                    <a:cubicBezTo>
                      <a:pt x="8" y="5"/>
                      <a:pt x="9" y="7"/>
                      <a:pt x="9" y="6"/>
                    </a:cubicBezTo>
                    <a:cubicBezTo>
                      <a:pt x="9" y="7"/>
                      <a:pt x="9" y="6"/>
                      <a:pt x="9" y="8"/>
                    </a:cubicBezTo>
                    <a:cubicBezTo>
                      <a:pt x="9" y="8"/>
                      <a:pt x="9" y="6"/>
                      <a:pt x="10" y="6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7"/>
                      <a:pt x="10" y="6"/>
                      <a:pt x="10" y="7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1" y="6"/>
                      <a:pt x="11" y="7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7"/>
                      <a:pt x="13" y="5"/>
                      <a:pt x="13" y="4"/>
                    </a:cubicBezTo>
                    <a:cubicBezTo>
                      <a:pt x="14" y="4"/>
                      <a:pt x="14" y="4"/>
                      <a:pt x="14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4" y="6"/>
                      <a:pt x="13" y="7"/>
                      <a:pt x="14" y="5"/>
                    </a:cubicBezTo>
                    <a:cubicBezTo>
                      <a:pt x="15" y="5"/>
                      <a:pt x="14" y="6"/>
                      <a:pt x="14" y="7"/>
                    </a:cubicBezTo>
                    <a:cubicBezTo>
                      <a:pt x="16" y="5"/>
                      <a:pt x="13" y="9"/>
                      <a:pt x="16" y="6"/>
                    </a:cubicBezTo>
                    <a:cubicBezTo>
                      <a:pt x="16" y="6"/>
                      <a:pt x="16" y="5"/>
                      <a:pt x="16" y="4"/>
                    </a:cubicBezTo>
                    <a:cubicBezTo>
                      <a:pt x="16" y="4"/>
                      <a:pt x="16" y="3"/>
                      <a:pt x="17" y="3"/>
                    </a:cubicBezTo>
                    <a:cubicBezTo>
                      <a:pt x="17" y="4"/>
                      <a:pt x="16" y="5"/>
                      <a:pt x="17" y="5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4" y="7"/>
                      <a:pt x="19" y="7"/>
                      <a:pt x="15" y="8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4" name="Freeform 1466"/>
              <p:cNvSpPr/>
              <p:nvPr/>
            </p:nvSpPr>
            <p:spPr bwMode="auto">
              <a:xfrm>
                <a:off x="517" y="2813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5" name="Freeform 1467"/>
              <p:cNvSpPr/>
              <p:nvPr/>
            </p:nvSpPr>
            <p:spPr bwMode="auto">
              <a:xfrm>
                <a:off x="517" y="2810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6" name="Freeform 1468"/>
              <p:cNvSpPr/>
              <p:nvPr/>
            </p:nvSpPr>
            <p:spPr bwMode="auto">
              <a:xfrm>
                <a:off x="523" y="2818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7" name="Freeform 1469"/>
              <p:cNvSpPr/>
              <p:nvPr/>
            </p:nvSpPr>
            <p:spPr bwMode="auto">
              <a:xfrm>
                <a:off x="525" y="2821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8" name="Freeform 1470"/>
              <p:cNvSpPr/>
              <p:nvPr/>
            </p:nvSpPr>
            <p:spPr bwMode="auto">
              <a:xfrm>
                <a:off x="487" y="2821"/>
                <a:ext cx="49" cy="27"/>
              </a:xfrm>
              <a:custGeom>
                <a:avLst/>
                <a:gdLst>
                  <a:gd name="T0" fmla="*/ 4 w 18"/>
                  <a:gd name="T1" fmla="*/ 3 h 10"/>
                  <a:gd name="T2" fmla="*/ 3 w 18"/>
                  <a:gd name="T3" fmla="*/ 4 h 10"/>
                  <a:gd name="T4" fmla="*/ 3 w 18"/>
                  <a:gd name="T5" fmla="*/ 2 h 10"/>
                  <a:gd name="T6" fmla="*/ 0 w 18"/>
                  <a:gd name="T7" fmla="*/ 3 h 10"/>
                  <a:gd name="T8" fmla="*/ 9 w 18"/>
                  <a:gd name="T9" fmla="*/ 6 h 10"/>
                  <a:gd name="T10" fmla="*/ 9 w 18"/>
                  <a:gd name="T11" fmla="*/ 7 h 10"/>
                  <a:gd name="T12" fmla="*/ 12 w 18"/>
                  <a:gd name="T13" fmla="*/ 5 h 10"/>
                  <a:gd name="T14" fmla="*/ 12 w 18"/>
                  <a:gd name="T15" fmla="*/ 7 h 10"/>
                  <a:gd name="T16" fmla="*/ 14 w 18"/>
                  <a:gd name="T17" fmla="*/ 6 h 10"/>
                  <a:gd name="T18" fmla="*/ 13 w 18"/>
                  <a:gd name="T19" fmla="*/ 5 h 10"/>
                  <a:gd name="T20" fmla="*/ 14 w 18"/>
                  <a:gd name="T21" fmla="*/ 5 h 10"/>
                  <a:gd name="T22" fmla="*/ 14 w 18"/>
                  <a:gd name="T23" fmla="*/ 5 h 10"/>
                  <a:gd name="T24" fmla="*/ 15 w 18"/>
                  <a:gd name="T25" fmla="*/ 4 h 10"/>
                  <a:gd name="T26" fmla="*/ 15 w 18"/>
                  <a:gd name="T27" fmla="*/ 5 h 10"/>
                  <a:gd name="T28" fmla="*/ 15 w 18"/>
                  <a:gd name="T29" fmla="*/ 3 h 10"/>
                  <a:gd name="T30" fmla="*/ 16 w 18"/>
                  <a:gd name="T31" fmla="*/ 4 h 10"/>
                  <a:gd name="T32" fmla="*/ 16 w 18"/>
                  <a:gd name="T33" fmla="*/ 1 h 10"/>
                  <a:gd name="T34" fmla="*/ 15 w 18"/>
                  <a:gd name="T35" fmla="*/ 0 h 10"/>
                  <a:gd name="T36" fmla="*/ 15 w 18"/>
                  <a:gd name="T37" fmla="*/ 2 h 10"/>
                  <a:gd name="T38" fmla="*/ 15 w 18"/>
                  <a:gd name="T39" fmla="*/ 2 h 10"/>
                  <a:gd name="T40" fmla="*/ 14 w 18"/>
                  <a:gd name="T41" fmla="*/ 4 h 10"/>
                  <a:gd name="T42" fmla="*/ 14 w 18"/>
                  <a:gd name="T43" fmla="*/ 2 h 10"/>
                  <a:gd name="T44" fmla="*/ 12 w 18"/>
                  <a:gd name="T45" fmla="*/ 1 h 10"/>
                  <a:gd name="T46" fmla="*/ 12 w 18"/>
                  <a:gd name="T47" fmla="*/ 1 h 10"/>
                  <a:gd name="T48" fmla="*/ 12 w 18"/>
                  <a:gd name="T49" fmla="*/ 2 h 10"/>
                  <a:gd name="T50" fmla="*/ 12 w 18"/>
                  <a:gd name="T51" fmla="*/ 3 h 10"/>
                  <a:gd name="T52" fmla="*/ 13 w 18"/>
                  <a:gd name="T53" fmla="*/ 5 h 10"/>
                  <a:gd name="T54" fmla="*/ 12 w 18"/>
                  <a:gd name="T55" fmla="*/ 5 h 10"/>
                  <a:gd name="T56" fmla="*/ 12 w 18"/>
                  <a:gd name="T57" fmla="*/ 3 h 10"/>
                  <a:gd name="T58" fmla="*/ 12 w 18"/>
                  <a:gd name="T59" fmla="*/ 4 h 10"/>
                  <a:gd name="T60" fmla="*/ 11 w 18"/>
                  <a:gd name="T61" fmla="*/ 2 h 10"/>
                  <a:gd name="T62" fmla="*/ 11 w 18"/>
                  <a:gd name="T63" fmla="*/ 4 h 10"/>
                  <a:gd name="T64" fmla="*/ 8 w 18"/>
                  <a:gd name="T65" fmla="*/ 5 h 10"/>
                  <a:gd name="T66" fmla="*/ 9 w 18"/>
                  <a:gd name="T67" fmla="*/ 3 h 10"/>
                  <a:gd name="T68" fmla="*/ 8 w 18"/>
                  <a:gd name="T69" fmla="*/ 5 h 10"/>
                  <a:gd name="T70" fmla="*/ 7 w 18"/>
                  <a:gd name="T71" fmla="*/ 4 h 10"/>
                  <a:gd name="T72" fmla="*/ 7 w 18"/>
                  <a:gd name="T73" fmla="*/ 5 h 10"/>
                  <a:gd name="T74" fmla="*/ 5 w 18"/>
                  <a:gd name="T75" fmla="*/ 4 h 10"/>
                  <a:gd name="T76" fmla="*/ 5 w 18"/>
                  <a:gd name="T77" fmla="*/ 4 h 10"/>
                  <a:gd name="T78" fmla="*/ 3 w 18"/>
                  <a:gd name="T79" fmla="*/ 5 h 10"/>
                  <a:gd name="T80" fmla="*/ 4 w 18"/>
                  <a:gd name="T81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8" h="10">
                    <a:moveTo>
                      <a:pt x="4" y="3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2" y="3"/>
                      <a:pt x="3" y="2"/>
                    </a:cubicBezTo>
                    <a:cubicBezTo>
                      <a:pt x="1" y="3"/>
                      <a:pt x="2" y="1"/>
                      <a:pt x="0" y="3"/>
                    </a:cubicBezTo>
                    <a:cubicBezTo>
                      <a:pt x="3" y="5"/>
                      <a:pt x="6" y="8"/>
                      <a:pt x="9" y="6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5"/>
                      <a:pt x="11" y="10"/>
                      <a:pt x="12" y="5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3" y="7"/>
                      <a:pt x="12" y="4"/>
                      <a:pt x="14" y="6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4"/>
                      <a:pt x="14" y="4"/>
                      <a:pt x="15" y="4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4"/>
                      <a:pt x="15" y="3"/>
                    </a:cubicBezTo>
                    <a:cubicBezTo>
                      <a:pt x="15" y="4"/>
                      <a:pt x="15" y="4"/>
                      <a:pt x="16" y="4"/>
                    </a:cubicBezTo>
                    <a:cubicBezTo>
                      <a:pt x="16" y="3"/>
                      <a:pt x="18" y="4"/>
                      <a:pt x="16" y="1"/>
                    </a:cubicBezTo>
                    <a:cubicBezTo>
                      <a:pt x="15" y="1"/>
                      <a:pt x="15" y="1"/>
                      <a:pt x="15" y="0"/>
                    </a:cubicBezTo>
                    <a:cubicBezTo>
                      <a:pt x="14" y="0"/>
                      <a:pt x="14" y="1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6" y="5"/>
                      <a:pt x="14" y="2"/>
                      <a:pt x="14" y="4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2" y="0"/>
                      <a:pt x="14" y="4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2"/>
                      <a:pt x="12" y="2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3" y="4"/>
                      <a:pt x="13" y="5"/>
                    </a:cubicBezTo>
                    <a:cubicBezTo>
                      <a:pt x="12" y="4"/>
                      <a:pt x="13" y="5"/>
                      <a:pt x="12" y="5"/>
                    </a:cubicBezTo>
                    <a:cubicBezTo>
                      <a:pt x="12" y="4"/>
                      <a:pt x="12" y="4"/>
                      <a:pt x="12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1" y="3"/>
                      <a:pt x="11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1" y="3"/>
                      <a:pt x="10" y="3"/>
                      <a:pt x="8" y="5"/>
                    </a:cubicBezTo>
                    <a:cubicBezTo>
                      <a:pt x="9" y="4"/>
                      <a:pt x="9" y="3"/>
                      <a:pt x="9" y="3"/>
                    </a:cubicBezTo>
                    <a:cubicBezTo>
                      <a:pt x="9" y="3"/>
                      <a:pt x="9" y="4"/>
                      <a:pt x="8" y="5"/>
                    </a:cubicBezTo>
                    <a:cubicBezTo>
                      <a:pt x="8" y="6"/>
                      <a:pt x="7" y="5"/>
                      <a:pt x="7" y="4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6" y="6"/>
                      <a:pt x="6" y="3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3" y="6"/>
                      <a:pt x="3" y="5"/>
                    </a:cubicBezTo>
                    <a:cubicBezTo>
                      <a:pt x="4" y="4"/>
                      <a:pt x="4" y="4"/>
                      <a:pt x="4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9" name="Freeform 1471"/>
              <p:cNvSpPr/>
              <p:nvPr/>
            </p:nvSpPr>
            <p:spPr bwMode="auto">
              <a:xfrm>
                <a:off x="485" y="2823"/>
                <a:ext cx="8" cy="6"/>
              </a:xfrm>
              <a:custGeom>
                <a:avLst/>
                <a:gdLst>
                  <a:gd name="T0" fmla="*/ 1 w 3"/>
                  <a:gd name="T1" fmla="*/ 1 h 2"/>
                  <a:gd name="T2" fmla="*/ 3 w 3"/>
                  <a:gd name="T3" fmla="*/ 1 h 2"/>
                  <a:gd name="T4" fmla="*/ 0 w 3"/>
                  <a:gd name="T5" fmla="*/ 0 h 2"/>
                  <a:gd name="T6" fmla="*/ 1 w 3"/>
                  <a:gd name="T7" fmla="*/ 1 h 2"/>
                  <a:gd name="T8" fmla="*/ 1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1" y="1"/>
                      <a:pt x="0" y="2"/>
                      <a:pt x="1" y="1"/>
                    </a:cubicBezTo>
                    <a:cubicBezTo>
                      <a:pt x="1" y="1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0" name="Freeform 1472"/>
              <p:cNvSpPr/>
              <p:nvPr/>
            </p:nvSpPr>
            <p:spPr bwMode="auto">
              <a:xfrm>
                <a:off x="482" y="2794"/>
                <a:ext cx="24" cy="29"/>
              </a:xfrm>
              <a:custGeom>
                <a:avLst/>
                <a:gdLst>
                  <a:gd name="T0" fmla="*/ 7 w 9"/>
                  <a:gd name="T1" fmla="*/ 4 h 11"/>
                  <a:gd name="T2" fmla="*/ 6 w 9"/>
                  <a:gd name="T3" fmla="*/ 2 h 11"/>
                  <a:gd name="T4" fmla="*/ 1 w 9"/>
                  <a:gd name="T5" fmla="*/ 6 h 11"/>
                  <a:gd name="T6" fmla="*/ 2 w 9"/>
                  <a:gd name="T7" fmla="*/ 8 h 11"/>
                  <a:gd name="T8" fmla="*/ 1 w 9"/>
                  <a:gd name="T9" fmla="*/ 9 h 11"/>
                  <a:gd name="T10" fmla="*/ 3 w 9"/>
                  <a:gd name="T11" fmla="*/ 10 h 11"/>
                  <a:gd name="T12" fmla="*/ 2 w 9"/>
                  <a:gd name="T13" fmla="*/ 9 h 11"/>
                  <a:gd name="T14" fmla="*/ 3 w 9"/>
                  <a:gd name="T15" fmla="*/ 9 h 11"/>
                  <a:gd name="T16" fmla="*/ 2 w 9"/>
                  <a:gd name="T17" fmla="*/ 8 h 11"/>
                  <a:gd name="T18" fmla="*/ 3 w 9"/>
                  <a:gd name="T19" fmla="*/ 9 h 11"/>
                  <a:gd name="T20" fmla="*/ 3 w 9"/>
                  <a:gd name="T21" fmla="*/ 6 h 11"/>
                  <a:gd name="T22" fmla="*/ 4 w 9"/>
                  <a:gd name="T23" fmla="*/ 7 h 11"/>
                  <a:gd name="T24" fmla="*/ 6 w 9"/>
                  <a:gd name="T25" fmla="*/ 6 h 11"/>
                  <a:gd name="T26" fmla="*/ 6 w 9"/>
                  <a:gd name="T27" fmla="*/ 5 h 11"/>
                  <a:gd name="T28" fmla="*/ 5 w 9"/>
                  <a:gd name="T29" fmla="*/ 4 h 11"/>
                  <a:gd name="T30" fmla="*/ 6 w 9"/>
                  <a:gd name="T31" fmla="*/ 6 h 11"/>
                  <a:gd name="T32" fmla="*/ 9 w 9"/>
                  <a:gd name="T33" fmla="*/ 4 h 11"/>
                  <a:gd name="T34" fmla="*/ 9 w 9"/>
                  <a:gd name="T35" fmla="*/ 2 h 11"/>
                  <a:gd name="T36" fmla="*/ 9 w 9"/>
                  <a:gd name="T37" fmla="*/ 4 h 11"/>
                  <a:gd name="T38" fmla="*/ 9 w 9"/>
                  <a:gd name="T39" fmla="*/ 4 h 11"/>
                  <a:gd name="T40" fmla="*/ 9 w 9"/>
                  <a:gd name="T41" fmla="*/ 1 h 11"/>
                  <a:gd name="T42" fmla="*/ 7 w 9"/>
                  <a:gd name="T43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11">
                    <a:moveTo>
                      <a:pt x="7" y="4"/>
                    </a:move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3" y="5"/>
                      <a:pt x="1" y="6"/>
                    </a:cubicBezTo>
                    <a:cubicBezTo>
                      <a:pt x="0" y="6"/>
                      <a:pt x="2" y="7"/>
                      <a:pt x="2" y="8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1" y="11"/>
                      <a:pt x="3" y="10"/>
                    </a:cubicBezTo>
                    <a:cubicBezTo>
                      <a:pt x="3" y="10"/>
                      <a:pt x="1" y="10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5" y="8"/>
                      <a:pt x="1" y="7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6"/>
                      <a:pt x="5" y="5"/>
                      <a:pt x="6" y="6"/>
                    </a:cubicBezTo>
                    <a:cubicBezTo>
                      <a:pt x="6" y="6"/>
                      <a:pt x="6" y="5"/>
                      <a:pt x="6" y="5"/>
                    </a:cubicBezTo>
                    <a:cubicBezTo>
                      <a:pt x="6" y="5"/>
                      <a:pt x="5" y="5"/>
                      <a:pt x="5" y="4"/>
                    </a:cubicBezTo>
                    <a:cubicBezTo>
                      <a:pt x="5" y="2"/>
                      <a:pt x="5" y="5"/>
                      <a:pt x="6" y="6"/>
                    </a:cubicBezTo>
                    <a:cubicBezTo>
                      <a:pt x="6" y="4"/>
                      <a:pt x="8" y="3"/>
                      <a:pt x="9" y="4"/>
                    </a:cubicBezTo>
                    <a:cubicBezTo>
                      <a:pt x="8" y="3"/>
                      <a:pt x="8" y="2"/>
                      <a:pt x="9" y="2"/>
                    </a:cubicBezTo>
                    <a:cubicBezTo>
                      <a:pt x="9" y="2"/>
                      <a:pt x="9" y="3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3"/>
                      <a:pt x="9" y="1"/>
                      <a:pt x="9" y="1"/>
                    </a:cubicBezTo>
                    <a:cubicBezTo>
                      <a:pt x="8" y="0"/>
                      <a:pt x="8" y="3"/>
                      <a:pt x="7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1" name="Freeform 1473"/>
              <p:cNvSpPr/>
              <p:nvPr/>
            </p:nvSpPr>
            <p:spPr bwMode="auto">
              <a:xfrm>
                <a:off x="498" y="2799"/>
                <a:ext cx="3" cy="0"/>
              </a:xfrm>
              <a:custGeom>
                <a:avLst/>
                <a:gdLst>
                  <a:gd name="T0" fmla="*/ 0 w 3"/>
                  <a:gd name="T1" fmla="*/ 0 w 3"/>
                  <a:gd name="T2" fmla="*/ 3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2" name="Freeform 1474"/>
              <p:cNvSpPr/>
              <p:nvPr/>
            </p:nvSpPr>
            <p:spPr bwMode="auto">
              <a:xfrm>
                <a:off x="580" y="3193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3" name="Freeform 1475"/>
              <p:cNvSpPr/>
              <p:nvPr/>
            </p:nvSpPr>
            <p:spPr bwMode="auto">
              <a:xfrm>
                <a:off x="572" y="3185"/>
                <a:ext cx="8" cy="14"/>
              </a:xfrm>
              <a:custGeom>
                <a:avLst/>
                <a:gdLst>
                  <a:gd name="T0" fmla="*/ 0 w 3"/>
                  <a:gd name="T1" fmla="*/ 0 h 5"/>
                  <a:gd name="T2" fmla="*/ 0 w 3"/>
                  <a:gd name="T3" fmla="*/ 0 h 5"/>
                  <a:gd name="T4" fmla="*/ 3 w 3"/>
                  <a:gd name="T5" fmla="*/ 5 h 5"/>
                  <a:gd name="T6" fmla="*/ 2 w 3"/>
                  <a:gd name="T7" fmla="*/ 1 h 5"/>
                  <a:gd name="T8" fmla="*/ 2 w 3"/>
                  <a:gd name="T9" fmla="*/ 3 h 5"/>
                  <a:gd name="T10" fmla="*/ 1 w 3"/>
                  <a:gd name="T11" fmla="*/ 1 h 5"/>
                  <a:gd name="T12" fmla="*/ 1 w 3"/>
                  <a:gd name="T13" fmla="*/ 1 h 5"/>
                  <a:gd name="T14" fmla="*/ 0 w 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3"/>
                      <a:pt x="1" y="3"/>
                      <a:pt x="3" y="5"/>
                    </a:cubicBezTo>
                    <a:cubicBezTo>
                      <a:pt x="3" y="4"/>
                      <a:pt x="3" y="3"/>
                      <a:pt x="2" y="1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1" y="2"/>
                      <a:pt x="2" y="2"/>
                      <a:pt x="1" y="1"/>
                    </a:cubicBezTo>
                    <a:cubicBezTo>
                      <a:pt x="0" y="0"/>
                      <a:pt x="1" y="1"/>
                      <a:pt x="1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4" name="Freeform 1476"/>
              <p:cNvSpPr/>
              <p:nvPr/>
            </p:nvSpPr>
            <p:spPr bwMode="auto">
              <a:xfrm>
                <a:off x="574" y="3191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5" name="Freeform 1477"/>
              <p:cNvSpPr/>
              <p:nvPr/>
            </p:nvSpPr>
            <p:spPr bwMode="auto">
              <a:xfrm>
                <a:off x="572" y="3191"/>
                <a:ext cx="2" cy="5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0 h 2"/>
                  <a:gd name="T4" fmla="*/ 1 w 1"/>
                  <a:gd name="T5" fmla="*/ 2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1" y="0"/>
                      <a:pt x="0" y="0"/>
                    </a:cubicBezTo>
                    <a:cubicBezTo>
                      <a:pt x="1" y="2"/>
                      <a:pt x="1" y="2"/>
                      <a:pt x="1" y="2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6" name="Freeform 1478"/>
              <p:cNvSpPr/>
              <p:nvPr/>
            </p:nvSpPr>
            <p:spPr bwMode="auto">
              <a:xfrm>
                <a:off x="572" y="319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7" name="Freeform 1479"/>
              <p:cNvSpPr/>
              <p:nvPr/>
            </p:nvSpPr>
            <p:spPr bwMode="auto">
              <a:xfrm>
                <a:off x="569" y="3188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1 w 1"/>
                  <a:gd name="T3" fmla="*/ 3 h 4"/>
                  <a:gd name="T4" fmla="*/ 1 w 1"/>
                  <a:gd name="T5" fmla="*/ 3 h 4"/>
                  <a:gd name="T6" fmla="*/ 0 w 1"/>
                  <a:gd name="T7" fmla="*/ 1 h 4"/>
                  <a:gd name="T8" fmla="*/ 1 w 1"/>
                  <a:gd name="T9" fmla="*/ 1 h 4"/>
                  <a:gd name="T10" fmla="*/ 0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1" y="4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1" y="1"/>
                      <a:pt x="1" y="2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8" name="Freeform 1480"/>
              <p:cNvSpPr/>
              <p:nvPr/>
            </p:nvSpPr>
            <p:spPr bwMode="auto">
              <a:xfrm>
                <a:off x="572" y="3193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9" name="Freeform 1481"/>
              <p:cNvSpPr/>
              <p:nvPr/>
            </p:nvSpPr>
            <p:spPr bwMode="auto">
              <a:xfrm>
                <a:off x="572" y="3193"/>
                <a:ext cx="2" cy="3"/>
              </a:xfrm>
              <a:custGeom>
                <a:avLst/>
                <a:gdLst>
                  <a:gd name="T0" fmla="*/ 2 w 2"/>
                  <a:gd name="T1" fmla="*/ 3 h 3"/>
                  <a:gd name="T2" fmla="*/ 2 w 2"/>
                  <a:gd name="T3" fmla="*/ 0 h 3"/>
                  <a:gd name="T4" fmla="*/ 0 w 2"/>
                  <a:gd name="T5" fmla="*/ 0 h 3"/>
                  <a:gd name="T6" fmla="*/ 2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0" name="Freeform 1482"/>
              <p:cNvSpPr/>
              <p:nvPr/>
            </p:nvSpPr>
            <p:spPr bwMode="auto">
              <a:xfrm>
                <a:off x="566" y="3185"/>
                <a:ext cx="3" cy="14"/>
              </a:xfrm>
              <a:custGeom>
                <a:avLst/>
                <a:gdLst>
                  <a:gd name="T0" fmla="*/ 0 w 1"/>
                  <a:gd name="T1" fmla="*/ 5 h 5"/>
                  <a:gd name="T2" fmla="*/ 1 w 1"/>
                  <a:gd name="T3" fmla="*/ 3 h 5"/>
                  <a:gd name="T4" fmla="*/ 0 w 1"/>
                  <a:gd name="T5" fmla="*/ 0 h 5"/>
                  <a:gd name="T6" fmla="*/ 0 w 1"/>
                  <a:gd name="T7" fmla="*/ 1 h 5"/>
                  <a:gd name="T8" fmla="*/ 0 w 1"/>
                  <a:gd name="T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5">
                    <a:moveTo>
                      <a:pt x="0" y="5"/>
                    </a:moveTo>
                    <a:cubicBezTo>
                      <a:pt x="0" y="2"/>
                      <a:pt x="1" y="5"/>
                      <a:pt x="1" y="3"/>
                    </a:cubicBezTo>
                    <a:cubicBezTo>
                      <a:pt x="1" y="3"/>
                      <a:pt x="0" y="2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4"/>
                      <a:pt x="0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1" name="Freeform 1483"/>
              <p:cNvSpPr/>
              <p:nvPr/>
            </p:nvSpPr>
            <p:spPr bwMode="auto">
              <a:xfrm>
                <a:off x="566" y="318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2" name="Freeform 1484"/>
              <p:cNvSpPr/>
              <p:nvPr/>
            </p:nvSpPr>
            <p:spPr bwMode="auto">
              <a:xfrm>
                <a:off x="563" y="3185"/>
                <a:ext cx="3" cy="8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2 h 3"/>
                  <a:gd name="T4" fmla="*/ 0 w 1"/>
                  <a:gd name="T5" fmla="*/ 2 h 3"/>
                  <a:gd name="T6" fmla="*/ 1 w 1"/>
                  <a:gd name="T7" fmla="*/ 1 h 3"/>
                  <a:gd name="T8" fmla="*/ 0 w 1"/>
                  <a:gd name="T9" fmla="*/ 3 h 3"/>
                  <a:gd name="T10" fmla="*/ 1 w 1"/>
                  <a:gd name="T11" fmla="*/ 2 h 3"/>
                  <a:gd name="T12" fmla="*/ 1 w 1"/>
                  <a:gd name="T13" fmla="*/ 3 h 3"/>
                  <a:gd name="T14" fmla="*/ 1 w 1"/>
                  <a:gd name="T15" fmla="*/ 1 h 3"/>
                  <a:gd name="T16" fmla="*/ 1 w 1"/>
                  <a:gd name="T17" fmla="*/ 1 h 3"/>
                  <a:gd name="T18" fmla="*/ 1 w 1"/>
                  <a:gd name="T19" fmla="*/ 0 h 3"/>
                  <a:gd name="T20" fmla="*/ 0 w 1"/>
                  <a:gd name="T21" fmla="*/ 2 h 3"/>
                  <a:gd name="T22" fmla="*/ 0 w 1"/>
                  <a:gd name="T2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0" y="2"/>
                      <a:pt x="0" y="2"/>
                      <a:pt x="1" y="2"/>
                    </a:cubicBezTo>
                    <a:cubicBezTo>
                      <a:pt x="1" y="1"/>
                      <a:pt x="0" y="2"/>
                      <a:pt x="0" y="2"/>
                    </a:cubicBezTo>
                    <a:cubicBezTo>
                      <a:pt x="0" y="2"/>
                      <a:pt x="1" y="1"/>
                      <a:pt x="1" y="1"/>
                    </a:cubicBezTo>
                    <a:cubicBezTo>
                      <a:pt x="0" y="3"/>
                      <a:pt x="0" y="2"/>
                      <a:pt x="0" y="3"/>
                    </a:cubicBezTo>
                    <a:cubicBezTo>
                      <a:pt x="0" y="3"/>
                      <a:pt x="0" y="3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2"/>
                      <a:pt x="0" y="2"/>
                    </a:cubicBezTo>
                    <a:cubicBezTo>
                      <a:pt x="0" y="2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3" name="Rectangle 1485"/>
              <p:cNvSpPr>
                <a:spLocks noChangeArrowheads="1"/>
              </p:cNvSpPr>
              <p:nvPr/>
            </p:nvSpPr>
            <p:spPr bwMode="auto">
              <a:xfrm>
                <a:off x="563" y="3191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4" name="Freeform 1486"/>
              <p:cNvSpPr/>
              <p:nvPr/>
            </p:nvSpPr>
            <p:spPr bwMode="auto">
              <a:xfrm>
                <a:off x="561" y="3188"/>
                <a:ext cx="11" cy="3"/>
              </a:xfrm>
              <a:custGeom>
                <a:avLst/>
                <a:gdLst>
                  <a:gd name="T0" fmla="*/ 0 w 4"/>
                  <a:gd name="T1" fmla="*/ 1 h 1"/>
                  <a:gd name="T2" fmla="*/ 1 w 4"/>
                  <a:gd name="T3" fmla="*/ 1 h 1"/>
                  <a:gd name="T4" fmla="*/ 1 w 4"/>
                  <a:gd name="T5" fmla="*/ 1 h 1"/>
                  <a:gd name="T6" fmla="*/ 2 w 4"/>
                  <a:gd name="T7" fmla="*/ 1 h 1"/>
                  <a:gd name="T8" fmla="*/ 1 w 4"/>
                  <a:gd name="T9" fmla="*/ 1 h 1"/>
                  <a:gd name="T10" fmla="*/ 3 w 4"/>
                  <a:gd name="T11" fmla="*/ 0 h 1"/>
                  <a:gd name="T12" fmla="*/ 2 w 4"/>
                  <a:gd name="T13" fmla="*/ 1 h 1"/>
                  <a:gd name="T14" fmla="*/ 3 w 4"/>
                  <a:gd name="T15" fmla="*/ 0 h 1"/>
                  <a:gd name="T16" fmla="*/ 2 w 4"/>
                  <a:gd name="T17" fmla="*/ 0 h 1"/>
                  <a:gd name="T18" fmla="*/ 2 w 4"/>
                  <a:gd name="T19" fmla="*/ 0 h 1"/>
                  <a:gd name="T20" fmla="*/ 0 w 4"/>
                  <a:gd name="T2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2" y="1"/>
                      <a:pt x="3" y="0"/>
                      <a:pt x="3" y="0"/>
                    </a:cubicBezTo>
                    <a:cubicBezTo>
                      <a:pt x="3" y="0"/>
                      <a:pt x="3" y="0"/>
                      <a:pt x="2" y="1"/>
                    </a:cubicBezTo>
                    <a:cubicBezTo>
                      <a:pt x="3" y="0"/>
                      <a:pt x="4" y="1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5" name="Freeform 1487"/>
              <p:cNvSpPr/>
              <p:nvPr/>
            </p:nvSpPr>
            <p:spPr bwMode="auto">
              <a:xfrm>
                <a:off x="561" y="3191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6" name="Freeform 1488"/>
              <p:cNvSpPr/>
              <p:nvPr/>
            </p:nvSpPr>
            <p:spPr bwMode="auto">
              <a:xfrm>
                <a:off x="569" y="318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7" name="Freeform 1489"/>
              <p:cNvSpPr/>
              <p:nvPr/>
            </p:nvSpPr>
            <p:spPr bwMode="auto">
              <a:xfrm>
                <a:off x="561" y="3188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8" name="Freeform 1490"/>
              <p:cNvSpPr/>
              <p:nvPr/>
            </p:nvSpPr>
            <p:spPr bwMode="auto">
              <a:xfrm>
                <a:off x="558" y="3169"/>
                <a:ext cx="27" cy="22"/>
              </a:xfrm>
              <a:custGeom>
                <a:avLst/>
                <a:gdLst>
                  <a:gd name="T0" fmla="*/ 7 w 10"/>
                  <a:gd name="T1" fmla="*/ 5 h 8"/>
                  <a:gd name="T2" fmla="*/ 7 w 10"/>
                  <a:gd name="T3" fmla="*/ 4 h 8"/>
                  <a:gd name="T4" fmla="*/ 8 w 10"/>
                  <a:gd name="T5" fmla="*/ 2 h 8"/>
                  <a:gd name="T6" fmla="*/ 10 w 10"/>
                  <a:gd name="T7" fmla="*/ 0 h 8"/>
                  <a:gd name="T8" fmla="*/ 8 w 10"/>
                  <a:gd name="T9" fmla="*/ 1 h 8"/>
                  <a:gd name="T10" fmla="*/ 9 w 10"/>
                  <a:gd name="T11" fmla="*/ 0 h 8"/>
                  <a:gd name="T12" fmla="*/ 7 w 10"/>
                  <a:gd name="T13" fmla="*/ 0 h 8"/>
                  <a:gd name="T14" fmla="*/ 5 w 10"/>
                  <a:gd name="T15" fmla="*/ 1 h 8"/>
                  <a:gd name="T16" fmla="*/ 2 w 10"/>
                  <a:gd name="T17" fmla="*/ 4 h 8"/>
                  <a:gd name="T18" fmla="*/ 3 w 10"/>
                  <a:gd name="T19" fmla="*/ 5 h 8"/>
                  <a:gd name="T20" fmla="*/ 2 w 10"/>
                  <a:gd name="T21" fmla="*/ 5 h 8"/>
                  <a:gd name="T22" fmla="*/ 2 w 10"/>
                  <a:gd name="T23" fmla="*/ 5 h 8"/>
                  <a:gd name="T24" fmla="*/ 1 w 10"/>
                  <a:gd name="T25" fmla="*/ 6 h 8"/>
                  <a:gd name="T26" fmla="*/ 3 w 10"/>
                  <a:gd name="T27" fmla="*/ 7 h 8"/>
                  <a:gd name="T28" fmla="*/ 1 w 10"/>
                  <a:gd name="T29" fmla="*/ 6 h 8"/>
                  <a:gd name="T30" fmla="*/ 2 w 10"/>
                  <a:gd name="T31" fmla="*/ 7 h 8"/>
                  <a:gd name="T32" fmla="*/ 4 w 10"/>
                  <a:gd name="T33" fmla="*/ 7 h 8"/>
                  <a:gd name="T34" fmla="*/ 5 w 10"/>
                  <a:gd name="T35" fmla="*/ 7 h 8"/>
                  <a:gd name="T36" fmla="*/ 3 w 10"/>
                  <a:gd name="T37" fmla="*/ 4 h 8"/>
                  <a:gd name="T38" fmla="*/ 4 w 10"/>
                  <a:gd name="T39" fmla="*/ 5 h 8"/>
                  <a:gd name="T40" fmla="*/ 6 w 10"/>
                  <a:gd name="T41" fmla="*/ 5 h 8"/>
                  <a:gd name="T42" fmla="*/ 5 w 10"/>
                  <a:gd name="T43" fmla="*/ 3 h 8"/>
                  <a:gd name="T44" fmla="*/ 5 w 10"/>
                  <a:gd name="T45" fmla="*/ 3 h 8"/>
                  <a:gd name="T46" fmla="*/ 5 w 10"/>
                  <a:gd name="T47" fmla="*/ 3 h 8"/>
                  <a:gd name="T48" fmla="*/ 6 w 10"/>
                  <a:gd name="T49" fmla="*/ 4 h 8"/>
                  <a:gd name="T50" fmla="*/ 5 w 10"/>
                  <a:gd name="T51" fmla="*/ 1 h 8"/>
                  <a:gd name="T52" fmla="*/ 7 w 10"/>
                  <a:gd name="T53" fmla="*/ 4 h 8"/>
                  <a:gd name="T54" fmla="*/ 6 w 10"/>
                  <a:gd name="T55" fmla="*/ 3 h 8"/>
                  <a:gd name="T56" fmla="*/ 6 w 10"/>
                  <a:gd name="T57" fmla="*/ 2 h 8"/>
                  <a:gd name="T58" fmla="*/ 7 w 10"/>
                  <a:gd name="T59" fmla="*/ 4 h 8"/>
                  <a:gd name="T60" fmla="*/ 7 w 10"/>
                  <a:gd name="T61" fmla="*/ 3 h 8"/>
                  <a:gd name="T62" fmla="*/ 7 w 10"/>
                  <a:gd name="T63" fmla="*/ 1 h 8"/>
                  <a:gd name="T64" fmla="*/ 8 w 10"/>
                  <a:gd name="T65" fmla="*/ 2 h 8"/>
                  <a:gd name="T66" fmla="*/ 7 w 10"/>
                  <a:gd name="T67" fmla="*/ 4 h 8"/>
                  <a:gd name="T68" fmla="*/ 7 w 10"/>
                  <a:gd name="T69" fmla="*/ 5 h 8"/>
                  <a:gd name="T70" fmla="*/ 8 w 10"/>
                  <a:gd name="T71" fmla="*/ 3 h 8"/>
                  <a:gd name="T72" fmla="*/ 7 w 10"/>
                  <a:gd name="T7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8">
                    <a:moveTo>
                      <a:pt x="7" y="5"/>
                    </a:moveTo>
                    <a:cubicBezTo>
                      <a:pt x="7" y="4"/>
                      <a:pt x="8" y="4"/>
                      <a:pt x="7" y="4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9" y="2"/>
                      <a:pt x="9" y="1"/>
                      <a:pt x="10" y="0"/>
                    </a:cubicBezTo>
                    <a:cubicBezTo>
                      <a:pt x="9" y="0"/>
                      <a:pt x="8" y="1"/>
                      <a:pt x="8" y="1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8" y="0"/>
                      <a:pt x="7" y="1"/>
                      <a:pt x="7" y="0"/>
                    </a:cubicBezTo>
                    <a:cubicBezTo>
                      <a:pt x="6" y="0"/>
                      <a:pt x="6" y="0"/>
                      <a:pt x="5" y="1"/>
                    </a:cubicBezTo>
                    <a:cubicBezTo>
                      <a:pt x="4" y="1"/>
                      <a:pt x="3" y="3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5"/>
                      <a:pt x="3" y="6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0" y="4"/>
                      <a:pt x="2" y="6"/>
                      <a:pt x="1" y="6"/>
                    </a:cubicBezTo>
                    <a:cubicBezTo>
                      <a:pt x="1" y="6"/>
                      <a:pt x="3" y="6"/>
                      <a:pt x="3" y="7"/>
                    </a:cubicBezTo>
                    <a:cubicBezTo>
                      <a:pt x="1" y="6"/>
                      <a:pt x="3" y="7"/>
                      <a:pt x="1" y="6"/>
                    </a:cubicBezTo>
                    <a:cubicBezTo>
                      <a:pt x="0" y="7"/>
                      <a:pt x="3" y="7"/>
                      <a:pt x="2" y="7"/>
                    </a:cubicBezTo>
                    <a:cubicBezTo>
                      <a:pt x="4" y="7"/>
                      <a:pt x="3" y="7"/>
                      <a:pt x="4" y="7"/>
                    </a:cubicBezTo>
                    <a:cubicBezTo>
                      <a:pt x="5" y="7"/>
                      <a:pt x="4" y="7"/>
                      <a:pt x="5" y="7"/>
                    </a:cubicBezTo>
                    <a:cubicBezTo>
                      <a:pt x="6" y="8"/>
                      <a:pt x="3" y="6"/>
                      <a:pt x="3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4"/>
                      <a:pt x="4" y="3"/>
                      <a:pt x="6" y="5"/>
                    </a:cubicBezTo>
                    <a:cubicBezTo>
                      <a:pt x="5" y="4"/>
                      <a:pt x="7" y="5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6" y="4"/>
                      <a:pt x="6" y="4"/>
                    </a:cubicBezTo>
                    <a:cubicBezTo>
                      <a:pt x="5" y="3"/>
                      <a:pt x="5" y="2"/>
                      <a:pt x="5" y="1"/>
                    </a:cubicBezTo>
                    <a:cubicBezTo>
                      <a:pt x="6" y="2"/>
                      <a:pt x="6" y="3"/>
                      <a:pt x="7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7" y="4"/>
                      <a:pt x="6" y="2"/>
                      <a:pt x="6" y="2"/>
                    </a:cubicBezTo>
                    <a:cubicBezTo>
                      <a:pt x="6" y="2"/>
                      <a:pt x="7" y="3"/>
                      <a:pt x="7" y="4"/>
                    </a:cubicBezTo>
                    <a:cubicBezTo>
                      <a:pt x="7" y="5"/>
                      <a:pt x="7" y="2"/>
                      <a:pt x="7" y="3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2"/>
                      <a:pt x="8" y="2"/>
                    </a:cubicBezTo>
                    <a:cubicBezTo>
                      <a:pt x="7" y="4"/>
                      <a:pt x="7" y="3"/>
                      <a:pt x="7" y="4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3"/>
                      <a:pt x="8" y="3"/>
                    </a:cubicBezTo>
                    <a:cubicBezTo>
                      <a:pt x="7" y="4"/>
                      <a:pt x="7" y="4"/>
                      <a:pt x="7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9" name="Rectangle 1491"/>
              <p:cNvSpPr>
                <a:spLocks noChangeArrowheads="1"/>
              </p:cNvSpPr>
              <p:nvPr/>
            </p:nvSpPr>
            <p:spPr bwMode="auto">
              <a:xfrm>
                <a:off x="577" y="3183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0" name="Freeform 1492"/>
              <p:cNvSpPr/>
              <p:nvPr/>
            </p:nvSpPr>
            <p:spPr bwMode="auto">
              <a:xfrm>
                <a:off x="577" y="318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1" name="Rectangle 1493"/>
              <p:cNvSpPr>
                <a:spLocks noChangeArrowheads="1"/>
              </p:cNvSpPr>
              <p:nvPr/>
            </p:nvSpPr>
            <p:spPr bwMode="auto">
              <a:xfrm>
                <a:off x="574" y="3169"/>
                <a:ext cx="3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2" name="Freeform 1494"/>
              <p:cNvSpPr/>
              <p:nvPr/>
            </p:nvSpPr>
            <p:spPr bwMode="auto">
              <a:xfrm>
                <a:off x="577" y="3180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3" name="Freeform 1495"/>
              <p:cNvSpPr/>
              <p:nvPr/>
            </p:nvSpPr>
            <p:spPr bwMode="auto">
              <a:xfrm>
                <a:off x="574" y="3183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4" name="Freeform 1496"/>
              <p:cNvSpPr/>
              <p:nvPr/>
            </p:nvSpPr>
            <p:spPr bwMode="auto">
              <a:xfrm>
                <a:off x="574" y="3183"/>
                <a:ext cx="3" cy="2"/>
              </a:xfrm>
              <a:custGeom>
                <a:avLst/>
                <a:gdLst>
                  <a:gd name="T0" fmla="*/ 0 w 3"/>
                  <a:gd name="T1" fmla="*/ 2 h 2"/>
                  <a:gd name="T2" fmla="*/ 3 w 3"/>
                  <a:gd name="T3" fmla="*/ 0 h 2"/>
                  <a:gd name="T4" fmla="*/ 3 w 3"/>
                  <a:gd name="T5" fmla="*/ 0 h 2"/>
                  <a:gd name="T6" fmla="*/ 0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lnTo>
                      <a:pt x="3" y="0"/>
                    </a:lnTo>
                    <a:lnTo>
                      <a:pt x="3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5" name="Freeform 1497"/>
              <p:cNvSpPr/>
              <p:nvPr/>
            </p:nvSpPr>
            <p:spPr bwMode="auto">
              <a:xfrm>
                <a:off x="577" y="3172"/>
                <a:ext cx="22" cy="16"/>
              </a:xfrm>
              <a:custGeom>
                <a:avLst/>
                <a:gdLst>
                  <a:gd name="T0" fmla="*/ 6 w 8"/>
                  <a:gd name="T1" fmla="*/ 6 h 6"/>
                  <a:gd name="T2" fmla="*/ 7 w 8"/>
                  <a:gd name="T3" fmla="*/ 4 h 6"/>
                  <a:gd name="T4" fmla="*/ 4 w 8"/>
                  <a:gd name="T5" fmla="*/ 4 h 6"/>
                  <a:gd name="T6" fmla="*/ 7 w 8"/>
                  <a:gd name="T7" fmla="*/ 3 h 6"/>
                  <a:gd name="T8" fmla="*/ 4 w 8"/>
                  <a:gd name="T9" fmla="*/ 2 h 6"/>
                  <a:gd name="T10" fmla="*/ 5 w 8"/>
                  <a:gd name="T11" fmla="*/ 1 h 6"/>
                  <a:gd name="T12" fmla="*/ 2 w 8"/>
                  <a:gd name="T13" fmla="*/ 3 h 6"/>
                  <a:gd name="T14" fmla="*/ 4 w 8"/>
                  <a:gd name="T15" fmla="*/ 0 h 6"/>
                  <a:gd name="T16" fmla="*/ 4 w 8"/>
                  <a:gd name="T17" fmla="*/ 0 h 6"/>
                  <a:gd name="T18" fmla="*/ 3 w 8"/>
                  <a:gd name="T19" fmla="*/ 0 h 6"/>
                  <a:gd name="T20" fmla="*/ 1 w 8"/>
                  <a:gd name="T21" fmla="*/ 2 h 6"/>
                  <a:gd name="T22" fmla="*/ 0 w 8"/>
                  <a:gd name="T23" fmla="*/ 3 h 6"/>
                  <a:gd name="T24" fmla="*/ 2 w 8"/>
                  <a:gd name="T25" fmla="*/ 3 h 6"/>
                  <a:gd name="T26" fmla="*/ 1 w 8"/>
                  <a:gd name="T27" fmla="*/ 4 h 6"/>
                  <a:gd name="T28" fmla="*/ 2 w 8"/>
                  <a:gd name="T29" fmla="*/ 3 h 6"/>
                  <a:gd name="T30" fmla="*/ 1 w 8"/>
                  <a:gd name="T31" fmla="*/ 4 h 6"/>
                  <a:gd name="T32" fmla="*/ 2 w 8"/>
                  <a:gd name="T33" fmla="*/ 3 h 6"/>
                  <a:gd name="T34" fmla="*/ 2 w 8"/>
                  <a:gd name="T35" fmla="*/ 4 h 6"/>
                  <a:gd name="T36" fmla="*/ 3 w 8"/>
                  <a:gd name="T37" fmla="*/ 3 h 6"/>
                  <a:gd name="T38" fmla="*/ 2 w 8"/>
                  <a:gd name="T39" fmla="*/ 4 h 6"/>
                  <a:gd name="T40" fmla="*/ 2 w 8"/>
                  <a:gd name="T41" fmla="*/ 3 h 6"/>
                  <a:gd name="T42" fmla="*/ 1 w 8"/>
                  <a:gd name="T43" fmla="*/ 5 h 6"/>
                  <a:gd name="T44" fmla="*/ 2 w 8"/>
                  <a:gd name="T45" fmla="*/ 4 h 6"/>
                  <a:gd name="T46" fmla="*/ 1 w 8"/>
                  <a:gd name="T47" fmla="*/ 4 h 6"/>
                  <a:gd name="T48" fmla="*/ 4 w 8"/>
                  <a:gd name="T49" fmla="*/ 3 h 6"/>
                  <a:gd name="T50" fmla="*/ 2 w 8"/>
                  <a:gd name="T51" fmla="*/ 4 h 6"/>
                  <a:gd name="T52" fmla="*/ 3 w 8"/>
                  <a:gd name="T53" fmla="*/ 5 h 6"/>
                  <a:gd name="T54" fmla="*/ 2 w 8"/>
                  <a:gd name="T55" fmla="*/ 5 h 6"/>
                  <a:gd name="T56" fmla="*/ 3 w 8"/>
                  <a:gd name="T57" fmla="*/ 5 h 6"/>
                  <a:gd name="T58" fmla="*/ 4 w 8"/>
                  <a:gd name="T59" fmla="*/ 5 h 6"/>
                  <a:gd name="T60" fmla="*/ 4 w 8"/>
                  <a:gd name="T61" fmla="*/ 5 h 6"/>
                  <a:gd name="T62" fmla="*/ 4 w 8"/>
                  <a:gd name="T63" fmla="*/ 5 h 6"/>
                  <a:gd name="T64" fmla="*/ 6 w 8"/>
                  <a:gd name="T65" fmla="*/ 6 h 6"/>
                  <a:gd name="T66" fmla="*/ 5 w 8"/>
                  <a:gd name="T67" fmla="*/ 5 h 6"/>
                  <a:gd name="T68" fmla="*/ 6 w 8"/>
                  <a:gd name="T6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6">
                    <a:moveTo>
                      <a:pt x="6" y="6"/>
                    </a:moveTo>
                    <a:cubicBezTo>
                      <a:pt x="8" y="5"/>
                      <a:pt x="7" y="5"/>
                      <a:pt x="7" y="4"/>
                    </a:cubicBezTo>
                    <a:cubicBezTo>
                      <a:pt x="6" y="3"/>
                      <a:pt x="4" y="4"/>
                      <a:pt x="4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3"/>
                      <a:pt x="6" y="1"/>
                      <a:pt x="4" y="2"/>
                    </a:cubicBezTo>
                    <a:cubicBezTo>
                      <a:pt x="4" y="2"/>
                      <a:pt x="4" y="1"/>
                      <a:pt x="5" y="1"/>
                    </a:cubicBezTo>
                    <a:cubicBezTo>
                      <a:pt x="4" y="1"/>
                      <a:pt x="1" y="4"/>
                      <a:pt x="2" y="3"/>
                    </a:cubicBezTo>
                    <a:cubicBezTo>
                      <a:pt x="3" y="2"/>
                      <a:pt x="3" y="2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2"/>
                      <a:pt x="1" y="3"/>
                      <a:pt x="0" y="3"/>
                    </a:cubicBezTo>
                    <a:cubicBezTo>
                      <a:pt x="1" y="3"/>
                      <a:pt x="1" y="3"/>
                      <a:pt x="2" y="3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4"/>
                      <a:pt x="1" y="4"/>
                    </a:cubicBezTo>
                    <a:cubicBezTo>
                      <a:pt x="1" y="4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3"/>
                      <a:pt x="2" y="4"/>
                      <a:pt x="3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0" y="5"/>
                      <a:pt x="1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1" y="4"/>
                      <a:pt x="1" y="4"/>
                    </a:cubicBezTo>
                    <a:cubicBezTo>
                      <a:pt x="2" y="4"/>
                      <a:pt x="4" y="4"/>
                      <a:pt x="4" y="3"/>
                    </a:cubicBezTo>
                    <a:cubicBezTo>
                      <a:pt x="3" y="4"/>
                      <a:pt x="5" y="4"/>
                      <a:pt x="2" y="4"/>
                    </a:cubicBezTo>
                    <a:cubicBezTo>
                      <a:pt x="2" y="5"/>
                      <a:pt x="3" y="4"/>
                      <a:pt x="3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4" y="5"/>
                      <a:pt x="1" y="5"/>
                      <a:pt x="3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6"/>
                      <a:pt x="6" y="6"/>
                    </a:cubicBezTo>
                    <a:cubicBezTo>
                      <a:pt x="6" y="6"/>
                      <a:pt x="5" y="5"/>
                      <a:pt x="5" y="5"/>
                    </a:cubicBezTo>
                    <a:cubicBezTo>
                      <a:pt x="5" y="5"/>
                      <a:pt x="7" y="5"/>
                      <a:pt x="6" y="6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6" name="Freeform 1498"/>
              <p:cNvSpPr/>
              <p:nvPr/>
            </p:nvSpPr>
            <p:spPr bwMode="auto">
              <a:xfrm>
                <a:off x="580" y="3183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7" name="Freeform 1499"/>
              <p:cNvSpPr/>
              <p:nvPr/>
            </p:nvSpPr>
            <p:spPr bwMode="auto">
              <a:xfrm>
                <a:off x="577" y="3183"/>
                <a:ext cx="19" cy="24"/>
              </a:xfrm>
              <a:custGeom>
                <a:avLst/>
                <a:gdLst>
                  <a:gd name="T0" fmla="*/ 3 w 7"/>
                  <a:gd name="T1" fmla="*/ 3 h 9"/>
                  <a:gd name="T2" fmla="*/ 2 w 7"/>
                  <a:gd name="T3" fmla="*/ 2 h 9"/>
                  <a:gd name="T4" fmla="*/ 5 w 7"/>
                  <a:gd name="T5" fmla="*/ 4 h 9"/>
                  <a:gd name="T6" fmla="*/ 5 w 7"/>
                  <a:gd name="T7" fmla="*/ 5 h 9"/>
                  <a:gd name="T8" fmla="*/ 2 w 7"/>
                  <a:gd name="T9" fmla="*/ 3 h 9"/>
                  <a:gd name="T10" fmla="*/ 2 w 7"/>
                  <a:gd name="T11" fmla="*/ 3 h 9"/>
                  <a:gd name="T12" fmla="*/ 3 w 7"/>
                  <a:gd name="T13" fmla="*/ 4 h 9"/>
                  <a:gd name="T14" fmla="*/ 4 w 7"/>
                  <a:gd name="T15" fmla="*/ 5 h 9"/>
                  <a:gd name="T16" fmla="*/ 3 w 7"/>
                  <a:gd name="T17" fmla="*/ 5 h 9"/>
                  <a:gd name="T18" fmla="*/ 2 w 7"/>
                  <a:gd name="T19" fmla="*/ 3 h 9"/>
                  <a:gd name="T20" fmla="*/ 4 w 7"/>
                  <a:gd name="T21" fmla="*/ 8 h 9"/>
                  <a:gd name="T22" fmla="*/ 4 w 7"/>
                  <a:gd name="T23" fmla="*/ 8 h 9"/>
                  <a:gd name="T24" fmla="*/ 3 w 7"/>
                  <a:gd name="T25" fmla="*/ 6 h 9"/>
                  <a:gd name="T26" fmla="*/ 3 w 7"/>
                  <a:gd name="T27" fmla="*/ 6 h 9"/>
                  <a:gd name="T28" fmla="*/ 4 w 7"/>
                  <a:gd name="T29" fmla="*/ 7 h 9"/>
                  <a:gd name="T30" fmla="*/ 7 w 7"/>
                  <a:gd name="T31" fmla="*/ 4 h 9"/>
                  <a:gd name="T32" fmla="*/ 6 w 7"/>
                  <a:gd name="T33" fmla="*/ 4 h 9"/>
                  <a:gd name="T34" fmla="*/ 5 w 7"/>
                  <a:gd name="T35" fmla="*/ 3 h 9"/>
                  <a:gd name="T36" fmla="*/ 3 w 7"/>
                  <a:gd name="T37" fmla="*/ 2 h 9"/>
                  <a:gd name="T38" fmla="*/ 4 w 7"/>
                  <a:gd name="T39" fmla="*/ 2 h 9"/>
                  <a:gd name="T40" fmla="*/ 2 w 7"/>
                  <a:gd name="T41" fmla="*/ 1 h 9"/>
                  <a:gd name="T42" fmla="*/ 1 w 7"/>
                  <a:gd name="T43" fmla="*/ 1 h 9"/>
                  <a:gd name="T44" fmla="*/ 1 w 7"/>
                  <a:gd name="T45" fmla="*/ 1 h 9"/>
                  <a:gd name="T46" fmla="*/ 3 w 7"/>
                  <a:gd name="T47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" h="9">
                    <a:moveTo>
                      <a:pt x="3" y="3"/>
                    </a:moveTo>
                    <a:cubicBezTo>
                      <a:pt x="3" y="3"/>
                      <a:pt x="2" y="2"/>
                      <a:pt x="2" y="2"/>
                    </a:cubicBezTo>
                    <a:cubicBezTo>
                      <a:pt x="2" y="3"/>
                      <a:pt x="4" y="3"/>
                      <a:pt x="5" y="4"/>
                    </a:cubicBezTo>
                    <a:cubicBezTo>
                      <a:pt x="4" y="3"/>
                      <a:pt x="5" y="4"/>
                      <a:pt x="5" y="5"/>
                    </a:cubicBezTo>
                    <a:cubicBezTo>
                      <a:pt x="4" y="4"/>
                      <a:pt x="3" y="3"/>
                      <a:pt x="2" y="3"/>
                    </a:cubicBezTo>
                    <a:cubicBezTo>
                      <a:pt x="3" y="3"/>
                      <a:pt x="2" y="3"/>
                      <a:pt x="2" y="3"/>
                    </a:cubicBezTo>
                    <a:cubicBezTo>
                      <a:pt x="3" y="3"/>
                      <a:pt x="2" y="4"/>
                      <a:pt x="3" y="4"/>
                    </a:cubicBezTo>
                    <a:cubicBezTo>
                      <a:pt x="4" y="5"/>
                      <a:pt x="4" y="6"/>
                      <a:pt x="4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4"/>
                      <a:pt x="3" y="4"/>
                      <a:pt x="2" y="3"/>
                    </a:cubicBezTo>
                    <a:cubicBezTo>
                      <a:pt x="3" y="5"/>
                      <a:pt x="1" y="6"/>
                      <a:pt x="4" y="8"/>
                    </a:cubicBezTo>
                    <a:cubicBezTo>
                      <a:pt x="4" y="9"/>
                      <a:pt x="4" y="8"/>
                      <a:pt x="4" y="8"/>
                    </a:cubicBezTo>
                    <a:cubicBezTo>
                      <a:pt x="3" y="7"/>
                      <a:pt x="3" y="6"/>
                      <a:pt x="3" y="6"/>
                    </a:cubicBezTo>
                    <a:cubicBezTo>
                      <a:pt x="3" y="6"/>
                      <a:pt x="3" y="5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6" y="5"/>
                      <a:pt x="7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3"/>
                      <a:pt x="5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4" y="2"/>
                    </a:cubicBezTo>
                    <a:cubicBezTo>
                      <a:pt x="3" y="2"/>
                      <a:pt x="3" y="2"/>
                      <a:pt x="2" y="1"/>
                    </a:cubicBezTo>
                    <a:cubicBezTo>
                      <a:pt x="2" y="1"/>
                      <a:pt x="3" y="1"/>
                      <a:pt x="1" y="1"/>
                    </a:cubicBezTo>
                    <a:cubicBezTo>
                      <a:pt x="0" y="0"/>
                      <a:pt x="2" y="2"/>
                      <a:pt x="1" y="1"/>
                    </a:cubicBez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8" name="Freeform 1500"/>
              <p:cNvSpPr/>
              <p:nvPr/>
            </p:nvSpPr>
            <p:spPr bwMode="auto">
              <a:xfrm>
                <a:off x="585" y="3185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3 h 3"/>
                  <a:gd name="T4" fmla="*/ 0 w 3"/>
                  <a:gd name="T5" fmla="*/ 3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3" y="3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9" name="Freeform 1501"/>
              <p:cNvSpPr/>
              <p:nvPr/>
            </p:nvSpPr>
            <p:spPr bwMode="auto">
              <a:xfrm>
                <a:off x="593" y="3191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0" name="Freeform 1502"/>
              <p:cNvSpPr/>
              <p:nvPr/>
            </p:nvSpPr>
            <p:spPr bwMode="auto">
              <a:xfrm>
                <a:off x="580" y="3191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1" name="Freeform 1503"/>
              <p:cNvSpPr/>
              <p:nvPr/>
            </p:nvSpPr>
            <p:spPr bwMode="auto">
              <a:xfrm>
                <a:off x="580" y="3196"/>
                <a:ext cx="8" cy="14"/>
              </a:xfrm>
              <a:custGeom>
                <a:avLst/>
                <a:gdLst>
                  <a:gd name="T0" fmla="*/ 1 w 3"/>
                  <a:gd name="T1" fmla="*/ 5 h 5"/>
                  <a:gd name="T2" fmla="*/ 3 w 3"/>
                  <a:gd name="T3" fmla="*/ 4 h 5"/>
                  <a:gd name="T4" fmla="*/ 0 w 3"/>
                  <a:gd name="T5" fmla="*/ 0 h 5"/>
                  <a:gd name="T6" fmla="*/ 1 w 3"/>
                  <a:gd name="T7" fmla="*/ 3 h 5"/>
                  <a:gd name="T8" fmla="*/ 0 w 3"/>
                  <a:gd name="T9" fmla="*/ 3 h 5"/>
                  <a:gd name="T10" fmla="*/ 1 w 3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5">
                    <a:moveTo>
                      <a:pt x="1" y="5"/>
                    </a:moveTo>
                    <a:cubicBezTo>
                      <a:pt x="2" y="4"/>
                      <a:pt x="1" y="3"/>
                      <a:pt x="3" y="4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0" y="0"/>
                      <a:pt x="1" y="2"/>
                      <a:pt x="1" y="3"/>
                    </a:cubicBezTo>
                    <a:cubicBezTo>
                      <a:pt x="1" y="2"/>
                      <a:pt x="1" y="3"/>
                      <a:pt x="0" y="3"/>
                    </a:cubicBez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2" name="Freeform 1504"/>
              <p:cNvSpPr/>
              <p:nvPr/>
            </p:nvSpPr>
            <p:spPr bwMode="auto">
              <a:xfrm>
                <a:off x="544" y="3191"/>
                <a:ext cx="36" cy="19"/>
              </a:xfrm>
              <a:custGeom>
                <a:avLst/>
                <a:gdLst>
                  <a:gd name="T0" fmla="*/ 11 w 13"/>
                  <a:gd name="T1" fmla="*/ 3 h 7"/>
                  <a:gd name="T2" fmla="*/ 10 w 13"/>
                  <a:gd name="T3" fmla="*/ 4 h 7"/>
                  <a:gd name="T4" fmla="*/ 10 w 13"/>
                  <a:gd name="T5" fmla="*/ 3 h 7"/>
                  <a:gd name="T6" fmla="*/ 10 w 13"/>
                  <a:gd name="T7" fmla="*/ 2 h 7"/>
                  <a:gd name="T8" fmla="*/ 10 w 13"/>
                  <a:gd name="T9" fmla="*/ 3 h 7"/>
                  <a:gd name="T10" fmla="*/ 9 w 13"/>
                  <a:gd name="T11" fmla="*/ 3 h 7"/>
                  <a:gd name="T12" fmla="*/ 9 w 13"/>
                  <a:gd name="T13" fmla="*/ 5 h 7"/>
                  <a:gd name="T14" fmla="*/ 8 w 13"/>
                  <a:gd name="T15" fmla="*/ 2 h 7"/>
                  <a:gd name="T16" fmla="*/ 8 w 13"/>
                  <a:gd name="T17" fmla="*/ 6 h 7"/>
                  <a:gd name="T18" fmla="*/ 7 w 13"/>
                  <a:gd name="T19" fmla="*/ 4 h 7"/>
                  <a:gd name="T20" fmla="*/ 7 w 13"/>
                  <a:gd name="T21" fmla="*/ 4 h 7"/>
                  <a:gd name="T22" fmla="*/ 7 w 13"/>
                  <a:gd name="T23" fmla="*/ 4 h 7"/>
                  <a:gd name="T24" fmla="*/ 7 w 13"/>
                  <a:gd name="T25" fmla="*/ 2 h 7"/>
                  <a:gd name="T26" fmla="*/ 6 w 13"/>
                  <a:gd name="T27" fmla="*/ 2 h 7"/>
                  <a:gd name="T28" fmla="*/ 7 w 13"/>
                  <a:gd name="T29" fmla="*/ 1 h 7"/>
                  <a:gd name="T30" fmla="*/ 5 w 13"/>
                  <a:gd name="T31" fmla="*/ 2 h 7"/>
                  <a:gd name="T32" fmla="*/ 6 w 13"/>
                  <a:gd name="T33" fmla="*/ 1 h 7"/>
                  <a:gd name="T34" fmla="*/ 4 w 13"/>
                  <a:gd name="T35" fmla="*/ 3 h 7"/>
                  <a:gd name="T36" fmla="*/ 3 w 13"/>
                  <a:gd name="T37" fmla="*/ 2 h 7"/>
                  <a:gd name="T38" fmla="*/ 5 w 13"/>
                  <a:gd name="T39" fmla="*/ 1 h 7"/>
                  <a:gd name="T40" fmla="*/ 4 w 13"/>
                  <a:gd name="T41" fmla="*/ 1 h 7"/>
                  <a:gd name="T42" fmla="*/ 6 w 13"/>
                  <a:gd name="T43" fmla="*/ 0 h 7"/>
                  <a:gd name="T44" fmla="*/ 3 w 13"/>
                  <a:gd name="T45" fmla="*/ 1 h 7"/>
                  <a:gd name="T46" fmla="*/ 3 w 13"/>
                  <a:gd name="T47" fmla="*/ 0 h 7"/>
                  <a:gd name="T48" fmla="*/ 0 w 13"/>
                  <a:gd name="T49" fmla="*/ 1 h 7"/>
                  <a:gd name="T50" fmla="*/ 3 w 13"/>
                  <a:gd name="T51" fmla="*/ 5 h 7"/>
                  <a:gd name="T52" fmla="*/ 4 w 13"/>
                  <a:gd name="T53" fmla="*/ 4 h 7"/>
                  <a:gd name="T54" fmla="*/ 3 w 13"/>
                  <a:gd name="T55" fmla="*/ 6 h 7"/>
                  <a:gd name="T56" fmla="*/ 5 w 13"/>
                  <a:gd name="T57" fmla="*/ 4 h 7"/>
                  <a:gd name="T58" fmla="*/ 4 w 13"/>
                  <a:gd name="T59" fmla="*/ 6 h 7"/>
                  <a:gd name="T60" fmla="*/ 5 w 13"/>
                  <a:gd name="T61" fmla="*/ 4 h 7"/>
                  <a:gd name="T62" fmla="*/ 4 w 13"/>
                  <a:gd name="T63" fmla="*/ 7 h 7"/>
                  <a:gd name="T64" fmla="*/ 11 w 13"/>
                  <a:gd name="T65" fmla="*/ 6 h 7"/>
                  <a:gd name="T66" fmla="*/ 10 w 13"/>
                  <a:gd name="T67" fmla="*/ 5 h 7"/>
                  <a:gd name="T68" fmla="*/ 12 w 13"/>
                  <a:gd name="T69" fmla="*/ 4 h 7"/>
                  <a:gd name="T70" fmla="*/ 12 w 13"/>
                  <a:gd name="T71" fmla="*/ 3 h 7"/>
                  <a:gd name="T72" fmla="*/ 13 w 13"/>
                  <a:gd name="T73" fmla="*/ 6 h 7"/>
                  <a:gd name="T74" fmla="*/ 13 w 13"/>
                  <a:gd name="T75" fmla="*/ 5 h 7"/>
                  <a:gd name="T76" fmla="*/ 13 w 13"/>
                  <a:gd name="T77" fmla="*/ 5 h 7"/>
                  <a:gd name="T78" fmla="*/ 13 w 13"/>
                  <a:gd name="T79" fmla="*/ 5 h 7"/>
                  <a:gd name="T80" fmla="*/ 11 w 13"/>
                  <a:gd name="T81" fmla="*/ 2 h 7"/>
                  <a:gd name="T82" fmla="*/ 10 w 13"/>
                  <a:gd name="T83" fmla="*/ 1 h 7"/>
                  <a:gd name="T84" fmla="*/ 11 w 13"/>
                  <a:gd name="T85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3" h="7">
                    <a:moveTo>
                      <a:pt x="11" y="3"/>
                    </a:moveTo>
                    <a:cubicBezTo>
                      <a:pt x="10" y="3"/>
                      <a:pt x="10" y="4"/>
                      <a:pt x="10" y="4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1"/>
                      <a:pt x="10" y="3"/>
                      <a:pt x="10" y="2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9" y="2"/>
                      <a:pt x="10" y="4"/>
                      <a:pt x="9" y="3"/>
                    </a:cubicBezTo>
                    <a:cubicBezTo>
                      <a:pt x="9" y="4"/>
                      <a:pt x="9" y="4"/>
                      <a:pt x="9" y="5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8" y="3"/>
                      <a:pt x="8" y="4"/>
                      <a:pt x="8" y="6"/>
                    </a:cubicBezTo>
                    <a:cubicBezTo>
                      <a:pt x="7" y="4"/>
                      <a:pt x="7" y="6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8" y="2"/>
                      <a:pt x="7" y="4"/>
                      <a:pt x="7" y="4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3"/>
                      <a:pt x="6" y="3"/>
                      <a:pt x="6" y="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3"/>
                      <a:pt x="6" y="2"/>
                      <a:pt x="5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1"/>
                      <a:pt x="6" y="2"/>
                      <a:pt x="4" y="3"/>
                    </a:cubicBezTo>
                    <a:cubicBezTo>
                      <a:pt x="6" y="1"/>
                      <a:pt x="3" y="3"/>
                      <a:pt x="3" y="2"/>
                    </a:cubicBezTo>
                    <a:cubicBezTo>
                      <a:pt x="4" y="1"/>
                      <a:pt x="4" y="2"/>
                      <a:pt x="5" y="1"/>
                    </a:cubicBezTo>
                    <a:cubicBezTo>
                      <a:pt x="4" y="2"/>
                      <a:pt x="5" y="1"/>
                      <a:pt x="4" y="1"/>
                    </a:cubicBezTo>
                    <a:cubicBezTo>
                      <a:pt x="5" y="1"/>
                      <a:pt x="4" y="1"/>
                      <a:pt x="6" y="0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3" y="1"/>
                      <a:pt x="1" y="1"/>
                      <a:pt x="0" y="1"/>
                    </a:cubicBezTo>
                    <a:cubicBezTo>
                      <a:pt x="1" y="2"/>
                      <a:pt x="3" y="3"/>
                      <a:pt x="3" y="5"/>
                    </a:cubicBezTo>
                    <a:cubicBezTo>
                      <a:pt x="4" y="3"/>
                      <a:pt x="3" y="5"/>
                      <a:pt x="4" y="4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6"/>
                      <a:pt x="4" y="5"/>
                      <a:pt x="5" y="4"/>
                    </a:cubicBezTo>
                    <a:cubicBezTo>
                      <a:pt x="5" y="4"/>
                      <a:pt x="4" y="5"/>
                      <a:pt x="4" y="6"/>
                    </a:cubicBezTo>
                    <a:cubicBezTo>
                      <a:pt x="5" y="6"/>
                      <a:pt x="4" y="5"/>
                      <a:pt x="5" y="4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7" y="7"/>
                      <a:pt x="9" y="5"/>
                      <a:pt x="11" y="6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1" y="6"/>
                      <a:pt x="10" y="2"/>
                      <a:pt x="12" y="4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4"/>
                      <a:pt x="13" y="5"/>
                      <a:pt x="13" y="6"/>
                    </a:cubicBezTo>
                    <a:cubicBezTo>
                      <a:pt x="13" y="5"/>
                      <a:pt x="13" y="6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2" y="4"/>
                      <a:pt x="13" y="4"/>
                      <a:pt x="13" y="5"/>
                    </a:cubicBezTo>
                    <a:cubicBezTo>
                      <a:pt x="13" y="4"/>
                      <a:pt x="12" y="3"/>
                      <a:pt x="11" y="2"/>
                    </a:cubicBezTo>
                    <a:cubicBezTo>
                      <a:pt x="12" y="5"/>
                      <a:pt x="10" y="0"/>
                      <a:pt x="10" y="1"/>
                    </a:cubicBezTo>
                    <a:cubicBezTo>
                      <a:pt x="10" y="2"/>
                      <a:pt x="10" y="2"/>
                      <a:pt x="11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3" name="Freeform 1505"/>
              <p:cNvSpPr/>
              <p:nvPr/>
            </p:nvSpPr>
            <p:spPr bwMode="auto">
              <a:xfrm>
                <a:off x="580" y="32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4" name="Freeform 1506"/>
              <p:cNvSpPr/>
              <p:nvPr/>
            </p:nvSpPr>
            <p:spPr bwMode="auto">
              <a:xfrm>
                <a:off x="553" y="319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5" name="Rectangle 1507"/>
              <p:cNvSpPr>
                <a:spLocks noChangeArrowheads="1"/>
              </p:cNvSpPr>
              <p:nvPr/>
            </p:nvSpPr>
            <p:spPr bwMode="auto">
              <a:xfrm>
                <a:off x="580" y="3204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6" name="Freeform 1508"/>
              <p:cNvSpPr/>
              <p:nvPr/>
            </p:nvSpPr>
            <p:spPr bwMode="auto">
              <a:xfrm>
                <a:off x="577" y="3196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7" name="Freeform 1509"/>
              <p:cNvSpPr/>
              <p:nvPr/>
            </p:nvSpPr>
            <p:spPr bwMode="auto">
              <a:xfrm>
                <a:off x="555" y="3185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8" name="Freeform 1510"/>
              <p:cNvSpPr/>
              <p:nvPr/>
            </p:nvSpPr>
            <p:spPr bwMode="auto">
              <a:xfrm>
                <a:off x="561" y="318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9" name="Freeform 1511"/>
              <p:cNvSpPr/>
              <p:nvPr/>
            </p:nvSpPr>
            <p:spPr bwMode="auto">
              <a:xfrm>
                <a:off x="544" y="3158"/>
                <a:ext cx="60" cy="33"/>
              </a:xfrm>
              <a:custGeom>
                <a:avLst/>
                <a:gdLst>
                  <a:gd name="T0" fmla="*/ 17 w 22"/>
                  <a:gd name="T1" fmla="*/ 9 h 12"/>
                  <a:gd name="T2" fmla="*/ 18 w 22"/>
                  <a:gd name="T3" fmla="*/ 11 h 12"/>
                  <a:gd name="T4" fmla="*/ 20 w 22"/>
                  <a:gd name="T5" fmla="*/ 10 h 12"/>
                  <a:gd name="T6" fmla="*/ 19 w 22"/>
                  <a:gd name="T7" fmla="*/ 7 h 12"/>
                  <a:gd name="T8" fmla="*/ 17 w 22"/>
                  <a:gd name="T9" fmla="*/ 3 h 12"/>
                  <a:gd name="T10" fmla="*/ 15 w 22"/>
                  <a:gd name="T11" fmla="*/ 2 h 12"/>
                  <a:gd name="T12" fmla="*/ 12 w 22"/>
                  <a:gd name="T13" fmla="*/ 3 h 12"/>
                  <a:gd name="T14" fmla="*/ 11 w 22"/>
                  <a:gd name="T15" fmla="*/ 2 h 12"/>
                  <a:gd name="T16" fmla="*/ 10 w 22"/>
                  <a:gd name="T17" fmla="*/ 2 h 12"/>
                  <a:gd name="T18" fmla="*/ 9 w 22"/>
                  <a:gd name="T19" fmla="*/ 5 h 12"/>
                  <a:gd name="T20" fmla="*/ 8 w 22"/>
                  <a:gd name="T21" fmla="*/ 5 h 12"/>
                  <a:gd name="T22" fmla="*/ 7 w 22"/>
                  <a:gd name="T23" fmla="*/ 4 h 12"/>
                  <a:gd name="T24" fmla="*/ 5 w 22"/>
                  <a:gd name="T25" fmla="*/ 5 h 12"/>
                  <a:gd name="T26" fmla="*/ 4 w 22"/>
                  <a:gd name="T27" fmla="*/ 5 h 12"/>
                  <a:gd name="T28" fmla="*/ 3 w 22"/>
                  <a:gd name="T29" fmla="*/ 7 h 12"/>
                  <a:gd name="T30" fmla="*/ 4 w 22"/>
                  <a:gd name="T31" fmla="*/ 8 h 12"/>
                  <a:gd name="T32" fmla="*/ 2 w 22"/>
                  <a:gd name="T33" fmla="*/ 8 h 12"/>
                  <a:gd name="T34" fmla="*/ 2 w 22"/>
                  <a:gd name="T35" fmla="*/ 9 h 12"/>
                  <a:gd name="T36" fmla="*/ 2 w 22"/>
                  <a:gd name="T37" fmla="*/ 12 h 12"/>
                  <a:gd name="T38" fmla="*/ 2 w 22"/>
                  <a:gd name="T39" fmla="*/ 10 h 12"/>
                  <a:gd name="T40" fmla="*/ 1 w 22"/>
                  <a:gd name="T41" fmla="*/ 10 h 12"/>
                  <a:gd name="T42" fmla="*/ 5 w 22"/>
                  <a:gd name="T43" fmla="*/ 10 h 12"/>
                  <a:gd name="T44" fmla="*/ 5 w 22"/>
                  <a:gd name="T45" fmla="*/ 10 h 12"/>
                  <a:gd name="T46" fmla="*/ 5 w 22"/>
                  <a:gd name="T47" fmla="*/ 9 h 12"/>
                  <a:gd name="T48" fmla="*/ 6 w 22"/>
                  <a:gd name="T49" fmla="*/ 9 h 12"/>
                  <a:gd name="T50" fmla="*/ 6 w 22"/>
                  <a:gd name="T51" fmla="*/ 9 h 12"/>
                  <a:gd name="T52" fmla="*/ 6 w 22"/>
                  <a:gd name="T53" fmla="*/ 8 h 12"/>
                  <a:gd name="T54" fmla="*/ 7 w 22"/>
                  <a:gd name="T55" fmla="*/ 8 h 12"/>
                  <a:gd name="T56" fmla="*/ 7 w 22"/>
                  <a:gd name="T57" fmla="*/ 8 h 12"/>
                  <a:gd name="T58" fmla="*/ 7 w 22"/>
                  <a:gd name="T59" fmla="*/ 7 h 12"/>
                  <a:gd name="T60" fmla="*/ 8 w 22"/>
                  <a:gd name="T61" fmla="*/ 6 h 12"/>
                  <a:gd name="T62" fmla="*/ 8 w 22"/>
                  <a:gd name="T63" fmla="*/ 8 h 12"/>
                  <a:gd name="T64" fmla="*/ 9 w 22"/>
                  <a:gd name="T65" fmla="*/ 8 h 12"/>
                  <a:gd name="T66" fmla="*/ 10 w 22"/>
                  <a:gd name="T67" fmla="*/ 6 h 12"/>
                  <a:gd name="T68" fmla="*/ 11 w 22"/>
                  <a:gd name="T69" fmla="*/ 5 h 12"/>
                  <a:gd name="T70" fmla="*/ 13 w 22"/>
                  <a:gd name="T71" fmla="*/ 5 h 12"/>
                  <a:gd name="T72" fmla="*/ 13 w 22"/>
                  <a:gd name="T73" fmla="*/ 5 h 12"/>
                  <a:gd name="T74" fmla="*/ 16 w 22"/>
                  <a:gd name="T75" fmla="*/ 6 h 12"/>
                  <a:gd name="T76" fmla="*/ 16 w 22"/>
                  <a:gd name="T77" fmla="*/ 4 h 12"/>
                  <a:gd name="T78" fmla="*/ 15 w 22"/>
                  <a:gd name="T79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2" h="12">
                    <a:moveTo>
                      <a:pt x="15" y="8"/>
                    </a:moveTo>
                    <a:cubicBezTo>
                      <a:pt x="15" y="8"/>
                      <a:pt x="16" y="8"/>
                      <a:pt x="17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9"/>
                      <a:pt x="17" y="10"/>
                      <a:pt x="18" y="11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7" y="9"/>
                      <a:pt x="19" y="10"/>
                      <a:pt x="20" y="10"/>
                    </a:cubicBezTo>
                    <a:cubicBezTo>
                      <a:pt x="20" y="9"/>
                      <a:pt x="17" y="8"/>
                      <a:pt x="18" y="7"/>
                    </a:cubicBezTo>
                    <a:cubicBezTo>
                      <a:pt x="18" y="7"/>
                      <a:pt x="18" y="7"/>
                      <a:pt x="19" y="7"/>
                    </a:cubicBezTo>
                    <a:cubicBezTo>
                      <a:pt x="19" y="6"/>
                      <a:pt x="17" y="7"/>
                      <a:pt x="17" y="6"/>
                    </a:cubicBezTo>
                    <a:cubicBezTo>
                      <a:pt x="22" y="4"/>
                      <a:pt x="15" y="6"/>
                      <a:pt x="17" y="3"/>
                    </a:cubicBezTo>
                    <a:cubicBezTo>
                      <a:pt x="16" y="3"/>
                      <a:pt x="15" y="3"/>
                      <a:pt x="14" y="3"/>
                    </a:cubicBezTo>
                    <a:cubicBezTo>
                      <a:pt x="15" y="2"/>
                      <a:pt x="14" y="3"/>
                      <a:pt x="15" y="2"/>
                    </a:cubicBezTo>
                    <a:cubicBezTo>
                      <a:pt x="14" y="5"/>
                      <a:pt x="13" y="0"/>
                      <a:pt x="12" y="4"/>
                    </a:cubicBezTo>
                    <a:cubicBezTo>
                      <a:pt x="12" y="3"/>
                      <a:pt x="12" y="4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1" y="2"/>
                      <a:pt x="11" y="4"/>
                      <a:pt x="11" y="2"/>
                    </a:cubicBezTo>
                    <a:cubicBezTo>
                      <a:pt x="10" y="2"/>
                      <a:pt x="11" y="4"/>
                      <a:pt x="10" y="5"/>
                    </a:cubicBezTo>
                    <a:cubicBezTo>
                      <a:pt x="10" y="4"/>
                      <a:pt x="10" y="4"/>
                      <a:pt x="10" y="2"/>
                    </a:cubicBezTo>
                    <a:cubicBezTo>
                      <a:pt x="10" y="4"/>
                      <a:pt x="9" y="3"/>
                      <a:pt x="9" y="4"/>
                    </a:cubicBezTo>
                    <a:cubicBezTo>
                      <a:pt x="9" y="4"/>
                      <a:pt x="9" y="4"/>
                      <a:pt x="9" y="5"/>
                    </a:cubicBezTo>
                    <a:cubicBezTo>
                      <a:pt x="9" y="5"/>
                      <a:pt x="9" y="7"/>
                      <a:pt x="9" y="7"/>
                    </a:cubicBezTo>
                    <a:cubicBezTo>
                      <a:pt x="8" y="5"/>
                      <a:pt x="9" y="7"/>
                      <a:pt x="8" y="5"/>
                    </a:cubicBezTo>
                    <a:cubicBezTo>
                      <a:pt x="8" y="4"/>
                      <a:pt x="9" y="4"/>
                      <a:pt x="9" y="3"/>
                    </a:cubicBezTo>
                    <a:cubicBezTo>
                      <a:pt x="8" y="3"/>
                      <a:pt x="7" y="3"/>
                      <a:pt x="7" y="4"/>
                    </a:cubicBezTo>
                    <a:cubicBezTo>
                      <a:pt x="7" y="4"/>
                      <a:pt x="7" y="3"/>
                      <a:pt x="7" y="3"/>
                    </a:cubicBezTo>
                    <a:cubicBezTo>
                      <a:pt x="5" y="2"/>
                      <a:pt x="6" y="6"/>
                      <a:pt x="5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5"/>
                      <a:pt x="4" y="4"/>
                      <a:pt x="4" y="5"/>
                    </a:cubicBezTo>
                    <a:cubicBezTo>
                      <a:pt x="4" y="6"/>
                      <a:pt x="4" y="6"/>
                      <a:pt x="5" y="6"/>
                    </a:cubicBezTo>
                    <a:cubicBezTo>
                      <a:pt x="3" y="4"/>
                      <a:pt x="5" y="8"/>
                      <a:pt x="3" y="7"/>
                    </a:cubicBezTo>
                    <a:cubicBezTo>
                      <a:pt x="4" y="8"/>
                      <a:pt x="5" y="9"/>
                      <a:pt x="5" y="9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9"/>
                      <a:pt x="2" y="7"/>
                      <a:pt x="2" y="6"/>
                    </a:cubicBezTo>
                    <a:cubicBezTo>
                      <a:pt x="2" y="6"/>
                      <a:pt x="1" y="7"/>
                      <a:pt x="2" y="8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8"/>
                      <a:pt x="4" y="9"/>
                      <a:pt x="2" y="9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9"/>
                      <a:pt x="0" y="11"/>
                      <a:pt x="2" y="12"/>
                    </a:cubicBezTo>
                    <a:cubicBezTo>
                      <a:pt x="3" y="12"/>
                      <a:pt x="5" y="11"/>
                      <a:pt x="5" y="11"/>
                    </a:cubicBezTo>
                    <a:cubicBezTo>
                      <a:pt x="5" y="11"/>
                      <a:pt x="3" y="11"/>
                      <a:pt x="2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0"/>
                      <a:pt x="2" y="10"/>
                      <a:pt x="1" y="10"/>
                    </a:cubicBezTo>
                    <a:cubicBezTo>
                      <a:pt x="0" y="9"/>
                      <a:pt x="3" y="10"/>
                      <a:pt x="2" y="9"/>
                    </a:cubicBezTo>
                    <a:cubicBezTo>
                      <a:pt x="3" y="10"/>
                      <a:pt x="4" y="10"/>
                      <a:pt x="5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4" y="9"/>
                      <a:pt x="6" y="10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5" y="9"/>
                      <a:pt x="4" y="9"/>
                    </a:cubicBezTo>
                    <a:cubicBezTo>
                      <a:pt x="6" y="9"/>
                      <a:pt x="5" y="9"/>
                      <a:pt x="6" y="9"/>
                    </a:cubicBezTo>
                    <a:cubicBezTo>
                      <a:pt x="5" y="9"/>
                      <a:pt x="4" y="8"/>
                      <a:pt x="4" y="7"/>
                    </a:cubicBezTo>
                    <a:cubicBezTo>
                      <a:pt x="6" y="9"/>
                      <a:pt x="5" y="8"/>
                      <a:pt x="6" y="9"/>
                    </a:cubicBezTo>
                    <a:cubicBezTo>
                      <a:pt x="5" y="8"/>
                      <a:pt x="6" y="8"/>
                      <a:pt x="6" y="7"/>
                    </a:cubicBezTo>
                    <a:cubicBezTo>
                      <a:pt x="6" y="7"/>
                      <a:pt x="6" y="7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7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6"/>
                      <a:pt x="7" y="7"/>
                    </a:cubicBezTo>
                    <a:cubicBezTo>
                      <a:pt x="7" y="7"/>
                      <a:pt x="7" y="6"/>
                      <a:pt x="7" y="5"/>
                    </a:cubicBezTo>
                    <a:cubicBezTo>
                      <a:pt x="7" y="5"/>
                      <a:pt x="7" y="7"/>
                      <a:pt x="8" y="6"/>
                    </a:cubicBezTo>
                    <a:cubicBezTo>
                      <a:pt x="7" y="5"/>
                      <a:pt x="8" y="7"/>
                      <a:pt x="8" y="6"/>
                    </a:cubicBezTo>
                    <a:cubicBezTo>
                      <a:pt x="8" y="8"/>
                      <a:pt x="8" y="6"/>
                      <a:pt x="8" y="8"/>
                    </a:cubicBezTo>
                    <a:cubicBezTo>
                      <a:pt x="9" y="8"/>
                      <a:pt x="9" y="6"/>
                      <a:pt x="9" y="6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7"/>
                      <a:pt x="9" y="6"/>
                      <a:pt x="10" y="7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7"/>
                      <a:pt x="10" y="6"/>
                      <a:pt x="10" y="7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8"/>
                      <a:pt x="12" y="5"/>
                      <a:pt x="13" y="4"/>
                    </a:cubicBezTo>
                    <a:cubicBezTo>
                      <a:pt x="13" y="4"/>
                      <a:pt x="13" y="4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6"/>
                      <a:pt x="13" y="7"/>
                      <a:pt x="13" y="5"/>
                    </a:cubicBezTo>
                    <a:cubicBezTo>
                      <a:pt x="14" y="5"/>
                      <a:pt x="13" y="6"/>
                      <a:pt x="13" y="7"/>
                    </a:cubicBezTo>
                    <a:cubicBezTo>
                      <a:pt x="15" y="5"/>
                      <a:pt x="13" y="9"/>
                      <a:pt x="16" y="6"/>
                    </a:cubicBezTo>
                    <a:cubicBezTo>
                      <a:pt x="15" y="6"/>
                      <a:pt x="16" y="5"/>
                      <a:pt x="15" y="5"/>
                    </a:cubicBezTo>
                    <a:cubicBezTo>
                      <a:pt x="15" y="4"/>
                      <a:pt x="16" y="3"/>
                      <a:pt x="16" y="4"/>
                    </a:cubicBezTo>
                    <a:cubicBezTo>
                      <a:pt x="17" y="4"/>
                      <a:pt x="16" y="5"/>
                      <a:pt x="17" y="5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3" y="8"/>
                      <a:pt x="18" y="7"/>
                      <a:pt x="15" y="8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0" name="Freeform 1512"/>
              <p:cNvSpPr/>
              <p:nvPr/>
            </p:nvSpPr>
            <p:spPr bwMode="auto">
              <a:xfrm>
                <a:off x="577" y="3174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1" name="Freeform 1513"/>
              <p:cNvSpPr/>
              <p:nvPr/>
            </p:nvSpPr>
            <p:spPr bwMode="auto">
              <a:xfrm>
                <a:off x="577" y="3172"/>
                <a:ext cx="3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2" name="Freeform 1514"/>
              <p:cNvSpPr/>
              <p:nvPr/>
            </p:nvSpPr>
            <p:spPr bwMode="auto">
              <a:xfrm>
                <a:off x="585" y="3180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3" name="Rectangle 1515"/>
              <p:cNvSpPr>
                <a:spLocks noChangeArrowheads="1"/>
              </p:cNvSpPr>
              <p:nvPr/>
            </p:nvSpPr>
            <p:spPr bwMode="auto">
              <a:xfrm>
                <a:off x="585" y="3183"/>
                <a:ext cx="3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4" name="Freeform 1516"/>
              <p:cNvSpPr/>
              <p:nvPr/>
            </p:nvSpPr>
            <p:spPr bwMode="auto">
              <a:xfrm>
                <a:off x="547" y="3183"/>
                <a:ext cx="49" cy="27"/>
              </a:xfrm>
              <a:custGeom>
                <a:avLst/>
                <a:gdLst>
                  <a:gd name="T0" fmla="*/ 5 w 18"/>
                  <a:gd name="T1" fmla="*/ 3 h 10"/>
                  <a:gd name="T2" fmla="*/ 3 w 18"/>
                  <a:gd name="T3" fmla="*/ 4 h 10"/>
                  <a:gd name="T4" fmla="*/ 4 w 18"/>
                  <a:gd name="T5" fmla="*/ 3 h 10"/>
                  <a:gd name="T6" fmla="*/ 0 w 18"/>
                  <a:gd name="T7" fmla="*/ 3 h 10"/>
                  <a:gd name="T8" fmla="*/ 9 w 18"/>
                  <a:gd name="T9" fmla="*/ 6 h 10"/>
                  <a:gd name="T10" fmla="*/ 9 w 18"/>
                  <a:gd name="T11" fmla="*/ 7 h 10"/>
                  <a:gd name="T12" fmla="*/ 12 w 18"/>
                  <a:gd name="T13" fmla="*/ 5 h 10"/>
                  <a:gd name="T14" fmla="*/ 12 w 18"/>
                  <a:gd name="T15" fmla="*/ 7 h 10"/>
                  <a:gd name="T16" fmla="*/ 14 w 18"/>
                  <a:gd name="T17" fmla="*/ 6 h 10"/>
                  <a:gd name="T18" fmla="*/ 14 w 18"/>
                  <a:gd name="T19" fmla="*/ 5 h 10"/>
                  <a:gd name="T20" fmla="*/ 14 w 18"/>
                  <a:gd name="T21" fmla="*/ 5 h 10"/>
                  <a:gd name="T22" fmla="*/ 14 w 18"/>
                  <a:gd name="T23" fmla="*/ 5 h 10"/>
                  <a:gd name="T24" fmla="*/ 15 w 18"/>
                  <a:gd name="T25" fmla="*/ 4 h 10"/>
                  <a:gd name="T26" fmla="*/ 15 w 18"/>
                  <a:gd name="T27" fmla="*/ 5 h 10"/>
                  <a:gd name="T28" fmla="*/ 15 w 18"/>
                  <a:gd name="T29" fmla="*/ 3 h 10"/>
                  <a:gd name="T30" fmla="*/ 16 w 18"/>
                  <a:gd name="T31" fmla="*/ 4 h 10"/>
                  <a:gd name="T32" fmla="*/ 16 w 18"/>
                  <a:gd name="T33" fmla="*/ 1 h 10"/>
                  <a:gd name="T34" fmla="*/ 15 w 18"/>
                  <a:gd name="T35" fmla="*/ 1 h 10"/>
                  <a:gd name="T36" fmla="*/ 15 w 18"/>
                  <a:gd name="T37" fmla="*/ 3 h 10"/>
                  <a:gd name="T38" fmla="*/ 15 w 18"/>
                  <a:gd name="T39" fmla="*/ 2 h 10"/>
                  <a:gd name="T40" fmla="*/ 15 w 18"/>
                  <a:gd name="T41" fmla="*/ 4 h 10"/>
                  <a:gd name="T42" fmla="*/ 14 w 18"/>
                  <a:gd name="T43" fmla="*/ 2 h 10"/>
                  <a:gd name="T44" fmla="*/ 12 w 18"/>
                  <a:gd name="T45" fmla="*/ 2 h 10"/>
                  <a:gd name="T46" fmla="*/ 12 w 18"/>
                  <a:gd name="T47" fmla="*/ 1 h 10"/>
                  <a:gd name="T48" fmla="*/ 12 w 18"/>
                  <a:gd name="T49" fmla="*/ 2 h 10"/>
                  <a:gd name="T50" fmla="*/ 13 w 18"/>
                  <a:gd name="T51" fmla="*/ 3 h 10"/>
                  <a:gd name="T52" fmla="*/ 13 w 18"/>
                  <a:gd name="T53" fmla="*/ 5 h 10"/>
                  <a:gd name="T54" fmla="*/ 13 w 18"/>
                  <a:gd name="T55" fmla="*/ 5 h 10"/>
                  <a:gd name="T56" fmla="*/ 12 w 18"/>
                  <a:gd name="T57" fmla="*/ 3 h 10"/>
                  <a:gd name="T58" fmla="*/ 12 w 18"/>
                  <a:gd name="T59" fmla="*/ 4 h 10"/>
                  <a:gd name="T60" fmla="*/ 11 w 18"/>
                  <a:gd name="T61" fmla="*/ 2 h 10"/>
                  <a:gd name="T62" fmla="*/ 12 w 18"/>
                  <a:gd name="T63" fmla="*/ 4 h 10"/>
                  <a:gd name="T64" fmla="*/ 9 w 18"/>
                  <a:gd name="T65" fmla="*/ 5 h 10"/>
                  <a:gd name="T66" fmla="*/ 9 w 18"/>
                  <a:gd name="T67" fmla="*/ 4 h 10"/>
                  <a:gd name="T68" fmla="*/ 9 w 18"/>
                  <a:gd name="T69" fmla="*/ 5 h 10"/>
                  <a:gd name="T70" fmla="*/ 7 w 18"/>
                  <a:gd name="T71" fmla="*/ 4 h 10"/>
                  <a:gd name="T72" fmla="*/ 7 w 18"/>
                  <a:gd name="T73" fmla="*/ 5 h 10"/>
                  <a:gd name="T74" fmla="*/ 5 w 18"/>
                  <a:gd name="T75" fmla="*/ 4 h 10"/>
                  <a:gd name="T76" fmla="*/ 5 w 18"/>
                  <a:gd name="T77" fmla="*/ 4 h 10"/>
                  <a:gd name="T78" fmla="*/ 3 w 18"/>
                  <a:gd name="T79" fmla="*/ 5 h 10"/>
                  <a:gd name="T80" fmla="*/ 5 w 18"/>
                  <a:gd name="T81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8" h="10">
                    <a:moveTo>
                      <a:pt x="5" y="3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4" y="3"/>
                      <a:pt x="2" y="3"/>
                      <a:pt x="4" y="3"/>
                    </a:cubicBezTo>
                    <a:cubicBezTo>
                      <a:pt x="2" y="3"/>
                      <a:pt x="2" y="1"/>
                      <a:pt x="0" y="3"/>
                    </a:cubicBezTo>
                    <a:cubicBezTo>
                      <a:pt x="3" y="5"/>
                      <a:pt x="6" y="9"/>
                      <a:pt x="9" y="6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5"/>
                      <a:pt x="11" y="10"/>
                      <a:pt x="12" y="5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3" y="8"/>
                      <a:pt x="13" y="4"/>
                      <a:pt x="14" y="6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4"/>
                      <a:pt x="14" y="4"/>
                      <a:pt x="15" y="4"/>
                    </a:cubicBezTo>
                    <a:cubicBezTo>
                      <a:pt x="15" y="5"/>
                      <a:pt x="15" y="4"/>
                      <a:pt x="15" y="5"/>
                    </a:cubicBezTo>
                    <a:cubicBezTo>
                      <a:pt x="16" y="5"/>
                      <a:pt x="15" y="4"/>
                      <a:pt x="15" y="3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3"/>
                      <a:pt x="18" y="4"/>
                      <a:pt x="16" y="1"/>
                    </a:cubicBezTo>
                    <a:cubicBezTo>
                      <a:pt x="16" y="1"/>
                      <a:pt x="15" y="1"/>
                      <a:pt x="15" y="1"/>
                    </a:cubicBezTo>
                    <a:cubicBezTo>
                      <a:pt x="14" y="0"/>
                      <a:pt x="15" y="1"/>
                      <a:pt x="15" y="3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7" y="5"/>
                      <a:pt x="14" y="2"/>
                      <a:pt x="15" y="4"/>
                    </a:cubicBezTo>
                    <a:cubicBezTo>
                      <a:pt x="14" y="3"/>
                      <a:pt x="14" y="2"/>
                      <a:pt x="14" y="2"/>
                    </a:cubicBezTo>
                    <a:cubicBezTo>
                      <a:pt x="12" y="0"/>
                      <a:pt x="14" y="4"/>
                      <a:pt x="12" y="2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2"/>
                      <a:pt x="12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5"/>
                    </a:cubicBezTo>
                    <a:cubicBezTo>
                      <a:pt x="13" y="4"/>
                      <a:pt x="13" y="6"/>
                      <a:pt x="13" y="5"/>
                    </a:cubicBezTo>
                    <a:cubicBezTo>
                      <a:pt x="12" y="4"/>
                      <a:pt x="13" y="4"/>
                      <a:pt x="12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3"/>
                      <a:pt x="11" y="2"/>
                    </a:cubicBezTo>
                    <a:cubicBezTo>
                      <a:pt x="11" y="3"/>
                      <a:pt x="12" y="3"/>
                      <a:pt x="12" y="4"/>
                    </a:cubicBezTo>
                    <a:cubicBezTo>
                      <a:pt x="11" y="3"/>
                      <a:pt x="10" y="4"/>
                      <a:pt x="9" y="5"/>
                    </a:cubicBezTo>
                    <a:cubicBezTo>
                      <a:pt x="9" y="5"/>
                      <a:pt x="9" y="3"/>
                      <a:pt x="9" y="4"/>
                    </a:cubicBezTo>
                    <a:cubicBezTo>
                      <a:pt x="9" y="3"/>
                      <a:pt x="9" y="4"/>
                      <a:pt x="9" y="5"/>
                    </a:cubicBezTo>
                    <a:cubicBezTo>
                      <a:pt x="8" y="6"/>
                      <a:pt x="7" y="5"/>
                      <a:pt x="7" y="4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6" y="6"/>
                      <a:pt x="6" y="3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3" y="6"/>
                      <a:pt x="3" y="5"/>
                    </a:cubicBezTo>
                    <a:cubicBezTo>
                      <a:pt x="4" y="4"/>
                      <a:pt x="4" y="4"/>
                      <a:pt x="5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5" name="Freeform 1517"/>
              <p:cNvSpPr/>
              <p:nvPr/>
            </p:nvSpPr>
            <p:spPr bwMode="auto">
              <a:xfrm>
                <a:off x="547" y="3185"/>
                <a:ext cx="6" cy="6"/>
              </a:xfrm>
              <a:custGeom>
                <a:avLst/>
                <a:gdLst>
                  <a:gd name="T0" fmla="*/ 1 w 2"/>
                  <a:gd name="T1" fmla="*/ 1 h 2"/>
                  <a:gd name="T2" fmla="*/ 2 w 2"/>
                  <a:gd name="T3" fmla="*/ 1 h 2"/>
                  <a:gd name="T4" fmla="*/ 0 w 2"/>
                  <a:gd name="T5" fmla="*/ 0 h 2"/>
                  <a:gd name="T6" fmla="*/ 0 w 2"/>
                  <a:gd name="T7" fmla="*/ 2 h 2"/>
                  <a:gd name="T8" fmla="*/ 1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6" name="Freeform 1518"/>
              <p:cNvSpPr/>
              <p:nvPr/>
            </p:nvSpPr>
            <p:spPr bwMode="auto">
              <a:xfrm>
                <a:off x="544" y="3155"/>
                <a:ext cx="25" cy="33"/>
              </a:xfrm>
              <a:custGeom>
                <a:avLst/>
                <a:gdLst>
                  <a:gd name="T0" fmla="*/ 6 w 9"/>
                  <a:gd name="T1" fmla="*/ 4 h 12"/>
                  <a:gd name="T2" fmla="*/ 6 w 9"/>
                  <a:gd name="T3" fmla="*/ 2 h 12"/>
                  <a:gd name="T4" fmla="*/ 1 w 9"/>
                  <a:gd name="T5" fmla="*/ 6 h 12"/>
                  <a:gd name="T6" fmla="*/ 2 w 9"/>
                  <a:gd name="T7" fmla="*/ 8 h 12"/>
                  <a:gd name="T8" fmla="*/ 0 w 9"/>
                  <a:gd name="T9" fmla="*/ 9 h 12"/>
                  <a:gd name="T10" fmla="*/ 2 w 9"/>
                  <a:gd name="T11" fmla="*/ 11 h 12"/>
                  <a:gd name="T12" fmla="*/ 1 w 9"/>
                  <a:gd name="T13" fmla="*/ 10 h 12"/>
                  <a:gd name="T14" fmla="*/ 2 w 9"/>
                  <a:gd name="T15" fmla="*/ 10 h 12"/>
                  <a:gd name="T16" fmla="*/ 2 w 9"/>
                  <a:gd name="T17" fmla="*/ 9 h 12"/>
                  <a:gd name="T18" fmla="*/ 3 w 9"/>
                  <a:gd name="T19" fmla="*/ 9 h 12"/>
                  <a:gd name="T20" fmla="*/ 2 w 9"/>
                  <a:gd name="T21" fmla="*/ 6 h 12"/>
                  <a:gd name="T22" fmla="*/ 4 w 9"/>
                  <a:gd name="T23" fmla="*/ 7 h 12"/>
                  <a:gd name="T24" fmla="*/ 5 w 9"/>
                  <a:gd name="T25" fmla="*/ 6 h 12"/>
                  <a:gd name="T26" fmla="*/ 5 w 9"/>
                  <a:gd name="T27" fmla="*/ 6 h 12"/>
                  <a:gd name="T28" fmla="*/ 4 w 9"/>
                  <a:gd name="T29" fmla="*/ 4 h 12"/>
                  <a:gd name="T30" fmla="*/ 6 w 9"/>
                  <a:gd name="T31" fmla="*/ 6 h 12"/>
                  <a:gd name="T32" fmla="*/ 8 w 9"/>
                  <a:gd name="T33" fmla="*/ 4 h 12"/>
                  <a:gd name="T34" fmla="*/ 8 w 9"/>
                  <a:gd name="T35" fmla="*/ 2 h 12"/>
                  <a:gd name="T36" fmla="*/ 8 w 9"/>
                  <a:gd name="T37" fmla="*/ 4 h 12"/>
                  <a:gd name="T38" fmla="*/ 9 w 9"/>
                  <a:gd name="T39" fmla="*/ 4 h 12"/>
                  <a:gd name="T40" fmla="*/ 9 w 9"/>
                  <a:gd name="T41" fmla="*/ 1 h 12"/>
                  <a:gd name="T42" fmla="*/ 6 w 9"/>
                  <a:gd name="T4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12">
                    <a:moveTo>
                      <a:pt x="6" y="4"/>
                    </a:move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2" y="5"/>
                      <a:pt x="1" y="6"/>
                    </a:cubicBezTo>
                    <a:cubicBezTo>
                      <a:pt x="0" y="6"/>
                      <a:pt x="1" y="7"/>
                      <a:pt x="2" y="8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9"/>
                      <a:pt x="0" y="12"/>
                      <a:pt x="2" y="11"/>
                    </a:cubicBezTo>
                    <a:cubicBezTo>
                      <a:pt x="2" y="10"/>
                      <a:pt x="1" y="10"/>
                      <a:pt x="1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8"/>
                      <a:pt x="0" y="7"/>
                      <a:pt x="2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5"/>
                      <a:pt x="5" y="6"/>
                    </a:cubicBezTo>
                    <a:cubicBezTo>
                      <a:pt x="5" y="6"/>
                      <a:pt x="5" y="5"/>
                      <a:pt x="5" y="6"/>
                    </a:cubicBezTo>
                    <a:cubicBezTo>
                      <a:pt x="5" y="6"/>
                      <a:pt x="4" y="5"/>
                      <a:pt x="4" y="4"/>
                    </a:cubicBezTo>
                    <a:cubicBezTo>
                      <a:pt x="5" y="3"/>
                      <a:pt x="5" y="5"/>
                      <a:pt x="6" y="6"/>
                    </a:cubicBezTo>
                    <a:cubicBezTo>
                      <a:pt x="6" y="5"/>
                      <a:pt x="7" y="3"/>
                      <a:pt x="8" y="4"/>
                    </a:cubicBezTo>
                    <a:cubicBezTo>
                      <a:pt x="7" y="3"/>
                      <a:pt x="8" y="2"/>
                      <a:pt x="8" y="2"/>
                    </a:cubicBezTo>
                    <a:cubicBezTo>
                      <a:pt x="8" y="3"/>
                      <a:pt x="8" y="3"/>
                      <a:pt x="8" y="4"/>
                    </a:cubicBezTo>
                    <a:cubicBezTo>
                      <a:pt x="8" y="4"/>
                      <a:pt x="9" y="4"/>
                      <a:pt x="9" y="4"/>
                    </a:cubicBezTo>
                    <a:cubicBezTo>
                      <a:pt x="8" y="3"/>
                      <a:pt x="8" y="1"/>
                      <a:pt x="9" y="1"/>
                    </a:cubicBezTo>
                    <a:cubicBezTo>
                      <a:pt x="7" y="0"/>
                      <a:pt x="7" y="4"/>
                      <a:pt x="6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7" name="Rectangle 1519"/>
              <p:cNvSpPr>
                <a:spLocks noChangeArrowheads="1"/>
              </p:cNvSpPr>
              <p:nvPr/>
            </p:nvSpPr>
            <p:spPr bwMode="auto">
              <a:xfrm>
                <a:off x="561" y="3161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8" name="Freeform 1520"/>
              <p:cNvSpPr/>
              <p:nvPr/>
            </p:nvSpPr>
            <p:spPr bwMode="auto">
              <a:xfrm>
                <a:off x="1005" y="3193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0 h 3"/>
                  <a:gd name="T4" fmla="*/ 2 w 2"/>
                  <a:gd name="T5" fmla="*/ 3 h 3"/>
                  <a:gd name="T6" fmla="*/ 2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0" y="0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9" name="Freeform 1521"/>
              <p:cNvSpPr/>
              <p:nvPr/>
            </p:nvSpPr>
            <p:spPr bwMode="auto">
              <a:xfrm>
                <a:off x="999" y="3185"/>
                <a:ext cx="6" cy="14"/>
              </a:xfrm>
              <a:custGeom>
                <a:avLst/>
                <a:gdLst>
                  <a:gd name="T0" fmla="*/ 0 w 2"/>
                  <a:gd name="T1" fmla="*/ 0 h 5"/>
                  <a:gd name="T2" fmla="*/ 0 w 2"/>
                  <a:gd name="T3" fmla="*/ 0 h 5"/>
                  <a:gd name="T4" fmla="*/ 2 w 2"/>
                  <a:gd name="T5" fmla="*/ 5 h 5"/>
                  <a:gd name="T6" fmla="*/ 2 w 2"/>
                  <a:gd name="T7" fmla="*/ 1 h 5"/>
                  <a:gd name="T8" fmla="*/ 1 w 2"/>
                  <a:gd name="T9" fmla="*/ 3 h 5"/>
                  <a:gd name="T10" fmla="*/ 1 w 2"/>
                  <a:gd name="T11" fmla="*/ 1 h 5"/>
                  <a:gd name="T12" fmla="*/ 0 w 2"/>
                  <a:gd name="T13" fmla="*/ 1 h 5"/>
                  <a:gd name="T14" fmla="*/ 0 w 2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5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2" y="5"/>
                    </a:cubicBezTo>
                    <a:cubicBezTo>
                      <a:pt x="2" y="4"/>
                      <a:pt x="2" y="3"/>
                      <a:pt x="2" y="1"/>
                    </a:cubicBezTo>
                    <a:cubicBezTo>
                      <a:pt x="1" y="2"/>
                      <a:pt x="2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0" y="0"/>
                      <a:pt x="1" y="1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0" name="Freeform 1522"/>
              <p:cNvSpPr/>
              <p:nvPr/>
            </p:nvSpPr>
            <p:spPr bwMode="auto">
              <a:xfrm>
                <a:off x="999" y="3191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1" name="Freeform 1523"/>
              <p:cNvSpPr/>
              <p:nvPr/>
            </p:nvSpPr>
            <p:spPr bwMode="auto">
              <a:xfrm>
                <a:off x="999" y="3191"/>
                <a:ext cx="3" cy="5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0 h 2"/>
                  <a:gd name="T4" fmla="*/ 1 w 1"/>
                  <a:gd name="T5" fmla="*/ 2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1" y="2"/>
                      <a:pt x="1" y="2"/>
                      <a:pt x="1" y="2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2" name="Freeform 1524"/>
              <p:cNvSpPr/>
              <p:nvPr/>
            </p:nvSpPr>
            <p:spPr bwMode="auto">
              <a:xfrm>
                <a:off x="996" y="3196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3" name="Freeform 1525"/>
              <p:cNvSpPr/>
              <p:nvPr/>
            </p:nvSpPr>
            <p:spPr bwMode="auto">
              <a:xfrm>
                <a:off x="996" y="3188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0 w 1"/>
                  <a:gd name="T3" fmla="*/ 3 h 4"/>
                  <a:gd name="T4" fmla="*/ 0 w 1"/>
                  <a:gd name="T5" fmla="*/ 3 h 4"/>
                  <a:gd name="T6" fmla="*/ 0 w 1"/>
                  <a:gd name="T7" fmla="*/ 1 h 4"/>
                  <a:gd name="T8" fmla="*/ 1 w 1"/>
                  <a:gd name="T9" fmla="*/ 1 h 4"/>
                  <a:gd name="T10" fmla="*/ 0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1" y="2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4" name="Freeform 1526"/>
              <p:cNvSpPr/>
              <p:nvPr/>
            </p:nvSpPr>
            <p:spPr bwMode="auto">
              <a:xfrm>
                <a:off x="996" y="3193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5" name="Rectangle 1527"/>
              <p:cNvSpPr>
                <a:spLocks noChangeArrowheads="1"/>
              </p:cNvSpPr>
              <p:nvPr/>
            </p:nvSpPr>
            <p:spPr bwMode="auto">
              <a:xfrm>
                <a:off x="999" y="3193"/>
                <a:ext cx="1" cy="3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6" name="Freeform 1528"/>
              <p:cNvSpPr/>
              <p:nvPr/>
            </p:nvSpPr>
            <p:spPr bwMode="auto">
              <a:xfrm>
                <a:off x="994" y="3185"/>
                <a:ext cx="2" cy="14"/>
              </a:xfrm>
              <a:custGeom>
                <a:avLst/>
                <a:gdLst>
                  <a:gd name="T0" fmla="*/ 0 w 1"/>
                  <a:gd name="T1" fmla="*/ 5 h 5"/>
                  <a:gd name="T2" fmla="*/ 1 w 1"/>
                  <a:gd name="T3" fmla="*/ 3 h 5"/>
                  <a:gd name="T4" fmla="*/ 0 w 1"/>
                  <a:gd name="T5" fmla="*/ 0 h 5"/>
                  <a:gd name="T6" fmla="*/ 0 w 1"/>
                  <a:gd name="T7" fmla="*/ 1 h 5"/>
                  <a:gd name="T8" fmla="*/ 0 w 1"/>
                  <a:gd name="T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5">
                    <a:moveTo>
                      <a:pt x="0" y="5"/>
                    </a:moveTo>
                    <a:cubicBezTo>
                      <a:pt x="0" y="2"/>
                      <a:pt x="1" y="5"/>
                      <a:pt x="1" y="3"/>
                    </a:cubicBezTo>
                    <a:cubicBezTo>
                      <a:pt x="0" y="3"/>
                      <a:pt x="0" y="2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4"/>
                      <a:pt x="0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7" name="Freeform 1529"/>
              <p:cNvSpPr/>
              <p:nvPr/>
            </p:nvSpPr>
            <p:spPr bwMode="auto">
              <a:xfrm>
                <a:off x="991" y="318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8" name="Freeform 1530"/>
              <p:cNvSpPr/>
              <p:nvPr/>
            </p:nvSpPr>
            <p:spPr bwMode="auto">
              <a:xfrm>
                <a:off x="988" y="3185"/>
                <a:ext cx="3" cy="8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2 h 3"/>
                  <a:gd name="T4" fmla="*/ 1 w 1"/>
                  <a:gd name="T5" fmla="*/ 2 h 3"/>
                  <a:gd name="T6" fmla="*/ 1 w 1"/>
                  <a:gd name="T7" fmla="*/ 1 h 3"/>
                  <a:gd name="T8" fmla="*/ 1 w 1"/>
                  <a:gd name="T9" fmla="*/ 3 h 3"/>
                  <a:gd name="T10" fmla="*/ 1 w 1"/>
                  <a:gd name="T11" fmla="*/ 2 h 3"/>
                  <a:gd name="T12" fmla="*/ 1 w 1"/>
                  <a:gd name="T13" fmla="*/ 3 h 3"/>
                  <a:gd name="T14" fmla="*/ 1 w 1"/>
                  <a:gd name="T15" fmla="*/ 1 h 3"/>
                  <a:gd name="T16" fmla="*/ 1 w 1"/>
                  <a:gd name="T17" fmla="*/ 1 h 3"/>
                  <a:gd name="T18" fmla="*/ 1 w 1"/>
                  <a:gd name="T19" fmla="*/ 0 h 3"/>
                  <a:gd name="T20" fmla="*/ 1 w 1"/>
                  <a:gd name="T21" fmla="*/ 2 h 3"/>
                  <a:gd name="T22" fmla="*/ 0 w 1"/>
                  <a:gd name="T2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3"/>
                      <a:pt x="1" y="2"/>
                      <a:pt x="1" y="3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2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9" name="Rectangle 1531"/>
              <p:cNvSpPr>
                <a:spLocks noChangeArrowheads="1"/>
              </p:cNvSpPr>
              <p:nvPr/>
            </p:nvSpPr>
            <p:spPr bwMode="auto">
              <a:xfrm>
                <a:off x="991" y="3191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0" name="Freeform 1532"/>
              <p:cNvSpPr/>
              <p:nvPr/>
            </p:nvSpPr>
            <p:spPr bwMode="auto">
              <a:xfrm>
                <a:off x="985" y="3188"/>
                <a:ext cx="14" cy="3"/>
              </a:xfrm>
              <a:custGeom>
                <a:avLst/>
                <a:gdLst>
                  <a:gd name="T0" fmla="*/ 1 w 5"/>
                  <a:gd name="T1" fmla="*/ 1 h 1"/>
                  <a:gd name="T2" fmla="*/ 2 w 5"/>
                  <a:gd name="T3" fmla="*/ 1 h 1"/>
                  <a:gd name="T4" fmla="*/ 1 w 5"/>
                  <a:gd name="T5" fmla="*/ 1 h 1"/>
                  <a:gd name="T6" fmla="*/ 2 w 5"/>
                  <a:gd name="T7" fmla="*/ 1 h 1"/>
                  <a:gd name="T8" fmla="*/ 2 w 5"/>
                  <a:gd name="T9" fmla="*/ 1 h 1"/>
                  <a:gd name="T10" fmla="*/ 4 w 5"/>
                  <a:gd name="T11" fmla="*/ 0 h 1"/>
                  <a:gd name="T12" fmla="*/ 3 w 5"/>
                  <a:gd name="T13" fmla="*/ 1 h 1"/>
                  <a:gd name="T14" fmla="*/ 4 w 5"/>
                  <a:gd name="T15" fmla="*/ 0 h 1"/>
                  <a:gd name="T16" fmla="*/ 3 w 5"/>
                  <a:gd name="T17" fmla="*/ 0 h 1"/>
                  <a:gd name="T18" fmla="*/ 2 w 5"/>
                  <a:gd name="T19" fmla="*/ 0 h 1"/>
                  <a:gd name="T20" fmla="*/ 1 w 5"/>
                  <a:gd name="T2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">
                    <a:moveTo>
                      <a:pt x="1" y="1"/>
                    </a:move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3" y="1"/>
                      <a:pt x="2" y="1"/>
                    </a:cubicBezTo>
                    <a:cubicBezTo>
                      <a:pt x="2" y="1"/>
                      <a:pt x="4" y="0"/>
                      <a:pt x="4" y="0"/>
                    </a:cubicBezTo>
                    <a:cubicBezTo>
                      <a:pt x="3" y="1"/>
                      <a:pt x="3" y="0"/>
                      <a:pt x="3" y="1"/>
                    </a:cubicBezTo>
                    <a:cubicBezTo>
                      <a:pt x="3" y="0"/>
                      <a:pt x="5" y="1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1" name="Freeform 1533"/>
              <p:cNvSpPr/>
              <p:nvPr/>
            </p:nvSpPr>
            <p:spPr bwMode="auto">
              <a:xfrm>
                <a:off x="985" y="3191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0"/>
                    </a:cubicBezTo>
                    <a:cubicBezTo>
                      <a:pt x="1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2" name="Freeform 1534"/>
              <p:cNvSpPr/>
              <p:nvPr/>
            </p:nvSpPr>
            <p:spPr bwMode="auto">
              <a:xfrm>
                <a:off x="994" y="3188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3" name="Freeform 1535"/>
              <p:cNvSpPr/>
              <p:nvPr/>
            </p:nvSpPr>
            <p:spPr bwMode="auto">
              <a:xfrm>
                <a:off x="988" y="318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4" name="Freeform 1536"/>
              <p:cNvSpPr/>
              <p:nvPr/>
            </p:nvSpPr>
            <p:spPr bwMode="auto">
              <a:xfrm>
                <a:off x="985" y="3169"/>
                <a:ext cx="25" cy="22"/>
              </a:xfrm>
              <a:custGeom>
                <a:avLst/>
                <a:gdLst>
                  <a:gd name="T0" fmla="*/ 7 w 9"/>
                  <a:gd name="T1" fmla="*/ 5 h 8"/>
                  <a:gd name="T2" fmla="*/ 7 w 9"/>
                  <a:gd name="T3" fmla="*/ 4 h 8"/>
                  <a:gd name="T4" fmla="*/ 8 w 9"/>
                  <a:gd name="T5" fmla="*/ 2 h 8"/>
                  <a:gd name="T6" fmla="*/ 9 w 9"/>
                  <a:gd name="T7" fmla="*/ 0 h 8"/>
                  <a:gd name="T8" fmla="*/ 8 w 9"/>
                  <a:gd name="T9" fmla="*/ 1 h 8"/>
                  <a:gd name="T10" fmla="*/ 8 w 9"/>
                  <a:gd name="T11" fmla="*/ 0 h 8"/>
                  <a:gd name="T12" fmla="*/ 6 w 9"/>
                  <a:gd name="T13" fmla="*/ 0 h 8"/>
                  <a:gd name="T14" fmla="*/ 5 w 9"/>
                  <a:gd name="T15" fmla="*/ 1 h 8"/>
                  <a:gd name="T16" fmla="*/ 1 w 9"/>
                  <a:gd name="T17" fmla="*/ 4 h 8"/>
                  <a:gd name="T18" fmla="*/ 3 w 9"/>
                  <a:gd name="T19" fmla="*/ 5 h 8"/>
                  <a:gd name="T20" fmla="*/ 2 w 9"/>
                  <a:gd name="T21" fmla="*/ 5 h 8"/>
                  <a:gd name="T22" fmla="*/ 2 w 9"/>
                  <a:gd name="T23" fmla="*/ 5 h 8"/>
                  <a:gd name="T24" fmla="*/ 1 w 9"/>
                  <a:gd name="T25" fmla="*/ 6 h 8"/>
                  <a:gd name="T26" fmla="*/ 3 w 9"/>
                  <a:gd name="T27" fmla="*/ 7 h 8"/>
                  <a:gd name="T28" fmla="*/ 0 w 9"/>
                  <a:gd name="T29" fmla="*/ 6 h 8"/>
                  <a:gd name="T30" fmla="*/ 2 w 9"/>
                  <a:gd name="T31" fmla="*/ 7 h 8"/>
                  <a:gd name="T32" fmla="*/ 4 w 9"/>
                  <a:gd name="T33" fmla="*/ 7 h 8"/>
                  <a:gd name="T34" fmla="*/ 5 w 9"/>
                  <a:gd name="T35" fmla="*/ 7 h 8"/>
                  <a:gd name="T36" fmla="*/ 3 w 9"/>
                  <a:gd name="T37" fmla="*/ 4 h 8"/>
                  <a:gd name="T38" fmla="*/ 4 w 9"/>
                  <a:gd name="T39" fmla="*/ 5 h 8"/>
                  <a:gd name="T40" fmla="*/ 5 w 9"/>
                  <a:gd name="T41" fmla="*/ 5 h 8"/>
                  <a:gd name="T42" fmla="*/ 4 w 9"/>
                  <a:gd name="T43" fmla="*/ 3 h 8"/>
                  <a:gd name="T44" fmla="*/ 5 w 9"/>
                  <a:gd name="T45" fmla="*/ 3 h 8"/>
                  <a:gd name="T46" fmla="*/ 5 w 9"/>
                  <a:gd name="T47" fmla="*/ 3 h 8"/>
                  <a:gd name="T48" fmla="*/ 6 w 9"/>
                  <a:gd name="T49" fmla="*/ 4 h 8"/>
                  <a:gd name="T50" fmla="*/ 5 w 9"/>
                  <a:gd name="T51" fmla="*/ 1 h 8"/>
                  <a:gd name="T52" fmla="*/ 6 w 9"/>
                  <a:gd name="T53" fmla="*/ 4 h 8"/>
                  <a:gd name="T54" fmla="*/ 6 w 9"/>
                  <a:gd name="T55" fmla="*/ 3 h 8"/>
                  <a:gd name="T56" fmla="*/ 6 w 9"/>
                  <a:gd name="T57" fmla="*/ 2 h 8"/>
                  <a:gd name="T58" fmla="*/ 6 w 9"/>
                  <a:gd name="T59" fmla="*/ 4 h 8"/>
                  <a:gd name="T60" fmla="*/ 6 w 9"/>
                  <a:gd name="T61" fmla="*/ 3 h 8"/>
                  <a:gd name="T62" fmla="*/ 6 w 9"/>
                  <a:gd name="T63" fmla="*/ 1 h 8"/>
                  <a:gd name="T64" fmla="*/ 7 w 9"/>
                  <a:gd name="T65" fmla="*/ 2 h 8"/>
                  <a:gd name="T66" fmla="*/ 6 w 9"/>
                  <a:gd name="T67" fmla="*/ 4 h 8"/>
                  <a:gd name="T68" fmla="*/ 6 w 9"/>
                  <a:gd name="T69" fmla="*/ 5 h 8"/>
                  <a:gd name="T70" fmla="*/ 7 w 9"/>
                  <a:gd name="T71" fmla="*/ 3 h 8"/>
                  <a:gd name="T72" fmla="*/ 7 w 9"/>
                  <a:gd name="T7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" h="8">
                    <a:moveTo>
                      <a:pt x="7" y="5"/>
                    </a:moveTo>
                    <a:cubicBezTo>
                      <a:pt x="7" y="4"/>
                      <a:pt x="7" y="4"/>
                      <a:pt x="7" y="4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8" y="2"/>
                      <a:pt x="9" y="1"/>
                      <a:pt x="9" y="0"/>
                    </a:cubicBezTo>
                    <a:cubicBezTo>
                      <a:pt x="9" y="0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7" y="0"/>
                      <a:pt x="7" y="1"/>
                      <a:pt x="6" y="0"/>
                    </a:cubicBezTo>
                    <a:cubicBezTo>
                      <a:pt x="6" y="0"/>
                      <a:pt x="5" y="1"/>
                      <a:pt x="5" y="1"/>
                    </a:cubicBezTo>
                    <a:cubicBezTo>
                      <a:pt x="3" y="1"/>
                      <a:pt x="3" y="3"/>
                      <a:pt x="1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5"/>
                      <a:pt x="3" y="6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0" y="4"/>
                      <a:pt x="1" y="6"/>
                      <a:pt x="1" y="6"/>
                    </a:cubicBezTo>
                    <a:cubicBezTo>
                      <a:pt x="1" y="6"/>
                      <a:pt x="3" y="6"/>
                      <a:pt x="3" y="7"/>
                    </a:cubicBezTo>
                    <a:cubicBezTo>
                      <a:pt x="1" y="6"/>
                      <a:pt x="3" y="7"/>
                      <a:pt x="0" y="6"/>
                    </a:cubicBezTo>
                    <a:cubicBezTo>
                      <a:pt x="0" y="7"/>
                      <a:pt x="2" y="7"/>
                      <a:pt x="2" y="7"/>
                    </a:cubicBezTo>
                    <a:cubicBezTo>
                      <a:pt x="3" y="7"/>
                      <a:pt x="3" y="7"/>
                      <a:pt x="4" y="7"/>
                    </a:cubicBezTo>
                    <a:cubicBezTo>
                      <a:pt x="5" y="7"/>
                      <a:pt x="3" y="7"/>
                      <a:pt x="5" y="7"/>
                    </a:cubicBezTo>
                    <a:cubicBezTo>
                      <a:pt x="5" y="8"/>
                      <a:pt x="3" y="6"/>
                      <a:pt x="3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3" y="4"/>
                      <a:pt x="4" y="3"/>
                      <a:pt x="5" y="5"/>
                    </a:cubicBezTo>
                    <a:cubicBezTo>
                      <a:pt x="5" y="4"/>
                      <a:pt x="6" y="5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6" y="4"/>
                      <a:pt x="6" y="4"/>
                    </a:cubicBezTo>
                    <a:cubicBezTo>
                      <a:pt x="5" y="3"/>
                      <a:pt x="5" y="2"/>
                      <a:pt x="5" y="1"/>
                    </a:cubicBezTo>
                    <a:cubicBezTo>
                      <a:pt x="5" y="2"/>
                      <a:pt x="6" y="3"/>
                      <a:pt x="6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4"/>
                      <a:pt x="6" y="2"/>
                      <a:pt x="6" y="2"/>
                    </a:cubicBezTo>
                    <a:cubicBezTo>
                      <a:pt x="6" y="2"/>
                      <a:pt x="6" y="3"/>
                      <a:pt x="6" y="4"/>
                    </a:cubicBezTo>
                    <a:cubicBezTo>
                      <a:pt x="6" y="5"/>
                      <a:pt x="6" y="2"/>
                      <a:pt x="6" y="3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2"/>
                      <a:pt x="7" y="2"/>
                    </a:cubicBezTo>
                    <a:cubicBezTo>
                      <a:pt x="7" y="4"/>
                      <a:pt x="7" y="3"/>
                      <a:pt x="6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5" name="Rectangle 1537"/>
              <p:cNvSpPr>
                <a:spLocks noChangeArrowheads="1"/>
              </p:cNvSpPr>
              <p:nvPr/>
            </p:nvSpPr>
            <p:spPr bwMode="auto">
              <a:xfrm>
                <a:off x="1002" y="3183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6" name="Freeform 1538"/>
              <p:cNvSpPr/>
              <p:nvPr/>
            </p:nvSpPr>
            <p:spPr bwMode="auto">
              <a:xfrm>
                <a:off x="1005" y="318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7" name="Rectangle 1539"/>
              <p:cNvSpPr>
                <a:spLocks noChangeArrowheads="1"/>
              </p:cNvSpPr>
              <p:nvPr/>
            </p:nvSpPr>
            <p:spPr bwMode="auto">
              <a:xfrm>
                <a:off x="1002" y="3169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8" name="Freeform 1540"/>
              <p:cNvSpPr/>
              <p:nvPr/>
            </p:nvSpPr>
            <p:spPr bwMode="auto">
              <a:xfrm>
                <a:off x="1002" y="3180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9" name="Freeform 1541"/>
              <p:cNvSpPr/>
              <p:nvPr/>
            </p:nvSpPr>
            <p:spPr bwMode="auto">
              <a:xfrm>
                <a:off x="1002" y="318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40" name="Rectangle 1542"/>
              <p:cNvSpPr>
                <a:spLocks noChangeArrowheads="1"/>
              </p:cNvSpPr>
              <p:nvPr/>
            </p:nvSpPr>
            <p:spPr bwMode="auto">
              <a:xfrm>
                <a:off x="1002" y="3183"/>
                <a:ext cx="1" cy="2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41" name="Freeform 1543"/>
              <p:cNvSpPr/>
              <p:nvPr/>
            </p:nvSpPr>
            <p:spPr bwMode="auto">
              <a:xfrm>
                <a:off x="1002" y="3172"/>
                <a:ext cx="22" cy="16"/>
              </a:xfrm>
              <a:custGeom>
                <a:avLst/>
                <a:gdLst>
                  <a:gd name="T0" fmla="*/ 7 w 8"/>
                  <a:gd name="T1" fmla="*/ 6 h 6"/>
                  <a:gd name="T2" fmla="*/ 8 w 8"/>
                  <a:gd name="T3" fmla="*/ 4 h 6"/>
                  <a:gd name="T4" fmla="*/ 4 w 8"/>
                  <a:gd name="T5" fmla="*/ 4 h 6"/>
                  <a:gd name="T6" fmla="*/ 7 w 8"/>
                  <a:gd name="T7" fmla="*/ 3 h 6"/>
                  <a:gd name="T8" fmla="*/ 4 w 8"/>
                  <a:gd name="T9" fmla="*/ 2 h 6"/>
                  <a:gd name="T10" fmla="*/ 5 w 8"/>
                  <a:gd name="T11" fmla="*/ 1 h 6"/>
                  <a:gd name="T12" fmla="*/ 2 w 8"/>
                  <a:gd name="T13" fmla="*/ 3 h 6"/>
                  <a:gd name="T14" fmla="*/ 5 w 8"/>
                  <a:gd name="T15" fmla="*/ 0 h 6"/>
                  <a:gd name="T16" fmla="*/ 5 w 8"/>
                  <a:gd name="T17" fmla="*/ 0 h 6"/>
                  <a:gd name="T18" fmla="*/ 3 w 8"/>
                  <a:gd name="T19" fmla="*/ 0 h 6"/>
                  <a:gd name="T20" fmla="*/ 2 w 8"/>
                  <a:gd name="T21" fmla="*/ 2 h 6"/>
                  <a:gd name="T22" fmla="*/ 1 w 8"/>
                  <a:gd name="T23" fmla="*/ 3 h 6"/>
                  <a:gd name="T24" fmla="*/ 2 w 8"/>
                  <a:gd name="T25" fmla="*/ 3 h 6"/>
                  <a:gd name="T26" fmla="*/ 1 w 8"/>
                  <a:gd name="T27" fmla="*/ 4 h 6"/>
                  <a:gd name="T28" fmla="*/ 2 w 8"/>
                  <a:gd name="T29" fmla="*/ 3 h 6"/>
                  <a:gd name="T30" fmla="*/ 1 w 8"/>
                  <a:gd name="T31" fmla="*/ 4 h 6"/>
                  <a:gd name="T32" fmla="*/ 2 w 8"/>
                  <a:gd name="T33" fmla="*/ 3 h 6"/>
                  <a:gd name="T34" fmla="*/ 2 w 8"/>
                  <a:gd name="T35" fmla="*/ 4 h 6"/>
                  <a:gd name="T36" fmla="*/ 3 w 8"/>
                  <a:gd name="T37" fmla="*/ 3 h 6"/>
                  <a:gd name="T38" fmla="*/ 2 w 8"/>
                  <a:gd name="T39" fmla="*/ 4 h 6"/>
                  <a:gd name="T40" fmla="*/ 3 w 8"/>
                  <a:gd name="T41" fmla="*/ 3 h 6"/>
                  <a:gd name="T42" fmla="*/ 2 w 8"/>
                  <a:gd name="T43" fmla="*/ 5 h 6"/>
                  <a:gd name="T44" fmla="*/ 3 w 8"/>
                  <a:gd name="T45" fmla="*/ 4 h 6"/>
                  <a:gd name="T46" fmla="*/ 2 w 8"/>
                  <a:gd name="T47" fmla="*/ 4 h 6"/>
                  <a:gd name="T48" fmla="*/ 5 w 8"/>
                  <a:gd name="T49" fmla="*/ 3 h 6"/>
                  <a:gd name="T50" fmla="*/ 3 w 8"/>
                  <a:gd name="T51" fmla="*/ 4 h 6"/>
                  <a:gd name="T52" fmla="*/ 3 w 8"/>
                  <a:gd name="T53" fmla="*/ 5 h 6"/>
                  <a:gd name="T54" fmla="*/ 3 w 8"/>
                  <a:gd name="T55" fmla="*/ 5 h 6"/>
                  <a:gd name="T56" fmla="*/ 4 w 8"/>
                  <a:gd name="T57" fmla="*/ 5 h 6"/>
                  <a:gd name="T58" fmla="*/ 4 w 8"/>
                  <a:gd name="T59" fmla="*/ 5 h 6"/>
                  <a:gd name="T60" fmla="*/ 5 w 8"/>
                  <a:gd name="T61" fmla="*/ 5 h 6"/>
                  <a:gd name="T62" fmla="*/ 4 w 8"/>
                  <a:gd name="T63" fmla="*/ 5 h 6"/>
                  <a:gd name="T64" fmla="*/ 6 w 8"/>
                  <a:gd name="T65" fmla="*/ 6 h 6"/>
                  <a:gd name="T66" fmla="*/ 5 w 8"/>
                  <a:gd name="T67" fmla="*/ 5 h 6"/>
                  <a:gd name="T68" fmla="*/ 7 w 8"/>
                  <a:gd name="T6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6">
                    <a:moveTo>
                      <a:pt x="7" y="6"/>
                    </a:moveTo>
                    <a:cubicBezTo>
                      <a:pt x="8" y="5"/>
                      <a:pt x="8" y="5"/>
                      <a:pt x="8" y="4"/>
                    </a:cubicBezTo>
                    <a:cubicBezTo>
                      <a:pt x="7" y="3"/>
                      <a:pt x="5" y="4"/>
                      <a:pt x="4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1"/>
                      <a:pt x="4" y="2"/>
                    </a:cubicBezTo>
                    <a:cubicBezTo>
                      <a:pt x="5" y="2"/>
                      <a:pt x="5" y="1"/>
                      <a:pt x="5" y="1"/>
                    </a:cubicBezTo>
                    <a:cubicBezTo>
                      <a:pt x="5" y="1"/>
                      <a:pt x="2" y="4"/>
                      <a:pt x="2" y="3"/>
                    </a:cubicBezTo>
                    <a:cubicBezTo>
                      <a:pt x="4" y="2"/>
                      <a:pt x="3" y="2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3" y="1"/>
                      <a:pt x="2" y="2"/>
                      <a:pt x="2" y="2"/>
                    </a:cubicBezTo>
                    <a:cubicBezTo>
                      <a:pt x="2" y="2"/>
                      <a:pt x="2" y="3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1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4"/>
                      <a:pt x="1" y="4"/>
                    </a:cubicBezTo>
                    <a:cubicBezTo>
                      <a:pt x="2" y="4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2" y="4"/>
                      <a:pt x="3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0" y="5"/>
                      <a:pt x="2" y="5"/>
                    </a:cubicBezTo>
                    <a:cubicBezTo>
                      <a:pt x="2" y="4"/>
                      <a:pt x="3" y="4"/>
                      <a:pt x="3" y="4"/>
                    </a:cubicBezTo>
                    <a:cubicBezTo>
                      <a:pt x="4" y="4"/>
                      <a:pt x="2" y="4"/>
                      <a:pt x="2" y="4"/>
                    </a:cubicBezTo>
                    <a:cubicBezTo>
                      <a:pt x="3" y="4"/>
                      <a:pt x="4" y="4"/>
                      <a:pt x="5" y="3"/>
                    </a:cubicBezTo>
                    <a:cubicBezTo>
                      <a:pt x="4" y="4"/>
                      <a:pt x="5" y="4"/>
                      <a:pt x="3" y="4"/>
                    </a:cubicBezTo>
                    <a:cubicBezTo>
                      <a:pt x="3" y="5"/>
                      <a:pt x="4" y="4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5" y="5"/>
                      <a:pt x="2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4" y="5"/>
                    </a:cubicBezTo>
                    <a:cubicBezTo>
                      <a:pt x="6" y="5"/>
                      <a:pt x="6" y="6"/>
                      <a:pt x="6" y="6"/>
                    </a:cubicBezTo>
                    <a:cubicBezTo>
                      <a:pt x="7" y="6"/>
                      <a:pt x="6" y="5"/>
                      <a:pt x="5" y="5"/>
                    </a:cubicBezTo>
                    <a:cubicBezTo>
                      <a:pt x="6" y="5"/>
                      <a:pt x="7" y="5"/>
                      <a:pt x="7" y="6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42" name="Freeform 1544"/>
              <p:cNvSpPr/>
              <p:nvPr/>
            </p:nvSpPr>
            <p:spPr bwMode="auto">
              <a:xfrm>
                <a:off x="1007" y="318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43" name="Freeform 1545"/>
              <p:cNvSpPr/>
              <p:nvPr/>
            </p:nvSpPr>
            <p:spPr bwMode="auto">
              <a:xfrm>
                <a:off x="1002" y="3183"/>
                <a:ext cx="19" cy="24"/>
              </a:xfrm>
              <a:custGeom>
                <a:avLst/>
                <a:gdLst>
                  <a:gd name="T0" fmla="*/ 4 w 7"/>
                  <a:gd name="T1" fmla="*/ 3 h 9"/>
                  <a:gd name="T2" fmla="*/ 2 w 7"/>
                  <a:gd name="T3" fmla="*/ 2 h 9"/>
                  <a:gd name="T4" fmla="*/ 5 w 7"/>
                  <a:gd name="T5" fmla="*/ 4 h 9"/>
                  <a:gd name="T6" fmla="*/ 5 w 7"/>
                  <a:gd name="T7" fmla="*/ 5 h 9"/>
                  <a:gd name="T8" fmla="*/ 3 w 7"/>
                  <a:gd name="T9" fmla="*/ 3 h 9"/>
                  <a:gd name="T10" fmla="*/ 3 w 7"/>
                  <a:gd name="T11" fmla="*/ 3 h 9"/>
                  <a:gd name="T12" fmla="*/ 4 w 7"/>
                  <a:gd name="T13" fmla="*/ 4 h 9"/>
                  <a:gd name="T14" fmla="*/ 4 w 7"/>
                  <a:gd name="T15" fmla="*/ 5 h 9"/>
                  <a:gd name="T16" fmla="*/ 4 w 7"/>
                  <a:gd name="T17" fmla="*/ 5 h 9"/>
                  <a:gd name="T18" fmla="*/ 2 w 7"/>
                  <a:gd name="T19" fmla="*/ 3 h 9"/>
                  <a:gd name="T20" fmla="*/ 4 w 7"/>
                  <a:gd name="T21" fmla="*/ 8 h 9"/>
                  <a:gd name="T22" fmla="*/ 5 w 7"/>
                  <a:gd name="T23" fmla="*/ 8 h 9"/>
                  <a:gd name="T24" fmla="*/ 3 w 7"/>
                  <a:gd name="T25" fmla="*/ 6 h 9"/>
                  <a:gd name="T26" fmla="*/ 4 w 7"/>
                  <a:gd name="T27" fmla="*/ 6 h 9"/>
                  <a:gd name="T28" fmla="*/ 5 w 7"/>
                  <a:gd name="T29" fmla="*/ 7 h 9"/>
                  <a:gd name="T30" fmla="*/ 7 w 7"/>
                  <a:gd name="T31" fmla="*/ 4 h 9"/>
                  <a:gd name="T32" fmla="*/ 7 w 7"/>
                  <a:gd name="T33" fmla="*/ 4 h 9"/>
                  <a:gd name="T34" fmla="*/ 6 w 7"/>
                  <a:gd name="T35" fmla="*/ 3 h 9"/>
                  <a:gd name="T36" fmla="*/ 4 w 7"/>
                  <a:gd name="T37" fmla="*/ 2 h 9"/>
                  <a:gd name="T38" fmla="*/ 5 w 7"/>
                  <a:gd name="T39" fmla="*/ 2 h 9"/>
                  <a:gd name="T40" fmla="*/ 3 w 7"/>
                  <a:gd name="T41" fmla="*/ 1 h 9"/>
                  <a:gd name="T42" fmla="*/ 2 w 7"/>
                  <a:gd name="T43" fmla="*/ 1 h 9"/>
                  <a:gd name="T44" fmla="*/ 1 w 7"/>
                  <a:gd name="T45" fmla="*/ 1 h 9"/>
                  <a:gd name="T46" fmla="*/ 4 w 7"/>
                  <a:gd name="T47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" h="9">
                    <a:moveTo>
                      <a:pt x="4" y="3"/>
                    </a:moveTo>
                    <a:cubicBezTo>
                      <a:pt x="4" y="3"/>
                      <a:pt x="3" y="2"/>
                      <a:pt x="2" y="2"/>
                    </a:cubicBezTo>
                    <a:cubicBezTo>
                      <a:pt x="3" y="3"/>
                      <a:pt x="4" y="3"/>
                      <a:pt x="5" y="4"/>
                    </a:cubicBezTo>
                    <a:cubicBezTo>
                      <a:pt x="4" y="3"/>
                      <a:pt x="6" y="4"/>
                      <a:pt x="5" y="5"/>
                    </a:cubicBezTo>
                    <a:cubicBezTo>
                      <a:pt x="5" y="4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3" y="4"/>
                      <a:pt x="4" y="4"/>
                    </a:cubicBezTo>
                    <a:cubicBezTo>
                      <a:pt x="5" y="5"/>
                      <a:pt x="5" y="6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3" y="4"/>
                      <a:pt x="3" y="4"/>
                      <a:pt x="2" y="3"/>
                    </a:cubicBezTo>
                    <a:cubicBezTo>
                      <a:pt x="3" y="5"/>
                      <a:pt x="2" y="6"/>
                      <a:pt x="4" y="8"/>
                    </a:cubicBezTo>
                    <a:cubicBezTo>
                      <a:pt x="5" y="9"/>
                      <a:pt x="5" y="8"/>
                      <a:pt x="5" y="8"/>
                    </a:cubicBezTo>
                    <a:cubicBezTo>
                      <a:pt x="4" y="7"/>
                      <a:pt x="4" y="6"/>
                      <a:pt x="3" y="6"/>
                    </a:cubicBezTo>
                    <a:cubicBezTo>
                      <a:pt x="4" y="6"/>
                      <a:pt x="3" y="5"/>
                      <a:pt x="4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7" y="5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4"/>
                      <a:pt x="6" y="3"/>
                      <a:pt x="6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5" y="2"/>
                    </a:cubicBezTo>
                    <a:cubicBezTo>
                      <a:pt x="4" y="2"/>
                      <a:pt x="3" y="2"/>
                      <a:pt x="3" y="1"/>
                    </a:cubicBezTo>
                    <a:cubicBezTo>
                      <a:pt x="2" y="1"/>
                      <a:pt x="3" y="1"/>
                      <a:pt x="2" y="1"/>
                    </a:cubicBezTo>
                    <a:cubicBezTo>
                      <a:pt x="0" y="0"/>
                      <a:pt x="3" y="2"/>
                      <a:pt x="1" y="1"/>
                    </a:cubicBezTo>
                    <a:lnTo>
                      <a:pt x="4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44" name="Freeform 1546"/>
              <p:cNvSpPr/>
              <p:nvPr/>
            </p:nvSpPr>
            <p:spPr bwMode="auto">
              <a:xfrm>
                <a:off x="1010" y="3185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3 h 3"/>
                  <a:gd name="T4" fmla="*/ 3 w 3"/>
                  <a:gd name="T5" fmla="*/ 3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3" y="3"/>
                    </a:ln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45" name="Freeform 1547"/>
              <p:cNvSpPr/>
              <p:nvPr/>
            </p:nvSpPr>
            <p:spPr bwMode="auto">
              <a:xfrm>
                <a:off x="1018" y="3191"/>
                <a:ext cx="6" cy="0"/>
              </a:xfrm>
              <a:custGeom>
                <a:avLst/>
                <a:gdLst>
                  <a:gd name="T0" fmla="*/ 2 w 2"/>
                  <a:gd name="T1" fmla="*/ 1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46" name="Freeform 1548"/>
              <p:cNvSpPr/>
              <p:nvPr/>
            </p:nvSpPr>
            <p:spPr bwMode="auto">
              <a:xfrm>
                <a:off x="1007" y="3191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47" name="Freeform 1549"/>
              <p:cNvSpPr/>
              <p:nvPr/>
            </p:nvSpPr>
            <p:spPr bwMode="auto">
              <a:xfrm>
                <a:off x="1007" y="3196"/>
                <a:ext cx="6" cy="14"/>
              </a:xfrm>
              <a:custGeom>
                <a:avLst/>
                <a:gdLst>
                  <a:gd name="T0" fmla="*/ 1 w 2"/>
                  <a:gd name="T1" fmla="*/ 5 h 5"/>
                  <a:gd name="T2" fmla="*/ 2 w 2"/>
                  <a:gd name="T3" fmla="*/ 4 h 5"/>
                  <a:gd name="T4" fmla="*/ 0 w 2"/>
                  <a:gd name="T5" fmla="*/ 0 h 5"/>
                  <a:gd name="T6" fmla="*/ 1 w 2"/>
                  <a:gd name="T7" fmla="*/ 3 h 5"/>
                  <a:gd name="T8" fmla="*/ 0 w 2"/>
                  <a:gd name="T9" fmla="*/ 3 h 5"/>
                  <a:gd name="T10" fmla="*/ 1 w 2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5">
                    <a:moveTo>
                      <a:pt x="1" y="5"/>
                    </a:moveTo>
                    <a:cubicBezTo>
                      <a:pt x="1" y="4"/>
                      <a:pt x="1" y="3"/>
                      <a:pt x="2" y="4"/>
                    </a:cubicBezTo>
                    <a:cubicBezTo>
                      <a:pt x="2" y="2"/>
                      <a:pt x="1" y="2"/>
                      <a:pt x="0" y="0"/>
                    </a:cubicBezTo>
                    <a:cubicBezTo>
                      <a:pt x="0" y="0"/>
                      <a:pt x="1" y="2"/>
                      <a:pt x="1" y="3"/>
                    </a:cubicBezTo>
                    <a:cubicBezTo>
                      <a:pt x="0" y="2"/>
                      <a:pt x="1" y="3"/>
                      <a:pt x="0" y="3"/>
                    </a:cubicBez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48" name="Freeform 1550"/>
              <p:cNvSpPr/>
              <p:nvPr/>
            </p:nvSpPr>
            <p:spPr bwMode="auto">
              <a:xfrm>
                <a:off x="972" y="3191"/>
                <a:ext cx="35" cy="19"/>
              </a:xfrm>
              <a:custGeom>
                <a:avLst/>
                <a:gdLst>
                  <a:gd name="T0" fmla="*/ 10 w 13"/>
                  <a:gd name="T1" fmla="*/ 3 h 7"/>
                  <a:gd name="T2" fmla="*/ 10 w 13"/>
                  <a:gd name="T3" fmla="*/ 4 h 7"/>
                  <a:gd name="T4" fmla="*/ 10 w 13"/>
                  <a:gd name="T5" fmla="*/ 3 h 7"/>
                  <a:gd name="T6" fmla="*/ 9 w 13"/>
                  <a:gd name="T7" fmla="*/ 2 h 7"/>
                  <a:gd name="T8" fmla="*/ 9 w 13"/>
                  <a:gd name="T9" fmla="*/ 3 h 7"/>
                  <a:gd name="T10" fmla="*/ 9 w 13"/>
                  <a:gd name="T11" fmla="*/ 3 h 7"/>
                  <a:gd name="T12" fmla="*/ 8 w 13"/>
                  <a:gd name="T13" fmla="*/ 5 h 7"/>
                  <a:gd name="T14" fmla="*/ 8 w 13"/>
                  <a:gd name="T15" fmla="*/ 2 h 7"/>
                  <a:gd name="T16" fmla="*/ 8 w 13"/>
                  <a:gd name="T17" fmla="*/ 6 h 7"/>
                  <a:gd name="T18" fmla="*/ 7 w 13"/>
                  <a:gd name="T19" fmla="*/ 4 h 7"/>
                  <a:gd name="T20" fmla="*/ 7 w 13"/>
                  <a:gd name="T21" fmla="*/ 4 h 7"/>
                  <a:gd name="T22" fmla="*/ 6 w 13"/>
                  <a:gd name="T23" fmla="*/ 4 h 7"/>
                  <a:gd name="T24" fmla="*/ 7 w 13"/>
                  <a:gd name="T25" fmla="*/ 2 h 7"/>
                  <a:gd name="T26" fmla="*/ 6 w 13"/>
                  <a:gd name="T27" fmla="*/ 2 h 7"/>
                  <a:gd name="T28" fmla="*/ 7 w 13"/>
                  <a:gd name="T29" fmla="*/ 2 h 7"/>
                  <a:gd name="T30" fmla="*/ 5 w 13"/>
                  <a:gd name="T31" fmla="*/ 2 h 7"/>
                  <a:gd name="T32" fmla="*/ 6 w 13"/>
                  <a:gd name="T33" fmla="*/ 1 h 7"/>
                  <a:gd name="T34" fmla="*/ 3 w 13"/>
                  <a:gd name="T35" fmla="*/ 3 h 7"/>
                  <a:gd name="T36" fmla="*/ 3 w 13"/>
                  <a:gd name="T37" fmla="*/ 2 h 7"/>
                  <a:gd name="T38" fmla="*/ 5 w 13"/>
                  <a:gd name="T39" fmla="*/ 1 h 7"/>
                  <a:gd name="T40" fmla="*/ 4 w 13"/>
                  <a:gd name="T41" fmla="*/ 1 h 7"/>
                  <a:gd name="T42" fmla="*/ 5 w 13"/>
                  <a:gd name="T43" fmla="*/ 0 h 7"/>
                  <a:gd name="T44" fmla="*/ 2 w 13"/>
                  <a:gd name="T45" fmla="*/ 1 h 7"/>
                  <a:gd name="T46" fmla="*/ 3 w 13"/>
                  <a:gd name="T47" fmla="*/ 0 h 7"/>
                  <a:gd name="T48" fmla="*/ 0 w 13"/>
                  <a:gd name="T49" fmla="*/ 1 h 7"/>
                  <a:gd name="T50" fmla="*/ 2 w 13"/>
                  <a:gd name="T51" fmla="*/ 5 h 7"/>
                  <a:gd name="T52" fmla="*/ 4 w 13"/>
                  <a:gd name="T53" fmla="*/ 4 h 7"/>
                  <a:gd name="T54" fmla="*/ 3 w 13"/>
                  <a:gd name="T55" fmla="*/ 6 h 7"/>
                  <a:gd name="T56" fmla="*/ 4 w 13"/>
                  <a:gd name="T57" fmla="*/ 4 h 7"/>
                  <a:gd name="T58" fmla="*/ 4 w 13"/>
                  <a:gd name="T59" fmla="*/ 6 h 7"/>
                  <a:gd name="T60" fmla="*/ 5 w 13"/>
                  <a:gd name="T61" fmla="*/ 4 h 7"/>
                  <a:gd name="T62" fmla="*/ 4 w 13"/>
                  <a:gd name="T63" fmla="*/ 7 h 7"/>
                  <a:gd name="T64" fmla="*/ 10 w 13"/>
                  <a:gd name="T65" fmla="*/ 6 h 7"/>
                  <a:gd name="T66" fmla="*/ 10 w 13"/>
                  <a:gd name="T67" fmla="*/ 5 h 7"/>
                  <a:gd name="T68" fmla="*/ 12 w 13"/>
                  <a:gd name="T69" fmla="*/ 4 h 7"/>
                  <a:gd name="T70" fmla="*/ 11 w 13"/>
                  <a:gd name="T71" fmla="*/ 3 h 7"/>
                  <a:gd name="T72" fmla="*/ 12 w 13"/>
                  <a:gd name="T73" fmla="*/ 6 h 7"/>
                  <a:gd name="T74" fmla="*/ 13 w 13"/>
                  <a:gd name="T75" fmla="*/ 5 h 7"/>
                  <a:gd name="T76" fmla="*/ 12 w 13"/>
                  <a:gd name="T77" fmla="*/ 5 h 7"/>
                  <a:gd name="T78" fmla="*/ 13 w 13"/>
                  <a:gd name="T79" fmla="*/ 5 h 7"/>
                  <a:gd name="T80" fmla="*/ 11 w 13"/>
                  <a:gd name="T81" fmla="*/ 2 h 7"/>
                  <a:gd name="T82" fmla="*/ 10 w 13"/>
                  <a:gd name="T83" fmla="*/ 1 h 7"/>
                  <a:gd name="T84" fmla="*/ 10 w 13"/>
                  <a:gd name="T85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3" h="7">
                    <a:moveTo>
                      <a:pt x="10" y="3"/>
                    </a:moveTo>
                    <a:cubicBezTo>
                      <a:pt x="10" y="3"/>
                      <a:pt x="10" y="4"/>
                      <a:pt x="10" y="4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9" y="1"/>
                      <a:pt x="10" y="3"/>
                      <a:pt x="9" y="2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2"/>
                      <a:pt x="9" y="4"/>
                      <a:pt x="9" y="3"/>
                    </a:cubicBezTo>
                    <a:cubicBezTo>
                      <a:pt x="8" y="4"/>
                      <a:pt x="8" y="4"/>
                      <a:pt x="8" y="5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8" y="3"/>
                      <a:pt x="8" y="4"/>
                      <a:pt x="8" y="6"/>
                    </a:cubicBezTo>
                    <a:cubicBezTo>
                      <a:pt x="7" y="4"/>
                      <a:pt x="7" y="6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2"/>
                      <a:pt x="6" y="4"/>
                      <a:pt x="6" y="4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3"/>
                      <a:pt x="6" y="3"/>
                      <a:pt x="6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5" y="3"/>
                      <a:pt x="6" y="2"/>
                      <a:pt x="5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4" y="1"/>
                      <a:pt x="5" y="2"/>
                      <a:pt x="3" y="3"/>
                    </a:cubicBezTo>
                    <a:cubicBezTo>
                      <a:pt x="6" y="1"/>
                      <a:pt x="2" y="3"/>
                      <a:pt x="3" y="2"/>
                    </a:cubicBezTo>
                    <a:cubicBezTo>
                      <a:pt x="4" y="1"/>
                      <a:pt x="4" y="2"/>
                      <a:pt x="5" y="1"/>
                    </a:cubicBezTo>
                    <a:cubicBezTo>
                      <a:pt x="3" y="2"/>
                      <a:pt x="4" y="1"/>
                      <a:pt x="4" y="1"/>
                    </a:cubicBezTo>
                    <a:cubicBezTo>
                      <a:pt x="5" y="1"/>
                      <a:pt x="4" y="1"/>
                      <a:pt x="5" y="0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1"/>
                      <a:pt x="1" y="1"/>
                      <a:pt x="0" y="1"/>
                    </a:cubicBezTo>
                    <a:cubicBezTo>
                      <a:pt x="1" y="2"/>
                      <a:pt x="2" y="3"/>
                      <a:pt x="2" y="5"/>
                    </a:cubicBezTo>
                    <a:cubicBezTo>
                      <a:pt x="4" y="3"/>
                      <a:pt x="3" y="5"/>
                      <a:pt x="4" y="4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6"/>
                      <a:pt x="4" y="5"/>
                      <a:pt x="4" y="4"/>
                    </a:cubicBezTo>
                    <a:cubicBezTo>
                      <a:pt x="5" y="4"/>
                      <a:pt x="4" y="5"/>
                      <a:pt x="4" y="6"/>
                    </a:cubicBezTo>
                    <a:cubicBezTo>
                      <a:pt x="4" y="6"/>
                      <a:pt x="4" y="5"/>
                      <a:pt x="5" y="4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6" y="7"/>
                      <a:pt x="8" y="5"/>
                      <a:pt x="10" y="6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1" y="6"/>
                      <a:pt x="10" y="2"/>
                      <a:pt x="12" y="4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4"/>
                      <a:pt x="12" y="5"/>
                      <a:pt x="12" y="6"/>
                    </a:cubicBezTo>
                    <a:cubicBezTo>
                      <a:pt x="12" y="5"/>
                      <a:pt x="13" y="6"/>
                      <a:pt x="13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4"/>
                      <a:pt x="13" y="4"/>
                      <a:pt x="13" y="5"/>
                    </a:cubicBezTo>
                    <a:cubicBezTo>
                      <a:pt x="13" y="4"/>
                      <a:pt x="12" y="3"/>
                      <a:pt x="11" y="2"/>
                    </a:cubicBezTo>
                    <a:cubicBezTo>
                      <a:pt x="12" y="5"/>
                      <a:pt x="10" y="0"/>
                      <a:pt x="10" y="1"/>
                    </a:cubicBezTo>
                    <a:cubicBezTo>
                      <a:pt x="10" y="2"/>
                      <a:pt x="10" y="2"/>
                      <a:pt x="1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49" name="Freeform 1551"/>
              <p:cNvSpPr/>
              <p:nvPr/>
            </p:nvSpPr>
            <p:spPr bwMode="auto">
              <a:xfrm>
                <a:off x="1005" y="32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0" name="Freeform 1552"/>
              <p:cNvSpPr/>
              <p:nvPr/>
            </p:nvSpPr>
            <p:spPr bwMode="auto">
              <a:xfrm>
                <a:off x="977" y="3191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1" name="Rectangle 1553"/>
              <p:cNvSpPr>
                <a:spLocks noChangeArrowheads="1"/>
              </p:cNvSpPr>
              <p:nvPr/>
            </p:nvSpPr>
            <p:spPr bwMode="auto">
              <a:xfrm>
                <a:off x="1007" y="3204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2" name="Freeform 1554"/>
              <p:cNvSpPr/>
              <p:nvPr/>
            </p:nvSpPr>
            <p:spPr bwMode="auto">
              <a:xfrm>
                <a:off x="1005" y="3196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3" name="Freeform 1555"/>
              <p:cNvSpPr/>
              <p:nvPr/>
            </p:nvSpPr>
            <p:spPr bwMode="auto">
              <a:xfrm>
                <a:off x="980" y="3185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4" name="Freeform 1556"/>
              <p:cNvSpPr/>
              <p:nvPr/>
            </p:nvSpPr>
            <p:spPr bwMode="auto">
              <a:xfrm>
                <a:off x="988" y="318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5" name="Freeform 1557"/>
              <p:cNvSpPr/>
              <p:nvPr/>
            </p:nvSpPr>
            <p:spPr bwMode="auto">
              <a:xfrm>
                <a:off x="969" y="3158"/>
                <a:ext cx="60" cy="33"/>
              </a:xfrm>
              <a:custGeom>
                <a:avLst/>
                <a:gdLst>
                  <a:gd name="T0" fmla="*/ 17 w 22"/>
                  <a:gd name="T1" fmla="*/ 9 h 12"/>
                  <a:gd name="T2" fmla="*/ 19 w 22"/>
                  <a:gd name="T3" fmla="*/ 11 h 12"/>
                  <a:gd name="T4" fmla="*/ 21 w 22"/>
                  <a:gd name="T5" fmla="*/ 10 h 12"/>
                  <a:gd name="T6" fmla="*/ 20 w 22"/>
                  <a:gd name="T7" fmla="*/ 7 h 12"/>
                  <a:gd name="T8" fmla="*/ 17 w 22"/>
                  <a:gd name="T9" fmla="*/ 3 h 12"/>
                  <a:gd name="T10" fmla="*/ 15 w 22"/>
                  <a:gd name="T11" fmla="*/ 2 h 12"/>
                  <a:gd name="T12" fmla="*/ 12 w 22"/>
                  <a:gd name="T13" fmla="*/ 3 h 12"/>
                  <a:gd name="T14" fmla="*/ 12 w 22"/>
                  <a:gd name="T15" fmla="*/ 2 h 12"/>
                  <a:gd name="T16" fmla="*/ 10 w 22"/>
                  <a:gd name="T17" fmla="*/ 2 h 12"/>
                  <a:gd name="T18" fmla="*/ 10 w 22"/>
                  <a:gd name="T19" fmla="*/ 5 h 12"/>
                  <a:gd name="T20" fmla="*/ 9 w 22"/>
                  <a:gd name="T21" fmla="*/ 5 h 12"/>
                  <a:gd name="T22" fmla="*/ 8 w 22"/>
                  <a:gd name="T23" fmla="*/ 4 h 12"/>
                  <a:gd name="T24" fmla="*/ 6 w 22"/>
                  <a:gd name="T25" fmla="*/ 5 h 12"/>
                  <a:gd name="T26" fmla="*/ 4 w 22"/>
                  <a:gd name="T27" fmla="*/ 5 h 12"/>
                  <a:gd name="T28" fmla="*/ 4 w 22"/>
                  <a:gd name="T29" fmla="*/ 7 h 12"/>
                  <a:gd name="T30" fmla="*/ 4 w 22"/>
                  <a:gd name="T31" fmla="*/ 8 h 12"/>
                  <a:gd name="T32" fmla="*/ 3 w 22"/>
                  <a:gd name="T33" fmla="*/ 8 h 12"/>
                  <a:gd name="T34" fmla="*/ 3 w 22"/>
                  <a:gd name="T35" fmla="*/ 9 h 12"/>
                  <a:gd name="T36" fmla="*/ 3 w 22"/>
                  <a:gd name="T37" fmla="*/ 12 h 12"/>
                  <a:gd name="T38" fmla="*/ 3 w 22"/>
                  <a:gd name="T39" fmla="*/ 10 h 12"/>
                  <a:gd name="T40" fmla="*/ 2 w 22"/>
                  <a:gd name="T41" fmla="*/ 10 h 12"/>
                  <a:gd name="T42" fmla="*/ 6 w 22"/>
                  <a:gd name="T43" fmla="*/ 10 h 12"/>
                  <a:gd name="T44" fmla="*/ 6 w 22"/>
                  <a:gd name="T45" fmla="*/ 10 h 12"/>
                  <a:gd name="T46" fmla="*/ 6 w 22"/>
                  <a:gd name="T47" fmla="*/ 9 h 12"/>
                  <a:gd name="T48" fmla="*/ 6 w 22"/>
                  <a:gd name="T49" fmla="*/ 9 h 12"/>
                  <a:gd name="T50" fmla="*/ 7 w 22"/>
                  <a:gd name="T51" fmla="*/ 9 h 12"/>
                  <a:gd name="T52" fmla="*/ 7 w 22"/>
                  <a:gd name="T53" fmla="*/ 8 h 12"/>
                  <a:gd name="T54" fmla="*/ 7 w 22"/>
                  <a:gd name="T55" fmla="*/ 8 h 12"/>
                  <a:gd name="T56" fmla="*/ 7 w 22"/>
                  <a:gd name="T57" fmla="*/ 8 h 12"/>
                  <a:gd name="T58" fmla="*/ 8 w 22"/>
                  <a:gd name="T59" fmla="*/ 7 h 12"/>
                  <a:gd name="T60" fmla="*/ 8 w 22"/>
                  <a:gd name="T61" fmla="*/ 6 h 12"/>
                  <a:gd name="T62" fmla="*/ 9 w 22"/>
                  <a:gd name="T63" fmla="*/ 8 h 12"/>
                  <a:gd name="T64" fmla="*/ 10 w 22"/>
                  <a:gd name="T65" fmla="*/ 8 h 12"/>
                  <a:gd name="T66" fmla="*/ 10 w 22"/>
                  <a:gd name="T67" fmla="*/ 6 h 12"/>
                  <a:gd name="T68" fmla="*/ 12 w 22"/>
                  <a:gd name="T69" fmla="*/ 5 h 12"/>
                  <a:gd name="T70" fmla="*/ 14 w 22"/>
                  <a:gd name="T71" fmla="*/ 5 h 12"/>
                  <a:gd name="T72" fmla="*/ 14 w 22"/>
                  <a:gd name="T73" fmla="*/ 5 h 12"/>
                  <a:gd name="T74" fmla="*/ 16 w 22"/>
                  <a:gd name="T75" fmla="*/ 6 h 12"/>
                  <a:gd name="T76" fmla="*/ 17 w 22"/>
                  <a:gd name="T77" fmla="*/ 4 h 12"/>
                  <a:gd name="T78" fmla="*/ 15 w 22"/>
                  <a:gd name="T79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2" h="12">
                    <a:moveTo>
                      <a:pt x="15" y="8"/>
                    </a:moveTo>
                    <a:cubicBezTo>
                      <a:pt x="16" y="8"/>
                      <a:pt x="16" y="8"/>
                      <a:pt x="17" y="9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7" y="9"/>
                      <a:pt x="17" y="10"/>
                      <a:pt x="19" y="11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9"/>
                      <a:pt x="20" y="10"/>
                      <a:pt x="21" y="10"/>
                    </a:cubicBezTo>
                    <a:cubicBezTo>
                      <a:pt x="20" y="9"/>
                      <a:pt x="18" y="8"/>
                      <a:pt x="18" y="7"/>
                    </a:cubicBezTo>
                    <a:cubicBezTo>
                      <a:pt x="18" y="7"/>
                      <a:pt x="19" y="7"/>
                      <a:pt x="20" y="7"/>
                    </a:cubicBezTo>
                    <a:cubicBezTo>
                      <a:pt x="20" y="6"/>
                      <a:pt x="18" y="7"/>
                      <a:pt x="17" y="6"/>
                    </a:cubicBezTo>
                    <a:cubicBezTo>
                      <a:pt x="22" y="4"/>
                      <a:pt x="15" y="6"/>
                      <a:pt x="17" y="3"/>
                    </a:cubicBezTo>
                    <a:cubicBezTo>
                      <a:pt x="17" y="3"/>
                      <a:pt x="16" y="3"/>
                      <a:pt x="15" y="3"/>
                    </a:cubicBezTo>
                    <a:cubicBezTo>
                      <a:pt x="16" y="2"/>
                      <a:pt x="15" y="3"/>
                      <a:pt x="15" y="2"/>
                    </a:cubicBezTo>
                    <a:cubicBezTo>
                      <a:pt x="14" y="5"/>
                      <a:pt x="14" y="0"/>
                      <a:pt x="13" y="4"/>
                    </a:cubicBezTo>
                    <a:cubicBezTo>
                      <a:pt x="12" y="3"/>
                      <a:pt x="13" y="4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2"/>
                      <a:pt x="12" y="4"/>
                      <a:pt x="12" y="2"/>
                    </a:cubicBezTo>
                    <a:cubicBezTo>
                      <a:pt x="11" y="2"/>
                      <a:pt x="11" y="4"/>
                      <a:pt x="11" y="5"/>
                    </a:cubicBezTo>
                    <a:cubicBezTo>
                      <a:pt x="10" y="4"/>
                      <a:pt x="11" y="4"/>
                      <a:pt x="10" y="2"/>
                    </a:cubicBezTo>
                    <a:cubicBezTo>
                      <a:pt x="10" y="4"/>
                      <a:pt x="10" y="3"/>
                      <a:pt x="10" y="4"/>
                    </a:cubicBezTo>
                    <a:cubicBezTo>
                      <a:pt x="10" y="4"/>
                      <a:pt x="10" y="4"/>
                      <a:pt x="10" y="5"/>
                    </a:cubicBezTo>
                    <a:cubicBezTo>
                      <a:pt x="9" y="5"/>
                      <a:pt x="10" y="7"/>
                      <a:pt x="9" y="7"/>
                    </a:cubicBezTo>
                    <a:cubicBezTo>
                      <a:pt x="8" y="5"/>
                      <a:pt x="10" y="7"/>
                      <a:pt x="9" y="5"/>
                    </a:cubicBezTo>
                    <a:cubicBezTo>
                      <a:pt x="9" y="4"/>
                      <a:pt x="9" y="4"/>
                      <a:pt x="9" y="3"/>
                    </a:cubicBezTo>
                    <a:cubicBezTo>
                      <a:pt x="9" y="3"/>
                      <a:pt x="8" y="3"/>
                      <a:pt x="8" y="4"/>
                    </a:cubicBezTo>
                    <a:cubicBezTo>
                      <a:pt x="7" y="4"/>
                      <a:pt x="8" y="3"/>
                      <a:pt x="7" y="3"/>
                    </a:cubicBezTo>
                    <a:cubicBezTo>
                      <a:pt x="6" y="3"/>
                      <a:pt x="7" y="6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5"/>
                      <a:pt x="4" y="4"/>
                      <a:pt x="4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3" y="4"/>
                      <a:pt x="6" y="8"/>
                      <a:pt x="4" y="7"/>
                    </a:cubicBezTo>
                    <a:cubicBezTo>
                      <a:pt x="5" y="8"/>
                      <a:pt x="6" y="9"/>
                      <a:pt x="6" y="9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9"/>
                      <a:pt x="3" y="7"/>
                      <a:pt x="3" y="6"/>
                    </a:cubicBezTo>
                    <a:cubicBezTo>
                      <a:pt x="3" y="6"/>
                      <a:pt x="2" y="7"/>
                      <a:pt x="3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1" y="8"/>
                      <a:pt x="5" y="9"/>
                      <a:pt x="3" y="9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9"/>
                      <a:pt x="0" y="11"/>
                      <a:pt x="3" y="12"/>
                    </a:cubicBezTo>
                    <a:cubicBezTo>
                      <a:pt x="3" y="12"/>
                      <a:pt x="5" y="11"/>
                      <a:pt x="6" y="11"/>
                    </a:cubicBezTo>
                    <a:cubicBezTo>
                      <a:pt x="5" y="11"/>
                      <a:pt x="4" y="11"/>
                      <a:pt x="3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0"/>
                      <a:pt x="3" y="10"/>
                      <a:pt x="2" y="10"/>
                    </a:cubicBezTo>
                    <a:cubicBezTo>
                      <a:pt x="1" y="9"/>
                      <a:pt x="3" y="10"/>
                      <a:pt x="2" y="9"/>
                    </a:cubicBezTo>
                    <a:cubicBezTo>
                      <a:pt x="4" y="10"/>
                      <a:pt x="4" y="10"/>
                      <a:pt x="6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6" y="10"/>
                    </a:cubicBezTo>
                    <a:cubicBezTo>
                      <a:pt x="4" y="9"/>
                      <a:pt x="7" y="10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5" y="8"/>
                      <a:pt x="5" y="7"/>
                    </a:cubicBezTo>
                    <a:cubicBezTo>
                      <a:pt x="6" y="9"/>
                      <a:pt x="6" y="8"/>
                      <a:pt x="7" y="9"/>
                    </a:cubicBezTo>
                    <a:cubicBezTo>
                      <a:pt x="6" y="8"/>
                      <a:pt x="7" y="8"/>
                      <a:pt x="6" y="7"/>
                    </a:cubicBezTo>
                    <a:cubicBezTo>
                      <a:pt x="6" y="7"/>
                      <a:pt x="7" y="7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7"/>
                      <a:pt x="7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7" y="6"/>
                      <a:pt x="8" y="7"/>
                    </a:cubicBezTo>
                    <a:cubicBezTo>
                      <a:pt x="8" y="7"/>
                      <a:pt x="8" y="6"/>
                      <a:pt x="7" y="5"/>
                    </a:cubicBezTo>
                    <a:cubicBezTo>
                      <a:pt x="8" y="5"/>
                      <a:pt x="8" y="7"/>
                      <a:pt x="8" y="6"/>
                    </a:cubicBezTo>
                    <a:cubicBezTo>
                      <a:pt x="8" y="5"/>
                      <a:pt x="9" y="7"/>
                      <a:pt x="9" y="6"/>
                    </a:cubicBezTo>
                    <a:cubicBezTo>
                      <a:pt x="9" y="8"/>
                      <a:pt x="9" y="6"/>
                      <a:pt x="9" y="8"/>
                    </a:cubicBezTo>
                    <a:cubicBezTo>
                      <a:pt x="9" y="9"/>
                      <a:pt x="9" y="6"/>
                      <a:pt x="10" y="6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7"/>
                      <a:pt x="10" y="6"/>
                      <a:pt x="10" y="7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7"/>
                      <a:pt x="11" y="6"/>
                      <a:pt x="11" y="7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8"/>
                      <a:pt x="13" y="5"/>
                      <a:pt x="13" y="4"/>
                    </a:cubicBezTo>
                    <a:cubicBezTo>
                      <a:pt x="14" y="4"/>
                      <a:pt x="14" y="4"/>
                      <a:pt x="14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4" y="6"/>
                      <a:pt x="13" y="7"/>
                      <a:pt x="14" y="5"/>
                    </a:cubicBezTo>
                    <a:cubicBezTo>
                      <a:pt x="15" y="5"/>
                      <a:pt x="14" y="6"/>
                      <a:pt x="14" y="7"/>
                    </a:cubicBezTo>
                    <a:cubicBezTo>
                      <a:pt x="16" y="5"/>
                      <a:pt x="13" y="9"/>
                      <a:pt x="16" y="6"/>
                    </a:cubicBezTo>
                    <a:cubicBezTo>
                      <a:pt x="16" y="6"/>
                      <a:pt x="16" y="5"/>
                      <a:pt x="16" y="5"/>
                    </a:cubicBezTo>
                    <a:cubicBezTo>
                      <a:pt x="16" y="4"/>
                      <a:pt x="16" y="4"/>
                      <a:pt x="17" y="4"/>
                    </a:cubicBezTo>
                    <a:cubicBezTo>
                      <a:pt x="17" y="4"/>
                      <a:pt x="17" y="5"/>
                      <a:pt x="17" y="5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4" y="8"/>
                      <a:pt x="19" y="7"/>
                      <a:pt x="15" y="8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6" name="Freeform 1558"/>
              <p:cNvSpPr/>
              <p:nvPr/>
            </p:nvSpPr>
            <p:spPr bwMode="auto">
              <a:xfrm>
                <a:off x="1005" y="3174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7" name="Freeform 1559"/>
              <p:cNvSpPr/>
              <p:nvPr/>
            </p:nvSpPr>
            <p:spPr bwMode="auto">
              <a:xfrm>
                <a:off x="1005" y="3172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8" name="Freeform 1560"/>
              <p:cNvSpPr/>
              <p:nvPr/>
            </p:nvSpPr>
            <p:spPr bwMode="auto">
              <a:xfrm>
                <a:off x="1010" y="3180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0" y="0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9" name="Freeform 1561"/>
              <p:cNvSpPr/>
              <p:nvPr/>
            </p:nvSpPr>
            <p:spPr bwMode="auto">
              <a:xfrm>
                <a:off x="1013" y="3183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60" name="Freeform 1562"/>
              <p:cNvSpPr/>
              <p:nvPr/>
            </p:nvSpPr>
            <p:spPr bwMode="auto">
              <a:xfrm>
                <a:off x="975" y="3183"/>
                <a:ext cx="49" cy="27"/>
              </a:xfrm>
              <a:custGeom>
                <a:avLst/>
                <a:gdLst>
                  <a:gd name="T0" fmla="*/ 4 w 18"/>
                  <a:gd name="T1" fmla="*/ 3 h 10"/>
                  <a:gd name="T2" fmla="*/ 3 w 18"/>
                  <a:gd name="T3" fmla="*/ 4 h 10"/>
                  <a:gd name="T4" fmla="*/ 3 w 18"/>
                  <a:gd name="T5" fmla="*/ 3 h 10"/>
                  <a:gd name="T6" fmla="*/ 0 w 18"/>
                  <a:gd name="T7" fmla="*/ 3 h 10"/>
                  <a:gd name="T8" fmla="*/ 9 w 18"/>
                  <a:gd name="T9" fmla="*/ 6 h 10"/>
                  <a:gd name="T10" fmla="*/ 9 w 18"/>
                  <a:gd name="T11" fmla="*/ 7 h 10"/>
                  <a:gd name="T12" fmla="*/ 12 w 18"/>
                  <a:gd name="T13" fmla="*/ 5 h 10"/>
                  <a:gd name="T14" fmla="*/ 12 w 18"/>
                  <a:gd name="T15" fmla="*/ 7 h 10"/>
                  <a:gd name="T16" fmla="*/ 14 w 18"/>
                  <a:gd name="T17" fmla="*/ 6 h 10"/>
                  <a:gd name="T18" fmla="*/ 13 w 18"/>
                  <a:gd name="T19" fmla="*/ 5 h 10"/>
                  <a:gd name="T20" fmla="*/ 14 w 18"/>
                  <a:gd name="T21" fmla="*/ 5 h 10"/>
                  <a:gd name="T22" fmla="*/ 14 w 18"/>
                  <a:gd name="T23" fmla="*/ 5 h 10"/>
                  <a:gd name="T24" fmla="*/ 15 w 18"/>
                  <a:gd name="T25" fmla="*/ 4 h 10"/>
                  <a:gd name="T26" fmla="*/ 15 w 18"/>
                  <a:gd name="T27" fmla="*/ 5 h 10"/>
                  <a:gd name="T28" fmla="*/ 15 w 18"/>
                  <a:gd name="T29" fmla="*/ 3 h 10"/>
                  <a:gd name="T30" fmla="*/ 16 w 18"/>
                  <a:gd name="T31" fmla="*/ 4 h 10"/>
                  <a:gd name="T32" fmla="*/ 16 w 18"/>
                  <a:gd name="T33" fmla="*/ 1 h 10"/>
                  <a:gd name="T34" fmla="*/ 15 w 18"/>
                  <a:gd name="T35" fmla="*/ 1 h 10"/>
                  <a:gd name="T36" fmla="*/ 15 w 18"/>
                  <a:gd name="T37" fmla="*/ 3 h 10"/>
                  <a:gd name="T38" fmla="*/ 15 w 18"/>
                  <a:gd name="T39" fmla="*/ 2 h 10"/>
                  <a:gd name="T40" fmla="*/ 14 w 18"/>
                  <a:gd name="T41" fmla="*/ 4 h 10"/>
                  <a:gd name="T42" fmla="*/ 14 w 18"/>
                  <a:gd name="T43" fmla="*/ 2 h 10"/>
                  <a:gd name="T44" fmla="*/ 12 w 18"/>
                  <a:gd name="T45" fmla="*/ 2 h 10"/>
                  <a:gd name="T46" fmla="*/ 12 w 18"/>
                  <a:gd name="T47" fmla="*/ 1 h 10"/>
                  <a:gd name="T48" fmla="*/ 12 w 18"/>
                  <a:gd name="T49" fmla="*/ 2 h 10"/>
                  <a:gd name="T50" fmla="*/ 12 w 18"/>
                  <a:gd name="T51" fmla="*/ 3 h 10"/>
                  <a:gd name="T52" fmla="*/ 13 w 18"/>
                  <a:gd name="T53" fmla="*/ 5 h 10"/>
                  <a:gd name="T54" fmla="*/ 12 w 18"/>
                  <a:gd name="T55" fmla="*/ 5 h 10"/>
                  <a:gd name="T56" fmla="*/ 12 w 18"/>
                  <a:gd name="T57" fmla="*/ 3 h 10"/>
                  <a:gd name="T58" fmla="*/ 12 w 18"/>
                  <a:gd name="T59" fmla="*/ 4 h 10"/>
                  <a:gd name="T60" fmla="*/ 11 w 18"/>
                  <a:gd name="T61" fmla="*/ 2 h 10"/>
                  <a:gd name="T62" fmla="*/ 11 w 18"/>
                  <a:gd name="T63" fmla="*/ 4 h 10"/>
                  <a:gd name="T64" fmla="*/ 9 w 18"/>
                  <a:gd name="T65" fmla="*/ 5 h 10"/>
                  <a:gd name="T66" fmla="*/ 9 w 18"/>
                  <a:gd name="T67" fmla="*/ 4 h 10"/>
                  <a:gd name="T68" fmla="*/ 8 w 18"/>
                  <a:gd name="T69" fmla="*/ 5 h 10"/>
                  <a:gd name="T70" fmla="*/ 7 w 18"/>
                  <a:gd name="T71" fmla="*/ 4 h 10"/>
                  <a:gd name="T72" fmla="*/ 7 w 18"/>
                  <a:gd name="T73" fmla="*/ 5 h 10"/>
                  <a:gd name="T74" fmla="*/ 5 w 18"/>
                  <a:gd name="T75" fmla="*/ 4 h 10"/>
                  <a:gd name="T76" fmla="*/ 5 w 18"/>
                  <a:gd name="T77" fmla="*/ 4 h 10"/>
                  <a:gd name="T78" fmla="*/ 3 w 18"/>
                  <a:gd name="T79" fmla="*/ 5 h 10"/>
                  <a:gd name="T80" fmla="*/ 4 w 18"/>
                  <a:gd name="T81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8" h="10">
                    <a:moveTo>
                      <a:pt x="4" y="3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2" y="3"/>
                      <a:pt x="3" y="3"/>
                    </a:cubicBezTo>
                    <a:cubicBezTo>
                      <a:pt x="1" y="3"/>
                      <a:pt x="2" y="1"/>
                      <a:pt x="0" y="3"/>
                    </a:cubicBezTo>
                    <a:cubicBezTo>
                      <a:pt x="3" y="5"/>
                      <a:pt x="6" y="9"/>
                      <a:pt x="9" y="6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5"/>
                      <a:pt x="11" y="10"/>
                      <a:pt x="12" y="5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3" y="8"/>
                      <a:pt x="12" y="4"/>
                      <a:pt x="14" y="6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4"/>
                      <a:pt x="14" y="4"/>
                      <a:pt x="15" y="4"/>
                    </a:cubicBezTo>
                    <a:cubicBezTo>
                      <a:pt x="15" y="5"/>
                      <a:pt x="15" y="4"/>
                      <a:pt x="15" y="5"/>
                    </a:cubicBezTo>
                    <a:cubicBezTo>
                      <a:pt x="15" y="5"/>
                      <a:pt x="15" y="4"/>
                      <a:pt x="15" y="3"/>
                    </a:cubicBezTo>
                    <a:cubicBezTo>
                      <a:pt x="15" y="4"/>
                      <a:pt x="15" y="4"/>
                      <a:pt x="16" y="4"/>
                    </a:cubicBezTo>
                    <a:cubicBezTo>
                      <a:pt x="16" y="3"/>
                      <a:pt x="18" y="4"/>
                      <a:pt x="16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4" y="0"/>
                      <a:pt x="14" y="1"/>
                      <a:pt x="15" y="3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6" y="5"/>
                      <a:pt x="14" y="2"/>
                      <a:pt x="14" y="4"/>
                    </a:cubicBezTo>
                    <a:cubicBezTo>
                      <a:pt x="14" y="3"/>
                      <a:pt x="14" y="2"/>
                      <a:pt x="14" y="2"/>
                    </a:cubicBezTo>
                    <a:cubicBezTo>
                      <a:pt x="12" y="0"/>
                      <a:pt x="14" y="4"/>
                      <a:pt x="12" y="2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2"/>
                      <a:pt x="12" y="2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3" y="4"/>
                      <a:pt x="13" y="5"/>
                    </a:cubicBezTo>
                    <a:cubicBezTo>
                      <a:pt x="12" y="4"/>
                      <a:pt x="13" y="6"/>
                      <a:pt x="12" y="5"/>
                    </a:cubicBezTo>
                    <a:cubicBezTo>
                      <a:pt x="12" y="4"/>
                      <a:pt x="12" y="4"/>
                      <a:pt x="12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1" y="3"/>
                      <a:pt x="11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1" y="3"/>
                      <a:pt x="10" y="4"/>
                      <a:pt x="9" y="5"/>
                    </a:cubicBezTo>
                    <a:cubicBezTo>
                      <a:pt x="9" y="5"/>
                      <a:pt x="9" y="3"/>
                      <a:pt x="9" y="4"/>
                    </a:cubicBezTo>
                    <a:cubicBezTo>
                      <a:pt x="9" y="3"/>
                      <a:pt x="9" y="4"/>
                      <a:pt x="8" y="5"/>
                    </a:cubicBezTo>
                    <a:cubicBezTo>
                      <a:pt x="8" y="6"/>
                      <a:pt x="7" y="5"/>
                      <a:pt x="7" y="4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6" y="6"/>
                      <a:pt x="6" y="3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3" y="6"/>
                      <a:pt x="3" y="5"/>
                    </a:cubicBezTo>
                    <a:cubicBezTo>
                      <a:pt x="4" y="4"/>
                      <a:pt x="4" y="4"/>
                      <a:pt x="4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61" name="Freeform 1563"/>
              <p:cNvSpPr/>
              <p:nvPr/>
            </p:nvSpPr>
            <p:spPr bwMode="auto">
              <a:xfrm>
                <a:off x="972" y="3185"/>
                <a:ext cx="8" cy="6"/>
              </a:xfrm>
              <a:custGeom>
                <a:avLst/>
                <a:gdLst>
                  <a:gd name="T0" fmla="*/ 1 w 3"/>
                  <a:gd name="T1" fmla="*/ 1 h 2"/>
                  <a:gd name="T2" fmla="*/ 3 w 3"/>
                  <a:gd name="T3" fmla="*/ 1 h 2"/>
                  <a:gd name="T4" fmla="*/ 0 w 3"/>
                  <a:gd name="T5" fmla="*/ 0 h 2"/>
                  <a:gd name="T6" fmla="*/ 1 w 3"/>
                  <a:gd name="T7" fmla="*/ 2 h 2"/>
                  <a:gd name="T8" fmla="*/ 1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1" y="1"/>
                      <a:pt x="0" y="2"/>
                      <a:pt x="1" y="2"/>
                    </a:cubicBezTo>
                    <a:cubicBezTo>
                      <a:pt x="1" y="1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62" name="Freeform 1564"/>
              <p:cNvSpPr/>
              <p:nvPr/>
            </p:nvSpPr>
            <p:spPr bwMode="auto">
              <a:xfrm>
                <a:off x="969" y="3155"/>
                <a:ext cx="25" cy="33"/>
              </a:xfrm>
              <a:custGeom>
                <a:avLst/>
                <a:gdLst>
                  <a:gd name="T0" fmla="*/ 7 w 9"/>
                  <a:gd name="T1" fmla="*/ 4 h 12"/>
                  <a:gd name="T2" fmla="*/ 6 w 9"/>
                  <a:gd name="T3" fmla="*/ 2 h 12"/>
                  <a:gd name="T4" fmla="*/ 1 w 9"/>
                  <a:gd name="T5" fmla="*/ 6 h 12"/>
                  <a:gd name="T6" fmla="*/ 2 w 9"/>
                  <a:gd name="T7" fmla="*/ 8 h 12"/>
                  <a:gd name="T8" fmla="*/ 1 w 9"/>
                  <a:gd name="T9" fmla="*/ 9 h 12"/>
                  <a:gd name="T10" fmla="*/ 3 w 9"/>
                  <a:gd name="T11" fmla="*/ 11 h 12"/>
                  <a:gd name="T12" fmla="*/ 2 w 9"/>
                  <a:gd name="T13" fmla="*/ 10 h 12"/>
                  <a:gd name="T14" fmla="*/ 3 w 9"/>
                  <a:gd name="T15" fmla="*/ 10 h 12"/>
                  <a:gd name="T16" fmla="*/ 2 w 9"/>
                  <a:gd name="T17" fmla="*/ 9 h 12"/>
                  <a:gd name="T18" fmla="*/ 3 w 9"/>
                  <a:gd name="T19" fmla="*/ 9 h 12"/>
                  <a:gd name="T20" fmla="*/ 3 w 9"/>
                  <a:gd name="T21" fmla="*/ 6 h 12"/>
                  <a:gd name="T22" fmla="*/ 4 w 9"/>
                  <a:gd name="T23" fmla="*/ 7 h 12"/>
                  <a:gd name="T24" fmla="*/ 6 w 9"/>
                  <a:gd name="T25" fmla="*/ 6 h 12"/>
                  <a:gd name="T26" fmla="*/ 6 w 9"/>
                  <a:gd name="T27" fmla="*/ 6 h 12"/>
                  <a:gd name="T28" fmla="*/ 5 w 9"/>
                  <a:gd name="T29" fmla="*/ 4 h 12"/>
                  <a:gd name="T30" fmla="*/ 6 w 9"/>
                  <a:gd name="T31" fmla="*/ 6 h 12"/>
                  <a:gd name="T32" fmla="*/ 9 w 9"/>
                  <a:gd name="T33" fmla="*/ 4 h 12"/>
                  <a:gd name="T34" fmla="*/ 9 w 9"/>
                  <a:gd name="T35" fmla="*/ 2 h 12"/>
                  <a:gd name="T36" fmla="*/ 9 w 9"/>
                  <a:gd name="T37" fmla="*/ 4 h 12"/>
                  <a:gd name="T38" fmla="*/ 9 w 9"/>
                  <a:gd name="T39" fmla="*/ 4 h 12"/>
                  <a:gd name="T40" fmla="*/ 9 w 9"/>
                  <a:gd name="T41" fmla="*/ 1 h 12"/>
                  <a:gd name="T42" fmla="*/ 7 w 9"/>
                  <a:gd name="T4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12">
                    <a:moveTo>
                      <a:pt x="7" y="4"/>
                    </a:move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3" y="5"/>
                      <a:pt x="1" y="6"/>
                    </a:cubicBezTo>
                    <a:cubicBezTo>
                      <a:pt x="0" y="6"/>
                      <a:pt x="2" y="7"/>
                      <a:pt x="2" y="8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1" y="12"/>
                      <a:pt x="3" y="11"/>
                    </a:cubicBezTo>
                    <a:cubicBezTo>
                      <a:pt x="3" y="10"/>
                      <a:pt x="2" y="10"/>
                      <a:pt x="2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5" y="8"/>
                      <a:pt x="1" y="7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6"/>
                      <a:pt x="5" y="5"/>
                      <a:pt x="6" y="6"/>
                    </a:cubicBezTo>
                    <a:cubicBezTo>
                      <a:pt x="6" y="6"/>
                      <a:pt x="6" y="5"/>
                      <a:pt x="6" y="6"/>
                    </a:cubicBezTo>
                    <a:cubicBezTo>
                      <a:pt x="6" y="6"/>
                      <a:pt x="5" y="5"/>
                      <a:pt x="5" y="4"/>
                    </a:cubicBezTo>
                    <a:cubicBezTo>
                      <a:pt x="5" y="3"/>
                      <a:pt x="5" y="5"/>
                      <a:pt x="6" y="6"/>
                    </a:cubicBezTo>
                    <a:cubicBezTo>
                      <a:pt x="6" y="5"/>
                      <a:pt x="8" y="3"/>
                      <a:pt x="9" y="4"/>
                    </a:cubicBezTo>
                    <a:cubicBezTo>
                      <a:pt x="8" y="3"/>
                      <a:pt x="8" y="2"/>
                      <a:pt x="9" y="2"/>
                    </a:cubicBezTo>
                    <a:cubicBezTo>
                      <a:pt x="9" y="3"/>
                      <a:pt x="9" y="3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3"/>
                      <a:pt x="9" y="1"/>
                      <a:pt x="9" y="1"/>
                    </a:cubicBezTo>
                    <a:cubicBezTo>
                      <a:pt x="8" y="0"/>
                      <a:pt x="8" y="4"/>
                      <a:pt x="7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63" name="Freeform 1565"/>
              <p:cNvSpPr/>
              <p:nvPr/>
            </p:nvSpPr>
            <p:spPr bwMode="auto">
              <a:xfrm>
                <a:off x="985" y="3161"/>
                <a:ext cx="3" cy="0"/>
              </a:xfrm>
              <a:custGeom>
                <a:avLst/>
                <a:gdLst>
                  <a:gd name="T0" fmla="*/ 0 w 3"/>
                  <a:gd name="T1" fmla="*/ 0 w 3"/>
                  <a:gd name="T2" fmla="*/ 3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64" name="Freeform 1566"/>
              <p:cNvSpPr/>
              <p:nvPr/>
            </p:nvSpPr>
            <p:spPr bwMode="auto">
              <a:xfrm>
                <a:off x="1026" y="3022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0 h 3"/>
                  <a:gd name="T4" fmla="*/ 3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0" y="0"/>
                    </a:lnTo>
                    <a:lnTo>
                      <a:pt x="3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65" name="Freeform 1567"/>
              <p:cNvSpPr/>
              <p:nvPr/>
            </p:nvSpPr>
            <p:spPr bwMode="auto">
              <a:xfrm>
                <a:off x="1021" y="3014"/>
                <a:ext cx="5" cy="14"/>
              </a:xfrm>
              <a:custGeom>
                <a:avLst/>
                <a:gdLst>
                  <a:gd name="T0" fmla="*/ 0 w 2"/>
                  <a:gd name="T1" fmla="*/ 0 h 5"/>
                  <a:gd name="T2" fmla="*/ 0 w 2"/>
                  <a:gd name="T3" fmla="*/ 1 h 5"/>
                  <a:gd name="T4" fmla="*/ 2 w 2"/>
                  <a:gd name="T5" fmla="*/ 5 h 5"/>
                  <a:gd name="T6" fmla="*/ 1 w 2"/>
                  <a:gd name="T7" fmla="*/ 2 h 5"/>
                  <a:gd name="T8" fmla="*/ 1 w 2"/>
                  <a:gd name="T9" fmla="*/ 3 h 5"/>
                  <a:gd name="T10" fmla="*/ 1 w 2"/>
                  <a:gd name="T11" fmla="*/ 1 h 5"/>
                  <a:gd name="T12" fmla="*/ 0 w 2"/>
                  <a:gd name="T13" fmla="*/ 2 h 5"/>
                  <a:gd name="T14" fmla="*/ 0 w 2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5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4"/>
                      <a:pt x="0" y="3"/>
                      <a:pt x="2" y="5"/>
                    </a:cubicBezTo>
                    <a:cubicBezTo>
                      <a:pt x="2" y="4"/>
                      <a:pt x="2" y="3"/>
                      <a:pt x="1" y="2"/>
                    </a:cubicBezTo>
                    <a:cubicBezTo>
                      <a:pt x="1" y="2"/>
                      <a:pt x="2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0" y="0"/>
                      <a:pt x="1" y="2"/>
                      <a:pt x="0" y="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66" name="Freeform 1568"/>
              <p:cNvSpPr/>
              <p:nvPr/>
            </p:nvSpPr>
            <p:spPr bwMode="auto">
              <a:xfrm>
                <a:off x="1021" y="3019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67" name="Freeform 1569"/>
              <p:cNvSpPr/>
              <p:nvPr/>
            </p:nvSpPr>
            <p:spPr bwMode="auto">
              <a:xfrm>
                <a:off x="1021" y="3022"/>
                <a:ext cx="3" cy="6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0 h 2"/>
                  <a:gd name="T4" fmla="*/ 0 w 1"/>
                  <a:gd name="T5" fmla="*/ 2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68" name="Freeform 1570"/>
              <p:cNvSpPr/>
              <p:nvPr/>
            </p:nvSpPr>
            <p:spPr bwMode="auto">
              <a:xfrm>
                <a:off x="1018" y="3025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69" name="Freeform 1571"/>
              <p:cNvSpPr/>
              <p:nvPr/>
            </p:nvSpPr>
            <p:spPr bwMode="auto">
              <a:xfrm>
                <a:off x="1015" y="3017"/>
                <a:ext cx="6" cy="11"/>
              </a:xfrm>
              <a:custGeom>
                <a:avLst/>
                <a:gdLst>
                  <a:gd name="T0" fmla="*/ 1 w 2"/>
                  <a:gd name="T1" fmla="*/ 4 h 4"/>
                  <a:gd name="T2" fmla="*/ 1 w 2"/>
                  <a:gd name="T3" fmla="*/ 3 h 4"/>
                  <a:gd name="T4" fmla="*/ 1 w 2"/>
                  <a:gd name="T5" fmla="*/ 3 h 4"/>
                  <a:gd name="T6" fmla="*/ 1 w 2"/>
                  <a:gd name="T7" fmla="*/ 1 h 4"/>
                  <a:gd name="T8" fmla="*/ 1 w 2"/>
                  <a:gd name="T9" fmla="*/ 2 h 4"/>
                  <a:gd name="T10" fmla="*/ 1 w 2"/>
                  <a:gd name="T11" fmla="*/ 0 h 4"/>
                  <a:gd name="T12" fmla="*/ 1 w 2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1" y="4"/>
                      <a:pt x="1" y="4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1"/>
                      <a:pt x="1" y="1"/>
                    </a:cubicBezTo>
                    <a:cubicBezTo>
                      <a:pt x="1" y="1"/>
                      <a:pt x="2" y="3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3"/>
                      <a:pt x="1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70" name="Freeform 1572"/>
              <p:cNvSpPr/>
              <p:nvPr/>
            </p:nvSpPr>
            <p:spPr bwMode="auto">
              <a:xfrm>
                <a:off x="1018" y="302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71" name="Freeform 1573"/>
              <p:cNvSpPr/>
              <p:nvPr/>
            </p:nvSpPr>
            <p:spPr bwMode="auto">
              <a:xfrm>
                <a:off x="1021" y="3022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72" name="Freeform 1574"/>
              <p:cNvSpPr/>
              <p:nvPr/>
            </p:nvSpPr>
            <p:spPr bwMode="auto">
              <a:xfrm>
                <a:off x="1013" y="3017"/>
                <a:ext cx="5" cy="11"/>
              </a:xfrm>
              <a:custGeom>
                <a:avLst/>
                <a:gdLst>
                  <a:gd name="T0" fmla="*/ 1 w 2"/>
                  <a:gd name="T1" fmla="*/ 4 h 4"/>
                  <a:gd name="T2" fmla="*/ 1 w 2"/>
                  <a:gd name="T3" fmla="*/ 2 h 4"/>
                  <a:gd name="T4" fmla="*/ 0 w 2"/>
                  <a:gd name="T5" fmla="*/ 0 h 4"/>
                  <a:gd name="T6" fmla="*/ 0 w 2"/>
                  <a:gd name="T7" fmla="*/ 1 h 4"/>
                  <a:gd name="T8" fmla="*/ 1 w 2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1" y="2"/>
                      <a:pt x="2" y="4"/>
                      <a:pt x="1" y="2"/>
                    </a:cubicBezTo>
                    <a:cubicBezTo>
                      <a:pt x="1" y="2"/>
                      <a:pt x="1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3"/>
                      <a:pt x="1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73" name="Freeform 1575"/>
              <p:cNvSpPr/>
              <p:nvPr/>
            </p:nvSpPr>
            <p:spPr bwMode="auto">
              <a:xfrm>
                <a:off x="1013" y="301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74" name="Freeform 1576"/>
              <p:cNvSpPr/>
              <p:nvPr/>
            </p:nvSpPr>
            <p:spPr bwMode="auto">
              <a:xfrm>
                <a:off x="1010" y="3014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1 w 1"/>
                  <a:gd name="T3" fmla="*/ 2 h 4"/>
                  <a:gd name="T4" fmla="*/ 1 w 1"/>
                  <a:gd name="T5" fmla="*/ 3 h 4"/>
                  <a:gd name="T6" fmla="*/ 1 w 1"/>
                  <a:gd name="T7" fmla="*/ 2 h 4"/>
                  <a:gd name="T8" fmla="*/ 0 w 1"/>
                  <a:gd name="T9" fmla="*/ 4 h 4"/>
                  <a:gd name="T10" fmla="*/ 1 w 1"/>
                  <a:gd name="T11" fmla="*/ 2 h 4"/>
                  <a:gd name="T12" fmla="*/ 1 w 1"/>
                  <a:gd name="T13" fmla="*/ 3 h 4"/>
                  <a:gd name="T14" fmla="*/ 1 w 1"/>
                  <a:gd name="T15" fmla="*/ 1 h 4"/>
                  <a:gd name="T16" fmla="*/ 1 w 1"/>
                  <a:gd name="T17" fmla="*/ 1 h 4"/>
                  <a:gd name="T18" fmla="*/ 1 w 1"/>
                  <a:gd name="T19" fmla="*/ 0 h 4"/>
                  <a:gd name="T20" fmla="*/ 1 w 1"/>
                  <a:gd name="T21" fmla="*/ 2 h 4"/>
                  <a:gd name="T22" fmla="*/ 0 w 1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2"/>
                      <a:pt x="1" y="2"/>
                    </a:cubicBezTo>
                    <a:cubicBezTo>
                      <a:pt x="1" y="4"/>
                      <a:pt x="1" y="2"/>
                      <a:pt x="0" y="4"/>
                    </a:cubicBezTo>
                    <a:cubicBezTo>
                      <a:pt x="0" y="4"/>
                      <a:pt x="1" y="4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3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0" y="3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75" name="Rectangle 1577"/>
              <p:cNvSpPr>
                <a:spLocks noChangeArrowheads="1"/>
              </p:cNvSpPr>
              <p:nvPr/>
            </p:nvSpPr>
            <p:spPr bwMode="auto">
              <a:xfrm>
                <a:off x="1013" y="3019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76" name="Freeform 1578"/>
              <p:cNvSpPr/>
              <p:nvPr/>
            </p:nvSpPr>
            <p:spPr bwMode="auto">
              <a:xfrm>
                <a:off x="1007" y="3019"/>
                <a:ext cx="14" cy="3"/>
              </a:xfrm>
              <a:custGeom>
                <a:avLst/>
                <a:gdLst>
                  <a:gd name="T0" fmla="*/ 1 w 5"/>
                  <a:gd name="T1" fmla="*/ 1 h 1"/>
                  <a:gd name="T2" fmla="*/ 2 w 5"/>
                  <a:gd name="T3" fmla="*/ 0 h 1"/>
                  <a:gd name="T4" fmla="*/ 1 w 5"/>
                  <a:gd name="T5" fmla="*/ 1 h 1"/>
                  <a:gd name="T6" fmla="*/ 2 w 5"/>
                  <a:gd name="T7" fmla="*/ 0 h 1"/>
                  <a:gd name="T8" fmla="*/ 2 w 5"/>
                  <a:gd name="T9" fmla="*/ 0 h 1"/>
                  <a:gd name="T10" fmla="*/ 3 w 5"/>
                  <a:gd name="T11" fmla="*/ 0 h 1"/>
                  <a:gd name="T12" fmla="*/ 3 w 5"/>
                  <a:gd name="T13" fmla="*/ 0 h 1"/>
                  <a:gd name="T14" fmla="*/ 3 w 5"/>
                  <a:gd name="T15" fmla="*/ 0 h 1"/>
                  <a:gd name="T16" fmla="*/ 3 w 5"/>
                  <a:gd name="T17" fmla="*/ 0 h 1"/>
                  <a:gd name="T18" fmla="*/ 2 w 5"/>
                  <a:gd name="T19" fmla="*/ 0 h 1"/>
                  <a:gd name="T20" fmla="*/ 1 w 5"/>
                  <a:gd name="T2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">
                    <a:moveTo>
                      <a:pt x="1" y="1"/>
                    </a:moveTo>
                    <a:cubicBezTo>
                      <a:pt x="1" y="1"/>
                      <a:pt x="1" y="1"/>
                      <a:pt x="2" y="0"/>
                    </a:cubicBezTo>
                    <a:cubicBezTo>
                      <a:pt x="2" y="0"/>
                      <a:pt x="1" y="1"/>
                      <a:pt x="1" y="1"/>
                    </a:cubicBezTo>
                    <a:cubicBezTo>
                      <a:pt x="1" y="1"/>
                      <a:pt x="2" y="0"/>
                      <a:pt x="2" y="0"/>
                    </a:cubicBezTo>
                    <a:cubicBezTo>
                      <a:pt x="2" y="0"/>
                      <a:pt x="3" y="0"/>
                      <a:pt x="2" y="0"/>
                    </a:cubicBezTo>
                    <a:cubicBezTo>
                      <a:pt x="2" y="0"/>
                      <a:pt x="4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5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77" name="Freeform 1579"/>
              <p:cNvSpPr/>
              <p:nvPr/>
            </p:nvSpPr>
            <p:spPr bwMode="auto">
              <a:xfrm>
                <a:off x="1007" y="3022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78" name="Freeform 1580"/>
              <p:cNvSpPr/>
              <p:nvPr/>
            </p:nvSpPr>
            <p:spPr bwMode="auto">
              <a:xfrm>
                <a:off x="1015" y="3019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79" name="Freeform 1581"/>
              <p:cNvSpPr/>
              <p:nvPr/>
            </p:nvSpPr>
            <p:spPr bwMode="auto">
              <a:xfrm>
                <a:off x="1007" y="3019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80" name="Freeform 1582"/>
              <p:cNvSpPr/>
              <p:nvPr/>
            </p:nvSpPr>
            <p:spPr bwMode="auto">
              <a:xfrm>
                <a:off x="1007" y="2998"/>
                <a:ext cx="25" cy="21"/>
              </a:xfrm>
              <a:custGeom>
                <a:avLst/>
                <a:gdLst>
                  <a:gd name="T0" fmla="*/ 7 w 9"/>
                  <a:gd name="T1" fmla="*/ 5 h 8"/>
                  <a:gd name="T2" fmla="*/ 7 w 9"/>
                  <a:gd name="T3" fmla="*/ 4 h 8"/>
                  <a:gd name="T4" fmla="*/ 8 w 9"/>
                  <a:gd name="T5" fmla="*/ 3 h 8"/>
                  <a:gd name="T6" fmla="*/ 9 w 9"/>
                  <a:gd name="T7" fmla="*/ 1 h 8"/>
                  <a:gd name="T8" fmla="*/ 8 w 9"/>
                  <a:gd name="T9" fmla="*/ 1 h 8"/>
                  <a:gd name="T10" fmla="*/ 8 w 9"/>
                  <a:gd name="T11" fmla="*/ 0 h 8"/>
                  <a:gd name="T12" fmla="*/ 6 w 9"/>
                  <a:gd name="T13" fmla="*/ 1 h 8"/>
                  <a:gd name="T14" fmla="*/ 5 w 9"/>
                  <a:gd name="T15" fmla="*/ 1 h 8"/>
                  <a:gd name="T16" fmla="*/ 1 w 9"/>
                  <a:gd name="T17" fmla="*/ 4 h 8"/>
                  <a:gd name="T18" fmla="*/ 3 w 9"/>
                  <a:gd name="T19" fmla="*/ 6 h 8"/>
                  <a:gd name="T20" fmla="*/ 1 w 9"/>
                  <a:gd name="T21" fmla="*/ 5 h 8"/>
                  <a:gd name="T22" fmla="*/ 2 w 9"/>
                  <a:gd name="T23" fmla="*/ 5 h 8"/>
                  <a:gd name="T24" fmla="*/ 1 w 9"/>
                  <a:gd name="T25" fmla="*/ 6 h 8"/>
                  <a:gd name="T26" fmla="*/ 3 w 9"/>
                  <a:gd name="T27" fmla="*/ 7 h 8"/>
                  <a:gd name="T28" fmla="*/ 0 w 9"/>
                  <a:gd name="T29" fmla="*/ 7 h 8"/>
                  <a:gd name="T30" fmla="*/ 2 w 9"/>
                  <a:gd name="T31" fmla="*/ 7 h 8"/>
                  <a:gd name="T32" fmla="*/ 4 w 9"/>
                  <a:gd name="T33" fmla="*/ 7 h 8"/>
                  <a:gd name="T34" fmla="*/ 4 w 9"/>
                  <a:gd name="T35" fmla="*/ 8 h 8"/>
                  <a:gd name="T36" fmla="*/ 3 w 9"/>
                  <a:gd name="T37" fmla="*/ 5 h 8"/>
                  <a:gd name="T38" fmla="*/ 4 w 9"/>
                  <a:gd name="T39" fmla="*/ 6 h 8"/>
                  <a:gd name="T40" fmla="*/ 5 w 9"/>
                  <a:gd name="T41" fmla="*/ 5 h 8"/>
                  <a:gd name="T42" fmla="*/ 4 w 9"/>
                  <a:gd name="T43" fmla="*/ 3 h 8"/>
                  <a:gd name="T44" fmla="*/ 5 w 9"/>
                  <a:gd name="T45" fmla="*/ 4 h 8"/>
                  <a:gd name="T46" fmla="*/ 4 w 9"/>
                  <a:gd name="T47" fmla="*/ 3 h 8"/>
                  <a:gd name="T48" fmla="*/ 5 w 9"/>
                  <a:gd name="T49" fmla="*/ 4 h 8"/>
                  <a:gd name="T50" fmla="*/ 4 w 9"/>
                  <a:gd name="T51" fmla="*/ 2 h 8"/>
                  <a:gd name="T52" fmla="*/ 6 w 9"/>
                  <a:gd name="T53" fmla="*/ 5 h 8"/>
                  <a:gd name="T54" fmla="*/ 6 w 9"/>
                  <a:gd name="T55" fmla="*/ 3 h 8"/>
                  <a:gd name="T56" fmla="*/ 6 w 9"/>
                  <a:gd name="T57" fmla="*/ 2 h 8"/>
                  <a:gd name="T58" fmla="*/ 6 w 9"/>
                  <a:gd name="T59" fmla="*/ 5 h 8"/>
                  <a:gd name="T60" fmla="*/ 6 w 9"/>
                  <a:gd name="T61" fmla="*/ 3 h 8"/>
                  <a:gd name="T62" fmla="*/ 6 w 9"/>
                  <a:gd name="T63" fmla="*/ 2 h 8"/>
                  <a:gd name="T64" fmla="*/ 7 w 9"/>
                  <a:gd name="T65" fmla="*/ 3 h 8"/>
                  <a:gd name="T66" fmla="*/ 6 w 9"/>
                  <a:gd name="T67" fmla="*/ 5 h 8"/>
                  <a:gd name="T68" fmla="*/ 6 w 9"/>
                  <a:gd name="T69" fmla="*/ 5 h 8"/>
                  <a:gd name="T70" fmla="*/ 7 w 9"/>
                  <a:gd name="T71" fmla="*/ 3 h 8"/>
                  <a:gd name="T72" fmla="*/ 7 w 9"/>
                  <a:gd name="T7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" h="8">
                    <a:moveTo>
                      <a:pt x="7" y="5"/>
                    </a:moveTo>
                    <a:cubicBezTo>
                      <a:pt x="7" y="4"/>
                      <a:pt x="7" y="4"/>
                      <a:pt x="7" y="4"/>
                    </a:cubicBezTo>
                    <a:cubicBezTo>
                      <a:pt x="7" y="3"/>
                      <a:pt x="7" y="3"/>
                      <a:pt x="8" y="3"/>
                    </a:cubicBezTo>
                    <a:cubicBezTo>
                      <a:pt x="8" y="2"/>
                      <a:pt x="9" y="2"/>
                      <a:pt x="9" y="1"/>
                    </a:cubicBezTo>
                    <a:cubicBezTo>
                      <a:pt x="9" y="0"/>
                      <a:pt x="8" y="2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7" y="0"/>
                      <a:pt x="6" y="2"/>
                      <a:pt x="6" y="1"/>
                    </a:cubicBezTo>
                    <a:cubicBezTo>
                      <a:pt x="6" y="0"/>
                      <a:pt x="5" y="1"/>
                      <a:pt x="5" y="1"/>
                    </a:cubicBezTo>
                    <a:cubicBezTo>
                      <a:pt x="3" y="1"/>
                      <a:pt x="3" y="3"/>
                      <a:pt x="1" y="4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5"/>
                      <a:pt x="3" y="6"/>
                      <a:pt x="1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0" y="5"/>
                      <a:pt x="1" y="6"/>
                      <a:pt x="1" y="6"/>
                    </a:cubicBezTo>
                    <a:cubicBezTo>
                      <a:pt x="1" y="6"/>
                      <a:pt x="3" y="7"/>
                      <a:pt x="3" y="7"/>
                    </a:cubicBezTo>
                    <a:cubicBezTo>
                      <a:pt x="1" y="6"/>
                      <a:pt x="3" y="7"/>
                      <a:pt x="0" y="7"/>
                    </a:cubicBezTo>
                    <a:cubicBezTo>
                      <a:pt x="0" y="7"/>
                      <a:pt x="2" y="7"/>
                      <a:pt x="2" y="7"/>
                    </a:cubicBezTo>
                    <a:cubicBezTo>
                      <a:pt x="3" y="8"/>
                      <a:pt x="3" y="7"/>
                      <a:pt x="4" y="7"/>
                    </a:cubicBezTo>
                    <a:cubicBezTo>
                      <a:pt x="5" y="8"/>
                      <a:pt x="3" y="8"/>
                      <a:pt x="4" y="8"/>
                    </a:cubicBezTo>
                    <a:cubicBezTo>
                      <a:pt x="5" y="8"/>
                      <a:pt x="3" y="6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3" y="5"/>
                      <a:pt x="4" y="4"/>
                      <a:pt x="5" y="5"/>
                    </a:cubicBezTo>
                    <a:cubicBezTo>
                      <a:pt x="4" y="4"/>
                      <a:pt x="6" y="5"/>
                      <a:pt x="4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3"/>
                      <a:pt x="5" y="4"/>
                      <a:pt x="5" y="4"/>
                    </a:cubicBezTo>
                    <a:cubicBezTo>
                      <a:pt x="5" y="3"/>
                      <a:pt x="5" y="3"/>
                      <a:pt x="4" y="2"/>
                    </a:cubicBezTo>
                    <a:cubicBezTo>
                      <a:pt x="5" y="3"/>
                      <a:pt x="6" y="4"/>
                      <a:pt x="6" y="5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4"/>
                      <a:pt x="6" y="3"/>
                      <a:pt x="6" y="2"/>
                    </a:cubicBezTo>
                    <a:cubicBezTo>
                      <a:pt x="6" y="2"/>
                      <a:pt x="6" y="4"/>
                      <a:pt x="6" y="5"/>
                    </a:cubicBezTo>
                    <a:cubicBezTo>
                      <a:pt x="6" y="5"/>
                      <a:pt x="6" y="2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2"/>
                      <a:pt x="7" y="3"/>
                      <a:pt x="7" y="3"/>
                    </a:cubicBezTo>
                    <a:cubicBezTo>
                      <a:pt x="7" y="4"/>
                      <a:pt x="6" y="4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7" y="4"/>
                      <a:pt x="7" y="3"/>
                    </a:cubicBezTo>
                    <a:cubicBezTo>
                      <a:pt x="6" y="5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81" name="Rectangle 1583"/>
              <p:cNvSpPr>
                <a:spLocks noChangeArrowheads="1"/>
              </p:cNvSpPr>
              <p:nvPr/>
            </p:nvSpPr>
            <p:spPr bwMode="auto">
              <a:xfrm>
                <a:off x="1024" y="3011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82" name="Freeform 1584"/>
              <p:cNvSpPr/>
              <p:nvPr/>
            </p:nvSpPr>
            <p:spPr bwMode="auto">
              <a:xfrm>
                <a:off x="1024" y="3011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83" name="Rectangle 1585"/>
              <p:cNvSpPr>
                <a:spLocks noChangeArrowheads="1"/>
              </p:cNvSpPr>
              <p:nvPr/>
            </p:nvSpPr>
            <p:spPr bwMode="auto">
              <a:xfrm>
                <a:off x="1024" y="2998"/>
                <a:ext cx="1" cy="2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84" name="Freeform 1586"/>
              <p:cNvSpPr/>
              <p:nvPr/>
            </p:nvSpPr>
            <p:spPr bwMode="auto">
              <a:xfrm>
                <a:off x="1024" y="3011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85" name="Freeform 1587"/>
              <p:cNvSpPr/>
              <p:nvPr/>
            </p:nvSpPr>
            <p:spPr bwMode="auto">
              <a:xfrm>
                <a:off x="1024" y="3011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86" name="Freeform 1588"/>
              <p:cNvSpPr/>
              <p:nvPr/>
            </p:nvSpPr>
            <p:spPr bwMode="auto">
              <a:xfrm>
                <a:off x="1024" y="3011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87" name="Freeform 1589"/>
              <p:cNvSpPr/>
              <p:nvPr/>
            </p:nvSpPr>
            <p:spPr bwMode="auto">
              <a:xfrm>
                <a:off x="1024" y="3000"/>
                <a:ext cx="21" cy="17"/>
              </a:xfrm>
              <a:custGeom>
                <a:avLst/>
                <a:gdLst>
                  <a:gd name="T0" fmla="*/ 7 w 8"/>
                  <a:gd name="T1" fmla="*/ 6 h 6"/>
                  <a:gd name="T2" fmla="*/ 8 w 8"/>
                  <a:gd name="T3" fmla="*/ 4 h 6"/>
                  <a:gd name="T4" fmla="*/ 4 w 8"/>
                  <a:gd name="T5" fmla="*/ 4 h 6"/>
                  <a:gd name="T6" fmla="*/ 7 w 8"/>
                  <a:gd name="T7" fmla="*/ 4 h 6"/>
                  <a:gd name="T8" fmla="*/ 4 w 8"/>
                  <a:gd name="T9" fmla="*/ 2 h 6"/>
                  <a:gd name="T10" fmla="*/ 5 w 8"/>
                  <a:gd name="T11" fmla="*/ 2 h 6"/>
                  <a:gd name="T12" fmla="*/ 2 w 8"/>
                  <a:gd name="T13" fmla="*/ 3 h 6"/>
                  <a:gd name="T14" fmla="*/ 5 w 8"/>
                  <a:gd name="T15" fmla="*/ 1 h 6"/>
                  <a:gd name="T16" fmla="*/ 5 w 8"/>
                  <a:gd name="T17" fmla="*/ 1 h 6"/>
                  <a:gd name="T18" fmla="*/ 3 w 8"/>
                  <a:gd name="T19" fmla="*/ 1 h 6"/>
                  <a:gd name="T20" fmla="*/ 2 w 8"/>
                  <a:gd name="T21" fmla="*/ 2 h 6"/>
                  <a:gd name="T22" fmla="*/ 1 w 8"/>
                  <a:gd name="T23" fmla="*/ 4 h 6"/>
                  <a:gd name="T24" fmla="*/ 2 w 8"/>
                  <a:gd name="T25" fmla="*/ 3 h 6"/>
                  <a:gd name="T26" fmla="*/ 1 w 8"/>
                  <a:gd name="T27" fmla="*/ 4 h 6"/>
                  <a:gd name="T28" fmla="*/ 2 w 8"/>
                  <a:gd name="T29" fmla="*/ 3 h 6"/>
                  <a:gd name="T30" fmla="*/ 1 w 8"/>
                  <a:gd name="T31" fmla="*/ 4 h 6"/>
                  <a:gd name="T32" fmla="*/ 2 w 8"/>
                  <a:gd name="T33" fmla="*/ 4 h 6"/>
                  <a:gd name="T34" fmla="*/ 2 w 8"/>
                  <a:gd name="T35" fmla="*/ 4 h 6"/>
                  <a:gd name="T36" fmla="*/ 3 w 8"/>
                  <a:gd name="T37" fmla="*/ 3 h 6"/>
                  <a:gd name="T38" fmla="*/ 2 w 8"/>
                  <a:gd name="T39" fmla="*/ 4 h 6"/>
                  <a:gd name="T40" fmla="*/ 3 w 8"/>
                  <a:gd name="T41" fmla="*/ 4 h 6"/>
                  <a:gd name="T42" fmla="*/ 2 w 8"/>
                  <a:gd name="T43" fmla="*/ 5 h 6"/>
                  <a:gd name="T44" fmla="*/ 3 w 8"/>
                  <a:gd name="T45" fmla="*/ 5 h 6"/>
                  <a:gd name="T46" fmla="*/ 2 w 8"/>
                  <a:gd name="T47" fmla="*/ 5 h 6"/>
                  <a:gd name="T48" fmla="*/ 5 w 8"/>
                  <a:gd name="T49" fmla="*/ 3 h 6"/>
                  <a:gd name="T50" fmla="*/ 2 w 8"/>
                  <a:gd name="T51" fmla="*/ 5 h 6"/>
                  <a:gd name="T52" fmla="*/ 3 w 8"/>
                  <a:gd name="T53" fmla="*/ 5 h 6"/>
                  <a:gd name="T54" fmla="*/ 3 w 8"/>
                  <a:gd name="T55" fmla="*/ 5 h 6"/>
                  <a:gd name="T56" fmla="*/ 4 w 8"/>
                  <a:gd name="T57" fmla="*/ 5 h 6"/>
                  <a:gd name="T58" fmla="*/ 4 w 8"/>
                  <a:gd name="T59" fmla="*/ 5 h 6"/>
                  <a:gd name="T60" fmla="*/ 5 w 8"/>
                  <a:gd name="T61" fmla="*/ 6 h 6"/>
                  <a:gd name="T62" fmla="*/ 4 w 8"/>
                  <a:gd name="T63" fmla="*/ 6 h 6"/>
                  <a:gd name="T64" fmla="*/ 6 w 8"/>
                  <a:gd name="T65" fmla="*/ 6 h 6"/>
                  <a:gd name="T66" fmla="*/ 5 w 8"/>
                  <a:gd name="T67" fmla="*/ 6 h 6"/>
                  <a:gd name="T68" fmla="*/ 7 w 8"/>
                  <a:gd name="T6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6">
                    <a:moveTo>
                      <a:pt x="7" y="6"/>
                    </a:moveTo>
                    <a:cubicBezTo>
                      <a:pt x="8" y="6"/>
                      <a:pt x="7" y="5"/>
                      <a:pt x="8" y="4"/>
                    </a:cubicBezTo>
                    <a:cubicBezTo>
                      <a:pt x="7" y="4"/>
                      <a:pt x="5" y="5"/>
                      <a:pt x="4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3"/>
                      <a:pt x="6" y="1"/>
                      <a:pt x="4" y="2"/>
                    </a:cubicBezTo>
                    <a:cubicBezTo>
                      <a:pt x="4" y="2"/>
                      <a:pt x="5" y="2"/>
                      <a:pt x="5" y="2"/>
                    </a:cubicBezTo>
                    <a:cubicBezTo>
                      <a:pt x="5" y="1"/>
                      <a:pt x="2" y="4"/>
                      <a:pt x="2" y="3"/>
                    </a:cubicBezTo>
                    <a:cubicBezTo>
                      <a:pt x="4" y="2"/>
                      <a:pt x="3" y="2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0"/>
                      <a:pt x="3" y="1"/>
                      <a:pt x="3" y="1"/>
                    </a:cubicBezTo>
                    <a:cubicBezTo>
                      <a:pt x="3" y="1"/>
                      <a:pt x="2" y="2"/>
                      <a:pt x="2" y="2"/>
                    </a:cubicBezTo>
                    <a:cubicBezTo>
                      <a:pt x="2" y="2"/>
                      <a:pt x="1" y="3"/>
                      <a:pt x="1" y="4"/>
                    </a:cubicBezTo>
                    <a:cubicBezTo>
                      <a:pt x="2" y="3"/>
                      <a:pt x="1" y="4"/>
                      <a:pt x="2" y="3"/>
                    </a:cubicBezTo>
                    <a:cubicBezTo>
                      <a:pt x="2" y="4"/>
                      <a:pt x="2" y="3"/>
                      <a:pt x="1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1" y="4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3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0" y="5"/>
                      <a:pt x="2" y="5"/>
                    </a:cubicBezTo>
                    <a:cubicBezTo>
                      <a:pt x="2" y="5"/>
                      <a:pt x="3" y="5"/>
                      <a:pt x="3" y="5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3" y="4"/>
                      <a:pt x="4" y="4"/>
                      <a:pt x="5" y="3"/>
                    </a:cubicBezTo>
                    <a:cubicBezTo>
                      <a:pt x="4" y="4"/>
                      <a:pt x="5" y="4"/>
                      <a:pt x="2" y="5"/>
                    </a:cubicBezTo>
                    <a:cubicBezTo>
                      <a:pt x="2" y="5"/>
                      <a:pt x="4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5"/>
                      <a:pt x="2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5"/>
                      <a:pt x="5" y="6"/>
                    </a:cubicBezTo>
                    <a:cubicBezTo>
                      <a:pt x="5" y="6"/>
                      <a:pt x="5" y="6"/>
                      <a:pt x="4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5" y="6"/>
                      <a:pt x="5" y="6"/>
                    </a:cubicBezTo>
                    <a:cubicBezTo>
                      <a:pt x="6" y="6"/>
                      <a:pt x="7" y="6"/>
                      <a:pt x="7" y="6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88" name="Freeform 1590"/>
              <p:cNvSpPr/>
              <p:nvPr/>
            </p:nvSpPr>
            <p:spPr bwMode="auto">
              <a:xfrm>
                <a:off x="1026" y="3011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89" name="Freeform 1591"/>
              <p:cNvSpPr/>
              <p:nvPr/>
            </p:nvSpPr>
            <p:spPr bwMode="auto">
              <a:xfrm>
                <a:off x="1024" y="3014"/>
                <a:ext cx="19" cy="22"/>
              </a:xfrm>
              <a:custGeom>
                <a:avLst/>
                <a:gdLst>
                  <a:gd name="T0" fmla="*/ 4 w 7"/>
                  <a:gd name="T1" fmla="*/ 2 h 8"/>
                  <a:gd name="T2" fmla="*/ 2 w 7"/>
                  <a:gd name="T3" fmla="*/ 1 h 8"/>
                  <a:gd name="T4" fmla="*/ 5 w 7"/>
                  <a:gd name="T5" fmla="*/ 3 h 8"/>
                  <a:gd name="T6" fmla="*/ 5 w 7"/>
                  <a:gd name="T7" fmla="*/ 4 h 8"/>
                  <a:gd name="T8" fmla="*/ 3 w 7"/>
                  <a:gd name="T9" fmla="*/ 2 h 8"/>
                  <a:gd name="T10" fmla="*/ 2 w 7"/>
                  <a:gd name="T11" fmla="*/ 2 h 8"/>
                  <a:gd name="T12" fmla="*/ 4 w 7"/>
                  <a:gd name="T13" fmla="*/ 3 h 8"/>
                  <a:gd name="T14" fmla="*/ 4 w 7"/>
                  <a:gd name="T15" fmla="*/ 5 h 8"/>
                  <a:gd name="T16" fmla="*/ 4 w 7"/>
                  <a:gd name="T17" fmla="*/ 4 h 8"/>
                  <a:gd name="T18" fmla="*/ 2 w 7"/>
                  <a:gd name="T19" fmla="*/ 3 h 8"/>
                  <a:gd name="T20" fmla="*/ 4 w 7"/>
                  <a:gd name="T21" fmla="*/ 8 h 8"/>
                  <a:gd name="T22" fmla="*/ 4 w 7"/>
                  <a:gd name="T23" fmla="*/ 7 h 8"/>
                  <a:gd name="T24" fmla="*/ 3 w 7"/>
                  <a:gd name="T25" fmla="*/ 5 h 8"/>
                  <a:gd name="T26" fmla="*/ 4 w 7"/>
                  <a:gd name="T27" fmla="*/ 5 h 8"/>
                  <a:gd name="T28" fmla="*/ 4 w 7"/>
                  <a:gd name="T29" fmla="*/ 6 h 8"/>
                  <a:gd name="T30" fmla="*/ 7 w 7"/>
                  <a:gd name="T31" fmla="*/ 3 h 8"/>
                  <a:gd name="T32" fmla="*/ 7 w 7"/>
                  <a:gd name="T33" fmla="*/ 3 h 8"/>
                  <a:gd name="T34" fmla="*/ 6 w 7"/>
                  <a:gd name="T35" fmla="*/ 2 h 8"/>
                  <a:gd name="T36" fmla="*/ 4 w 7"/>
                  <a:gd name="T37" fmla="*/ 2 h 8"/>
                  <a:gd name="T38" fmla="*/ 4 w 7"/>
                  <a:gd name="T39" fmla="*/ 2 h 8"/>
                  <a:gd name="T40" fmla="*/ 2 w 7"/>
                  <a:gd name="T41" fmla="*/ 1 h 8"/>
                  <a:gd name="T42" fmla="*/ 2 w 7"/>
                  <a:gd name="T43" fmla="*/ 0 h 8"/>
                  <a:gd name="T44" fmla="*/ 1 w 7"/>
                  <a:gd name="T45" fmla="*/ 1 h 8"/>
                  <a:gd name="T46" fmla="*/ 4 w 7"/>
                  <a:gd name="T47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" h="8">
                    <a:moveTo>
                      <a:pt x="4" y="2"/>
                    </a:moveTo>
                    <a:cubicBezTo>
                      <a:pt x="3" y="2"/>
                      <a:pt x="3" y="1"/>
                      <a:pt x="2" y="1"/>
                    </a:cubicBezTo>
                    <a:cubicBezTo>
                      <a:pt x="3" y="2"/>
                      <a:pt x="4" y="2"/>
                      <a:pt x="5" y="3"/>
                    </a:cubicBezTo>
                    <a:cubicBezTo>
                      <a:pt x="4" y="3"/>
                      <a:pt x="5" y="4"/>
                      <a:pt x="5" y="4"/>
                    </a:cubicBezTo>
                    <a:cubicBezTo>
                      <a:pt x="5" y="3"/>
                      <a:pt x="3" y="2"/>
                      <a:pt x="3" y="2"/>
                    </a:cubicBezTo>
                    <a:cubicBezTo>
                      <a:pt x="3" y="3"/>
                      <a:pt x="2" y="2"/>
                      <a:pt x="2" y="2"/>
                    </a:cubicBezTo>
                    <a:cubicBezTo>
                      <a:pt x="3" y="3"/>
                      <a:pt x="3" y="3"/>
                      <a:pt x="4" y="3"/>
                    </a:cubicBezTo>
                    <a:cubicBezTo>
                      <a:pt x="5" y="4"/>
                      <a:pt x="5" y="5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3"/>
                      <a:pt x="3" y="4"/>
                      <a:pt x="2" y="3"/>
                    </a:cubicBezTo>
                    <a:cubicBezTo>
                      <a:pt x="3" y="4"/>
                      <a:pt x="2" y="5"/>
                      <a:pt x="4" y="8"/>
                    </a:cubicBezTo>
                    <a:cubicBezTo>
                      <a:pt x="5" y="8"/>
                      <a:pt x="4" y="7"/>
                      <a:pt x="4" y="7"/>
                    </a:cubicBezTo>
                    <a:cubicBezTo>
                      <a:pt x="4" y="7"/>
                      <a:pt x="3" y="6"/>
                      <a:pt x="3" y="5"/>
                    </a:cubicBezTo>
                    <a:cubicBezTo>
                      <a:pt x="4" y="5"/>
                      <a:pt x="3" y="4"/>
                      <a:pt x="4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6" y="6"/>
                      <a:pt x="7" y="4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3"/>
                      <a:pt x="6" y="3"/>
                      <a:pt x="6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1"/>
                      <a:pt x="4" y="2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3" y="1"/>
                      <a:pt x="2" y="0"/>
                    </a:cubicBezTo>
                    <a:cubicBezTo>
                      <a:pt x="0" y="0"/>
                      <a:pt x="3" y="1"/>
                      <a:pt x="1" y="1"/>
                    </a:cubicBez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90" name="Rectangle 1592"/>
              <p:cNvSpPr>
                <a:spLocks noChangeArrowheads="1"/>
              </p:cNvSpPr>
              <p:nvPr/>
            </p:nvSpPr>
            <p:spPr bwMode="auto">
              <a:xfrm>
                <a:off x="1032" y="3017"/>
                <a:ext cx="2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91" name="Freeform 1593"/>
              <p:cNvSpPr/>
              <p:nvPr/>
            </p:nvSpPr>
            <p:spPr bwMode="auto">
              <a:xfrm>
                <a:off x="1040" y="3019"/>
                <a:ext cx="5" cy="3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92" name="Freeform 1594"/>
              <p:cNvSpPr/>
              <p:nvPr/>
            </p:nvSpPr>
            <p:spPr bwMode="auto">
              <a:xfrm>
                <a:off x="1029" y="302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93" name="Freeform 1595"/>
              <p:cNvSpPr/>
              <p:nvPr/>
            </p:nvSpPr>
            <p:spPr bwMode="auto">
              <a:xfrm>
                <a:off x="1026" y="3028"/>
                <a:ext cx="8" cy="10"/>
              </a:xfrm>
              <a:custGeom>
                <a:avLst/>
                <a:gdLst>
                  <a:gd name="T0" fmla="*/ 2 w 3"/>
                  <a:gd name="T1" fmla="*/ 4 h 4"/>
                  <a:gd name="T2" fmla="*/ 3 w 3"/>
                  <a:gd name="T3" fmla="*/ 3 h 4"/>
                  <a:gd name="T4" fmla="*/ 1 w 3"/>
                  <a:gd name="T5" fmla="*/ 0 h 4"/>
                  <a:gd name="T6" fmla="*/ 2 w 3"/>
                  <a:gd name="T7" fmla="*/ 2 h 4"/>
                  <a:gd name="T8" fmla="*/ 1 w 3"/>
                  <a:gd name="T9" fmla="*/ 3 h 4"/>
                  <a:gd name="T10" fmla="*/ 2 w 3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2" y="4"/>
                    </a:moveTo>
                    <a:cubicBezTo>
                      <a:pt x="2" y="4"/>
                      <a:pt x="2" y="2"/>
                      <a:pt x="3" y="3"/>
                    </a:cubicBezTo>
                    <a:cubicBezTo>
                      <a:pt x="3" y="2"/>
                      <a:pt x="1" y="1"/>
                      <a:pt x="1" y="0"/>
                    </a:cubicBezTo>
                    <a:cubicBezTo>
                      <a:pt x="0" y="0"/>
                      <a:pt x="2" y="2"/>
                      <a:pt x="2" y="2"/>
                    </a:cubicBezTo>
                    <a:cubicBezTo>
                      <a:pt x="1" y="1"/>
                      <a:pt x="1" y="3"/>
                      <a:pt x="1" y="3"/>
                    </a:cubicBez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94" name="Freeform 1596"/>
              <p:cNvSpPr/>
              <p:nvPr/>
            </p:nvSpPr>
            <p:spPr bwMode="auto">
              <a:xfrm>
                <a:off x="994" y="3019"/>
                <a:ext cx="35" cy="19"/>
              </a:xfrm>
              <a:custGeom>
                <a:avLst/>
                <a:gdLst>
                  <a:gd name="T0" fmla="*/ 10 w 13"/>
                  <a:gd name="T1" fmla="*/ 3 h 7"/>
                  <a:gd name="T2" fmla="*/ 10 w 13"/>
                  <a:gd name="T3" fmla="*/ 4 h 7"/>
                  <a:gd name="T4" fmla="*/ 10 w 13"/>
                  <a:gd name="T5" fmla="*/ 3 h 7"/>
                  <a:gd name="T6" fmla="*/ 9 w 13"/>
                  <a:gd name="T7" fmla="*/ 2 h 7"/>
                  <a:gd name="T8" fmla="*/ 9 w 13"/>
                  <a:gd name="T9" fmla="*/ 3 h 7"/>
                  <a:gd name="T10" fmla="*/ 8 w 13"/>
                  <a:gd name="T11" fmla="*/ 4 h 7"/>
                  <a:gd name="T12" fmla="*/ 8 w 13"/>
                  <a:gd name="T13" fmla="*/ 5 h 7"/>
                  <a:gd name="T14" fmla="*/ 8 w 13"/>
                  <a:gd name="T15" fmla="*/ 2 h 7"/>
                  <a:gd name="T16" fmla="*/ 8 w 13"/>
                  <a:gd name="T17" fmla="*/ 6 h 7"/>
                  <a:gd name="T18" fmla="*/ 6 w 13"/>
                  <a:gd name="T19" fmla="*/ 5 h 7"/>
                  <a:gd name="T20" fmla="*/ 7 w 13"/>
                  <a:gd name="T21" fmla="*/ 5 h 7"/>
                  <a:gd name="T22" fmla="*/ 6 w 13"/>
                  <a:gd name="T23" fmla="*/ 4 h 7"/>
                  <a:gd name="T24" fmla="*/ 7 w 13"/>
                  <a:gd name="T25" fmla="*/ 3 h 7"/>
                  <a:gd name="T26" fmla="*/ 6 w 13"/>
                  <a:gd name="T27" fmla="*/ 3 h 7"/>
                  <a:gd name="T28" fmla="*/ 6 w 13"/>
                  <a:gd name="T29" fmla="*/ 2 h 7"/>
                  <a:gd name="T30" fmla="*/ 5 w 13"/>
                  <a:gd name="T31" fmla="*/ 2 h 7"/>
                  <a:gd name="T32" fmla="*/ 5 w 13"/>
                  <a:gd name="T33" fmla="*/ 1 h 7"/>
                  <a:gd name="T34" fmla="*/ 3 w 13"/>
                  <a:gd name="T35" fmla="*/ 3 h 7"/>
                  <a:gd name="T36" fmla="*/ 3 w 13"/>
                  <a:gd name="T37" fmla="*/ 3 h 7"/>
                  <a:gd name="T38" fmla="*/ 5 w 13"/>
                  <a:gd name="T39" fmla="*/ 2 h 7"/>
                  <a:gd name="T40" fmla="*/ 4 w 13"/>
                  <a:gd name="T41" fmla="*/ 2 h 7"/>
                  <a:gd name="T42" fmla="*/ 5 w 13"/>
                  <a:gd name="T43" fmla="*/ 1 h 7"/>
                  <a:gd name="T44" fmla="*/ 2 w 13"/>
                  <a:gd name="T45" fmla="*/ 1 h 7"/>
                  <a:gd name="T46" fmla="*/ 3 w 13"/>
                  <a:gd name="T47" fmla="*/ 0 h 7"/>
                  <a:gd name="T48" fmla="*/ 0 w 13"/>
                  <a:gd name="T49" fmla="*/ 2 h 7"/>
                  <a:gd name="T50" fmla="*/ 2 w 13"/>
                  <a:gd name="T51" fmla="*/ 5 h 7"/>
                  <a:gd name="T52" fmla="*/ 4 w 13"/>
                  <a:gd name="T53" fmla="*/ 4 h 7"/>
                  <a:gd name="T54" fmla="*/ 3 w 13"/>
                  <a:gd name="T55" fmla="*/ 6 h 7"/>
                  <a:gd name="T56" fmla="*/ 4 w 13"/>
                  <a:gd name="T57" fmla="*/ 4 h 7"/>
                  <a:gd name="T58" fmla="*/ 4 w 13"/>
                  <a:gd name="T59" fmla="*/ 6 h 7"/>
                  <a:gd name="T60" fmla="*/ 5 w 13"/>
                  <a:gd name="T61" fmla="*/ 5 h 7"/>
                  <a:gd name="T62" fmla="*/ 4 w 13"/>
                  <a:gd name="T63" fmla="*/ 7 h 7"/>
                  <a:gd name="T64" fmla="*/ 10 w 13"/>
                  <a:gd name="T65" fmla="*/ 7 h 7"/>
                  <a:gd name="T66" fmla="*/ 10 w 13"/>
                  <a:gd name="T67" fmla="*/ 5 h 7"/>
                  <a:gd name="T68" fmla="*/ 11 w 13"/>
                  <a:gd name="T69" fmla="*/ 5 h 7"/>
                  <a:gd name="T70" fmla="*/ 11 w 13"/>
                  <a:gd name="T71" fmla="*/ 3 h 7"/>
                  <a:gd name="T72" fmla="*/ 12 w 13"/>
                  <a:gd name="T73" fmla="*/ 6 h 7"/>
                  <a:gd name="T74" fmla="*/ 13 w 13"/>
                  <a:gd name="T75" fmla="*/ 6 h 7"/>
                  <a:gd name="T76" fmla="*/ 12 w 13"/>
                  <a:gd name="T77" fmla="*/ 5 h 7"/>
                  <a:gd name="T78" fmla="*/ 13 w 13"/>
                  <a:gd name="T79" fmla="*/ 6 h 7"/>
                  <a:gd name="T80" fmla="*/ 11 w 13"/>
                  <a:gd name="T81" fmla="*/ 2 h 7"/>
                  <a:gd name="T82" fmla="*/ 9 w 13"/>
                  <a:gd name="T83" fmla="*/ 1 h 7"/>
                  <a:gd name="T84" fmla="*/ 10 w 13"/>
                  <a:gd name="T85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3" h="7">
                    <a:moveTo>
                      <a:pt x="10" y="3"/>
                    </a:moveTo>
                    <a:cubicBezTo>
                      <a:pt x="10" y="3"/>
                      <a:pt x="10" y="4"/>
                      <a:pt x="10" y="4"/>
                    </a:cubicBezTo>
                    <a:cubicBezTo>
                      <a:pt x="9" y="3"/>
                      <a:pt x="9" y="3"/>
                      <a:pt x="10" y="3"/>
                    </a:cubicBezTo>
                    <a:cubicBezTo>
                      <a:pt x="9" y="1"/>
                      <a:pt x="9" y="3"/>
                      <a:pt x="9" y="2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4"/>
                      <a:pt x="8" y="4"/>
                    </a:cubicBezTo>
                    <a:cubicBezTo>
                      <a:pt x="8" y="4"/>
                      <a:pt x="8" y="4"/>
                      <a:pt x="8" y="5"/>
                    </a:cubicBezTo>
                    <a:cubicBezTo>
                      <a:pt x="8" y="4"/>
                      <a:pt x="8" y="4"/>
                      <a:pt x="8" y="2"/>
                    </a:cubicBezTo>
                    <a:cubicBezTo>
                      <a:pt x="8" y="3"/>
                      <a:pt x="8" y="5"/>
                      <a:pt x="8" y="6"/>
                    </a:cubicBezTo>
                    <a:cubicBezTo>
                      <a:pt x="7" y="4"/>
                      <a:pt x="7" y="6"/>
                      <a:pt x="6" y="5"/>
                    </a:cubicBezTo>
                    <a:cubicBezTo>
                      <a:pt x="6" y="5"/>
                      <a:pt x="7" y="4"/>
                      <a:pt x="7" y="5"/>
                    </a:cubicBezTo>
                    <a:cubicBezTo>
                      <a:pt x="7" y="3"/>
                      <a:pt x="6" y="5"/>
                      <a:pt x="6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3"/>
                      <a:pt x="6" y="4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2"/>
                      <a:pt x="5" y="2"/>
                      <a:pt x="3" y="3"/>
                    </a:cubicBezTo>
                    <a:cubicBezTo>
                      <a:pt x="5" y="1"/>
                      <a:pt x="2" y="4"/>
                      <a:pt x="3" y="3"/>
                    </a:cubicBezTo>
                    <a:cubicBezTo>
                      <a:pt x="4" y="2"/>
                      <a:pt x="4" y="3"/>
                      <a:pt x="5" y="2"/>
                    </a:cubicBezTo>
                    <a:cubicBezTo>
                      <a:pt x="3" y="2"/>
                      <a:pt x="4" y="2"/>
                      <a:pt x="4" y="2"/>
                    </a:cubicBezTo>
                    <a:cubicBezTo>
                      <a:pt x="5" y="1"/>
                      <a:pt x="3" y="1"/>
                      <a:pt x="5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1"/>
                      <a:pt x="0" y="1"/>
                      <a:pt x="0" y="2"/>
                    </a:cubicBezTo>
                    <a:cubicBezTo>
                      <a:pt x="1" y="3"/>
                      <a:pt x="2" y="3"/>
                      <a:pt x="2" y="5"/>
                    </a:cubicBezTo>
                    <a:cubicBezTo>
                      <a:pt x="4" y="3"/>
                      <a:pt x="3" y="5"/>
                      <a:pt x="4" y="4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6"/>
                      <a:pt x="3" y="5"/>
                      <a:pt x="4" y="4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4" y="6"/>
                      <a:pt x="4" y="6"/>
                      <a:pt x="5" y="5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6" y="7"/>
                      <a:pt x="8" y="6"/>
                      <a:pt x="10" y="7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1" y="6"/>
                      <a:pt x="10" y="2"/>
                      <a:pt x="11" y="5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4"/>
                      <a:pt x="12" y="5"/>
                      <a:pt x="12" y="6"/>
                    </a:cubicBezTo>
                    <a:cubicBezTo>
                      <a:pt x="12" y="6"/>
                      <a:pt x="13" y="6"/>
                      <a:pt x="13" y="6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4"/>
                      <a:pt x="12" y="5"/>
                      <a:pt x="13" y="6"/>
                    </a:cubicBezTo>
                    <a:cubicBezTo>
                      <a:pt x="13" y="4"/>
                      <a:pt x="11" y="3"/>
                      <a:pt x="11" y="2"/>
                    </a:cubicBezTo>
                    <a:cubicBezTo>
                      <a:pt x="11" y="5"/>
                      <a:pt x="9" y="0"/>
                      <a:pt x="9" y="1"/>
                    </a:cubicBezTo>
                    <a:cubicBezTo>
                      <a:pt x="9" y="2"/>
                      <a:pt x="10" y="3"/>
                      <a:pt x="1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95" name="Freeform 1597"/>
              <p:cNvSpPr/>
              <p:nvPr/>
            </p:nvSpPr>
            <p:spPr bwMode="auto">
              <a:xfrm>
                <a:off x="1026" y="3036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96" name="Freeform 1598"/>
              <p:cNvSpPr/>
              <p:nvPr/>
            </p:nvSpPr>
            <p:spPr bwMode="auto">
              <a:xfrm>
                <a:off x="999" y="3019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97" name="Rectangle 1599"/>
              <p:cNvSpPr>
                <a:spLocks noChangeArrowheads="1"/>
              </p:cNvSpPr>
              <p:nvPr/>
            </p:nvSpPr>
            <p:spPr bwMode="auto">
              <a:xfrm>
                <a:off x="1029" y="3036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98" name="Freeform 1600"/>
              <p:cNvSpPr/>
              <p:nvPr/>
            </p:nvSpPr>
            <p:spPr bwMode="auto">
              <a:xfrm>
                <a:off x="1024" y="3025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0 h 3"/>
                  <a:gd name="T4" fmla="*/ 2 w 2"/>
                  <a:gd name="T5" fmla="*/ 3 h 3"/>
                  <a:gd name="T6" fmla="*/ 2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0" y="0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99" name="Freeform 1601"/>
              <p:cNvSpPr/>
              <p:nvPr/>
            </p:nvSpPr>
            <p:spPr bwMode="auto">
              <a:xfrm>
                <a:off x="1002" y="3017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00" name="Freeform 1602"/>
              <p:cNvSpPr/>
              <p:nvPr/>
            </p:nvSpPr>
            <p:spPr bwMode="auto">
              <a:xfrm>
                <a:off x="1010" y="301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01" name="Freeform 1603"/>
              <p:cNvSpPr/>
              <p:nvPr/>
            </p:nvSpPr>
            <p:spPr bwMode="auto">
              <a:xfrm>
                <a:off x="991" y="2987"/>
                <a:ext cx="60" cy="32"/>
              </a:xfrm>
              <a:custGeom>
                <a:avLst/>
                <a:gdLst>
                  <a:gd name="T0" fmla="*/ 17 w 22"/>
                  <a:gd name="T1" fmla="*/ 10 h 12"/>
                  <a:gd name="T2" fmla="*/ 19 w 22"/>
                  <a:gd name="T3" fmla="*/ 11 h 12"/>
                  <a:gd name="T4" fmla="*/ 20 w 22"/>
                  <a:gd name="T5" fmla="*/ 10 h 12"/>
                  <a:gd name="T6" fmla="*/ 19 w 22"/>
                  <a:gd name="T7" fmla="*/ 7 h 12"/>
                  <a:gd name="T8" fmla="*/ 17 w 22"/>
                  <a:gd name="T9" fmla="*/ 4 h 12"/>
                  <a:gd name="T10" fmla="*/ 15 w 22"/>
                  <a:gd name="T11" fmla="*/ 2 h 12"/>
                  <a:gd name="T12" fmla="*/ 12 w 22"/>
                  <a:gd name="T13" fmla="*/ 3 h 12"/>
                  <a:gd name="T14" fmla="*/ 11 w 22"/>
                  <a:gd name="T15" fmla="*/ 3 h 12"/>
                  <a:gd name="T16" fmla="*/ 10 w 22"/>
                  <a:gd name="T17" fmla="*/ 2 h 12"/>
                  <a:gd name="T18" fmla="*/ 10 w 22"/>
                  <a:gd name="T19" fmla="*/ 6 h 12"/>
                  <a:gd name="T20" fmla="*/ 9 w 22"/>
                  <a:gd name="T21" fmla="*/ 6 h 12"/>
                  <a:gd name="T22" fmla="*/ 7 w 22"/>
                  <a:gd name="T23" fmla="*/ 5 h 12"/>
                  <a:gd name="T24" fmla="*/ 6 w 22"/>
                  <a:gd name="T25" fmla="*/ 5 h 12"/>
                  <a:gd name="T26" fmla="*/ 4 w 22"/>
                  <a:gd name="T27" fmla="*/ 6 h 12"/>
                  <a:gd name="T28" fmla="*/ 4 w 22"/>
                  <a:gd name="T29" fmla="*/ 7 h 12"/>
                  <a:gd name="T30" fmla="*/ 4 w 22"/>
                  <a:gd name="T31" fmla="*/ 9 h 12"/>
                  <a:gd name="T32" fmla="*/ 3 w 22"/>
                  <a:gd name="T33" fmla="*/ 8 h 12"/>
                  <a:gd name="T34" fmla="*/ 3 w 22"/>
                  <a:gd name="T35" fmla="*/ 9 h 12"/>
                  <a:gd name="T36" fmla="*/ 2 w 22"/>
                  <a:gd name="T37" fmla="*/ 12 h 12"/>
                  <a:gd name="T38" fmla="*/ 3 w 22"/>
                  <a:gd name="T39" fmla="*/ 11 h 12"/>
                  <a:gd name="T40" fmla="*/ 2 w 22"/>
                  <a:gd name="T41" fmla="*/ 10 h 12"/>
                  <a:gd name="T42" fmla="*/ 5 w 22"/>
                  <a:gd name="T43" fmla="*/ 10 h 12"/>
                  <a:gd name="T44" fmla="*/ 6 w 22"/>
                  <a:gd name="T45" fmla="*/ 10 h 12"/>
                  <a:gd name="T46" fmla="*/ 6 w 22"/>
                  <a:gd name="T47" fmla="*/ 10 h 12"/>
                  <a:gd name="T48" fmla="*/ 6 w 22"/>
                  <a:gd name="T49" fmla="*/ 10 h 12"/>
                  <a:gd name="T50" fmla="*/ 7 w 22"/>
                  <a:gd name="T51" fmla="*/ 9 h 12"/>
                  <a:gd name="T52" fmla="*/ 7 w 22"/>
                  <a:gd name="T53" fmla="*/ 8 h 12"/>
                  <a:gd name="T54" fmla="*/ 7 w 22"/>
                  <a:gd name="T55" fmla="*/ 9 h 12"/>
                  <a:gd name="T56" fmla="*/ 7 w 22"/>
                  <a:gd name="T57" fmla="*/ 8 h 12"/>
                  <a:gd name="T58" fmla="*/ 8 w 22"/>
                  <a:gd name="T59" fmla="*/ 8 h 12"/>
                  <a:gd name="T60" fmla="*/ 8 w 22"/>
                  <a:gd name="T61" fmla="*/ 7 h 12"/>
                  <a:gd name="T62" fmla="*/ 9 w 22"/>
                  <a:gd name="T63" fmla="*/ 8 h 12"/>
                  <a:gd name="T64" fmla="*/ 10 w 22"/>
                  <a:gd name="T65" fmla="*/ 8 h 12"/>
                  <a:gd name="T66" fmla="*/ 10 w 22"/>
                  <a:gd name="T67" fmla="*/ 6 h 12"/>
                  <a:gd name="T68" fmla="*/ 11 w 22"/>
                  <a:gd name="T69" fmla="*/ 6 h 12"/>
                  <a:gd name="T70" fmla="*/ 13 w 22"/>
                  <a:gd name="T71" fmla="*/ 5 h 12"/>
                  <a:gd name="T72" fmla="*/ 14 w 22"/>
                  <a:gd name="T73" fmla="*/ 6 h 12"/>
                  <a:gd name="T74" fmla="*/ 16 w 22"/>
                  <a:gd name="T75" fmla="*/ 6 h 12"/>
                  <a:gd name="T76" fmla="*/ 16 w 22"/>
                  <a:gd name="T77" fmla="*/ 4 h 12"/>
                  <a:gd name="T78" fmla="*/ 15 w 22"/>
                  <a:gd name="T79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2" h="12">
                    <a:moveTo>
                      <a:pt x="15" y="8"/>
                    </a:moveTo>
                    <a:cubicBezTo>
                      <a:pt x="16" y="8"/>
                      <a:pt x="16" y="9"/>
                      <a:pt x="17" y="10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7" y="9"/>
                      <a:pt x="17" y="11"/>
                      <a:pt x="19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8" y="10"/>
                      <a:pt x="20" y="11"/>
                      <a:pt x="20" y="10"/>
                    </a:cubicBezTo>
                    <a:cubicBezTo>
                      <a:pt x="20" y="9"/>
                      <a:pt x="17" y="8"/>
                      <a:pt x="18" y="8"/>
                    </a:cubicBezTo>
                    <a:cubicBezTo>
                      <a:pt x="18" y="7"/>
                      <a:pt x="19" y="7"/>
                      <a:pt x="19" y="7"/>
                    </a:cubicBezTo>
                    <a:cubicBezTo>
                      <a:pt x="20" y="7"/>
                      <a:pt x="17" y="7"/>
                      <a:pt x="17" y="7"/>
                    </a:cubicBezTo>
                    <a:cubicBezTo>
                      <a:pt x="22" y="4"/>
                      <a:pt x="15" y="6"/>
                      <a:pt x="17" y="4"/>
                    </a:cubicBezTo>
                    <a:cubicBezTo>
                      <a:pt x="16" y="3"/>
                      <a:pt x="16" y="3"/>
                      <a:pt x="15" y="4"/>
                    </a:cubicBezTo>
                    <a:cubicBezTo>
                      <a:pt x="16" y="3"/>
                      <a:pt x="14" y="4"/>
                      <a:pt x="15" y="2"/>
                    </a:cubicBezTo>
                    <a:cubicBezTo>
                      <a:pt x="14" y="5"/>
                      <a:pt x="14" y="0"/>
                      <a:pt x="13" y="4"/>
                    </a:cubicBezTo>
                    <a:cubicBezTo>
                      <a:pt x="12" y="3"/>
                      <a:pt x="13" y="4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2"/>
                      <a:pt x="12" y="5"/>
                      <a:pt x="11" y="3"/>
                    </a:cubicBezTo>
                    <a:cubicBezTo>
                      <a:pt x="11" y="2"/>
                      <a:pt x="11" y="4"/>
                      <a:pt x="11" y="5"/>
                    </a:cubicBezTo>
                    <a:cubicBezTo>
                      <a:pt x="10" y="5"/>
                      <a:pt x="10" y="4"/>
                      <a:pt x="10" y="2"/>
                    </a:cubicBezTo>
                    <a:cubicBezTo>
                      <a:pt x="10" y="4"/>
                      <a:pt x="10" y="3"/>
                      <a:pt x="9" y="4"/>
                    </a:cubicBezTo>
                    <a:cubicBezTo>
                      <a:pt x="9" y="4"/>
                      <a:pt x="10" y="5"/>
                      <a:pt x="10" y="6"/>
                    </a:cubicBezTo>
                    <a:cubicBezTo>
                      <a:pt x="9" y="5"/>
                      <a:pt x="9" y="7"/>
                      <a:pt x="9" y="8"/>
                    </a:cubicBezTo>
                    <a:cubicBezTo>
                      <a:pt x="8" y="6"/>
                      <a:pt x="10" y="7"/>
                      <a:pt x="9" y="6"/>
                    </a:cubicBezTo>
                    <a:cubicBezTo>
                      <a:pt x="9" y="5"/>
                      <a:pt x="9" y="5"/>
                      <a:pt x="9" y="3"/>
                    </a:cubicBezTo>
                    <a:cubicBezTo>
                      <a:pt x="9" y="3"/>
                      <a:pt x="8" y="4"/>
                      <a:pt x="7" y="5"/>
                    </a:cubicBezTo>
                    <a:cubicBezTo>
                      <a:pt x="7" y="5"/>
                      <a:pt x="7" y="4"/>
                      <a:pt x="7" y="4"/>
                    </a:cubicBezTo>
                    <a:cubicBezTo>
                      <a:pt x="6" y="3"/>
                      <a:pt x="7" y="6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6"/>
                      <a:pt x="4" y="5"/>
                      <a:pt x="4" y="6"/>
                    </a:cubicBezTo>
                    <a:cubicBezTo>
                      <a:pt x="5" y="6"/>
                      <a:pt x="5" y="6"/>
                      <a:pt x="5" y="7"/>
                    </a:cubicBezTo>
                    <a:cubicBezTo>
                      <a:pt x="3" y="4"/>
                      <a:pt x="5" y="8"/>
                      <a:pt x="4" y="7"/>
                    </a:cubicBezTo>
                    <a:cubicBezTo>
                      <a:pt x="5" y="8"/>
                      <a:pt x="6" y="9"/>
                      <a:pt x="6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9"/>
                      <a:pt x="3" y="7"/>
                      <a:pt x="3" y="6"/>
                    </a:cubicBezTo>
                    <a:cubicBezTo>
                      <a:pt x="3" y="7"/>
                      <a:pt x="2" y="7"/>
                      <a:pt x="3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1" y="8"/>
                      <a:pt x="4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1" y="10"/>
                      <a:pt x="0" y="12"/>
                      <a:pt x="2" y="12"/>
                    </a:cubicBezTo>
                    <a:cubicBezTo>
                      <a:pt x="3" y="12"/>
                      <a:pt x="5" y="11"/>
                      <a:pt x="6" y="11"/>
                    </a:cubicBezTo>
                    <a:cubicBezTo>
                      <a:pt x="5" y="11"/>
                      <a:pt x="4" y="11"/>
                      <a:pt x="3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3" y="11"/>
                      <a:pt x="2" y="10"/>
                      <a:pt x="2" y="10"/>
                    </a:cubicBezTo>
                    <a:cubicBezTo>
                      <a:pt x="1" y="10"/>
                      <a:pt x="3" y="10"/>
                      <a:pt x="2" y="10"/>
                    </a:cubicBezTo>
                    <a:cubicBezTo>
                      <a:pt x="4" y="10"/>
                      <a:pt x="4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6" y="10"/>
                    </a:cubicBezTo>
                    <a:cubicBezTo>
                      <a:pt x="4" y="9"/>
                      <a:pt x="7" y="10"/>
                      <a:pt x="6" y="1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9"/>
                      <a:pt x="4" y="8"/>
                      <a:pt x="5" y="8"/>
                    </a:cubicBezTo>
                    <a:cubicBezTo>
                      <a:pt x="6" y="9"/>
                      <a:pt x="6" y="8"/>
                      <a:pt x="7" y="9"/>
                    </a:cubicBezTo>
                    <a:cubicBezTo>
                      <a:pt x="6" y="8"/>
                      <a:pt x="7" y="9"/>
                      <a:pt x="6" y="8"/>
                    </a:cubicBezTo>
                    <a:cubicBezTo>
                      <a:pt x="6" y="7"/>
                      <a:pt x="6" y="7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8" y="9"/>
                      <a:pt x="7" y="6"/>
                      <a:pt x="8" y="8"/>
                    </a:cubicBezTo>
                    <a:cubicBezTo>
                      <a:pt x="7" y="7"/>
                      <a:pt x="8" y="7"/>
                      <a:pt x="7" y="5"/>
                    </a:cubicBezTo>
                    <a:cubicBezTo>
                      <a:pt x="8" y="6"/>
                      <a:pt x="8" y="7"/>
                      <a:pt x="8" y="7"/>
                    </a:cubicBezTo>
                    <a:cubicBezTo>
                      <a:pt x="8" y="5"/>
                      <a:pt x="9" y="7"/>
                      <a:pt x="9" y="6"/>
                    </a:cubicBezTo>
                    <a:cubicBezTo>
                      <a:pt x="9" y="8"/>
                      <a:pt x="9" y="7"/>
                      <a:pt x="9" y="8"/>
                    </a:cubicBezTo>
                    <a:cubicBezTo>
                      <a:pt x="9" y="9"/>
                      <a:pt x="9" y="7"/>
                      <a:pt x="10" y="7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7"/>
                      <a:pt x="10" y="6"/>
                      <a:pt x="10" y="7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7"/>
                      <a:pt x="11" y="7"/>
                      <a:pt x="11" y="8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2" y="8"/>
                      <a:pt x="12" y="6"/>
                      <a:pt x="13" y="4"/>
                    </a:cubicBezTo>
                    <a:cubicBezTo>
                      <a:pt x="13" y="4"/>
                      <a:pt x="14" y="5"/>
                      <a:pt x="13" y="5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7"/>
                      <a:pt x="14" y="6"/>
                    </a:cubicBezTo>
                    <a:cubicBezTo>
                      <a:pt x="14" y="5"/>
                      <a:pt x="14" y="7"/>
                      <a:pt x="14" y="7"/>
                    </a:cubicBezTo>
                    <a:cubicBezTo>
                      <a:pt x="16" y="5"/>
                      <a:pt x="13" y="9"/>
                      <a:pt x="16" y="6"/>
                    </a:cubicBezTo>
                    <a:cubicBezTo>
                      <a:pt x="16" y="6"/>
                      <a:pt x="16" y="5"/>
                      <a:pt x="16" y="5"/>
                    </a:cubicBezTo>
                    <a:cubicBezTo>
                      <a:pt x="16" y="5"/>
                      <a:pt x="16" y="4"/>
                      <a:pt x="16" y="4"/>
                    </a:cubicBezTo>
                    <a:cubicBezTo>
                      <a:pt x="17" y="4"/>
                      <a:pt x="16" y="6"/>
                      <a:pt x="17" y="6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3" y="8"/>
                      <a:pt x="19" y="7"/>
                      <a:pt x="15" y="8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02" name="Freeform 1604"/>
              <p:cNvSpPr/>
              <p:nvPr/>
            </p:nvSpPr>
            <p:spPr bwMode="auto">
              <a:xfrm>
                <a:off x="1026" y="3003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03" name="Freeform 1605"/>
              <p:cNvSpPr/>
              <p:nvPr/>
            </p:nvSpPr>
            <p:spPr bwMode="auto">
              <a:xfrm>
                <a:off x="1026" y="300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04" name="Freeform 1606"/>
              <p:cNvSpPr/>
              <p:nvPr/>
            </p:nvSpPr>
            <p:spPr bwMode="auto">
              <a:xfrm>
                <a:off x="1032" y="3011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05" name="Freeform 1607"/>
              <p:cNvSpPr/>
              <p:nvPr/>
            </p:nvSpPr>
            <p:spPr bwMode="auto">
              <a:xfrm>
                <a:off x="1034" y="3011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06" name="Freeform 1608"/>
              <p:cNvSpPr/>
              <p:nvPr/>
            </p:nvSpPr>
            <p:spPr bwMode="auto">
              <a:xfrm>
                <a:off x="996" y="3014"/>
                <a:ext cx="49" cy="24"/>
              </a:xfrm>
              <a:custGeom>
                <a:avLst/>
                <a:gdLst>
                  <a:gd name="T0" fmla="*/ 4 w 18"/>
                  <a:gd name="T1" fmla="*/ 3 h 9"/>
                  <a:gd name="T2" fmla="*/ 3 w 18"/>
                  <a:gd name="T3" fmla="*/ 3 h 9"/>
                  <a:gd name="T4" fmla="*/ 3 w 18"/>
                  <a:gd name="T5" fmla="*/ 2 h 9"/>
                  <a:gd name="T6" fmla="*/ 0 w 18"/>
                  <a:gd name="T7" fmla="*/ 3 h 9"/>
                  <a:gd name="T8" fmla="*/ 9 w 18"/>
                  <a:gd name="T9" fmla="*/ 6 h 9"/>
                  <a:gd name="T10" fmla="*/ 8 w 18"/>
                  <a:gd name="T11" fmla="*/ 7 h 9"/>
                  <a:gd name="T12" fmla="*/ 11 w 18"/>
                  <a:gd name="T13" fmla="*/ 5 h 9"/>
                  <a:gd name="T14" fmla="*/ 12 w 18"/>
                  <a:gd name="T15" fmla="*/ 7 h 9"/>
                  <a:gd name="T16" fmla="*/ 14 w 18"/>
                  <a:gd name="T17" fmla="*/ 5 h 9"/>
                  <a:gd name="T18" fmla="*/ 13 w 18"/>
                  <a:gd name="T19" fmla="*/ 4 h 9"/>
                  <a:gd name="T20" fmla="*/ 14 w 18"/>
                  <a:gd name="T21" fmla="*/ 4 h 9"/>
                  <a:gd name="T22" fmla="*/ 14 w 18"/>
                  <a:gd name="T23" fmla="*/ 4 h 9"/>
                  <a:gd name="T24" fmla="*/ 14 w 18"/>
                  <a:gd name="T25" fmla="*/ 3 h 9"/>
                  <a:gd name="T26" fmla="*/ 14 w 18"/>
                  <a:gd name="T27" fmla="*/ 4 h 9"/>
                  <a:gd name="T28" fmla="*/ 15 w 18"/>
                  <a:gd name="T29" fmla="*/ 3 h 9"/>
                  <a:gd name="T30" fmla="*/ 15 w 18"/>
                  <a:gd name="T31" fmla="*/ 4 h 9"/>
                  <a:gd name="T32" fmla="*/ 16 w 18"/>
                  <a:gd name="T33" fmla="*/ 1 h 9"/>
                  <a:gd name="T34" fmla="*/ 15 w 18"/>
                  <a:gd name="T35" fmla="*/ 0 h 9"/>
                  <a:gd name="T36" fmla="*/ 14 w 18"/>
                  <a:gd name="T37" fmla="*/ 2 h 9"/>
                  <a:gd name="T38" fmla="*/ 14 w 18"/>
                  <a:gd name="T39" fmla="*/ 2 h 9"/>
                  <a:gd name="T40" fmla="*/ 14 w 18"/>
                  <a:gd name="T41" fmla="*/ 3 h 9"/>
                  <a:gd name="T42" fmla="*/ 13 w 18"/>
                  <a:gd name="T43" fmla="*/ 1 h 9"/>
                  <a:gd name="T44" fmla="*/ 12 w 18"/>
                  <a:gd name="T45" fmla="*/ 1 h 9"/>
                  <a:gd name="T46" fmla="*/ 12 w 18"/>
                  <a:gd name="T47" fmla="*/ 1 h 9"/>
                  <a:gd name="T48" fmla="*/ 12 w 18"/>
                  <a:gd name="T49" fmla="*/ 1 h 9"/>
                  <a:gd name="T50" fmla="*/ 12 w 18"/>
                  <a:gd name="T51" fmla="*/ 2 h 9"/>
                  <a:gd name="T52" fmla="*/ 13 w 18"/>
                  <a:gd name="T53" fmla="*/ 4 h 9"/>
                  <a:gd name="T54" fmla="*/ 12 w 18"/>
                  <a:gd name="T55" fmla="*/ 4 h 9"/>
                  <a:gd name="T56" fmla="*/ 12 w 18"/>
                  <a:gd name="T57" fmla="*/ 3 h 9"/>
                  <a:gd name="T58" fmla="*/ 12 w 18"/>
                  <a:gd name="T59" fmla="*/ 4 h 9"/>
                  <a:gd name="T60" fmla="*/ 11 w 18"/>
                  <a:gd name="T61" fmla="*/ 2 h 9"/>
                  <a:gd name="T62" fmla="*/ 11 w 18"/>
                  <a:gd name="T63" fmla="*/ 4 h 9"/>
                  <a:gd name="T64" fmla="*/ 8 w 18"/>
                  <a:gd name="T65" fmla="*/ 4 h 9"/>
                  <a:gd name="T66" fmla="*/ 9 w 18"/>
                  <a:gd name="T67" fmla="*/ 3 h 9"/>
                  <a:gd name="T68" fmla="*/ 8 w 18"/>
                  <a:gd name="T69" fmla="*/ 4 h 9"/>
                  <a:gd name="T70" fmla="*/ 7 w 18"/>
                  <a:gd name="T71" fmla="*/ 3 h 9"/>
                  <a:gd name="T72" fmla="*/ 6 w 18"/>
                  <a:gd name="T73" fmla="*/ 4 h 9"/>
                  <a:gd name="T74" fmla="*/ 5 w 18"/>
                  <a:gd name="T75" fmla="*/ 3 h 9"/>
                  <a:gd name="T76" fmla="*/ 5 w 18"/>
                  <a:gd name="T77" fmla="*/ 3 h 9"/>
                  <a:gd name="T78" fmla="*/ 3 w 18"/>
                  <a:gd name="T79" fmla="*/ 4 h 9"/>
                  <a:gd name="T80" fmla="*/ 4 w 18"/>
                  <a:gd name="T81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8" h="9">
                    <a:moveTo>
                      <a:pt x="4" y="3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2" y="3"/>
                      <a:pt x="3" y="2"/>
                    </a:cubicBezTo>
                    <a:cubicBezTo>
                      <a:pt x="1" y="3"/>
                      <a:pt x="2" y="1"/>
                      <a:pt x="0" y="3"/>
                    </a:cubicBezTo>
                    <a:cubicBezTo>
                      <a:pt x="3" y="5"/>
                      <a:pt x="6" y="8"/>
                      <a:pt x="9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10" y="5"/>
                      <a:pt x="11" y="9"/>
                      <a:pt x="11" y="5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3" y="7"/>
                      <a:pt x="12" y="3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4" y="5"/>
                      <a:pt x="14" y="4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5" y="4"/>
                      <a:pt x="14" y="4"/>
                      <a:pt x="14" y="4"/>
                    </a:cubicBezTo>
                    <a:cubicBezTo>
                      <a:pt x="15" y="4"/>
                      <a:pt x="14" y="3"/>
                      <a:pt x="15" y="3"/>
                    </a:cubicBezTo>
                    <a:cubicBezTo>
                      <a:pt x="15" y="3"/>
                      <a:pt x="15" y="4"/>
                      <a:pt x="15" y="4"/>
                    </a:cubicBezTo>
                    <a:cubicBezTo>
                      <a:pt x="16" y="2"/>
                      <a:pt x="18" y="3"/>
                      <a:pt x="16" y="1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3" y="0"/>
                      <a:pt x="14" y="1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6" y="4"/>
                      <a:pt x="14" y="1"/>
                      <a:pt x="14" y="3"/>
                    </a:cubicBezTo>
                    <a:cubicBezTo>
                      <a:pt x="14" y="2"/>
                      <a:pt x="14" y="2"/>
                      <a:pt x="13" y="1"/>
                    </a:cubicBezTo>
                    <a:cubicBezTo>
                      <a:pt x="12" y="0"/>
                      <a:pt x="14" y="3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3" y="4"/>
                      <a:pt x="13" y="4"/>
                    </a:cubicBezTo>
                    <a:cubicBezTo>
                      <a:pt x="12" y="3"/>
                      <a:pt x="13" y="5"/>
                      <a:pt x="12" y="4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1" y="2"/>
                      <a:pt x="11" y="2"/>
                    </a:cubicBezTo>
                    <a:cubicBezTo>
                      <a:pt x="11" y="3"/>
                      <a:pt x="11" y="2"/>
                      <a:pt x="11" y="4"/>
                    </a:cubicBezTo>
                    <a:cubicBezTo>
                      <a:pt x="10" y="3"/>
                      <a:pt x="9" y="3"/>
                      <a:pt x="8" y="4"/>
                    </a:cubicBezTo>
                    <a:cubicBezTo>
                      <a:pt x="9" y="4"/>
                      <a:pt x="9" y="3"/>
                      <a:pt x="9" y="3"/>
                    </a:cubicBezTo>
                    <a:cubicBezTo>
                      <a:pt x="9" y="3"/>
                      <a:pt x="8" y="3"/>
                      <a:pt x="8" y="4"/>
                    </a:cubicBezTo>
                    <a:cubicBezTo>
                      <a:pt x="7" y="5"/>
                      <a:pt x="7" y="4"/>
                      <a:pt x="7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6"/>
                      <a:pt x="6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3"/>
                      <a:pt x="3" y="5"/>
                      <a:pt x="3" y="4"/>
                    </a:cubicBezTo>
                    <a:cubicBezTo>
                      <a:pt x="4" y="3"/>
                      <a:pt x="4" y="4"/>
                      <a:pt x="4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07" name="Freeform 1609"/>
              <p:cNvSpPr/>
              <p:nvPr/>
            </p:nvSpPr>
            <p:spPr bwMode="auto">
              <a:xfrm>
                <a:off x="994" y="3017"/>
                <a:ext cx="8" cy="2"/>
              </a:xfrm>
              <a:custGeom>
                <a:avLst/>
                <a:gdLst>
                  <a:gd name="T0" fmla="*/ 1 w 3"/>
                  <a:gd name="T1" fmla="*/ 0 h 1"/>
                  <a:gd name="T2" fmla="*/ 3 w 3"/>
                  <a:gd name="T3" fmla="*/ 0 h 1"/>
                  <a:gd name="T4" fmla="*/ 0 w 3"/>
                  <a:gd name="T5" fmla="*/ 0 h 1"/>
                  <a:gd name="T6" fmla="*/ 1 w 3"/>
                  <a:gd name="T7" fmla="*/ 1 h 1"/>
                  <a:gd name="T8" fmla="*/ 1 w 3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1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ubicBezTo>
                      <a:pt x="1" y="1"/>
                      <a:pt x="2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08" name="Freeform 1610"/>
              <p:cNvSpPr/>
              <p:nvPr/>
            </p:nvSpPr>
            <p:spPr bwMode="auto">
              <a:xfrm>
                <a:off x="991" y="2984"/>
                <a:ext cx="24" cy="33"/>
              </a:xfrm>
              <a:custGeom>
                <a:avLst/>
                <a:gdLst>
                  <a:gd name="T0" fmla="*/ 6 w 9"/>
                  <a:gd name="T1" fmla="*/ 4 h 12"/>
                  <a:gd name="T2" fmla="*/ 6 w 9"/>
                  <a:gd name="T3" fmla="*/ 3 h 12"/>
                  <a:gd name="T4" fmla="*/ 1 w 9"/>
                  <a:gd name="T5" fmla="*/ 6 h 12"/>
                  <a:gd name="T6" fmla="*/ 2 w 9"/>
                  <a:gd name="T7" fmla="*/ 9 h 12"/>
                  <a:gd name="T8" fmla="*/ 1 w 9"/>
                  <a:gd name="T9" fmla="*/ 9 h 12"/>
                  <a:gd name="T10" fmla="*/ 2 w 9"/>
                  <a:gd name="T11" fmla="*/ 11 h 12"/>
                  <a:gd name="T12" fmla="*/ 2 w 9"/>
                  <a:gd name="T13" fmla="*/ 10 h 12"/>
                  <a:gd name="T14" fmla="*/ 2 w 9"/>
                  <a:gd name="T15" fmla="*/ 10 h 12"/>
                  <a:gd name="T16" fmla="*/ 2 w 9"/>
                  <a:gd name="T17" fmla="*/ 9 h 12"/>
                  <a:gd name="T18" fmla="*/ 3 w 9"/>
                  <a:gd name="T19" fmla="*/ 9 h 12"/>
                  <a:gd name="T20" fmla="*/ 2 w 9"/>
                  <a:gd name="T21" fmla="*/ 6 h 12"/>
                  <a:gd name="T22" fmla="*/ 4 w 9"/>
                  <a:gd name="T23" fmla="*/ 7 h 12"/>
                  <a:gd name="T24" fmla="*/ 6 w 9"/>
                  <a:gd name="T25" fmla="*/ 6 h 12"/>
                  <a:gd name="T26" fmla="*/ 6 w 9"/>
                  <a:gd name="T27" fmla="*/ 6 h 12"/>
                  <a:gd name="T28" fmla="*/ 5 w 9"/>
                  <a:gd name="T29" fmla="*/ 5 h 12"/>
                  <a:gd name="T30" fmla="*/ 6 w 9"/>
                  <a:gd name="T31" fmla="*/ 6 h 12"/>
                  <a:gd name="T32" fmla="*/ 8 w 9"/>
                  <a:gd name="T33" fmla="*/ 5 h 12"/>
                  <a:gd name="T34" fmla="*/ 9 w 9"/>
                  <a:gd name="T35" fmla="*/ 2 h 12"/>
                  <a:gd name="T36" fmla="*/ 9 w 9"/>
                  <a:gd name="T37" fmla="*/ 4 h 12"/>
                  <a:gd name="T38" fmla="*/ 9 w 9"/>
                  <a:gd name="T39" fmla="*/ 4 h 12"/>
                  <a:gd name="T40" fmla="*/ 9 w 9"/>
                  <a:gd name="T41" fmla="*/ 1 h 12"/>
                  <a:gd name="T42" fmla="*/ 6 w 9"/>
                  <a:gd name="T4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12">
                    <a:moveTo>
                      <a:pt x="6" y="4"/>
                    </a:move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3" y="5"/>
                      <a:pt x="1" y="6"/>
                    </a:cubicBezTo>
                    <a:cubicBezTo>
                      <a:pt x="0" y="7"/>
                      <a:pt x="2" y="8"/>
                      <a:pt x="2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0"/>
                      <a:pt x="0" y="12"/>
                      <a:pt x="2" y="11"/>
                    </a:cubicBezTo>
                    <a:cubicBezTo>
                      <a:pt x="3" y="11"/>
                      <a:pt x="1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5" y="9"/>
                      <a:pt x="1" y="8"/>
                      <a:pt x="2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5" y="6"/>
                      <a:pt x="6" y="6"/>
                    </a:cubicBezTo>
                    <a:cubicBezTo>
                      <a:pt x="6" y="6"/>
                      <a:pt x="5" y="6"/>
                      <a:pt x="6" y="6"/>
                    </a:cubicBezTo>
                    <a:cubicBezTo>
                      <a:pt x="5" y="6"/>
                      <a:pt x="5" y="5"/>
                      <a:pt x="5" y="5"/>
                    </a:cubicBezTo>
                    <a:cubicBezTo>
                      <a:pt x="5" y="3"/>
                      <a:pt x="5" y="6"/>
                      <a:pt x="6" y="6"/>
                    </a:cubicBezTo>
                    <a:cubicBezTo>
                      <a:pt x="6" y="5"/>
                      <a:pt x="8" y="3"/>
                      <a:pt x="8" y="5"/>
                    </a:cubicBezTo>
                    <a:cubicBezTo>
                      <a:pt x="8" y="4"/>
                      <a:pt x="8" y="2"/>
                      <a:pt x="9" y="2"/>
                    </a:cubicBezTo>
                    <a:cubicBezTo>
                      <a:pt x="9" y="3"/>
                      <a:pt x="9" y="3"/>
                      <a:pt x="9" y="4"/>
                    </a:cubicBezTo>
                    <a:cubicBezTo>
                      <a:pt x="9" y="4"/>
                      <a:pt x="9" y="5"/>
                      <a:pt x="9" y="4"/>
                    </a:cubicBezTo>
                    <a:cubicBezTo>
                      <a:pt x="9" y="3"/>
                      <a:pt x="9" y="2"/>
                      <a:pt x="9" y="1"/>
                    </a:cubicBezTo>
                    <a:cubicBezTo>
                      <a:pt x="8" y="0"/>
                      <a:pt x="7" y="4"/>
                      <a:pt x="6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09" name="Freeform 1611"/>
              <p:cNvSpPr/>
              <p:nvPr/>
            </p:nvSpPr>
            <p:spPr bwMode="auto">
              <a:xfrm>
                <a:off x="1007" y="2989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0 w 3"/>
                  <a:gd name="T3" fmla="*/ 3 h 3"/>
                  <a:gd name="T4" fmla="*/ 3 w 3"/>
                  <a:gd name="T5" fmla="*/ 3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0" y="3"/>
                    </a:ln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</p:grpSp>
        <p:sp>
          <p:nvSpPr>
            <p:cNvPr id="14" name="Freeform 1613"/>
            <p:cNvSpPr/>
            <p:nvPr/>
          </p:nvSpPr>
          <p:spPr bwMode="auto">
            <a:xfrm>
              <a:off x="460" y="2734"/>
              <a:ext cx="3" cy="2"/>
            </a:xfrm>
            <a:custGeom>
              <a:avLst/>
              <a:gdLst>
                <a:gd name="T0" fmla="*/ 3 w 3"/>
                <a:gd name="T1" fmla="*/ 0 h 2"/>
                <a:gd name="T2" fmla="*/ 0 w 3"/>
                <a:gd name="T3" fmla="*/ 0 h 2"/>
                <a:gd name="T4" fmla="*/ 3 w 3"/>
                <a:gd name="T5" fmla="*/ 2 h 2"/>
                <a:gd name="T6" fmla="*/ 3 w 3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lnTo>
                    <a:pt x="0" y="0"/>
                  </a:lnTo>
                  <a:lnTo>
                    <a:pt x="3" y="2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5" name="Freeform 1614"/>
            <p:cNvSpPr/>
            <p:nvPr/>
          </p:nvSpPr>
          <p:spPr bwMode="auto">
            <a:xfrm>
              <a:off x="452" y="2726"/>
              <a:ext cx="8" cy="13"/>
            </a:xfrm>
            <a:custGeom>
              <a:avLst/>
              <a:gdLst>
                <a:gd name="T0" fmla="*/ 1 w 3"/>
                <a:gd name="T1" fmla="*/ 0 h 5"/>
                <a:gd name="T2" fmla="*/ 0 w 3"/>
                <a:gd name="T3" fmla="*/ 0 h 5"/>
                <a:gd name="T4" fmla="*/ 3 w 3"/>
                <a:gd name="T5" fmla="*/ 5 h 5"/>
                <a:gd name="T6" fmla="*/ 2 w 3"/>
                <a:gd name="T7" fmla="*/ 2 h 5"/>
                <a:gd name="T8" fmla="*/ 2 w 3"/>
                <a:gd name="T9" fmla="*/ 3 h 5"/>
                <a:gd name="T10" fmla="*/ 2 w 3"/>
                <a:gd name="T11" fmla="*/ 1 h 5"/>
                <a:gd name="T12" fmla="*/ 1 w 3"/>
                <a:gd name="T13" fmla="*/ 1 h 5"/>
                <a:gd name="T14" fmla="*/ 1 w 3"/>
                <a:gd name="T1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5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2" y="3"/>
                    <a:pt x="1" y="3"/>
                    <a:pt x="3" y="5"/>
                  </a:cubicBezTo>
                  <a:cubicBezTo>
                    <a:pt x="3" y="4"/>
                    <a:pt x="3" y="3"/>
                    <a:pt x="2" y="2"/>
                  </a:cubicBezTo>
                  <a:cubicBezTo>
                    <a:pt x="2" y="2"/>
                    <a:pt x="3" y="3"/>
                    <a:pt x="2" y="3"/>
                  </a:cubicBezTo>
                  <a:cubicBezTo>
                    <a:pt x="2" y="2"/>
                    <a:pt x="2" y="2"/>
                    <a:pt x="2" y="1"/>
                  </a:cubicBezTo>
                  <a:cubicBezTo>
                    <a:pt x="1" y="0"/>
                    <a:pt x="2" y="1"/>
                    <a:pt x="1" y="1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6" name="Freeform 1615"/>
            <p:cNvSpPr/>
            <p:nvPr/>
          </p:nvSpPr>
          <p:spPr bwMode="auto">
            <a:xfrm>
              <a:off x="455" y="2731"/>
              <a:ext cx="2" cy="3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" name="Freeform 1616"/>
            <p:cNvSpPr/>
            <p:nvPr/>
          </p:nvSpPr>
          <p:spPr bwMode="auto">
            <a:xfrm>
              <a:off x="455" y="2731"/>
              <a:ext cx="0" cy="5"/>
            </a:xfrm>
            <a:custGeom>
              <a:avLst/>
              <a:gdLst>
                <a:gd name="T0" fmla="*/ 2 h 2"/>
                <a:gd name="T1" fmla="*/ 0 h 2"/>
                <a:gd name="T2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cubicBezTo>
                    <a:pt x="0" y="2"/>
                    <a:pt x="0" y="0"/>
                    <a:pt x="0" y="0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8" name="Freeform 1617"/>
            <p:cNvSpPr/>
            <p:nvPr/>
          </p:nvSpPr>
          <p:spPr bwMode="auto">
            <a:xfrm>
              <a:off x="452" y="273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9" name="Freeform 1618"/>
            <p:cNvSpPr/>
            <p:nvPr/>
          </p:nvSpPr>
          <p:spPr bwMode="auto">
            <a:xfrm>
              <a:off x="449" y="2728"/>
              <a:ext cx="3" cy="11"/>
            </a:xfrm>
            <a:custGeom>
              <a:avLst/>
              <a:gdLst>
                <a:gd name="T0" fmla="*/ 1 w 1"/>
                <a:gd name="T1" fmla="*/ 3 h 4"/>
                <a:gd name="T2" fmla="*/ 1 w 1"/>
                <a:gd name="T3" fmla="*/ 3 h 4"/>
                <a:gd name="T4" fmla="*/ 1 w 1"/>
                <a:gd name="T5" fmla="*/ 3 h 4"/>
                <a:gd name="T6" fmla="*/ 1 w 1"/>
                <a:gd name="T7" fmla="*/ 1 h 4"/>
                <a:gd name="T8" fmla="*/ 1 w 1"/>
                <a:gd name="T9" fmla="*/ 1 h 4"/>
                <a:gd name="T10" fmla="*/ 1 w 1"/>
                <a:gd name="T11" fmla="*/ 0 h 4"/>
                <a:gd name="T12" fmla="*/ 1 w 1"/>
                <a:gd name="T13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4">
                  <a:moveTo>
                    <a:pt x="1" y="3"/>
                  </a:moveTo>
                  <a:cubicBezTo>
                    <a:pt x="1" y="4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0" y="1"/>
                    <a:pt x="1" y="1"/>
                  </a:cubicBezTo>
                  <a:cubicBezTo>
                    <a:pt x="1" y="1"/>
                    <a:pt x="1" y="2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1" y="3"/>
                    <a:pt x="1" y="3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0" name="Freeform 1619"/>
            <p:cNvSpPr/>
            <p:nvPr/>
          </p:nvSpPr>
          <p:spPr bwMode="auto">
            <a:xfrm>
              <a:off x="452" y="2734"/>
              <a:ext cx="0" cy="2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1" name="Rectangle 1620"/>
            <p:cNvSpPr>
              <a:spLocks noChangeArrowheads="1"/>
            </p:cNvSpPr>
            <p:nvPr/>
          </p:nvSpPr>
          <p:spPr bwMode="auto">
            <a:xfrm>
              <a:off x="455" y="2734"/>
              <a:ext cx="1" cy="2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2" name="Freeform 1621"/>
            <p:cNvSpPr/>
            <p:nvPr/>
          </p:nvSpPr>
          <p:spPr bwMode="auto">
            <a:xfrm>
              <a:off x="446" y="2728"/>
              <a:ext cx="6" cy="11"/>
            </a:xfrm>
            <a:custGeom>
              <a:avLst/>
              <a:gdLst>
                <a:gd name="T0" fmla="*/ 1 w 2"/>
                <a:gd name="T1" fmla="*/ 4 h 4"/>
                <a:gd name="T2" fmla="*/ 1 w 2"/>
                <a:gd name="T3" fmla="*/ 2 h 4"/>
                <a:gd name="T4" fmla="*/ 0 w 2"/>
                <a:gd name="T5" fmla="*/ 0 h 4"/>
                <a:gd name="T6" fmla="*/ 0 w 2"/>
                <a:gd name="T7" fmla="*/ 0 h 4"/>
                <a:gd name="T8" fmla="*/ 1 w 2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4">
                  <a:moveTo>
                    <a:pt x="1" y="4"/>
                  </a:moveTo>
                  <a:cubicBezTo>
                    <a:pt x="1" y="1"/>
                    <a:pt x="2" y="4"/>
                    <a:pt x="1" y="2"/>
                  </a:cubicBezTo>
                  <a:cubicBezTo>
                    <a:pt x="1" y="2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3"/>
                    <a:pt x="1" y="4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3" name="Freeform 1622"/>
            <p:cNvSpPr/>
            <p:nvPr/>
          </p:nvSpPr>
          <p:spPr bwMode="auto">
            <a:xfrm>
              <a:off x="446" y="272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4" name="Freeform 1623"/>
            <p:cNvSpPr/>
            <p:nvPr/>
          </p:nvSpPr>
          <p:spPr bwMode="auto">
            <a:xfrm>
              <a:off x="444" y="2726"/>
              <a:ext cx="2" cy="8"/>
            </a:xfrm>
            <a:custGeom>
              <a:avLst/>
              <a:gdLst>
                <a:gd name="T0" fmla="*/ 0 w 1"/>
                <a:gd name="T1" fmla="*/ 3 h 3"/>
                <a:gd name="T2" fmla="*/ 1 w 1"/>
                <a:gd name="T3" fmla="*/ 2 h 3"/>
                <a:gd name="T4" fmla="*/ 1 w 1"/>
                <a:gd name="T5" fmla="*/ 2 h 3"/>
                <a:gd name="T6" fmla="*/ 1 w 1"/>
                <a:gd name="T7" fmla="*/ 2 h 3"/>
                <a:gd name="T8" fmla="*/ 0 w 1"/>
                <a:gd name="T9" fmla="*/ 3 h 3"/>
                <a:gd name="T10" fmla="*/ 1 w 1"/>
                <a:gd name="T11" fmla="*/ 2 h 3"/>
                <a:gd name="T12" fmla="*/ 1 w 1"/>
                <a:gd name="T13" fmla="*/ 3 h 3"/>
                <a:gd name="T14" fmla="*/ 1 w 1"/>
                <a:gd name="T15" fmla="*/ 1 h 3"/>
                <a:gd name="T16" fmla="*/ 1 w 1"/>
                <a:gd name="T17" fmla="*/ 1 h 3"/>
                <a:gd name="T18" fmla="*/ 1 w 1"/>
                <a:gd name="T19" fmla="*/ 0 h 3"/>
                <a:gd name="T20" fmla="*/ 1 w 1"/>
                <a:gd name="T21" fmla="*/ 2 h 3"/>
                <a:gd name="T22" fmla="*/ 0 w 1"/>
                <a:gd name="T23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3"/>
                    <a:pt x="1" y="1"/>
                    <a:pt x="1" y="2"/>
                  </a:cubicBezTo>
                  <a:cubicBezTo>
                    <a:pt x="0" y="3"/>
                    <a:pt x="1" y="2"/>
                    <a:pt x="0" y="3"/>
                  </a:cubicBezTo>
                  <a:cubicBezTo>
                    <a:pt x="0" y="3"/>
                    <a:pt x="1" y="3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2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0" y="2"/>
                    <a:pt x="1" y="2"/>
                    <a:pt x="0" y="3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5" name="Rectangle 1624"/>
            <p:cNvSpPr>
              <a:spLocks noChangeArrowheads="1"/>
            </p:cNvSpPr>
            <p:nvPr/>
          </p:nvSpPr>
          <p:spPr bwMode="auto">
            <a:xfrm>
              <a:off x="446" y="2731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6" name="Freeform 1625"/>
            <p:cNvSpPr/>
            <p:nvPr/>
          </p:nvSpPr>
          <p:spPr bwMode="auto">
            <a:xfrm>
              <a:off x="441" y="2728"/>
              <a:ext cx="14" cy="3"/>
            </a:xfrm>
            <a:custGeom>
              <a:avLst/>
              <a:gdLst>
                <a:gd name="T0" fmla="*/ 0 w 5"/>
                <a:gd name="T1" fmla="*/ 1 h 1"/>
                <a:gd name="T2" fmla="*/ 2 w 5"/>
                <a:gd name="T3" fmla="*/ 1 h 1"/>
                <a:gd name="T4" fmla="*/ 1 w 5"/>
                <a:gd name="T5" fmla="*/ 1 h 1"/>
                <a:gd name="T6" fmla="*/ 2 w 5"/>
                <a:gd name="T7" fmla="*/ 1 h 1"/>
                <a:gd name="T8" fmla="*/ 2 w 5"/>
                <a:gd name="T9" fmla="*/ 1 h 1"/>
                <a:gd name="T10" fmla="*/ 3 w 5"/>
                <a:gd name="T11" fmla="*/ 1 h 1"/>
                <a:gd name="T12" fmla="*/ 2 w 5"/>
                <a:gd name="T13" fmla="*/ 1 h 1"/>
                <a:gd name="T14" fmla="*/ 3 w 5"/>
                <a:gd name="T15" fmla="*/ 0 h 1"/>
                <a:gd name="T16" fmla="*/ 3 w 5"/>
                <a:gd name="T17" fmla="*/ 1 h 1"/>
                <a:gd name="T18" fmla="*/ 2 w 5"/>
                <a:gd name="T19" fmla="*/ 0 h 1"/>
                <a:gd name="T20" fmla="*/ 0 w 5"/>
                <a:gd name="T21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" h="1">
                  <a:moveTo>
                    <a:pt x="0" y="1"/>
                  </a:moveTo>
                  <a:cubicBezTo>
                    <a:pt x="1" y="1"/>
                    <a:pt x="1" y="1"/>
                    <a:pt x="2" y="1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1" y="1"/>
                    <a:pt x="2" y="1"/>
                    <a:pt x="2" y="1"/>
                  </a:cubicBezTo>
                  <a:cubicBezTo>
                    <a:pt x="2" y="1"/>
                    <a:pt x="3" y="1"/>
                    <a:pt x="2" y="1"/>
                  </a:cubicBezTo>
                  <a:cubicBezTo>
                    <a:pt x="2" y="1"/>
                    <a:pt x="3" y="1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3" y="0"/>
                    <a:pt x="5" y="1"/>
                    <a:pt x="3" y="0"/>
                  </a:cubicBezTo>
                  <a:cubicBezTo>
                    <a:pt x="3" y="0"/>
                    <a:pt x="3" y="0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7" name="Freeform 1626"/>
            <p:cNvSpPr/>
            <p:nvPr/>
          </p:nvSpPr>
          <p:spPr bwMode="auto">
            <a:xfrm>
              <a:off x="441" y="2734"/>
              <a:ext cx="3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8" name="Freeform 1627"/>
            <p:cNvSpPr/>
            <p:nvPr/>
          </p:nvSpPr>
          <p:spPr bwMode="auto">
            <a:xfrm>
              <a:off x="449" y="272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9" name="Freeform 1628"/>
            <p:cNvSpPr/>
            <p:nvPr/>
          </p:nvSpPr>
          <p:spPr bwMode="auto">
            <a:xfrm>
              <a:off x="441" y="2728"/>
              <a:ext cx="3" cy="3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0 h 1"/>
                <a:gd name="T4" fmla="*/ 0 w 1"/>
                <a:gd name="T5" fmla="*/ 0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1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30" name="Freeform 1629"/>
            <p:cNvSpPr/>
            <p:nvPr/>
          </p:nvSpPr>
          <p:spPr bwMode="auto">
            <a:xfrm>
              <a:off x="438" y="2709"/>
              <a:ext cx="27" cy="22"/>
            </a:xfrm>
            <a:custGeom>
              <a:avLst/>
              <a:gdLst>
                <a:gd name="T0" fmla="*/ 7 w 10"/>
                <a:gd name="T1" fmla="*/ 5 h 8"/>
                <a:gd name="T2" fmla="*/ 8 w 10"/>
                <a:gd name="T3" fmla="*/ 4 h 8"/>
                <a:gd name="T4" fmla="*/ 9 w 10"/>
                <a:gd name="T5" fmla="*/ 2 h 8"/>
                <a:gd name="T6" fmla="*/ 10 w 10"/>
                <a:gd name="T7" fmla="*/ 0 h 8"/>
                <a:gd name="T8" fmla="*/ 9 w 10"/>
                <a:gd name="T9" fmla="*/ 1 h 8"/>
                <a:gd name="T10" fmla="*/ 9 w 10"/>
                <a:gd name="T11" fmla="*/ 0 h 8"/>
                <a:gd name="T12" fmla="*/ 7 w 10"/>
                <a:gd name="T13" fmla="*/ 0 h 8"/>
                <a:gd name="T14" fmla="*/ 6 w 10"/>
                <a:gd name="T15" fmla="*/ 1 h 8"/>
                <a:gd name="T16" fmla="*/ 2 w 10"/>
                <a:gd name="T17" fmla="*/ 4 h 8"/>
                <a:gd name="T18" fmla="*/ 4 w 10"/>
                <a:gd name="T19" fmla="*/ 5 h 8"/>
                <a:gd name="T20" fmla="*/ 2 w 10"/>
                <a:gd name="T21" fmla="*/ 5 h 8"/>
                <a:gd name="T22" fmla="*/ 2 w 10"/>
                <a:gd name="T23" fmla="*/ 5 h 8"/>
                <a:gd name="T24" fmla="*/ 1 w 10"/>
                <a:gd name="T25" fmla="*/ 6 h 8"/>
                <a:gd name="T26" fmla="*/ 4 w 10"/>
                <a:gd name="T27" fmla="*/ 7 h 8"/>
                <a:gd name="T28" fmla="*/ 1 w 10"/>
                <a:gd name="T29" fmla="*/ 7 h 8"/>
                <a:gd name="T30" fmla="*/ 3 w 10"/>
                <a:gd name="T31" fmla="*/ 7 h 8"/>
                <a:gd name="T32" fmla="*/ 4 w 10"/>
                <a:gd name="T33" fmla="*/ 7 h 8"/>
                <a:gd name="T34" fmla="*/ 5 w 10"/>
                <a:gd name="T35" fmla="*/ 7 h 8"/>
                <a:gd name="T36" fmla="*/ 3 w 10"/>
                <a:gd name="T37" fmla="*/ 4 h 8"/>
                <a:gd name="T38" fmla="*/ 4 w 10"/>
                <a:gd name="T39" fmla="*/ 5 h 8"/>
                <a:gd name="T40" fmla="*/ 6 w 10"/>
                <a:gd name="T41" fmla="*/ 5 h 8"/>
                <a:gd name="T42" fmla="*/ 5 w 10"/>
                <a:gd name="T43" fmla="*/ 3 h 8"/>
                <a:gd name="T44" fmla="*/ 6 w 10"/>
                <a:gd name="T45" fmla="*/ 3 h 8"/>
                <a:gd name="T46" fmla="*/ 5 w 10"/>
                <a:gd name="T47" fmla="*/ 3 h 8"/>
                <a:gd name="T48" fmla="*/ 6 w 10"/>
                <a:gd name="T49" fmla="*/ 4 h 8"/>
                <a:gd name="T50" fmla="*/ 5 w 10"/>
                <a:gd name="T51" fmla="*/ 1 h 8"/>
                <a:gd name="T52" fmla="*/ 7 w 10"/>
                <a:gd name="T53" fmla="*/ 4 h 8"/>
                <a:gd name="T54" fmla="*/ 7 w 10"/>
                <a:gd name="T55" fmla="*/ 3 h 8"/>
                <a:gd name="T56" fmla="*/ 7 w 10"/>
                <a:gd name="T57" fmla="*/ 2 h 8"/>
                <a:gd name="T58" fmla="*/ 7 w 10"/>
                <a:gd name="T59" fmla="*/ 4 h 8"/>
                <a:gd name="T60" fmla="*/ 7 w 10"/>
                <a:gd name="T61" fmla="*/ 3 h 8"/>
                <a:gd name="T62" fmla="*/ 7 w 10"/>
                <a:gd name="T63" fmla="*/ 2 h 8"/>
                <a:gd name="T64" fmla="*/ 8 w 10"/>
                <a:gd name="T65" fmla="*/ 2 h 8"/>
                <a:gd name="T66" fmla="*/ 7 w 10"/>
                <a:gd name="T67" fmla="*/ 4 h 8"/>
                <a:gd name="T68" fmla="*/ 7 w 10"/>
                <a:gd name="T69" fmla="*/ 5 h 8"/>
                <a:gd name="T70" fmla="*/ 8 w 10"/>
                <a:gd name="T71" fmla="*/ 3 h 8"/>
                <a:gd name="T72" fmla="*/ 7 w 10"/>
                <a:gd name="T73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0" h="8">
                  <a:moveTo>
                    <a:pt x="7" y="5"/>
                  </a:moveTo>
                  <a:cubicBezTo>
                    <a:pt x="8" y="4"/>
                    <a:pt x="8" y="4"/>
                    <a:pt x="8" y="4"/>
                  </a:cubicBezTo>
                  <a:cubicBezTo>
                    <a:pt x="8" y="3"/>
                    <a:pt x="8" y="3"/>
                    <a:pt x="9" y="2"/>
                  </a:cubicBezTo>
                  <a:cubicBezTo>
                    <a:pt x="9" y="2"/>
                    <a:pt x="9" y="1"/>
                    <a:pt x="10" y="0"/>
                  </a:cubicBezTo>
                  <a:cubicBezTo>
                    <a:pt x="10" y="0"/>
                    <a:pt x="9" y="1"/>
                    <a:pt x="9" y="1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8" y="0"/>
                    <a:pt x="7" y="1"/>
                    <a:pt x="7" y="0"/>
                  </a:cubicBezTo>
                  <a:cubicBezTo>
                    <a:pt x="6" y="0"/>
                    <a:pt x="6" y="1"/>
                    <a:pt x="6" y="1"/>
                  </a:cubicBezTo>
                  <a:cubicBezTo>
                    <a:pt x="4" y="1"/>
                    <a:pt x="4" y="3"/>
                    <a:pt x="2" y="4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5"/>
                    <a:pt x="3" y="6"/>
                    <a:pt x="2" y="5"/>
                  </a:cubicBezTo>
                  <a:cubicBezTo>
                    <a:pt x="3" y="5"/>
                    <a:pt x="2" y="5"/>
                    <a:pt x="2" y="5"/>
                  </a:cubicBezTo>
                  <a:cubicBezTo>
                    <a:pt x="1" y="4"/>
                    <a:pt x="2" y="6"/>
                    <a:pt x="1" y="6"/>
                  </a:cubicBezTo>
                  <a:cubicBezTo>
                    <a:pt x="2" y="6"/>
                    <a:pt x="4" y="6"/>
                    <a:pt x="4" y="7"/>
                  </a:cubicBezTo>
                  <a:cubicBezTo>
                    <a:pt x="2" y="6"/>
                    <a:pt x="4" y="7"/>
                    <a:pt x="1" y="7"/>
                  </a:cubicBezTo>
                  <a:cubicBezTo>
                    <a:pt x="0" y="7"/>
                    <a:pt x="3" y="7"/>
                    <a:pt x="3" y="7"/>
                  </a:cubicBezTo>
                  <a:cubicBezTo>
                    <a:pt x="4" y="7"/>
                    <a:pt x="3" y="7"/>
                    <a:pt x="4" y="7"/>
                  </a:cubicBezTo>
                  <a:cubicBezTo>
                    <a:pt x="6" y="7"/>
                    <a:pt x="4" y="7"/>
                    <a:pt x="5" y="7"/>
                  </a:cubicBezTo>
                  <a:cubicBezTo>
                    <a:pt x="6" y="8"/>
                    <a:pt x="4" y="6"/>
                    <a:pt x="3" y="4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4"/>
                    <a:pt x="4" y="4"/>
                    <a:pt x="6" y="5"/>
                  </a:cubicBezTo>
                  <a:cubicBezTo>
                    <a:pt x="5" y="4"/>
                    <a:pt x="7" y="5"/>
                    <a:pt x="5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3"/>
                    <a:pt x="6" y="4"/>
                    <a:pt x="6" y="4"/>
                  </a:cubicBezTo>
                  <a:cubicBezTo>
                    <a:pt x="6" y="3"/>
                    <a:pt x="6" y="2"/>
                    <a:pt x="5" y="1"/>
                  </a:cubicBezTo>
                  <a:cubicBezTo>
                    <a:pt x="6" y="2"/>
                    <a:pt x="7" y="3"/>
                    <a:pt x="7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4"/>
                    <a:pt x="7" y="2"/>
                    <a:pt x="7" y="2"/>
                  </a:cubicBezTo>
                  <a:cubicBezTo>
                    <a:pt x="7" y="2"/>
                    <a:pt x="7" y="3"/>
                    <a:pt x="7" y="4"/>
                  </a:cubicBezTo>
                  <a:cubicBezTo>
                    <a:pt x="7" y="5"/>
                    <a:pt x="7" y="2"/>
                    <a:pt x="7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1"/>
                    <a:pt x="8" y="2"/>
                    <a:pt x="8" y="2"/>
                  </a:cubicBezTo>
                  <a:cubicBezTo>
                    <a:pt x="8" y="4"/>
                    <a:pt x="7" y="4"/>
                    <a:pt x="7" y="4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8" y="3"/>
                    <a:pt x="8" y="3"/>
                  </a:cubicBezTo>
                  <a:cubicBezTo>
                    <a:pt x="7" y="5"/>
                    <a:pt x="7" y="5"/>
                    <a:pt x="7" y="5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31" name="Rectangle 1630"/>
            <p:cNvSpPr>
              <a:spLocks noChangeArrowheads="1"/>
            </p:cNvSpPr>
            <p:nvPr/>
          </p:nvSpPr>
          <p:spPr bwMode="auto">
            <a:xfrm>
              <a:off x="457" y="2723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32" name="Freeform 1631"/>
            <p:cNvSpPr/>
            <p:nvPr/>
          </p:nvSpPr>
          <p:spPr bwMode="auto">
            <a:xfrm>
              <a:off x="457" y="272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33" name="Rectangle 1632"/>
            <p:cNvSpPr>
              <a:spLocks noChangeArrowheads="1"/>
            </p:cNvSpPr>
            <p:nvPr/>
          </p:nvSpPr>
          <p:spPr bwMode="auto">
            <a:xfrm>
              <a:off x="457" y="2709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34" name="Freeform 1633"/>
            <p:cNvSpPr/>
            <p:nvPr/>
          </p:nvSpPr>
          <p:spPr bwMode="auto">
            <a:xfrm>
              <a:off x="457" y="2720"/>
              <a:ext cx="0" cy="3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35" name="Freeform 1634"/>
            <p:cNvSpPr/>
            <p:nvPr/>
          </p:nvSpPr>
          <p:spPr bwMode="auto">
            <a:xfrm>
              <a:off x="455" y="2723"/>
              <a:ext cx="2" cy="3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36" name="Rectangle 1635"/>
            <p:cNvSpPr>
              <a:spLocks noChangeArrowheads="1"/>
            </p:cNvSpPr>
            <p:nvPr/>
          </p:nvSpPr>
          <p:spPr bwMode="auto">
            <a:xfrm>
              <a:off x="457" y="2723"/>
              <a:ext cx="1" cy="3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37" name="Freeform 1636"/>
            <p:cNvSpPr/>
            <p:nvPr/>
          </p:nvSpPr>
          <p:spPr bwMode="auto">
            <a:xfrm>
              <a:off x="457" y="2712"/>
              <a:ext cx="22" cy="16"/>
            </a:xfrm>
            <a:custGeom>
              <a:avLst/>
              <a:gdLst>
                <a:gd name="T0" fmla="*/ 7 w 8"/>
                <a:gd name="T1" fmla="*/ 6 h 6"/>
                <a:gd name="T2" fmla="*/ 8 w 8"/>
                <a:gd name="T3" fmla="*/ 4 h 6"/>
                <a:gd name="T4" fmla="*/ 4 w 8"/>
                <a:gd name="T5" fmla="*/ 4 h 6"/>
                <a:gd name="T6" fmla="*/ 7 w 8"/>
                <a:gd name="T7" fmla="*/ 3 h 6"/>
                <a:gd name="T8" fmla="*/ 4 w 8"/>
                <a:gd name="T9" fmla="*/ 2 h 6"/>
                <a:gd name="T10" fmla="*/ 5 w 8"/>
                <a:gd name="T11" fmla="*/ 1 h 6"/>
                <a:gd name="T12" fmla="*/ 2 w 8"/>
                <a:gd name="T13" fmla="*/ 3 h 6"/>
                <a:gd name="T14" fmla="*/ 5 w 8"/>
                <a:gd name="T15" fmla="*/ 0 h 6"/>
                <a:gd name="T16" fmla="*/ 5 w 8"/>
                <a:gd name="T17" fmla="*/ 0 h 6"/>
                <a:gd name="T18" fmla="*/ 3 w 8"/>
                <a:gd name="T19" fmla="*/ 0 h 6"/>
                <a:gd name="T20" fmla="*/ 2 w 8"/>
                <a:gd name="T21" fmla="*/ 2 h 6"/>
                <a:gd name="T22" fmla="*/ 1 w 8"/>
                <a:gd name="T23" fmla="*/ 3 h 6"/>
                <a:gd name="T24" fmla="*/ 2 w 8"/>
                <a:gd name="T25" fmla="*/ 3 h 6"/>
                <a:gd name="T26" fmla="*/ 1 w 8"/>
                <a:gd name="T27" fmla="*/ 4 h 6"/>
                <a:gd name="T28" fmla="*/ 2 w 8"/>
                <a:gd name="T29" fmla="*/ 3 h 6"/>
                <a:gd name="T30" fmla="*/ 1 w 8"/>
                <a:gd name="T31" fmla="*/ 4 h 6"/>
                <a:gd name="T32" fmla="*/ 2 w 8"/>
                <a:gd name="T33" fmla="*/ 3 h 6"/>
                <a:gd name="T34" fmla="*/ 2 w 8"/>
                <a:gd name="T35" fmla="*/ 4 h 6"/>
                <a:gd name="T36" fmla="*/ 3 w 8"/>
                <a:gd name="T37" fmla="*/ 3 h 6"/>
                <a:gd name="T38" fmla="*/ 2 w 8"/>
                <a:gd name="T39" fmla="*/ 4 h 6"/>
                <a:gd name="T40" fmla="*/ 3 w 8"/>
                <a:gd name="T41" fmla="*/ 3 h 6"/>
                <a:gd name="T42" fmla="*/ 2 w 8"/>
                <a:gd name="T43" fmla="*/ 5 h 6"/>
                <a:gd name="T44" fmla="*/ 3 w 8"/>
                <a:gd name="T45" fmla="*/ 4 h 6"/>
                <a:gd name="T46" fmla="*/ 2 w 8"/>
                <a:gd name="T47" fmla="*/ 5 h 6"/>
                <a:gd name="T48" fmla="*/ 5 w 8"/>
                <a:gd name="T49" fmla="*/ 3 h 6"/>
                <a:gd name="T50" fmla="*/ 2 w 8"/>
                <a:gd name="T51" fmla="*/ 5 h 6"/>
                <a:gd name="T52" fmla="*/ 3 w 8"/>
                <a:gd name="T53" fmla="*/ 5 h 6"/>
                <a:gd name="T54" fmla="*/ 2 w 8"/>
                <a:gd name="T55" fmla="*/ 5 h 6"/>
                <a:gd name="T56" fmla="*/ 4 w 8"/>
                <a:gd name="T57" fmla="*/ 5 h 6"/>
                <a:gd name="T58" fmla="*/ 4 w 8"/>
                <a:gd name="T59" fmla="*/ 5 h 6"/>
                <a:gd name="T60" fmla="*/ 5 w 8"/>
                <a:gd name="T61" fmla="*/ 5 h 6"/>
                <a:gd name="T62" fmla="*/ 4 w 8"/>
                <a:gd name="T63" fmla="*/ 5 h 6"/>
                <a:gd name="T64" fmla="*/ 6 w 8"/>
                <a:gd name="T65" fmla="*/ 6 h 6"/>
                <a:gd name="T66" fmla="*/ 5 w 8"/>
                <a:gd name="T67" fmla="*/ 5 h 6"/>
                <a:gd name="T68" fmla="*/ 7 w 8"/>
                <a:gd name="T6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8" h="6">
                  <a:moveTo>
                    <a:pt x="7" y="6"/>
                  </a:moveTo>
                  <a:cubicBezTo>
                    <a:pt x="8" y="6"/>
                    <a:pt x="7" y="5"/>
                    <a:pt x="8" y="4"/>
                  </a:cubicBezTo>
                  <a:cubicBezTo>
                    <a:pt x="7" y="3"/>
                    <a:pt x="5" y="5"/>
                    <a:pt x="4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6" y="1"/>
                    <a:pt x="4" y="2"/>
                  </a:cubicBezTo>
                  <a:cubicBezTo>
                    <a:pt x="4" y="2"/>
                    <a:pt x="5" y="1"/>
                    <a:pt x="5" y="1"/>
                  </a:cubicBezTo>
                  <a:cubicBezTo>
                    <a:pt x="5" y="1"/>
                    <a:pt x="2" y="4"/>
                    <a:pt x="2" y="3"/>
                  </a:cubicBezTo>
                  <a:cubicBezTo>
                    <a:pt x="4" y="2"/>
                    <a:pt x="3" y="2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3" y="1"/>
                    <a:pt x="3" y="0"/>
                  </a:cubicBezTo>
                  <a:cubicBezTo>
                    <a:pt x="3" y="1"/>
                    <a:pt x="2" y="2"/>
                    <a:pt x="2" y="2"/>
                  </a:cubicBezTo>
                  <a:cubicBezTo>
                    <a:pt x="2" y="2"/>
                    <a:pt x="1" y="3"/>
                    <a:pt x="1" y="3"/>
                  </a:cubicBezTo>
                  <a:cubicBezTo>
                    <a:pt x="1" y="3"/>
                    <a:pt x="1" y="3"/>
                    <a:pt x="2" y="3"/>
                  </a:cubicBezTo>
                  <a:cubicBezTo>
                    <a:pt x="1" y="4"/>
                    <a:pt x="2" y="3"/>
                    <a:pt x="1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1" y="4"/>
                    <a:pt x="1" y="4"/>
                  </a:cubicBezTo>
                  <a:cubicBezTo>
                    <a:pt x="2" y="4"/>
                    <a:pt x="2" y="3"/>
                    <a:pt x="2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3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4"/>
                    <a:pt x="0" y="5"/>
                    <a:pt x="2" y="5"/>
                  </a:cubicBezTo>
                  <a:cubicBezTo>
                    <a:pt x="2" y="5"/>
                    <a:pt x="2" y="4"/>
                    <a:pt x="3" y="4"/>
                  </a:cubicBezTo>
                  <a:cubicBezTo>
                    <a:pt x="3" y="4"/>
                    <a:pt x="2" y="4"/>
                    <a:pt x="2" y="5"/>
                  </a:cubicBezTo>
                  <a:cubicBezTo>
                    <a:pt x="3" y="4"/>
                    <a:pt x="4" y="4"/>
                    <a:pt x="5" y="3"/>
                  </a:cubicBezTo>
                  <a:cubicBezTo>
                    <a:pt x="3" y="4"/>
                    <a:pt x="5" y="4"/>
                    <a:pt x="2" y="5"/>
                  </a:cubicBezTo>
                  <a:cubicBezTo>
                    <a:pt x="2" y="5"/>
                    <a:pt x="4" y="5"/>
                    <a:pt x="3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4" y="5"/>
                    <a:pt x="2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4" y="5"/>
                  </a:cubicBezTo>
                  <a:cubicBezTo>
                    <a:pt x="6" y="5"/>
                    <a:pt x="6" y="6"/>
                    <a:pt x="6" y="6"/>
                  </a:cubicBezTo>
                  <a:cubicBezTo>
                    <a:pt x="6" y="6"/>
                    <a:pt x="5" y="5"/>
                    <a:pt x="5" y="5"/>
                  </a:cubicBezTo>
                  <a:cubicBezTo>
                    <a:pt x="6" y="5"/>
                    <a:pt x="7" y="6"/>
                    <a:pt x="7" y="6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38" name="Freeform 1637"/>
            <p:cNvSpPr/>
            <p:nvPr/>
          </p:nvSpPr>
          <p:spPr bwMode="auto">
            <a:xfrm>
              <a:off x="460" y="2723"/>
              <a:ext cx="3" cy="0"/>
            </a:xfrm>
            <a:custGeom>
              <a:avLst/>
              <a:gdLst>
                <a:gd name="T0" fmla="*/ 0 w 3"/>
                <a:gd name="T1" fmla="*/ 3 w 3"/>
                <a:gd name="T2" fmla="*/ 0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3">
                  <a:moveTo>
                    <a:pt x="0" y="0"/>
                  </a:moveTo>
                  <a:lnTo>
                    <a:pt x="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39" name="Freeform 1638"/>
            <p:cNvSpPr/>
            <p:nvPr/>
          </p:nvSpPr>
          <p:spPr bwMode="auto">
            <a:xfrm>
              <a:off x="457" y="2723"/>
              <a:ext cx="19" cy="24"/>
            </a:xfrm>
            <a:custGeom>
              <a:avLst/>
              <a:gdLst>
                <a:gd name="T0" fmla="*/ 4 w 7"/>
                <a:gd name="T1" fmla="*/ 3 h 9"/>
                <a:gd name="T2" fmla="*/ 2 w 7"/>
                <a:gd name="T3" fmla="*/ 2 h 9"/>
                <a:gd name="T4" fmla="*/ 5 w 7"/>
                <a:gd name="T5" fmla="*/ 4 h 9"/>
                <a:gd name="T6" fmla="*/ 5 w 7"/>
                <a:gd name="T7" fmla="*/ 5 h 9"/>
                <a:gd name="T8" fmla="*/ 3 w 7"/>
                <a:gd name="T9" fmla="*/ 3 h 9"/>
                <a:gd name="T10" fmla="*/ 2 w 7"/>
                <a:gd name="T11" fmla="*/ 3 h 9"/>
                <a:gd name="T12" fmla="*/ 4 w 7"/>
                <a:gd name="T13" fmla="*/ 4 h 9"/>
                <a:gd name="T14" fmla="*/ 4 w 7"/>
                <a:gd name="T15" fmla="*/ 5 h 9"/>
                <a:gd name="T16" fmla="*/ 4 w 7"/>
                <a:gd name="T17" fmla="*/ 5 h 9"/>
                <a:gd name="T18" fmla="*/ 2 w 7"/>
                <a:gd name="T19" fmla="*/ 3 h 9"/>
                <a:gd name="T20" fmla="*/ 4 w 7"/>
                <a:gd name="T21" fmla="*/ 8 h 9"/>
                <a:gd name="T22" fmla="*/ 4 w 7"/>
                <a:gd name="T23" fmla="*/ 8 h 9"/>
                <a:gd name="T24" fmla="*/ 3 w 7"/>
                <a:gd name="T25" fmla="*/ 6 h 9"/>
                <a:gd name="T26" fmla="*/ 4 w 7"/>
                <a:gd name="T27" fmla="*/ 6 h 9"/>
                <a:gd name="T28" fmla="*/ 4 w 7"/>
                <a:gd name="T29" fmla="*/ 7 h 9"/>
                <a:gd name="T30" fmla="*/ 7 w 7"/>
                <a:gd name="T31" fmla="*/ 4 h 9"/>
                <a:gd name="T32" fmla="*/ 7 w 7"/>
                <a:gd name="T33" fmla="*/ 4 h 9"/>
                <a:gd name="T34" fmla="*/ 6 w 7"/>
                <a:gd name="T35" fmla="*/ 3 h 9"/>
                <a:gd name="T36" fmla="*/ 4 w 7"/>
                <a:gd name="T37" fmla="*/ 2 h 9"/>
                <a:gd name="T38" fmla="*/ 4 w 7"/>
                <a:gd name="T39" fmla="*/ 2 h 9"/>
                <a:gd name="T40" fmla="*/ 2 w 7"/>
                <a:gd name="T41" fmla="*/ 2 h 9"/>
                <a:gd name="T42" fmla="*/ 2 w 7"/>
                <a:gd name="T43" fmla="*/ 1 h 9"/>
                <a:gd name="T44" fmla="*/ 1 w 7"/>
                <a:gd name="T45" fmla="*/ 1 h 9"/>
                <a:gd name="T46" fmla="*/ 4 w 7"/>
                <a:gd name="T47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7" h="9">
                  <a:moveTo>
                    <a:pt x="4" y="3"/>
                  </a:moveTo>
                  <a:cubicBezTo>
                    <a:pt x="3" y="3"/>
                    <a:pt x="3" y="2"/>
                    <a:pt x="2" y="2"/>
                  </a:cubicBezTo>
                  <a:cubicBezTo>
                    <a:pt x="3" y="3"/>
                    <a:pt x="4" y="3"/>
                    <a:pt x="5" y="4"/>
                  </a:cubicBezTo>
                  <a:cubicBezTo>
                    <a:pt x="4" y="3"/>
                    <a:pt x="5" y="4"/>
                    <a:pt x="5" y="5"/>
                  </a:cubicBezTo>
                  <a:cubicBezTo>
                    <a:pt x="5" y="4"/>
                    <a:pt x="3" y="3"/>
                    <a:pt x="3" y="3"/>
                  </a:cubicBezTo>
                  <a:cubicBezTo>
                    <a:pt x="3" y="3"/>
                    <a:pt x="2" y="3"/>
                    <a:pt x="2" y="3"/>
                  </a:cubicBezTo>
                  <a:cubicBezTo>
                    <a:pt x="3" y="3"/>
                    <a:pt x="3" y="4"/>
                    <a:pt x="4" y="4"/>
                  </a:cubicBezTo>
                  <a:cubicBezTo>
                    <a:pt x="5" y="5"/>
                    <a:pt x="5" y="6"/>
                    <a:pt x="4" y="5"/>
                  </a:cubicBezTo>
                  <a:cubicBezTo>
                    <a:pt x="3" y="5"/>
                    <a:pt x="4" y="5"/>
                    <a:pt x="4" y="5"/>
                  </a:cubicBezTo>
                  <a:cubicBezTo>
                    <a:pt x="3" y="4"/>
                    <a:pt x="3" y="4"/>
                    <a:pt x="2" y="3"/>
                  </a:cubicBezTo>
                  <a:cubicBezTo>
                    <a:pt x="3" y="5"/>
                    <a:pt x="2" y="6"/>
                    <a:pt x="4" y="8"/>
                  </a:cubicBezTo>
                  <a:cubicBezTo>
                    <a:pt x="5" y="9"/>
                    <a:pt x="4" y="8"/>
                    <a:pt x="4" y="8"/>
                  </a:cubicBezTo>
                  <a:cubicBezTo>
                    <a:pt x="3" y="8"/>
                    <a:pt x="3" y="6"/>
                    <a:pt x="3" y="6"/>
                  </a:cubicBezTo>
                  <a:cubicBezTo>
                    <a:pt x="3" y="6"/>
                    <a:pt x="3" y="5"/>
                    <a:pt x="4" y="6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6" y="7"/>
                    <a:pt x="7" y="5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6" y="4"/>
                    <a:pt x="6" y="3"/>
                    <a:pt x="6" y="3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3" y="2"/>
                    <a:pt x="2" y="2"/>
                  </a:cubicBezTo>
                  <a:cubicBezTo>
                    <a:pt x="2" y="1"/>
                    <a:pt x="3" y="1"/>
                    <a:pt x="2" y="1"/>
                  </a:cubicBezTo>
                  <a:cubicBezTo>
                    <a:pt x="0" y="0"/>
                    <a:pt x="3" y="2"/>
                    <a:pt x="1" y="1"/>
                  </a:cubicBezTo>
                  <a:lnTo>
                    <a:pt x="4" y="3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40" name="Rectangle 1639"/>
            <p:cNvSpPr>
              <a:spLocks noChangeArrowheads="1"/>
            </p:cNvSpPr>
            <p:nvPr/>
          </p:nvSpPr>
          <p:spPr bwMode="auto">
            <a:xfrm>
              <a:off x="465" y="2728"/>
              <a:ext cx="3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41" name="Freeform 1640"/>
            <p:cNvSpPr/>
            <p:nvPr/>
          </p:nvSpPr>
          <p:spPr bwMode="auto">
            <a:xfrm>
              <a:off x="474" y="2731"/>
              <a:ext cx="5" cy="0"/>
            </a:xfrm>
            <a:custGeom>
              <a:avLst/>
              <a:gdLst>
                <a:gd name="T0" fmla="*/ 2 w 2"/>
                <a:gd name="T1" fmla="*/ 1 w 2"/>
                <a:gd name="T2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42" name="Freeform 1641"/>
            <p:cNvSpPr/>
            <p:nvPr/>
          </p:nvSpPr>
          <p:spPr bwMode="auto">
            <a:xfrm>
              <a:off x="463" y="2731"/>
              <a:ext cx="0" cy="3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43" name="Freeform 1642"/>
            <p:cNvSpPr/>
            <p:nvPr/>
          </p:nvSpPr>
          <p:spPr bwMode="auto">
            <a:xfrm>
              <a:off x="460" y="2736"/>
              <a:ext cx="8" cy="14"/>
            </a:xfrm>
            <a:custGeom>
              <a:avLst/>
              <a:gdLst>
                <a:gd name="T0" fmla="*/ 1 w 3"/>
                <a:gd name="T1" fmla="*/ 5 h 5"/>
                <a:gd name="T2" fmla="*/ 3 w 3"/>
                <a:gd name="T3" fmla="*/ 4 h 5"/>
                <a:gd name="T4" fmla="*/ 1 w 3"/>
                <a:gd name="T5" fmla="*/ 0 h 5"/>
                <a:gd name="T6" fmla="*/ 2 w 3"/>
                <a:gd name="T7" fmla="*/ 3 h 5"/>
                <a:gd name="T8" fmla="*/ 1 w 3"/>
                <a:gd name="T9" fmla="*/ 3 h 5"/>
                <a:gd name="T10" fmla="*/ 1 w 3"/>
                <a:gd name="T11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5">
                  <a:moveTo>
                    <a:pt x="1" y="5"/>
                  </a:moveTo>
                  <a:cubicBezTo>
                    <a:pt x="2" y="4"/>
                    <a:pt x="2" y="3"/>
                    <a:pt x="3" y="4"/>
                  </a:cubicBezTo>
                  <a:cubicBezTo>
                    <a:pt x="2" y="2"/>
                    <a:pt x="1" y="2"/>
                    <a:pt x="1" y="0"/>
                  </a:cubicBezTo>
                  <a:cubicBezTo>
                    <a:pt x="0" y="0"/>
                    <a:pt x="2" y="2"/>
                    <a:pt x="2" y="3"/>
                  </a:cubicBezTo>
                  <a:cubicBezTo>
                    <a:pt x="1" y="2"/>
                    <a:pt x="1" y="3"/>
                    <a:pt x="1" y="3"/>
                  </a:cubicBezTo>
                  <a:lnTo>
                    <a:pt x="1" y="5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44" name="Freeform 1643"/>
            <p:cNvSpPr/>
            <p:nvPr/>
          </p:nvSpPr>
          <p:spPr bwMode="auto">
            <a:xfrm>
              <a:off x="427" y="2731"/>
              <a:ext cx="36" cy="19"/>
            </a:xfrm>
            <a:custGeom>
              <a:avLst/>
              <a:gdLst>
                <a:gd name="T0" fmla="*/ 10 w 13"/>
                <a:gd name="T1" fmla="*/ 3 h 7"/>
                <a:gd name="T2" fmla="*/ 9 w 13"/>
                <a:gd name="T3" fmla="*/ 4 h 7"/>
                <a:gd name="T4" fmla="*/ 10 w 13"/>
                <a:gd name="T5" fmla="*/ 3 h 7"/>
                <a:gd name="T6" fmla="*/ 9 w 13"/>
                <a:gd name="T7" fmla="*/ 2 h 7"/>
                <a:gd name="T8" fmla="*/ 9 w 13"/>
                <a:gd name="T9" fmla="*/ 3 h 7"/>
                <a:gd name="T10" fmla="*/ 8 w 13"/>
                <a:gd name="T11" fmla="*/ 3 h 7"/>
                <a:gd name="T12" fmla="*/ 8 w 13"/>
                <a:gd name="T13" fmla="*/ 5 h 7"/>
                <a:gd name="T14" fmla="*/ 7 w 13"/>
                <a:gd name="T15" fmla="*/ 2 h 7"/>
                <a:gd name="T16" fmla="*/ 7 w 13"/>
                <a:gd name="T17" fmla="*/ 6 h 7"/>
                <a:gd name="T18" fmla="*/ 6 w 13"/>
                <a:gd name="T19" fmla="*/ 4 h 7"/>
                <a:gd name="T20" fmla="*/ 7 w 13"/>
                <a:gd name="T21" fmla="*/ 4 h 7"/>
                <a:gd name="T22" fmla="*/ 6 w 13"/>
                <a:gd name="T23" fmla="*/ 4 h 7"/>
                <a:gd name="T24" fmla="*/ 7 w 13"/>
                <a:gd name="T25" fmla="*/ 2 h 7"/>
                <a:gd name="T26" fmla="*/ 6 w 13"/>
                <a:gd name="T27" fmla="*/ 2 h 7"/>
                <a:gd name="T28" fmla="*/ 6 w 13"/>
                <a:gd name="T29" fmla="*/ 2 h 7"/>
                <a:gd name="T30" fmla="*/ 5 w 13"/>
                <a:gd name="T31" fmla="*/ 2 h 7"/>
                <a:gd name="T32" fmla="*/ 5 w 13"/>
                <a:gd name="T33" fmla="*/ 1 h 7"/>
                <a:gd name="T34" fmla="*/ 3 w 13"/>
                <a:gd name="T35" fmla="*/ 3 h 7"/>
                <a:gd name="T36" fmla="*/ 3 w 13"/>
                <a:gd name="T37" fmla="*/ 2 h 7"/>
                <a:gd name="T38" fmla="*/ 4 w 13"/>
                <a:gd name="T39" fmla="*/ 1 h 7"/>
                <a:gd name="T40" fmla="*/ 3 w 13"/>
                <a:gd name="T41" fmla="*/ 2 h 7"/>
                <a:gd name="T42" fmla="*/ 5 w 13"/>
                <a:gd name="T43" fmla="*/ 0 h 7"/>
                <a:gd name="T44" fmla="*/ 2 w 13"/>
                <a:gd name="T45" fmla="*/ 1 h 7"/>
                <a:gd name="T46" fmla="*/ 3 w 13"/>
                <a:gd name="T47" fmla="*/ 0 h 7"/>
                <a:gd name="T48" fmla="*/ 0 w 13"/>
                <a:gd name="T49" fmla="*/ 1 h 7"/>
                <a:gd name="T50" fmla="*/ 2 w 13"/>
                <a:gd name="T51" fmla="*/ 5 h 7"/>
                <a:gd name="T52" fmla="*/ 4 w 13"/>
                <a:gd name="T53" fmla="*/ 4 h 7"/>
                <a:gd name="T54" fmla="*/ 3 w 13"/>
                <a:gd name="T55" fmla="*/ 6 h 7"/>
                <a:gd name="T56" fmla="*/ 4 w 13"/>
                <a:gd name="T57" fmla="*/ 4 h 7"/>
                <a:gd name="T58" fmla="*/ 3 w 13"/>
                <a:gd name="T59" fmla="*/ 6 h 7"/>
                <a:gd name="T60" fmla="*/ 5 w 13"/>
                <a:gd name="T61" fmla="*/ 4 h 7"/>
                <a:gd name="T62" fmla="*/ 4 w 13"/>
                <a:gd name="T63" fmla="*/ 7 h 7"/>
                <a:gd name="T64" fmla="*/ 10 w 13"/>
                <a:gd name="T65" fmla="*/ 6 h 7"/>
                <a:gd name="T66" fmla="*/ 10 w 13"/>
                <a:gd name="T67" fmla="*/ 5 h 7"/>
                <a:gd name="T68" fmla="*/ 11 w 13"/>
                <a:gd name="T69" fmla="*/ 4 h 7"/>
                <a:gd name="T70" fmla="*/ 11 w 13"/>
                <a:gd name="T71" fmla="*/ 3 h 7"/>
                <a:gd name="T72" fmla="*/ 12 w 13"/>
                <a:gd name="T73" fmla="*/ 6 h 7"/>
                <a:gd name="T74" fmla="*/ 13 w 13"/>
                <a:gd name="T75" fmla="*/ 5 h 7"/>
                <a:gd name="T76" fmla="*/ 12 w 13"/>
                <a:gd name="T77" fmla="*/ 5 h 7"/>
                <a:gd name="T78" fmla="*/ 13 w 13"/>
                <a:gd name="T79" fmla="*/ 5 h 7"/>
                <a:gd name="T80" fmla="*/ 11 w 13"/>
                <a:gd name="T81" fmla="*/ 2 h 7"/>
                <a:gd name="T82" fmla="*/ 9 w 13"/>
                <a:gd name="T83" fmla="*/ 1 h 7"/>
                <a:gd name="T84" fmla="*/ 10 w 13"/>
                <a:gd name="T85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3" h="7">
                  <a:moveTo>
                    <a:pt x="10" y="3"/>
                  </a:moveTo>
                  <a:cubicBezTo>
                    <a:pt x="10" y="3"/>
                    <a:pt x="10" y="4"/>
                    <a:pt x="9" y="4"/>
                  </a:cubicBezTo>
                  <a:cubicBezTo>
                    <a:pt x="9" y="3"/>
                    <a:pt x="9" y="3"/>
                    <a:pt x="10" y="3"/>
                  </a:cubicBezTo>
                  <a:cubicBezTo>
                    <a:pt x="9" y="1"/>
                    <a:pt x="9" y="3"/>
                    <a:pt x="9" y="2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2"/>
                    <a:pt x="9" y="4"/>
                    <a:pt x="8" y="3"/>
                  </a:cubicBezTo>
                  <a:cubicBezTo>
                    <a:pt x="8" y="4"/>
                    <a:pt x="8" y="4"/>
                    <a:pt x="8" y="5"/>
                  </a:cubicBezTo>
                  <a:cubicBezTo>
                    <a:pt x="8" y="3"/>
                    <a:pt x="8" y="3"/>
                    <a:pt x="7" y="2"/>
                  </a:cubicBezTo>
                  <a:cubicBezTo>
                    <a:pt x="7" y="3"/>
                    <a:pt x="7" y="4"/>
                    <a:pt x="7" y="6"/>
                  </a:cubicBezTo>
                  <a:cubicBezTo>
                    <a:pt x="7" y="4"/>
                    <a:pt x="6" y="6"/>
                    <a:pt x="6" y="4"/>
                  </a:cubicBezTo>
                  <a:cubicBezTo>
                    <a:pt x="6" y="4"/>
                    <a:pt x="6" y="4"/>
                    <a:pt x="7" y="4"/>
                  </a:cubicBezTo>
                  <a:cubicBezTo>
                    <a:pt x="7" y="2"/>
                    <a:pt x="6" y="4"/>
                    <a:pt x="6" y="4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6" y="3"/>
                    <a:pt x="5" y="3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3"/>
                    <a:pt x="5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5" y="2"/>
                    <a:pt x="3" y="3"/>
                  </a:cubicBezTo>
                  <a:cubicBezTo>
                    <a:pt x="5" y="1"/>
                    <a:pt x="2" y="3"/>
                    <a:pt x="3" y="2"/>
                  </a:cubicBezTo>
                  <a:cubicBezTo>
                    <a:pt x="4" y="1"/>
                    <a:pt x="3" y="2"/>
                    <a:pt x="4" y="1"/>
                  </a:cubicBezTo>
                  <a:cubicBezTo>
                    <a:pt x="3" y="2"/>
                    <a:pt x="4" y="1"/>
                    <a:pt x="3" y="2"/>
                  </a:cubicBezTo>
                  <a:cubicBezTo>
                    <a:pt x="5" y="1"/>
                    <a:pt x="3" y="1"/>
                    <a:pt x="5" y="0"/>
                  </a:cubicBezTo>
                  <a:cubicBezTo>
                    <a:pt x="4" y="1"/>
                    <a:pt x="3" y="1"/>
                    <a:pt x="2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1"/>
                    <a:pt x="0" y="1"/>
                    <a:pt x="0" y="1"/>
                  </a:cubicBezTo>
                  <a:cubicBezTo>
                    <a:pt x="1" y="2"/>
                    <a:pt x="2" y="3"/>
                    <a:pt x="2" y="5"/>
                  </a:cubicBezTo>
                  <a:cubicBezTo>
                    <a:pt x="4" y="3"/>
                    <a:pt x="3" y="5"/>
                    <a:pt x="4" y="4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4" y="6"/>
                    <a:pt x="3" y="5"/>
                    <a:pt x="4" y="4"/>
                  </a:cubicBezTo>
                  <a:cubicBezTo>
                    <a:pt x="4" y="4"/>
                    <a:pt x="4" y="5"/>
                    <a:pt x="3" y="6"/>
                  </a:cubicBezTo>
                  <a:cubicBezTo>
                    <a:pt x="4" y="6"/>
                    <a:pt x="4" y="5"/>
                    <a:pt x="5" y="4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6" y="7"/>
                    <a:pt x="8" y="5"/>
                    <a:pt x="10" y="6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1" y="6"/>
                    <a:pt x="10" y="2"/>
                    <a:pt x="11" y="4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4"/>
                    <a:pt x="12" y="5"/>
                    <a:pt x="12" y="6"/>
                  </a:cubicBezTo>
                  <a:cubicBezTo>
                    <a:pt x="12" y="6"/>
                    <a:pt x="13" y="6"/>
                    <a:pt x="13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4"/>
                    <a:pt x="12" y="4"/>
                    <a:pt x="13" y="5"/>
                  </a:cubicBezTo>
                  <a:cubicBezTo>
                    <a:pt x="13" y="4"/>
                    <a:pt x="11" y="3"/>
                    <a:pt x="11" y="2"/>
                  </a:cubicBezTo>
                  <a:cubicBezTo>
                    <a:pt x="11" y="5"/>
                    <a:pt x="9" y="0"/>
                    <a:pt x="9" y="1"/>
                  </a:cubicBezTo>
                  <a:cubicBezTo>
                    <a:pt x="9" y="2"/>
                    <a:pt x="10" y="2"/>
                    <a:pt x="10" y="3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45" name="Freeform 1644"/>
            <p:cNvSpPr/>
            <p:nvPr/>
          </p:nvSpPr>
          <p:spPr bwMode="auto">
            <a:xfrm>
              <a:off x="460" y="274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46" name="Freeform 1645"/>
            <p:cNvSpPr/>
            <p:nvPr/>
          </p:nvSpPr>
          <p:spPr bwMode="auto">
            <a:xfrm>
              <a:off x="433" y="2731"/>
              <a:ext cx="2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47" name="Rectangle 1646"/>
            <p:cNvSpPr>
              <a:spLocks noChangeArrowheads="1"/>
            </p:cNvSpPr>
            <p:nvPr/>
          </p:nvSpPr>
          <p:spPr bwMode="auto">
            <a:xfrm>
              <a:off x="463" y="2745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48" name="Freeform 1647"/>
            <p:cNvSpPr/>
            <p:nvPr/>
          </p:nvSpPr>
          <p:spPr bwMode="auto">
            <a:xfrm>
              <a:off x="457" y="2736"/>
              <a:ext cx="3" cy="3"/>
            </a:xfrm>
            <a:custGeom>
              <a:avLst/>
              <a:gdLst>
                <a:gd name="T0" fmla="*/ 3 w 3"/>
                <a:gd name="T1" fmla="*/ 0 h 3"/>
                <a:gd name="T2" fmla="*/ 0 w 3"/>
                <a:gd name="T3" fmla="*/ 0 h 3"/>
                <a:gd name="T4" fmla="*/ 3 w 3"/>
                <a:gd name="T5" fmla="*/ 3 h 3"/>
                <a:gd name="T6" fmla="*/ 3 w 3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lnTo>
                    <a:pt x="0" y="0"/>
                  </a:lnTo>
                  <a:lnTo>
                    <a:pt x="3" y="3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53" name="Freeform 1648"/>
            <p:cNvSpPr/>
            <p:nvPr/>
          </p:nvSpPr>
          <p:spPr bwMode="auto">
            <a:xfrm>
              <a:off x="435" y="2726"/>
              <a:ext cx="3" cy="0"/>
            </a:xfrm>
            <a:custGeom>
              <a:avLst/>
              <a:gdLst>
                <a:gd name="T0" fmla="*/ 3 w 3"/>
                <a:gd name="T1" fmla="*/ 0 w 3"/>
                <a:gd name="T2" fmla="*/ 3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3">
                  <a:moveTo>
                    <a:pt x="3" y="0"/>
                  </a:moveTo>
                  <a:lnTo>
                    <a:pt x="0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54" name="Freeform 1649"/>
            <p:cNvSpPr/>
            <p:nvPr/>
          </p:nvSpPr>
          <p:spPr bwMode="auto">
            <a:xfrm>
              <a:off x="444" y="272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55" name="Freeform 1650"/>
            <p:cNvSpPr/>
            <p:nvPr/>
          </p:nvSpPr>
          <p:spPr bwMode="auto">
            <a:xfrm>
              <a:off x="425" y="2698"/>
              <a:ext cx="60" cy="33"/>
            </a:xfrm>
            <a:custGeom>
              <a:avLst/>
              <a:gdLst>
                <a:gd name="T0" fmla="*/ 17 w 22"/>
                <a:gd name="T1" fmla="*/ 9 h 12"/>
                <a:gd name="T2" fmla="*/ 19 w 22"/>
                <a:gd name="T3" fmla="*/ 11 h 12"/>
                <a:gd name="T4" fmla="*/ 20 w 22"/>
                <a:gd name="T5" fmla="*/ 10 h 12"/>
                <a:gd name="T6" fmla="*/ 19 w 22"/>
                <a:gd name="T7" fmla="*/ 7 h 12"/>
                <a:gd name="T8" fmla="*/ 17 w 22"/>
                <a:gd name="T9" fmla="*/ 3 h 12"/>
                <a:gd name="T10" fmla="*/ 15 w 22"/>
                <a:gd name="T11" fmla="*/ 2 h 12"/>
                <a:gd name="T12" fmla="*/ 12 w 22"/>
                <a:gd name="T13" fmla="*/ 3 h 12"/>
                <a:gd name="T14" fmla="*/ 11 w 22"/>
                <a:gd name="T15" fmla="*/ 2 h 12"/>
                <a:gd name="T16" fmla="*/ 10 w 22"/>
                <a:gd name="T17" fmla="*/ 2 h 12"/>
                <a:gd name="T18" fmla="*/ 10 w 22"/>
                <a:gd name="T19" fmla="*/ 5 h 12"/>
                <a:gd name="T20" fmla="*/ 9 w 22"/>
                <a:gd name="T21" fmla="*/ 6 h 12"/>
                <a:gd name="T22" fmla="*/ 7 w 22"/>
                <a:gd name="T23" fmla="*/ 4 h 12"/>
                <a:gd name="T24" fmla="*/ 6 w 22"/>
                <a:gd name="T25" fmla="*/ 5 h 12"/>
                <a:gd name="T26" fmla="*/ 4 w 22"/>
                <a:gd name="T27" fmla="*/ 5 h 12"/>
                <a:gd name="T28" fmla="*/ 4 w 22"/>
                <a:gd name="T29" fmla="*/ 7 h 12"/>
                <a:gd name="T30" fmla="*/ 4 w 22"/>
                <a:gd name="T31" fmla="*/ 8 h 12"/>
                <a:gd name="T32" fmla="*/ 3 w 22"/>
                <a:gd name="T33" fmla="*/ 8 h 12"/>
                <a:gd name="T34" fmla="*/ 3 w 22"/>
                <a:gd name="T35" fmla="*/ 9 h 12"/>
                <a:gd name="T36" fmla="*/ 2 w 22"/>
                <a:gd name="T37" fmla="*/ 12 h 12"/>
                <a:gd name="T38" fmla="*/ 3 w 22"/>
                <a:gd name="T39" fmla="*/ 10 h 12"/>
                <a:gd name="T40" fmla="*/ 1 w 22"/>
                <a:gd name="T41" fmla="*/ 10 h 12"/>
                <a:gd name="T42" fmla="*/ 5 w 22"/>
                <a:gd name="T43" fmla="*/ 10 h 12"/>
                <a:gd name="T44" fmla="*/ 6 w 22"/>
                <a:gd name="T45" fmla="*/ 10 h 12"/>
                <a:gd name="T46" fmla="*/ 6 w 22"/>
                <a:gd name="T47" fmla="*/ 9 h 12"/>
                <a:gd name="T48" fmla="*/ 6 w 22"/>
                <a:gd name="T49" fmla="*/ 9 h 12"/>
                <a:gd name="T50" fmla="*/ 7 w 22"/>
                <a:gd name="T51" fmla="*/ 9 h 12"/>
                <a:gd name="T52" fmla="*/ 7 w 22"/>
                <a:gd name="T53" fmla="*/ 8 h 12"/>
                <a:gd name="T54" fmla="*/ 7 w 22"/>
                <a:gd name="T55" fmla="*/ 8 h 12"/>
                <a:gd name="T56" fmla="*/ 7 w 22"/>
                <a:gd name="T57" fmla="*/ 8 h 12"/>
                <a:gd name="T58" fmla="*/ 8 w 22"/>
                <a:gd name="T59" fmla="*/ 8 h 12"/>
                <a:gd name="T60" fmla="*/ 8 w 22"/>
                <a:gd name="T61" fmla="*/ 6 h 12"/>
                <a:gd name="T62" fmla="*/ 9 w 22"/>
                <a:gd name="T63" fmla="*/ 8 h 12"/>
                <a:gd name="T64" fmla="*/ 10 w 22"/>
                <a:gd name="T65" fmla="*/ 8 h 12"/>
                <a:gd name="T66" fmla="*/ 10 w 22"/>
                <a:gd name="T67" fmla="*/ 6 h 12"/>
                <a:gd name="T68" fmla="*/ 11 w 22"/>
                <a:gd name="T69" fmla="*/ 5 h 12"/>
                <a:gd name="T70" fmla="*/ 13 w 22"/>
                <a:gd name="T71" fmla="*/ 5 h 12"/>
                <a:gd name="T72" fmla="*/ 14 w 22"/>
                <a:gd name="T73" fmla="*/ 5 h 12"/>
                <a:gd name="T74" fmla="*/ 16 w 22"/>
                <a:gd name="T75" fmla="*/ 6 h 12"/>
                <a:gd name="T76" fmla="*/ 16 w 22"/>
                <a:gd name="T77" fmla="*/ 4 h 12"/>
                <a:gd name="T78" fmla="*/ 15 w 22"/>
                <a:gd name="T79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2" h="12">
                  <a:moveTo>
                    <a:pt x="15" y="8"/>
                  </a:moveTo>
                  <a:cubicBezTo>
                    <a:pt x="16" y="8"/>
                    <a:pt x="16" y="8"/>
                    <a:pt x="17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7" y="9"/>
                    <a:pt x="17" y="10"/>
                    <a:pt x="19" y="11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9"/>
                    <a:pt x="20" y="10"/>
                    <a:pt x="20" y="10"/>
                  </a:cubicBezTo>
                  <a:cubicBezTo>
                    <a:pt x="20" y="9"/>
                    <a:pt x="17" y="8"/>
                    <a:pt x="18" y="7"/>
                  </a:cubicBezTo>
                  <a:cubicBezTo>
                    <a:pt x="18" y="7"/>
                    <a:pt x="19" y="7"/>
                    <a:pt x="19" y="7"/>
                  </a:cubicBezTo>
                  <a:cubicBezTo>
                    <a:pt x="19" y="6"/>
                    <a:pt x="17" y="7"/>
                    <a:pt x="17" y="6"/>
                  </a:cubicBezTo>
                  <a:cubicBezTo>
                    <a:pt x="22" y="4"/>
                    <a:pt x="15" y="6"/>
                    <a:pt x="17" y="3"/>
                  </a:cubicBezTo>
                  <a:cubicBezTo>
                    <a:pt x="16" y="3"/>
                    <a:pt x="16" y="3"/>
                    <a:pt x="15" y="4"/>
                  </a:cubicBezTo>
                  <a:cubicBezTo>
                    <a:pt x="16" y="2"/>
                    <a:pt x="14" y="3"/>
                    <a:pt x="15" y="2"/>
                  </a:cubicBezTo>
                  <a:cubicBezTo>
                    <a:pt x="14" y="5"/>
                    <a:pt x="14" y="0"/>
                    <a:pt x="13" y="4"/>
                  </a:cubicBezTo>
                  <a:cubicBezTo>
                    <a:pt x="12" y="3"/>
                    <a:pt x="13" y="4"/>
                    <a:pt x="12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2"/>
                    <a:pt x="12" y="4"/>
                    <a:pt x="11" y="2"/>
                  </a:cubicBezTo>
                  <a:cubicBezTo>
                    <a:pt x="11" y="2"/>
                    <a:pt x="11" y="4"/>
                    <a:pt x="11" y="5"/>
                  </a:cubicBezTo>
                  <a:cubicBezTo>
                    <a:pt x="10" y="4"/>
                    <a:pt x="10" y="4"/>
                    <a:pt x="10" y="2"/>
                  </a:cubicBezTo>
                  <a:cubicBezTo>
                    <a:pt x="10" y="4"/>
                    <a:pt x="9" y="3"/>
                    <a:pt x="9" y="4"/>
                  </a:cubicBezTo>
                  <a:cubicBezTo>
                    <a:pt x="9" y="4"/>
                    <a:pt x="10" y="5"/>
                    <a:pt x="10" y="5"/>
                  </a:cubicBezTo>
                  <a:cubicBezTo>
                    <a:pt x="9" y="5"/>
                    <a:pt x="9" y="7"/>
                    <a:pt x="9" y="7"/>
                  </a:cubicBezTo>
                  <a:cubicBezTo>
                    <a:pt x="8" y="5"/>
                    <a:pt x="9" y="7"/>
                    <a:pt x="9" y="6"/>
                  </a:cubicBezTo>
                  <a:cubicBezTo>
                    <a:pt x="9" y="4"/>
                    <a:pt x="9" y="4"/>
                    <a:pt x="9" y="3"/>
                  </a:cubicBezTo>
                  <a:cubicBezTo>
                    <a:pt x="8" y="3"/>
                    <a:pt x="8" y="3"/>
                    <a:pt x="7" y="4"/>
                  </a:cubicBezTo>
                  <a:cubicBezTo>
                    <a:pt x="7" y="4"/>
                    <a:pt x="7" y="3"/>
                    <a:pt x="7" y="3"/>
                  </a:cubicBezTo>
                  <a:cubicBezTo>
                    <a:pt x="6" y="3"/>
                    <a:pt x="7" y="6"/>
                    <a:pt x="6" y="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5"/>
                    <a:pt x="4" y="4"/>
                    <a:pt x="4" y="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3" y="4"/>
                    <a:pt x="5" y="8"/>
                    <a:pt x="4" y="7"/>
                  </a:cubicBezTo>
                  <a:cubicBezTo>
                    <a:pt x="5" y="8"/>
                    <a:pt x="5" y="9"/>
                    <a:pt x="6" y="9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5" y="9"/>
                    <a:pt x="3" y="7"/>
                    <a:pt x="2" y="6"/>
                  </a:cubicBezTo>
                  <a:cubicBezTo>
                    <a:pt x="3" y="7"/>
                    <a:pt x="2" y="7"/>
                    <a:pt x="3" y="8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1" y="8"/>
                    <a:pt x="4" y="9"/>
                    <a:pt x="3" y="9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1" y="9"/>
                    <a:pt x="0" y="11"/>
                    <a:pt x="2" y="12"/>
                  </a:cubicBezTo>
                  <a:cubicBezTo>
                    <a:pt x="3" y="12"/>
                    <a:pt x="5" y="11"/>
                    <a:pt x="6" y="11"/>
                  </a:cubicBezTo>
                  <a:cubicBezTo>
                    <a:pt x="5" y="11"/>
                    <a:pt x="3" y="11"/>
                    <a:pt x="3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3" y="10"/>
                    <a:pt x="2" y="10"/>
                    <a:pt x="1" y="10"/>
                  </a:cubicBezTo>
                  <a:cubicBezTo>
                    <a:pt x="1" y="9"/>
                    <a:pt x="3" y="10"/>
                    <a:pt x="2" y="9"/>
                  </a:cubicBezTo>
                  <a:cubicBezTo>
                    <a:pt x="4" y="10"/>
                    <a:pt x="4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6" y="10"/>
                  </a:cubicBezTo>
                  <a:cubicBezTo>
                    <a:pt x="4" y="9"/>
                    <a:pt x="7" y="10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4" y="8"/>
                    <a:pt x="5" y="8"/>
                  </a:cubicBezTo>
                  <a:cubicBezTo>
                    <a:pt x="6" y="9"/>
                    <a:pt x="6" y="8"/>
                    <a:pt x="7" y="9"/>
                  </a:cubicBezTo>
                  <a:cubicBezTo>
                    <a:pt x="6" y="8"/>
                    <a:pt x="7" y="8"/>
                    <a:pt x="6" y="8"/>
                  </a:cubicBezTo>
                  <a:cubicBezTo>
                    <a:pt x="6" y="7"/>
                    <a:pt x="6" y="7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7"/>
                    <a:pt x="7" y="8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9"/>
                    <a:pt x="7" y="6"/>
                    <a:pt x="8" y="8"/>
                  </a:cubicBezTo>
                  <a:cubicBezTo>
                    <a:pt x="7" y="7"/>
                    <a:pt x="8" y="7"/>
                    <a:pt x="7" y="5"/>
                  </a:cubicBezTo>
                  <a:cubicBezTo>
                    <a:pt x="7" y="5"/>
                    <a:pt x="8" y="7"/>
                    <a:pt x="8" y="6"/>
                  </a:cubicBezTo>
                  <a:cubicBezTo>
                    <a:pt x="8" y="5"/>
                    <a:pt x="9" y="7"/>
                    <a:pt x="9" y="6"/>
                  </a:cubicBezTo>
                  <a:cubicBezTo>
                    <a:pt x="9" y="8"/>
                    <a:pt x="9" y="6"/>
                    <a:pt x="9" y="8"/>
                  </a:cubicBezTo>
                  <a:cubicBezTo>
                    <a:pt x="9" y="9"/>
                    <a:pt x="9" y="6"/>
                    <a:pt x="9" y="7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7"/>
                    <a:pt x="10" y="6"/>
                    <a:pt x="10" y="7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7"/>
                    <a:pt x="11" y="6"/>
                    <a:pt x="11" y="8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2" y="8"/>
                    <a:pt x="12" y="5"/>
                    <a:pt x="13" y="4"/>
                  </a:cubicBezTo>
                  <a:cubicBezTo>
                    <a:pt x="13" y="4"/>
                    <a:pt x="14" y="4"/>
                    <a:pt x="13" y="5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6"/>
                    <a:pt x="13" y="7"/>
                    <a:pt x="14" y="5"/>
                  </a:cubicBezTo>
                  <a:cubicBezTo>
                    <a:pt x="14" y="5"/>
                    <a:pt x="14" y="7"/>
                    <a:pt x="14" y="7"/>
                  </a:cubicBezTo>
                  <a:cubicBezTo>
                    <a:pt x="16" y="5"/>
                    <a:pt x="13" y="9"/>
                    <a:pt x="16" y="6"/>
                  </a:cubicBezTo>
                  <a:cubicBezTo>
                    <a:pt x="16" y="6"/>
                    <a:pt x="16" y="5"/>
                    <a:pt x="15" y="5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7" y="4"/>
                    <a:pt x="16" y="5"/>
                    <a:pt x="17" y="5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3" y="8"/>
                    <a:pt x="19" y="7"/>
                    <a:pt x="15" y="8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56" name="Freeform 1651"/>
            <p:cNvSpPr/>
            <p:nvPr/>
          </p:nvSpPr>
          <p:spPr bwMode="auto">
            <a:xfrm>
              <a:off x="460" y="2715"/>
              <a:ext cx="0" cy="2"/>
            </a:xfrm>
            <a:custGeom>
              <a:avLst/>
              <a:gdLst>
                <a:gd name="T0" fmla="*/ 0 h 1"/>
                <a:gd name="T1" fmla="*/ 1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57" name="Freeform 1652"/>
            <p:cNvSpPr/>
            <p:nvPr/>
          </p:nvSpPr>
          <p:spPr bwMode="auto">
            <a:xfrm>
              <a:off x="460" y="271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58" name="Freeform 1653"/>
            <p:cNvSpPr/>
            <p:nvPr/>
          </p:nvSpPr>
          <p:spPr bwMode="auto">
            <a:xfrm>
              <a:off x="465" y="2723"/>
              <a:ext cx="3" cy="0"/>
            </a:xfrm>
            <a:custGeom>
              <a:avLst/>
              <a:gdLst>
                <a:gd name="T0" fmla="*/ 0 w 1"/>
                <a:gd name="T1" fmla="*/ 0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59" name="Rectangle 1654"/>
            <p:cNvSpPr>
              <a:spLocks noChangeArrowheads="1"/>
            </p:cNvSpPr>
            <p:nvPr/>
          </p:nvSpPr>
          <p:spPr bwMode="auto">
            <a:xfrm>
              <a:off x="468" y="2723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0" name="Freeform 1655"/>
            <p:cNvSpPr/>
            <p:nvPr/>
          </p:nvSpPr>
          <p:spPr bwMode="auto">
            <a:xfrm>
              <a:off x="430" y="2723"/>
              <a:ext cx="49" cy="27"/>
            </a:xfrm>
            <a:custGeom>
              <a:avLst/>
              <a:gdLst>
                <a:gd name="T0" fmla="*/ 4 w 18"/>
                <a:gd name="T1" fmla="*/ 3 h 10"/>
                <a:gd name="T2" fmla="*/ 3 w 18"/>
                <a:gd name="T3" fmla="*/ 4 h 10"/>
                <a:gd name="T4" fmla="*/ 3 w 18"/>
                <a:gd name="T5" fmla="*/ 3 h 10"/>
                <a:gd name="T6" fmla="*/ 0 w 18"/>
                <a:gd name="T7" fmla="*/ 3 h 10"/>
                <a:gd name="T8" fmla="*/ 9 w 18"/>
                <a:gd name="T9" fmla="*/ 6 h 10"/>
                <a:gd name="T10" fmla="*/ 8 w 18"/>
                <a:gd name="T11" fmla="*/ 7 h 10"/>
                <a:gd name="T12" fmla="*/ 11 w 18"/>
                <a:gd name="T13" fmla="*/ 5 h 10"/>
                <a:gd name="T14" fmla="*/ 12 w 18"/>
                <a:gd name="T15" fmla="*/ 7 h 10"/>
                <a:gd name="T16" fmla="*/ 14 w 18"/>
                <a:gd name="T17" fmla="*/ 6 h 10"/>
                <a:gd name="T18" fmla="*/ 13 w 18"/>
                <a:gd name="T19" fmla="*/ 5 h 10"/>
                <a:gd name="T20" fmla="*/ 14 w 18"/>
                <a:gd name="T21" fmla="*/ 5 h 10"/>
                <a:gd name="T22" fmla="*/ 13 w 18"/>
                <a:gd name="T23" fmla="*/ 5 h 10"/>
                <a:gd name="T24" fmla="*/ 14 w 18"/>
                <a:gd name="T25" fmla="*/ 4 h 10"/>
                <a:gd name="T26" fmla="*/ 14 w 18"/>
                <a:gd name="T27" fmla="*/ 5 h 10"/>
                <a:gd name="T28" fmla="*/ 15 w 18"/>
                <a:gd name="T29" fmla="*/ 3 h 10"/>
                <a:gd name="T30" fmla="*/ 15 w 18"/>
                <a:gd name="T31" fmla="*/ 4 h 10"/>
                <a:gd name="T32" fmla="*/ 16 w 18"/>
                <a:gd name="T33" fmla="*/ 1 h 10"/>
                <a:gd name="T34" fmla="*/ 14 w 18"/>
                <a:gd name="T35" fmla="*/ 1 h 10"/>
                <a:gd name="T36" fmla="*/ 14 w 18"/>
                <a:gd name="T37" fmla="*/ 3 h 10"/>
                <a:gd name="T38" fmla="*/ 14 w 18"/>
                <a:gd name="T39" fmla="*/ 2 h 10"/>
                <a:gd name="T40" fmla="*/ 14 w 18"/>
                <a:gd name="T41" fmla="*/ 4 h 10"/>
                <a:gd name="T42" fmla="*/ 13 w 18"/>
                <a:gd name="T43" fmla="*/ 2 h 10"/>
                <a:gd name="T44" fmla="*/ 12 w 18"/>
                <a:gd name="T45" fmla="*/ 2 h 10"/>
                <a:gd name="T46" fmla="*/ 12 w 18"/>
                <a:gd name="T47" fmla="*/ 2 h 10"/>
                <a:gd name="T48" fmla="*/ 11 w 18"/>
                <a:gd name="T49" fmla="*/ 2 h 10"/>
                <a:gd name="T50" fmla="*/ 12 w 18"/>
                <a:gd name="T51" fmla="*/ 3 h 10"/>
                <a:gd name="T52" fmla="*/ 13 w 18"/>
                <a:gd name="T53" fmla="*/ 5 h 10"/>
                <a:gd name="T54" fmla="*/ 12 w 18"/>
                <a:gd name="T55" fmla="*/ 5 h 10"/>
                <a:gd name="T56" fmla="*/ 12 w 18"/>
                <a:gd name="T57" fmla="*/ 3 h 10"/>
                <a:gd name="T58" fmla="*/ 12 w 18"/>
                <a:gd name="T59" fmla="*/ 4 h 10"/>
                <a:gd name="T60" fmla="*/ 11 w 18"/>
                <a:gd name="T61" fmla="*/ 3 h 10"/>
                <a:gd name="T62" fmla="*/ 11 w 18"/>
                <a:gd name="T63" fmla="*/ 4 h 10"/>
                <a:gd name="T64" fmla="*/ 8 w 18"/>
                <a:gd name="T65" fmla="*/ 5 h 10"/>
                <a:gd name="T66" fmla="*/ 9 w 18"/>
                <a:gd name="T67" fmla="*/ 4 h 10"/>
                <a:gd name="T68" fmla="*/ 8 w 18"/>
                <a:gd name="T69" fmla="*/ 5 h 10"/>
                <a:gd name="T70" fmla="*/ 7 w 18"/>
                <a:gd name="T71" fmla="*/ 4 h 10"/>
                <a:gd name="T72" fmla="*/ 6 w 18"/>
                <a:gd name="T73" fmla="*/ 5 h 10"/>
                <a:gd name="T74" fmla="*/ 5 w 18"/>
                <a:gd name="T75" fmla="*/ 4 h 10"/>
                <a:gd name="T76" fmla="*/ 5 w 18"/>
                <a:gd name="T77" fmla="*/ 4 h 10"/>
                <a:gd name="T78" fmla="*/ 3 w 18"/>
                <a:gd name="T79" fmla="*/ 5 h 10"/>
                <a:gd name="T80" fmla="*/ 4 w 18"/>
                <a:gd name="T81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8" h="10">
                  <a:moveTo>
                    <a:pt x="4" y="3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3" y="3"/>
                    <a:pt x="2" y="3"/>
                    <a:pt x="3" y="3"/>
                  </a:cubicBezTo>
                  <a:cubicBezTo>
                    <a:pt x="1" y="4"/>
                    <a:pt x="2" y="2"/>
                    <a:pt x="0" y="3"/>
                  </a:cubicBezTo>
                  <a:cubicBezTo>
                    <a:pt x="2" y="5"/>
                    <a:pt x="5" y="9"/>
                    <a:pt x="9" y="6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10" y="5"/>
                    <a:pt x="11" y="10"/>
                    <a:pt x="11" y="5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3" y="8"/>
                    <a:pt x="12" y="4"/>
                    <a:pt x="14" y="6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4" y="5"/>
                    <a:pt x="14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4"/>
                    <a:pt x="14" y="4"/>
                    <a:pt x="14" y="4"/>
                  </a:cubicBezTo>
                  <a:cubicBezTo>
                    <a:pt x="15" y="5"/>
                    <a:pt x="14" y="5"/>
                    <a:pt x="14" y="5"/>
                  </a:cubicBezTo>
                  <a:cubicBezTo>
                    <a:pt x="15" y="5"/>
                    <a:pt x="14" y="4"/>
                    <a:pt x="15" y="3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3"/>
                    <a:pt x="18" y="4"/>
                    <a:pt x="16" y="1"/>
                  </a:cubicBezTo>
                  <a:cubicBezTo>
                    <a:pt x="15" y="1"/>
                    <a:pt x="14" y="1"/>
                    <a:pt x="14" y="1"/>
                  </a:cubicBezTo>
                  <a:cubicBezTo>
                    <a:pt x="13" y="0"/>
                    <a:pt x="14" y="1"/>
                    <a:pt x="14" y="3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6" y="5"/>
                    <a:pt x="14" y="2"/>
                    <a:pt x="14" y="4"/>
                  </a:cubicBezTo>
                  <a:cubicBezTo>
                    <a:pt x="13" y="3"/>
                    <a:pt x="14" y="2"/>
                    <a:pt x="13" y="2"/>
                  </a:cubicBezTo>
                  <a:cubicBezTo>
                    <a:pt x="11" y="1"/>
                    <a:pt x="14" y="4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1" y="1"/>
                    <a:pt x="11" y="2"/>
                    <a:pt x="11" y="2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3"/>
                    <a:pt x="13" y="4"/>
                    <a:pt x="13" y="5"/>
                  </a:cubicBezTo>
                  <a:cubicBezTo>
                    <a:pt x="12" y="4"/>
                    <a:pt x="13" y="6"/>
                    <a:pt x="12" y="5"/>
                  </a:cubicBezTo>
                  <a:cubicBezTo>
                    <a:pt x="12" y="4"/>
                    <a:pt x="12" y="4"/>
                    <a:pt x="12" y="3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1" y="5"/>
                    <a:pt x="11" y="3"/>
                    <a:pt x="11" y="3"/>
                  </a:cubicBezTo>
                  <a:cubicBezTo>
                    <a:pt x="11" y="4"/>
                    <a:pt x="11" y="3"/>
                    <a:pt x="11" y="4"/>
                  </a:cubicBezTo>
                  <a:cubicBezTo>
                    <a:pt x="10" y="3"/>
                    <a:pt x="9" y="4"/>
                    <a:pt x="8" y="5"/>
                  </a:cubicBezTo>
                  <a:cubicBezTo>
                    <a:pt x="9" y="5"/>
                    <a:pt x="8" y="3"/>
                    <a:pt x="9" y="4"/>
                  </a:cubicBezTo>
                  <a:cubicBezTo>
                    <a:pt x="9" y="3"/>
                    <a:pt x="8" y="4"/>
                    <a:pt x="8" y="5"/>
                  </a:cubicBezTo>
                  <a:cubicBezTo>
                    <a:pt x="7" y="6"/>
                    <a:pt x="7" y="5"/>
                    <a:pt x="7" y="4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5" y="6"/>
                    <a:pt x="6" y="3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4"/>
                    <a:pt x="3" y="6"/>
                    <a:pt x="3" y="5"/>
                  </a:cubicBezTo>
                  <a:cubicBezTo>
                    <a:pt x="3" y="4"/>
                    <a:pt x="4" y="4"/>
                    <a:pt x="4" y="3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1" name="Freeform 1656"/>
            <p:cNvSpPr/>
            <p:nvPr/>
          </p:nvSpPr>
          <p:spPr bwMode="auto">
            <a:xfrm>
              <a:off x="427" y="2726"/>
              <a:ext cx="8" cy="5"/>
            </a:xfrm>
            <a:custGeom>
              <a:avLst/>
              <a:gdLst>
                <a:gd name="T0" fmla="*/ 1 w 3"/>
                <a:gd name="T1" fmla="*/ 1 h 2"/>
                <a:gd name="T2" fmla="*/ 3 w 3"/>
                <a:gd name="T3" fmla="*/ 1 h 2"/>
                <a:gd name="T4" fmla="*/ 0 w 3"/>
                <a:gd name="T5" fmla="*/ 1 h 2"/>
                <a:gd name="T6" fmla="*/ 1 w 3"/>
                <a:gd name="T7" fmla="*/ 2 h 2"/>
                <a:gd name="T8" fmla="*/ 1 w 3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1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1" y="0"/>
                    <a:pt x="0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2" name="Freeform 1657"/>
            <p:cNvSpPr/>
            <p:nvPr/>
          </p:nvSpPr>
          <p:spPr bwMode="auto">
            <a:xfrm>
              <a:off x="425" y="2696"/>
              <a:ext cx="24" cy="32"/>
            </a:xfrm>
            <a:custGeom>
              <a:avLst/>
              <a:gdLst>
                <a:gd name="T0" fmla="*/ 6 w 9"/>
                <a:gd name="T1" fmla="*/ 4 h 12"/>
                <a:gd name="T2" fmla="*/ 6 w 9"/>
                <a:gd name="T3" fmla="*/ 3 h 12"/>
                <a:gd name="T4" fmla="*/ 1 w 9"/>
                <a:gd name="T5" fmla="*/ 6 h 12"/>
                <a:gd name="T6" fmla="*/ 2 w 9"/>
                <a:gd name="T7" fmla="*/ 8 h 12"/>
                <a:gd name="T8" fmla="*/ 1 w 9"/>
                <a:gd name="T9" fmla="*/ 9 h 12"/>
                <a:gd name="T10" fmla="*/ 2 w 9"/>
                <a:gd name="T11" fmla="*/ 11 h 12"/>
                <a:gd name="T12" fmla="*/ 2 w 9"/>
                <a:gd name="T13" fmla="*/ 10 h 12"/>
                <a:gd name="T14" fmla="*/ 2 w 9"/>
                <a:gd name="T15" fmla="*/ 10 h 12"/>
                <a:gd name="T16" fmla="*/ 2 w 9"/>
                <a:gd name="T17" fmla="*/ 9 h 12"/>
                <a:gd name="T18" fmla="*/ 3 w 9"/>
                <a:gd name="T19" fmla="*/ 9 h 12"/>
                <a:gd name="T20" fmla="*/ 2 w 9"/>
                <a:gd name="T21" fmla="*/ 6 h 12"/>
                <a:gd name="T22" fmla="*/ 4 w 9"/>
                <a:gd name="T23" fmla="*/ 7 h 12"/>
                <a:gd name="T24" fmla="*/ 6 w 9"/>
                <a:gd name="T25" fmla="*/ 6 h 12"/>
                <a:gd name="T26" fmla="*/ 5 w 9"/>
                <a:gd name="T27" fmla="*/ 6 h 12"/>
                <a:gd name="T28" fmla="*/ 5 w 9"/>
                <a:gd name="T29" fmla="*/ 5 h 12"/>
                <a:gd name="T30" fmla="*/ 6 w 9"/>
                <a:gd name="T31" fmla="*/ 6 h 12"/>
                <a:gd name="T32" fmla="*/ 8 w 9"/>
                <a:gd name="T33" fmla="*/ 4 h 12"/>
                <a:gd name="T34" fmla="*/ 8 w 9"/>
                <a:gd name="T35" fmla="*/ 2 h 12"/>
                <a:gd name="T36" fmla="*/ 9 w 9"/>
                <a:gd name="T37" fmla="*/ 4 h 12"/>
                <a:gd name="T38" fmla="*/ 9 w 9"/>
                <a:gd name="T39" fmla="*/ 4 h 12"/>
                <a:gd name="T40" fmla="*/ 9 w 9"/>
                <a:gd name="T41" fmla="*/ 1 h 12"/>
                <a:gd name="T42" fmla="*/ 6 w 9"/>
                <a:gd name="T43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9" h="12">
                  <a:moveTo>
                    <a:pt x="6" y="4"/>
                  </a:moveTo>
                  <a:cubicBezTo>
                    <a:pt x="6" y="3"/>
                    <a:pt x="6" y="3"/>
                    <a:pt x="6" y="3"/>
                  </a:cubicBezTo>
                  <a:cubicBezTo>
                    <a:pt x="5" y="3"/>
                    <a:pt x="3" y="5"/>
                    <a:pt x="1" y="6"/>
                  </a:cubicBezTo>
                  <a:cubicBezTo>
                    <a:pt x="0" y="6"/>
                    <a:pt x="2" y="8"/>
                    <a:pt x="2" y="8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9"/>
                    <a:pt x="0" y="12"/>
                    <a:pt x="2" y="11"/>
                  </a:cubicBezTo>
                  <a:cubicBezTo>
                    <a:pt x="3" y="11"/>
                    <a:pt x="1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8"/>
                    <a:pt x="0" y="7"/>
                    <a:pt x="2" y="6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6"/>
                    <a:pt x="5" y="5"/>
                    <a:pt x="6" y="6"/>
                  </a:cubicBezTo>
                  <a:cubicBezTo>
                    <a:pt x="6" y="6"/>
                    <a:pt x="5" y="5"/>
                    <a:pt x="5" y="6"/>
                  </a:cubicBezTo>
                  <a:cubicBezTo>
                    <a:pt x="5" y="6"/>
                    <a:pt x="5" y="5"/>
                    <a:pt x="5" y="5"/>
                  </a:cubicBezTo>
                  <a:cubicBezTo>
                    <a:pt x="5" y="3"/>
                    <a:pt x="5" y="6"/>
                    <a:pt x="6" y="6"/>
                  </a:cubicBezTo>
                  <a:cubicBezTo>
                    <a:pt x="6" y="5"/>
                    <a:pt x="7" y="3"/>
                    <a:pt x="8" y="4"/>
                  </a:cubicBezTo>
                  <a:cubicBezTo>
                    <a:pt x="8" y="3"/>
                    <a:pt x="8" y="2"/>
                    <a:pt x="8" y="2"/>
                  </a:cubicBezTo>
                  <a:cubicBezTo>
                    <a:pt x="9" y="3"/>
                    <a:pt x="8" y="3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3"/>
                    <a:pt x="9" y="2"/>
                    <a:pt x="9" y="1"/>
                  </a:cubicBezTo>
                  <a:cubicBezTo>
                    <a:pt x="8" y="0"/>
                    <a:pt x="7" y="4"/>
                    <a:pt x="6" y="4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3" name="Freeform 1658"/>
            <p:cNvSpPr/>
            <p:nvPr/>
          </p:nvSpPr>
          <p:spPr bwMode="auto">
            <a:xfrm>
              <a:off x="441" y="2701"/>
              <a:ext cx="0" cy="3"/>
            </a:xfrm>
            <a:custGeom>
              <a:avLst/>
              <a:gdLst>
                <a:gd name="T0" fmla="*/ 0 h 3"/>
                <a:gd name="T1" fmla="*/ 3 h 3"/>
                <a:gd name="T2" fmla="*/ 0 h 3"/>
                <a:gd name="T3" fmla="*/ 0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0"/>
                  </a:moveTo>
                  <a:lnTo>
                    <a:pt x="0" y="3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4" name="Freeform 1659"/>
            <p:cNvSpPr/>
            <p:nvPr/>
          </p:nvSpPr>
          <p:spPr bwMode="auto">
            <a:xfrm>
              <a:off x="1217" y="2843"/>
              <a:ext cx="0" cy="2"/>
            </a:xfrm>
            <a:custGeom>
              <a:avLst/>
              <a:gdLst>
                <a:gd name="T0" fmla="*/ 0 h 2"/>
                <a:gd name="T1" fmla="*/ 0 h 2"/>
                <a:gd name="T2" fmla="*/ 2 h 2"/>
                <a:gd name="T3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5" name="Freeform 1660"/>
            <p:cNvSpPr/>
            <p:nvPr/>
          </p:nvSpPr>
          <p:spPr bwMode="auto">
            <a:xfrm>
              <a:off x="1209" y="2834"/>
              <a:ext cx="8" cy="14"/>
            </a:xfrm>
            <a:custGeom>
              <a:avLst/>
              <a:gdLst>
                <a:gd name="T0" fmla="*/ 0 w 3"/>
                <a:gd name="T1" fmla="*/ 0 h 5"/>
                <a:gd name="T2" fmla="*/ 0 w 3"/>
                <a:gd name="T3" fmla="*/ 1 h 5"/>
                <a:gd name="T4" fmla="*/ 2 w 3"/>
                <a:gd name="T5" fmla="*/ 5 h 5"/>
                <a:gd name="T6" fmla="*/ 2 w 3"/>
                <a:gd name="T7" fmla="*/ 2 h 5"/>
                <a:gd name="T8" fmla="*/ 2 w 3"/>
                <a:gd name="T9" fmla="*/ 3 h 5"/>
                <a:gd name="T10" fmla="*/ 1 w 3"/>
                <a:gd name="T11" fmla="*/ 1 h 5"/>
                <a:gd name="T12" fmla="*/ 1 w 3"/>
                <a:gd name="T13" fmla="*/ 1 h 5"/>
                <a:gd name="T14" fmla="*/ 0 w 3"/>
                <a:gd name="T1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5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2" y="4"/>
                    <a:pt x="1" y="3"/>
                    <a:pt x="2" y="5"/>
                  </a:cubicBezTo>
                  <a:cubicBezTo>
                    <a:pt x="3" y="4"/>
                    <a:pt x="2" y="3"/>
                    <a:pt x="2" y="2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1" y="2"/>
                    <a:pt x="2" y="2"/>
                    <a:pt x="1" y="1"/>
                  </a:cubicBezTo>
                  <a:cubicBezTo>
                    <a:pt x="0" y="0"/>
                    <a:pt x="1" y="2"/>
                    <a:pt x="1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6" name="Freeform 1661"/>
            <p:cNvSpPr/>
            <p:nvPr/>
          </p:nvSpPr>
          <p:spPr bwMode="auto">
            <a:xfrm>
              <a:off x="1209" y="2840"/>
              <a:ext cx="2" cy="3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7" name="Freeform 1662"/>
            <p:cNvSpPr/>
            <p:nvPr/>
          </p:nvSpPr>
          <p:spPr bwMode="auto">
            <a:xfrm>
              <a:off x="1209" y="2843"/>
              <a:ext cx="2" cy="5"/>
            </a:xfrm>
            <a:custGeom>
              <a:avLst/>
              <a:gdLst>
                <a:gd name="T0" fmla="*/ 1 w 1"/>
                <a:gd name="T1" fmla="*/ 1 h 2"/>
                <a:gd name="T2" fmla="*/ 0 w 1"/>
                <a:gd name="T3" fmla="*/ 0 h 2"/>
                <a:gd name="T4" fmla="*/ 1 w 1"/>
                <a:gd name="T5" fmla="*/ 2 h 2"/>
                <a:gd name="T6" fmla="*/ 1 w 1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1" y="1"/>
                  </a:moveTo>
                  <a:cubicBezTo>
                    <a:pt x="1" y="1"/>
                    <a:pt x="0" y="0"/>
                    <a:pt x="0" y="0"/>
                  </a:cubicBezTo>
                  <a:cubicBezTo>
                    <a:pt x="1" y="2"/>
                    <a:pt x="1" y="2"/>
                    <a:pt x="1" y="2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8" name="Freeform 1663"/>
            <p:cNvSpPr/>
            <p:nvPr/>
          </p:nvSpPr>
          <p:spPr bwMode="auto">
            <a:xfrm>
              <a:off x="1209" y="2845"/>
              <a:ext cx="0" cy="3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9" name="Freeform 1664"/>
            <p:cNvSpPr/>
            <p:nvPr/>
          </p:nvSpPr>
          <p:spPr bwMode="auto">
            <a:xfrm>
              <a:off x="1206" y="2837"/>
              <a:ext cx="3" cy="11"/>
            </a:xfrm>
            <a:custGeom>
              <a:avLst/>
              <a:gdLst>
                <a:gd name="T0" fmla="*/ 0 w 1"/>
                <a:gd name="T1" fmla="*/ 4 h 4"/>
                <a:gd name="T2" fmla="*/ 1 w 1"/>
                <a:gd name="T3" fmla="*/ 3 h 4"/>
                <a:gd name="T4" fmla="*/ 1 w 1"/>
                <a:gd name="T5" fmla="*/ 3 h 4"/>
                <a:gd name="T6" fmla="*/ 0 w 1"/>
                <a:gd name="T7" fmla="*/ 1 h 4"/>
                <a:gd name="T8" fmla="*/ 1 w 1"/>
                <a:gd name="T9" fmla="*/ 1 h 4"/>
                <a:gd name="T10" fmla="*/ 0 w 1"/>
                <a:gd name="T11" fmla="*/ 0 h 4"/>
                <a:gd name="T12" fmla="*/ 0 w 1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4">
                  <a:moveTo>
                    <a:pt x="0" y="4"/>
                  </a:moveTo>
                  <a:cubicBezTo>
                    <a:pt x="1" y="4"/>
                    <a:pt x="1" y="4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1"/>
                    <a:pt x="0" y="1"/>
                  </a:cubicBezTo>
                  <a:cubicBezTo>
                    <a:pt x="0" y="1"/>
                    <a:pt x="1" y="3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3"/>
                    <a:pt x="0" y="4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0" name="Freeform 1665"/>
            <p:cNvSpPr/>
            <p:nvPr/>
          </p:nvSpPr>
          <p:spPr bwMode="auto">
            <a:xfrm>
              <a:off x="1209" y="284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1" name="Freeform 1666"/>
            <p:cNvSpPr/>
            <p:nvPr/>
          </p:nvSpPr>
          <p:spPr bwMode="auto">
            <a:xfrm>
              <a:off x="1209" y="2843"/>
              <a:ext cx="0" cy="2"/>
            </a:xfrm>
            <a:custGeom>
              <a:avLst/>
              <a:gdLst>
                <a:gd name="T0" fmla="*/ 2 h 2"/>
                <a:gd name="T1" fmla="*/ 2 h 2"/>
                <a:gd name="T2" fmla="*/ 0 h 2"/>
                <a:gd name="T3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2" name="Freeform 1667"/>
            <p:cNvSpPr/>
            <p:nvPr/>
          </p:nvSpPr>
          <p:spPr bwMode="auto">
            <a:xfrm>
              <a:off x="1203" y="2837"/>
              <a:ext cx="3" cy="11"/>
            </a:xfrm>
            <a:custGeom>
              <a:avLst/>
              <a:gdLst>
                <a:gd name="T0" fmla="*/ 0 w 1"/>
                <a:gd name="T1" fmla="*/ 4 h 4"/>
                <a:gd name="T2" fmla="*/ 1 w 1"/>
                <a:gd name="T3" fmla="*/ 2 h 4"/>
                <a:gd name="T4" fmla="*/ 0 w 1"/>
                <a:gd name="T5" fmla="*/ 0 h 4"/>
                <a:gd name="T6" fmla="*/ 0 w 1"/>
                <a:gd name="T7" fmla="*/ 1 h 4"/>
                <a:gd name="T8" fmla="*/ 0 w 1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4">
                  <a:moveTo>
                    <a:pt x="0" y="4"/>
                  </a:moveTo>
                  <a:cubicBezTo>
                    <a:pt x="0" y="2"/>
                    <a:pt x="1" y="4"/>
                    <a:pt x="1" y="2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3"/>
                    <a:pt x="0" y="4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3" name="Freeform 1668"/>
            <p:cNvSpPr/>
            <p:nvPr/>
          </p:nvSpPr>
          <p:spPr bwMode="auto">
            <a:xfrm>
              <a:off x="1203" y="283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4" name="Freeform 1669"/>
            <p:cNvSpPr/>
            <p:nvPr/>
          </p:nvSpPr>
          <p:spPr bwMode="auto">
            <a:xfrm>
              <a:off x="1201" y="2834"/>
              <a:ext cx="2" cy="11"/>
            </a:xfrm>
            <a:custGeom>
              <a:avLst/>
              <a:gdLst>
                <a:gd name="T0" fmla="*/ 0 w 1"/>
                <a:gd name="T1" fmla="*/ 3 h 4"/>
                <a:gd name="T2" fmla="*/ 0 w 1"/>
                <a:gd name="T3" fmla="*/ 2 h 4"/>
                <a:gd name="T4" fmla="*/ 0 w 1"/>
                <a:gd name="T5" fmla="*/ 3 h 4"/>
                <a:gd name="T6" fmla="*/ 0 w 1"/>
                <a:gd name="T7" fmla="*/ 2 h 4"/>
                <a:gd name="T8" fmla="*/ 0 w 1"/>
                <a:gd name="T9" fmla="*/ 4 h 4"/>
                <a:gd name="T10" fmla="*/ 1 w 1"/>
                <a:gd name="T11" fmla="*/ 2 h 4"/>
                <a:gd name="T12" fmla="*/ 1 w 1"/>
                <a:gd name="T13" fmla="*/ 3 h 4"/>
                <a:gd name="T14" fmla="*/ 1 w 1"/>
                <a:gd name="T15" fmla="*/ 1 h 4"/>
                <a:gd name="T16" fmla="*/ 1 w 1"/>
                <a:gd name="T17" fmla="*/ 1 h 4"/>
                <a:gd name="T18" fmla="*/ 1 w 1"/>
                <a:gd name="T19" fmla="*/ 0 h 4"/>
                <a:gd name="T20" fmla="*/ 0 w 1"/>
                <a:gd name="T21" fmla="*/ 2 h 4"/>
                <a:gd name="T22" fmla="*/ 0 w 1"/>
                <a:gd name="T23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" h="4">
                  <a:moveTo>
                    <a:pt x="0" y="3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2"/>
                    <a:pt x="0" y="2"/>
                  </a:cubicBezTo>
                  <a:cubicBezTo>
                    <a:pt x="0" y="4"/>
                    <a:pt x="0" y="2"/>
                    <a:pt x="0" y="4"/>
                  </a:cubicBezTo>
                  <a:cubicBezTo>
                    <a:pt x="0" y="4"/>
                    <a:pt x="0" y="4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0" y="3"/>
                    <a:pt x="1" y="1"/>
                  </a:cubicBezTo>
                  <a:cubicBezTo>
                    <a:pt x="1" y="1"/>
                    <a:pt x="1" y="1"/>
                    <a:pt x="1" y="0"/>
                  </a:cubicBezTo>
                  <a:cubicBezTo>
                    <a:pt x="1" y="1"/>
                    <a:pt x="0" y="2"/>
                    <a:pt x="0" y="2"/>
                  </a:cubicBezTo>
                  <a:cubicBezTo>
                    <a:pt x="0" y="3"/>
                    <a:pt x="1" y="2"/>
                    <a:pt x="0" y="3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5" name="Rectangle 1670"/>
            <p:cNvSpPr>
              <a:spLocks noChangeArrowheads="1"/>
            </p:cNvSpPr>
            <p:nvPr/>
          </p:nvSpPr>
          <p:spPr bwMode="auto">
            <a:xfrm>
              <a:off x="1201" y="2840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6" name="Freeform 1671"/>
            <p:cNvSpPr/>
            <p:nvPr/>
          </p:nvSpPr>
          <p:spPr bwMode="auto">
            <a:xfrm>
              <a:off x="1198" y="2840"/>
              <a:ext cx="11" cy="3"/>
            </a:xfrm>
            <a:custGeom>
              <a:avLst/>
              <a:gdLst>
                <a:gd name="T0" fmla="*/ 0 w 4"/>
                <a:gd name="T1" fmla="*/ 1 h 1"/>
                <a:gd name="T2" fmla="*/ 1 w 4"/>
                <a:gd name="T3" fmla="*/ 0 h 1"/>
                <a:gd name="T4" fmla="*/ 0 w 4"/>
                <a:gd name="T5" fmla="*/ 1 h 1"/>
                <a:gd name="T6" fmla="*/ 1 w 4"/>
                <a:gd name="T7" fmla="*/ 0 h 1"/>
                <a:gd name="T8" fmla="*/ 1 w 4"/>
                <a:gd name="T9" fmla="*/ 0 h 1"/>
                <a:gd name="T10" fmla="*/ 3 w 4"/>
                <a:gd name="T11" fmla="*/ 0 h 1"/>
                <a:gd name="T12" fmla="*/ 2 w 4"/>
                <a:gd name="T13" fmla="*/ 0 h 1"/>
                <a:gd name="T14" fmla="*/ 3 w 4"/>
                <a:gd name="T15" fmla="*/ 0 h 1"/>
                <a:gd name="T16" fmla="*/ 2 w 4"/>
                <a:gd name="T17" fmla="*/ 0 h 1"/>
                <a:gd name="T18" fmla="*/ 2 w 4"/>
                <a:gd name="T19" fmla="*/ 0 h 1"/>
                <a:gd name="T20" fmla="*/ 0 w 4"/>
                <a:gd name="T21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1">
                  <a:moveTo>
                    <a:pt x="0" y="1"/>
                  </a:moveTo>
                  <a:cubicBezTo>
                    <a:pt x="0" y="1"/>
                    <a:pt x="1" y="1"/>
                    <a:pt x="1" y="0"/>
                  </a:cubicBezTo>
                  <a:cubicBezTo>
                    <a:pt x="1" y="0"/>
                    <a:pt x="1" y="1"/>
                    <a:pt x="0" y="1"/>
                  </a:cubicBezTo>
                  <a:cubicBezTo>
                    <a:pt x="1" y="1"/>
                    <a:pt x="2" y="0"/>
                    <a:pt x="1" y="0"/>
                  </a:cubicBezTo>
                  <a:cubicBezTo>
                    <a:pt x="1" y="0"/>
                    <a:pt x="2" y="0"/>
                    <a:pt x="1" y="0"/>
                  </a:cubicBezTo>
                  <a:cubicBezTo>
                    <a:pt x="1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4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7" name="Freeform 1672"/>
            <p:cNvSpPr/>
            <p:nvPr/>
          </p:nvSpPr>
          <p:spPr bwMode="auto">
            <a:xfrm>
              <a:off x="1198" y="284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8" name="Freeform 1673"/>
            <p:cNvSpPr/>
            <p:nvPr/>
          </p:nvSpPr>
          <p:spPr bwMode="auto">
            <a:xfrm>
              <a:off x="1206" y="284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9" name="Freeform 1674"/>
            <p:cNvSpPr/>
            <p:nvPr/>
          </p:nvSpPr>
          <p:spPr bwMode="auto">
            <a:xfrm>
              <a:off x="1198" y="2840"/>
              <a:ext cx="3" cy="0"/>
            </a:xfrm>
            <a:custGeom>
              <a:avLst/>
              <a:gdLst>
                <a:gd name="T0" fmla="*/ 0 w 1"/>
                <a:gd name="T1" fmla="*/ 1 w 1"/>
                <a:gd name="T2" fmla="*/ 0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80" name="Freeform 1675"/>
            <p:cNvSpPr/>
            <p:nvPr/>
          </p:nvSpPr>
          <p:spPr bwMode="auto">
            <a:xfrm>
              <a:off x="1195" y="2818"/>
              <a:ext cx="25" cy="22"/>
            </a:xfrm>
            <a:custGeom>
              <a:avLst/>
              <a:gdLst>
                <a:gd name="T0" fmla="*/ 7 w 9"/>
                <a:gd name="T1" fmla="*/ 5 h 8"/>
                <a:gd name="T2" fmla="*/ 7 w 9"/>
                <a:gd name="T3" fmla="*/ 4 h 8"/>
                <a:gd name="T4" fmla="*/ 8 w 9"/>
                <a:gd name="T5" fmla="*/ 3 h 8"/>
                <a:gd name="T6" fmla="*/ 9 w 9"/>
                <a:gd name="T7" fmla="*/ 1 h 8"/>
                <a:gd name="T8" fmla="*/ 8 w 9"/>
                <a:gd name="T9" fmla="*/ 1 h 8"/>
                <a:gd name="T10" fmla="*/ 8 w 9"/>
                <a:gd name="T11" fmla="*/ 0 h 8"/>
                <a:gd name="T12" fmla="*/ 6 w 9"/>
                <a:gd name="T13" fmla="*/ 1 h 8"/>
                <a:gd name="T14" fmla="*/ 5 w 9"/>
                <a:gd name="T15" fmla="*/ 1 h 8"/>
                <a:gd name="T16" fmla="*/ 1 w 9"/>
                <a:gd name="T17" fmla="*/ 4 h 8"/>
                <a:gd name="T18" fmla="*/ 3 w 9"/>
                <a:gd name="T19" fmla="*/ 6 h 8"/>
                <a:gd name="T20" fmla="*/ 2 w 9"/>
                <a:gd name="T21" fmla="*/ 5 h 8"/>
                <a:gd name="T22" fmla="*/ 2 w 9"/>
                <a:gd name="T23" fmla="*/ 5 h 8"/>
                <a:gd name="T24" fmla="*/ 1 w 9"/>
                <a:gd name="T25" fmla="*/ 6 h 8"/>
                <a:gd name="T26" fmla="*/ 3 w 9"/>
                <a:gd name="T27" fmla="*/ 7 h 8"/>
                <a:gd name="T28" fmla="*/ 1 w 9"/>
                <a:gd name="T29" fmla="*/ 7 h 8"/>
                <a:gd name="T30" fmla="*/ 2 w 9"/>
                <a:gd name="T31" fmla="*/ 7 h 8"/>
                <a:gd name="T32" fmla="*/ 4 w 9"/>
                <a:gd name="T33" fmla="*/ 7 h 8"/>
                <a:gd name="T34" fmla="*/ 5 w 9"/>
                <a:gd name="T35" fmla="*/ 8 h 8"/>
                <a:gd name="T36" fmla="*/ 3 w 9"/>
                <a:gd name="T37" fmla="*/ 5 h 8"/>
                <a:gd name="T38" fmla="*/ 4 w 9"/>
                <a:gd name="T39" fmla="*/ 5 h 8"/>
                <a:gd name="T40" fmla="*/ 6 w 9"/>
                <a:gd name="T41" fmla="*/ 5 h 8"/>
                <a:gd name="T42" fmla="*/ 5 w 9"/>
                <a:gd name="T43" fmla="*/ 3 h 8"/>
                <a:gd name="T44" fmla="*/ 5 w 9"/>
                <a:gd name="T45" fmla="*/ 4 h 8"/>
                <a:gd name="T46" fmla="*/ 5 w 9"/>
                <a:gd name="T47" fmla="*/ 3 h 8"/>
                <a:gd name="T48" fmla="*/ 6 w 9"/>
                <a:gd name="T49" fmla="*/ 4 h 8"/>
                <a:gd name="T50" fmla="*/ 5 w 9"/>
                <a:gd name="T51" fmla="*/ 2 h 8"/>
                <a:gd name="T52" fmla="*/ 7 w 9"/>
                <a:gd name="T53" fmla="*/ 5 h 8"/>
                <a:gd name="T54" fmla="*/ 6 w 9"/>
                <a:gd name="T55" fmla="*/ 3 h 8"/>
                <a:gd name="T56" fmla="*/ 6 w 9"/>
                <a:gd name="T57" fmla="*/ 2 h 8"/>
                <a:gd name="T58" fmla="*/ 7 w 9"/>
                <a:gd name="T59" fmla="*/ 5 h 8"/>
                <a:gd name="T60" fmla="*/ 7 w 9"/>
                <a:gd name="T61" fmla="*/ 3 h 8"/>
                <a:gd name="T62" fmla="*/ 7 w 9"/>
                <a:gd name="T63" fmla="*/ 2 h 8"/>
                <a:gd name="T64" fmla="*/ 7 w 9"/>
                <a:gd name="T65" fmla="*/ 3 h 8"/>
                <a:gd name="T66" fmla="*/ 7 w 9"/>
                <a:gd name="T67" fmla="*/ 5 h 8"/>
                <a:gd name="T68" fmla="*/ 7 w 9"/>
                <a:gd name="T69" fmla="*/ 5 h 8"/>
                <a:gd name="T70" fmla="*/ 8 w 9"/>
                <a:gd name="T71" fmla="*/ 3 h 8"/>
                <a:gd name="T72" fmla="*/ 7 w 9"/>
                <a:gd name="T73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" h="8">
                  <a:moveTo>
                    <a:pt x="7" y="5"/>
                  </a:moveTo>
                  <a:cubicBezTo>
                    <a:pt x="7" y="4"/>
                    <a:pt x="7" y="4"/>
                    <a:pt x="7" y="4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2"/>
                    <a:pt x="9" y="2"/>
                    <a:pt x="9" y="1"/>
                  </a:cubicBezTo>
                  <a:cubicBezTo>
                    <a:pt x="9" y="0"/>
                    <a:pt x="8" y="2"/>
                    <a:pt x="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7" y="2"/>
                    <a:pt x="6" y="1"/>
                  </a:cubicBezTo>
                  <a:cubicBezTo>
                    <a:pt x="6" y="0"/>
                    <a:pt x="6" y="1"/>
                    <a:pt x="5" y="1"/>
                  </a:cubicBezTo>
                  <a:cubicBezTo>
                    <a:pt x="4" y="1"/>
                    <a:pt x="3" y="3"/>
                    <a:pt x="1" y="4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2" y="5"/>
                    <a:pt x="3" y="6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0" y="5"/>
                    <a:pt x="2" y="6"/>
                    <a:pt x="1" y="6"/>
                  </a:cubicBezTo>
                  <a:cubicBezTo>
                    <a:pt x="1" y="6"/>
                    <a:pt x="3" y="7"/>
                    <a:pt x="3" y="7"/>
                  </a:cubicBezTo>
                  <a:cubicBezTo>
                    <a:pt x="1" y="6"/>
                    <a:pt x="3" y="7"/>
                    <a:pt x="1" y="7"/>
                  </a:cubicBezTo>
                  <a:cubicBezTo>
                    <a:pt x="0" y="7"/>
                    <a:pt x="3" y="7"/>
                    <a:pt x="2" y="7"/>
                  </a:cubicBezTo>
                  <a:cubicBezTo>
                    <a:pt x="4" y="8"/>
                    <a:pt x="3" y="7"/>
                    <a:pt x="4" y="7"/>
                  </a:cubicBezTo>
                  <a:cubicBezTo>
                    <a:pt x="5" y="8"/>
                    <a:pt x="3" y="7"/>
                    <a:pt x="5" y="8"/>
                  </a:cubicBezTo>
                  <a:cubicBezTo>
                    <a:pt x="5" y="8"/>
                    <a:pt x="3" y="6"/>
                    <a:pt x="3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5"/>
                    <a:pt x="4" y="4"/>
                    <a:pt x="6" y="5"/>
                  </a:cubicBezTo>
                  <a:cubicBezTo>
                    <a:pt x="5" y="4"/>
                    <a:pt x="6" y="5"/>
                    <a:pt x="5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6" y="4"/>
                    <a:pt x="6" y="4"/>
                  </a:cubicBezTo>
                  <a:cubicBezTo>
                    <a:pt x="5" y="3"/>
                    <a:pt x="5" y="3"/>
                    <a:pt x="5" y="2"/>
                  </a:cubicBezTo>
                  <a:cubicBezTo>
                    <a:pt x="6" y="3"/>
                    <a:pt x="6" y="4"/>
                    <a:pt x="7" y="5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4"/>
                    <a:pt x="6" y="3"/>
                    <a:pt x="6" y="2"/>
                  </a:cubicBezTo>
                  <a:cubicBezTo>
                    <a:pt x="6" y="2"/>
                    <a:pt x="6" y="4"/>
                    <a:pt x="7" y="5"/>
                  </a:cubicBezTo>
                  <a:cubicBezTo>
                    <a:pt x="7" y="5"/>
                    <a:pt x="7" y="2"/>
                    <a:pt x="7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3"/>
                    <a:pt x="7" y="3"/>
                  </a:cubicBezTo>
                  <a:cubicBezTo>
                    <a:pt x="7" y="4"/>
                    <a:pt x="7" y="4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4"/>
                    <a:pt x="8" y="3"/>
                  </a:cubicBezTo>
                  <a:cubicBezTo>
                    <a:pt x="7" y="5"/>
                    <a:pt x="7" y="5"/>
                    <a:pt x="7" y="5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81" name="Rectangle 1676"/>
            <p:cNvSpPr>
              <a:spLocks noChangeArrowheads="1"/>
            </p:cNvSpPr>
            <p:nvPr/>
          </p:nvSpPr>
          <p:spPr bwMode="auto">
            <a:xfrm>
              <a:off x="1214" y="2832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82" name="Freeform 1677"/>
            <p:cNvSpPr/>
            <p:nvPr/>
          </p:nvSpPr>
          <p:spPr bwMode="auto">
            <a:xfrm>
              <a:off x="1214" y="283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83" name="Rectangle 1678"/>
            <p:cNvSpPr>
              <a:spLocks noChangeArrowheads="1"/>
            </p:cNvSpPr>
            <p:nvPr/>
          </p:nvSpPr>
          <p:spPr bwMode="auto">
            <a:xfrm>
              <a:off x="1211" y="2818"/>
              <a:ext cx="1" cy="3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84" name="Freeform 1679"/>
            <p:cNvSpPr/>
            <p:nvPr/>
          </p:nvSpPr>
          <p:spPr bwMode="auto">
            <a:xfrm>
              <a:off x="1214" y="283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85" name="Freeform 1680"/>
            <p:cNvSpPr/>
            <p:nvPr/>
          </p:nvSpPr>
          <p:spPr bwMode="auto">
            <a:xfrm>
              <a:off x="1211" y="2832"/>
              <a:ext cx="3" cy="2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86" name="Freeform 1681"/>
            <p:cNvSpPr/>
            <p:nvPr/>
          </p:nvSpPr>
          <p:spPr bwMode="auto">
            <a:xfrm>
              <a:off x="1211" y="2832"/>
              <a:ext cx="3" cy="2"/>
            </a:xfrm>
            <a:custGeom>
              <a:avLst/>
              <a:gdLst>
                <a:gd name="T0" fmla="*/ 0 w 3"/>
                <a:gd name="T1" fmla="*/ 2 h 2"/>
                <a:gd name="T2" fmla="*/ 0 w 3"/>
                <a:gd name="T3" fmla="*/ 2 h 2"/>
                <a:gd name="T4" fmla="*/ 3 w 3"/>
                <a:gd name="T5" fmla="*/ 0 h 2"/>
                <a:gd name="T6" fmla="*/ 0 w 3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lnTo>
                    <a:pt x="0" y="2"/>
                  </a:lnTo>
                  <a:lnTo>
                    <a:pt x="3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87" name="Freeform 1682"/>
            <p:cNvSpPr/>
            <p:nvPr/>
          </p:nvSpPr>
          <p:spPr bwMode="auto">
            <a:xfrm>
              <a:off x="1214" y="2821"/>
              <a:ext cx="22" cy="16"/>
            </a:xfrm>
            <a:custGeom>
              <a:avLst/>
              <a:gdLst>
                <a:gd name="T0" fmla="*/ 6 w 8"/>
                <a:gd name="T1" fmla="*/ 6 h 6"/>
                <a:gd name="T2" fmla="*/ 7 w 8"/>
                <a:gd name="T3" fmla="*/ 4 h 6"/>
                <a:gd name="T4" fmla="*/ 4 w 8"/>
                <a:gd name="T5" fmla="*/ 4 h 6"/>
                <a:gd name="T6" fmla="*/ 7 w 8"/>
                <a:gd name="T7" fmla="*/ 4 h 6"/>
                <a:gd name="T8" fmla="*/ 3 w 8"/>
                <a:gd name="T9" fmla="*/ 2 h 6"/>
                <a:gd name="T10" fmla="*/ 4 w 8"/>
                <a:gd name="T11" fmla="*/ 2 h 6"/>
                <a:gd name="T12" fmla="*/ 2 w 8"/>
                <a:gd name="T13" fmla="*/ 3 h 6"/>
                <a:gd name="T14" fmla="*/ 4 w 8"/>
                <a:gd name="T15" fmla="*/ 1 h 6"/>
                <a:gd name="T16" fmla="*/ 4 w 8"/>
                <a:gd name="T17" fmla="*/ 1 h 6"/>
                <a:gd name="T18" fmla="*/ 3 w 8"/>
                <a:gd name="T19" fmla="*/ 1 h 6"/>
                <a:gd name="T20" fmla="*/ 1 w 8"/>
                <a:gd name="T21" fmla="*/ 2 h 6"/>
                <a:gd name="T22" fmla="*/ 0 w 8"/>
                <a:gd name="T23" fmla="*/ 4 h 6"/>
                <a:gd name="T24" fmla="*/ 1 w 8"/>
                <a:gd name="T25" fmla="*/ 3 h 6"/>
                <a:gd name="T26" fmla="*/ 1 w 8"/>
                <a:gd name="T27" fmla="*/ 4 h 6"/>
                <a:gd name="T28" fmla="*/ 1 w 8"/>
                <a:gd name="T29" fmla="*/ 3 h 6"/>
                <a:gd name="T30" fmla="*/ 1 w 8"/>
                <a:gd name="T31" fmla="*/ 4 h 6"/>
                <a:gd name="T32" fmla="*/ 2 w 8"/>
                <a:gd name="T33" fmla="*/ 4 h 6"/>
                <a:gd name="T34" fmla="*/ 1 w 8"/>
                <a:gd name="T35" fmla="*/ 4 h 6"/>
                <a:gd name="T36" fmla="*/ 3 w 8"/>
                <a:gd name="T37" fmla="*/ 3 h 6"/>
                <a:gd name="T38" fmla="*/ 1 w 8"/>
                <a:gd name="T39" fmla="*/ 4 h 6"/>
                <a:gd name="T40" fmla="*/ 2 w 8"/>
                <a:gd name="T41" fmla="*/ 4 h 6"/>
                <a:gd name="T42" fmla="*/ 1 w 8"/>
                <a:gd name="T43" fmla="*/ 5 h 6"/>
                <a:gd name="T44" fmla="*/ 2 w 8"/>
                <a:gd name="T45" fmla="*/ 5 h 6"/>
                <a:gd name="T46" fmla="*/ 1 w 8"/>
                <a:gd name="T47" fmla="*/ 5 h 6"/>
                <a:gd name="T48" fmla="*/ 4 w 8"/>
                <a:gd name="T49" fmla="*/ 3 h 6"/>
                <a:gd name="T50" fmla="*/ 2 w 8"/>
                <a:gd name="T51" fmla="*/ 5 h 6"/>
                <a:gd name="T52" fmla="*/ 2 w 8"/>
                <a:gd name="T53" fmla="*/ 5 h 6"/>
                <a:gd name="T54" fmla="*/ 2 w 8"/>
                <a:gd name="T55" fmla="*/ 5 h 6"/>
                <a:gd name="T56" fmla="*/ 3 w 8"/>
                <a:gd name="T57" fmla="*/ 5 h 6"/>
                <a:gd name="T58" fmla="*/ 3 w 8"/>
                <a:gd name="T59" fmla="*/ 5 h 6"/>
                <a:gd name="T60" fmla="*/ 4 w 8"/>
                <a:gd name="T61" fmla="*/ 6 h 6"/>
                <a:gd name="T62" fmla="*/ 4 w 8"/>
                <a:gd name="T63" fmla="*/ 6 h 6"/>
                <a:gd name="T64" fmla="*/ 6 w 8"/>
                <a:gd name="T65" fmla="*/ 6 h 6"/>
                <a:gd name="T66" fmla="*/ 4 w 8"/>
                <a:gd name="T67" fmla="*/ 6 h 6"/>
                <a:gd name="T68" fmla="*/ 6 w 8"/>
                <a:gd name="T6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8" h="6">
                  <a:moveTo>
                    <a:pt x="6" y="6"/>
                  </a:moveTo>
                  <a:cubicBezTo>
                    <a:pt x="8" y="6"/>
                    <a:pt x="7" y="5"/>
                    <a:pt x="7" y="4"/>
                  </a:cubicBezTo>
                  <a:cubicBezTo>
                    <a:pt x="6" y="4"/>
                    <a:pt x="4" y="5"/>
                    <a:pt x="4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6" y="3"/>
                    <a:pt x="6" y="1"/>
                    <a:pt x="3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1" y="4"/>
                    <a:pt x="2" y="3"/>
                  </a:cubicBezTo>
                  <a:cubicBezTo>
                    <a:pt x="3" y="2"/>
                    <a:pt x="3" y="2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0"/>
                    <a:pt x="3" y="1"/>
                    <a:pt x="3" y="1"/>
                  </a:cubicBezTo>
                  <a:cubicBezTo>
                    <a:pt x="2" y="1"/>
                    <a:pt x="2" y="2"/>
                    <a:pt x="1" y="2"/>
                  </a:cubicBezTo>
                  <a:cubicBezTo>
                    <a:pt x="1" y="2"/>
                    <a:pt x="1" y="3"/>
                    <a:pt x="0" y="4"/>
                  </a:cubicBezTo>
                  <a:cubicBezTo>
                    <a:pt x="1" y="3"/>
                    <a:pt x="1" y="4"/>
                    <a:pt x="1" y="3"/>
                  </a:cubicBezTo>
                  <a:cubicBezTo>
                    <a:pt x="1" y="4"/>
                    <a:pt x="1" y="3"/>
                    <a:pt x="1" y="4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2" y="4"/>
                    <a:pt x="2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1" y="4"/>
                    <a:pt x="3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0" y="5"/>
                    <a:pt x="1" y="5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3" y="4"/>
                    <a:pt x="1" y="5"/>
                    <a:pt x="1" y="5"/>
                  </a:cubicBezTo>
                  <a:cubicBezTo>
                    <a:pt x="2" y="4"/>
                    <a:pt x="3" y="4"/>
                    <a:pt x="4" y="3"/>
                  </a:cubicBezTo>
                  <a:cubicBezTo>
                    <a:pt x="3" y="4"/>
                    <a:pt x="4" y="4"/>
                    <a:pt x="2" y="5"/>
                  </a:cubicBezTo>
                  <a:cubicBezTo>
                    <a:pt x="2" y="5"/>
                    <a:pt x="3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4" y="5"/>
                    <a:pt x="1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5"/>
                    <a:pt x="4" y="5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6"/>
                    <a:pt x="5" y="6"/>
                    <a:pt x="6" y="6"/>
                  </a:cubicBezTo>
                  <a:cubicBezTo>
                    <a:pt x="6" y="6"/>
                    <a:pt x="5" y="6"/>
                    <a:pt x="4" y="6"/>
                  </a:cubicBezTo>
                  <a:cubicBezTo>
                    <a:pt x="5" y="6"/>
                    <a:pt x="6" y="6"/>
                    <a:pt x="6" y="6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88" name="Freeform 1683"/>
            <p:cNvSpPr/>
            <p:nvPr/>
          </p:nvSpPr>
          <p:spPr bwMode="auto">
            <a:xfrm>
              <a:off x="1217" y="283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89" name="Freeform 1684"/>
            <p:cNvSpPr/>
            <p:nvPr/>
          </p:nvSpPr>
          <p:spPr bwMode="auto">
            <a:xfrm>
              <a:off x="1211" y="2834"/>
              <a:ext cx="22" cy="22"/>
            </a:xfrm>
            <a:custGeom>
              <a:avLst/>
              <a:gdLst>
                <a:gd name="T0" fmla="*/ 4 w 8"/>
                <a:gd name="T1" fmla="*/ 2 h 8"/>
                <a:gd name="T2" fmla="*/ 3 w 8"/>
                <a:gd name="T3" fmla="*/ 1 h 8"/>
                <a:gd name="T4" fmla="*/ 5 w 8"/>
                <a:gd name="T5" fmla="*/ 3 h 8"/>
                <a:gd name="T6" fmla="*/ 6 w 8"/>
                <a:gd name="T7" fmla="*/ 4 h 8"/>
                <a:gd name="T8" fmla="*/ 3 w 8"/>
                <a:gd name="T9" fmla="*/ 2 h 8"/>
                <a:gd name="T10" fmla="*/ 3 w 8"/>
                <a:gd name="T11" fmla="*/ 2 h 8"/>
                <a:gd name="T12" fmla="*/ 4 w 8"/>
                <a:gd name="T13" fmla="*/ 3 h 8"/>
                <a:gd name="T14" fmla="*/ 4 w 8"/>
                <a:gd name="T15" fmla="*/ 5 h 8"/>
                <a:gd name="T16" fmla="*/ 4 w 8"/>
                <a:gd name="T17" fmla="*/ 4 h 8"/>
                <a:gd name="T18" fmla="*/ 2 w 8"/>
                <a:gd name="T19" fmla="*/ 3 h 8"/>
                <a:gd name="T20" fmla="*/ 5 w 8"/>
                <a:gd name="T21" fmla="*/ 8 h 8"/>
                <a:gd name="T22" fmla="*/ 5 w 8"/>
                <a:gd name="T23" fmla="*/ 7 h 8"/>
                <a:gd name="T24" fmla="*/ 3 w 8"/>
                <a:gd name="T25" fmla="*/ 5 h 8"/>
                <a:gd name="T26" fmla="*/ 4 w 8"/>
                <a:gd name="T27" fmla="*/ 5 h 8"/>
                <a:gd name="T28" fmla="*/ 5 w 8"/>
                <a:gd name="T29" fmla="*/ 6 h 8"/>
                <a:gd name="T30" fmla="*/ 8 w 8"/>
                <a:gd name="T31" fmla="*/ 3 h 8"/>
                <a:gd name="T32" fmla="*/ 7 w 8"/>
                <a:gd name="T33" fmla="*/ 3 h 8"/>
                <a:gd name="T34" fmla="*/ 6 w 8"/>
                <a:gd name="T35" fmla="*/ 2 h 8"/>
                <a:gd name="T36" fmla="*/ 4 w 8"/>
                <a:gd name="T37" fmla="*/ 2 h 8"/>
                <a:gd name="T38" fmla="*/ 5 w 8"/>
                <a:gd name="T39" fmla="*/ 2 h 8"/>
                <a:gd name="T40" fmla="*/ 3 w 8"/>
                <a:gd name="T41" fmla="*/ 1 h 8"/>
                <a:gd name="T42" fmla="*/ 2 w 8"/>
                <a:gd name="T43" fmla="*/ 0 h 8"/>
                <a:gd name="T44" fmla="*/ 2 w 8"/>
                <a:gd name="T45" fmla="*/ 1 h 8"/>
                <a:gd name="T46" fmla="*/ 4 w 8"/>
                <a:gd name="T47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8" h="8">
                  <a:moveTo>
                    <a:pt x="4" y="2"/>
                  </a:moveTo>
                  <a:cubicBezTo>
                    <a:pt x="4" y="2"/>
                    <a:pt x="3" y="1"/>
                    <a:pt x="3" y="1"/>
                  </a:cubicBezTo>
                  <a:cubicBezTo>
                    <a:pt x="3" y="2"/>
                    <a:pt x="4" y="2"/>
                    <a:pt x="5" y="3"/>
                  </a:cubicBezTo>
                  <a:cubicBezTo>
                    <a:pt x="5" y="3"/>
                    <a:pt x="6" y="4"/>
                    <a:pt x="6" y="4"/>
                  </a:cubicBezTo>
                  <a:cubicBezTo>
                    <a:pt x="5" y="3"/>
                    <a:pt x="4" y="2"/>
                    <a:pt x="3" y="2"/>
                  </a:cubicBezTo>
                  <a:cubicBezTo>
                    <a:pt x="4" y="2"/>
                    <a:pt x="3" y="2"/>
                    <a:pt x="3" y="2"/>
                  </a:cubicBezTo>
                  <a:cubicBezTo>
                    <a:pt x="4" y="3"/>
                    <a:pt x="3" y="3"/>
                    <a:pt x="4" y="3"/>
                  </a:cubicBezTo>
                  <a:cubicBezTo>
                    <a:pt x="5" y="4"/>
                    <a:pt x="5" y="5"/>
                    <a:pt x="4" y="5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3"/>
                    <a:pt x="3" y="4"/>
                    <a:pt x="2" y="3"/>
                  </a:cubicBezTo>
                  <a:cubicBezTo>
                    <a:pt x="4" y="4"/>
                    <a:pt x="2" y="5"/>
                    <a:pt x="5" y="8"/>
                  </a:cubicBezTo>
                  <a:cubicBezTo>
                    <a:pt x="5" y="8"/>
                    <a:pt x="5" y="7"/>
                    <a:pt x="5" y="7"/>
                  </a:cubicBezTo>
                  <a:cubicBezTo>
                    <a:pt x="4" y="7"/>
                    <a:pt x="4" y="6"/>
                    <a:pt x="3" y="5"/>
                  </a:cubicBezTo>
                  <a:cubicBezTo>
                    <a:pt x="4" y="5"/>
                    <a:pt x="4" y="4"/>
                    <a:pt x="4" y="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6"/>
                    <a:pt x="7" y="4"/>
                    <a:pt x="8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6" y="3"/>
                    <a:pt x="6" y="3"/>
                    <a:pt x="6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1"/>
                    <a:pt x="5" y="2"/>
                  </a:cubicBezTo>
                  <a:cubicBezTo>
                    <a:pt x="4" y="1"/>
                    <a:pt x="3" y="1"/>
                    <a:pt x="3" y="1"/>
                  </a:cubicBezTo>
                  <a:cubicBezTo>
                    <a:pt x="3" y="1"/>
                    <a:pt x="3" y="1"/>
                    <a:pt x="2" y="0"/>
                  </a:cubicBezTo>
                  <a:cubicBezTo>
                    <a:pt x="0" y="0"/>
                    <a:pt x="3" y="1"/>
                    <a:pt x="2" y="1"/>
                  </a:cubicBezTo>
                  <a:lnTo>
                    <a:pt x="4" y="2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90" name="Freeform 1685"/>
            <p:cNvSpPr/>
            <p:nvPr/>
          </p:nvSpPr>
          <p:spPr bwMode="auto">
            <a:xfrm>
              <a:off x="1222" y="2837"/>
              <a:ext cx="3" cy="0"/>
            </a:xfrm>
            <a:custGeom>
              <a:avLst/>
              <a:gdLst>
                <a:gd name="T0" fmla="*/ 0 w 3"/>
                <a:gd name="T1" fmla="*/ 3 w 3"/>
                <a:gd name="T2" fmla="*/ 0 w 3"/>
                <a:gd name="T3" fmla="*/ 0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3">
                  <a:moveTo>
                    <a:pt x="0" y="0"/>
                  </a:moveTo>
                  <a:lnTo>
                    <a:pt x="3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91" name="Freeform 1686"/>
            <p:cNvSpPr/>
            <p:nvPr/>
          </p:nvSpPr>
          <p:spPr bwMode="auto">
            <a:xfrm>
              <a:off x="1230" y="2840"/>
              <a:ext cx="3" cy="3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92" name="Freeform 1687"/>
            <p:cNvSpPr/>
            <p:nvPr/>
          </p:nvSpPr>
          <p:spPr bwMode="auto">
            <a:xfrm>
              <a:off x="1217" y="2843"/>
              <a:ext cx="3" cy="0"/>
            </a:xfrm>
            <a:custGeom>
              <a:avLst/>
              <a:gdLst>
                <a:gd name="T0" fmla="*/ 0 w 1"/>
                <a:gd name="T1" fmla="*/ 0 w 1"/>
                <a:gd name="T2" fmla="*/ 1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93" name="Freeform 1688"/>
            <p:cNvSpPr/>
            <p:nvPr/>
          </p:nvSpPr>
          <p:spPr bwMode="auto">
            <a:xfrm>
              <a:off x="1217" y="2848"/>
              <a:ext cx="5" cy="11"/>
            </a:xfrm>
            <a:custGeom>
              <a:avLst/>
              <a:gdLst>
                <a:gd name="T0" fmla="*/ 1 w 2"/>
                <a:gd name="T1" fmla="*/ 4 h 4"/>
                <a:gd name="T2" fmla="*/ 2 w 2"/>
                <a:gd name="T3" fmla="*/ 3 h 4"/>
                <a:gd name="T4" fmla="*/ 0 w 2"/>
                <a:gd name="T5" fmla="*/ 0 h 4"/>
                <a:gd name="T6" fmla="*/ 1 w 2"/>
                <a:gd name="T7" fmla="*/ 2 h 4"/>
                <a:gd name="T8" fmla="*/ 0 w 2"/>
                <a:gd name="T9" fmla="*/ 3 h 4"/>
                <a:gd name="T10" fmla="*/ 1 w 2"/>
                <a:gd name="T11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4">
                  <a:moveTo>
                    <a:pt x="1" y="4"/>
                  </a:moveTo>
                  <a:cubicBezTo>
                    <a:pt x="2" y="4"/>
                    <a:pt x="1" y="2"/>
                    <a:pt x="2" y="3"/>
                  </a:cubicBezTo>
                  <a:cubicBezTo>
                    <a:pt x="2" y="2"/>
                    <a:pt x="1" y="1"/>
                    <a:pt x="0" y="0"/>
                  </a:cubicBezTo>
                  <a:cubicBezTo>
                    <a:pt x="0" y="0"/>
                    <a:pt x="1" y="2"/>
                    <a:pt x="1" y="2"/>
                  </a:cubicBezTo>
                  <a:cubicBezTo>
                    <a:pt x="0" y="1"/>
                    <a:pt x="1" y="3"/>
                    <a:pt x="0" y="3"/>
                  </a:cubicBezTo>
                  <a:lnTo>
                    <a:pt x="1" y="4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94" name="Freeform 1689"/>
            <p:cNvSpPr/>
            <p:nvPr/>
          </p:nvSpPr>
          <p:spPr bwMode="auto">
            <a:xfrm>
              <a:off x="1181" y="2840"/>
              <a:ext cx="36" cy="19"/>
            </a:xfrm>
            <a:custGeom>
              <a:avLst/>
              <a:gdLst>
                <a:gd name="T0" fmla="*/ 10 w 13"/>
                <a:gd name="T1" fmla="*/ 3 h 7"/>
                <a:gd name="T2" fmla="*/ 10 w 13"/>
                <a:gd name="T3" fmla="*/ 4 h 7"/>
                <a:gd name="T4" fmla="*/ 10 w 13"/>
                <a:gd name="T5" fmla="*/ 3 h 7"/>
                <a:gd name="T6" fmla="*/ 9 w 13"/>
                <a:gd name="T7" fmla="*/ 2 h 7"/>
                <a:gd name="T8" fmla="*/ 10 w 13"/>
                <a:gd name="T9" fmla="*/ 3 h 7"/>
                <a:gd name="T10" fmla="*/ 9 w 13"/>
                <a:gd name="T11" fmla="*/ 4 h 7"/>
                <a:gd name="T12" fmla="*/ 9 w 13"/>
                <a:gd name="T13" fmla="*/ 5 h 7"/>
                <a:gd name="T14" fmla="*/ 8 w 13"/>
                <a:gd name="T15" fmla="*/ 2 h 7"/>
                <a:gd name="T16" fmla="*/ 8 w 13"/>
                <a:gd name="T17" fmla="*/ 6 h 7"/>
                <a:gd name="T18" fmla="*/ 7 w 13"/>
                <a:gd name="T19" fmla="*/ 5 h 7"/>
                <a:gd name="T20" fmla="*/ 7 w 13"/>
                <a:gd name="T21" fmla="*/ 5 h 7"/>
                <a:gd name="T22" fmla="*/ 6 w 13"/>
                <a:gd name="T23" fmla="*/ 4 h 7"/>
                <a:gd name="T24" fmla="*/ 7 w 13"/>
                <a:gd name="T25" fmla="*/ 3 h 7"/>
                <a:gd name="T26" fmla="*/ 6 w 13"/>
                <a:gd name="T27" fmla="*/ 3 h 7"/>
                <a:gd name="T28" fmla="*/ 7 w 13"/>
                <a:gd name="T29" fmla="*/ 2 h 7"/>
                <a:gd name="T30" fmla="*/ 5 w 13"/>
                <a:gd name="T31" fmla="*/ 2 h 7"/>
                <a:gd name="T32" fmla="*/ 6 w 13"/>
                <a:gd name="T33" fmla="*/ 1 h 7"/>
                <a:gd name="T34" fmla="*/ 3 w 13"/>
                <a:gd name="T35" fmla="*/ 3 h 7"/>
                <a:gd name="T36" fmla="*/ 3 w 13"/>
                <a:gd name="T37" fmla="*/ 3 h 7"/>
                <a:gd name="T38" fmla="*/ 5 w 13"/>
                <a:gd name="T39" fmla="*/ 2 h 7"/>
                <a:gd name="T40" fmla="*/ 4 w 13"/>
                <a:gd name="T41" fmla="*/ 2 h 7"/>
                <a:gd name="T42" fmla="*/ 5 w 13"/>
                <a:gd name="T43" fmla="*/ 1 h 7"/>
                <a:gd name="T44" fmla="*/ 3 w 13"/>
                <a:gd name="T45" fmla="*/ 1 h 7"/>
                <a:gd name="T46" fmla="*/ 3 w 13"/>
                <a:gd name="T47" fmla="*/ 0 h 7"/>
                <a:gd name="T48" fmla="*/ 0 w 13"/>
                <a:gd name="T49" fmla="*/ 2 h 7"/>
                <a:gd name="T50" fmla="*/ 3 w 13"/>
                <a:gd name="T51" fmla="*/ 5 h 7"/>
                <a:gd name="T52" fmla="*/ 4 w 13"/>
                <a:gd name="T53" fmla="*/ 4 h 7"/>
                <a:gd name="T54" fmla="*/ 3 w 13"/>
                <a:gd name="T55" fmla="*/ 6 h 7"/>
                <a:gd name="T56" fmla="*/ 4 w 13"/>
                <a:gd name="T57" fmla="*/ 4 h 7"/>
                <a:gd name="T58" fmla="*/ 4 w 13"/>
                <a:gd name="T59" fmla="*/ 6 h 7"/>
                <a:gd name="T60" fmla="*/ 5 w 13"/>
                <a:gd name="T61" fmla="*/ 5 h 7"/>
                <a:gd name="T62" fmla="*/ 4 w 13"/>
                <a:gd name="T63" fmla="*/ 7 h 7"/>
                <a:gd name="T64" fmla="*/ 10 w 13"/>
                <a:gd name="T65" fmla="*/ 7 h 7"/>
                <a:gd name="T66" fmla="*/ 10 w 13"/>
                <a:gd name="T67" fmla="*/ 5 h 7"/>
                <a:gd name="T68" fmla="*/ 12 w 13"/>
                <a:gd name="T69" fmla="*/ 5 h 7"/>
                <a:gd name="T70" fmla="*/ 11 w 13"/>
                <a:gd name="T71" fmla="*/ 3 h 7"/>
                <a:gd name="T72" fmla="*/ 13 w 13"/>
                <a:gd name="T73" fmla="*/ 6 h 7"/>
                <a:gd name="T74" fmla="*/ 13 w 13"/>
                <a:gd name="T75" fmla="*/ 6 h 7"/>
                <a:gd name="T76" fmla="*/ 12 w 13"/>
                <a:gd name="T77" fmla="*/ 5 h 7"/>
                <a:gd name="T78" fmla="*/ 13 w 13"/>
                <a:gd name="T79" fmla="*/ 6 h 7"/>
                <a:gd name="T80" fmla="*/ 11 w 13"/>
                <a:gd name="T81" fmla="*/ 2 h 7"/>
                <a:gd name="T82" fmla="*/ 10 w 13"/>
                <a:gd name="T83" fmla="*/ 1 h 7"/>
                <a:gd name="T84" fmla="*/ 10 w 13"/>
                <a:gd name="T85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3" h="7">
                  <a:moveTo>
                    <a:pt x="10" y="3"/>
                  </a:moveTo>
                  <a:cubicBezTo>
                    <a:pt x="10" y="3"/>
                    <a:pt x="10" y="4"/>
                    <a:pt x="10" y="4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9" y="1"/>
                    <a:pt x="10" y="3"/>
                    <a:pt x="9" y="2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9" y="3"/>
                    <a:pt x="10" y="4"/>
                    <a:pt x="9" y="4"/>
                  </a:cubicBezTo>
                  <a:cubicBezTo>
                    <a:pt x="9" y="4"/>
                    <a:pt x="9" y="4"/>
                    <a:pt x="9" y="5"/>
                  </a:cubicBezTo>
                  <a:cubicBezTo>
                    <a:pt x="8" y="4"/>
                    <a:pt x="8" y="4"/>
                    <a:pt x="8" y="2"/>
                  </a:cubicBezTo>
                  <a:cubicBezTo>
                    <a:pt x="8" y="3"/>
                    <a:pt x="8" y="5"/>
                    <a:pt x="8" y="6"/>
                  </a:cubicBezTo>
                  <a:cubicBezTo>
                    <a:pt x="7" y="4"/>
                    <a:pt x="7" y="6"/>
                    <a:pt x="7" y="5"/>
                  </a:cubicBezTo>
                  <a:cubicBezTo>
                    <a:pt x="7" y="5"/>
                    <a:pt x="7" y="4"/>
                    <a:pt x="7" y="5"/>
                  </a:cubicBezTo>
                  <a:cubicBezTo>
                    <a:pt x="7" y="3"/>
                    <a:pt x="7" y="5"/>
                    <a:pt x="6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6" y="4"/>
                    <a:pt x="6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6" y="3"/>
                    <a:pt x="6" y="2"/>
                    <a:pt x="5" y="2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4" y="2"/>
                    <a:pt x="6" y="2"/>
                    <a:pt x="3" y="3"/>
                  </a:cubicBezTo>
                  <a:cubicBezTo>
                    <a:pt x="6" y="1"/>
                    <a:pt x="2" y="4"/>
                    <a:pt x="3" y="3"/>
                  </a:cubicBezTo>
                  <a:cubicBezTo>
                    <a:pt x="4" y="2"/>
                    <a:pt x="4" y="3"/>
                    <a:pt x="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1"/>
                    <a:pt x="4" y="1"/>
                    <a:pt x="5" y="1"/>
                  </a:cubicBezTo>
                  <a:cubicBezTo>
                    <a:pt x="5" y="1"/>
                    <a:pt x="4" y="1"/>
                    <a:pt x="3" y="1"/>
                  </a:cubicBezTo>
                  <a:cubicBezTo>
                    <a:pt x="3" y="1"/>
                    <a:pt x="3" y="1"/>
                    <a:pt x="3" y="0"/>
                  </a:cubicBezTo>
                  <a:cubicBezTo>
                    <a:pt x="3" y="1"/>
                    <a:pt x="1" y="1"/>
                    <a:pt x="0" y="2"/>
                  </a:cubicBezTo>
                  <a:cubicBezTo>
                    <a:pt x="1" y="3"/>
                    <a:pt x="2" y="3"/>
                    <a:pt x="3" y="5"/>
                  </a:cubicBezTo>
                  <a:cubicBezTo>
                    <a:pt x="4" y="3"/>
                    <a:pt x="3" y="5"/>
                    <a:pt x="4" y="4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4" y="6"/>
                    <a:pt x="4" y="5"/>
                    <a:pt x="4" y="4"/>
                  </a:cubicBezTo>
                  <a:cubicBezTo>
                    <a:pt x="5" y="4"/>
                    <a:pt x="4" y="5"/>
                    <a:pt x="4" y="6"/>
                  </a:cubicBezTo>
                  <a:cubicBezTo>
                    <a:pt x="4" y="6"/>
                    <a:pt x="4" y="6"/>
                    <a:pt x="5" y="5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7" y="7"/>
                    <a:pt x="8" y="6"/>
                    <a:pt x="10" y="7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1" y="6"/>
                    <a:pt x="10" y="2"/>
                    <a:pt x="12" y="5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2" y="4"/>
                    <a:pt x="12" y="5"/>
                    <a:pt x="13" y="6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4"/>
                    <a:pt x="13" y="5"/>
                    <a:pt x="13" y="6"/>
                  </a:cubicBezTo>
                  <a:cubicBezTo>
                    <a:pt x="13" y="4"/>
                    <a:pt x="12" y="3"/>
                    <a:pt x="11" y="2"/>
                  </a:cubicBezTo>
                  <a:cubicBezTo>
                    <a:pt x="12" y="5"/>
                    <a:pt x="10" y="0"/>
                    <a:pt x="10" y="1"/>
                  </a:cubicBezTo>
                  <a:cubicBezTo>
                    <a:pt x="10" y="2"/>
                    <a:pt x="10" y="3"/>
                    <a:pt x="10" y="3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95" name="Freeform 1690"/>
            <p:cNvSpPr/>
            <p:nvPr/>
          </p:nvSpPr>
          <p:spPr bwMode="auto">
            <a:xfrm>
              <a:off x="1217" y="2856"/>
              <a:ext cx="0" cy="3"/>
            </a:xfrm>
            <a:custGeom>
              <a:avLst/>
              <a:gdLst>
                <a:gd name="T0" fmla="*/ 3 h 3"/>
                <a:gd name="T1" fmla="*/ 0 h 3"/>
                <a:gd name="T2" fmla="*/ 3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3">
                  <a:moveTo>
                    <a:pt x="0" y="3"/>
                  </a:move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96" name="Freeform 1691"/>
            <p:cNvSpPr/>
            <p:nvPr/>
          </p:nvSpPr>
          <p:spPr bwMode="auto">
            <a:xfrm>
              <a:off x="1190" y="284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97" name="Rectangle 1692"/>
            <p:cNvSpPr>
              <a:spLocks noChangeArrowheads="1"/>
            </p:cNvSpPr>
            <p:nvPr/>
          </p:nvSpPr>
          <p:spPr bwMode="auto">
            <a:xfrm>
              <a:off x="1217" y="2856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98" name="Freeform 1693"/>
            <p:cNvSpPr/>
            <p:nvPr/>
          </p:nvSpPr>
          <p:spPr bwMode="auto">
            <a:xfrm>
              <a:off x="1214" y="2845"/>
              <a:ext cx="0" cy="3"/>
            </a:xfrm>
            <a:custGeom>
              <a:avLst/>
              <a:gdLst>
                <a:gd name="T0" fmla="*/ 0 h 3"/>
                <a:gd name="T1" fmla="*/ 0 h 3"/>
                <a:gd name="T2" fmla="*/ 3 h 3"/>
                <a:gd name="T3" fmla="*/ 0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0"/>
                  </a:moveTo>
                  <a:lnTo>
                    <a:pt x="0" y="0"/>
                  </a:ln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99" name="Freeform 1694"/>
            <p:cNvSpPr/>
            <p:nvPr/>
          </p:nvSpPr>
          <p:spPr bwMode="auto">
            <a:xfrm>
              <a:off x="1192" y="283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00" name="Freeform 1695"/>
            <p:cNvSpPr/>
            <p:nvPr/>
          </p:nvSpPr>
          <p:spPr bwMode="auto">
            <a:xfrm>
              <a:off x="1198" y="283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01" name="Freeform 1696"/>
            <p:cNvSpPr/>
            <p:nvPr/>
          </p:nvSpPr>
          <p:spPr bwMode="auto">
            <a:xfrm>
              <a:off x="1179" y="2807"/>
              <a:ext cx="62" cy="33"/>
            </a:xfrm>
            <a:custGeom>
              <a:avLst/>
              <a:gdLst>
                <a:gd name="T0" fmla="*/ 18 w 23"/>
                <a:gd name="T1" fmla="*/ 10 h 12"/>
                <a:gd name="T2" fmla="*/ 19 w 23"/>
                <a:gd name="T3" fmla="*/ 11 h 12"/>
                <a:gd name="T4" fmla="*/ 21 w 23"/>
                <a:gd name="T5" fmla="*/ 10 h 12"/>
                <a:gd name="T6" fmla="*/ 20 w 23"/>
                <a:gd name="T7" fmla="*/ 7 h 12"/>
                <a:gd name="T8" fmla="*/ 17 w 23"/>
                <a:gd name="T9" fmla="*/ 4 h 12"/>
                <a:gd name="T10" fmla="*/ 15 w 23"/>
                <a:gd name="T11" fmla="*/ 2 h 12"/>
                <a:gd name="T12" fmla="*/ 12 w 23"/>
                <a:gd name="T13" fmla="*/ 3 h 12"/>
                <a:gd name="T14" fmla="*/ 12 w 23"/>
                <a:gd name="T15" fmla="*/ 3 h 12"/>
                <a:gd name="T16" fmla="*/ 10 w 23"/>
                <a:gd name="T17" fmla="*/ 2 h 12"/>
                <a:gd name="T18" fmla="*/ 10 w 23"/>
                <a:gd name="T19" fmla="*/ 6 h 12"/>
                <a:gd name="T20" fmla="*/ 9 w 23"/>
                <a:gd name="T21" fmla="*/ 6 h 12"/>
                <a:gd name="T22" fmla="*/ 8 w 23"/>
                <a:gd name="T23" fmla="*/ 5 h 12"/>
                <a:gd name="T24" fmla="*/ 6 w 23"/>
                <a:gd name="T25" fmla="*/ 5 h 12"/>
                <a:gd name="T26" fmla="*/ 5 w 23"/>
                <a:gd name="T27" fmla="*/ 6 h 12"/>
                <a:gd name="T28" fmla="*/ 4 w 23"/>
                <a:gd name="T29" fmla="*/ 7 h 12"/>
                <a:gd name="T30" fmla="*/ 5 w 23"/>
                <a:gd name="T31" fmla="*/ 9 h 12"/>
                <a:gd name="T32" fmla="*/ 3 w 23"/>
                <a:gd name="T33" fmla="*/ 8 h 12"/>
                <a:gd name="T34" fmla="*/ 3 w 23"/>
                <a:gd name="T35" fmla="*/ 9 h 12"/>
                <a:gd name="T36" fmla="*/ 3 w 23"/>
                <a:gd name="T37" fmla="*/ 12 h 12"/>
                <a:gd name="T38" fmla="*/ 3 w 23"/>
                <a:gd name="T39" fmla="*/ 11 h 12"/>
                <a:gd name="T40" fmla="*/ 2 w 23"/>
                <a:gd name="T41" fmla="*/ 10 h 12"/>
                <a:gd name="T42" fmla="*/ 6 w 23"/>
                <a:gd name="T43" fmla="*/ 10 h 12"/>
                <a:gd name="T44" fmla="*/ 6 w 23"/>
                <a:gd name="T45" fmla="*/ 10 h 12"/>
                <a:gd name="T46" fmla="*/ 6 w 23"/>
                <a:gd name="T47" fmla="*/ 10 h 12"/>
                <a:gd name="T48" fmla="*/ 7 w 23"/>
                <a:gd name="T49" fmla="*/ 10 h 12"/>
                <a:gd name="T50" fmla="*/ 7 w 23"/>
                <a:gd name="T51" fmla="*/ 9 h 12"/>
                <a:gd name="T52" fmla="*/ 7 w 23"/>
                <a:gd name="T53" fmla="*/ 8 h 12"/>
                <a:gd name="T54" fmla="*/ 7 w 23"/>
                <a:gd name="T55" fmla="*/ 9 h 12"/>
                <a:gd name="T56" fmla="*/ 8 w 23"/>
                <a:gd name="T57" fmla="*/ 8 h 12"/>
                <a:gd name="T58" fmla="*/ 8 w 23"/>
                <a:gd name="T59" fmla="*/ 8 h 12"/>
                <a:gd name="T60" fmla="*/ 9 w 23"/>
                <a:gd name="T61" fmla="*/ 7 h 12"/>
                <a:gd name="T62" fmla="*/ 9 w 23"/>
                <a:gd name="T63" fmla="*/ 8 h 12"/>
                <a:gd name="T64" fmla="*/ 10 w 23"/>
                <a:gd name="T65" fmla="*/ 8 h 12"/>
                <a:gd name="T66" fmla="*/ 10 w 23"/>
                <a:gd name="T67" fmla="*/ 6 h 12"/>
                <a:gd name="T68" fmla="*/ 12 w 23"/>
                <a:gd name="T69" fmla="*/ 6 h 12"/>
                <a:gd name="T70" fmla="*/ 14 w 23"/>
                <a:gd name="T71" fmla="*/ 5 h 12"/>
                <a:gd name="T72" fmla="*/ 14 w 23"/>
                <a:gd name="T73" fmla="*/ 6 h 12"/>
                <a:gd name="T74" fmla="*/ 16 w 23"/>
                <a:gd name="T75" fmla="*/ 6 h 12"/>
                <a:gd name="T76" fmla="*/ 17 w 23"/>
                <a:gd name="T77" fmla="*/ 4 h 12"/>
                <a:gd name="T78" fmla="*/ 16 w 23"/>
                <a:gd name="T79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3" h="12">
                  <a:moveTo>
                    <a:pt x="16" y="8"/>
                  </a:moveTo>
                  <a:cubicBezTo>
                    <a:pt x="16" y="8"/>
                    <a:pt x="17" y="9"/>
                    <a:pt x="18" y="10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7" y="9"/>
                    <a:pt x="18" y="11"/>
                    <a:pt x="19" y="11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18" y="9"/>
                    <a:pt x="20" y="11"/>
                    <a:pt x="21" y="10"/>
                  </a:cubicBezTo>
                  <a:cubicBezTo>
                    <a:pt x="21" y="9"/>
                    <a:pt x="18" y="8"/>
                    <a:pt x="19" y="8"/>
                  </a:cubicBezTo>
                  <a:cubicBezTo>
                    <a:pt x="18" y="7"/>
                    <a:pt x="19" y="7"/>
                    <a:pt x="20" y="7"/>
                  </a:cubicBezTo>
                  <a:cubicBezTo>
                    <a:pt x="20" y="7"/>
                    <a:pt x="18" y="7"/>
                    <a:pt x="18" y="7"/>
                  </a:cubicBezTo>
                  <a:cubicBezTo>
                    <a:pt x="23" y="4"/>
                    <a:pt x="15" y="6"/>
                    <a:pt x="17" y="4"/>
                  </a:cubicBezTo>
                  <a:cubicBezTo>
                    <a:pt x="17" y="3"/>
                    <a:pt x="16" y="3"/>
                    <a:pt x="15" y="4"/>
                  </a:cubicBezTo>
                  <a:cubicBezTo>
                    <a:pt x="16" y="3"/>
                    <a:pt x="15" y="4"/>
                    <a:pt x="15" y="2"/>
                  </a:cubicBezTo>
                  <a:cubicBezTo>
                    <a:pt x="14" y="5"/>
                    <a:pt x="14" y="0"/>
                    <a:pt x="13" y="4"/>
                  </a:cubicBezTo>
                  <a:cubicBezTo>
                    <a:pt x="13" y="3"/>
                    <a:pt x="13" y="4"/>
                    <a:pt x="12" y="3"/>
                  </a:cubicBezTo>
                  <a:cubicBezTo>
                    <a:pt x="12" y="3"/>
                    <a:pt x="13" y="3"/>
                    <a:pt x="13" y="3"/>
                  </a:cubicBezTo>
                  <a:cubicBezTo>
                    <a:pt x="12" y="2"/>
                    <a:pt x="12" y="5"/>
                    <a:pt x="12" y="3"/>
                  </a:cubicBezTo>
                  <a:cubicBezTo>
                    <a:pt x="11" y="2"/>
                    <a:pt x="12" y="4"/>
                    <a:pt x="11" y="5"/>
                  </a:cubicBezTo>
                  <a:cubicBezTo>
                    <a:pt x="11" y="5"/>
                    <a:pt x="11" y="4"/>
                    <a:pt x="10" y="2"/>
                  </a:cubicBezTo>
                  <a:cubicBezTo>
                    <a:pt x="10" y="4"/>
                    <a:pt x="10" y="3"/>
                    <a:pt x="10" y="4"/>
                  </a:cubicBezTo>
                  <a:cubicBezTo>
                    <a:pt x="10" y="4"/>
                    <a:pt x="10" y="5"/>
                    <a:pt x="10" y="6"/>
                  </a:cubicBezTo>
                  <a:cubicBezTo>
                    <a:pt x="9" y="5"/>
                    <a:pt x="10" y="7"/>
                    <a:pt x="9" y="8"/>
                  </a:cubicBezTo>
                  <a:cubicBezTo>
                    <a:pt x="9" y="6"/>
                    <a:pt x="10" y="7"/>
                    <a:pt x="9" y="6"/>
                  </a:cubicBezTo>
                  <a:cubicBezTo>
                    <a:pt x="9" y="5"/>
                    <a:pt x="10" y="5"/>
                    <a:pt x="10" y="3"/>
                  </a:cubicBezTo>
                  <a:cubicBezTo>
                    <a:pt x="9" y="3"/>
                    <a:pt x="8" y="4"/>
                    <a:pt x="8" y="5"/>
                  </a:cubicBezTo>
                  <a:cubicBezTo>
                    <a:pt x="7" y="5"/>
                    <a:pt x="8" y="4"/>
                    <a:pt x="7" y="4"/>
                  </a:cubicBezTo>
                  <a:cubicBezTo>
                    <a:pt x="6" y="3"/>
                    <a:pt x="7" y="6"/>
                    <a:pt x="6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6"/>
                    <a:pt x="5" y="5"/>
                    <a:pt x="5" y="6"/>
                  </a:cubicBezTo>
                  <a:cubicBezTo>
                    <a:pt x="5" y="6"/>
                    <a:pt x="5" y="6"/>
                    <a:pt x="5" y="7"/>
                  </a:cubicBezTo>
                  <a:cubicBezTo>
                    <a:pt x="4" y="4"/>
                    <a:pt x="6" y="8"/>
                    <a:pt x="4" y="7"/>
                  </a:cubicBezTo>
                  <a:cubicBezTo>
                    <a:pt x="5" y="8"/>
                    <a:pt x="6" y="9"/>
                    <a:pt x="6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6" y="9"/>
                    <a:pt x="3" y="7"/>
                    <a:pt x="3" y="6"/>
                  </a:cubicBezTo>
                  <a:cubicBezTo>
                    <a:pt x="3" y="7"/>
                    <a:pt x="2" y="7"/>
                    <a:pt x="3" y="8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1" y="8"/>
                    <a:pt x="5" y="9"/>
                    <a:pt x="3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0"/>
                    <a:pt x="0" y="12"/>
                    <a:pt x="3" y="12"/>
                  </a:cubicBezTo>
                  <a:cubicBezTo>
                    <a:pt x="4" y="12"/>
                    <a:pt x="6" y="11"/>
                    <a:pt x="6" y="11"/>
                  </a:cubicBezTo>
                  <a:cubicBezTo>
                    <a:pt x="5" y="11"/>
                    <a:pt x="4" y="11"/>
                    <a:pt x="3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4" y="11"/>
                    <a:pt x="3" y="10"/>
                    <a:pt x="2" y="10"/>
                  </a:cubicBezTo>
                  <a:cubicBezTo>
                    <a:pt x="1" y="10"/>
                    <a:pt x="3" y="10"/>
                    <a:pt x="3" y="10"/>
                  </a:cubicBezTo>
                  <a:cubicBezTo>
                    <a:pt x="4" y="10"/>
                    <a:pt x="4" y="10"/>
                    <a:pt x="6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4" y="9"/>
                    <a:pt x="7" y="10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6" y="10"/>
                    <a:pt x="6" y="10"/>
                    <a:pt x="7" y="10"/>
                  </a:cubicBezTo>
                  <a:cubicBezTo>
                    <a:pt x="6" y="9"/>
                    <a:pt x="5" y="8"/>
                    <a:pt x="5" y="8"/>
                  </a:cubicBezTo>
                  <a:cubicBezTo>
                    <a:pt x="6" y="9"/>
                    <a:pt x="6" y="8"/>
                    <a:pt x="7" y="9"/>
                  </a:cubicBezTo>
                  <a:cubicBezTo>
                    <a:pt x="6" y="8"/>
                    <a:pt x="7" y="9"/>
                    <a:pt x="7" y="8"/>
                  </a:cubicBezTo>
                  <a:cubicBezTo>
                    <a:pt x="6" y="7"/>
                    <a:pt x="7" y="7"/>
                    <a:pt x="7" y="8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7" y="8"/>
                    <a:pt x="8" y="8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7" y="6"/>
                    <a:pt x="8" y="8"/>
                  </a:cubicBezTo>
                  <a:cubicBezTo>
                    <a:pt x="8" y="7"/>
                    <a:pt x="8" y="7"/>
                    <a:pt x="8" y="5"/>
                  </a:cubicBezTo>
                  <a:cubicBezTo>
                    <a:pt x="8" y="6"/>
                    <a:pt x="8" y="7"/>
                    <a:pt x="9" y="7"/>
                  </a:cubicBezTo>
                  <a:cubicBezTo>
                    <a:pt x="8" y="5"/>
                    <a:pt x="9" y="7"/>
                    <a:pt x="9" y="6"/>
                  </a:cubicBezTo>
                  <a:cubicBezTo>
                    <a:pt x="9" y="8"/>
                    <a:pt x="9" y="7"/>
                    <a:pt x="9" y="8"/>
                  </a:cubicBezTo>
                  <a:cubicBezTo>
                    <a:pt x="10" y="9"/>
                    <a:pt x="9" y="7"/>
                    <a:pt x="10" y="7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7"/>
                    <a:pt x="10" y="6"/>
                    <a:pt x="10" y="7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1" y="7"/>
                    <a:pt x="11" y="7"/>
                    <a:pt x="11" y="8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8"/>
                    <a:pt x="13" y="6"/>
                    <a:pt x="14" y="4"/>
                  </a:cubicBezTo>
                  <a:cubicBezTo>
                    <a:pt x="14" y="4"/>
                    <a:pt x="14" y="5"/>
                    <a:pt x="14" y="5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4" y="6"/>
                    <a:pt x="14" y="7"/>
                    <a:pt x="14" y="6"/>
                  </a:cubicBezTo>
                  <a:cubicBezTo>
                    <a:pt x="15" y="5"/>
                    <a:pt x="14" y="7"/>
                    <a:pt x="14" y="7"/>
                  </a:cubicBezTo>
                  <a:cubicBezTo>
                    <a:pt x="16" y="5"/>
                    <a:pt x="14" y="9"/>
                    <a:pt x="16" y="6"/>
                  </a:cubicBezTo>
                  <a:cubicBezTo>
                    <a:pt x="16" y="6"/>
                    <a:pt x="16" y="5"/>
                    <a:pt x="16" y="5"/>
                  </a:cubicBezTo>
                  <a:cubicBezTo>
                    <a:pt x="16" y="5"/>
                    <a:pt x="17" y="4"/>
                    <a:pt x="17" y="4"/>
                  </a:cubicBezTo>
                  <a:cubicBezTo>
                    <a:pt x="17" y="4"/>
                    <a:pt x="17" y="6"/>
                    <a:pt x="18" y="6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4" y="8"/>
                    <a:pt x="19" y="7"/>
                    <a:pt x="16" y="8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02" name="Freeform 1697"/>
            <p:cNvSpPr/>
            <p:nvPr/>
          </p:nvSpPr>
          <p:spPr bwMode="auto">
            <a:xfrm>
              <a:off x="1214" y="2823"/>
              <a:ext cx="0" cy="3"/>
            </a:xfrm>
            <a:custGeom>
              <a:avLst/>
              <a:gdLst>
                <a:gd name="T0" fmla="*/ 0 h 1"/>
                <a:gd name="T1" fmla="*/ 1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03" name="Freeform 1698"/>
            <p:cNvSpPr/>
            <p:nvPr/>
          </p:nvSpPr>
          <p:spPr bwMode="auto">
            <a:xfrm>
              <a:off x="1214" y="282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04" name="Freeform 1699"/>
            <p:cNvSpPr/>
            <p:nvPr/>
          </p:nvSpPr>
          <p:spPr bwMode="auto">
            <a:xfrm>
              <a:off x="1220" y="2832"/>
              <a:ext cx="2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05" name="Freeform 1700"/>
            <p:cNvSpPr/>
            <p:nvPr/>
          </p:nvSpPr>
          <p:spPr bwMode="auto">
            <a:xfrm>
              <a:off x="1222" y="2832"/>
              <a:ext cx="3" cy="2"/>
            </a:xfrm>
            <a:custGeom>
              <a:avLst/>
              <a:gdLst>
                <a:gd name="T0" fmla="*/ 0 w 3"/>
                <a:gd name="T1" fmla="*/ 0 h 2"/>
                <a:gd name="T2" fmla="*/ 3 w 3"/>
                <a:gd name="T3" fmla="*/ 2 h 2"/>
                <a:gd name="T4" fmla="*/ 3 w 3"/>
                <a:gd name="T5" fmla="*/ 0 h 2"/>
                <a:gd name="T6" fmla="*/ 0 w 3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lnTo>
                    <a:pt x="3" y="2"/>
                  </a:lnTo>
                  <a:lnTo>
                    <a:pt x="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06" name="Freeform 1701"/>
            <p:cNvSpPr/>
            <p:nvPr/>
          </p:nvSpPr>
          <p:spPr bwMode="auto">
            <a:xfrm>
              <a:off x="1184" y="2834"/>
              <a:ext cx="49" cy="25"/>
            </a:xfrm>
            <a:custGeom>
              <a:avLst/>
              <a:gdLst>
                <a:gd name="T0" fmla="*/ 5 w 18"/>
                <a:gd name="T1" fmla="*/ 3 h 9"/>
                <a:gd name="T2" fmla="*/ 3 w 18"/>
                <a:gd name="T3" fmla="*/ 3 h 9"/>
                <a:gd name="T4" fmla="*/ 3 w 18"/>
                <a:gd name="T5" fmla="*/ 2 h 9"/>
                <a:gd name="T6" fmla="*/ 0 w 18"/>
                <a:gd name="T7" fmla="*/ 3 h 9"/>
                <a:gd name="T8" fmla="*/ 9 w 18"/>
                <a:gd name="T9" fmla="*/ 6 h 9"/>
                <a:gd name="T10" fmla="*/ 9 w 18"/>
                <a:gd name="T11" fmla="*/ 7 h 9"/>
                <a:gd name="T12" fmla="*/ 12 w 18"/>
                <a:gd name="T13" fmla="*/ 5 h 9"/>
                <a:gd name="T14" fmla="*/ 12 w 18"/>
                <a:gd name="T15" fmla="*/ 7 h 9"/>
                <a:gd name="T16" fmla="*/ 14 w 18"/>
                <a:gd name="T17" fmla="*/ 5 h 9"/>
                <a:gd name="T18" fmla="*/ 14 w 18"/>
                <a:gd name="T19" fmla="*/ 4 h 9"/>
                <a:gd name="T20" fmla="*/ 14 w 18"/>
                <a:gd name="T21" fmla="*/ 4 h 9"/>
                <a:gd name="T22" fmla="*/ 14 w 18"/>
                <a:gd name="T23" fmla="*/ 4 h 9"/>
                <a:gd name="T24" fmla="*/ 15 w 18"/>
                <a:gd name="T25" fmla="*/ 3 h 9"/>
                <a:gd name="T26" fmla="*/ 15 w 18"/>
                <a:gd name="T27" fmla="*/ 4 h 9"/>
                <a:gd name="T28" fmla="*/ 15 w 18"/>
                <a:gd name="T29" fmla="*/ 3 h 9"/>
                <a:gd name="T30" fmla="*/ 16 w 18"/>
                <a:gd name="T31" fmla="*/ 4 h 9"/>
                <a:gd name="T32" fmla="*/ 16 w 18"/>
                <a:gd name="T33" fmla="*/ 1 h 9"/>
                <a:gd name="T34" fmla="*/ 15 w 18"/>
                <a:gd name="T35" fmla="*/ 0 h 9"/>
                <a:gd name="T36" fmla="*/ 15 w 18"/>
                <a:gd name="T37" fmla="*/ 2 h 9"/>
                <a:gd name="T38" fmla="*/ 15 w 18"/>
                <a:gd name="T39" fmla="*/ 2 h 9"/>
                <a:gd name="T40" fmla="*/ 15 w 18"/>
                <a:gd name="T41" fmla="*/ 3 h 9"/>
                <a:gd name="T42" fmla="*/ 14 w 18"/>
                <a:gd name="T43" fmla="*/ 1 h 9"/>
                <a:gd name="T44" fmla="*/ 12 w 18"/>
                <a:gd name="T45" fmla="*/ 1 h 9"/>
                <a:gd name="T46" fmla="*/ 12 w 18"/>
                <a:gd name="T47" fmla="*/ 1 h 9"/>
                <a:gd name="T48" fmla="*/ 12 w 18"/>
                <a:gd name="T49" fmla="*/ 1 h 9"/>
                <a:gd name="T50" fmla="*/ 13 w 18"/>
                <a:gd name="T51" fmla="*/ 2 h 9"/>
                <a:gd name="T52" fmla="*/ 13 w 18"/>
                <a:gd name="T53" fmla="*/ 4 h 9"/>
                <a:gd name="T54" fmla="*/ 13 w 18"/>
                <a:gd name="T55" fmla="*/ 4 h 9"/>
                <a:gd name="T56" fmla="*/ 12 w 18"/>
                <a:gd name="T57" fmla="*/ 3 h 9"/>
                <a:gd name="T58" fmla="*/ 12 w 18"/>
                <a:gd name="T59" fmla="*/ 4 h 9"/>
                <a:gd name="T60" fmla="*/ 11 w 18"/>
                <a:gd name="T61" fmla="*/ 2 h 9"/>
                <a:gd name="T62" fmla="*/ 12 w 18"/>
                <a:gd name="T63" fmla="*/ 4 h 9"/>
                <a:gd name="T64" fmla="*/ 9 w 18"/>
                <a:gd name="T65" fmla="*/ 4 h 9"/>
                <a:gd name="T66" fmla="*/ 9 w 18"/>
                <a:gd name="T67" fmla="*/ 3 h 9"/>
                <a:gd name="T68" fmla="*/ 9 w 18"/>
                <a:gd name="T69" fmla="*/ 4 h 9"/>
                <a:gd name="T70" fmla="*/ 7 w 18"/>
                <a:gd name="T71" fmla="*/ 3 h 9"/>
                <a:gd name="T72" fmla="*/ 7 w 18"/>
                <a:gd name="T73" fmla="*/ 4 h 9"/>
                <a:gd name="T74" fmla="*/ 5 w 18"/>
                <a:gd name="T75" fmla="*/ 3 h 9"/>
                <a:gd name="T76" fmla="*/ 5 w 18"/>
                <a:gd name="T77" fmla="*/ 3 h 9"/>
                <a:gd name="T78" fmla="*/ 3 w 18"/>
                <a:gd name="T79" fmla="*/ 4 h 9"/>
                <a:gd name="T80" fmla="*/ 5 w 18"/>
                <a:gd name="T81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8" h="9">
                  <a:moveTo>
                    <a:pt x="5" y="3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2" y="3"/>
                    <a:pt x="3" y="2"/>
                  </a:cubicBezTo>
                  <a:cubicBezTo>
                    <a:pt x="2" y="3"/>
                    <a:pt x="2" y="1"/>
                    <a:pt x="0" y="3"/>
                  </a:cubicBezTo>
                  <a:cubicBezTo>
                    <a:pt x="3" y="5"/>
                    <a:pt x="6" y="8"/>
                    <a:pt x="9" y="6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0" y="5"/>
                    <a:pt x="11" y="9"/>
                    <a:pt x="12" y="5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3" y="7"/>
                    <a:pt x="12" y="3"/>
                    <a:pt x="14" y="5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5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3"/>
                    <a:pt x="14" y="3"/>
                    <a:pt x="15" y="3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3"/>
                    <a:pt x="15" y="3"/>
                  </a:cubicBezTo>
                  <a:cubicBezTo>
                    <a:pt x="16" y="3"/>
                    <a:pt x="16" y="3"/>
                    <a:pt x="16" y="4"/>
                  </a:cubicBezTo>
                  <a:cubicBezTo>
                    <a:pt x="16" y="2"/>
                    <a:pt x="18" y="3"/>
                    <a:pt x="16" y="1"/>
                  </a:cubicBezTo>
                  <a:cubicBezTo>
                    <a:pt x="16" y="0"/>
                    <a:pt x="15" y="0"/>
                    <a:pt x="15" y="0"/>
                  </a:cubicBezTo>
                  <a:cubicBezTo>
                    <a:pt x="14" y="0"/>
                    <a:pt x="15" y="1"/>
                    <a:pt x="15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7" y="4"/>
                    <a:pt x="14" y="1"/>
                    <a:pt x="15" y="3"/>
                  </a:cubicBezTo>
                  <a:cubicBezTo>
                    <a:pt x="14" y="2"/>
                    <a:pt x="14" y="2"/>
                    <a:pt x="14" y="1"/>
                  </a:cubicBezTo>
                  <a:cubicBezTo>
                    <a:pt x="12" y="0"/>
                    <a:pt x="14" y="3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2"/>
                    <a:pt x="13" y="4"/>
                    <a:pt x="13" y="4"/>
                  </a:cubicBezTo>
                  <a:cubicBezTo>
                    <a:pt x="12" y="3"/>
                    <a:pt x="13" y="5"/>
                    <a:pt x="13" y="4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2" y="4"/>
                    <a:pt x="11" y="2"/>
                    <a:pt x="11" y="2"/>
                  </a:cubicBezTo>
                  <a:cubicBezTo>
                    <a:pt x="11" y="3"/>
                    <a:pt x="11" y="2"/>
                    <a:pt x="12" y="4"/>
                  </a:cubicBezTo>
                  <a:cubicBezTo>
                    <a:pt x="11" y="3"/>
                    <a:pt x="10" y="3"/>
                    <a:pt x="9" y="4"/>
                  </a:cubicBezTo>
                  <a:cubicBezTo>
                    <a:pt x="9" y="4"/>
                    <a:pt x="9" y="3"/>
                    <a:pt x="9" y="3"/>
                  </a:cubicBezTo>
                  <a:cubicBezTo>
                    <a:pt x="9" y="3"/>
                    <a:pt x="9" y="3"/>
                    <a:pt x="9" y="4"/>
                  </a:cubicBezTo>
                  <a:cubicBezTo>
                    <a:pt x="8" y="5"/>
                    <a:pt x="7" y="4"/>
                    <a:pt x="7" y="3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6" y="5"/>
                    <a:pt x="6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3" y="5"/>
                    <a:pt x="3" y="4"/>
                  </a:cubicBezTo>
                  <a:cubicBezTo>
                    <a:pt x="4" y="3"/>
                    <a:pt x="4" y="4"/>
                    <a:pt x="5" y="3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07" name="Freeform 1702"/>
            <p:cNvSpPr/>
            <p:nvPr/>
          </p:nvSpPr>
          <p:spPr bwMode="auto">
            <a:xfrm>
              <a:off x="1181" y="2834"/>
              <a:ext cx="9" cy="6"/>
            </a:xfrm>
            <a:custGeom>
              <a:avLst/>
              <a:gdLst>
                <a:gd name="T0" fmla="*/ 2 w 3"/>
                <a:gd name="T1" fmla="*/ 1 h 2"/>
                <a:gd name="T2" fmla="*/ 3 w 3"/>
                <a:gd name="T3" fmla="*/ 1 h 2"/>
                <a:gd name="T4" fmla="*/ 0 w 3"/>
                <a:gd name="T5" fmla="*/ 1 h 2"/>
                <a:gd name="T6" fmla="*/ 1 w 3"/>
                <a:gd name="T7" fmla="*/ 2 h 2"/>
                <a:gd name="T8" fmla="*/ 2 w 3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2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1" y="0"/>
                    <a:pt x="0" y="1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1" y="2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08" name="Freeform 1703"/>
            <p:cNvSpPr/>
            <p:nvPr/>
          </p:nvSpPr>
          <p:spPr bwMode="auto">
            <a:xfrm>
              <a:off x="1181" y="2804"/>
              <a:ext cx="25" cy="33"/>
            </a:xfrm>
            <a:custGeom>
              <a:avLst/>
              <a:gdLst>
                <a:gd name="T0" fmla="*/ 6 w 9"/>
                <a:gd name="T1" fmla="*/ 4 h 12"/>
                <a:gd name="T2" fmla="*/ 5 w 9"/>
                <a:gd name="T3" fmla="*/ 3 h 12"/>
                <a:gd name="T4" fmla="*/ 1 w 9"/>
                <a:gd name="T5" fmla="*/ 6 h 12"/>
                <a:gd name="T6" fmla="*/ 1 w 9"/>
                <a:gd name="T7" fmla="*/ 9 h 12"/>
                <a:gd name="T8" fmla="*/ 0 w 9"/>
                <a:gd name="T9" fmla="*/ 9 h 12"/>
                <a:gd name="T10" fmla="*/ 2 w 9"/>
                <a:gd name="T11" fmla="*/ 11 h 12"/>
                <a:gd name="T12" fmla="*/ 1 w 9"/>
                <a:gd name="T13" fmla="*/ 10 h 12"/>
                <a:gd name="T14" fmla="*/ 2 w 9"/>
                <a:gd name="T15" fmla="*/ 10 h 12"/>
                <a:gd name="T16" fmla="*/ 2 w 9"/>
                <a:gd name="T17" fmla="*/ 9 h 12"/>
                <a:gd name="T18" fmla="*/ 2 w 9"/>
                <a:gd name="T19" fmla="*/ 9 h 12"/>
                <a:gd name="T20" fmla="*/ 2 w 9"/>
                <a:gd name="T21" fmla="*/ 6 h 12"/>
                <a:gd name="T22" fmla="*/ 3 w 9"/>
                <a:gd name="T23" fmla="*/ 7 h 12"/>
                <a:gd name="T24" fmla="*/ 5 w 9"/>
                <a:gd name="T25" fmla="*/ 6 h 12"/>
                <a:gd name="T26" fmla="*/ 5 w 9"/>
                <a:gd name="T27" fmla="*/ 6 h 12"/>
                <a:gd name="T28" fmla="*/ 4 w 9"/>
                <a:gd name="T29" fmla="*/ 5 h 12"/>
                <a:gd name="T30" fmla="*/ 5 w 9"/>
                <a:gd name="T31" fmla="*/ 6 h 12"/>
                <a:gd name="T32" fmla="*/ 8 w 9"/>
                <a:gd name="T33" fmla="*/ 5 h 12"/>
                <a:gd name="T34" fmla="*/ 8 w 9"/>
                <a:gd name="T35" fmla="*/ 2 h 12"/>
                <a:gd name="T36" fmla="*/ 8 w 9"/>
                <a:gd name="T37" fmla="*/ 4 h 12"/>
                <a:gd name="T38" fmla="*/ 9 w 9"/>
                <a:gd name="T39" fmla="*/ 4 h 12"/>
                <a:gd name="T40" fmla="*/ 9 w 9"/>
                <a:gd name="T41" fmla="*/ 1 h 12"/>
                <a:gd name="T42" fmla="*/ 6 w 9"/>
                <a:gd name="T43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9" h="12">
                  <a:moveTo>
                    <a:pt x="6" y="4"/>
                  </a:moveTo>
                  <a:cubicBezTo>
                    <a:pt x="5" y="3"/>
                    <a:pt x="5" y="3"/>
                    <a:pt x="5" y="3"/>
                  </a:cubicBezTo>
                  <a:cubicBezTo>
                    <a:pt x="4" y="3"/>
                    <a:pt x="2" y="5"/>
                    <a:pt x="1" y="6"/>
                  </a:cubicBezTo>
                  <a:cubicBezTo>
                    <a:pt x="0" y="7"/>
                    <a:pt x="1" y="8"/>
                    <a:pt x="1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1" y="10"/>
                    <a:pt x="0" y="12"/>
                    <a:pt x="2" y="11"/>
                  </a:cubicBezTo>
                  <a:cubicBezTo>
                    <a:pt x="2" y="11"/>
                    <a:pt x="1" y="10"/>
                    <a:pt x="1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4" y="9"/>
                    <a:pt x="0" y="8"/>
                    <a:pt x="2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4" y="7"/>
                    <a:pt x="4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4" y="5"/>
                    <a:pt x="4" y="5"/>
                  </a:cubicBezTo>
                  <a:cubicBezTo>
                    <a:pt x="4" y="3"/>
                    <a:pt x="4" y="6"/>
                    <a:pt x="5" y="6"/>
                  </a:cubicBezTo>
                  <a:cubicBezTo>
                    <a:pt x="6" y="5"/>
                    <a:pt x="7" y="3"/>
                    <a:pt x="8" y="5"/>
                  </a:cubicBezTo>
                  <a:cubicBezTo>
                    <a:pt x="7" y="4"/>
                    <a:pt x="7" y="2"/>
                    <a:pt x="8" y="2"/>
                  </a:cubicBezTo>
                  <a:cubicBezTo>
                    <a:pt x="8" y="3"/>
                    <a:pt x="8" y="3"/>
                    <a:pt x="8" y="4"/>
                  </a:cubicBezTo>
                  <a:cubicBezTo>
                    <a:pt x="8" y="4"/>
                    <a:pt x="9" y="5"/>
                    <a:pt x="9" y="4"/>
                  </a:cubicBezTo>
                  <a:cubicBezTo>
                    <a:pt x="8" y="3"/>
                    <a:pt x="8" y="2"/>
                    <a:pt x="9" y="1"/>
                  </a:cubicBezTo>
                  <a:cubicBezTo>
                    <a:pt x="7" y="0"/>
                    <a:pt x="7" y="4"/>
                    <a:pt x="6" y="4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09" name="Freeform 1704"/>
            <p:cNvSpPr/>
            <p:nvPr/>
          </p:nvSpPr>
          <p:spPr bwMode="auto">
            <a:xfrm>
              <a:off x="1195" y="2810"/>
              <a:ext cx="3" cy="3"/>
            </a:xfrm>
            <a:custGeom>
              <a:avLst/>
              <a:gdLst>
                <a:gd name="T0" fmla="*/ 3 w 3"/>
                <a:gd name="T1" fmla="*/ 0 h 3"/>
                <a:gd name="T2" fmla="*/ 0 w 3"/>
                <a:gd name="T3" fmla="*/ 3 h 3"/>
                <a:gd name="T4" fmla="*/ 3 w 3"/>
                <a:gd name="T5" fmla="*/ 3 h 3"/>
                <a:gd name="T6" fmla="*/ 3 w 3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lnTo>
                    <a:pt x="0" y="3"/>
                  </a:lnTo>
                  <a:lnTo>
                    <a:pt x="3" y="3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</p:grpSp>
      <p:pic>
        <p:nvPicPr>
          <p:cNvPr id="1710" name="Picture 1709"/>
          <p:cNvPicPr>
            <a:picLocks noChangeAspect="1"/>
          </p:cNvPicPr>
          <p:nvPr/>
        </p:nvPicPr>
        <p:blipFill rotWithShape="1">
          <a:blip r:embed="rId1">
            <a:extLst>
              <a:ext uri="{BEBA8EAE-BF5A-486C-A8C5-ECC9F3942E4B}">
                <a14:imgProps xmlns:a14="http://schemas.microsoft.com/office/drawing/2010/main">
                  <a14:imgLayer r:embed="rId2">
                    <a14:imgEffect>
                      <a14:sharpenSoften amount="52000"/>
                    </a14:imgEffect>
                  </a14:imgLayer>
                </a14:imgProps>
              </a:ext>
            </a:extLst>
          </a:blip>
          <a:srcRect l="7250" t="8731" r="10105" b="10572"/>
          <a:stretch>
            <a:fillRect/>
          </a:stretch>
        </p:blipFill>
        <p:spPr>
          <a:xfrm>
            <a:off x="3423104" y="108773"/>
            <a:ext cx="6848359" cy="6854165"/>
          </a:xfrm>
          <a:prstGeom prst="ellipse">
            <a:avLst/>
          </a:prstGeom>
        </p:spPr>
      </p:pic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250">
        <p14:switch dir="r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7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" name="文本框 48"/>
          <p:cNvSpPr txBox="1"/>
          <p:nvPr/>
        </p:nvSpPr>
        <p:spPr>
          <a:xfrm>
            <a:off x="3338005" y="2456816"/>
            <a:ext cx="7332954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altLang="zh-CN" sz="6400" b="1" i="0" u="none" strike="noStrike" kern="1200" cap="none" spc="0" normalizeH="0" baseline="0" noProof="0" dirty="0" err="1">
                <a:ln>
                  <a:noFill/>
                </a:ln>
                <a:solidFill>
                  <a:srgbClr val="FCB6C5">
                    <a:lumMod val="9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华康海报体W12(P)" panose="040B0C00000000000000" pitchFamily="82" charset="-122"/>
                <a:cs typeface="+mn-cs"/>
              </a:rPr>
              <a:t>Bài</a:t>
            </a:r>
            <a:r>
              <a:rPr kumimoji="0" lang="en-US" altLang="zh-CN" sz="6400" b="1" i="0" u="none" strike="noStrike" kern="1200" cap="none" spc="0" normalizeH="0" baseline="0" noProof="0" dirty="0">
                <a:ln>
                  <a:noFill/>
                </a:ln>
                <a:solidFill>
                  <a:srgbClr val="FCB6C5">
                    <a:lumMod val="9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华康海报体W12(P)" panose="040B0C00000000000000" pitchFamily="82" charset="-122"/>
                <a:cs typeface="+mn-cs"/>
              </a:rPr>
              <a:t> 17: </a:t>
            </a:r>
            <a:r>
              <a:rPr kumimoji="0" lang="en-US" altLang="zh-CN" sz="6400" b="1" i="0" u="none" strike="noStrike" kern="1200" cap="none" spc="0" normalizeH="0" baseline="0" noProof="0" dirty="0" err="1">
                <a:ln>
                  <a:noFill/>
                </a:ln>
                <a:solidFill>
                  <a:srgbClr val="FCB6C5">
                    <a:lumMod val="9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华康海报体W12(P)" panose="040B0C00000000000000" pitchFamily="82" charset="-122"/>
                <a:cs typeface="+mn-cs"/>
              </a:rPr>
              <a:t>Gọi</a:t>
            </a:r>
            <a:r>
              <a:rPr kumimoji="0" lang="en-US" altLang="zh-CN" sz="6400" b="1" i="0" u="none" strike="noStrike" kern="1200" cap="none" spc="0" normalizeH="0" noProof="0" dirty="0">
                <a:ln>
                  <a:noFill/>
                </a:ln>
                <a:solidFill>
                  <a:srgbClr val="FCB6C5">
                    <a:lumMod val="9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华康海报体W12(P)" panose="040B0C00000000000000" pitchFamily="82" charset="-122"/>
                <a:cs typeface="+mn-cs"/>
              </a:rPr>
              <a:t> </a:t>
            </a:r>
            <a:r>
              <a:rPr kumimoji="0" lang="en-US" altLang="zh-CN" sz="6400" b="1" i="0" u="none" strike="noStrike" kern="1200" cap="none" spc="0" normalizeH="0" noProof="0" dirty="0" err="1">
                <a:ln>
                  <a:noFill/>
                </a:ln>
                <a:solidFill>
                  <a:srgbClr val="FCB6C5">
                    <a:lumMod val="9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华康海报体W12(P)" panose="040B0C00000000000000" pitchFamily="82" charset="-122"/>
                <a:cs typeface="+mn-cs"/>
              </a:rPr>
              <a:t>bạn</a:t>
            </a:r>
            <a:endParaRPr kumimoji="0" lang="en-US" altLang="zh-CN" sz="6400" b="1" i="0" u="none" strike="noStrike" kern="1200" cap="none" spc="0" normalizeH="0" baseline="0" noProof="0" dirty="0">
              <a:ln>
                <a:noFill/>
              </a:ln>
              <a:solidFill>
                <a:srgbClr val="FCB6C5">
                  <a:lumMod val="90000"/>
                </a:srgbClr>
              </a:solidFill>
              <a:effectLst/>
              <a:uLnTx/>
              <a:uFillTx/>
              <a:latin typeface="Arial" panose="020B0604020202020204" pitchFamily="34" charset="0"/>
              <a:ea typeface="华康海报体W12(P)" panose="040B0C00000000000000" pitchFamily="82" charset="-122"/>
              <a:cs typeface="+mn-cs"/>
            </a:endParaRPr>
          </a:p>
        </p:txBody>
      </p:sp>
      <p:grpSp>
        <p:nvGrpSpPr>
          <p:cNvPr id="3" name="Group 4"/>
          <p:cNvGrpSpPr>
            <a:grpSpLocks noChangeAspect="1"/>
          </p:cNvGrpSpPr>
          <p:nvPr/>
        </p:nvGrpSpPr>
        <p:grpSpPr bwMode="auto">
          <a:xfrm flipH="1">
            <a:off x="668866" y="1624613"/>
            <a:ext cx="4096260" cy="5290537"/>
            <a:chOff x="316" y="897"/>
            <a:chExt cx="1835" cy="2370"/>
          </a:xfrm>
        </p:grpSpPr>
        <p:grpSp>
          <p:nvGrpSpPr>
            <p:cNvPr id="6" name="Group 205"/>
            <p:cNvGrpSpPr/>
            <p:nvPr/>
          </p:nvGrpSpPr>
          <p:grpSpPr bwMode="auto">
            <a:xfrm>
              <a:off x="618" y="1602"/>
              <a:ext cx="504" cy="430"/>
              <a:chOff x="618" y="1602"/>
              <a:chExt cx="504" cy="430"/>
            </a:xfrm>
          </p:grpSpPr>
          <p:sp>
            <p:nvSpPr>
              <p:cNvPr id="1510" name="Freeform 5"/>
              <p:cNvSpPr/>
              <p:nvPr/>
            </p:nvSpPr>
            <p:spPr bwMode="auto">
              <a:xfrm>
                <a:off x="1108" y="2007"/>
                <a:ext cx="11" cy="9"/>
              </a:xfrm>
              <a:custGeom>
                <a:avLst/>
                <a:gdLst>
                  <a:gd name="T0" fmla="*/ 11 w 11"/>
                  <a:gd name="T1" fmla="*/ 9 h 9"/>
                  <a:gd name="T2" fmla="*/ 3 w 11"/>
                  <a:gd name="T3" fmla="*/ 0 h 9"/>
                  <a:gd name="T4" fmla="*/ 0 w 11"/>
                  <a:gd name="T5" fmla="*/ 0 h 9"/>
                  <a:gd name="T6" fmla="*/ 11 w 11"/>
                  <a:gd name="T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9">
                    <a:moveTo>
                      <a:pt x="11" y="9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11" y="9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11" name="Freeform 6"/>
              <p:cNvSpPr/>
              <p:nvPr/>
            </p:nvSpPr>
            <p:spPr bwMode="auto">
              <a:xfrm>
                <a:off x="1067" y="1964"/>
                <a:ext cx="44" cy="43"/>
              </a:xfrm>
              <a:custGeom>
                <a:avLst/>
                <a:gdLst>
                  <a:gd name="T0" fmla="*/ 8 w 16"/>
                  <a:gd name="T1" fmla="*/ 4 h 16"/>
                  <a:gd name="T2" fmla="*/ 2 w 16"/>
                  <a:gd name="T3" fmla="*/ 0 h 16"/>
                  <a:gd name="T4" fmla="*/ 6 w 16"/>
                  <a:gd name="T5" fmla="*/ 10 h 16"/>
                  <a:gd name="T6" fmla="*/ 16 w 16"/>
                  <a:gd name="T7" fmla="*/ 14 h 16"/>
                  <a:gd name="T8" fmla="*/ 8 w 16"/>
                  <a:gd name="T9" fmla="*/ 9 h 16"/>
                  <a:gd name="T10" fmla="*/ 15 w 16"/>
                  <a:gd name="T11" fmla="*/ 12 h 16"/>
                  <a:gd name="T12" fmla="*/ 6 w 16"/>
                  <a:gd name="T13" fmla="*/ 5 h 16"/>
                  <a:gd name="T14" fmla="*/ 8 w 16"/>
                  <a:gd name="T15" fmla="*/ 4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16">
                    <a:moveTo>
                      <a:pt x="8" y="4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5"/>
                      <a:pt x="0" y="1"/>
                      <a:pt x="6" y="10"/>
                    </a:cubicBezTo>
                    <a:cubicBezTo>
                      <a:pt x="9" y="12"/>
                      <a:pt x="16" y="16"/>
                      <a:pt x="16" y="14"/>
                    </a:cubicBezTo>
                    <a:cubicBezTo>
                      <a:pt x="14" y="13"/>
                      <a:pt x="10" y="12"/>
                      <a:pt x="8" y="9"/>
                    </a:cubicBezTo>
                    <a:cubicBezTo>
                      <a:pt x="9" y="9"/>
                      <a:pt x="13" y="12"/>
                      <a:pt x="15" y="12"/>
                    </a:cubicBezTo>
                    <a:cubicBezTo>
                      <a:pt x="11" y="7"/>
                      <a:pt x="11" y="10"/>
                      <a:pt x="6" y="5"/>
                    </a:cubicBez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12" name="Freeform 7"/>
              <p:cNvSpPr/>
              <p:nvPr/>
            </p:nvSpPr>
            <p:spPr bwMode="auto">
              <a:xfrm>
                <a:off x="1062" y="1964"/>
                <a:ext cx="11" cy="5"/>
              </a:xfrm>
              <a:custGeom>
                <a:avLst/>
                <a:gdLst>
                  <a:gd name="T0" fmla="*/ 2 w 4"/>
                  <a:gd name="T1" fmla="*/ 2 h 2"/>
                  <a:gd name="T2" fmla="*/ 4 w 4"/>
                  <a:gd name="T3" fmla="*/ 1 h 2"/>
                  <a:gd name="T4" fmla="*/ 2 w 4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2" y="2"/>
                    </a:moveTo>
                    <a:cubicBezTo>
                      <a:pt x="2" y="2"/>
                      <a:pt x="3" y="2"/>
                      <a:pt x="4" y="1"/>
                    </a:cubicBezTo>
                    <a:cubicBezTo>
                      <a:pt x="3" y="1"/>
                      <a:pt x="0" y="0"/>
                      <a:pt x="2" y="2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13" name="Freeform 8"/>
              <p:cNvSpPr/>
              <p:nvPr/>
            </p:nvSpPr>
            <p:spPr bwMode="auto">
              <a:xfrm>
                <a:off x="1045" y="1953"/>
                <a:ext cx="14" cy="8"/>
              </a:xfrm>
              <a:custGeom>
                <a:avLst/>
                <a:gdLst>
                  <a:gd name="T0" fmla="*/ 4 w 5"/>
                  <a:gd name="T1" fmla="*/ 3 h 3"/>
                  <a:gd name="T2" fmla="*/ 5 w 5"/>
                  <a:gd name="T3" fmla="*/ 2 h 3"/>
                  <a:gd name="T4" fmla="*/ 0 w 5"/>
                  <a:gd name="T5" fmla="*/ 0 h 3"/>
                  <a:gd name="T6" fmla="*/ 4 w 5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3">
                    <a:moveTo>
                      <a:pt x="4" y="3"/>
                    </a:moveTo>
                    <a:cubicBezTo>
                      <a:pt x="1" y="0"/>
                      <a:pt x="5" y="2"/>
                      <a:pt x="5" y="2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4" y="3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14" name="Freeform 9"/>
              <p:cNvSpPr/>
              <p:nvPr/>
            </p:nvSpPr>
            <p:spPr bwMode="auto">
              <a:xfrm>
                <a:off x="1018" y="1928"/>
                <a:ext cx="6" cy="3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15" name="Freeform 10"/>
              <p:cNvSpPr/>
              <p:nvPr/>
            </p:nvSpPr>
            <p:spPr bwMode="auto">
              <a:xfrm>
                <a:off x="1005" y="1915"/>
                <a:ext cx="38" cy="27"/>
              </a:xfrm>
              <a:custGeom>
                <a:avLst/>
                <a:gdLst>
                  <a:gd name="T0" fmla="*/ 0 w 14"/>
                  <a:gd name="T1" fmla="*/ 0 h 10"/>
                  <a:gd name="T2" fmla="*/ 5 w 14"/>
                  <a:gd name="T3" fmla="*/ 5 h 10"/>
                  <a:gd name="T4" fmla="*/ 5 w 14"/>
                  <a:gd name="T5" fmla="*/ 4 h 10"/>
                  <a:gd name="T6" fmla="*/ 9 w 14"/>
                  <a:gd name="T7" fmla="*/ 5 h 10"/>
                  <a:gd name="T8" fmla="*/ 14 w 14"/>
                  <a:gd name="T9" fmla="*/ 10 h 10"/>
                  <a:gd name="T10" fmla="*/ 11 w 14"/>
                  <a:gd name="T11" fmla="*/ 6 h 10"/>
                  <a:gd name="T12" fmla="*/ 0 w 14"/>
                  <a:gd name="T1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10">
                    <a:moveTo>
                      <a:pt x="0" y="0"/>
                    </a:moveTo>
                    <a:cubicBezTo>
                      <a:pt x="1" y="2"/>
                      <a:pt x="3" y="3"/>
                      <a:pt x="5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2"/>
                      <a:pt x="6" y="2"/>
                      <a:pt x="9" y="5"/>
                    </a:cubicBezTo>
                    <a:cubicBezTo>
                      <a:pt x="12" y="8"/>
                      <a:pt x="11" y="9"/>
                      <a:pt x="14" y="10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7" y="2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16" name="Freeform 11"/>
              <p:cNvSpPr/>
              <p:nvPr/>
            </p:nvSpPr>
            <p:spPr bwMode="auto">
              <a:xfrm>
                <a:off x="1024" y="1931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17" name="Freeform 12"/>
              <p:cNvSpPr/>
              <p:nvPr/>
            </p:nvSpPr>
            <p:spPr bwMode="auto">
              <a:xfrm>
                <a:off x="1040" y="1948"/>
                <a:ext cx="5" cy="2"/>
              </a:xfrm>
              <a:custGeom>
                <a:avLst/>
                <a:gdLst>
                  <a:gd name="T0" fmla="*/ 0 w 5"/>
                  <a:gd name="T1" fmla="*/ 0 h 2"/>
                  <a:gd name="T2" fmla="*/ 5 w 5"/>
                  <a:gd name="T3" fmla="*/ 2 h 2"/>
                  <a:gd name="T4" fmla="*/ 5 w 5"/>
                  <a:gd name="T5" fmla="*/ 0 h 2"/>
                  <a:gd name="T6" fmla="*/ 0 w 5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2">
                    <a:moveTo>
                      <a:pt x="0" y="0"/>
                    </a:moveTo>
                    <a:lnTo>
                      <a:pt x="5" y="2"/>
                    </a:lnTo>
                    <a:lnTo>
                      <a:pt x="5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18" name="Freeform 13"/>
              <p:cNvSpPr/>
              <p:nvPr/>
            </p:nvSpPr>
            <p:spPr bwMode="auto">
              <a:xfrm>
                <a:off x="969" y="1874"/>
                <a:ext cx="33" cy="35"/>
              </a:xfrm>
              <a:custGeom>
                <a:avLst/>
                <a:gdLst>
                  <a:gd name="T0" fmla="*/ 2 w 12"/>
                  <a:gd name="T1" fmla="*/ 6 h 13"/>
                  <a:gd name="T2" fmla="*/ 12 w 12"/>
                  <a:gd name="T3" fmla="*/ 12 h 13"/>
                  <a:gd name="T4" fmla="*/ 7 w 12"/>
                  <a:gd name="T5" fmla="*/ 5 h 13"/>
                  <a:gd name="T6" fmla="*/ 2 w 12"/>
                  <a:gd name="T7" fmla="*/ 1 h 13"/>
                  <a:gd name="T8" fmla="*/ 2 w 12"/>
                  <a:gd name="T9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3">
                    <a:moveTo>
                      <a:pt x="2" y="6"/>
                    </a:moveTo>
                    <a:cubicBezTo>
                      <a:pt x="4" y="5"/>
                      <a:pt x="10" y="13"/>
                      <a:pt x="12" y="12"/>
                    </a:cubicBezTo>
                    <a:cubicBezTo>
                      <a:pt x="7" y="9"/>
                      <a:pt x="5" y="5"/>
                      <a:pt x="7" y="5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0" y="0"/>
                      <a:pt x="0" y="3"/>
                      <a:pt x="2" y="6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19" name="Freeform 14"/>
              <p:cNvSpPr/>
              <p:nvPr/>
            </p:nvSpPr>
            <p:spPr bwMode="auto">
              <a:xfrm>
                <a:off x="956" y="1858"/>
                <a:ext cx="5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20" name="Freeform 15"/>
              <p:cNvSpPr/>
              <p:nvPr/>
            </p:nvSpPr>
            <p:spPr bwMode="auto">
              <a:xfrm>
                <a:off x="890" y="1809"/>
                <a:ext cx="71" cy="62"/>
              </a:xfrm>
              <a:custGeom>
                <a:avLst/>
                <a:gdLst>
                  <a:gd name="T0" fmla="*/ 0 w 26"/>
                  <a:gd name="T1" fmla="*/ 1 h 23"/>
                  <a:gd name="T2" fmla="*/ 12 w 26"/>
                  <a:gd name="T3" fmla="*/ 9 h 23"/>
                  <a:gd name="T4" fmla="*/ 8 w 26"/>
                  <a:gd name="T5" fmla="*/ 7 h 23"/>
                  <a:gd name="T6" fmla="*/ 18 w 26"/>
                  <a:gd name="T7" fmla="*/ 15 h 23"/>
                  <a:gd name="T8" fmla="*/ 12 w 26"/>
                  <a:gd name="T9" fmla="*/ 12 h 23"/>
                  <a:gd name="T10" fmla="*/ 22 w 26"/>
                  <a:gd name="T11" fmla="*/ 19 h 23"/>
                  <a:gd name="T12" fmla="*/ 26 w 26"/>
                  <a:gd name="T13" fmla="*/ 23 h 23"/>
                  <a:gd name="T14" fmla="*/ 26 w 26"/>
                  <a:gd name="T15" fmla="*/ 20 h 23"/>
                  <a:gd name="T16" fmla="*/ 21 w 26"/>
                  <a:gd name="T17" fmla="*/ 17 h 23"/>
                  <a:gd name="T18" fmla="*/ 24 w 26"/>
                  <a:gd name="T19" fmla="*/ 18 h 23"/>
                  <a:gd name="T20" fmla="*/ 11 w 26"/>
                  <a:gd name="T21" fmla="*/ 5 h 23"/>
                  <a:gd name="T22" fmla="*/ 0 w 26"/>
                  <a:gd name="T2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6" h="23">
                    <a:moveTo>
                      <a:pt x="0" y="1"/>
                    </a:moveTo>
                    <a:cubicBezTo>
                      <a:pt x="12" y="9"/>
                      <a:pt x="12" y="9"/>
                      <a:pt x="12" y="9"/>
                    </a:cubicBezTo>
                    <a:cubicBezTo>
                      <a:pt x="10" y="8"/>
                      <a:pt x="10" y="9"/>
                      <a:pt x="8" y="7"/>
                    </a:cubicBezTo>
                    <a:cubicBezTo>
                      <a:pt x="12" y="12"/>
                      <a:pt x="14" y="11"/>
                      <a:pt x="18" y="15"/>
                    </a:cubicBezTo>
                    <a:cubicBezTo>
                      <a:pt x="18" y="17"/>
                      <a:pt x="10" y="9"/>
                      <a:pt x="12" y="12"/>
                    </a:cubicBezTo>
                    <a:cubicBezTo>
                      <a:pt x="14" y="14"/>
                      <a:pt x="19" y="18"/>
                      <a:pt x="22" y="19"/>
                    </a:cubicBezTo>
                    <a:cubicBezTo>
                      <a:pt x="26" y="23"/>
                      <a:pt x="26" y="23"/>
                      <a:pt x="26" y="23"/>
                    </a:cubicBezTo>
                    <a:cubicBezTo>
                      <a:pt x="26" y="20"/>
                      <a:pt x="26" y="20"/>
                      <a:pt x="26" y="20"/>
                    </a:cubicBezTo>
                    <a:cubicBezTo>
                      <a:pt x="24" y="18"/>
                      <a:pt x="21" y="19"/>
                      <a:pt x="21" y="17"/>
                    </a:cubicBezTo>
                    <a:cubicBezTo>
                      <a:pt x="21" y="15"/>
                      <a:pt x="23" y="17"/>
                      <a:pt x="24" y="18"/>
                    </a:cubicBezTo>
                    <a:cubicBezTo>
                      <a:pt x="21" y="16"/>
                      <a:pt x="17" y="10"/>
                      <a:pt x="11" y="5"/>
                    </a:cubicBezTo>
                    <a:cubicBezTo>
                      <a:pt x="5" y="0"/>
                      <a:pt x="4" y="3"/>
                      <a:pt x="0" y="1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21" name="Freeform 16"/>
              <p:cNvSpPr/>
              <p:nvPr/>
            </p:nvSpPr>
            <p:spPr bwMode="auto">
              <a:xfrm>
                <a:off x="893" y="1801"/>
                <a:ext cx="0" cy="5"/>
              </a:xfrm>
              <a:custGeom>
                <a:avLst/>
                <a:gdLst>
                  <a:gd name="T0" fmla="*/ 5 h 5"/>
                  <a:gd name="T1" fmla="*/ 0 h 5"/>
                  <a:gd name="T2" fmla="*/ 5 h 5"/>
                  <a:gd name="T3" fmla="*/ 5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5">
                    <a:moveTo>
                      <a:pt x="0" y="5"/>
                    </a:moveTo>
                    <a:lnTo>
                      <a:pt x="0" y="0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22" name="Freeform 17"/>
              <p:cNvSpPr/>
              <p:nvPr/>
            </p:nvSpPr>
            <p:spPr bwMode="auto">
              <a:xfrm>
                <a:off x="808" y="1746"/>
                <a:ext cx="74" cy="52"/>
              </a:xfrm>
              <a:custGeom>
                <a:avLst/>
                <a:gdLst>
                  <a:gd name="T0" fmla="*/ 18 w 27"/>
                  <a:gd name="T1" fmla="*/ 13 h 19"/>
                  <a:gd name="T2" fmla="*/ 24 w 27"/>
                  <a:gd name="T3" fmla="*/ 17 h 19"/>
                  <a:gd name="T4" fmla="*/ 25 w 27"/>
                  <a:gd name="T5" fmla="*/ 19 h 19"/>
                  <a:gd name="T6" fmla="*/ 27 w 27"/>
                  <a:gd name="T7" fmla="*/ 19 h 19"/>
                  <a:gd name="T8" fmla="*/ 17 w 27"/>
                  <a:gd name="T9" fmla="*/ 10 h 19"/>
                  <a:gd name="T10" fmla="*/ 17 w 27"/>
                  <a:gd name="T11" fmla="*/ 5 h 19"/>
                  <a:gd name="T12" fmla="*/ 21 w 27"/>
                  <a:gd name="T13" fmla="*/ 11 h 19"/>
                  <a:gd name="T14" fmla="*/ 15 w 27"/>
                  <a:gd name="T15" fmla="*/ 3 h 19"/>
                  <a:gd name="T16" fmla="*/ 13 w 27"/>
                  <a:gd name="T17" fmla="*/ 2 h 19"/>
                  <a:gd name="T18" fmla="*/ 12 w 27"/>
                  <a:gd name="T19" fmla="*/ 1 h 19"/>
                  <a:gd name="T20" fmla="*/ 12 w 27"/>
                  <a:gd name="T21" fmla="*/ 1 h 19"/>
                  <a:gd name="T22" fmla="*/ 6 w 27"/>
                  <a:gd name="T23" fmla="*/ 9 h 19"/>
                  <a:gd name="T24" fmla="*/ 6 w 27"/>
                  <a:gd name="T25" fmla="*/ 9 h 19"/>
                  <a:gd name="T26" fmla="*/ 6 w 27"/>
                  <a:gd name="T27" fmla="*/ 9 h 19"/>
                  <a:gd name="T28" fmla="*/ 6 w 27"/>
                  <a:gd name="T29" fmla="*/ 9 h 19"/>
                  <a:gd name="T30" fmla="*/ 6 w 27"/>
                  <a:gd name="T31" fmla="*/ 9 h 19"/>
                  <a:gd name="T32" fmla="*/ 6 w 27"/>
                  <a:gd name="T33" fmla="*/ 9 h 19"/>
                  <a:gd name="T34" fmla="*/ 7 w 27"/>
                  <a:gd name="T35" fmla="*/ 9 h 19"/>
                  <a:gd name="T36" fmla="*/ 8 w 27"/>
                  <a:gd name="T37" fmla="*/ 10 h 19"/>
                  <a:gd name="T38" fmla="*/ 11 w 27"/>
                  <a:gd name="T39" fmla="*/ 11 h 19"/>
                  <a:gd name="T40" fmla="*/ 8 w 27"/>
                  <a:gd name="T41" fmla="*/ 9 h 19"/>
                  <a:gd name="T42" fmla="*/ 12 w 27"/>
                  <a:gd name="T43" fmla="*/ 11 h 19"/>
                  <a:gd name="T44" fmla="*/ 10 w 27"/>
                  <a:gd name="T45" fmla="*/ 4 h 19"/>
                  <a:gd name="T46" fmla="*/ 18 w 27"/>
                  <a:gd name="T47" fmla="*/ 13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7" h="19">
                    <a:moveTo>
                      <a:pt x="18" y="13"/>
                    </a:moveTo>
                    <a:cubicBezTo>
                      <a:pt x="24" y="17"/>
                      <a:pt x="24" y="17"/>
                      <a:pt x="24" y="17"/>
                    </a:cubicBezTo>
                    <a:cubicBezTo>
                      <a:pt x="24" y="18"/>
                      <a:pt x="24" y="18"/>
                      <a:pt x="25" y="19"/>
                    </a:cubicBezTo>
                    <a:cubicBezTo>
                      <a:pt x="25" y="18"/>
                      <a:pt x="27" y="19"/>
                      <a:pt x="27" y="19"/>
                    </a:cubicBezTo>
                    <a:cubicBezTo>
                      <a:pt x="26" y="15"/>
                      <a:pt x="20" y="13"/>
                      <a:pt x="17" y="10"/>
                    </a:cubicBezTo>
                    <a:cubicBezTo>
                      <a:pt x="10" y="2"/>
                      <a:pt x="18" y="10"/>
                      <a:pt x="17" y="5"/>
                    </a:cubicBezTo>
                    <a:cubicBezTo>
                      <a:pt x="19" y="8"/>
                      <a:pt x="18" y="8"/>
                      <a:pt x="21" y="11"/>
                    </a:cubicBezTo>
                    <a:cubicBezTo>
                      <a:pt x="20" y="8"/>
                      <a:pt x="17" y="5"/>
                      <a:pt x="15" y="3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4" y="0"/>
                      <a:pt x="0" y="15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9" y="10"/>
                      <a:pt x="10" y="11"/>
                      <a:pt x="11" y="11"/>
                    </a:cubicBezTo>
                    <a:cubicBezTo>
                      <a:pt x="10" y="11"/>
                      <a:pt x="10" y="10"/>
                      <a:pt x="8" y="9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8"/>
                      <a:pt x="7" y="8"/>
                      <a:pt x="10" y="4"/>
                    </a:cubicBezTo>
                    <a:cubicBezTo>
                      <a:pt x="12" y="7"/>
                      <a:pt x="14" y="9"/>
                      <a:pt x="18" y="13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23" name="Freeform 18"/>
              <p:cNvSpPr/>
              <p:nvPr/>
            </p:nvSpPr>
            <p:spPr bwMode="auto">
              <a:xfrm>
                <a:off x="874" y="1798"/>
                <a:ext cx="8" cy="8"/>
              </a:xfrm>
              <a:custGeom>
                <a:avLst/>
                <a:gdLst>
                  <a:gd name="T0" fmla="*/ 3 w 3"/>
                  <a:gd name="T1" fmla="*/ 3 h 3"/>
                  <a:gd name="T2" fmla="*/ 1 w 3"/>
                  <a:gd name="T3" fmla="*/ 0 h 3"/>
                  <a:gd name="T4" fmla="*/ 3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cubicBezTo>
                      <a:pt x="1" y="1"/>
                      <a:pt x="0" y="0"/>
                      <a:pt x="1" y="0"/>
                    </a:cubicBezTo>
                    <a:cubicBezTo>
                      <a:pt x="1" y="1"/>
                      <a:pt x="1" y="2"/>
                      <a:pt x="3" y="3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24" name="Freeform 19"/>
              <p:cNvSpPr/>
              <p:nvPr/>
            </p:nvSpPr>
            <p:spPr bwMode="auto">
              <a:xfrm>
                <a:off x="838" y="1776"/>
                <a:ext cx="6" cy="6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2" y="1"/>
                      <a:pt x="1" y="1"/>
                      <a:pt x="0" y="0"/>
                    </a:cubicBezTo>
                    <a:cubicBezTo>
                      <a:pt x="0" y="1"/>
                      <a:pt x="1" y="1"/>
                      <a:pt x="2" y="2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25" name="Freeform 20"/>
              <p:cNvSpPr/>
              <p:nvPr/>
            </p:nvSpPr>
            <p:spPr bwMode="auto">
              <a:xfrm>
                <a:off x="838" y="1768"/>
                <a:ext cx="11" cy="8"/>
              </a:xfrm>
              <a:custGeom>
                <a:avLst/>
                <a:gdLst>
                  <a:gd name="T0" fmla="*/ 0 w 4"/>
                  <a:gd name="T1" fmla="*/ 0 h 3"/>
                  <a:gd name="T2" fmla="*/ 4 w 4"/>
                  <a:gd name="T3" fmla="*/ 3 h 3"/>
                  <a:gd name="T4" fmla="*/ 3 w 4"/>
                  <a:gd name="T5" fmla="*/ 2 h 3"/>
                  <a:gd name="T6" fmla="*/ 0 w 4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0"/>
                    </a:moveTo>
                    <a:cubicBezTo>
                      <a:pt x="4" y="3"/>
                      <a:pt x="4" y="3"/>
                      <a:pt x="4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26" name="Freeform 21"/>
              <p:cNvSpPr/>
              <p:nvPr/>
            </p:nvSpPr>
            <p:spPr bwMode="auto">
              <a:xfrm>
                <a:off x="852" y="1779"/>
                <a:ext cx="270" cy="237"/>
              </a:xfrm>
              <a:custGeom>
                <a:avLst/>
                <a:gdLst>
                  <a:gd name="T0" fmla="*/ 46 w 99"/>
                  <a:gd name="T1" fmla="*/ 36 h 87"/>
                  <a:gd name="T2" fmla="*/ 51 w 99"/>
                  <a:gd name="T3" fmla="*/ 41 h 87"/>
                  <a:gd name="T4" fmla="*/ 43 w 99"/>
                  <a:gd name="T5" fmla="*/ 37 h 87"/>
                  <a:gd name="T6" fmla="*/ 43 w 99"/>
                  <a:gd name="T7" fmla="*/ 39 h 87"/>
                  <a:gd name="T8" fmla="*/ 55 w 99"/>
                  <a:gd name="T9" fmla="*/ 48 h 87"/>
                  <a:gd name="T10" fmla="*/ 55 w 99"/>
                  <a:gd name="T11" fmla="*/ 50 h 87"/>
                  <a:gd name="T12" fmla="*/ 77 w 99"/>
                  <a:gd name="T13" fmla="*/ 67 h 87"/>
                  <a:gd name="T14" fmla="*/ 93 w 99"/>
                  <a:gd name="T15" fmla="*/ 81 h 87"/>
                  <a:gd name="T16" fmla="*/ 93 w 99"/>
                  <a:gd name="T17" fmla="*/ 84 h 87"/>
                  <a:gd name="T18" fmla="*/ 89 w 99"/>
                  <a:gd name="T19" fmla="*/ 81 h 87"/>
                  <a:gd name="T20" fmla="*/ 82 w 99"/>
                  <a:gd name="T21" fmla="*/ 74 h 87"/>
                  <a:gd name="T22" fmla="*/ 67 w 99"/>
                  <a:gd name="T23" fmla="*/ 61 h 87"/>
                  <a:gd name="T24" fmla="*/ 37 w 99"/>
                  <a:gd name="T25" fmla="*/ 32 h 87"/>
                  <a:gd name="T26" fmla="*/ 32 w 99"/>
                  <a:gd name="T27" fmla="*/ 31 h 87"/>
                  <a:gd name="T28" fmla="*/ 29 w 99"/>
                  <a:gd name="T29" fmla="*/ 26 h 87"/>
                  <a:gd name="T30" fmla="*/ 32 w 99"/>
                  <a:gd name="T31" fmla="*/ 29 h 87"/>
                  <a:gd name="T32" fmla="*/ 16 w 99"/>
                  <a:gd name="T33" fmla="*/ 13 h 87"/>
                  <a:gd name="T34" fmla="*/ 14 w 99"/>
                  <a:gd name="T35" fmla="*/ 14 h 87"/>
                  <a:gd name="T36" fmla="*/ 8 w 99"/>
                  <a:gd name="T37" fmla="*/ 5 h 87"/>
                  <a:gd name="T38" fmla="*/ 1 w 99"/>
                  <a:gd name="T39" fmla="*/ 2 h 87"/>
                  <a:gd name="T40" fmla="*/ 7 w 99"/>
                  <a:gd name="T41" fmla="*/ 8 h 87"/>
                  <a:gd name="T42" fmla="*/ 1 w 99"/>
                  <a:gd name="T43" fmla="*/ 5 h 87"/>
                  <a:gd name="T44" fmla="*/ 41 w 99"/>
                  <a:gd name="T45" fmla="*/ 39 h 87"/>
                  <a:gd name="T46" fmla="*/ 39 w 99"/>
                  <a:gd name="T47" fmla="*/ 39 h 87"/>
                  <a:gd name="T48" fmla="*/ 62 w 99"/>
                  <a:gd name="T49" fmla="*/ 61 h 87"/>
                  <a:gd name="T50" fmla="*/ 73 w 99"/>
                  <a:gd name="T51" fmla="*/ 68 h 87"/>
                  <a:gd name="T52" fmla="*/ 77 w 99"/>
                  <a:gd name="T53" fmla="*/ 73 h 87"/>
                  <a:gd name="T54" fmla="*/ 78 w 99"/>
                  <a:gd name="T55" fmla="*/ 73 h 87"/>
                  <a:gd name="T56" fmla="*/ 85 w 99"/>
                  <a:gd name="T57" fmla="*/ 81 h 87"/>
                  <a:gd name="T58" fmla="*/ 88 w 99"/>
                  <a:gd name="T59" fmla="*/ 80 h 87"/>
                  <a:gd name="T60" fmla="*/ 91 w 99"/>
                  <a:gd name="T61" fmla="*/ 84 h 87"/>
                  <a:gd name="T62" fmla="*/ 93 w 99"/>
                  <a:gd name="T63" fmla="*/ 86 h 87"/>
                  <a:gd name="T64" fmla="*/ 93 w 99"/>
                  <a:gd name="T65" fmla="*/ 86 h 87"/>
                  <a:gd name="T66" fmla="*/ 93 w 99"/>
                  <a:gd name="T67" fmla="*/ 86 h 87"/>
                  <a:gd name="T68" fmla="*/ 93 w 99"/>
                  <a:gd name="T69" fmla="*/ 86 h 87"/>
                  <a:gd name="T70" fmla="*/ 96 w 99"/>
                  <a:gd name="T71" fmla="*/ 83 h 87"/>
                  <a:gd name="T72" fmla="*/ 96 w 99"/>
                  <a:gd name="T73" fmla="*/ 83 h 87"/>
                  <a:gd name="T74" fmla="*/ 96 w 99"/>
                  <a:gd name="T75" fmla="*/ 83 h 87"/>
                  <a:gd name="T76" fmla="*/ 96 w 99"/>
                  <a:gd name="T77" fmla="*/ 83 h 87"/>
                  <a:gd name="T78" fmla="*/ 96 w 99"/>
                  <a:gd name="T79" fmla="*/ 82 h 87"/>
                  <a:gd name="T80" fmla="*/ 96 w 99"/>
                  <a:gd name="T81" fmla="*/ 82 h 87"/>
                  <a:gd name="T82" fmla="*/ 95 w 99"/>
                  <a:gd name="T83" fmla="*/ 81 h 87"/>
                  <a:gd name="T84" fmla="*/ 90 w 99"/>
                  <a:gd name="T85" fmla="*/ 72 h 87"/>
                  <a:gd name="T86" fmla="*/ 91 w 99"/>
                  <a:gd name="T87" fmla="*/ 75 h 87"/>
                  <a:gd name="T88" fmla="*/ 87 w 99"/>
                  <a:gd name="T89" fmla="*/ 73 h 87"/>
                  <a:gd name="T90" fmla="*/ 86 w 99"/>
                  <a:gd name="T91" fmla="*/ 69 h 87"/>
                  <a:gd name="T92" fmla="*/ 74 w 99"/>
                  <a:gd name="T93" fmla="*/ 61 h 87"/>
                  <a:gd name="T94" fmla="*/ 74 w 99"/>
                  <a:gd name="T95" fmla="*/ 63 h 87"/>
                  <a:gd name="T96" fmla="*/ 59 w 99"/>
                  <a:gd name="T97" fmla="*/ 49 h 87"/>
                  <a:gd name="T98" fmla="*/ 67 w 99"/>
                  <a:gd name="T99" fmla="*/ 54 h 87"/>
                  <a:gd name="T100" fmla="*/ 63 w 99"/>
                  <a:gd name="T101" fmla="*/ 49 h 87"/>
                  <a:gd name="T102" fmla="*/ 52 w 99"/>
                  <a:gd name="T103" fmla="*/ 43 h 87"/>
                  <a:gd name="T104" fmla="*/ 46 w 99"/>
                  <a:gd name="T105" fmla="*/ 36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99" h="87">
                    <a:moveTo>
                      <a:pt x="46" y="36"/>
                    </a:moveTo>
                    <a:cubicBezTo>
                      <a:pt x="46" y="37"/>
                      <a:pt x="47" y="38"/>
                      <a:pt x="51" y="41"/>
                    </a:cubicBezTo>
                    <a:cubicBezTo>
                      <a:pt x="50" y="42"/>
                      <a:pt x="46" y="38"/>
                      <a:pt x="43" y="37"/>
                    </a:cubicBezTo>
                    <a:cubicBezTo>
                      <a:pt x="47" y="41"/>
                      <a:pt x="42" y="38"/>
                      <a:pt x="43" y="39"/>
                    </a:cubicBezTo>
                    <a:cubicBezTo>
                      <a:pt x="47" y="43"/>
                      <a:pt x="50" y="44"/>
                      <a:pt x="55" y="48"/>
                    </a:cubicBezTo>
                    <a:cubicBezTo>
                      <a:pt x="55" y="48"/>
                      <a:pt x="54" y="49"/>
                      <a:pt x="55" y="50"/>
                    </a:cubicBezTo>
                    <a:cubicBezTo>
                      <a:pt x="61" y="54"/>
                      <a:pt x="72" y="61"/>
                      <a:pt x="77" y="67"/>
                    </a:cubicBezTo>
                    <a:cubicBezTo>
                      <a:pt x="82" y="72"/>
                      <a:pt x="87" y="75"/>
                      <a:pt x="93" y="81"/>
                    </a:cubicBezTo>
                    <a:cubicBezTo>
                      <a:pt x="93" y="82"/>
                      <a:pt x="98" y="83"/>
                      <a:pt x="93" y="84"/>
                    </a:cubicBezTo>
                    <a:cubicBezTo>
                      <a:pt x="89" y="81"/>
                      <a:pt x="89" y="81"/>
                      <a:pt x="89" y="81"/>
                    </a:cubicBezTo>
                    <a:cubicBezTo>
                      <a:pt x="86" y="79"/>
                      <a:pt x="84" y="77"/>
                      <a:pt x="82" y="74"/>
                    </a:cubicBezTo>
                    <a:cubicBezTo>
                      <a:pt x="67" y="61"/>
                      <a:pt x="67" y="61"/>
                      <a:pt x="67" y="61"/>
                    </a:cubicBezTo>
                    <a:cubicBezTo>
                      <a:pt x="57" y="52"/>
                      <a:pt x="46" y="42"/>
                      <a:pt x="37" y="32"/>
                    </a:cubicBezTo>
                    <a:cubicBezTo>
                      <a:pt x="32" y="31"/>
                      <a:pt x="32" y="31"/>
                      <a:pt x="32" y="31"/>
                    </a:cubicBezTo>
                    <a:cubicBezTo>
                      <a:pt x="32" y="29"/>
                      <a:pt x="27" y="26"/>
                      <a:pt x="29" y="26"/>
                    </a:cubicBezTo>
                    <a:cubicBezTo>
                      <a:pt x="30" y="27"/>
                      <a:pt x="31" y="28"/>
                      <a:pt x="32" y="29"/>
                    </a:cubicBezTo>
                    <a:cubicBezTo>
                      <a:pt x="29" y="24"/>
                      <a:pt x="21" y="18"/>
                      <a:pt x="16" y="13"/>
                    </a:cubicBezTo>
                    <a:cubicBezTo>
                      <a:pt x="16" y="13"/>
                      <a:pt x="16" y="16"/>
                      <a:pt x="14" y="14"/>
                    </a:cubicBezTo>
                    <a:cubicBezTo>
                      <a:pt x="16" y="13"/>
                      <a:pt x="8" y="9"/>
                      <a:pt x="8" y="5"/>
                    </a:cubicBezTo>
                    <a:cubicBezTo>
                      <a:pt x="3" y="0"/>
                      <a:pt x="7" y="6"/>
                      <a:pt x="1" y="2"/>
                    </a:cubicBezTo>
                    <a:cubicBezTo>
                      <a:pt x="0" y="2"/>
                      <a:pt x="6" y="6"/>
                      <a:pt x="7" y="8"/>
                    </a:cubicBezTo>
                    <a:cubicBezTo>
                      <a:pt x="4" y="8"/>
                      <a:pt x="2" y="4"/>
                      <a:pt x="1" y="5"/>
                    </a:cubicBezTo>
                    <a:cubicBezTo>
                      <a:pt x="10" y="13"/>
                      <a:pt x="27" y="27"/>
                      <a:pt x="41" y="39"/>
                    </a:cubicBezTo>
                    <a:cubicBezTo>
                      <a:pt x="39" y="39"/>
                      <a:pt x="39" y="39"/>
                      <a:pt x="39" y="39"/>
                    </a:cubicBezTo>
                    <a:cubicBezTo>
                      <a:pt x="47" y="44"/>
                      <a:pt x="58" y="55"/>
                      <a:pt x="62" y="61"/>
                    </a:cubicBezTo>
                    <a:cubicBezTo>
                      <a:pt x="62" y="59"/>
                      <a:pt x="72" y="71"/>
                      <a:pt x="73" y="68"/>
                    </a:cubicBezTo>
                    <a:cubicBezTo>
                      <a:pt x="74" y="70"/>
                      <a:pt x="75" y="71"/>
                      <a:pt x="77" y="73"/>
                    </a:cubicBezTo>
                    <a:cubicBezTo>
                      <a:pt x="78" y="73"/>
                      <a:pt x="78" y="73"/>
                      <a:pt x="78" y="73"/>
                    </a:cubicBezTo>
                    <a:cubicBezTo>
                      <a:pt x="82" y="76"/>
                      <a:pt x="80" y="77"/>
                      <a:pt x="85" y="81"/>
                    </a:cubicBezTo>
                    <a:cubicBezTo>
                      <a:pt x="83" y="77"/>
                      <a:pt x="86" y="80"/>
                      <a:pt x="88" y="80"/>
                    </a:cubicBezTo>
                    <a:cubicBezTo>
                      <a:pt x="91" y="84"/>
                      <a:pt x="91" y="84"/>
                      <a:pt x="91" y="84"/>
                    </a:cubicBezTo>
                    <a:cubicBezTo>
                      <a:pt x="93" y="86"/>
                      <a:pt x="93" y="86"/>
                      <a:pt x="93" y="86"/>
                    </a:cubicBezTo>
                    <a:cubicBezTo>
                      <a:pt x="93" y="86"/>
                      <a:pt x="93" y="86"/>
                      <a:pt x="93" y="86"/>
                    </a:cubicBezTo>
                    <a:cubicBezTo>
                      <a:pt x="93" y="86"/>
                      <a:pt x="93" y="86"/>
                      <a:pt x="93" y="86"/>
                    </a:cubicBezTo>
                    <a:cubicBezTo>
                      <a:pt x="93" y="86"/>
                      <a:pt x="93" y="86"/>
                      <a:pt x="93" y="86"/>
                    </a:cubicBezTo>
                    <a:cubicBezTo>
                      <a:pt x="93" y="87"/>
                      <a:pt x="99" y="79"/>
                      <a:pt x="96" y="83"/>
                    </a:cubicBezTo>
                    <a:cubicBezTo>
                      <a:pt x="96" y="83"/>
                      <a:pt x="96" y="83"/>
                      <a:pt x="96" y="83"/>
                    </a:cubicBezTo>
                    <a:cubicBezTo>
                      <a:pt x="96" y="83"/>
                      <a:pt x="96" y="83"/>
                      <a:pt x="96" y="83"/>
                    </a:cubicBezTo>
                    <a:cubicBezTo>
                      <a:pt x="96" y="83"/>
                      <a:pt x="96" y="83"/>
                      <a:pt x="96" y="83"/>
                    </a:cubicBezTo>
                    <a:cubicBezTo>
                      <a:pt x="96" y="82"/>
                      <a:pt x="96" y="82"/>
                      <a:pt x="96" y="82"/>
                    </a:cubicBezTo>
                    <a:cubicBezTo>
                      <a:pt x="96" y="82"/>
                      <a:pt x="96" y="82"/>
                      <a:pt x="96" y="82"/>
                    </a:cubicBezTo>
                    <a:cubicBezTo>
                      <a:pt x="95" y="81"/>
                      <a:pt x="95" y="81"/>
                      <a:pt x="95" y="81"/>
                    </a:cubicBezTo>
                    <a:cubicBezTo>
                      <a:pt x="93" y="78"/>
                      <a:pt x="91" y="75"/>
                      <a:pt x="90" y="72"/>
                    </a:cubicBezTo>
                    <a:cubicBezTo>
                      <a:pt x="90" y="73"/>
                      <a:pt x="90" y="74"/>
                      <a:pt x="91" y="75"/>
                    </a:cubicBezTo>
                    <a:cubicBezTo>
                      <a:pt x="88" y="72"/>
                      <a:pt x="88" y="74"/>
                      <a:pt x="87" y="73"/>
                    </a:cubicBezTo>
                    <a:cubicBezTo>
                      <a:pt x="84" y="71"/>
                      <a:pt x="85" y="70"/>
                      <a:pt x="86" y="69"/>
                    </a:cubicBezTo>
                    <a:cubicBezTo>
                      <a:pt x="81" y="64"/>
                      <a:pt x="77" y="65"/>
                      <a:pt x="74" y="61"/>
                    </a:cubicBezTo>
                    <a:cubicBezTo>
                      <a:pt x="74" y="63"/>
                      <a:pt x="74" y="63"/>
                      <a:pt x="74" y="63"/>
                    </a:cubicBezTo>
                    <a:cubicBezTo>
                      <a:pt x="68" y="59"/>
                      <a:pt x="65" y="54"/>
                      <a:pt x="59" y="49"/>
                    </a:cubicBezTo>
                    <a:cubicBezTo>
                      <a:pt x="57" y="46"/>
                      <a:pt x="64" y="52"/>
                      <a:pt x="67" y="54"/>
                    </a:cubicBezTo>
                    <a:cubicBezTo>
                      <a:pt x="66" y="52"/>
                      <a:pt x="64" y="50"/>
                      <a:pt x="63" y="49"/>
                    </a:cubicBezTo>
                    <a:cubicBezTo>
                      <a:pt x="60" y="48"/>
                      <a:pt x="55" y="45"/>
                      <a:pt x="52" y="43"/>
                    </a:cubicBezTo>
                    <a:cubicBezTo>
                      <a:pt x="56" y="44"/>
                      <a:pt x="48" y="38"/>
                      <a:pt x="46" y="36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27" name="Freeform 22"/>
              <p:cNvSpPr/>
              <p:nvPr/>
            </p:nvSpPr>
            <p:spPr bwMode="auto">
              <a:xfrm>
                <a:off x="1024" y="1912"/>
                <a:ext cx="8" cy="3"/>
              </a:xfrm>
              <a:custGeom>
                <a:avLst/>
                <a:gdLst>
                  <a:gd name="T0" fmla="*/ 0 w 3"/>
                  <a:gd name="T1" fmla="*/ 0 h 1"/>
                  <a:gd name="T2" fmla="*/ 3 w 3"/>
                  <a:gd name="T3" fmla="*/ 1 h 1"/>
                  <a:gd name="T4" fmla="*/ 1 w 3"/>
                  <a:gd name="T5" fmla="*/ 0 h 1"/>
                  <a:gd name="T6" fmla="*/ 0 w 3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cubicBezTo>
                      <a:pt x="1" y="1"/>
                      <a:pt x="2" y="1"/>
                      <a:pt x="3" y="1"/>
                    </a:cubicBezTo>
                    <a:cubicBezTo>
                      <a:pt x="2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28" name="Freeform 23"/>
              <p:cNvSpPr/>
              <p:nvPr/>
            </p:nvSpPr>
            <p:spPr bwMode="auto">
              <a:xfrm>
                <a:off x="977" y="1874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29" name="Freeform 24"/>
              <p:cNvSpPr/>
              <p:nvPr/>
            </p:nvSpPr>
            <p:spPr bwMode="auto">
              <a:xfrm>
                <a:off x="1059" y="1958"/>
                <a:ext cx="5" cy="6"/>
              </a:xfrm>
              <a:custGeom>
                <a:avLst/>
                <a:gdLst>
                  <a:gd name="T0" fmla="*/ 5 w 5"/>
                  <a:gd name="T1" fmla="*/ 6 h 6"/>
                  <a:gd name="T2" fmla="*/ 3 w 5"/>
                  <a:gd name="T3" fmla="*/ 3 h 6"/>
                  <a:gd name="T4" fmla="*/ 0 w 5"/>
                  <a:gd name="T5" fmla="*/ 0 h 6"/>
                  <a:gd name="T6" fmla="*/ 5 w 5"/>
                  <a:gd name="T7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6">
                    <a:moveTo>
                      <a:pt x="5" y="6"/>
                    </a:moveTo>
                    <a:lnTo>
                      <a:pt x="3" y="3"/>
                    </a:lnTo>
                    <a:lnTo>
                      <a:pt x="0" y="0"/>
                    </a:lnTo>
                    <a:lnTo>
                      <a:pt x="5" y="6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30" name="Freeform 25"/>
              <p:cNvSpPr/>
              <p:nvPr/>
            </p:nvSpPr>
            <p:spPr bwMode="auto">
              <a:xfrm>
                <a:off x="1086" y="1961"/>
                <a:ext cx="11" cy="14"/>
              </a:xfrm>
              <a:custGeom>
                <a:avLst/>
                <a:gdLst>
                  <a:gd name="T0" fmla="*/ 0 w 4"/>
                  <a:gd name="T1" fmla="*/ 0 h 5"/>
                  <a:gd name="T2" fmla="*/ 4 w 4"/>
                  <a:gd name="T3" fmla="*/ 5 h 5"/>
                  <a:gd name="T4" fmla="*/ 0 w 4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5">
                    <a:moveTo>
                      <a:pt x="0" y="0"/>
                    </a:moveTo>
                    <a:cubicBezTo>
                      <a:pt x="1" y="2"/>
                      <a:pt x="2" y="3"/>
                      <a:pt x="4" y="5"/>
                    </a:cubicBezTo>
                    <a:cubicBezTo>
                      <a:pt x="4" y="4"/>
                      <a:pt x="3" y="4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31" name="Freeform 26"/>
              <p:cNvSpPr/>
              <p:nvPr/>
            </p:nvSpPr>
            <p:spPr bwMode="auto">
              <a:xfrm>
                <a:off x="1034" y="1961"/>
                <a:ext cx="11" cy="8"/>
              </a:xfrm>
              <a:custGeom>
                <a:avLst/>
                <a:gdLst>
                  <a:gd name="T0" fmla="*/ 2 w 4"/>
                  <a:gd name="T1" fmla="*/ 1 h 3"/>
                  <a:gd name="T2" fmla="*/ 0 w 4"/>
                  <a:gd name="T3" fmla="*/ 1 h 3"/>
                  <a:gd name="T4" fmla="*/ 2 w 4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2" y="1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3" y="3"/>
                      <a:pt x="4" y="3"/>
                      <a:pt x="2" y="1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32" name="Freeform 27"/>
              <p:cNvSpPr/>
              <p:nvPr/>
            </p:nvSpPr>
            <p:spPr bwMode="auto">
              <a:xfrm>
                <a:off x="988" y="1885"/>
                <a:ext cx="19" cy="14"/>
              </a:xfrm>
              <a:custGeom>
                <a:avLst/>
                <a:gdLst>
                  <a:gd name="T0" fmla="*/ 19 w 19"/>
                  <a:gd name="T1" fmla="*/ 14 h 14"/>
                  <a:gd name="T2" fmla="*/ 6 w 19"/>
                  <a:gd name="T3" fmla="*/ 3 h 14"/>
                  <a:gd name="T4" fmla="*/ 0 w 19"/>
                  <a:gd name="T5" fmla="*/ 0 h 14"/>
                  <a:gd name="T6" fmla="*/ 19 w 19"/>
                  <a:gd name="T7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14">
                    <a:moveTo>
                      <a:pt x="19" y="14"/>
                    </a:moveTo>
                    <a:lnTo>
                      <a:pt x="6" y="3"/>
                    </a:lnTo>
                    <a:lnTo>
                      <a:pt x="0" y="0"/>
                    </a:lnTo>
                    <a:lnTo>
                      <a:pt x="19" y="14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33" name="Freeform 28"/>
              <p:cNvSpPr/>
              <p:nvPr/>
            </p:nvSpPr>
            <p:spPr bwMode="auto">
              <a:xfrm>
                <a:off x="857" y="1763"/>
                <a:ext cx="126" cy="127"/>
              </a:xfrm>
              <a:custGeom>
                <a:avLst/>
                <a:gdLst>
                  <a:gd name="T0" fmla="*/ 42 w 46"/>
                  <a:gd name="T1" fmla="*/ 42 h 47"/>
                  <a:gd name="T2" fmla="*/ 28 w 46"/>
                  <a:gd name="T3" fmla="*/ 28 h 47"/>
                  <a:gd name="T4" fmla="*/ 17 w 46"/>
                  <a:gd name="T5" fmla="*/ 22 h 47"/>
                  <a:gd name="T6" fmla="*/ 20 w 46"/>
                  <a:gd name="T7" fmla="*/ 21 h 47"/>
                  <a:gd name="T8" fmla="*/ 6 w 46"/>
                  <a:gd name="T9" fmla="*/ 9 h 47"/>
                  <a:gd name="T10" fmla="*/ 6 w 46"/>
                  <a:gd name="T11" fmla="*/ 13 h 47"/>
                  <a:gd name="T12" fmla="*/ 13 w 46"/>
                  <a:gd name="T13" fmla="*/ 18 h 47"/>
                  <a:gd name="T14" fmla="*/ 12 w 46"/>
                  <a:gd name="T15" fmla="*/ 19 h 47"/>
                  <a:gd name="T16" fmla="*/ 24 w 46"/>
                  <a:gd name="T17" fmla="*/ 26 h 47"/>
                  <a:gd name="T18" fmla="*/ 22 w 46"/>
                  <a:gd name="T19" fmla="*/ 29 h 47"/>
                  <a:gd name="T20" fmla="*/ 20 w 46"/>
                  <a:gd name="T21" fmla="*/ 28 h 47"/>
                  <a:gd name="T22" fmla="*/ 35 w 46"/>
                  <a:gd name="T23" fmla="*/ 40 h 47"/>
                  <a:gd name="T24" fmla="*/ 38 w 46"/>
                  <a:gd name="T25" fmla="*/ 40 h 47"/>
                  <a:gd name="T26" fmla="*/ 38 w 46"/>
                  <a:gd name="T27" fmla="*/ 38 h 47"/>
                  <a:gd name="T28" fmla="*/ 28 w 46"/>
                  <a:gd name="T29" fmla="*/ 31 h 47"/>
                  <a:gd name="T30" fmla="*/ 28 w 46"/>
                  <a:gd name="T31" fmla="*/ 29 h 47"/>
                  <a:gd name="T32" fmla="*/ 24 w 46"/>
                  <a:gd name="T33" fmla="*/ 26 h 47"/>
                  <a:gd name="T34" fmla="*/ 24 w 46"/>
                  <a:gd name="T35" fmla="*/ 24 h 47"/>
                  <a:gd name="T36" fmla="*/ 17 w 46"/>
                  <a:gd name="T37" fmla="*/ 19 h 47"/>
                  <a:gd name="T38" fmla="*/ 18 w 46"/>
                  <a:gd name="T39" fmla="*/ 20 h 47"/>
                  <a:gd name="T40" fmla="*/ 13 w 46"/>
                  <a:gd name="T41" fmla="*/ 16 h 47"/>
                  <a:gd name="T42" fmla="*/ 11 w 46"/>
                  <a:gd name="T43" fmla="*/ 12 h 47"/>
                  <a:gd name="T44" fmla="*/ 11 w 46"/>
                  <a:gd name="T45" fmla="*/ 14 h 47"/>
                  <a:gd name="T46" fmla="*/ 8 w 46"/>
                  <a:gd name="T47" fmla="*/ 9 h 47"/>
                  <a:gd name="T48" fmla="*/ 7 w 46"/>
                  <a:gd name="T49" fmla="*/ 7 h 47"/>
                  <a:gd name="T50" fmla="*/ 6 w 46"/>
                  <a:gd name="T51" fmla="*/ 6 h 47"/>
                  <a:gd name="T52" fmla="*/ 6 w 46"/>
                  <a:gd name="T53" fmla="*/ 6 h 47"/>
                  <a:gd name="T54" fmla="*/ 6 w 46"/>
                  <a:gd name="T55" fmla="*/ 5 h 47"/>
                  <a:gd name="T56" fmla="*/ 6 w 46"/>
                  <a:gd name="T57" fmla="*/ 5 h 47"/>
                  <a:gd name="T58" fmla="*/ 6 w 46"/>
                  <a:gd name="T59" fmla="*/ 5 h 47"/>
                  <a:gd name="T60" fmla="*/ 6 w 46"/>
                  <a:gd name="T61" fmla="*/ 5 h 47"/>
                  <a:gd name="T62" fmla="*/ 1 w 46"/>
                  <a:gd name="T63" fmla="*/ 12 h 47"/>
                  <a:gd name="T64" fmla="*/ 1 w 46"/>
                  <a:gd name="T65" fmla="*/ 12 h 47"/>
                  <a:gd name="T66" fmla="*/ 1 w 46"/>
                  <a:gd name="T67" fmla="*/ 12 h 47"/>
                  <a:gd name="T68" fmla="*/ 1 w 46"/>
                  <a:gd name="T69" fmla="*/ 12 h 47"/>
                  <a:gd name="T70" fmla="*/ 10 w 46"/>
                  <a:gd name="T71" fmla="*/ 19 h 47"/>
                  <a:gd name="T72" fmla="*/ 12 w 46"/>
                  <a:gd name="T73" fmla="*/ 19 h 47"/>
                  <a:gd name="T74" fmla="*/ 4 w 46"/>
                  <a:gd name="T75" fmla="*/ 14 h 47"/>
                  <a:gd name="T76" fmla="*/ 7 w 46"/>
                  <a:gd name="T77" fmla="*/ 12 h 47"/>
                  <a:gd name="T78" fmla="*/ 15 w 46"/>
                  <a:gd name="T79" fmla="*/ 22 h 47"/>
                  <a:gd name="T80" fmla="*/ 28 w 46"/>
                  <a:gd name="T81" fmla="*/ 34 h 47"/>
                  <a:gd name="T82" fmla="*/ 27 w 46"/>
                  <a:gd name="T83" fmla="*/ 34 h 47"/>
                  <a:gd name="T84" fmla="*/ 36 w 46"/>
                  <a:gd name="T85" fmla="*/ 41 h 47"/>
                  <a:gd name="T86" fmla="*/ 34 w 46"/>
                  <a:gd name="T87" fmla="*/ 38 h 47"/>
                  <a:gd name="T88" fmla="*/ 38 w 46"/>
                  <a:gd name="T89" fmla="*/ 40 h 47"/>
                  <a:gd name="T90" fmla="*/ 38 w 46"/>
                  <a:gd name="T91" fmla="*/ 41 h 47"/>
                  <a:gd name="T92" fmla="*/ 46 w 46"/>
                  <a:gd name="T93" fmla="*/ 47 h 47"/>
                  <a:gd name="T94" fmla="*/ 37 w 46"/>
                  <a:gd name="T95" fmla="*/ 40 h 47"/>
                  <a:gd name="T96" fmla="*/ 42 w 46"/>
                  <a:gd name="T97" fmla="*/ 42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46" h="47">
                    <a:moveTo>
                      <a:pt x="42" y="42"/>
                    </a:moveTo>
                    <a:cubicBezTo>
                      <a:pt x="39" y="37"/>
                      <a:pt x="33" y="32"/>
                      <a:pt x="28" y="28"/>
                    </a:cubicBezTo>
                    <a:cubicBezTo>
                      <a:pt x="19" y="20"/>
                      <a:pt x="25" y="29"/>
                      <a:pt x="17" y="22"/>
                    </a:cubicBezTo>
                    <a:cubicBezTo>
                      <a:pt x="20" y="21"/>
                      <a:pt x="20" y="21"/>
                      <a:pt x="20" y="21"/>
                    </a:cubicBezTo>
                    <a:cubicBezTo>
                      <a:pt x="16" y="17"/>
                      <a:pt x="11" y="12"/>
                      <a:pt x="6" y="9"/>
                    </a:cubicBezTo>
                    <a:cubicBezTo>
                      <a:pt x="0" y="5"/>
                      <a:pt x="4" y="12"/>
                      <a:pt x="6" y="13"/>
                    </a:cubicBezTo>
                    <a:cubicBezTo>
                      <a:pt x="9" y="15"/>
                      <a:pt x="11" y="17"/>
                      <a:pt x="13" y="18"/>
                    </a:cubicBezTo>
                    <a:cubicBezTo>
                      <a:pt x="13" y="19"/>
                      <a:pt x="14" y="21"/>
                      <a:pt x="12" y="19"/>
                    </a:cubicBezTo>
                    <a:cubicBezTo>
                      <a:pt x="17" y="24"/>
                      <a:pt x="17" y="18"/>
                      <a:pt x="24" y="26"/>
                    </a:cubicBezTo>
                    <a:cubicBezTo>
                      <a:pt x="16" y="21"/>
                      <a:pt x="25" y="29"/>
                      <a:pt x="22" y="29"/>
                    </a:cubicBezTo>
                    <a:cubicBezTo>
                      <a:pt x="20" y="28"/>
                      <a:pt x="20" y="28"/>
                      <a:pt x="20" y="28"/>
                    </a:cubicBezTo>
                    <a:cubicBezTo>
                      <a:pt x="25" y="32"/>
                      <a:pt x="32" y="37"/>
                      <a:pt x="35" y="40"/>
                    </a:cubicBezTo>
                    <a:cubicBezTo>
                      <a:pt x="36" y="39"/>
                      <a:pt x="34" y="36"/>
                      <a:pt x="38" y="40"/>
                    </a:cubicBezTo>
                    <a:cubicBezTo>
                      <a:pt x="36" y="38"/>
                      <a:pt x="38" y="38"/>
                      <a:pt x="38" y="38"/>
                    </a:cubicBezTo>
                    <a:cubicBezTo>
                      <a:pt x="33" y="34"/>
                      <a:pt x="31" y="32"/>
                      <a:pt x="28" y="31"/>
                    </a:cubicBezTo>
                    <a:cubicBezTo>
                      <a:pt x="27" y="28"/>
                      <a:pt x="30" y="32"/>
                      <a:pt x="28" y="29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2" y="24"/>
                      <a:pt x="28" y="28"/>
                      <a:pt x="24" y="24"/>
                    </a:cubicBezTo>
                    <a:cubicBezTo>
                      <a:pt x="23" y="24"/>
                      <a:pt x="20" y="22"/>
                      <a:pt x="17" y="19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15" y="18"/>
                      <a:pt x="13" y="14"/>
                      <a:pt x="13" y="16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2"/>
                      <a:pt x="9" y="10"/>
                      <a:pt x="8" y="9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10" y="0"/>
                      <a:pt x="0" y="13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3" y="14"/>
                      <a:pt x="6" y="16"/>
                      <a:pt x="10" y="19"/>
                    </a:cubicBezTo>
                    <a:cubicBezTo>
                      <a:pt x="8" y="17"/>
                      <a:pt x="11" y="18"/>
                      <a:pt x="12" y="19"/>
                    </a:cubicBezTo>
                    <a:cubicBezTo>
                      <a:pt x="9" y="15"/>
                      <a:pt x="7" y="15"/>
                      <a:pt x="4" y="14"/>
                    </a:cubicBezTo>
                    <a:cubicBezTo>
                      <a:pt x="4" y="12"/>
                      <a:pt x="10" y="15"/>
                      <a:pt x="7" y="12"/>
                    </a:cubicBezTo>
                    <a:cubicBezTo>
                      <a:pt x="10" y="16"/>
                      <a:pt x="15" y="19"/>
                      <a:pt x="15" y="22"/>
                    </a:cubicBezTo>
                    <a:cubicBezTo>
                      <a:pt x="20" y="28"/>
                      <a:pt x="23" y="28"/>
                      <a:pt x="28" y="34"/>
                    </a:cubicBezTo>
                    <a:cubicBezTo>
                      <a:pt x="27" y="34"/>
                      <a:pt x="27" y="34"/>
                      <a:pt x="27" y="34"/>
                    </a:cubicBezTo>
                    <a:cubicBezTo>
                      <a:pt x="30" y="33"/>
                      <a:pt x="31" y="39"/>
                      <a:pt x="36" y="41"/>
                    </a:cubicBezTo>
                    <a:cubicBezTo>
                      <a:pt x="34" y="38"/>
                      <a:pt x="34" y="38"/>
                      <a:pt x="34" y="38"/>
                    </a:cubicBezTo>
                    <a:cubicBezTo>
                      <a:pt x="34" y="37"/>
                      <a:pt x="36" y="39"/>
                      <a:pt x="38" y="40"/>
                    </a:cubicBezTo>
                    <a:cubicBezTo>
                      <a:pt x="37" y="40"/>
                      <a:pt x="37" y="40"/>
                      <a:pt x="38" y="41"/>
                    </a:cubicBezTo>
                    <a:cubicBezTo>
                      <a:pt x="39" y="41"/>
                      <a:pt x="45" y="46"/>
                      <a:pt x="46" y="47"/>
                    </a:cubicBezTo>
                    <a:cubicBezTo>
                      <a:pt x="44" y="44"/>
                      <a:pt x="40" y="42"/>
                      <a:pt x="37" y="40"/>
                    </a:cubicBezTo>
                    <a:cubicBezTo>
                      <a:pt x="39" y="40"/>
                      <a:pt x="39" y="39"/>
                      <a:pt x="42" y="42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34" name="Freeform 29"/>
              <p:cNvSpPr/>
              <p:nvPr/>
            </p:nvSpPr>
            <p:spPr bwMode="auto">
              <a:xfrm>
                <a:off x="906" y="1817"/>
                <a:ext cx="6" cy="3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35" name="Freeform 30"/>
              <p:cNvSpPr/>
              <p:nvPr/>
            </p:nvSpPr>
            <p:spPr bwMode="auto">
              <a:xfrm>
                <a:off x="980" y="1904"/>
                <a:ext cx="142" cy="120"/>
              </a:xfrm>
              <a:custGeom>
                <a:avLst/>
                <a:gdLst>
                  <a:gd name="T0" fmla="*/ 18 w 52"/>
                  <a:gd name="T1" fmla="*/ 14 h 44"/>
                  <a:gd name="T2" fmla="*/ 19 w 52"/>
                  <a:gd name="T3" fmla="*/ 17 h 44"/>
                  <a:gd name="T4" fmla="*/ 21 w 52"/>
                  <a:gd name="T5" fmla="*/ 14 h 44"/>
                  <a:gd name="T6" fmla="*/ 28 w 52"/>
                  <a:gd name="T7" fmla="*/ 20 h 44"/>
                  <a:gd name="T8" fmla="*/ 26 w 52"/>
                  <a:gd name="T9" fmla="*/ 22 h 44"/>
                  <a:gd name="T10" fmla="*/ 32 w 52"/>
                  <a:gd name="T11" fmla="*/ 29 h 44"/>
                  <a:gd name="T12" fmla="*/ 33 w 52"/>
                  <a:gd name="T13" fmla="*/ 27 h 44"/>
                  <a:gd name="T14" fmla="*/ 41 w 52"/>
                  <a:gd name="T15" fmla="*/ 33 h 44"/>
                  <a:gd name="T16" fmla="*/ 37 w 52"/>
                  <a:gd name="T17" fmla="*/ 31 h 44"/>
                  <a:gd name="T18" fmla="*/ 40 w 52"/>
                  <a:gd name="T19" fmla="*/ 36 h 44"/>
                  <a:gd name="T20" fmla="*/ 46 w 52"/>
                  <a:gd name="T21" fmla="*/ 41 h 44"/>
                  <a:gd name="T22" fmla="*/ 50 w 52"/>
                  <a:gd name="T23" fmla="*/ 40 h 44"/>
                  <a:gd name="T24" fmla="*/ 48 w 52"/>
                  <a:gd name="T25" fmla="*/ 38 h 44"/>
                  <a:gd name="T26" fmla="*/ 44 w 52"/>
                  <a:gd name="T27" fmla="*/ 36 h 44"/>
                  <a:gd name="T28" fmla="*/ 37 w 52"/>
                  <a:gd name="T29" fmla="*/ 34 h 44"/>
                  <a:gd name="T30" fmla="*/ 43 w 52"/>
                  <a:gd name="T31" fmla="*/ 38 h 44"/>
                  <a:gd name="T32" fmla="*/ 45 w 52"/>
                  <a:gd name="T33" fmla="*/ 37 h 44"/>
                  <a:gd name="T34" fmla="*/ 48 w 52"/>
                  <a:gd name="T35" fmla="*/ 40 h 44"/>
                  <a:gd name="T36" fmla="*/ 48 w 52"/>
                  <a:gd name="T37" fmla="*/ 40 h 44"/>
                  <a:gd name="T38" fmla="*/ 49 w 52"/>
                  <a:gd name="T39" fmla="*/ 40 h 44"/>
                  <a:gd name="T40" fmla="*/ 47 w 52"/>
                  <a:gd name="T41" fmla="*/ 41 h 44"/>
                  <a:gd name="T42" fmla="*/ 45 w 52"/>
                  <a:gd name="T43" fmla="*/ 40 h 44"/>
                  <a:gd name="T44" fmla="*/ 47 w 52"/>
                  <a:gd name="T45" fmla="*/ 42 h 44"/>
                  <a:gd name="T46" fmla="*/ 48 w 52"/>
                  <a:gd name="T47" fmla="*/ 38 h 44"/>
                  <a:gd name="T48" fmla="*/ 43 w 52"/>
                  <a:gd name="T49" fmla="*/ 33 h 44"/>
                  <a:gd name="T50" fmla="*/ 33 w 52"/>
                  <a:gd name="T51" fmla="*/ 23 h 44"/>
                  <a:gd name="T52" fmla="*/ 12 w 52"/>
                  <a:gd name="T53" fmla="*/ 4 h 44"/>
                  <a:gd name="T54" fmla="*/ 18 w 52"/>
                  <a:gd name="T55" fmla="*/ 9 h 44"/>
                  <a:gd name="T56" fmla="*/ 12 w 52"/>
                  <a:gd name="T57" fmla="*/ 5 h 44"/>
                  <a:gd name="T58" fmla="*/ 13 w 52"/>
                  <a:gd name="T59" fmla="*/ 9 h 44"/>
                  <a:gd name="T60" fmla="*/ 10 w 52"/>
                  <a:gd name="T61" fmla="*/ 6 h 44"/>
                  <a:gd name="T62" fmla="*/ 9 w 52"/>
                  <a:gd name="T63" fmla="*/ 7 h 44"/>
                  <a:gd name="T64" fmla="*/ 0 w 52"/>
                  <a:gd name="T65" fmla="*/ 0 h 44"/>
                  <a:gd name="T66" fmla="*/ 14 w 52"/>
                  <a:gd name="T67" fmla="*/ 14 h 44"/>
                  <a:gd name="T68" fmla="*/ 18 w 52"/>
                  <a:gd name="T69" fmla="*/ 1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2" h="44">
                    <a:moveTo>
                      <a:pt x="18" y="14"/>
                    </a:moveTo>
                    <a:cubicBezTo>
                      <a:pt x="21" y="17"/>
                      <a:pt x="16" y="14"/>
                      <a:pt x="19" y="17"/>
                    </a:cubicBezTo>
                    <a:cubicBezTo>
                      <a:pt x="23" y="20"/>
                      <a:pt x="17" y="12"/>
                      <a:pt x="21" y="14"/>
                    </a:cubicBezTo>
                    <a:cubicBezTo>
                      <a:pt x="22" y="17"/>
                      <a:pt x="27" y="19"/>
                      <a:pt x="28" y="20"/>
                    </a:cubicBezTo>
                    <a:cubicBezTo>
                      <a:pt x="26" y="19"/>
                      <a:pt x="25" y="21"/>
                      <a:pt x="26" y="22"/>
                    </a:cubicBezTo>
                    <a:cubicBezTo>
                      <a:pt x="27" y="23"/>
                      <a:pt x="30" y="26"/>
                      <a:pt x="32" y="29"/>
                    </a:cubicBezTo>
                    <a:cubicBezTo>
                      <a:pt x="27" y="23"/>
                      <a:pt x="37" y="32"/>
                      <a:pt x="33" y="27"/>
                    </a:cubicBezTo>
                    <a:cubicBezTo>
                      <a:pt x="34" y="26"/>
                      <a:pt x="39" y="31"/>
                      <a:pt x="41" y="33"/>
                    </a:cubicBezTo>
                    <a:cubicBezTo>
                      <a:pt x="40" y="34"/>
                      <a:pt x="39" y="32"/>
                      <a:pt x="37" y="31"/>
                    </a:cubicBezTo>
                    <a:cubicBezTo>
                      <a:pt x="35" y="31"/>
                      <a:pt x="40" y="35"/>
                      <a:pt x="40" y="36"/>
                    </a:cubicBezTo>
                    <a:cubicBezTo>
                      <a:pt x="41" y="37"/>
                      <a:pt x="44" y="39"/>
                      <a:pt x="46" y="41"/>
                    </a:cubicBezTo>
                    <a:cubicBezTo>
                      <a:pt x="47" y="40"/>
                      <a:pt x="45" y="44"/>
                      <a:pt x="50" y="40"/>
                    </a:cubicBezTo>
                    <a:cubicBezTo>
                      <a:pt x="48" y="38"/>
                      <a:pt x="48" y="38"/>
                      <a:pt x="48" y="38"/>
                    </a:cubicBezTo>
                    <a:cubicBezTo>
                      <a:pt x="44" y="36"/>
                      <a:pt x="44" y="36"/>
                      <a:pt x="44" y="36"/>
                    </a:cubicBezTo>
                    <a:cubicBezTo>
                      <a:pt x="39" y="33"/>
                      <a:pt x="36" y="31"/>
                      <a:pt x="37" y="34"/>
                    </a:cubicBezTo>
                    <a:cubicBezTo>
                      <a:pt x="38" y="36"/>
                      <a:pt x="41" y="37"/>
                      <a:pt x="43" y="38"/>
                    </a:cubicBezTo>
                    <a:cubicBezTo>
                      <a:pt x="37" y="33"/>
                      <a:pt x="44" y="37"/>
                      <a:pt x="45" y="37"/>
                    </a:cubicBezTo>
                    <a:cubicBezTo>
                      <a:pt x="46" y="38"/>
                      <a:pt x="47" y="39"/>
                      <a:pt x="48" y="40"/>
                    </a:cubicBezTo>
                    <a:cubicBezTo>
                      <a:pt x="48" y="42"/>
                      <a:pt x="47" y="39"/>
                      <a:pt x="48" y="40"/>
                    </a:cubicBezTo>
                    <a:cubicBezTo>
                      <a:pt x="49" y="40"/>
                      <a:pt x="49" y="40"/>
                      <a:pt x="49" y="40"/>
                    </a:cubicBezTo>
                    <a:cubicBezTo>
                      <a:pt x="47" y="43"/>
                      <a:pt x="48" y="41"/>
                      <a:pt x="47" y="41"/>
                    </a:cubicBezTo>
                    <a:cubicBezTo>
                      <a:pt x="45" y="40"/>
                      <a:pt x="45" y="40"/>
                      <a:pt x="45" y="40"/>
                    </a:cubicBezTo>
                    <a:cubicBezTo>
                      <a:pt x="47" y="42"/>
                      <a:pt x="47" y="42"/>
                      <a:pt x="47" y="42"/>
                    </a:cubicBezTo>
                    <a:cubicBezTo>
                      <a:pt x="52" y="38"/>
                      <a:pt x="47" y="39"/>
                      <a:pt x="48" y="38"/>
                    </a:cubicBezTo>
                    <a:cubicBezTo>
                      <a:pt x="43" y="33"/>
                      <a:pt x="43" y="33"/>
                      <a:pt x="43" y="33"/>
                    </a:cubicBezTo>
                    <a:cubicBezTo>
                      <a:pt x="40" y="30"/>
                      <a:pt x="37" y="27"/>
                      <a:pt x="33" y="23"/>
                    </a:cubicBezTo>
                    <a:cubicBezTo>
                      <a:pt x="26" y="17"/>
                      <a:pt x="19" y="10"/>
                      <a:pt x="12" y="4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7" y="9"/>
                      <a:pt x="14" y="7"/>
                      <a:pt x="12" y="5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1" y="7"/>
                      <a:pt x="10" y="6"/>
                      <a:pt x="10" y="6"/>
                    </a:cubicBezTo>
                    <a:cubicBezTo>
                      <a:pt x="8" y="4"/>
                      <a:pt x="8" y="6"/>
                      <a:pt x="9" y="7"/>
                    </a:cubicBezTo>
                    <a:cubicBezTo>
                      <a:pt x="4" y="4"/>
                      <a:pt x="4" y="2"/>
                      <a:pt x="0" y="0"/>
                    </a:cubicBezTo>
                    <a:cubicBezTo>
                      <a:pt x="6" y="8"/>
                      <a:pt x="7" y="5"/>
                      <a:pt x="14" y="14"/>
                    </a:cubicBezTo>
                    <a:lnTo>
                      <a:pt x="18" y="14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36" name="Freeform 31"/>
              <p:cNvSpPr/>
              <p:nvPr/>
            </p:nvSpPr>
            <p:spPr bwMode="auto">
              <a:xfrm>
                <a:off x="983" y="1899"/>
                <a:ext cx="8" cy="8"/>
              </a:xfrm>
              <a:custGeom>
                <a:avLst/>
                <a:gdLst>
                  <a:gd name="T0" fmla="*/ 2 w 8"/>
                  <a:gd name="T1" fmla="*/ 5 h 8"/>
                  <a:gd name="T2" fmla="*/ 8 w 8"/>
                  <a:gd name="T3" fmla="*/ 8 h 8"/>
                  <a:gd name="T4" fmla="*/ 0 w 8"/>
                  <a:gd name="T5" fmla="*/ 0 h 8"/>
                  <a:gd name="T6" fmla="*/ 2 w 8"/>
                  <a:gd name="T7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8">
                    <a:moveTo>
                      <a:pt x="2" y="5"/>
                    </a:moveTo>
                    <a:lnTo>
                      <a:pt x="8" y="8"/>
                    </a:lnTo>
                    <a:lnTo>
                      <a:pt x="0" y="0"/>
                    </a:ln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37" name="Freeform 32"/>
              <p:cNvSpPr/>
              <p:nvPr/>
            </p:nvSpPr>
            <p:spPr bwMode="auto">
              <a:xfrm>
                <a:off x="996" y="1899"/>
                <a:ext cx="9" cy="10"/>
              </a:xfrm>
              <a:custGeom>
                <a:avLst/>
                <a:gdLst>
                  <a:gd name="T0" fmla="*/ 2 w 3"/>
                  <a:gd name="T1" fmla="*/ 1 h 4"/>
                  <a:gd name="T2" fmla="*/ 0 w 3"/>
                  <a:gd name="T3" fmla="*/ 1 h 4"/>
                  <a:gd name="T4" fmla="*/ 2 w 3"/>
                  <a:gd name="T5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2" y="1"/>
                    </a:moveTo>
                    <a:cubicBezTo>
                      <a:pt x="2" y="1"/>
                      <a:pt x="1" y="0"/>
                      <a:pt x="0" y="1"/>
                    </a:cubicBezTo>
                    <a:cubicBezTo>
                      <a:pt x="3" y="4"/>
                      <a:pt x="3" y="3"/>
                      <a:pt x="2" y="1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38" name="Freeform 33"/>
              <p:cNvSpPr/>
              <p:nvPr/>
            </p:nvSpPr>
            <p:spPr bwMode="auto">
              <a:xfrm>
                <a:off x="1097" y="2007"/>
                <a:ext cx="22" cy="25"/>
              </a:xfrm>
              <a:custGeom>
                <a:avLst/>
                <a:gdLst>
                  <a:gd name="T0" fmla="*/ 1 w 8"/>
                  <a:gd name="T1" fmla="*/ 2 h 9"/>
                  <a:gd name="T2" fmla="*/ 3 w 8"/>
                  <a:gd name="T3" fmla="*/ 4 h 9"/>
                  <a:gd name="T4" fmla="*/ 4 w 8"/>
                  <a:gd name="T5" fmla="*/ 5 h 9"/>
                  <a:gd name="T6" fmla="*/ 4 w 8"/>
                  <a:gd name="T7" fmla="*/ 5 h 9"/>
                  <a:gd name="T8" fmla="*/ 4 w 8"/>
                  <a:gd name="T9" fmla="*/ 5 h 9"/>
                  <a:gd name="T10" fmla="*/ 4 w 8"/>
                  <a:gd name="T11" fmla="*/ 5 h 9"/>
                  <a:gd name="T12" fmla="*/ 4 w 8"/>
                  <a:gd name="T13" fmla="*/ 5 h 9"/>
                  <a:gd name="T14" fmla="*/ 4 w 8"/>
                  <a:gd name="T15" fmla="*/ 5 h 9"/>
                  <a:gd name="T16" fmla="*/ 8 w 8"/>
                  <a:gd name="T17" fmla="*/ 1 h 9"/>
                  <a:gd name="T18" fmla="*/ 8 w 8"/>
                  <a:gd name="T19" fmla="*/ 1 h 9"/>
                  <a:gd name="T20" fmla="*/ 8 w 8"/>
                  <a:gd name="T21" fmla="*/ 1 h 9"/>
                  <a:gd name="T22" fmla="*/ 8 w 8"/>
                  <a:gd name="T23" fmla="*/ 1 h 9"/>
                  <a:gd name="T24" fmla="*/ 7 w 8"/>
                  <a:gd name="T25" fmla="*/ 0 h 9"/>
                  <a:gd name="T26" fmla="*/ 6 w 8"/>
                  <a:gd name="T27" fmla="*/ 0 h 9"/>
                  <a:gd name="T28" fmla="*/ 7 w 8"/>
                  <a:gd name="T29" fmla="*/ 1 h 9"/>
                  <a:gd name="T30" fmla="*/ 7 w 8"/>
                  <a:gd name="T31" fmla="*/ 1 h 9"/>
                  <a:gd name="T32" fmla="*/ 7 w 8"/>
                  <a:gd name="T33" fmla="*/ 1 h 9"/>
                  <a:gd name="T34" fmla="*/ 7 w 8"/>
                  <a:gd name="T35" fmla="*/ 1 h 9"/>
                  <a:gd name="T36" fmla="*/ 7 w 8"/>
                  <a:gd name="T37" fmla="*/ 1 h 9"/>
                  <a:gd name="T38" fmla="*/ 7 w 8"/>
                  <a:gd name="T39" fmla="*/ 1 h 9"/>
                  <a:gd name="T40" fmla="*/ 4 w 8"/>
                  <a:gd name="T41" fmla="*/ 5 h 9"/>
                  <a:gd name="T42" fmla="*/ 4 w 8"/>
                  <a:gd name="T43" fmla="*/ 5 h 9"/>
                  <a:gd name="T44" fmla="*/ 4 w 8"/>
                  <a:gd name="T45" fmla="*/ 5 h 9"/>
                  <a:gd name="T46" fmla="*/ 4 w 8"/>
                  <a:gd name="T47" fmla="*/ 5 h 9"/>
                  <a:gd name="T48" fmla="*/ 4 w 8"/>
                  <a:gd name="T49" fmla="*/ 4 h 9"/>
                  <a:gd name="T50" fmla="*/ 4 w 8"/>
                  <a:gd name="T51" fmla="*/ 4 h 9"/>
                  <a:gd name="T52" fmla="*/ 3 w 8"/>
                  <a:gd name="T53" fmla="*/ 3 h 9"/>
                  <a:gd name="T54" fmla="*/ 1 w 8"/>
                  <a:gd name="T55" fmla="*/ 2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8" h="9">
                    <a:moveTo>
                      <a:pt x="1" y="2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3"/>
                      <a:pt x="0" y="9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1" y="8"/>
                      <a:pt x="5" y="3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2" y="3"/>
                      <a:pt x="1" y="2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39" name="Freeform 34"/>
              <p:cNvSpPr/>
              <p:nvPr/>
            </p:nvSpPr>
            <p:spPr bwMode="auto">
              <a:xfrm>
                <a:off x="1032" y="1953"/>
                <a:ext cx="54" cy="43"/>
              </a:xfrm>
              <a:custGeom>
                <a:avLst/>
                <a:gdLst>
                  <a:gd name="T0" fmla="*/ 0 w 20"/>
                  <a:gd name="T1" fmla="*/ 0 h 16"/>
                  <a:gd name="T2" fmla="*/ 15 w 20"/>
                  <a:gd name="T3" fmla="*/ 14 h 16"/>
                  <a:gd name="T4" fmla="*/ 18 w 20"/>
                  <a:gd name="T5" fmla="*/ 11 h 16"/>
                  <a:gd name="T6" fmla="*/ 10 w 20"/>
                  <a:gd name="T7" fmla="*/ 7 h 16"/>
                  <a:gd name="T8" fmla="*/ 1 w 20"/>
                  <a:gd name="T9" fmla="*/ 0 h 16"/>
                  <a:gd name="T10" fmla="*/ 0 w 20"/>
                  <a:gd name="T11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" h="16">
                    <a:moveTo>
                      <a:pt x="0" y="0"/>
                    </a:moveTo>
                    <a:cubicBezTo>
                      <a:pt x="6" y="6"/>
                      <a:pt x="9" y="7"/>
                      <a:pt x="15" y="14"/>
                    </a:cubicBezTo>
                    <a:cubicBezTo>
                      <a:pt x="20" y="16"/>
                      <a:pt x="16" y="11"/>
                      <a:pt x="18" y="11"/>
                    </a:cubicBezTo>
                    <a:cubicBezTo>
                      <a:pt x="15" y="8"/>
                      <a:pt x="13" y="10"/>
                      <a:pt x="10" y="7"/>
                    </a:cubicBezTo>
                    <a:cubicBezTo>
                      <a:pt x="9" y="5"/>
                      <a:pt x="4" y="3"/>
                      <a:pt x="1" y="0"/>
                    </a:cubicBezTo>
                    <a:cubicBezTo>
                      <a:pt x="1" y="0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40" name="Freeform 35"/>
              <p:cNvSpPr/>
              <p:nvPr/>
            </p:nvSpPr>
            <p:spPr bwMode="auto">
              <a:xfrm>
                <a:off x="836" y="1771"/>
                <a:ext cx="218" cy="193"/>
              </a:xfrm>
              <a:custGeom>
                <a:avLst/>
                <a:gdLst>
                  <a:gd name="T0" fmla="*/ 53 w 80"/>
                  <a:gd name="T1" fmla="*/ 46 h 71"/>
                  <a:gd name="T2" fmla="*/ 45 w 80"/>
                  <a:gd name="T3" fmla="*/ 39 h 71"/>
                  <a:gd name="T4" fmla="*/ 49 w 80"/>
                  <a:gd name="T5" fmla="*/ 42 h 71"/>
                  <a:gd name="T6" fmla="*/ 44 w 80"/>
                  <a:gd name="T7" fmla="*/ 36 h 71"/>
                  <a:gd name="T8" fmla="*/ 44 w 80"/>
                  <a:gd name="T9" fmla="*/ 37 h 71"/>
                  <a:gd name="T10" fmla="*/ 30 w 80"/>
                  <a:gd name="T11" fmla="*/ 25 h 71"/>
                  <a:gd name="T12" fmla="*/ 26 w 80"/>
                  <a:gd name="T13" fmla="*/ 24 h 71"/>
                  <a:gd name="T14" fmla="*/ 19 w 80"/>
                  <a:gd name="T15" fmla="*/ 13 h 71"/>
                  <a:gd name="T16" fmla="*/ 19 w 80"/>
                  <a:gd name="T17" fmla="*/ 18 h 71"/>
                  <a:gd name="T18" fmla="*/ 5 w 80"/>
                  <a:gd name="T19" fmla="*/ 2 h 71"/>
                  <a:gd name="T20" fmla="*/ 8 w 80"/>
                  <a:gd name="T21" fmla="*/ 5 h 71"/>
                  <a:gd name="T22" fmla="*/ 5 w 80"/>
                  <a:gd name="T23" fmla="*/ 1 h 71"/>
                  <a:gd name="T24" fmla="*/ 4 w 80"/>
                  <a:gd name="T25" fmla="*/ 0 h 71"/>
                  <a:gd name="T26" fmla="*/ 3 w 80"/>
                  <a:gd name="T27" fmla="*/ 3 h 71"/>
                  <a:gd name="T28" fmla="*/ 6 w 80"/>
                  <a:gd name="T29" fmla="*/ 5 h 71"/>
                  <a:gd name="T30" fmla="*/ 5 w 80"/>
                  <a:gd name="T31" fmla="*/ 6 h 71"/>
                  <a:gd name="T32" fmla="*/ 18 w 80"/>
                  <a:gd name="T33" fmla="*/ 16 h 71"/>
                  <a:gd name="T34" fmla="*/ 16 w 80"/>
                  <a:gd name="T35" fmla="*/ 16 h 71"/>
                  <a:gd name="T36" fmla="*/ 41 w 80"/>
                  <a:gd name="T37" fmla="*/ 35 h 71"/>
                  <a:gd name="T38" fmla="*/ 44 w 80"/>
                  <a:gd name="T39" fmla="*/ 39 h 71"/>
                  <a:gd name="T40" fmla="*/ 44 w 80"/>
                  <a:gd name="T41" fmla="*/ 34 h 71"/>
                  <a:gd name="T42" fmla="*/ 54 w 80"/>
                  <a:gd name="T43" fmla="*/ 43 h 71"/>
                  <a:gd name="T44" fmla="*/ 50 w 80"/>
                  <a:gd name="T45" fmla="*/ 43 h 71"/>
                  <a:gd name="T46" fmla="*/ 56 w 80"/>
                  <a:gd name="T47" fmla="*/ 47 h 71"/>
                  <a:gd name="T48" fmla="*/ 59 w 80"/>
                  <a:gd name="T49" fmla="*/ 52 h 71"/>
                  <a:gd name="T50" fmla="*/ 71 w 80"/>
                  <a:gd name="T51" fmla="*/ 58 h 71"/>
                  <a:gd name="T52" fmla="*/ 78 w 80"/>
                  <a:gd name="T53" fmla="*/ 64 h 71"/>
                  <a:gd name="T54" fmla="*/ 75 w 80"/>
                  <a:gd name="T55" fmla="*/ 58 h 71"/>
                  <a:gd name="T56" fmla="*/ 40 w 80"/>
                  <a:gd name="T57" fmla="*/ 29 h 71"/>
                  <a:gd name="T58" fmla="*/ 30 w 80"/>
                  <a:gd name="T59" fmla="*/ 23 h 71"/>
                  <a:gd name="T60" fmla="*/ 30 w 80"/>
                  <a:gd name="T61" fmla="*/ 20 h 71"/>
                  <a:gd name="T62" fmla="*/ 29 w 80"/>
                  <a:gd name="T63" fmla="*/ 21 h 71"/>
                  <a:gd name="T64" fmla="*/ 24 w 80"/>
                  <a:gd name="T65" fmla="*/ 16 h 71"/>
                  <a:gd name="T66" fmla="*/ 20 w 80"/>
                  <a:gd name="T67" fmla="*/ 14 h 71"/>
                  <a:gd name="T68" fmla="*/ 18 w 80"/>
                  <a:gd name="T69" fmla="*/ 10 h 71"/>
                  <a:gd name="T70" fmla="*/ 4 w 80"/>
                  <a:gd name="T71" fmla="*/ 0 h 71"/>
                  <a:gd name="T72" fmla="*/ 15 w 80"/>
                  <a:gd name="T73" fmla="*/ 14 h 71"/>
                  <a:gd name="T74" fmla="*/ 42 w 80"/>
                  <a:gd name="T75" fmla="*/ 40 h 71"/>
                  <a:gd name="T76" fmla="*/ 41 w 80"/>
                  <a:gd name="T77" fmla="*/ 38 h 71"/>
                  <a:gd name="T78" fmla="*/ 62 w 80"/>
                  <a:gd name="T79" fmla="*/ 56 h 71"/>
                  <a:gd name="T80" fmla="*/ 66 w 80"/>
                  <a:gd name="T81" fmla="*/ 57 h 71"/>
                  <a:gd name="T82" fmla="*/ 63 w 80"/>
                  <a:gd name="T83" fmla="*/ 59 h 71"/>
                  <a:gd name="T84" fmla="*/ 70 w 80"/>
                  <a:gd name="T85" fmla="*/ 64 h 71"/>
                  <a:gd name="T86" fmla="*/ 66 w 80"/>
                  <a:gd name="T87" fmla="*/ 60 h 71"/>
                  <a:gd name="T88" fmla="*/ 73 w 80"/>
                  <a:gd name="T89" fmla="*/ 67 h 71"/>
                  <a:gd name="T90" fmla="*/ 70 w 80"/>
                  <a:gd name="T91" fmla="*/ 60 h 71"/>
                  <a:gd name="T92" fmla="*/ 54 w 80"/>
                  <a:gd name="T93" fmla="*/ 44 h 71"/>
                  <a:gd name="T94" fmla="*/ 53 w 80"/>
                  <a:gd name="T95" fmla="*/ 46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80" h="71">
                    <a:moveTo>
                      <a:pt x="53" y="46"/>
                    </a:moveTo>
                    <a:cubicBezTo>
                      <a:pt x="50" y="43"/>
                      <a:pt x="47" y="42"/>
                      <a:pt x="45" y="39"/>
                    </a:cubicBezTo>
                    <a:cubicBezTo>
                      <a:pt x="46" y="39"/>
                      <a:pt x="48" y="40"/>
                      <a:pt x="49" y="42"/>
                    </a:cubicBezTo>
                    <a:cubicBezTo>
                      <a:pt x="49" y="39"/>
                      <a:pt x="46" y="39"/>
                      <a:pt x="44" y="36"/>
                    </a:cubicBezTo>
                    <a:cubicBezTo>
                      <a:pt x="44" y="36"/>
                      <a:pt x="45" y="37"/>
                      <a:pt x="44" y="37"/>
                    </a:cubicBezTo>
                    <a:cubicBezTo>
                      <a:pt x="37" y="30"/>
                      <a:pt x="39" y="34"/>
                      <a:pt x="30" y="25"/>
                    </a:cubicBezTo>
                    <a:cubicBezTo>
                      <a:pt x="28" y="24"/>
                      <a:pt x="27" y="23"/>
                      <a:pt x="26" y="24"/>
                    </a:cubicBezTo>
                    <a:cubicBezTo>
                      <a:pt x="22" y="17"/>
                      <a:pt x="24" y="20"/>
                      <a:pt x="19" y="13"/>
                    </a:cubicBezTo>
                    <a:cubicBezTo>
                      <a:pt x="19" y="14"/>
                      <a:pt x="20" y="17"/>
                      <a:pt x="19" y="18"/>
                    </a:cubicBezTo>
                    <a:cubicBezTo>
                      <a:pt x="11" y="7"/>
                      <a:pt x="9" y="9"/>
                      <a:pt x="5" y="2"/>
                    </a:cubicBezTo>
                    <a:cubicBezTo>
                      <a:pt x="6" y="3"/>
                      <a:pt x="7" y="3"/>
                      <a:pt x="8" y="5"/>
                    </a:cubicBezTo>
                    <a:cubicBezTo>
                      <a:pt x="8" y="4"/>
                      <a:pt x="7" y="3"/>
                      <a:pt x="5" y="1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0" y="4"/>
                      <a:pt x="4" y="2"/>
                      <a:pt x="3" y="3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8" y="8"/>
                      <a:pt x="15" y="11"/>
                      <a:pt x="18" y="16"/>
                    </a:cubicBezTo>
                    <a:cubicBezTo>
                      <a:pt x="16" y="16"/>
                      <a:pt x="16" y="16"/>
                      <a:pt x="16" y="16"/>
                    </a:cubicBezTo>
                    <a:cubicBezTo>
                      <a:pt x="25" y="21"/>
                      <a:pt x="34" y="29"/>
                      <a:pt x="41" y="35"/>
                    </a:cubicBezTo>
                    <a:cubicBezTo>
                      <a:pt x="44" y="39"/>
                      <a:pt x="44" y="39"/>
                      <a:pt x="44" y="39"/>
                    </a:cubicBezTo>
                    <a:cubicBezTo>
                      <a:pt x="54" y="46"/>
                      <a:pt x="36" y="30"/>
                      <a:pt x="44" y="34"/>
                    </a:cubicBezTo>
                    <a:cubicBezTo>
                      <a:pt x="43" y="38"/>
                      <a:pt x="49" y="38"/>
                      <a:pt x="54" y="43"/>
                    </a:cubicBezTo>
                    <a:cubicBezTo>
                      <a:pt x="56" y="47"/>
                      <a:pt x="48" y="39"/>
                      <a:pt x="50" y="43"/>
                    </a:cubicBezTo>
                    <a:cubicBezTo>
                      <a:pt x="52" y="43"/>
                      <a:pt x="53" y="45"/>
                      <a:pt x="56" y="47"/>
                    </a:cubicBezTo>
                    <a:cubicBezTo>
                      <a:pt x="55" y="48"/>
                      <a:pt x="62" y="52"/>
                      <a:pt x="59" y="52"/>
                    </a:cubicBezTo>
                    <a:cubicBezTo>
                      <a:pt x="71" y="58"/>
                      <a:pt x="71" y="58"/>
                      <a:pt x="71" y="58"/>
                    </a:cubicBezTo>
                    <a:cubicBezTo>
                      <a:pt x="72" y="60"/>
                      <a:pt x="75" y="63"/>
                      <a:pt x="78" y="64"/>
                    </a:cubicBezTo>
                    <a:cubicBezTo>
                      <a:pt x="72" y="60"/>
                      <a:pt x="80" y="64"/>
                      <a:pt x="75" y="58"/>
                    </a:cubicBezTo>
                    <a:cubicBezTo>
                      <a:pt x="65" y="51"/>
                      <a:pt x="50" y="39"/>
                      <a:pt x="40" y="29"/>
                    </a:cubicBezTo>
                    <a:cubicBezTo>
                      <a:pt x="37" y="29"/>
                      <a:pt x="33" y="23"/>
                      <a:pt x="30" y="23"/>
                    </a:cubicBezTo>
                    <a:cubicBezTo>
                      <a:pt x="30" y="22"/>
                      <a:pt x="30" y="21"/>
                      <a:pt x="30" y="20"/>
                    </a:cubicBezTo>
                    <a:cubicBezTo>
                      <a:pt x="22" y="14"/>
                      <a:pt x="31" y="22"/>
                      <a:pt x="29" y="21"/>
                    </a:cubicBezTo>
                    <a:cubicBezTo>
                      <a:pt x="25" y="19"/>
                      <a:pt x="24" y="16"/>
                      <a:pt x="24" y="16"/>
                    </a:cubicBezTo>
                    <a:cubicBezTo>
                      <a:pt x="19" y="11"/>
                      <a:pt x="23" y="16"/>
                      <a:pt x="20" y="14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4" y="7"/>
                      <a:pt x="9" y="4"/>
                      <a:pt x="4" y="0"/>
                    </a:cubicBezTo>
                    <a:cubicBezTo>
                      <a:pt x="3" y="7"/>
                      <a:pt x="11" y="9"/>
                      <a:pt x="15" y="14"/>
                    </a:cubicBezTo>
                    <a:cubicBezTo>
                      <a:pt x="24" y="23"/>
                      <a:pt x="33" y="32"/>
                      <a:pt x="42" y="40"/>
                    </a:cubicBezTo>
                    <a:cubicBezTo>
                      <a:pt x="41" y="38"/>
                      <a:pt x="41" y="38"/>
                      <a:pt x="41" y="38"/>
                    </a:cubicBezTo>
                    <a:cubicBezTo>
                      <a:pt x="49" y="46"/>
                      <a:pt x="57" y="47"/>
                      <a:pt x="62" y="56"/>
                    </a:cubicBezTo>
                    <a:cubicBezTo>
                      <a:pt x="66" y="57"/>
                      <a:pt x="66" y="57"/>
                      <a:pt x="66" y="57"/>
                    </a:cubicBezTo>
                    <a:cubicBezTo>
                      <a:pt x="64" y="56"/>
                      <a:pt x="66" y="60"/>
                      <a:pt x="63" y="59"/>
                    </a:cubicBezTo>
                    <a:cubicBezTo>
                      <a:pt x="65" y="60"/>
                      <a:pt x="67" y="63"/>
                      <a:pt x="70" y="64"/>
                    </a:cubicBezTo>
                    <a:cubicBezTo>
                      <a:pt x="66" y="60"/>
                      <a:pt x="66" y="60"/>
                      <a:pt x="66" y="60"/>
                    </a:cubicBezTo>
                    <a:cubicBezTo>
                      <a:pt x="70" y="62"/>
                      <a:pt x="73" y="65"/>
                      <a:pt x="73" y="67"/>
                    </a:cubicBezTo>
                    <a:cubicBezTo>
                      <a:pt x="80" y="71"/>
                      <a:pt x="71" y="62"/>
                      <a:pt x="70" y="60"/>
                    </a:cubicBezTo>
                    <a:cubicBezTo>
                      <a:pt x="60" y="54"/>
                      <a:pt x="63" y="50"/>
                      <a:pt x="54" y="44"/>
                    </a:cubicBezTo>
                    <a:cubicBezTo>
                      <a:pt x="49" y="40"/>
                      <a:pt x="54" y="46"/>
                      <a:pt x="53" y="46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41" name="Freeform 36"/>
              <p:cNvSpPr/>
              <p:nvPr/>
            </p:nvSpPr>
            <p:spPr bwMode="auto">
              <a:xfrm>
                <a:off x="1002" y="1928"/>
                <a:ext cx="5" cy="3"/>
              </a:xfrm>
              <a:custGeom>
                <a:avLst/>
                <a:gdLst>
                  <a:gd name="T0" fmla="*/ 0 w 5"/>
                  <a:gd name="T1" fmla="*/ 0 h 3"/>
                  <a:gd name="T2" fmla="*/ 5 w 5"/>
                  <a:gd name="T3" fmla="*/ 3 h 3"/>
                  <a:gd name="T4" fmla="*/ 0 w 5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3">
                    <a:moveTo>
                      <a:pt x="0" y="0"/>
                    </a:moveTo>
                    <a:lnTo>
                      <a:pt x="5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42" name="Freeform 37"/>
              <p:cNvSpPr/>
              <p:nvPr/>
            </p:nvSpPr>
            <p:spPr bwMode="auto">
              <a:xfrm>
                <a:off x="1048" y="1945"/>
                <a:ext cx="8" cy="8"/>
              </a:xfrm>
              <a:custGeom>
                <a:avLst/>
                <a:gdLst>
                  <a:gd name="T0" fmla="*/ 0 w 3"/>
                  <a:gd name="T1" fmla="*/ 0 h 3"/>
                  <a:gd name="T2" fmla="*/ 2 w 3"/>
                  <a:gd name="T3" fmla="*/ 2 h 3"/>
                  <a:gd name="T4" fmla="*/ 0 w 3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cubicBezTo>
                      <a:pt x="0" y="1"/>
                      <a:pt x="1" y="1"/>
                      <a:pt x="2" y="2"/>
                    </a:cubicBezTo>
                    <a:cubicBezTo>
                      <a:pt x="3" y="3"/>
                      <a:pt x="2" y="2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43" name="Rectangle 38"/>
              <p:cNvSpPr>
                <a:spLocks noChangeArrowheads="1"/>
              </p:cNvSpPr>
              <p:nvPr/>
            </p:nvSpPr>
            <p:spPr bwMode="auto">
              <a:xfrm>
                <a:off x="1034" y="1953"/>
                <a:ext cx="1" cy="1"/>
              </a:xfrm>
              <a:prstGeom prst="rect">
                <a:avLst/>
              </a:pr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44" name="Freeform 39"/>
              <p:cNvSpPr/>
              <p:nvPr/>
            </p:nvSpPr>
            <p:spPr bwMode="auto">
              <a:xfrm>
                <a:off x="1045" y="1948"/>
                <a:ext cx="6" cy="5"/>
              </a:xfrm>
              <a:custGeom>
                <a:avLst/>
                <a:gdLst>
                  <a:gd name="T0" fmla="*/ 6 w 6"/>
                  <a:gd name="T1" fmla="*/ 5 h 5"/>
                  <a:gd name="T2" fmla="*/ 0 w 6"/>
                  <a:gd name="T3" fmla="*/ 0 h 5"/>
                  <a:gd name="T4" fmla="*/ 0 w 6"/>
                  <a:gd name="T5" fmla="*/ 2 h 5"/>
                  <a:gd name="T6" fmla="*/ 6 w 6"/>
                  <a:gd name="T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5">
                    <a:moveTo>
                      <a:pt x="6" y="5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6" y="5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45" name="Freeform 40"/>
              <p:cNvSpPr/>
              <p:nvPr/>
            </p:nvSpPr>
            <p:spPr bwMode="auto">
              <a:xfrm>
                <a:off x="1108" y="1994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46" name="Freeform 41"/>
              <p:cNvSpPr/>
              <p:nvPr/>
            </p:nvSpPr>
            <p:spPr bwMode="auto">
              <a:xfrm>
                <a:off x="931" y="1841"/>
                <a:ext cx="5" cy="3"/>
              </a:xfrm>
              <a:custGeom>
                <a:avLst/>
                <a:gdLst>
                  <a:gd name="T0" fmla="*/ 0 w 5"/>
                  <a:gd name="T1" fmla="*/ 0 h 3"/>
                  <a:gd name="T2" fmla="*/ 5 w 5"/>
                  <a:gd name="T3" fmla="*/ 3 h 3"/>
                  <a:gd name="T4" fmla="*/ 0 w 5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3">
                    <a:moveTo>
                      <a:pt x="0" y="0"/>
                    </a:moveTo>
                    <a:lnTo>
                      <a:pt x="5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47" name="Freeform 42"/>
              <p:cNvSpPr/>
              <p:nvPr/>
            </p:nvSpPr>
            <p:spPr bwMode="auto">
              <a:xfrm>
                <a:off x="833" y="1763"/>
                <a:ext cx="275" cy="244"/>
              </a:xfrm>
              <a:custGeom>
                <a:avLst/>
                <a:gdLst>
                  <a:gd name="T0" fmla="*/ 47 w 101"/>
                  <a:gd name="T1" fmla="*/ 48 h 90"/>
                  <a:gd name="T2" fmla="*/ 41 w 101"/>
                  <a:gd name="T3" fmla="*/ 46 h 90"/>
                  <a:gd name="T4" fmla="*/ 50 w 101"/>
                  <a:gd name="T5" fmla="*/ 54 h 90"/>
                  <a:gd name="T6" fmla="*/ 65 w 101"/>
                  <a:gd name="T7" fmla="*/ 64 h 90"/>
                  <a:gd name="T8" fmla="*/ 83 w 101"/>
                  <a:gd name="T9" fmla="*/ 78 h 90"/>
                  <a:gd name="T10" fmla="*/ 91 w 101"/>
                  <a:gd name="T11" fmla="*/ 85 h 90"/>
                  <a:gd name="T12" fmla="*/ 92 w 101"/>
                  <a:gd name="T13" fmla="*/ 83 h 90"/>
                  <a:gd name="T14" fmla="*/ 73 w 101"/>
                  <a:gd name="T15" fmla="*/ 68 h 90"/>
                  <a:gd name="T16" fmla="*/ 54 w 101"/>
                  <a:gd name="T17" fmla="*/ 50 h 90"/>
                  <a:gd name="T18" fmla="*/ 48 w 101"/>
                  <a:gd name="T19" fmla="*/ 43 h 90"/>
                  <a:gd name="T20" fmla="*/ 35 w 101"/>
                  <a:gd name="T21" fmla="*/ 32 h 90"/>
                  <a:gd name="T22" fmla="*/ 19 w 101"/>
                  <a:gd name="T23" fmla="*/ 16 h 90"/>
                  <a:gd name="T24" fmla="*/ 5 w 101"/>
                  <a:gd name="T25" fmla="*/ 10 h 90"/>
                  <a:gd name="T26" fmla="*/ 20 w 101"/>
                  <a:gd name="T27" fmla="*/ 16 h 90"/>
                  <a:gd name="T28" fmla="*/ 2 w 101"/>
                  <a:gd name="T29" fmla="*/ 3 h 90"/>
                  <a:gd name="T30" fmla="*/ 7 w 101"/>
                  <a:gd name="T31" fmla="*/ 10 h 90"/>
                  <a:gd name="T32" fmla="*/ 22 w 101"/>
                  <a:gd name="T33" fmla="*/ 22 h 90"/>
                  <a:gd name="T34" fmla="*/ 42 w 101"/>
                  <a:gd name="T35" fmla="*/ 37 h 90"/>
                  <a:gd name="T36" fmla="*/ 68 w 101"/>
                  <a:gd name="T37" fmla="*/ 57 h 90"/>
                  <a:gd name="T38" fmla="*/ 55 w 101"/>
                  <a:gd name="T39" fmla="*/ 52 h 90"/>
                  <a:gd name="T40" fmla="*/ 69 w 101"/>
                  <a:gd name="T41" fmla="*/ 64 h 90"/>
                  <a:gd name="T42" fmla="*/ 80 w 101"/>
                  <a:gd name="T43" fmla="*/ 72 h 90"/>
                  <a:gd name="T44" fmla="*/ 85 w 101"/>
                  <a:gd name="T45" fmla="*/ 71 h 90"/>
                  <a:gd name="T46" fmla="*/ 100 w 101"/>
                  <a:gd name="T47" fmla="*/ 87 h 90"/>
                  <a:gd name="T48" fmla="*/ 96 w 101"/>
                  <a:gd name="T49" fmla="*/ 85 h 90"/>
                  <a:gd name="T50" fmla="*/ 94 w 101"/>
                  <a:gd name="T51" fmla="*/ 78 h 90"/>
                  <a:gd name="T52" fmla="*/ 89 w 101"/>
                  <a:gd name="T53" fmla="*/ 74 h 90"/>
                  <a:gd name="T54" fmla="*/ 76 w 101"/>
                  <a:gd name="T55" fmla="*/ 64 h 90"/>
                  <a:gd name="T56" fmla="*/ 66 w 101"/>
                  <a:gd name="T57" fmla="*/ 54 h 90"/>
                  <a:gd name="T58" fmla="*/ 49 w 101"/>
                  <a:gd name="T59" fmla="*/ 39 h 90"/>
                  <a:gd name="T60" fmla="*/ 35 w 101"/>
                  <a:gd name="T61" fmla="*/ 28 h 90"/>
                  <a:gd name="T62" fmla="*/ 34 w 101"/>
                  <a:gd name="T63" fmla="*/ 27 h 90"/>
                  <a:gd name="T64" fmla="*/ 30 w 101"/>
                  <a:gd name="T65" fmla="*/ 23 h 90"/>
                  <a:gd name="T66" fmla="*/ 19 w 101"/>
                  <a:gd name="T67" fmla="*/ 14 h 90"/>
                  <a:gd name="T68" fmla="*/ 6 w 101"/>
                  <a:gd name="T69" fmla="*/ 5 h 90"/>
                  <a:gd name="T70" fmla="*/ 6 w 101"/>
                  <a:gd name="T71" fmla="*/ 9 h 90"/>
                  <a:gd name="T72" fmla="*/ 15 w 101"/>
                  <a:gd name="T73" fmla="*/ 17 h 90"/>
                  <a:gd name="T74" fmla="*/ 22 w 101"/>
                  <a:gd name="T75" fmla="*/ 23 h 90"/>
                  <a:gd name="T76" fmla="*/ 33 w 101"/>
                  <a:gd name="T77" fmla="*/ 35 h 90"/>
                  <a:gd name="T78" fmla="*/ 58 w 101"/>
                  <a:gd name="T79" fmla="*/ 55 h 90"/>
                  <a:gd name="T80" fmla="*/ 60 w 101"/>
                  <a:gd name="T81" fmla="*/ 59 h 90"/>
                  <a:gd name="T82" fmla="*/ 73 w 101"/>
                  <a:gd name="T83" fmla="*/ 72 h 90"/>
                  <a:gd name="T84" fmla="*/ 90 w 101"/>
                  <a:gd name="T85" fmla="*/ 85 h 90"/>
                  <a:gd name="T86" fmla="*/ 92 w 101"/>
                  <a:gd name="T87" fmla="*/ 82 h 90"/>
                  <a:gd name="T88" fmla="*/ 91 w 101"/>
                  <a:gd name="T89" fmla="*/ 84 h 90"/>
                  <a:gd name="T90" fmla="*/ 87 w 101"/>
                  <a:gd name="T91" fmla="*/ 79 h 90"/>
                  <a:gd name="T92" fmla="*/ 85 w 101"/>
                  <a:gd name="T93" fmla="*/ 78 h 90"/>
                  <a:gd name="T94" fmla="*/ 62 w 101"/>
                  <a:gd name="T95" fmla="*/ 56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01" h="90">
                    <a:moveTo>
                      <a:pt x="62" y="56"/>
                    </a:moveTo>
                    <a:cubicBezTo>
                      <a:pt x="57" y="53"/>
                      <a:pt x="51" y="49"/>
                      <a:pt x="47" y="48"/>
                    </a:cubicBezTo>
                    <a:cubicBezTo>
                      <a:pt x="48" y="47"/>
                      <a:pt x="48" y="47"/>
                      <a:pt x="48" y="47"/>
                    </a:cubicBezTo>
                    <a:cubicBezTo>
                      <a:pt x="45" y="46"/>
                      <a:pt x="37" y="41"/>
                      <a:pt x="41" y="46"/>
                    </a:cubicBezTo>
                    <a:cubicBezTo>
                      <a:pt x="42" y="46"/>
                      <a:pt x="42" y="46"/>
                      <a:pt x="42" y="46"/>
                    </a:cubicBezTo>
                    <a:cubicBezTo>
                      <a:pt x="49" y="49"/>
                      <a:pt x="45" y="50"/>
                      <a:pt x="50" y="54"/>
                    </a:cubicBezTo>
                    <a:cubicBezTo>
                      <a:pt x="55" y="58"/>
                      <a:pt x="60" y="58"/>
                      <a:pt x="64" y="62"/>
                    </a:cubicBezTo>
                    <a:cubicBezTo>
                      <a:pt x="66" y="63"/>
                      <a:pt x="66" y="64"/>
                      <a:pt x="65" y="64"/>
                    </a:cubicBezTo>
                    <a:cubicBezTo>
                      <a:pt x="69" y="67"/>
                      <a:pt x="73" y="67"/>
                      <a:pt x="76" y="69"/>
                    </a:cubicBezTo>
                    <a:cubicBezTo>
                      <a:pt x="75" y="72"/>
                      <a:pt x="79" y="75"/>
                      <a:pt x="83" y="78"/>
                    </a:cubicBezTo>
                    <a:cubicBezTo>
                      <a:pt x="85" y="79"/>
                      <a:pt x="87" y="81"/>
                      <a:pt x="89" y="83"/>
                    </a:cubicBezTo>
                    <a:cubicBezTo>
                      <a:pt x="91" y="85"/>
                      <a:pt x="91" y="85"/>
                      <a:pt x="91" y="85"/>
                    </a:cubicBezTo>
                    <a:cubicBezTo>
                      <a:pt x="92" y="84"/>
                      <a:pt x="90" y="87"/>
                      <a:pt x="93" y="84"/>
                    </a:cubicBezTo>
                    <a:cubicBezTo>
                      <a:pt x="92" y="83"/>
                      <a:pt x="92" y="83"/>
                      <a:pt x="92" y="83"/>
                    </a:cubicBezTo>
                    <a:cubicBezTo>
                      <a:pt x="91" y="82"/>
                      <a:pt x="90" y="81"/>
                      <a:pt x="90" y="80"/>
                    </a:cubicBezTo>
                    <a:cubicBezTo>
                      <a:pt x="85" y="77"/>
                      <a:pt x="79" y="72"/>
                      <a:pt x="73" y="68"/>
                    </a:cubicBezTo>
                    <a:cubicBezTo>
                      <a:pt x="77" y="70"/>
                      <a:pt x="69" y="64"/>
                      <a:pt x="71" y="64"/>
                    </a:cubicBezTo>
                    <a:cubicBezTo>
                      <a:pt x="67" y="65"/>
                      <a:pt x="57" y="48"/>
                      <a:pt x="54" y="50"/>
                    </a:cubicBezTo>
                    <a:cubicBezTo>
                      <a:pt x="48" y="43"/>
                      <a:pt x="53" y="50"/>
                      <a:pt x="46" y="42"/>
                    </a:cubicBezTo>
                    <a:cubicBezTo>
                      <a:pt x="46" y="41"/>
                      <a:pt x="48" y="43"/>
                      <a:pt x="48" y="43"/>
                    </a:cubicBezTo>
                    <a:cubicBezTo>
                      <a:pt x="46" y="39"/>
                      <a:pt x="42" y="40"/>
                      <a:pt x="41" y="36"/>
                    </a:cubicBezTo>
                    <a:cubicBezTo>
                      <a:pt x="35" y="29"/>
                      <a:pt x="39" y="35"/>
                      <a:pt x="35" y="32"/>
                    </a:cubicBezTo>
                    <a:cubicBezTo>
                      <a:pt x="28" y="25"/>
                      <a:pt x="31" y="27"/>
                      <a:pt x="28" y="22"/>
                    </a:cubicBezTo>
                    <a:cubicBezTo>
                      <a:pt x="26" y="23"/>
                      <a:pt x="23" y="19"/>
                      <a:pt x="19" y="16"/>
                    </a:cubicBezTo>
                    <a:cubicBezTo>
                      <a:pt x="19" y="17"/>
                      <a:pt x="24" y="22"/>
                      <a:pt x="20" y="19"/>
                    </a:cubicBezTo>
                    <a:cubicBezTo>
                      <a:pt x="12" y="12"/>
                      <a:pt x="13" y="15"/>
                      <a:pt x="5" y="10"/>
                    </a:cubicBezTo>
                    <a:cubicBezTo>
                      <a:pt x="2" y="5"/>
                      <a:pt x="13" y="15"/>
                      <a:pt x="7" y="9"/>
                    </a:cubicBezTo>
                    <a:cubicBezTo>
                      <a:pt x="13" y="11"/>
                      <a:pt x="16" y="15"/>
                      <a:pt x="20" y="16"/>
                    </a:cubicBezTo>
                    <a:cubicBezTo>
                      <a:pt x="17" y="13"/>
                      <a:pt x="13" y="10"/>
                      <a:pt x="9" y="7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6"/>
                      <a:pt x="6" y="6"/>
                      <a:pt x="7" y="8"/>
                    </a:cubicBezTo>
                    <a:cubicBezTo>
                      <a:pt x="11" y="11"/>
                      <a:pt x="4" y="7"/>
                      <a:pt x="7" y="10"/>
                    </a:cubicBezTo>
                    <a:cubicBezTo>
                      <a:pt x="14" y="16"/>
                      <a:pt x="19" y="17"/>
                      <a:pt x="24" y="23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7" y="24"/>
                      <a:pt x="34" y="34"/>
                      <a:pt x="41" y="39"/>
                    </a:cubicBezTo>
                    <a:cubicBezTo>
                      <a:pt x="41" y="38"/>
                      <a:pt x="41" y="37"/>
                      <a:pt x="42" y="37"/>
                    </a:cubicBezTo>
                    <a:cubicBezTo>
                      <a:pt x="40" y="39"/>
                      <a:pt x="52" y="44"/>
                      <a:pt x="57" y="51"/>
                    </a:cubicBezTo>
                    <a:cubicBezTo>
                      <a:pt x="57" y="49"/>
                      <a:pt x="64" y="54"/>
                      <a:pt x="68" y="57"/>
                    </a:cubicBezTo>
                    <a:cubicBezTo>
                      <a:pt x="70" y="59"/>
                      <a:pt x="69" y="59"/>
                      <a:pt x="68" y="59"/>
                    </a:cubicBezTo>
                    <a:cubicBezTo>
                      <a:pt x="63" y="53"/>
                      <a:pt x="61" y="56"/>
                      <a:pt x="55" y="52"/>
                    </a:cubicBezTo>
                    <a:cubicBezTo>
                      <a:pt x="60" y="55"/>
                      <a:pt x="66" y="62"/>
                      <a:pt x="71" y="64"/>
                    </a:cubicBezTo>
                    <a:cubicBezTo>
                      <a:pt x="69" y="64"/>
                      <a:pt x="69" y="64"/>
                      <a:pt x="69" y="64"/>
                    </a:cubicBezTo>
                    <a:cubicBezTo>
                      <a:pt x="75" y="69"/>
                      <a:pt x="76" y="66"/>
                      <a:pt x="81" y="72"/>
                    </a:cubicBezTo>
                    <a:cubicBezTo>
                      <a:pt x="80" y="72"/>
                      <a:pt x="80" y="72"/>
                      <a:pt x="80" y="72"/>
                    </a:cubicBezTo>
                    <a:cubicBezTo>
                      <a:pt x="86" y="77"/>
                      <a:pt x="93" y="83"/>
                      <a:pt x="100" y="89"/>
                    </a:cubicBezTo>
                    <a:cubicBezTo>
                      <a:pt x="99" y="80"/>
                      <a:pt x="90" y="75"/>
                      <a:pt x="85" y="71"/>
                    </a:cubicBezTo>
                    <a:cubicBezTo>
                      <a:pt x="84" y="71"/>
                      <a:pt x="87" y="77"/>
                      <a:pt x="87" y="78"/>
                    </a:cubicBezTo>
                    <a:cubicBezTo>
                      <a:pt x="92" y="82"/>
                      <a:pt x="98" y="88"/>
                      <a:pt x="100" y="87"/>
                    </a:cubicBezTo>
                    <a:cubicBezTo>
                      <a:pt x="101" y="86"/>
                      <a:pt x="101" y="86"/>
                      <a:pt x="101" y="86"/>
                    </a:cubicBezTo>
                    <a:cubicBezTo>
                      <a:pt x="99" y="86"/>
                      <a:pt x="93" y="82"/>
                      <a:pt x="96" y="85"/>
                    </a:cubicBezTo>
                    <a:cubicBezTo>
                      <a:pt x="91" y="82"/>
                      <a:pt x="94" y="81"/>
                      <a:pt x="89" y="78"/>
                    </a:cubicBezTo>
                    <a:cubicBezTo>
                      <a:pt x="90" y="77"/>
                      <a:pt x="93" y="79"/>
                      <a:pt x="94" y="78"/>
                    </a:cubicBezTo>
                    <a:cubicBezTo>
                      <a:pt x="90" y="76"/>
                      <a:pt x="90" y="76"/>
                      <a:pt x="90" y="76"/>
                    </a:cubicBezTo>
                    <a:cubicBezTo>
                      <a:pt x="91" y="76"/>
                      <a:pt x="88" y="74"/>
                      <a:pt x="89" y="74"/>
                    </a:cubicBezTo>
                    <a:cubicBezTo>
                      <a:pt x="81" y="70"/>
                      <a:pt x="80" y="65"/>
                      <a:pt x="72" y="60"/>
                    </a:cubicBezTo>
                    <a:cubicBezTo>
                      <a:pt x="76" y="64"/>
                      <a:pt x="76" y="64"/>
                      <a:pt x="76" y="64"/>
                    </a:cubicBezTo>
                    <a:cubicBezTo>
                      <a:pt x="76" y="64"/>
                      <a:pt x="73" y="62"/>
                      <a:pt x="71" y="61"/>
                    </a:cubicBezTo>
                    <a:cubicBezTo>
                      <a:pt x="70" y="58"/>
                      <a:pt x="69" y="58"/>
                      <a:pt x="66" y="54"/>
                    </a:cubicBezTo>
                    <a:cubicBezTo>
                      <a:pt x="62" y="52"/>
                      <a:pt x="59" y="52"/>
                      <a:pt x="55" y="48"/>
                    </a:cubicBezTo>
                    <a:cubicBezTo>
                      <a:pt x="57" y="48"/>
                      <a:pt x="49" y="41"/>
                      <a:pt x="49" y="39"/>
                    </a:cubicBezTo>
                    <a:cubicBezTo>
                      <a:pt x="47" y="40"/>
                      <a:pt x="41" y="33"/>
                      <a:pt x="39" y="33"/>
                    </a:cubicBezTo>
                    <a:cubicBezTo>
                      <a:pt x="37" y="31"/>
                      <a:pt x="34" y="28"/>
                      <a:pt x="35" y="28"/>
                    </a:cubicBezTo>
                    <a:cubicBezTo>
                      <a:pt x="35" y="28"/>
                      <a:pt x="36" y="28"/>
                      <a:pt x="36" y="29"/>
                    </a:cubicBezTo>
                    <a:cubicBezTo>
                      <a:pt x="34" y="27"/>
                      <a:pt x="34" y="27"/>
                      <a:pt x="34" y="27"/>
                    </a:cubicBezTo>
                    <a:cubicBezTo>
                      <a:pt x="35" y="27"/>
                      <a:pt x="35" y="27"/>
                      <a:pt x="35" y="27"/>
                    </a:cubicBezTo>
                    <a:cubicBezTo>
                      <a:pt x="33" y="25"/>
                      <a:pt x="32" y="26"/>
                      <a:pt x="30" y="23"/>
                    </a:cubicBezTo>
                    <a:cubicBezTo>
                      <a:pt x="30" y="23"/>
                      <a:pt x="32" y="24"/>
                      <a:pt x="33" y="25"/>
                    </a:cubicBezTo>
                    <a:cubicBezTo>
                      <a:pt x="28" y="20"/>
                      <a:pt x="22" y="19"/>
                      <a:pt x="19" y="14"/>
                    </a:cubicBezTo>
                    <a:cubicBezTo>
                      <a:pt x="17" y="13"/>
                      <a:pt x="11" y="8"/>
                      <a:pt x="11" y="11"/>
                    </a:cubicBezTo>
                    <a:cubicBezTo>
                      <a:pt x="10" y="9"/>
                      <a:pt x="11" y="8"/>
                      <a:pt x="6" y="5"/>
                    </a:cubicBezTo>
                    <a:cubicBezTo>
                      <a:pt x="4" y="6"/>
                      <a:pt x="4" y="0"/>
                      <a:pt x="1" y="5"/>
                    </a:cubicBezTo>
                    <a:cubicBezTo>
                      <a:pt x="3" y="6"/>
                      <a:pt x="4" y="8"/>
                      <a:pt x="6" y="9"/>
                    </a:cubicBezTo>
                    <a:cubicBezTo>
                      <a:pt x="0" y="7"/>
                      <a:pt x="6" y="9"/>
                      <a:pt x="1" y="7"/>
                    </a:cubicBezTo>
                    <a:cubicBezTo>
                      <a:pt x="4" y="10"/>
                      <a:pt x="10" y="12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8" y="20"/>
                      <a:pt x="21" y="21"/>
                      <a:pt x="22" y="23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6" y="26"/>
                      <a:pt x="30" y="30"/>
                      <a:pt x="33" y="35"/>
                    </a:cubicBezTo>
                    <a:cubicBezTo>
                      <a:pt x="39" y="37"/>
                      <a:pt x="39" y="37"/>
                      <a:pt x="39" y="37"/>
                    </a:cubicBezTo>
                    <a:cubicBezTo>
                      <a:pt x="43" y="45"/>
                      <a:pt x="52" y="51"/>
                      <a:pt x="58" y="55"/>
                    </a:cubicBezTo>
                    <a:cubicBezTo>
                      <a:pt x="60" y="57"/>
                      <a:pt x="63" y="60"/>
                      <a:pt x="62" y="60"/>
                    </a:cubicBezTo>
                    <a:cubicBezTo>
                      <a:pt x="62" y="60"/>
                      <a:pt x="61" y="59"/>
                      <a:pt x="60" y="59"/>
                    </a:cubicBezTo>
                    <a:cubicBezTo>
                      <a:pt x="63" y="62"/>
                      <a:pt x="66" y="67"/>
                      <a:pt x="69" y="67"/>
                    </a:cubicBezTo>
                    <a:cubicBezTo>
                      <a:pt x="72" y="69"/>
                      <a:pt x="70" y="70"/>
                      <a:pt x="73" y="72"/>
                    </a:cubicBezTo>
                    <a:cubicBezTo>
                      <a:pt x="77" y="75"/>
                      <a:pt x="82" y="79"/>
                      <a:pt x="87" y="83"/>
                    </a:cubicBezTo>
                    <a:cubicBezTo>
                      <a:pt x="90" y="85"/>
                      <a:pt x="90" y="85"/>
                      <a:pt x="90" y="85"/>
                    </a:cubicBezTo>
                    <a:cubicBezTo>
                      <a:pt x="91" y="84"/>
                      <a:pt x="89" y="90"/>
                      <a:pt x="94" y="83"/>
                    </a:cubicBezTo>
                    <a:cubicBezTo>
                      <a:pt x="92" y="82"/>
                      <a:pt x="92" y="82"/>
                      <a:pt x="92" y="82"/>
                    </a:cubicBezTo>
                    <a:cubicBezTo>
                      <a:pt x="91" y="80"/>
                      <a:pt x="89" y="79"/>
                      <a:pt x="88" y="80"/>
                    </a:cubicBezTo>
                    <a:cubicBezTo>
                      <a:pt x="89" y="80"/>
                      <a:pt x="92" y="84"/>
                      <a:pt x="91" y="84"/>
                    </a:cubicBezTo>
                    <a:cubicBezTo>
                      <a:pt x="89" y="82"/>
                      <a:pt x="86" y="80"/>
                      <a:pt x="83" y="78"/>
                    </a:cubicBezTo>
                    <a:cubicBezTo>
                      <a:pt x="85" y="79"/>
                      <a:pt x="84" y="77"/>
                      <a:pt x="87" y="79"/>
                    </a:cubicBezTo>
                    <a:cubicBezTo>
                      <a:pt x="88" y="81"/>
                      <a:pt x="94" y="82"/>
                      <a:pt x="91" y="85"/>
                    </a:cubicBezTo>
                    <a:cubicBezTo>
                      <a:pt x="89" y="83"/>
                      <a:pt x="88" y="81"/>
                      <a:pt x="85" y="78"/>
                    </a:cubicBezTo>
                    <a:cubicBezTo>
                      <a:pt x="87" y="77"/>
                      <a:pt x="87" y="77"/>
                      <a:pt x="87" y="77"/>
                    </a:cubicBezTo>
                    <a:cubicBezTo>
                      <a:pt x="80" y="66"/>
                      <a:pt x="67" y="65"/>
                      <a:pt x="62" y="56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48" name="Freeform 43"/>
              <p:cNvSpPr/>
              <p:nvPr/>
            </p:nvSpPr>
            <p:spPr bwMode="auto">
              <a:xfrm>
                <a:off x="980" y="1909"/>
                <a:ext cx="8" cy="11"/>
              </a:xfrm>
              <a:custGeom>
                <a:avLst/>
                <a:gdLst>
                  <a:gd name="T0" fmla="*/ 0 w 3"/>
                  <a:gd name="T1" fmla="*/ 0 h 4"/>
                  <a:gd name="T2" fmla="*/ 3 w 3"/>
                  <a:gd name="T3" fmla="*/ 4 h 4"/>
                  <a:gd name="T4" fmla="*/ 3 w 3"/>
                  <a:gd name="T5" fmla="*/ 3 h 4"/>
                  <a:gd name="T6" fmla="*/ 0 w 3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2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49" name="Freeform 44"/>
              <p:cNvSpPr/>
              <p:nvPr/>
            </p:nvSpPr>
            <p:spPr bwMode="auto">
              <a:xfrm>
                <a:off x="988" y="1918"/>
                <a:ext cx="8" cy="5"/>
              </a:xfrm>
              <a:custGeom>
                <a:avLst/>
                <a:gdLst>
                  <a:gd name="T0" fmla="*/ 0 w 3"/>
                  <a:gd name="T1" fmla="*/ 0 h 2"/>
                  <a:gd name="T2" fmla="*/ 3 w 3"/>
                  <a:gd name="T3" fmla="*/ 2 h 2"/>
                  <a:gd name="T4" fmla="*/ 0 w 3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50" name="Freeform 45"/>
              <p:cNvSpPr/>
              <p:nvPr/>
            </p:nvSpPr>
            <p:spPr bwMode="auto">
              <a:xfrm>
                <a:off x="945" y="1874"/>
                <a:ext cx="11" cy="8"/>
              </a:xfrm>
              <a:custGeom>
                <a:avLst/>
                <a:gdLst>
                  <a:gd name="T0" fmla="*/ 4 w 4"/>
                  <a:gd name="T1" fmla="*/ 3 h 3"/>
                  <a:gd name="T2" fmla="*/ 0 w 4"/>
                  <a:gd name="T3" fmla="*/ 0 h 3"/>
                  <a:gd name="T4" fmla="*/ 4 w 4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3"/>
                    </a:moveTo>
                    <a:cubicBezTo>
                      <a:pt x="3" y="2"/>
                      <a:pt x="2" y="1"/>
                      <a:pt x="0" y="0"/>
                    </a:cubicBezTo>
                    <a:cubicBezTo>
                      <a:pt x="1" y="1"/>
                      <a:pt x="3" y="3"/>
                      <a:pt x="4" y="3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51" name="Freeform 46"/>
              <p:cNvSpPr/>
              <p:nvPr/>
            </p:nvSpPr>
            <p:spPr bwMode="auto">
              <a:xfrm>
                <a:off x="942" y="1874"/>
                <a:ext cx="5" cy="6"/>
              </a:xfrm>
              <a:custGeom>
                <a:avLst/>
                <a:gdLst>
                  <a:gd name="T0" fmla="*/ 0 w 5"/>
                  <a:gd name="T1" fmla="*/ 0 h 6"/>
                  <a:gd name="T2" fmla="*/ 5 w 5"/>
                  <a:gd name="T3" fmla="*/ 6 h 6"/>
                  <a:gd name="T4" fmla="*/ 5 w 5"/>
                  <a:gd name="T5" fmla="*/ 6 h 6"/>
                  <a:gd name="T6" fmla="*/ 0 w 5"/>
                  <a:gd name="T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6">
                    <a:moveTo>
                      <a:pt x="0" y="0"/>
                    </a:moveTo>
                    <a:lnTo>
                      <a:pt x="5" y="6"/>
                    </a:lnTo>
                    <a:lnTo>
                      <a:pt x="5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52" name="Freeform 47"/>
              <p:cNvSpPr/>
              <p:nvPr/>
            </p:nvSpPr>
            <p:spPr bwMode="auto">
              <a:xfrm>
                <a:off x="819" y="1757"/>
                <a:ext cx="264" cy="229"/>
              </a:xfrm>
              <a:custGeom>
                <a:avLst/>
                <a:gdLst>
                  <a:gd name="T0" fmla="*/ 84 w 97"/>
                  <a:gd name="T1" fmla="*/ 70 h 84"/>
                  <a:gd name="T2" fmla="*/ 90 w 97"/>
                  <a:gd name="T3" fmla="*/ 75 h 84"/>
                  <a:gd name="T4" fmla="*/ 90 w 97"/>
                  <a:gd name="T5" fmla="*/ 75 h 84"/>
                  <a:gd name="T6" fmla="*/ 90 w 97"/>
                  <a:gd name="T7" fmla="*/ 75 h 84"/>
                  <a:gd name="T8" fmla="*/ 87 w 97"/>
                  <a:gd name="T9" fmla="*/ 80 h 84"/>
                  <a:gd name="T10" fmla="*/ 87 w 97"/>
                  <a:gd name="T11" fmla="*/ 80 h 84"/>
                  <a:gd name="T12" fmla="*/ 87 w 97"/>
                  <a:gd name="T13" fmla="*/ 80 h 84"/>
                  <a:gd name="T14" fmla="*/ 77 w 97"/>
                  <a:gd name="T15" fmla="*/ 74 h 84"/>
                  <a:gd name="T16" fmla="*/ 86 w 97"/>
                  <a:gd name="T17" fmla="*/ 81 h 84"/>
                  <a:gd name="T18" fmla="*/ 86 w 97"/>
                  <a:gd name="T19" fmla="*/ 81 h 84"/>
                  <a:gd name="T20" fmla="*/ 91 w 97"/>
                  <a:gd name="T21" fmla="*/ 74 h 84"/>
                  <a:gd name="T22" fmla="*/ 91 w 97"/>
                  <a:gd name="T23" fmla="*/ 74 h 84"/>
                  <a:gd name="T24" fmla="*/ 89 w 97"/>
                  <a:gd name="T25" fmla="*/ 72 h 84"/>
                  <a:gd name="T26" fmla="*/ 68 w 97"/>
                  <a:gd name="T27" fmla="*/ 56 h 84"/>
                  <a:gd name="T28" fmla="*/ 38 w 97"/>
                  <a:gd name="T29" fmla="*/ 30 h 84"/>
                  <a:gd name="T30" fmla="*/ 15 w 97"/>
                  <a:gd name="T31" fmla="*/ 10 h 84"/>
                  <a:gd name="T32" fmla="*/ 4 w 97"/>
                  <a:gd name="T33" fmla="*/ 5 h 84"/>
                  <a:gd name="T34" fmla="*/ 4 w 97"/>
                  <a:gd name="T35" fmla="*/ 5 h 84"/>
                  <a:gd name="T36" fmla="*/ 4 w 97"/>
                  <a:gd name="T37" fmla="*/ 5 h 84"/>
                  <a:gd name="T38" fmla="*/ 0 w 97"/>
                  <a:gd name="T39" fmla="*/ 9 h 84"/>
                  <a:gd name="T40" fmla="*/ 0 w 97"/>
                  <a:gd name="T41" fmla="*/ 9 h 84"/>
                  <a:gd name="T42" fmla="*/ 3 w 97"/>
                  <a:gd name="T43" fmla="*/ 12 h 84"/>
                  <a:gd name="T44" fmla="*/ 6 w 97"/>
                  <a:gd name="T45" fmla="*/ 15 h 84"/>
                  <a:gd name="T46" fmla="*/ 9 w 97"/>
                  <a:gd name="T47" fmla="*/ 18 h 84"/>
                  <a:gd name="T48" fmla="*/ 16 w 97"/>
                  <a:gd name="T49" fmla="*/ 23 h 84"/>
                  <a:gd name="T50" fmla="*/ 22 w 97"/>
                  <a:gd name="T51" fmla="*/ 30 h 84"/>
                  <a:gd name="T52" fmla="*/ 44 w 97"/>
                  <a:gd name="T53" fmla="*/ 43 h 84"/>
                  <a:gd name="T54" fmla="*/ 29 w 97"/>
                  <a:gd name="T55" fmla="*/ 33 h 84"/>
                  <a:gd name="T56" fmla="*/ 26 w 97"/>
                  <a:gd name="T57" fmla="*/ 29 h 84"/>
                  <a:gd name="T58" fmla="*/ 12 w 97"/>
                  <a:gd name="T59" fmla="*/ 15 h 84"/>
                  <a:gd name="T60" fmla="*/ 9 w 97"/>
                  <a:gd name="T61" fmla="*/ 15 h 84"/>
                  <a:gd name="T62" fmla="*/ 2 w 97"/>
                  <a:gd name="T63" fmla="*/ 11 h 84"/>
                  <a:gd name="T64" fmla="*/ 1 w 97"/>
                  <a:gd name="T65" fmla="*/ 9 h 84"/>
                  <a:gd name="T66" fmla="*/ 1 w 97"/>
                  <a:gd name="T67" fmla="*/ 9 h 84"/>
                  <a:gd name="T68" fmla="*/ 3 w 97"/>
                  <a:gd name="T69" fmla="*/ 5 h 84"/>
                  <a:gd name="T70" fmla="*/ 3 w 97"/>
                  <a:gd name="T71" fmla="*/ 5 h 84"/>
                  <a:gd name="T72" fmla="*/ 3 w 97"/>
                  <a:gd name="T73" fmla="*/ 5 h 84"/>
                  <a:gd name="T74" fmla="*/ 5 w 97"/>
                  <a:gd name="T75" fmla="*/ 6 h 84"/>
                  <a:gd name="T76" fmla="*/ 4 w 97"/>
                  <a:gd name="T77" fmla="*/ 10 h 84"/>
                  <a:gd name="T78" fmla="*/ 5 w 97"/>
                  <a:gd name="T79" fmla="*/ 7 h 84"/>
                  <a:gd name="T80" fmla="*/ 12 w 97"/>
                  <a:gd name="T81" fmla="*/ 11 h 84"/>
                  <a:gd name="T82" fmla="*/ 33 w 97"/>
                  <a:gd name="T83" fmla="*/ 32 h 84"/>
                  <a:gd name="T84" fmla="*/ 56 w 97"/>
                  <a:gd name="T85" fmla="*/ 49 h 84"/>
                  <a:gd name="T86" fmla="*/ 72 w 97"/>
                  <a:gd name="T87" fmla="*/ 62 h 84"/>
                  <a:gd name="T88" fmla="*/ 82 w 97"/>
                  <a:gd name="T89" fmla="*/ 67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97" h="84">
                    <a:moveTo>
                      <a:pt x="77" y="66"/>
                    </a:moveTo>
                    <a:cubicBezTo>
                      <a:pt x="84" y="70"/>
                      <a:pt x="84" y="70"/>
                      <a:pt x="84" y="70"/>
                    </a:cubicBezTo>
                    <a:cubicBezTo>
                      <a:pt x="85" y="71"/>
                      <a:pt x="87" y="73"/>
                      <a:pt x="89" y="74"/>
                    </a:cubicBezTo>
                    <a:cubicBezTo>
                      <a:pt x="90" y="75"/>
                      <a:pt x="90" y="75"/>
                      <a:pt x="90" y="75"/>
                    </a:cubicBezTo>
                    <a:cubicBezTo>
                      <a:pt x="90" y="75"/>
                      <a:pt x="90" y="75"/>
                      <a:pt x="90" y="75"/>
                    </a:cubicBezTo>
                    <a:cubicBezTo>
                      <a:pt x="90" y="75"/>
                      <a:pt x="90" y="75"/>
                      <a:pt x="90" y="75"/>
                    </a:cubicBezTo>
                    <a:cubicBezTo>
                      <a:pt x="90" y="75"/>
                      <a:pt x="90" y="75"/>
                      <a:pt x="90" y="75"/>
                    </a:cubicBezTo>
                    <a:cubicBezTo>
                      <a:pt x="90" y="75"/>
                      <a:pt x="90" y="75"/>
                      <a:pt x="90" y="75"/>
                    </a:cubicBezTo>
                    <a:cubicBezTo>
                      <a:pt x="90" y="75"/>
                      <a:pt x="90" y="75"/>
                      <a:pt x="90" y="75"/>
                    </a:cubicBezTo>
                    <a:cubicBezTo>
                      <a:pt x="84" y="84"/>
                      <a:pt x="89" y="78"/>
                      <a:pt x="87" y="80"/>
                    </a:cubicBezTo>
                    <a:cubicBezTo>
                      <a:pt x="87" y="80"/>
                      <a:pt x="87" y="80"/>
                      <a:pt x="87" y="80"/>
                    </a:cubicBezTo>
                    <a:cubicBezTo>
                      <a:pt x="87" y="80"/>
                      <a:pt x="87" y="80"/>
                      <a:pt x="87" y="80"/>
                    </a:cubicBezTo>
                    <a:cubicBezTo>
                      <a:pt x="87" y="80"/>
                      <a:pt x="87" y="80"/>
                      <a:pt x="87" y="80"/>
                    </a:cubicBezTo>
                    <a:cubicBezTo>
                      <a:pt x="87" y="80"/>
                      <a:pt x="87" y="80"/>
                      <a:pt x="87" y="80"/>
                    </a:cubicBezTo>
                    <a:cubicBezTo>
                      <a:pt x="88" y="78"/>
                      <a:pt x="85" y="82"/>
                      <a:pt x="90" y="76"/>
                    </a:cubicBezTo>
                    <a:cubicBezTo>
                      <a:pt x="81" y="81"/>
                      <a:pt x="76" y="68"/>
                      <a:pt x="77" y="74"/>
                    </a:cubicBezTo>
                    <a:cubicBezTo>
                      <a:pt x="85" y="80"/>
                      <a:pt x="85" y="80"/>
                      <a:pt x="85" y="80"/>
                    </a:cubicBezTo>
                    <a:cubicBezTo>
                      <a:pt x="86" y="81"/>
                      <a:pt x="86" y="81"/>
                      <a:pt x="86" y="81"/>
                    </a:cubicBezTo>
                    <a:cubicBezTo>
                      <a:pt x="86" y="81"/>
                      <a:pt x="86" y="81"/>
                      <a:pt x="86" y="81"/>
                    </a:cubicBezTo>
                    <a:cubicBezTo>
                      <a:pt x="86" y="81"/>
                      <a:pt x="86" y="81"/>
                      <a:pt x="86" y="81"/>
                    </a:cubicBezTo>
                    <a:cubicBezTo>
                      <a:pt x="97" y="67"/>
                      <a:pt x="89" y="77"/>
                      <a:pt x="91" y="74"/>
                    </a:cubicBezTo>
                    <a:cubicBezTo>
                      <a:pt x="91" y="74"/>
                      <a:pt x="91" y="74"/>
                      <a:pt x="91" y="74"/>
                    </a:cubicBezTo>
                    <a:cubicBezTo>
                      <a:pt x="91" y="74"/>
                      <a:pt x="91" y="74"/>
                      <a:pt x="91" y="74"/>
                    </a:cubicBezTo>
                    <a:cubicBezTo>
                      <a:pt x="91" y="74"/>
                      <a:pt x="91" y="74"/>
                      <a:pt x="91" y="74"/>
                    </a:cubicBezTo>
                    <a:cubicBezTo>
                      <a:pt x="91" y="74"/>
                      <a:pt x="91" y="74"/>
                      <a:pt x="91" y="74"/>
                    </a:cubicBezTo>
                    <a:cubicBezTo>
                      <a:pt x="89" y="72"/>
                      <a:pt x="89" y="72"/>
                      <a:pt x="89" y="72"/>
                    </a:cubicBezTo>
                    <a:cubicBezTo>
                      <a:pt x="85" y="69"/>
                      <a:pt x="85" y="69"/>
                      <a:pt x="85" y="69"/>
                    </a:cubicBezTo>
                    <a:cubicBezTo>
                      <a:pt x="80" y="65"/>
                      <a:pt x="74" y="60"/>
                      <a:pt x="68" y="56"/>
                    </a:cubicBezTo>
                    <a:cubicBezTo>
                      <a:pt x="57" y="46"/>
                      <a:pt x="45" y="36"/>
                      <a:pt x="33" y="28"/>
                    </a:cubicBezTo>
                    <a:cubicBezTo>
                      <a:pt x="38" y="30"/>
                      <a:pt x="38" y="30"/>
                      <a:pt x="38" y="30"/>
                    </a:cubicBezTo>
                    <a:cubicBezTo>
                      <a:pt x="25" y="22"/>
                      <a:pt x="24" y="16"/>
                      <a:pt x="12" y="11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2" y="8"/>
                      <a:pt x="9" y="6"/>
                      <a:pt x="5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2" y="7"/>
                      <a:pt x="7" y="0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4" y="13"/>
                      <a:pt x="5" y="15"/>
                      <a:pt x="6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6"/>
                      <a:pt x="8" y="17"/>
                      <a:pt x="9" y="18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3" y="20"/>
                      <a:pt x="15" y="22"/>
                      <a:pt x="19" y="26"/>
                    </a:cubicBezTo>
                    <a:cubicBezTo>
                      <a:pt x="19" y="26"/>
                      <a:pt x="17" y="24"/>
                      <a:pt x="16" y="23"/>
                    </a:cubicBezTo>
                    <a:cubicBezTo>
                      <a:pt x="17" y="25"/>
                      <a:pt x="21" y="27"/>
                      <a:pt x="24" y="29"/>
                    </a:cubicBezTo>
                    <a:cubicBezTo>
                      <a:pt x="26" y="31"/>
                      <a:pt x="23" y="30"/>
                      <a:pt x="22" y="30"/>
                    </a:cubicBezTo>
                    <a:cubicBezTo>
                      <a:pt x="32" y="36"/>
                      <a:pt x="34" y="41"/>
                      <a:pt x="43" y="44"/>
                    </a:cubicBezTo>
                    <a:cubicBezTo>
                      <a:pt x="43" y="44"/>
                      <a:pt x="41" y="41"/>
                      <a:pt x="44" y="43"/>
                    </a:cubicBezTo>
                    <a:cubicBezTo>
                      <a:pt x="39" y="38"/>
                      <a:pt x="34" y="35"/>
                      <a:pt x="28" y="32"/>
                    </a:cubicBezTo>
                    <a:cubicBezTo>
                      <a:pt x="29" y="33"/>
                      <a:pt x="29" y="33"/>
                      <a:pt x="29" y="33"/>
                    </a:cubicBezTo>
                    <a:cubicBezTo>
                      <a:pt x="23" y="32"/>
                      <a:pt x="27" y="30"/>
                      <a:pt x="19" y="25"/>
                    </a:cubicBezTo>
                    <a:cubicBezTo>
                      <a:pt x="22" y="26"/>
                      <a:pt x="25" y="28"/>
                      <a:pt x="26" y="29"/>
                    </a:cubicBezTo>
                    <a:cubicBezTo>
                      <a:pt x="20" y="20"/>
                      <a:pt x="14" y="21"/>
                      <a:pt x="11" y="1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1" y="14"/>
                      <a:pt x="8" y="12"/>
                      <a:pt x="6" y="11"/>
                    </a:cubicBezTo>
                    <a:cubicBezTo>
                      <a:pt x="7" y="12"/>
                      <a:pt x="8" y="13"/>
                      <a:pt x="9" y="15"/>
                    </a:cubicBezTo>
                    <a:cubicBezTo>
                      <a:pt x="7" y="13"/>
                      <a:pt x="5" y="13"/>
                      <a:pt x="4" y="13"/>
                    </a:cubicBezTo>
                    <a:cubicBezTo>
                      <a:pt x="4" y="12"/>
                      <a:pt x="3" y="11"/>
                      <a:pt x="2" y="1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6" y="1"/>
                      <a:pt x="2" y="7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7"/>
                      <a:pt x="5" y="7"/>
                      <a:pt x="4" y="7"/>
                    </a:cubicBezTo>
                    <a:cubicBezTo>
                      <a:pt x="0" y="10"/>
                      <a:pt x="4" y="9"/>
                      <a:pt x="4" y="10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4" y="5"/>
                      <a:pt x="4" y="8"/>
                      <a:pt x="5" y="7"/>
                    </a:cubicBezTo>
                    <a:cubicBezTo>
                      <a:pt x="9" y="9"/>
                      <a:pt x="8" y="11"/>
                      <a:pt x="10" y="12"/>
                    </a:cubicBezTo>
                    <a:cubicBezTo>
                      <a:pt x="13" y="14"/>
                      <a:pt x="8" y="11"/>
                      <a:pt x="12" y="11"/>
                    </a:cubicBezTo>
                    <a:cubicBezTo>
                      <a:pt x="14" y="16"/>
                      <a:pt x="30" y="29"/>
                      <a:pt x="38" y="34"/>
                    </a:cubicBezTo>
                    <a:cubicBezTo>
                      <a:pt x="36" y="32"/>
                      <a:pt x="36" y="34"/>
                      <a:pt x="33" y="32"/>
                    </a:cubicBezTo>
                    <a:cubicBezTo>
                      <a:pt x="34" y="33"/>
                      <a:pt x="39" y="36"/>
                      <a:pt x="39" y="35"/>
                    </a:cubicBezTo>
                    <a:cubicBezTo>
                      <a:pt x="45" y="39"/>
                      <a:pt x="51" y="45"/>
                      <a:pt x="56" y="49"/>
                    </a:cubicBezTo>
                    <a:cubicBezTo>
                      <a:pt x="55" y="47"/>
                      <a:pt x="55" y="47"/>
                      <a:pt x="55" y="47"/>
                    </a:cubicBezTo>
                    <a:cubicBezTo>
                      <a:pt x="60" y="49"/>
                      <a:pt x="64" y="57"/>
                      <a:pt x="72" y="62"/>
                    </a:cubicBezTo>
                    <a:cubicBezTo>
                      <a:pt x="72" y="62"/>
                      <a:pt x="72" y="62"/>
                      <a:pt x="72" y="62"/>
                    </a:cubicBezTo>
                    <a:cubicBezTo>
                      <a:pt x="74" y="64"/>
                      <a:pt x="78" y="64"/>
                      <a:pt x="82" y="67"/>
                    </a:cubicBezTo>
                    <a:cubicBezTo>
                      <a:pt x="80" y="67"/>
                      <a:pt x="78" y="65"/>
                      <a:pt x="77" y="66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53" name="Freeform 48"/>
              <p:cNvSpPr/>
              <p:nvPr/>
            </p:nvSpPr>
            <p:spPr bwMode="auto">
              <a:xfrm>
                <a:off x="1010" y="1942"/>
                <a:ext cx="19" cy="11"/>
              </a:xfrm>
              <a:custGeom>
                <a:avLst/>
                <a:gdLst>
                  <a:gd name="T0" fmla="*/ 3 w 7"/>
                  <a:gd name="T1" fmla="*/ 2 h 4"/>
                  <a:gd name="T2" fmla="*/ 7 w 7"/>
                  <a:gd name="T3" fmla="*/ 3 h 4"/>
                  <a:gd name="T4" fmla="*/ 0 w 7"/>
                  <a:gd name="T5" fmla="*/ 1 h 4"/>
                  <a:gd name="T6" fmla="*/ 5 w 7"/>
                  <a:gd name="T7" fmla="*/ 4 h 4"/>
                  <a:gd name="T8" fmla="*/ 3 w 7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4">
                    <a:moveTo>
                      <a:pt x="3" y="2"/>
                    </a:moveTo>
                    <a:cubicBezTo>
                      <a:pt x="7" y="3"/>
                      <a:pt x="7" y="3"/>
                      <a:pt x="7" y="3"/>
                    </a:cubicBezTo>
                    <a:cubicBezTo>
                      <a:pt x="4" y="1"/>
                      <a:pt x="0" y="0"/>
                      <a:pt x="0" y="1"/>
                    </a:cubicBezTo>
                    <a:cubicBezTo>
                      <a:pt x="2" y="2"/>
                      <a:pt x="4" y="4"/>
                      <a:pt x="5" y="4"/>
                    </a:cubicBezTo>
                    <a:cubicBezTo>
                      <a:pt x="4" y="3"/>
                      <a:pt x="5" y="3"/>
                      <a:pt x="3" y="2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54" name="Freeform 49"/>
              <p:cNvSpPr/>
              <p:nvPr/>
            </p:nvSpPr>
            <p:spPr bwMode="auto">
              <a:xfrm>
                <a:off x="817" y="1795"/>
                <a:ext cx="193" cy="150"/>
              </a:xfrm>
              <a:custGeom>
                <a:avLst/>
                <a:gdLst>
                  <a:gd name="T0" fmla="*/ 25 w 71"/>
                  <a:gd name="T1" fmla="*/ 18 h 55"/>
                  <a:gd name="T2" fmla="*/ 23 w 71"/>
                  <a:gd name="T3" fmla="*/ 18 h 55"/>
                  <a:gd name="T4" fmla="*/ 50 w 71"/>
                  <a:gd name="T5" fmla="*/ 40 h 55"/>
                  <a:gd name="T6" fmla="*/ 60 w 71"/>
                  <a:gd name="T7" fmla="*/ 45 h 55"/>
                  <a:gd name="T8" fmla="*/ 61 w 71"/>
                  <a:gd name="T9" fmla="*/ 47 h 55"/>
                  <a:gd name="T10" fmla="*/ 70 w 71"/>
                  <a:gd name="T11" fmla="*/ 52 h 55"/>
                  <a:gd name="T12" fmla="*/ 65 w 71"/>
                  <a:gd name="T13" fmla="*/ 49 h 55"/>
                  <a:gd name="T14" fmla="*/ 66 w 71"/>
                  <a:gd name="T15" fmla="*/ 49 h 55"/>
                  <a:gd name="T16" fmla="*/ 61 w 71"/>
                  <a:gd name="T17" fmla="*/ 45 h 55"/>
                  <a:gd name="T18" fmla="*/ 63 w 71"/>
                  <a:gd name="T19" fmla="*/ 46 h 55"/>
                  <a:gd name="T20" fmla="*/ 49 w 71"/>
                  <a:gd name="T21" fmla="*/ 37 h 55"/>
                  <a:gd name="T22" fmla="*/ 51 w 71"/>
                  <a:gd name="T23" fmla="*/ 36 h 55"/>
                  <a:gd name="T24" fmla="*/ 38 w 71"/>
                  <a:gd name="T25" fmla="*/ 26 h 55"/>
                  <a:gd name="T26" fmla="*/ 39 w 71"/>
                  <a:gd name="T27" fmla="*/ 27 h 55"/>
                  <a:gd name="T28" fmla="*/ 40 w 71"/>
                  <a:gd name="T29" fmla="*/ 29 h 55"/>
                  <a:gd name="T30" fmla="*/ 36 w 71"/>
                  <a:gd name="T31" fmla="*/ 24 h 55"/>
                  <a:gd name="T32" fmla="*/ 12 w 71"/>
                  <a:gd name="T33" fmla="*/ 6 h 55"/>
                  <a:gd name="T34" fmla="*/ 5 w 71"/>
                  <a:gd name="T35" fmla="*/ 4 h 55"/>
                  <a:gd name="T36" fmla="*/ 8 w 71"/>
                  <a:gd name="T37" fmla="*/ 4 h 55"/>
                  <a:gd name="T38" fmla="*/ 4 w 71"/>
                  <a:gd name="T39" fmla="*/ 0 h 55"/>
                  <a:gd name="T40" fmla="*/ 0 w 71"/>
                  <a:gd name="T41" fmla="*/ 0 h 55"/>
                  <a:gd name="T42" fmla="*/ 25 w 71"/>
                  <a:gd name="T43" fmla="*/ 18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71" h="55">
                    <a:moveTo>
                      <a:pt x="25" y="18"/>
                    </a:moveTo>
                    <a:cubicBezTo>
                      <a:pt x="24" y="17"/>
                      <a:pt x="24" y="18"/>
                      <a:pt x="23" y="18"/>
                    </a:cubicBezTo>
                    <a:cubicBezTo>
                      <a:pt x="34" y="26"/>
                      <a:pt x="47" y="36"/>
                      <a:pt x="50" y="40"/>
                    </a:cubicBezTo>
                    <a:cubicBezTo>
                      <a:pt x="54" y="43"/>
                      <a:pt x="56" y="42"/>
                      <a:pt x="60" y="45"/>
                    </a:cubicBezTo>
                    <a:cubicBezTo>
                      <a:pt x="61" y="47"/>
                      <a:pt x="61" y="47"/>
                      <a:pt x="61" y="47"/>
                    </a:cubicBezTo>
                    <a:cubicBezTo>
                      <a:pt x="64" y="48"/>
                      <a:pt x="71" y="55"/>
                      <a:pt x="70" y="52"/>
                    </a:cubicBezTo>
                    <a:cubicBezTo>
                      <a:pt x="69" y="51"/>
                      <a:pt x="67" y="51"/>
                      <a:pt x="65" y="49"/>
                    </a:cubicBezTo>
                    <a:cubicBezTo>
                      <a:pt x="66" y="49"/>
                      <a:pt x="66" y="49"/>
                      <a:pt x="66" y="49"/>
                    </a:cubicBezTo>
                    <a:cubicBezTo>
                      <a:pt x="61" y="45"/>
                      <a:pt x="61" y="45"/>
                      <a:pt x="61" y="45"/>
                    </a:cubicBezTo>
                    <a:cubicBezTo>
                      <a:pt x="63" y="46"/>
                      <a:pt x="63" y="46"/>
                      <a:pt x="63" y="46"/>
                    </a:cubicBezTo>
                    <a:cubicBezTo>
                      <a:pt x="57" y="39"/>
                      <a:pt x="57" y="44"/>
                      <a:pt x="49" y="37"/>
                    </a:cubicBezTo>
                    <a:cubicBezTo>
                      <a:pt x="51" y="36"/>
                      <a:pt x="51" y="36"/>
                      <a:pt x="51" y="36"/>
                    </a:cubicBezTo>
                    <a:cubicBezTo>
                      <a:pt x="45" y="32"/>
                      <a:pt x="42" y="30"/>
                      <a:pt x="38" y="26"/>
                    </a:cubicBezTo>
                    <a:cubicBezTo>
                      <a:pt x="38" y="26"/>
                      <a:pt x="38" y="26"/>
                      <a:pt x="39" y="27"/>
                    </a:cubicBezTo>
                    <a:cubicBezTo>
                      <a:pt x="40" y="28"/>
                      <a:pt x="40" y="29"/>
                      <a:pt x="40" y="29"/>
                    </a:cubicBezTo>
                    <a:cubicBezTo>
                      <a:pt x="31" y="24"/>
                      <a:pt x="41" y="29"/>
                      <a:pt x="36" y="24"/>
                    </a:cubicBezTo>
                    <a:cubicBezTo>
                      <a:pt x="29" y="20"/>
                      <a:pt x="15" y="11"/>
                      <a:pt x="12" y="6"/>
                    </a:cubicBezTo>
                    <a:cubicBezTo>
                      <a:pt x="15" y="10"/>
                      <a:pt x="9" y="7"/>
                      <a:pt x="5" y="4"/>
                    </a:cubicBezTo>
                    <a:cubicBezTo>
                      <a:pt x="4" y="2"/>
                      <a:pt x="7" y="4"/>
                      <a:pt x="8" y="4"/>
                    </a:cubicBezTo>
                    <a:cubicBezTo>
                      <a:pt x="7" y="2"/>
                      <a:pt x="6" y="1"/>
                      <a:pt x="4" y="0"/>
                    </a:cubicBezTo>
                    <a:cubicBezTo>
                      <a:pt x="6" y="3"/>
                      <a:pt x="2" y="1"/>
                      <a:pt x="0" y="0"/>
                    </a:cubicBezTo>
                    <a:cubicBezTo>
                      <a:pt x="5" y="6"/>
                      <a:pt x="17" y="11"/>
                      <a:pt x="25" y="18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55" name="Freeform 50"/>
              <p:cNvSpPr/>
              <p:nvPr/>
            </p:nvSpPr>
            <p:spPr bwMode="auto">
              <a:xfrm>
                <a:off x="868" y="1836"/>
                <a:ext cx="11" cy="8"/>
              </a:xfrm>
              <a:custGeom>
                <a:avLst/>
                <a:gdLst>
                  <a:gd name="T0" fmla="*/ 2 w 4"/>
                  <a:gd name="T1" fmla="*/ 2 h 3"/>
                  <a:gd name="T2" fmla="*/ 4 w 4"/>
                  <a:gd name="T3" fmla="*/ 3 h 3"/>
                  <a:gd name="T4" fmla="*/ 0 w 4"/>
                  <a:gd name="T5" fmla="*/ 0 h 3"/>
                  <a:gd name="T6" fmla="*/ 2 w 4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2" y="2"/>
                    </a:moveTo>
                    <a:cubicBezTo>
                      <a:pt x="3" y="3"/>
                      <a:pt x="4" y="3"/>
                      <a:pt x="4" y="3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56" name="Freeform 51"/>
              <p:cNvSpPr/>
              <p:nvPr/>
            </p:nvSpPr>
            <p:spPr bwMode="auto">
              <a:xfrm>
                <a:off x="670" y="1643"/>
                <a:ext cx="223" cy="179"/>
              </a:xfrm>
              <a:custGeom>
                <a:avLst/>
                <a:gdLst>
                  <a:gd name="T0" fmla="*/ 54 w 82"/>
                  <a:gd name="T1" fmla="*/ 53 h 66"/>
                  <a:gd name="T2" fmla="*/ 45 w 82"/>
                  <a:gd name="T3" fmla="*/ 63 h 66"/>
                  <a:gd name="T4" fmla="*/ 29 w 82"/>
                  <a:gd name="T5" fmla="*/ 59 h 66"/>
                  <a:gd name="T6" fmla="*/ 0 w 82"/>
                  <a:gd name="T7" fmla="*/ 42 h 66"/>
                  <a:gd name="T8" fmla="*/ 38 w 82"/>
                  <a:gd name="T9" fmla="*/ 0 h 66"/>
                  <a:gd name="T10" fmla="*/ 49 w 82"/>
                  <a:gd name="T11" fmla="*/ 54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2" h="66">
                    <a:moveTo>
                      <a:pt x="54" y="53"/>
                    </a:moveTo>
                    <a:cubicBezTo>
                      <a:pt x="55" y="56"/>
                      <a:pt x="49" y="61"/>
                      <a:pt x="45" y="63"/>
                    </a:cubicBezTo>
                    <a:cubicBezTo>
                      <a:pt x="38" y="66"/>
                      <a:pt x="35" y="63"/>
                      <a:pt x="29" y="59"/>
                    </a:cubicBezTo>
                    <a:cubicBezTo>
                      <a:pt x="20" y="54"/>
                      <a:pt x="10" y="45"/>
                      <a:pt x="0" y="42"/>
                    </a:cubicBezTo>
                    <a:cubicBezTo>
                      <a:pt x="14" y="29"/>
                      <a:pt x="25" y="14"/>
                      <a:pt x="38" y="0"/>
                    </a:cubicBezTo>
                    <a:cubicBezTo>
                      <a:pt x="60" y="12"/>
                      <a:pt x="82" y="40"/>
                      <a:pt x="49" y="54"/>
                    </a:cubicBezTo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57" name="Freeform 52"/>
              <p:cNvSpPr/>
              <p:nvPr/>
            </p:nvSpPr>
            <p:spPr bwMode="auto">
              <a:xfrm>
                <a:off x="803" y="1787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3 h 3"/>
                  <a:gd name="T4" fmla="*/ 0 w 3"/>
                  <a:gd name="T5" fmla="*/ 0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58" name="Freeform 53"/>
              <p:cNvSpPr/>
              <p:nvPr/>
            </p:nvSpPr>
            <p:spPr bwMode="auto">
              <a:xfrm>
                <a:off x="806" y="1784"/>
                <a:ext cx="11" cy="14"/>
              </a:xfrm>
              <a:custGeom>
                <a:avLst/>
                <a:gdLst>
                  <a:gd name="T0" fmla="*/ 3 w 4"/>
                  <a:gd name="T1" fmla="*/ 4 h 5"/>
                  <a:gd name="T2" fmla="*/ 4 w 4"/>
                  <a:gd name="T3" fmla="*/ 3 h 5"/>
                  <a:gd name="T4" fmla="*/ 0 w 4"/>
                  <a:gd name="T5" fmla="*/ 0 h 5"/>
                  <a:gd name="T6" fmla="*/ 0 w 4"/>
                  <a:gd name="T7" fmla="*/ 3 h 5"/>
                  <a:gd name="T8" fmla="*/ 1 w 4"/>
                  <a:gd name="T9" fmla="*/ 2 h 5"/>
                  <a:gd name="T10" fmla="*/ 1 w 4"/>
                  <a:gd name="T11" fmla="*/ 4 h 5"/>
                  <a:gd name="T12" fmla="*/ 2 w 4"/>
                  <a:gd name="T13" fmla="*/ 3 h 5"/>
                  <a:gd name="T14" fmla="*/ 3 w 4"/>
                  <a:gd name="T15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5">
                    <a:moveTo>
                      <a:pt x="3" y="4"/>
                    </a:moveTo>
                    <a:cubicBezTo>
                      <a:pt x="4" y="3"/>
                      <a:pt x="4" y="3"/>
                      <a:pt x="4" y="3"/>
                    </a:cubicBezTo>
                    <a:cubicBezTo>
                      <a:pt x="2" y="1"/>
                      <a:pt x="3" y="1"/>
                      <a:pt x="0" y="0"/>
                    </a:cubicBezTo>
                    <a:cubicBezTo>
                      <a:pt x="0" y="0"/>
                      <a:pt x="0" y="2"/>
                      <a:pt x="0" y="3"/>
                    </a:cubicBezTo>
                    <a:cubicBezTo>
                      <a:pt x="1" y="3"/>
                      <a:pt x="1" y="1"/>
                      <a:pt x="1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2" y="5"/>
                      <a:pt x="1" y="3"/>
                      <a:pt x="2" y="3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59" name="Freeform 54"/>
              <p:cNvSpPr/>
              <p:nvPr/>
            </p:nvSpPr>
            <p:spPr bwMode="auto">
              <a:xfrm>
                <a:off x="814" y="1787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60" name="Freeform 55"/>
              <p:cNvSpPr/>
              <p:nvPr/>
            </p:nvSpPr>
            <p:spPr bwMode="auto">
              <a:xfrm>
                <a:off x="814" y="1782"/>
                <a:ext cx="3" cy="5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2 h 2"/>
                  <a:gd name="T4" fmla="*/ 0 w 1"/>
                  <a:gd name="T5" fmla="*/ 0 h 2"/>
                  <a:gd name="T6" fmla="*/ 0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1" y="1"/>
                      <a:pt x="1" y="2"/>
                      <a:pt x="1" y="2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61" name="Freeform 56"/>
              <p:cNvSpPr/>
              <p:nvPr/>
            </p:nvSpPr>
            <p:spPr bwMode="auto">
              <a:xfrm>
                <a:off x="819" y="178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62" name="Freeform 57"/>
              <p:cNvSpPr/>
              <p:nvPr/>
            </p:nvSpPr>
            <p:spPr bwMode="auto">
              <a:xfrm>
                <a:off x="819" y="1779"/>
                <a:ext cx="6" cy="11"/>
              </a:xfrm>
              <a:custGeom>
                <a:avLst/>
                <a:gdLst>
                  <a:gd name="T0" fmla="*/ 1 w 2"/>
                  <a:gd name="T1" fmla="*/ 0 h 4"/>
                  <a:gd name="T2" fmla="*/ 0 w 2"/>
                  <a:gd name="T3" fmla="*/ 1 h 4"/>
                  <a:gd name="T4" fmla="*/ 0 w 2"/>
                  <a:gd name="T5" fmla="*/ 1 h 4"/>
                  <a:gd name="T6" fmla="*/ 1 w 2"/>
                  <a:gd name="T7" fmla="*/ 3 h 4"/>
                  <a:gd name="T8" fmla="*/ 0 w 2"/>
                  <a:gd name="T9" fmla="*/ 3 h 4"/>
                  <a:gd name="T10" fmla="*/ 1 w 2"/>
                  <a:gd name="T11" fmla="*/ 4 h 4"/>
                  <a:gd name="T12" fmla="*/ 1 w 2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4">
                    <a:moveTo>
                      <a:pt x="1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2" y="3"/>
                      <a:pt x="1" y="3"/>
                    </a:cubicBezTo>
                    <a:cubicBezTo>
                      <a:pt x="1" y="3"/>
                      <a:pt x="0" y="2"/>
                      <a:pt x="0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3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63" name="Freeform 58"/>
              <p:cNvSpPr/>
              <p:nvPr/>
            </p:nvSpPr>
            <p:spPr bwMode="auto">
              <a:xfrm>
                <a:off x="819" y="1782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64" name="Freeform 59"/>
              <p:cNvSpPr/>
              <p:nvPr/>
            </p:nvSpPr>
            <p:spPr bwMode="auto">
              <a:xfrm>
                <a:off x="817" y="1784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65" name="Freeform 60"/>
              <p:cNvSpPr/>
              <p:nvPr/>
            </p:nvSpPr>
            <p:spPr bwMode="auto">
              <a:xfrm>
                <a:off x="822" y="1776"/>
                <a:ext cx="11" cy="11"/>
              </a:xfrm>
              <a:custGeom>
                <a:avLst/>
                <a:gdLst>
                  <a:gd name="T0" fmla="*/ 2 w 4"/>
                  <a:gd name="T1" fmla="*/ 0 h 4"/>
                  <a:gd name="T2" fmla="*/ 1 w 4"/>
                  <a:gd name="T3" fmla="*/ 2 h 4"/>
                  <a:gd name="T4" fmla="*/ 4 w 4"/>
                  <a:gd name="T5" fmla="*/ 4 h 4"/>
                  <a:gd name="T6" fmla="*/ 4 w 4"/>
                  <a:gd name="T7" fmla="*/ 2 h 4"/>
                  <a:gd name="T8" fmla="*/ 2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2" y="0"/>
                    </a:moveTo>
                    <a:cubicBezTo>
                      <a:pt x="3" y="2"/>
                      <a:pt x="0" y="1"/>
                      <a:pt x="1" y="2"/>
                    </a:cubicBezTo>
                    <a:cubicBezTo>
                      <a:pt x="2" y="2"/>
                      <a:pt x="3" y="2"/>
                      <a:pt x="4" y="4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3" y="1"/>
                      <a:pt x="2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66" name="Freeform 61"/>
              <p:cNvSpPr/>
              <p:nvPr/>
            </p:nvSpPr>
            <p:spPr bwMode="auto">
              <a:xfrm>
                <a:off x="838" y="178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67" name="Freeform 62"/>
              <p:cNvSpPr/>
              <p:nvPr/>
            </p:nvSpPr>
            <p:spPr bwMode="auto">
              <a:xfrm>
                <a:off x="833" y="1768"/>
                <a:ext cx="16" cy="16"/>
              </a:xfrm>
              <a:custGeom>
                <a:avLst/>
                <a:gdLst>
                  <a:gd name="T0" fmla="*/ 3 w 6"/>
                  <a:gd name="T1" fmla="*/ 0 h 6"/>
                  <a:gd name="T2" fmla="*/ 3 w 6"/>
                  <a:gd name="T3" fmla="*/ 3 h 6"/>
                  <a:gd name="T4" fmla="*/ 3 w 6"/>
                  <a:gd name="T5" fmla="*/ 1 h 6"/>
                  <a:gd name="T6" fmla="*/ 2 w 6"/>
                  <a:gd name="T7" fmla="*/ 3 h 6"/>
                  <a:gd name="T8" fmla="*/ 1 w 6"/>
                  <a:gd name="T9" fmla="*/ 1 h 6"/>
                  <a:gd name="T10" fmla="*/ 1 w 6"/>
                  <a:gd name="T11" fmla="*/ 4 h 6"/>
                  <a:gd name="T12" fmla="*/ 0 w 6"/>
                  <a:gd name="T13" fmla="*/ 4 h 6"/>
                  <a:gd name="T14" fmla="*/ 1 w 6"/>
                  <a:gd name="T15" fmla="*/ 5 h 6"/>
                  <a:gd name="T16" fmla="*/ 2 w 6"/>
                  <a:gd name="T17" fmla="*/ 4 h 6"/>
                  <a:gd name="T18" fmla="*/ 2 w 6"/>
                  <a:gd name="T19" fmla="*/ 6 h 6"/>
                  <a:gd name="T20" fmla="*/ 6 w 6"/>
                  <a:gd name="T21" fmla="*/ 4 h 6"/>
                  <a:gd name="T22" fmla="*/ 3 w 6"/>
                  <a:gd name="T2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" h="6">
                    <a:moveTo>
                      <a:pt x="3" y="0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2" y="2"/>
                      <a:pt x="3" y="1"/>
                    </a:cubicBezTo>
                    <a:cubicBezTo>
                      <a:pt x="2" y="2"/>
                      <a:pt x="3" y="3"/>
                      <a:pt x="2" y="3"/>
                    </a:cubicBezTo>
                    <a:cubicBezTo>
                      <a:pt x="0" y="2"/>
                      <a:pt x="3" y="2"/>
                      <a:pt x="1" y="1"/>
                    </a:cubicBezTo>
                    <a:cubicBezTo>
                      <a:pt x="1" y="2"/>
                      <a:pt x="0" y="3"/>
                      <a:pt x="1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5"/>
                      <a:pt x="1" y="3"/>
                      <a:pt x="2" y="4"/>
                    </a:cubicBezTo>
                    <a:cubicBezTo>
                      <a:pt x="3" y="5"/>
                      <a:pt x="2" y="5"/>
                      <a:pt x="2" y="6"/>
                    </a:cubicBezTo>
                    <a:cubicBezTo>
                      <a:pt x="3" y="5"/>
                      <a:pt x="5" y="6"/>
                      <a:pt x="6" y="4"/>
                    </a:cubicBezTo>
                    <a:cubicBezTo>
                      <a:pt x="6" y="3"/>
                      <a:pt x="4" y="1"/>
                      <a:pt x="3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68" name="Freeform 63"/>
              <p:cNvSpPr/>
              <p:nvPr/>
            </p:nvSpPr>
            <p:spPr bwMode="auto">
              <a:xfrm>
                <a:off x="847" y="1771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69" name="Freeform 64"/>
              <p:cNvSpPr/>
              <p:nvPr/>
            </p:nvSpPr>
            <p:spPr bwMode="auto">
              <a:xfrm>
                <a:off x="844" y="1757"/>
                <a:ext cx="16" cy="14"/>
              </a:xfrm>
              <a:custGeom>
                <a:avLst/>
                <a:gdLst>
                  <a:gd name="T0" fmla="*/ 0 w 6"/>
                  <a:gd name="T1" fmla="*/ 2 h 5"/>
                  <a:gd name="T2" fmla="*/ 1 w 6"/>
                  <a:gd name="T3" fmla="*/ 3 h 5"/>
                  <a:gd name="T4" fmla="*/ 0 w 6"/>
                  <a:gd name="T5" fmla="*/ 3 h 5"/>
                  <a:gd name="T6" fmla="*/ 1 w 6"/>
                  <a:gd name="T7" fmla="*/ 4 h 5"/>
                  <a:gd name="T8" fmla="*/ 1 w 6"/>
                  <a:gd name="T9" fmla="*/ 2 h 5"/>
                  <a:gd name="T10" fmla="*/ 4 w 6"/>
                  <a:gd name="T11" fmla="*/ 3 h 5"/>
                  <a:gd name="T12" fmla="*/ 3 w 6"/>
                  <a:gd name="T13" fmla="*/ 4 h 5"/>
                  <a:gd name="T14" fmla="*/ 4 w 6"/>
                  <a:gd name="T15" fmla="*/ 0 h 5"/>
                  <a:gd name="T16" fmla="*/ 4 w 6"/>
                  <a:gd name="T17" fmla="*/ 1 h 5"/>
                  <a:gd name="T18" fmla="*/ 3 w 6"/>
                  <a:gd name="T19" fmla="*/ 0 h 5"/>
                  <a:gd name="T20" fmla="*/ 0 w 6"/>
                  <a:gd name="T21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5">
                    <a:moveTo>
                      <a:pt x="0" y="2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4"/>
                      <a:pt x="1" y="4"/>
                    </a:cubicBezTo>
                    <a:cubicBezTo>
                      <a:pt x="3" y="5"/>
                      <a:pt x="1" y="3"/>
                      <a:pt x="1" y="2"/>
                    </a:cubicBezTo>
                    <a:cubicBezTo>
                      <a:pt x="3" y="1"/>
                      <a:pt x="2" y="2"/>
                      <a:pt x="4" y="3"/>
                    </a:cubicBezTo>
                    <a:cubicBezTo>
                      <a:pt x="4" y="3"/>
                      <a:pt x="4" y="3"/>
                      <a:pt x="3" y="4"/>
                    </a:cubicBezTo>
                    <a:cubicBezTo>
                      <a:pt x="6" y="4"/>
                      <a:pt x="5" y="1"/>
                      <a:pt x="4" y="0"/>
                    </a:cubicBezTo>
                    <a:cubicBezTo>
                      <a:pt x="4" y="1"/>
                      <a:pt x="3" y="0"/>
                      <a:pt x="4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1" y="0"/>
                      <a:pt x="0" y="2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70" name="Freeform 65"/>
              <p:cNvSpPr/>
              <p:nvPr/>
            </p:nvSpPr>
            <p:spPr bwMode="auto">
              <a:xfrm>
                <a:off x="841" y="1765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71" name="Freeform 66"/>
              <p:cNvSpPr/>
              <p:nvPr/>
            </p:nvSpPr>
            <p:spPr bwMode="auto">
              <a:xfrm>
                <a:off x="855" y="175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72" name="Freeform 67"/>
              <p:cNvSpPr/>
              <p:nvPr/>
            </p:nvSpPr>
            <p:spPr bwMode="auto">
              <a:xfrm>
                <a:off x="847" y="1754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73" name="Freeform 68"/>
              <p:cNvSpPr/>
              <p:nvPr/>
            </p:nvSpPr>
            <p:spPr bwMode="auto">
              <a:xfrm>
                <a:off x="825" y="1675"/>
                <a:ext cx="38" cy="79"/>
              </a:xfrm>
              <a:custGeom>
                <a:avLst/>
                <a:gdLst>
                  <a:gd name="T0" fmla="*/ 4 w 14"/>
                  <a:gd name="T1" fmla="*/ 0 h 29"/>
                  <a:gd name="T2" fmla="*/ 3 w 14"/>
                  <a:gd name="T3" fmla="*/ 2 h 29"/>
                  <a:gd name="T4" fmla="*/ 2 w 14"/>
                  <a:gd name="T5" fmla="*/ 2 h 29"/>
                  <a:gd name="T6" fmla="*/ 0 w 14"/>
                  <a:gd name="T7" fmla="*/ 3 h 29"/>
                  <a:gd name="T8" fmla="*/ 2 w 14"/>
                  <a:gd name="T9" fmla="*/ 4 h 29"/>
                  <a:gd name="T10" fmla="*/ 1 w 14"/>
                  <a:gd name="T11" fmla="*/ 5 h 29"/>
                  <a:gd name="T12" fmla="*/ 4 w 14"/>
                  <a:gd name="T13" fmla="*/ 8 h 29"/>
                  <a:gd name="T14" fmla="*/ 6 w 14"/>
                  <a:gd name="T15" fmla="*/ 10 h 29"/>
                  <a:gd name="T16" fmla="*/ 9 w 14"/>
                  <a:gd name="T17" fmla="*/ 22 h 29"/>
                  <a:gd name="T18" fmla="*/ 12 w 14"/>
                  <a:gd name="T19" fmla="*/ 22 h 29"/>
                  <a:gd name="T20" fmla="*/ 10 w 14"/>
                  <a:gd name="T21" fmla="*/ 23 h 29"/>
                  <a:gd name="T22" fmla="*/ 10 w 14"/>
                  <a:gd name="T23" fmla="*/ 22 h 29"/>
                  <a:gd name="T24" fmla="*/ 9 w 14"/>
                  <a:gd name="T25" fmla="*/ 26 h 29"/>
                  <a:gd name="T26" fmla="*/ 12 w 14"/>
                  <a:gd name="T27" fmla="*/ 26 h 29"/>
                  <a:gd name="T28" fmla="*/ 9 w 14"/>
                  <a:gd name="T29" fmla="*/ 27 h 29"/>
                  <a:gd name="T30" fmla="*/ 10 w 14"/>
                  <a:gd name="T31" fmla="*/ 29 h 29"/>
                  <a:gd name="T32" fmla="*/ 12 w 14"/>
                  <a:gd name="T33" fmla="*/ 28 h 29"/>
                  <a:gd name="T34" fmla="*/ 13 w 14"/>
                  <a:gd name="T35" fmla="*/ 29 h 29"/>
                  <a:gd name="T36" fmla="*/ 11 w 14"/>
                  <a:gd name="T37" fmla="*/ 20 h 29"/>
                  <a:gd name="T38" fmla="*/ 12 w 14"/>
                  <a:gd name="T39" fmla="*/ 20 h 29"/>
                  <a:gd name="T40" fmla="*/ 12 w 14"/>
                  <a:gd name="T41" fmla="*/ 15 h 29"/>
                  <a:gd name="T42" fmla="*/ 9 w 14"/>
                  <a:gd name="T43" fmla="*/ 14 h 29"/>
                  <a:gd name="T44" fmla="*/ 10 w 14"/>
                  <a:gd name="T45" fmla="*/ 12 h 29"/>
                  <a:gd name="T46" fmla="*/ 9 w 14"/>
                  <a:gd name="T47" fmla="*/ 13 h 29"/>
                  <a:gd name="T48" fmla="*/ 9 w 14"/>
                  <a:gd name="T49" fmla="*/ 11 h 29"/>
                  <a:gd name="T50" fmla="*/ 7 w 14"/>
                  <a:gd name="T51" fmla="*/ 12 h 29"/>
                  <a:gd name="T52" fmla="*/ 9 w 14"/>
                  <a:gd name="T53" fmla="*/ 7 h 29"/>
                  <a:gd name="T54" fmla="*/ 8 w 14"/>
                  <a:gd name="T55" fmla="*/ 8 h 29"/>
                  <a:gd name="T56" fmla="*/ 6 w 14"/>
                  <a:gd name="T57" fmla="*/ 8 h 29"/>
                  <a:gd name="T58" fmla="*/ 8 w 14"/>
                  <a:gd name="T59" fmla="*/ 7 h 29"/>
                  <a:gd name="T60" fmla="*/ 6 w 14"/>
                  <a:gd name="T61" fmla="*/ 6 h 29"/>
                  <a:gd name="T62" fmla="*/ 5 w 14"/>
                  <a:gd name="T63" fmla="*/ 7 h 29"/>
                  <a:gd name="T64" fmla="*/ 4 w 14"/>
                  <a:gd name="T65" fmla="*/ 4 h 29"/>
                  <a:gd name="T66" fmla="*/ 6 w 14"/>
                  <a:gd name="T67" fmla="*/ 4 h 29"/>
                  <a:gd name="T68" fmla="*/ 6 w 14"/>
                  <a:gd name="T69" fmla="*/ 2 h 29"/>
                  <a:gd name="T70" fmla="*/ 3 w 14"/>
                  <a:gd name="T71" fmla="*/ 2 h 29"/>
                  <a:gd name="T72" fmla="*/ 4 w 14"/>
                  <a:gd name="T73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4" h="29">
                    <a:moveTo>
                      <a:pt x="4" y="0"/>
                    </a:moveTo>
                    <a:cubicBezTo>
                      <a:pt x="3" y="1"/>
                      <a:pt x="3" y="1"/>
                      <a:pt x="3" y="2"/>
                    </a:cubicBezTo>
                    <a:cubicBezTo>
                      <a:pt x="3" y="2"/>
                      <a:pt x="2" y="1"/>
                      <a:pt x="2" y="2"/>
                    </a:cubicBezTo>
                    <a:cubicBezTo>
                      <a:pt x="1" y="3"/>
                      <a:pt x="1" y="2"/>
                      <a:pt x="0" y="3"/>
                    </a:cubicBezTo>
                    <a:cubicBezTo>
                      <a:pt x="0" y="4"/>
                      <a:pt x="2" y="3"/>
                      <a:pt x="2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5"/>
                      <a:pt x="4" y="6"/>
                      <a:pt x="4" y="8"/>
                    </a:cubicBezTo>
                    <a:cubicBezTo>
                      <a:pt x="4" y="9"/>
                      <a:pt x="5" y="9"/>
                      <a:pt x="6" y="10"/>
                    </a:cubicBezTo>
                    <a:cubicBezTo>
                      <a:pt x="7" y="14"/>
                      <a:pt x="10" y="17"/>
                      <a:pt x="9" y="22"/>
                    </a:cubicBezTo>
                    <a:cubicBezTo>
                      <a:pt x="12" y="22"/>
                      <a:pt x="12" y="22"/>
                      <a:pt x="12" y="22"/>
                    </a:cubicBezTo>
                    <a:cubicBezTo>
                      <a:pt x="11" y="22"/>
                      <a:pt x="11" y="23"/>
                      <a:pt x="10" y="23"/>
                    </a:cubicBezTo>
                    <a:cubicBezTo>
                      <a:pt x="10" y="23"/>
                      <a:pt x="10" y="23"/>
                      <a:pt x="10" y="22"/>
                    </a:cubicBezTo>
                    <a:cubicBezTo>
                      <a:pt x="8" y="23"/>
                      <a:pt x="10" y="25"/>
                      <a:pt x="9" y="26"/>
                    </a:cubicBezTo>
                    <a:cubicBezTo>
                      <a:pt x="10" y="26"/>
                      <a:pt x="12" y="26"/>
                      <a:pt x="12" y="26"/>
                    </a:cubicBezTo>
                    <a:cubicBezTo>
                      <a:pt x="10" y="26"/>
                      <a:pt x="12" y="28"/>
                      <a:pt x="9" y="27"/>
                    </a:cubicBezTo>
                    <a:cubicBezTo>
                      <a:pt x="8" y="28"/>
                      <a:pt x="11" y="28"/>
                      <a:pt x="10" y="29"/>
                    </a:cubicBezTo>
                    <a:cubicBezTo>
                      <a:pt x="11" y="29"/>
                      <a:pt x="11" y="28"/>
                      <a:pt x="12" y="28"/>
                    </a:cubicBezTo>
                    <a:cubicBezTo>
                      <a:pt x="13" y="29"/>
                      <a:pt x="11" y="29"/>
                      <a:pt x="13" y="29"/>
                    </a:cubicBezTo>
                    <a:cubicBezTo>
                      <a:pt x="14" y="27"/>
                      <a:pt x="12" y="23"/>
                      <a:pt x="11" y="20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1" y="19"/>
                      <a:pt x="11" y="17"/>
                      <a:pt x="12" y="15"/>
                    </a:cubicBezTo>
                    <a:cubicBezTo>
                      <a:pt x="11" y="16"/>
                      <a:pt x="12" y="12"/>
                      <a:pt x="9" y="14"/>
                    </a:cubicBezTo>
                    <a:cubicBezTo>
                      <a:pt x="10" y="13"/>
                      <a:pt x="10" y="13"/>
                      <a:pt x="10" y="12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2"/>
                      <a:pt x="10" y="12"/>
                      <a:pt x="9" y="11"/>
                    </a:cubicBezTo>
                    <a:cubicBezTo>
                      <a:pt x="9" y="12"/>
                      <a:pt x="8" y="11"/>
                      <a:pt x="7" y="12"/>
                    </a:cubicBezTo>
                    <a:cubicBezTo>
                      <a:pt x="8" y="10"/>
                      <a:pt x="8" y="9"/>
                      <a:pt x="9" y="7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7" y="8"/>
                      <a:pt x="6" y="8"/>
                    </a:cubicBezTo>
                    <a:cubicBezTo>
                      <a:pt x="6" y="8"/>
                      <a:pt x="7" y="7"/>
                      <a:pt x="8" y="7"/>
                    </a:cubicBezTo>
                    <a:cubicBezTo>
                      <a:pt x="8" y="6"/>
                      <a:pt x="5" y="7"/>
                      <a:pt x="6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4" y="6"/>
                      <a:pt x="5" y="4"/>
                      <a:pt x="4" y="4"/>
                    </a:cubicBezTo>
                    <a:cubicBezTo>
                      <a:pt x="4" y="2"/>
                      <a:pt x="5" y="4"/>
                      <a:pt x="6" y="4"/>
                    </a:cubicBezTo>
                    <a:cubicBezTo>
                      <a:pt x="6" y="3"/>
                      <a:pt x="6" y="3"/>
                      <a:pt x="6" y="2"/>
                    </a:cubicBezTo>
                    <a:cubicBezTo>
                      <a:pt x="5" y="2"/>
                      <a:pt x="4" y="2"/>
                      <a:pt x="3" y="2"/>
                    </a:cubicBezTo>
                    <a:cubicBezTo>
                      <a:pt x="5" y="2"/>
                      <a:pt x="4" y="1"/>
                      <a:pt x="4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74" name="Rectangle 69"/>
              <p:cNvSpPr>
                <a:spLocks noChangeArrowheads="1"/>
              </p:cNvSpPr>
              <p:nvPr/>
            </p:nvSpPr>
            <p:spPr bwMode="auto">
              <a:xfrm>
                <a:off x="841" y="1681"/>
                <a:ext cx="3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75" name="Freeform 70"/>
              <p:cNvSpPr/>
              <p:nvPr/>
            </p:nvSpPr>
            <p:spPr bwMode="auto">
              <a:xfrm>
                <a:off x="836" y="167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76" name="Rectangle 71"/>
              <p:cNvSpPr>
                <a:spLocks noChangeArrowheads="1"/>
              </p:cNvSpPr>
              <p:nvPr/>
            </p:nvSpPr>
            <p:spPr bwMode="auto">
              <a:xfrm>
                <a:off x="836" y="1697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77" name="Freeform 72"/>
              <p:cNvSpPr/>
              <p:nvPr/>
            </p:nvSpPr>
            <p:spPr bwMode="auto">
              <a:xfrm>
                <a:off x="849" y="1692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78" name="Freeform 73"/>
              <p:cNvSpPr/>
              <p:nvPr/>
            </p:nvSpPr>
            <p:spPr bwMode="auto">
              <a:xfrm>
                <a:off x="857" y="1711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79" name="Freeform 74"/>
              <p:cNvSpPr/>
              <p:nvPr/>
            </p:nvSpPr>
            <p:spPr bwMode="auto">
              <a:xfrm>
                <a:off x="836" y="1675"/>
                <a:ext cx="5" cy="3"/>
              </a:xfrm>
              <a:custGeom>
                <a:avLst/>
                <a:gdLst>
                  <a:gd name="T0" fmla="*/ 5 w 5"/>
                  <a:gd name="T1" fmla="*/ 3 h 3"/>
                  <a:gd name="T2" fmla="*/ 2 w 5"/>
                  <a:gd name="T3" fmla="*/ 3 h 3"/>
                  <a:gd name="T4" fmla="*/ 0 w 5"/>
                  <a:gd name="T5" fmla="*/ 0 h 3"/>
                  <a:gd name="T6" fmla="*/ 5 w 5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3">
                    <a:moveTo>
                      <a:pt x="5" y="3"/>
                    </a:moveTo>
                    <a:lnTo>
                      <a:pt x="2" y="3"/>
                    </a:lnTo>
                    <a:lnTo>
                      <a:pt x="0" y="0"/>
                    </a:lnTo>
                    <a:lnTo>
                      <a:pt x="5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80" name="Freeform 75"/>
              <p:cNvSpPr/>
              <p:nvPr/>
            </p:nvSpPr>
            <p:spPr bwMode="auto">
              <a:xfrm>
                <a:off x="792" y="1648"/>
                <a:ext cx="41" cy="33"/>
              </a:xfrm>
              <a:custGeom>
                <a:avLst/>
                <a:gdLst>
                  <a:gd name="T0" fmla="*/ 1 w 15"/>
                  <a:gd name="T1" fmla="*/ 3 h 12"/>
                  <a:gd name="T2" fmla="*/ 2 w 15"/>
                  <a:gd name="T3" fmla="*/ 6 h 12"/>
                  <a:gd name="T4" fmla="*/ 6 w 15"/>
                  <a:gd name="T5" fmla="*/ 4 h 12"/>
                  <a:gd name="T6" fmla="*/ 4 w 15"/>
                  <a:gd name="T7" fmla="*/ 6 h 12"/>
                  <a:gd name="T8" fmla="*/ 9 w 15"/>
                  <a:gd name="T9" fmla="*/ 8 h 12"/>
                  <a:gd name="T10" fmla="*/ 8 w 15"/>
                  <a:gd name="T11" fmla="*/ 9 h 12"/>
                  <a:gd name="T12" fmla="*/ 12 w 15"/>
                  <a:gd name="T13" fmla="*/ 8 h 12"/>
                  <a:gd name="T14" fmla="*/ 9 w 15"/>
                  <a:gd name="T15" fmla="*/ 11 h 12"/>
                  <a:gd name="T16" fmla="*/ 9 w 15"/>
                  <a:gd name="T17" fmla="*/ 11 h 12"/>
                  <a:gd name="T18" fmla="*/ 12 w 15"/>
                  <a:gd name="T19" fmla="*/ 12 h 12"/>
                  <a:gd name="T20" fmla="*/ 13 w 15"/>
                  <a:gd name="T21" fmla="*/ 11 h 12"/>
                  <a:gd name="T22" fmla="*/ 15 w 15"/>
                  <a:gd name="T23" fmla="*/ 10 h 12"/>
                  <a:gd name="T24" fmla="*/ 12 w 15"/>
                  <a:gd name="T25" fmla="*/ 9 h 12"/>
                  <a:gd name="T26" fmla="*/ 13 w 15"/>
                  <a:gd name="T27" fmla="*/ 8 h 12"/>
                  <a:gd name="T28" fmla="*/ 12 w 15"/>
                  <a:gd name="T29" fmla="*/ 8 h 12"/>
                  <a:gd name="T30" fmla="*/ 13 w 15"/>
                  <a:gd name="T31" fmla="*/ 7 h 12"/>
                  <a:gd name="T32" fmla="*/ 11 w 15"/>
                  <a:gd name="T33" fmla="*/ 7 h 12"/>
                  <a:gd name="T34" fmla="*/ 11 w 15"/>
                  <a:gd name="T35" fmla="*/ 7 h 12"/>
                  <a:gd name="T36" fmla="*/ 10 w 15"/>
                  <a:gd name="T37" fmla="*/ 7 h 12"/>
                  <a:gd name="T38" fmla="*/ 10 w 15"/>
                  <a:gd name="T39" fmla="*/ 6 h 12"/>
                  <a:gd name="T40" fmla="*/ 10 w 15"/>
                  <a:gd name="T41" fmla="*/ 7 h 12"/>
                  <a:gd name="T42" fmla="*/ 8 w 15"/>
                  <a:gd name="T43" fmla="*/ 3 h 12"/>
                  <a:gd name="T44" fmla="*/ 7 w 15"/>
                  <a:gd name="T45" fmla="*/ 4 h 12"/>
                  <a:gd name="T46" fmla="*/ 9 w 15"/>
                  <a:gd name="T47" fmla="*/ 4 h 12"/>
                  <a:gd name="T48" fmla="*/ 7 w 15"/>
                  <a:gd name="T49" fmla="*/ 6 h 12"/>
                  <a:gd name="T50" fmla="*/ 7 w 15"/>
                  <a:gd name="T51" fmla="*/ 3 h 12"/>
                  <a:gd name="T52" fmla="*/ 5 w 15"/>
                  <a:gd name="T53" fmla="*/ 2 h 12"/>
                  <a:gd name="T54" fmla="*/ 5 w 15"/>
                  <a:gd name="T55" fmla="*/ 2 h 12"/>
                  <a:gd name="T56" fmla="*/ 3 w 15"/>
                  <a:gd name="T57" fmla="*/ 1 h 12"/>
                  <a:gd name="T58" fmla="*/ 3 w 15"/>
                  <a:gd name="T59" fmla="*/ 2 h 12"/>
                  <a:gd name="T60" fmla="*/ 2 w 15"/>
                  <a:gd name="T61" fmla="*/ 2 h 12"/>
                  <a:gd name="T62" fmla="*/ 3 w 15"/>
                  <a:gd name="T63" fmla="*/ 2 h 12"/>
                  <a:gd name="T64" fmla="*/ 0 w 15"/>
                  <a:gd name="T65" fmla="*/ 3 h 12"/>
                  <a:gd name="T66" fmla="*/ 2 w 15"/>
                  <a:gd name="T67" fmla="*/ 3 h 12"/>
                  <a:gd name="T68" fmla="*/ 1 w 15"/>
                  <a:gd name="T69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5" h="12">
                    <a:moveTo>
                      <a:pt x="1" y="3"/>
                    </a:moveTo>
                    <a:cubicBezTo>
                      <a:pt x="0" y="5"/>
                      <a:pt x="2" y="5"/>
                      <a:pt x="2" y="6"/>
                    </a:cubicBezTo>
                    <a:cubicBezTo>
                      <a:pt x="4" y="6"/>
                      <a:pt x="4" y="3"/>
                      <a:pt x="6" y="4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7"/>
                      <a:pt x="6" y="9"/>
                      <a:pt x="9" y="8"/>
                    </a:cubicBezTo>
                    <a:cubicBezTo>
                      <a:pt x="9" y="9"/>
                      <a:pt x="9" y="9"/>
                      <a:pt x="8" y="9"/>
                    </a:cubicBezTo>
                    <a:cubicBezTo>
                      <a:pt x="9" y="10"/>
                      <a:pt x="12" y="6"/>
                      <a:pt x="12" y="8"/>
                    </a:cubicBezTo>
                    <a:cubicBezTo>
                      <a:pt x="10" y="9"/>
                      <a:pt x="11" y="10"/>
                      <a:pt x="9" y="11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10" y="11"/>
                      <a:pt x="11" y="12"/>
                      <a:pt x="12" y="12"/>
                    </a:cubicBezTo>
                    <a:cubicBezTo>
                      <a:pt x="12" y="12"/>
                      <a:pt x="13" y="10"/>
                      <a:pt x="13" y="11"/>
                    </a:cubicBezTo>
                    <a:cubicBezTo>
                      <a:pt x="13" y="11"/>
                      <a:pt x="14" y="10"/>
                      <a:pt x="15" y="10"/>
                    </a:cubicBezTo>
                    <a:cubicBezTo>
                      <a:pt x="13" y="10"/>
                      <a:pt x="13" y="9"/>
                      <a:pt x="12" y="9"/>
                    </a:cubicBezTo>
                    <a:cubicBezTo>
                      <a:pt x="13" y="8"/>
                      <a:pt x="13" y="9"/>
                      <a:pt x="13" y="8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2" y="8"/>
                      <a:pt x="13" y="8"/>
                      <a:pt x="13" y="7"/>
                    </a:cubicBezTo>
                    <a:cubicBezTo>
                      <a:pt x="12" y="8"/>
                      <a:pt x="11" y="8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7"/>
                      <a:pt x="11" y="6"/>
                      <a:pt x="10" y="7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9" y="6"/>
                      <a:pt x="10" y="3"/>
                      <a:pt x="8" y="3"/>
                    </a:cubicBezTo>
                    <a:cubicBezTo>
                      <a:pt x="8" y="4"/>
                      <a:pt x="8" y="4"/>
                      <a:pt x="7" y="4"/>
                    </a:cubicBezTo>
                    <a:cubicBezTo>
                      <a:pt x="7" y="5"/>
                      <a:pt x="9" y="4"/>
                      <a:pt x="9" y="4"/>
                    </a:cubicBezTo>
                    <a:cubicBezTo>
                      <a:pt x="8" y="5"/>
                      <a:pt x="7" y="5"/>
                      <a:pt x="7" y="6"/>
                    </a:cubicBezTo>
                    <a:cubicBezTo>
                      <a:pt x="7" y="5"/>
                      <a:pt x="6" y="5"/>
                      <a:pt x="7" y="3"/>
                    </a:cubicBezTo>
                    <a:cubicBezTo>
                      <a:pt x="6" y="2"/>
                      <a:pt x="5" y="3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3"/>
                      <a:pt x="5" y="0"/>
                      <a:pt x="3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2"/>
                      <a:pt x="2" y="2"/>
                    </a:cubicBezTo>
                    <a:cubicBezTo>
                      <a:pt x="2" y="2"/>
                      <a:pt x="2" y="2"/>
                      <a:pt x="3" y="2"/>
                    </a:cubicBezTo>
                    <a:cubicBezTo>
                      <a:pt x="2" y="3"/>
                      <a:pt x="1" y="2"/>
                      <a:pt x="0" y="3"/>
                    </a:cubicBezTo>
                    <a:cubicBezTo>
                      <a:pt x="0" y="3"/>
                      <a:pt x="2" y="2"/>
                      <a:pt x="2" y="3"/>
                    </a:cubicBezTo>
                    <a:cubicBezTo>
                      <a:pt x="2" y="3"/>
                      <a:pt x="1" y="4"/>
                      <a:pt x="1" y="3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81" name="Freeform 76"/>
              <p:cNvSpPr/>
              <p:nvPr/>
            </p:nvSpPr>
            <p:spPr bwMode="auto">
              <a:xfrm>
                <a:off x="822" y="1667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82" name="Freeform 77"/>
              <p:cNvSpPr/>
              <p:nvPr/>
            </p:nvSpPr>
            <p:spPr bwMode="auto">
              <a:xfrm>
                <a:off x="759" y="1637"/>
                <a:ext cx="41" cy="17"/>
              </a:xfrm>
              <a:custGeom>
                <a:avLst/>
                <a:gdLst>
                  <a:gd name="T0" fmla="*/ 10 w 15"/>
                  <a:gd name="T1" fmla="*/ 3 h 6"/>
                  <a:gd name="T2" fmla="*/ 11 w 15"/>
                  <a:gd name="T3" fmla="*/ 1 h 6"/>
                  <a:gd name="T4" fmla="*/ 9 w 15"/>
                  <a:gd name="T5" fmla="*/ 4 h 6"/>
                  <a:gd name="T6" fmla="*/ 8 w 15"/>
                  <a:gd name="T7" fmla="*/ 4 h 6"/>
                  <a:gd name="T8" fmla="*/ 9 w 15"/>
                  <a:gd name="T9" fmla="*/ 1 h 6"/>
                  <a:gd name="T10" fmla="*/ 8 w 15"/>
                  <a:gd name="T11" fmla="*/ 0 h 6"/>
                  <a:gd name="T12" fmla="*/ 7 w 15"/>
                  <a:gd name="T13" fmla="*/ 2 h 6"/>
                  <a:gd name="T14" fmla="*/ 6 w 15"/>
                  <a:gd name="T15" fmla="*/ 2 h 6"/>
                  <a:gd name="T16" fmla="*/ 7 w 15"/>
                  <a:gd name="T17" fmla="*/ 2 h 6"/>
                  <a:gd name="T18" fmla="*/ 7 w 15"/>
                  <a:gd name="T19" fmla="*/ 0 h 6"/>
                  <a:gd name="T20" fmla="*/ 5 w 15"/>
                  <a:gd name="T21" fmla="*/ 5 h 6"/>
                  <a:gd name="T22" fmla="*/ 5 w 15"/>
                  <a:gd name="T23" fmla="*/ 4 h 6"/>
                  <a:gd name="T24" fmla="*/ 4 w 15"/>
                  <a:gd name="T25" fmla="*/ 2 h 6"/>
                  <a:gd name="T26" fmla="*/ 5 w 15"/>
                  <a:gd name="T27" fmla="*/ 2 h 6"/>
                  <a:gd name="T28" fmla="*/ 5 w 15"/>
                  <a:gd name="T29" fmla="*/ 3 h 6"/>
                  <a:gd name="T30" fmla="*/ 10 w 15"/>
                  <a:gd name="T31" fmla="*/ 6 h 6"/>
                  <a:gd name="T32" fmla="*/ 9 w 15"/>
                  <a:gd name="T33" fmla="*/ 6 h 6"/>
                  <a:gd name="T34" fmla="*/ 11 w 15"/>
                  <a:gd name="T35" fmla="*/ 5 h 6"/>
                  <a:gd name="T36" fmla="*/ 11 w 15"/>
                  <a:gd name="T37" fmla="*/ 3 h 6"/>
                  <a:gd name="T38" fmla="*/ 11 w 15"/>
                  <a:gd name="T39" fmla="*/ 4 h 6"/>
                  <a:gd name="T40" fmla="*/ 13 w 15"/>
                  <a:gd name="T41" fmla="*/ 2 h 6"/>
                  <a:gd name="T42" fmla="*/ 15 w 15"/>
                  <a:gd name="T43" fmla="*/ 2 h 6"/>
                  <a:gd name="T44" fmla="*/ 12 w 15"/>
                  <a:gd name="T45" fmla="*/ 1 h 6"/>
                  <a:gd name="T46" fmla="*/ 10 w 15"/>
                  <a:gd name="T4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5" h="6">
                    <a:moveTo>
                      <a:pt x="10" y="3"/>
                    </a:moveTo>
                    <a:cubicBezTo>
                      <a:pt x="10" y="2"/>
                      <a:pt x="11" y="2"/>
                      <a:pt x="11" y="1"/>
                    </a:cubicBezTo>
                    <a:cubicBezTo>
                      <a:pt x="10" y="2"/>
                      <a:pt x="10" y="3"/>
                      <a:pt x="9" y="4"/>
                    </a:cubicBezTo>
                    <a:cubicBezTo>
                      <a:pt x="9" y="3"/>
                      <a:pt x="8" y="4"/>
                      <a:pt x="8" y="4"/>
                    </a:cubicBezTo>
                    <a:cubicBezTo>
                      <a:pt x="8" y="3"/>
                      <a:pt x="9" y="2"/>
                      <a:pt x="9" y="1"/>
                    </a:cubicBezTo>
                    <a:cubicBezTo>
                      <a:pt x="9" y="2"/>
                      <a:pt x="9" y="1"/>
                      <a:pt x="8" y="0"/>
                    </a:cubicBezTo>
                    <a:cubicBezTo>
                      <a:pt x="9" y="2"/>
                      <a:pt x="7" y="0"/>
                      <a:pt x="7" y="2"/>
                    </a:cubicBezTo>
                    <a:cubicBezTo>
                      <a:pt x="7" y="3"/>
                      <a:pt x="6" y="3"/>
                      <a:pt x="6" y="2"/>
                    </a:cubicBezTo>
                    <a:cubicBezTo>
                      <a:pt x="6" y="1"/>
                      <a:pt x="6" y="2"/>
                      <a:pt x="7" y="2"/>
                    </a:cubicBezTo>
                    <a:cubicBezTo>
                      <a:pt x="7" y="1"/>
                      <a:pt x="6" y="1"/>
                      <a:pt x="7" y="0"/>
                    </a:cubicBezTo>
                    <a:cubicBezTo>
                      <a:pt x="0" y="1"/>
                      <a:pt x="4" y="4"/>
                      <a:pt x="5" y="5"/>
                    </a:cubicBezTo>
                    <a:cubicBezTo>
                      <a:pt x="6" y="5"/>
                      <a:pt x="5" y="4"/>
                      <a:pt x="5" y="4"/>
                    </a:cubicBezTo>
                    <a:cubicBezTo>
                      <a:pt x="4" y="4"/>
                      <a:pt x="4" y="3"/>
                      <a:pt x="4" y="2"/>
                    </a:cubicBezTo>
                    <a:cubicBezTo>
                      <a:pt x="4" y="2"/>
                      <a:pt x="4" y="1"/>
                      <a:pt x="5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3" y="3"/>
                      <a:pt x="8" y="6"/>
                      <a:pt x="10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5"/>
                      <a:pt x="10" y="5"/>
                      <a:pt x="11" y="5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4"/>
                      <a:pt x="12" y="3"/>
                      <a:pt x="11" y="4"/>
                    </a:cubicBezTo>
                    <a:cubicBezTo>
                      <a:pt x="12" y="4"/>
                      <a:pt x="12" y="3"/>
                      <a:pt x="13" y="2"/>
                    </a:cubicBezTo>
                    <a:cubicBezTo>
                      <a:pt x="14" y="2"/>
                      <a:pt x="13" y="3"/>
                      <a:pt x="15" y="2"/>
                    </a:cubicBezTo>
                    <a:cubicBezTo>
                      <a:pt x="14" y="0"/>
                      <a:pt x="13" y="3"/>
                      <a:pt x="12" y="1"/>
                    </a:cubicBezTo>
                    <a:lnTo>
                      <a:pt x="1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83" name="Rectangle 78"/>
              <p:cNvSpPr>
                <a:spLocks noChangeArrowheads="1"/>
              </p:cNvSpPr>
              <p:nvPr/>
            </p:nvSpPr>
            <p:spPr bwMode="auto">
              <a:xfrm>
                <a:off x="795" y="1648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84" name="Freeform 79"/>
              <p:cNvSpPr/>
              <p:nvPr/>
            </p:nvSpPr>
            <p:spPr bwMode="auto">
              <a:xfrm>
                <a:off x="787" y="1654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85" name="Freeform 80"/>
              <p:cNvSpPr/>
              <p:nvPr/>
            </p:nvSpPr>
            <p:spPr bwMode="auto">
              <a:xfrm>
                <a:off x="765" y="1637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86" name="Freeform 81"/>
              <p:cNvSpPr/>
              <p:nvPr/>
            </p:nvSpPr>
            <p:spPr bwMode="auto">
              <a:xfrm>
                <a:off x="762" y="1646"/>
                <a:ext cx="11" cy="13"/>
              </a:xfrm>
              <a:custGeom>
                <a:avLst/>
                <a:gdLst>
                  <a:gd name="T0" fmla="*/ 2 w 4"/>
                  <a:gd name="T1" fmla="*/ 5 h 5"/>
                  <a:gd name="T2" fmla="*/ 4 w 4"/>
                  <a:gd name="T3" fmla="*/ 3 h 5"/>
                  <a:gd name="T4" fmla="*/ 1 w 4"/>
                  <a:gd name="T5" fmla="*/ 0 h 5"/>
                  <a:gd name="T6" fmla="*/ 2 w 4"/>
                  <a:gd name="T7" fmla="*/ 3 h 5"/>
                  <a:gd name="T8" fmla="*/ 1 w 4"/>
                  <a:gd name="T9" fmla="*/ 4 h 5"/>
                  <a:gd name="T10" fmla="*/ 2 w 4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5">
                    <a:moveTo>
                      <a:pt x="2" y="5"/>
                    </a:moveTo>
                    <a:cubicBezTo>
                      <a:pt x="3" y="4"/>
                      <a:pt x="2" y="3"/>
                      <a:pt x="4" y="3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2" y="2"/>
                      <a:pt x="2" y="3"/>
                    </a:cubicBezTo>
                    <a:cubicBezTo>
                      <a:pt x="1" y="2"/>
                      <a:pt x="2" y="4"/>
                      <a:pt x="1" y="4"/>
                    </a:cubicBez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87" name="Freeform 82"/>
              <p:cNvSpPr/>
              <p:nvPr/>
            </p:nvSpPr>
            <p:spPr bwMode="auto">
              <a:xfrm>
                <a:off x="713" y="1651"/>
                <a:ext cx="52" cy="63"/>
              </a:xfrm>
              <a:custGeom>
                <a:avLst/>
                <a:gdLst>
                  <a:gd name="T0" fmla="*/ 14 w 19"/>
                  <a:gd name="T1" fmla="*/ 3 h 23"/>
                  <a:gd name="T2" fmla="*/ 13 w 19"/>
                  <a:gd name="T3" fmla="*/ 4 h 23"/>
                  <a:gd name="T4" fmla="*/ 13 w 19"/>
                  <a:gd name="T5" fmla="*/ 3 h 23"/>
                  <a:gd name="T6" fmla="*/ 12 w 19"/>
                  <a:gd name="T7" fmla="*/ 4 h 23"/>
                  <a:gd name="T8" fmla="*/ 12 w 19"/>
                  <a:gd name="T9" fmla="*/ 4 h 23"/>
                  <a:gd name="T10" fmla="*/ 11 w 19"/>
                  <a:gd name="T11" fmla="*/ 6 h 23"/>
                  <a:gd name="T12" fmla="*/ 12 w 19"/>
                  <a:gd name="T13" fmla="*/ 8 h 23"/>
                  <a:gd name="T14" fmla="*/ 9 w 19"/>
                  <a:gd name="T15" fmla="*/ 7 h 23"/>
                  <a:gd name="T16" fmla="*/ 12 w 19"/>
                  <a:gd name="T17" fmla="*/ 9 h 23"/>
                  <a:gd name="T18" fmla="*/ 9 w 19"/>
                  <a:gd name="T19" fmla="*/ 11 h 23"/>
                  <a:gd name="T20" fmla="*/ 9 w 19"/>
                  <a:gd name="T21" fmla="*/ 10 h 23"/>
                  <a:gd name="T22" fmla="*/ 8 w 19"/>
                  <a:gd name="T23" fmla="*/ 11 h 23"/>
                  <a:gd name="T24" fmla="*/ 7 w 19"/>
                  <a:gd name="T25" fmla="*/ 10 h 23"/>
                  <a:gd name="T26" fmla="*/ 5 w 19"/>
                  <a:gd name="T27" fmla="*/ 12 h 23"/>
                  <a:gd name="T28" fmla="*/ 5 w 19"/>
                  <a:gd name="T29" fmla="*/ 11 h 23"/>
                  <a:gd name="T30" fmla="*/ 3 w 19"/>
                  <a:gd name="T31" fmla="*/ 16 h 23"/>
                  <a:gd name="T32" fmla="*/ 2 w 19"/>
                  <a:gd name="T33" fmla="*/ 16 h 23"/>
                  <a:gd name="T34" fmla="*/ 5 w 19"/>
                  <a:gd name="T35" fmla="*/ 17 h 23"/>
                  <a:gd name="T36" fmla="*/ 3 w 19"/>
                  <a:gd name="T37" fmla="*/ 19 h 23"/>
                  <a:gd name="T38" fmla="*/ 2 w 19"/>
                  <a:gd name="T39" fmla="*/ 17 h 23"/>
                  <a:gd name="T40" fmla="*/ 2 w 19"/>
                  <a:gd name="T41" fmla="*/ 18 h 23"/>
                  <a:gd name="T42" fmla="*/ 0 w 19"/>
                  <a:gd name="T43" fmla="*/ 18 h 23"/>
                  <a:gd name="T44" fmla="*/ 1 w 19"/>
                  <a:gd name="T45" fmla="*/ 21 h 23"/>
                  <a:gd name="T46" fmla="*/ 0 w 19"/>
                  <a:gd name="T47" fmla="*/ 21 h 23"/>
                  <a:gd name="T48" fmla="*/ 2 w 19"/>
                  <a:gd name="T49" fmla="*/ 23 h 23"/>
                  <a:gd name="T50" fmla="*/ 6 w 19"/>
                  <a:gd name="T51" fmla="*/ 18 h 23"/>
                  <a:gd name="T52" fmla="*/ 6 w 19"/>
                  <a:gd name="T53" fmla="*/ 15 h 23"/>
                  <a:gd name="T54" fmla="*/ 8 w 19"/>
                  <a:gd name="T55" fmla="*/ 16 h 23"/>
                  <a:gd name="T56" fmla="*/ 6 w 19"/>
                  <a:gd name="T57" fmla="*/ 15 h 23"/>
                  <a:gd name="T58" fmla="*/ 8 w 19"/>
                  <a:gd name="T59" fmla="*/ 15 h 23"/>
                  <a:gd name="T60" fmla="*/ 7 w 19"/>
                  <a:gd name="T61" fmla="*/ 14 h 23"/>
                  <a:gd name="T62" fmla="*/ 9 w 19"/>
                  <a:gd name="T63" fmla="*/ 15 h 23"/>
                  <a:gd name="T64" fmla="*/ 15 w 19"/>
                  <a:gd name="T65" fmla="*/ 6 h 23"/>
                  <a:gd name="T66" fmla="*/ 14 w 19"/>
                  <a:gd name="T67" fmla="*/ 6 h 23"/>
                  <a:gd name="T68" fmla="*/ 16 w 19"/>
                  <a:gd name="T69" fmla="*/ 3 h 23"/>
                  <a:gd name="T70" fmla="*/ 16 w 19"/>
                  <a:gd name="T71" fmla="*/ 1 h 23"/>
                  <a:gd name="T72" fmla="*/ 18 w 19"/>
                  <a:gd name="T73" fmla="*/ 4 h 23"/>
                  <a:gd name="T74" fmla="*/ 19 w 19"/>
                  <a:gd name="T75" fmla="*/ 2 h 23"/>
                  <a:gd name="T76" fmla="*/ 18 w 19"/>
                  <a:gd name="T77" fmla="*/ 2 h 23"/>
                  <a:gd name="T78" fmla="*/ 19 w 19"/>
                  <a:gd name="T79" fmla="*/ 2 h 23"/>
                  <a:gd name="T80" fmla="*/ 15 w 19"/>
                  <a:gd name="T81" fmla="*/ 0 h 23"/>
                  <a:gd name="T82" fmla="*/ 12 w 19"/>
                  <a:gd name="T83" fmla="*/ 2 h 23"/>
                  <a:gd name="T84" fmla="*/ 14 w 19"/>
                  <a:gd name="T85" fmla="*/ 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9" h="23">
                    <a:moveTo>
                      <a:pt x="14" y="3"/>
                    </a:moveTo>
                    <a:cubicBezTo>
                      <a:pt x="14" y="3"/>
                      <a:pt x="14" y="4"/>
                      <a:pt x="13" y="4"/>
                    </a:cubicBezTo>
                    <a:cubicBezTo>
                      <a:pt x="13" y="4"/>
                      <a:pt x="13" y="3"/>
                      <a:pt x="13" y="3"/>
                    </a:cubicBezTo>
                    <a:cubicBezTo>
                      <a:pt x="12" y="2"/>
                      <a:pt x="13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1" y="5"/>
                      <a:pt x="13" y="6"/>
                      <a:pt x="11" y="6"/>
                    </a:cubicBezTo>
                    <a:cubicBezTo>
                      <a:pt x="11" y="7"/>
                      <a:pt x="11" y="7"/>
                      <a:pt x="12" y="8"/>
                    </a:cubicBezTo>
                    <a:cubicBezTo>
                      <a:pt x="10" y="8"/>
                      <a:pt x="10" y="7"/>
                      <a:pt x="9" y="7"/>
                    </a:cubicBezTo>
                    <a:cubicBezTo>
                      <a:pt x="9" y="8"/>
                      <a:pt x="11" y="8"/>
                      <a:pt x="12" y="9"/>
                    </a:cubicBezTo>
                    <a:cubicBezTo>
                      <a:pt x="9" y="9"/>
                      <a:pt x="11" y="11"/>
                      <a:pt x="9" y="11"/>
                    </a:cubicBezTo>
                    <a:cubicBezTo>
                      <a:pt x="9" y="11"/>
                      <a:pt x="9" y="10"/>
                      <a:pt x="9" y="10"/>
                    </a:cubicBezTo>
                    <a:cubicBezTo>
                      <a:pt x="7" y="9"/>
                      <a:pt x="9" y="11"/>
                      <a:pt x="8" y="11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11"/>
                      <a:pt x="7" y="12"/>
                      <a:pt x="5" y="12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3"/>
                      <a:pt x="3" y="14"/>
                      <a:pt x="3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8"/>
                      <a:pt x="3" y="15"/>
                      <a:pt x="5" y="17"/>
                    </a:cubicBezTo>
                    <a:cubicBezTo>
                      <a:pt x="2" y="15"/>
                      <a:pt x="5" y="19"/>
                      <a:pt x="3" y="19"/>
                    </a:cubicBezTo>
                    <a:cubicBezTo>
                      <a:pt x="2" y="18"/>
                      <a:pt x="3" y="17"/>
                      <a:pt x="2" y="17"/>
                    </a:cubicBezTo>
                    <a:cubicBezTo>
                      <a:pt x="3" y="18"/>
                      <a:pt x="2" y="18"/>
                      <a:pt x="2" y="18"/>
                    </a:cubicBezTo>
                    <a:cubicBezTo>
                      <a:pt x="1" y="17"/>
                      <a:pt x="1" y="19"/>
                      <a:pt x="0" y="18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0" y="20"/>
                      <a:pt x="0" y="21"/>
                      <a:pt x="0" y="21"/>
                    </a:cubicBezTo>
                    <a:cubicBezTo>
                      <a:pt x="0" y="21"/>
                      <a:pt x="1" y="23"/>
                      <a:pt x="2" y="23"/>
                    </a:cubicBezTo>
                    <a:cubicBezTo>
                      <a:pt x="3" y="21"/>
                      <a:pt x="4" y="19"/>
                      <a:pt x="6" y="18"/>
                    </a:cubicBezTo>
                    <a:cubicBezTo>
                      <a:pt x="5" y="16"/>
                      <a:pt x="7" y="17"/>
                      <a:pt x="6" y="15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5"/>
                      <a:pt x="7" y="16"/>
                      <a:pt x="6" y="15"/>
                    </a:cubicBezTo>
                    <a:cubicBezTo>
                      <a:pt x="6" y="14"/>
                      <a:pt x="8" y="15"/>
                      <a:pt x="8" y="15"/>
                    </a:cubicBezTo>
                    <a:cubicBezTo>
                      <a:pt x="9" y="15"/>
                      <a:pt x="8" y="15"/>
                      <a:pt x="7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11" y="12"/>
                      <a:pt x="12" y="8"/>
                      <a:pt x="15" y="6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6" y="5"/>
                      <a:pt x="13" y="2"/>
                      <a:pt x="16" y="3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2"/>
                      <a:pt x="18" y="3"/>
                      <a:pt x="18" y="4"/>
                    </a:cubicBezTo>
                    <a:cubicBezTo>
                      <a:pt x="18" y="3"/>
                      <a:pt x="19" y="3"/>
                      <a:pt x="19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7" y="1"/>
                      <a:pt x="18" y="1"/>
                      <a:pt x="19" y="2"/>
                    </a:cubicBezTo>
                    <a:cubicBezTo>
                      <a:pt x="19" y="0"/>
                      <a:pt x="17" y="1"/>
                      <a:pt x="15" y="0"/>
                    </a:cubicBezTo>
                    <a:cubicBezTo>
                      <a:pt x="16" y="3"/>
                      <a:pt x="12" y="0"/>
                      <a:pt x="12" y="2"/>
                    </a:cubicBezTo>
                    <a:cubicBezTo>
                      <a:pt x="12" y="3"/>
                      <a:pt x="13" y="2"/>
                      <a:pt x="14" y="3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88" name="Freeform 83"/>
              <p:cNvSpPr/>
              <p:nvPr/>
            </p:nvSpPr>
            <p:spPr bwMode="auto">
              <a:xfrm>
                <a:off x="762" y="166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89" name="Freeform 84"/>
              <p:cNvSpPr/>
              <p:nvPr/>
            </p:nvSpPr>
            <p:spPr bwMode="auto">
              <a:xfrm>
                <a:off x="710" y="1708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90" name="Rectangle 85"/>
              <p:cNvSpPr>
                <a:spLocks noChangeArrowheads="1"/>
              </p:cNvSpPr>
              <p:nvPr/>
            </p:nvSpPr>
            <p:spPr bwMode="auto">
              <a:xfrm>
                <a:off x="765" y="1656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91" name="Freeform 86"/>
              <p:cNvSpPr/>
              <p:nvPr/>
            </p:nvSpPr>
            <p:spPr bwMode="auto">
              <a:xfrm>
                <a:off x="757" y="1648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0 h 3"/>
                  <a:gd name="T4" fmla="*/ 2 w 2"/>
                  <a:gd name="T5" fmla="*/ 3 h 3"/>
                  <a:gd name="T6" fmla="*/ 2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0" y="0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92" name="Freeform 87"/>
              <p:cNvSpPr/>
              <p:nvPr/>
            </p:nvSpPr>
            <p:spPr bwMode="auto">
              <a:xfrm>
                <a:off x="700" y="1716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93" name="Freeform 88"/>
              <p:cNvSpPr/>
              <p:nvPr/>
            </p:nvSpPr>
            <p:spPr bwMode="auto">
              <a:xfrm>
                <a:off x="678" y="173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94" name="Freeform 89"/>
              <p:cNvSpPr/>
              <p:nvPr/>
            </p:nvSpPr>
            <p:spPr bwMode="auto">
              <a:xfrm>
                <a:off x="661" y="1708"/>
                <a:ext cx="71" cy="84"/>
              </a:xfrm>
              <a:custGeom>
                <a:avLst/>
                <a:gdLst>
                  <a:gd name="T0" fmla="*/ 25 w 26"/>
                  <a:gd name="T1" fmla="*/ 30 h 31"/>
                  <a:gd name="T2" fmla="*/ 26 w 26"/>
                  <a:gd name="T3" fmla="*/ 29 h 31"/>
                  <a:gd name="T4" fmla="*/ 26 w 26"/>
                  <a:gd name="T5" fmla="*/ 27 h 31"/>
                  <a:gd name="T6" fmla="*/ 23 w 26"/>
                  <a:gd name="T7" fmla="*/ 26 h 31"/>
                  <a:gd name="T8" fmla="*/ 18 w 26"/>
                  <a:gd name="T9" fmla="*/ 23 h 31"/>
                  <a:gd name="T10" fmla="*/ 15 w 26"/>
                  <a:gd name="T11" fmla="*/ 21 h 31"/>
                  <a:gd name="T12" fmla="*/ 10 w 26"/>
                  <a:gd name="T13" fmla="*/ 20 h 31"/>
                  <a:gd name="T14" fmla="*/ 9 w 26"/>
                  <a:gd name="T15" fmla="*/ 19 h 31"/>
                  <a:gd name="T16" fmla="*/ 7 w 26"/>
                  <a:gd name="T17" fmla="*/ 18 h 31"/>
                  <a:gd name="T18" fmla="*/ 5 w 26"/>
                  <a:gd name="T19" fmla="*/ 20 h 31"/>
                  <a:gd name="T20" fmla="*/ 3 w 26"/>
                  <a:gd name="T21" fmla="*/ 21 h 31"/>
                  <a:gd name="T22" fmla="*/ 2 w 26"/>
                  <a:gd name="T23" fmla="*/ 21 h 31"/>
                  <a:gd name="T24" fmla="*/ 2 w 26"/>
                  <a:gd name="T25" fmla="*/ 21 h 31"/>
                  <a:gd name="T26" fmla="*/ 1 w 26"/>
                  <a:gd name="T27" fmla="*/ 16 h 31"/>
                  <a:gd name="T28" fmla="*/ 1 w 26"/>
                  <a:gd name="T29" fmla="*/ 16 h 31"/>
                  <a:gd name="T30" fmla="*/ 1 w 26"/>
                  <a:gd name="T31" fmla="*/ 16 h 31"/>
                  <a:gd name="T32" fmla="*/ 3 w 26"/>
                  <a:gd name="T33" fmla="*/ 20 h 31"/>
                  <a:gd name="T34" fmla="*/ 5 w 26"/>
                  <a:gd name="T35" fmla="*/ 18 h 31"/>
                  <a:gd name="T36" fmla="*/ 4 w 26"/>
                  <a:gd name="T37" fmla="*/ 17 h 31"/>
                  <a:gd name="T38" fmla="*/ 7 w 26"/>
                  <a:gd name="T39" fmla="*/ 15 h 31"/>
                  <a:gd name="T40" fmla="*/ 9 w 26"/>
                  <a:gd name="T41" fmla="*/ 13 h 31"/>
                  <a:gd name="T42" fmla="*/ 11 w 26"/>
                  <a:gd name="T43" fmla="*/ 10 h 31"/>
                  <a:gd name="T44" fmla="*/ 11 w 26"/>
                  <a:gd name="T45" fmla="*/ 8 h 31"/>
                  <a:gd name="T46" fmla="*/ 13 w 26"/>
                  <a:gd name="T47" fmla="*/ 8 h 31"/>
                  <a:gd name="T48" fmla="*/ 14 w 26"/>
                  <a:gd name="T49" fmla="*/ 7 h 31"/>
                  <a:gd name="T50" fmla="*/ 19 w 26"/>
                  <a:gd name="T51" fmla="*/ 2 h 31"/>
                  <a:gd name="T52" fmla="*/ 16 w 26"/>
                  <a:gd name="T53" fmla="*/ 4 h 31"/>
                  <a:gd name="T54" fmla="*/ 16 w 26"/>
                  <a:gd name="T55" fmla="*/ 5 h 31"/>
                  <a:gd name="T56" fmla="*/ 13 w 26"/>
                  <a:gd name="T57" fmla="*/ 3 h 31"/>
                  <a:gd name="T58" fmla="*/ 12 w 26"/>
                  <a:gd name="T59" fmla="*/ 4 h 31"/>
                  <a:gd name="T60" fmla="*/ 11 w 26"/>
                  <a:gd name="T61" fmla="*/ 6 h 31"/>
                  <a:gd name="T62" fmla="*/ 9 w 26"/>
                  <a:gd name="T63" fmla="*/ 7 h 31"/>
                  <a:gd name="T64" fmla="*/ 7 w 26"/>
                  <a:gd name="T65" fmla="*/ 9 h 31"/>
                  <a:gd name="T66" fmla="*/ 6 w 26"/>
                  <a:gd name="T67" fmla="*/ 11 h 31"/>
                  <a:gd name="T68" fmla="*/ 5 w 26"/>
                  <a:gd name="T69" fmla="*/ 11 h 31"/>
                  <a:gd name="T70" fmla="*/ 5 w 26"/>
                  <a:gd name="T71" fmla="*/ 12 h 31"/>
                  <a:gd name="T72" fmla="*/ 4 w 26"/>
                  <a:gd name="T73" fmla="*/ 13 h 31"/>
                  <a:gd name="T74" fmla="*/ 3 w 26"/>
                  <a:gd name="T75" fmla="*/ 16 h 31"/>
                  <a:gd name="T76" fmla="*/ 1 w 26"/>
                  <a:gd name="T77" fmla="*/ 15 h 31"/>
                  <a:gd name="T78" fmla="*/ 1 w 26"/>
                  <a:gd name="T79" fmla="*/ 15 h 31"/>
                  <a:gd name="T80" fmla="*/ 1 w 26"/>
                  <a:gd name="T81" fmla="*/ 16 h 31"/>
                  <a:gd name="T82" fmla="*/ 1 w 26"/>
                  <a:gd name="T83" fmla="*/ 16 h 31"/>
                  <a:gd name="T84" fmla="*/ 2 w 26"/>
                  <a:gd name="T85" fmla="*/ 22 h 31"/>
                  <a:gd name="T86" fmla="*/ 2 w 26"/>
                  <a:gd name="T87" fmla="*/ 22 h 31"/>
                  <a:gd name="T88" fmla="*/ 2 w 26"/>
                  <a:gd name="T89" fmla="*/ 21 h 31"/>
                  <a:gd name="T90" fmla="*/ 3 w 26"/>
                  <a:gd name="T91" fmla="*/ 22 h 31"/>
                  <a:gd name="T92" fmla="*/ 5 w 26"/>
                  <a:gd name="T93" fmla="*/ 21 h 31"/>
                  <a:gd name="T94" fmla="*/ 8 w 26"/>
                  <a:gd name="T95" fmla="*/ 22 h 31"/>
                  <a:gd name="T96" fmla="*/ 12 w 26"/>
                  <a:gd name="T97" fmla="*/ 23 h 31"/>
                  <a:gd name="T98" fmla="*/ 13 w 26"/>
                  <a:gd name="T99" fmla="*/ 24 h 31"/>
                  <a:gd name="T100" fmla="*/ 18 w 26"/>
                  <a:gd name="T101" fmla="*/ 27 h 31"/>
                  <a:gd name="T102" fmla="*/ 17 w 26"/>
                  <a:gd name="T103" fmla="*/ 24 h 31"/>
                  <a:gd name="T104" fmla="*/ 18 w 26"/>
                  <a:gd name="T105" fmla="*/ 28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26" h="31">
                    <a:moveTo>
                      <a:pt x="21" y="30"/>
                    </a:moveTo>
                    <a:cubicBezTo>
                      <a:pt x="22" y="31"/>
                      <a:pt x="23" y="31"/>
                      <a:pt x="25" y="30"/>
                    </a:cubicBezTo>
                    <a:cubicBezTo>
                      <a:pt x="24" y="31"/>
                      <a:pt x="24" y="31"/>
                      <a:pt x="24" y="31"/>
                    </a:cubicBezTo>
                    <a:cubicBezTo>
                      <a:pt x="25" y="31"/>
                      <a:pt x="26" y="30"/>
                      <a:pt x="26" y="29"/>
                    </a:cubicBezTo>
                    <a:cubicBezTo>
                      <a:pt x="26" y="29"/>
                      <a:pt x="26" y="29"/>
                      <a:pt x="26" y="29"/>
                    </a:cubicBezTo>
                    <a:cubicBezTo>
                      <a:pt x="24" y="30"/>
                      <a:pt x="26" y="28"/>
                      <a:pt x="26" y="27"/>
                    </a:cubicBezTo>
                    <a:cubicBezTo>
                      <a:pt x="25" y="27"/>
                      <a:pt x="23" y="29"/>
                      <a:pt x="22" y="28"/>
                    </a:cubicBezTo>
                    <a:cubicBezTo>
                      <a:pt x="22" y="28"/>
                      <a:pt x="22" y="27"/>
                      <a:pt x="23" y="26"/>
                    </a:cubicBezTo>
                    <a:cubicBezTo>
                      <a:pt x="22" y="26"/>
                      <a:pt x="21" y="27"/>
                      <a:pt x="20" y="27"/>
                    </a:cubicBezTo>
                    <a:cubicBezTo>
                      <a:pt x="23" y="22"/>
                      <a:pt x="17" y="27"/>
                      <a:pt x="18" y="23"/>
                    </a:cubicBezTo>
                    <a:cubicBezTo>
                      <a:pt x="17" y="23"/>
                      <a:pt x="16" y="22"/>
                      <a:pt x="15" y="23"/>
                    </a:cubicBezTo>
                    <a:cubicBezTo>
                      <a:pt x="16" y="22"/>
                      <a:pt x="14" y="22"/>
                      <a:pt x="15" y="21"/>
                    </a:cubicBezTo>
                    <a:cubicBezTo>
                      <a:pt x="13" y="24"/>
                      <a:pt x="13" y="18"/>
                      <a:pt x="11" y="22"/>
                    </a:cubicBezTo>
                    <a:cubicBezTo>
                      <a:pt x="11" y="20"/>
                      <a:pt x="11" y="22"/>
                      <a:pt x="10" y="20"/>
                    </a:cubicBezTo>
                    <a:cubicBezTo>
                      <a:pt x="10" y="20"/>
                      <a:pt x="11" y="20"/>
                      <a:pt x="11" y="20"/>
                    </a:cubicBezTo>
                    <a:cubicBezTo>
                      <a:pt x="11" y="19"/>
                      <a:pt x="9" y="21"/>
                      <a:pt x="9" y="19"/>
                    </a:cubicBezTo>
                    <a:cubicBezTo>
                      <a:pt x="8" y="18"/>
                      <a:pt x="9" y="20"/>
                      <a:pt x="8" y="21"/>
                    </a:cubicBezTo>
                    <a:cubicBezTo>
                      <a:pt x="7" y="20"/>
                      <a:pt x="7" y="20"/>
                      <a:pt x="7" y="18"/>
                    </a:cubicBezTo>
                    <a:cubicBezTo>
                      <a:pt x="6" y="19"/>
                      <a:pt x="6" y="18"/>
                      <a:pt x="5" y="19"/>
                    </a:cubicBezTo>
                    <a:cubicBezTo>
                      <a:pt x="5" y="19"/>
                      <a:pt x="6" y="20"/>
                      <a:pt x="5" y="20"/>
                    </a:cubicBezTo>
                    <a:cubicBezTo>
                      <a:pt x="4" y="20"/>
                      <a:pt x="4" y="20"/>
                      <a:pt x="3" y="20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3" y="26"/>
                      <a:pt x="1" y="15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2" y="18"/>
                      <a:pt x="1" y="13"/>
                      <a:pt x="3" y="20"/>
                    </a:cubicBezTo>
                    <a:cubicBezTo>
                      <a:pt x="3" y="20"/>
                      <a:pt x="3" y="21"/>
                      <a:pt x="3" y="19"/>
                    </a:cubicBezTo>
                    <a:cubicBezTo>
                      <a:pt x="4" y="19"/>
                      <a:pt x="4" y="19"/>
                      <a:pt x="5" y="18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20"/>
                      <a:pt x="4" y="17"/>
                      <a:pt x="4" y="17"/>
                    </a:cubicBezTo>
                    <a:cubicBezTo>
                      <a:pt x="5" y="17"/>
                      <a:pt x="5" y="18"/>
                      <a:pt x="5" y="18"/>
                    </a:cubicBezTo>
                    <a:cubicBezTo>
                      <a:pt x="7" y="17"/>
                      <a:pt x="5" y="15"/>
                      <a:pt x="7" y="15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4"/>
                      <a:pt x="9" y="14"/>
                      <a:pt x="9" y="13"/>
                    </a:cubicBezTo>
                    <a:cubicBezTo>
                      <a:pt x="9" y="12"/>
                      <a:pt x="9" y="12"/>
                      <a:pt x="8" y="12"/>
                    </a:cubicBezTo>
                    <a:cubicBezTo>
                      <a:pt x="10" y="14"/>
                      <a:pt x="9" y="10"/>
                      <a:pt x="11" y="10"/>
                    </a:cubicBezTo>
                    <a:cubicBezTo>
                      <a:pt x="10" y="9"/>
                      <a:pt x="10" y="7"/>
                      <a:pt x="10" y="7"/>
                    </a:cubicBezTo>
                    <a:cubicBezTo>
                      <a:pt x="11" y="7"/>
                      <a:pt x="11" y="8"/>
                      <a:pt x="11" y="8"/>
                    </a:cubicBezTo>
                    <a:cubicBezTo>
                      <a:pt x="10" y="8"/>
                      <a:pt x="12" y="10"/>
                      <a:pt x="12" y="11"/>
                    </a:cubicBezTo>
                    <a:cubicBezTo>
                      <a:pt x="12" y="10"/>
                      <a:pt x="13" y="10"/>
                      <a:pt x="13" y="8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5" y="9"/>
                      <a:pt x="12" y="7"/>
                      <a:pt x="14" y="7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6" y="6"/>
                      <a:pt x="19" y="5"/>
                      <a:pt x="19" y="2"/>
                    </a:cubicBezTo>
                    <a:cubicBezTo>
                      <a:pt x="18" y="1"/>
                      <a:pt x="16" y="1"/>
                      <a:pt x="15" y="0"/>
                    </a:cubicBezTo>
                    <a:cubicBezTo>
                      <a:pt x="15" y="2"/>
                      <a:pt x="16" y="3"/>
                      <a:pt x="16" y="4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6" y="4"/>
                      <a:pt x="15" y="5"/>
                      <a:pt x="16" y="5"/>
                    </a:cubicBezTo>
                    <a:cubicBezTo>
                      <a:pt x="17" y="6"/>
                      <a:pt x="15" y="5"/>
                      <a:pt x="15" y="6"/>
                    </a:cubicBezTo>
                    <a:cubicBezTo>
                      <a:pt x="14" y="5"/>
                      <a:pt x="14" y="4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2" y="4"/>
                      <a:pt x="12" y="4"/>
                    </a:cubicBezTo>
                    <a:cubicBezTo>
                      <a:pt x="13" y="6"/>
                      <a:pt x="10" y="5"/>
                      <a:pt x="10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2" y="6"/>
                      <a:pt x="11" y="7"/>
                      <a:pt x="11" y="7"/>
                    </a:cubicBezTo>
                    <a:cubicBezTo>
                      <a:pt x="10" y="6"/>
                      <a:pt x="10" y="7"/>
                      <a:pt x="9" y="7"/>
                    </a:cubicBezTo>
                    <a:cubicBezTo>
                      <a:pt x="9" y="8"/>
                      <a:pt x="10" y="9"/>
                      <a:pt x="10" y="10"/>
                    </a:cubicBezTo>
                    <a:cubicBezTo>
                      <a:pt x="8" y="8"/>
                      <a:pt x="8" y="10"/>
                      <a:pt x="7" y="9"/>
                    </a:cubicBezTo>
                    <a:cubicBezTo>
                      <a:pt x="8" y="10"/>
                      <a:pt x="6" y="10"/>
                      <a:pt x="7" y="11"/>
                    </a:cubicBezTo>
                    <a:cubicBezTo>
                      <a:pt x="7" y="12"/>
                      <a:pt x="6" y="12"/>
                      <a:pt x="6" y="11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2"/>
                      <a:pt x="5" y="12"/>
                    </a:cubicBezTo>
                    <a:cubicBezTo>
                      <a:pt x="4" y="11"/>
                      <a:pt x="5" y="11"/>
                      <a:pt x="5" y="11"/>
                    </a:cubicBezTo>
                    <a:cubicBezTo>
                      <a:pt x="4" y="11"/>
                      <a:pt x="5" y="14"/>
                      <a:pt x="4" y="13"/>
                    </a:cubicBezTo>
                    <a:cubicBezTo>
                      <a:pt x="4" y="14"/>
                      <a:pt x="3" y="15"/>
                      <a:pt x="5" y="16"/>
                    </a:cubicBezTo>
                    <a:cubicBezTo>
                      <a:pt x="4" y="16"/>
                      <a:pt x="3" y="15"/>
                      <a:pt x="3" y="16"/>
                    </a:cubicBezTo>
                    <a:cubicBezTo>
                      <a:pt x="4" y="18"/>
                      <a:pt x="1" y="13"/>
                      <a:pt x="3" y="20"/>
                    </a:cubicBezTo>
                    <a:cubicBezTo>
                      <a:pt x="1" y="12"/>
                      <a:pt x="2" y="18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0" y="14"/>
                      <a:pt x="3" y="27"/>
                      <a:pt x="2" y="22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3" y="21"/>
                      <a:pt x="3" y="21"/>
                      <a:pt x="4" y="21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4" y="22"/>
                      <a:pt x="5" y="21"/>
                      <a:pt x="5" y="22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5" y="22"/>
                      <a:pt x="6" y="22"/>
                      <a:pt x="6" y="23"/>
                    </a:cubicBezTo>
                    <a:cubicBezTo>
                      <a:pt x="8" y="22"/>
                      <a:pt x="8" y="22"/>
                      <a:pt x="8" y="22"/>
                    </a:cubicBezTo>
                    <a:cubicBezTo>
                      <a:pt x="8" y="24"/>
                      <a:pt x="10" y="23"/>
                      <a:pt x="12" y="22"/>
                    </a:cubicBezTo>
                    <a:cubicBezTo>
                      <a:pt x="12" y="22"/>
                      <a:pt x="13" y="23"/>
                      <a:pt x="12" y="23"/>
                    </a:cubicBezTo>
                    <a:cubicBezTo>
                      <a:pt x="12" y="24"/>
                      <a:pt x="12" y="24"/>
                      <a:pt x="12" y="24"/>
                    </a:cubicBezTo>
                    <a:cubicBezTo>
                      <a:pt x="12" y="24"/>
                      <a:pt x="12" y="26"/>
                      <a:pt x="13" y="24"/>
                    </a:cubicBezTo>
                    <a:cubicBezTo>
                      <a:pt x="14" y="24"/>
                      <a:pt x="13" y="26"/>
                      <a:pt x="13" y="26"/>
                    </a:cubicBezTo>
                    <a:cubicBezTo>
                      <a:pt x="16" y="25"/>
                      <a:pt x="15" y="30"/>
                      <a:pt x="18" y="27"/>
                    </a:cubicBezTo>
                    <a:cubicBezTo>
                      <a:pt x="18" y="26"/>
                      <a:pt x="17" y="25"/>
                      <a:pt x="16" y="25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8" y="24"/>
                      <a:pt x="18" y="26"/>
                      <a:pt x="19" y="26"/>
                    </a:cubicBezTo>
                    <a:cubicBezTo>
                      <a:pt x="18" y="28"/>
                      <a:pt x="18" y="28"/>
                      <a:pt x="18" y="28"/>
                    </a:cubicBezTo>
                    <a:cubicBezTo>
                      <a:pt x="18" y="31"/>
                      <a:pt x="22" y="27"/>
                      <a:pt x="21" y="3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95" name="Freeform 90"/>
              <p:cNvSpPr/>
              <p:nvPr/>
            </p:nvSpPr>
            <p:spPr bwMode="auto">
              <a:xfrm>
                <a:off x="691" y="1773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96" name="Freeform 91"/>
              <p:cNvSpPr/>
              <p:nvPr/>
            </p:nvSpPr>
            <p:spPr bwMode="auto">
              <a:xfrm>
                <a:off x="691" y="1773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97" name="Freeform 92"/>
              <p:cNvSpPr/>
              <p:nvPr/>
            </p:nvSpPr>
            <p:spPr bwMode="auto">
              <a:xfrm>
                <a:off x="727" y="1795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98" name="Rectangle 93"/>
              <p:cNvSpPr>
                <a:spLocks noChangeArrowheads="1"/>
              </p:cNvSpPr>
              <p:nvPr/>
            </p:nvSpPr>
            <p:spPr bwMode="auto">
              <a:xfrm>
                <a:off x="730" y="1792"/>
                <a:ext cx="1" cy="3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99" name="Freeform 94"/>
              <p:cNvSpPr/>
              <p:nvPr/>
            </p:nvSpPr>
            <p:spPr bwMode="auto">
              <a:xfrm>
                <a:off x="732" y="1784"/>
                <a:ext cx="57" cy="30"/>
              </a:xfrm>
              <a:custGeom>
                <a:avLst/>
                <a:gdLst>
                  <a:gd name="T0" fmla="*/ 18 w 21"/>
                  <a:gd name="T1" fmla="*/ 10 h 11"/>
                  <a:gd name="T2" fmla="*/ 19 w 21"/>
                  <a:gd name="T3" fmla="*/ 9 h 11"/>
                  <a:gd name="T4" fmla="*/ 20 w 21"/>
                  <a:gd name="T5" fmla="*/ 9 h 11"/>
                  <a:gd name="T6" fmla="*/ 20 w 21"/>
                  <a:gd name="T7" fmla="*/ 7 h 11"/>
                  <a:gd name="T8" fmla="*/ 12 w 21"/>
                  <a:gd name="T9" fmla="*/ 8 h 11"/>
                  <a:gd name="T10" fmla="*/ 13 w 21"/>
                  <a:gd name="T11" fmla="*/ 7 h 11"/>
                  <a:gd name="T12" fmla="*/ 8 w 21"/>
                  <a:gd name="T13" fmla="*/ 6 h 11"/>
                  <a:gd name="T14" fmla="*/ 9 w 21"/>
                  <a:gd name="T15" fmla="*/ 5 h 11"/>
                  <a:gd name="T16" fmla="*/ 7 w 21"/>
                  <a:gd name="T17" fmla="*/ 4 h 11"/>
                  <a:gd name="T18" fmla="*/ 6 w 21"/>
                  <a:gd name="T19" fmla="*/ 5 h 11"/>
                  <a:gd name="T20" fmla="*/ 6 w 21"/>
                  <a:gd name="T21" fmla="*/ 4 h 11"/>
                  <a:gd name="T22" fmla="*/ 6 w 21"/>
                  <a:gd name="T23" fmla="*/ 4 h 11"/>
                  <a:gd name="T24" fmla="*/ 4 w 21"/>
                  <a:gd name="T25" fmla="*/ 3 h 11"/>
                  <a:gd name="T26" fmla="*/ 5 w 21"/>
                  <a:gd name="T27" fmla="*/ 3 h 11"/>
                  <a:gd name="T28" fmla="*/ 4 w 21"/>
                  <a:gd name="T29" fmla="*/ 3 h 11"/>
                  <a:gd name="T30" fmla="*/ 4 w 21"/>
                  <a:gd name="T31" fmla="*/ 2 h 11"/>
                  <a:gd name="T32" fmla="*/ 0 w 21"/>
                  <a:gd name="T33" fmla="*/ 2 h 11"/>
                  <a:gd name="T34" fmla="*/ 0 w 21"/>
                  <a:gd name="T35" fmla="*/ 3 h 11"/>
                  <a:gd name="T36" fmla="*/ 3 w 21"/>
                  <a:gd name="T37" fmla="*/ 4 h 11"/>
                  <a:gd name="T38" fmla="*/ 2 w 21"/>
                  <a:gd name="T39" fmla="*/ 3 h 11"/>
                  <a:gd name="T40" fmla="*/ 4 w 21"/>
                  <a:gd name="T41" fmla="*/ 4 h 11"/>
                  <a:gd name="T42" fmla="*/ 2 w 21"/>
                  <a:gd name="T43" fmla="*/ 5 h 11"/>
                  <a:gd name="T44" fmla="*/ 4 w 21"/>
                  <a:gd name="T45" fmla="*/ 8 h 11"/>
                  <a:gd name="T46" fmla="*/ 4 w 21"/>
                  <a:gd name="T47" fmla="*/ 8 h 11"/>
                  <a:gd name="T48" fmla="*/ 5 w 21"/>
                  <a:gd name="T49" fmla="*/ 8 h 11"/>
                  <a:gd name="T50" fmla="*/ 5 w 21"/>
                  <a:gd name="T51" fmla="*/ 7 h 11"/>
                  <a:gd name="T52" fmla="*/ 7 w 21"/>
                  <a:gd name="T53" fmla="*/ 5 h 11"/>
                  <a:gd name="T54" fmla="*/ 7 w 21"/>
                  <a:gd name="T55" fmla="*/ 5 h 11"/>
                  <a:gd name="T56" fmla="*/ 6 w 21"/>
                  <a:gd name="T57" fmla="*/ 7 h 11"/>
                  <a:gd name="T58" fmla="*/ 7 w 21"/>
                  <a:gd name="T59" fmla="*/ 6 h 11"/>
                  <a:gd name="T60" fmla="*/ 7 w 21"/>
                  <a:gd name="T61" fmla="*/ 9 h 11"/>
                  <a:gd name="T62" fmla="*/ 8 w 21"/>
                  <a:gd name="T63" fmla="*/ 7 h 11"/>
                  <a:gd name="T64" fmla="*/ 12 w 21"/>
                  <a:gd name="T65" fmla="*/ 9 h 11"/>
                  <a:gd name="T66" fmla="*/ 11 w 21"/>
                  <a:gd name="T67" fmla="*/ 10 h 11"/>
                  <a:gd name="T68" fmla="*/ 12 w 21"/>
                  <a:gd name="T69" fmla="*/ 9 h 11"/>
                  <a:gd name="T70" fmla="*/ 15 w 21"/>
                  <a:gd name="T71" fmla="*/ 11 h 11"/>
                  <a:gd name="T72" fmla="*/ 15 w 21"/>
                  <a:gd name="T73" fmla="*/ 10 h 11"/>
                  <a:gd name="T74" fmla="*/ 17 w 21"/>
                  <a:gd name="T75" fmla="*/ 10 h 11"/>
                  <a:gd name="T76" fmla="*/ 17 w 21"/>
                  <a:gd name="T77" fmla="*/ 10 h 11"/>
                  <a:gd name="T78" fmla="*/ 18 w 21"/>
                  <a:gd name="T79" fmla="*/ 8 h 11"/>
                  <a:gd name="T80" fmla="*/ 18 w 21"/>
                  <a:gd name="T81" fmla="*/ 1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1" h="11">
                    <a:moveTo>
                      <a:pt x="18" y="10"/>
                    </a:moveTo>
                    <a:cubicBezTo>
                      <a:pt x="19" y="9"/>
                      <a:pt x="19" y="9"/>
                      <a:pt x="19" y="9"/>
                    </a:cubicBezTo>
                    <a:cubicBezTo>
                      <a:pt x="19" y="9"/>
                      <a:pt x="20" y="8"/>
                      <a:pt x="20" y="9"/>
                    </a:cubicBezTo>
                    <a:cubicBezTo>
                      <a:pt x="20" y="8"/>
                      <a:pt x="21" y="9"/>
                      <a:pt x="20" y="7"/>
                    </a:cubicBezTo>
                    <a:cubicBezTo>
                      <a:pt x="18" y="8"/>
                      <a:pt x="16" y="8"/>
                      <a:pt x="12" y="8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0" y="8"/>
                      <a:pt x="12" y="3"/>
                      <a:pt x="8" y="6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4"/>
                      <a:pt x="6" y="6"/>
                      <a:pt x="7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5"/>
                      <a:pt x="5" y="4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4" y="4"/>
                      <a:pt x="4" y="3"/>
                    </a:cubicBezTo>
                    <a:cubicBezTo>
                      <a:pt x="4" y="3"/>
                      <a:pt x="4" y="2"/>
                      <a:pt x="4" y="2"/>
                    </a:cubicBezTo>
                    <a:cubicBezTo>
                      <a:pt x="2" y="2"/>
                      <a:pt x="3" y="0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0" y="4"/>
                      <a:pt x="1" y="4"/>
                      <a:pt x="3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5" y="1"/>
                      <a:pt x="2" y="4"/>
                      <a:pt x="4" y="4"/>
                    </a:cubicBezTo>
                    <a:cubicBezTo>
                      <a:pt x="3" y="5"/>
                      <a:pt x="3" y="4"/>
                      <a:pt x="2" y="5"/>
                    </a:cubicBezTo>
                    <a:cubicBezTo>
                      <a:pt x="2" y="8"/>
                      <a:pt x="5" y="4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6" y="5"/>
                      <a:pt x="7" y="5"/>
                    </a:cubicBezTo>
                    <a:cubicBezTo>
                      <a:pt x="6" y="6"/>
                      <a:pt x="7" y="5"/>
                      <a:pt x="7" y="5"/>
                    </a:cubicBezTo>
                    <a:cubicBezTo>
                      <a:pt x="7" y="7"/>
                      <a:pt x="6" y="6"/>
                      <a:pt x="6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7"/>
                      <a:pt x="7" y="8"/>
                      <a:pt x="7" y="9"/>
                    </a:cubicBezTo>
                    <a:cubicBezTo>
                      <a:pt x="8" y="8"/>
                      <a:pt x="7" y="8"/>
                      <a:pt x="8" y="7"/>
                    </a:cubicBezTo>
                    <a:cubicBezTo>
                      <a:pt x="8" y="9"/>
                      <a:pt x="10" y="10"/>
                      <a:pt x="12" y="9"/>
                    </a:cubicBezTo>
                    <a:cubicBezTo>
                      <a:pt x="12" y="9"/>
                      <a:pt x="11" y="10"/>
                      <a:pt x="11" y="10"/>
                    </a:cubicBezTo>
                    <a:cubicBezTo>
                      <a:pt x="11" y="10"/>
                      <a:pt x="12" y="10"/>
                      <a:pt x="12" y="9"/>
                    </a:cubicBezTo>
                    <a:cubicBezTo>
                      <a:pt x="14" y="9"/>
                      <a:pt x="14" y="10"/>
                      <a:pt x="15" y="11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6" y="8"/>
                      <a:pt x="16" y="11"/>
                      <a:pt x="17" y="10"/>
                    </a:cubicBezTo>
                    <a:cubicBezTo>
                      <a:pt x="17" y="10"/>
                      <a:pt x="17" y="10"/>
                      <a:pt x="17" y="10"/>
                    </a:cubicBezTo>
                    <a:cubicBezTo>
                      <a:pt x="18" y="10"/>
                      <a:pt x="18" y="8"/>
                      <a:pt x="18" y="8"/>
                    </a:cubicBezTo>
                    <a:cubicBezTo>
                      <a:pt x="18" y="9"/>
                      <a:pt x="18" y="9"/>
                      <a:pt x="18" y="1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00" name="Freeform 95"/>
              <p:cNvSpPr/>
              <p:nvPr/>
            </p:nvSpPr>
            <p:spPr bwMode="auto">
              <a:xfrm>
                <a:off x="787" y="1801"/>
                <a:ext cx="5" cy="5"/>
              </a:xfrm>
              <a:custGeom>
                <a:avLst/>
                <a:gdLst>
                  <a:gd name="T0" fmla="*/ 1 w 2"/>
                  <a:gd name="T1" fmla="*/ 1 h 2"/>
                  <a:gd name="T2" fmla="*/ 1 w 2"/>
                  <a:gd name="T3" fmla="*/ 2 h 2"/>
                  <a:gd name="T4" fmla="*/ 1 w 2"/>
                  <a:gd name="T5" fmla="*/ 0 h 2"/>
                  <a:gd name="T6" fmla="*/ 0 w 2"/>
                  <a:gd name="T7" fmla="*/ 1 h 2"/>
                  <a:gd name="T8" fmla="*/ 1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1" y="1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01" name="Freeform 96"/>
              <p:cNvSpPr/>
              <p:nvPr/>
            </p:nvSpPr>
            <p:spPr bwMode="auto">
              <a:xfrm>
                <a:off x="787" y="1784"/>
                <a:ext cx="21" cy="22"/>
              </a:xfrm>
              <a:custGeom>
                <a:avLst/>
                <a:gdLst>
                  <a:gd name="T0" fmla="*/ 6 w 8"/>
                  <a:gd name="T1" fmla="*/ 2 h 8"/>
                  <a:gd name="T2" fmla="*/ 5 w 8"/>
                  <a:gd name="T3" fmla="*/ 1 h 8"/>
                  <a:gd name="T4" fmla="*/ 2 w 8"/>
                  <a:gd name="T5" fmla="*/ 4 h 8"/>
                  <a:gd name="T6" fmla="*/ 3 w 8"/>
                  <a:gd name="T7" fmla="*/ 6 h 8"/>
                  <a:gd name="T8" fmla="*/ 2 w 8"/>
                  <a:gd name="T9" fmla="*/ 5 h 8"/>
                  <a:gd name="T10" fmla="*/ 2 w 8"/>
                  <a:gd name="T11" fmla="*/ 7 h 8"/>
                  <a:gd name="T12" fmla="*/ 2 w 8"/>
                  <a:gd name="T13" fmla="*/ 6 h 8"/>
                  <a:gd name="T14" fmla="*/ 2 w 8"/>
                  <a:gd name="T15" fmla="*/ 7 h 8"/>
                  <a:gd name="T16" fmla="*/ 3 w 8"/>
                  <a:gd name="T17" fmla="*/ 6 h 8"/>
                  <a:gd name="T18" fmla="*/ 3 w 8"/>
                  <a:gd name="T19" fmla="*/ 7 h 8"/>
                  <a:gd name="T20" fmla="*/ 3 w 8"/>
                  <a:gd name="T21" fmla="*/ 4 h 8"/>
                  <a:gd name="T22" fmla="*/ 5 w 8"/>
                  <a:gd name="T23" fmla="*/ 6 h 8"/>
                  <a:gd name="T24" fmla="*/ 7 w 8"/>
                  <a:gd name="T25" fmla="*/ 5 h 8"/>
                  <a:gd name="T26" fmla="*/ 6 w 8"/>
                  <a:gd name="T27" fmla="*/ 5 h 8"/>
                  <a:gd name="T28" fmla="*/ 5 w 8"/>
                  <a:gd name="T29" fmla="*/ 4 h 8"/>
                  <a:gd name="T30" fmla="*/ 7 w 8"/>
                  <a:gd name="T31" fmla="*/ 5 h 8"/>
                  <a:gd name="T32" fmla="*/ 8 w 8"/>
                  <a:gd name="T33" fmla="*/ 2 h 8"/>
                  <a:gd name="T34" fmla="*/ 6 w 8"/>
                  <a:gd name="T35" fmla="*/ 1 h 8"/>
                  <a:gd name="T36" fmla="*/ 7 w 8"/>
                  <a:gd name="T37" fmla="*/ 1 h 8"/>
                  <a:gd name="T38" fmla="*/ 8 w 8"/>
                  <a:gd name="T39" fmla="*/ 1 h 8"/>
                  <a:gd name="T40" fmla="*/ 5 w 8"/>
                  <a:gd name="T41" fmla="*/ 1 h 8"/>
                  <a:gd name="T42" fmla="*/ 6 w 8"/>
                  <a:gd name="T43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8" h="8">
                    <a:moveTo>
                      <a:pt x="6" y="2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5" y="2"/>
                      <a:pt x="3" y="4"/>
                      <a:pt x="2" y="4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6"/>
                      <a:pt x="0" y="5"/>
                      <a:pt x="2" y="7"/>
                    </a:cubicBezTo>
                    <a:cubicBezTo>
                      <a:pt x="2" y="7"/>
                      <a:pt x="1" y="6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5" y="8"/>
                      <a:pt x="2" y="5"/>
                      <a:pt x="3" y="4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5" y="5"/>
                      <a:pt x="7" y="5"/>
                    </a:cubicBezTo>
                    <a:cubicBezTo>
                      <a:pt x="7" y="5"/>
                      <a:pt x="6" y="4"/>
                      <a:pt x="6" y="5"/>
                    </a:cubicBezTo>
                    <a:cubicBezTo>
                      <a:pt x="6" y="5"/>
                      <a:pt x="5" y="4"/>
                      <a:pt x="5" y="4"/>
                    </a:cubicBezTo>
                    <a:cubicBezTo>
                      <a:pt x="5" y="2"/>
                      <a:pt x="5" y="5"/>
                      <a:pt x="7" y="5"/>
                    </a:cubicBezTo>
                    <a:cubicBezTo>
                      <a:pt x="6" y="3"/>
                      <a:pt x="7" y="1"/>
                      <a:pt x="8" y="2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6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5" y="1"/>
                      <a:pt x="5" y="1"/>
                    </a:cubicBezTo>
                    <a:cubicBezTo>
                      <a:pt x="3" y="0"/>
                      <a:pt x="8" y="1"/>
                      <a:pt x="6" y="2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02" name="Rectangle 97"/>
              <p:cNvSpPr>
                <a:spLocks noChangeArrowheads="1"/>
              </p:cNvSpPr>
              <p:nvPr/>
            </p:nvSpPr>
            <p:spPr bwMode="auto">
              <a:xfrm>
                <a:off x="800" y="1787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03" name="Freeform 98"/>
              <p:cNvSpPr/>
              <p:nvPr/>
            </p:nvSpPr>
            <p:spPr bwMode="auto">
              <a:xfrm>
                <a:off x="661" y="1746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04" name="Freeform 99"/>
              <p:cNvSpPr/>
              <p:nvPr/>
            </p:nvSpPr>
            <p:spPr bwMode="auto">
              <a:xfrm>
                <a:off x="659" y="1746"/>
                <a:ext cx="8" cy="17"/>
              </a:xfrm>
              <a:custGeom>
                <a:avLst/>
                <a:gdLst>
                  <a:gd name="T0" fmla="*/ 1 w 3"/>
                  <a:gd name="T1" fmla="*/ 5 h 6"/>
                  <a:gd name="T2" fmla="*/ 3 w 3"/>
                  <a:gd name="T3" fmla="*/ 4 h 6"/>
                  <a:gd name="T4" fmla="*/ 1 w 3"/>
                  <a:gd name="T5" fmla="*/ 0 h 6"/>
                  <a:gd name="T6" fmla="*/ 0 w 3"/>
                  <a:gd name="T7" fmla="*/ 3 h 6"/>
                  <a:gd name="T8" fmla="*/ 1 w 3"/>
                  <a:gd name="T9" fmla="*/ 2 h 6"/>
                  <a:gd name="T10" fmla="*/ 0 w 3"/>
                  <a:gd name="T11" fmla="*/ 4 h 6"/>
                  <a:gd name="T12" fmla="*/ 1 w 3"/>
                  <a:gd name="T13" fmla="*/ 4 h 6"/>
                  <a:gd name="T14" fmla="*/ 1 w 3"/>
                  <a:gd name="T15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6">
                    <a:moveTo>
                      <a:pt x="1" y="5"/>
                    </a:moveTo>
                    <a:cubicBezTo>
                      <a:pt x="1" y="5"/>
                      <a:pt x="1" y="6"/>
                      <a:pt x="3" y="4"/>
                    </a:cubicBezTo>
                    <a:cubicBezTo>
                      <a:pt x="0" y="2"/>
                      <a:pt x="2" y="2"/>
                      <a:pt x="1" y="0"/>
                    </a:cubicBezTo>
                    <a:cubicBezTo>
                      <a:pt x="1" y="0"/>
                      <a:pt x="1" y="1"/>
                      <a:pt x="0" y="3"/>
                    </a:cubicBezTo>
                    <a:cubicBezTo>
                      <a:pt x="0" y="3"/>
                      <a:pt x="1" y="1"/>
                      <a:pt x="1" y="2"/>
                    </a:cubicBezTo>
                    <a:cubicBezTo>
                      <a:pt x="1" y="3"/>
                      <a:pt x="1" y="3"/>
                      <a:pt x="0" y="4"/>
                    </a:cubicBezTo>
                    <a:cubicBezTo>
                      <a:pt x="0" y="5"/>
                      <a:pt x="1" y="3"/>
                      <a:pt x="1" y="4"/>
                    </a:cubicBez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05" name="Freeform 100"/>
              <p:cNvSpPr/>
              <p:nvPr/>
            </p:nvSpPr>
            <p:spPr bwMode="auto">
              <a:xfrm>
                <a:off x="664" y="1749"/>
                <a:ext cx="3" cy="5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2 h 2"/>
                  <a:gd name="T4" fmla="*/ 0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1"/>
                      <a:pt x="0" y="2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06" name="Freeform 101"/>
              <p:cNvSpPr/>
              <p:nvPr/>
            </p:nvSpPr>
            <p:spPr bwMode="auto">
              <a:xfrm>
                <a:off x="659" y="1749"/>
                <a:ext cx="5" cy="3"/>
              </a:xfrm>
              <a:custGeom>
                <a:avLst/>
                <a:gdLst>
                  <a:gd name="T0" fmla="*/ 1 w 2"/>
                  <a:gd name="T1" fmla="*/ 0 h 1"/>
                  <a:gd name="T2" fmla="*/ 2 w 2"/>
                  <a:gd name="T3" fmla="*/ 0 h 1"/>
                  <a:gd name="T4" fmla="*/ 0 w 2"/>
                  <a:gd name="T5" fmla="*/ 1 h 1"/>
                  <a:gd name="T6" fmla="*/ 1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07" name="Freeform 102"/>
              <p:cNvSpPr/>
              <p:nvPr/>
            </p:nvSpPr>
            <p:spPr bwMode="auto">
              <a:xfrm>
                <a:off x="659" y="1749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08" name="Freeform 103"/>
              <p:cNvSpPr/>
              <p:nvPr/>
            </p:nvSpPr>
            <p:spPr bwMode="auto">
              <a:xfrm>
                <a:off x="659" y="1743"/>
                <a:ext cx="8" cy="6"/>
              </a:xfrm>
              <a:custGeom>
                <a:avLst/>
                <a:gdLst>
                  <a:gd name="T0" fmla="*/ 0 w 3"/>
                  <a:gd name="T1" fmla="*/ 2 h 2"/>
                  <a:gd name="T2" fmla="*/ 1 w 3"/>
                  <a:gd name="T3" fmla="*/ 2 h 2"/>
                  <a:gd name="T4" fmla="*/ 1 w 3"/>
                  <a:gd name="T5" fmla="*/ 2 h 2"/>
                  <a:gd name="T6" fmla="*/ 2 w 3"/>
                  <a:gd name="T7" fmla="*/ 1 h 2"/>
                  <a:gd name="T8" fmla="*/ 2 w 3"/>
                  <a:gd name="T9" fmla="*/ 1 h 2"/>
                  <a:gd name="T10" fmla="*/ 3 w 3"/>
                  <a:gd name="T11" fmla="*/ 0 h 2"/>
                  <a:gd name="T12" fmla="*/ 0 w 3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cubicBezTo>
                      <a:pt x="0" y="2"/>
                      <a:pt x="0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3" y="1"/>
                      <a:pt x="1" y="2"/>
                      <a:pt x="2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09" name="Freeform 104"/>
              <p:cNvSpPr/>
              <p:nvPr/>
            </p:nvSpPr>
            <p:spPr bwMode="auto">
              <a:xfrm>
                <a:off x="661" y="174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10" name="Freeform 105"/>
              <p:cNvSpPr/>
              <p:nvPr/>
            </p:nvSpPr>
            <p:spPr bwMode="auto">
              <a:xfrm>
                <a:off x="661" y="1749"/>
                <a:ext cx="3" cy="0"/>
              </a:xfrm>
              <a:custGeom>
                <a:avLst/>
                <a:gdLst>
                  <a:gd name="T0" fmla="*/ 0 w 3"/>
                  <a:gd name="T1" fmla="*/ 0 w 3"/>
                  <a:gd name="T2" fmla="*/ 3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11" name="Freeform 106"/>
              <p:cNvSpPr/>
              <p:nvPr/>
            </p:nvSpPr>
            <p:spPr bwMode="auto">
              <a:xfrm>
                <a:off x="659" y="1741"/>
                <a:ext cx="8" cy="8"/>
              </a:xfrm>
              <a:custGeom>
                <a:avLst/>
                <a:gdLst>
                  <a:gd name="T0" fmla="*/ 0 w 3"/>
                  <a:gd name="T1" fmla="*/ 2 h 3"/>
                  <a:gd name="T2" fmla="*/ 1 w 3"/>
                  <a:gd name="T3" fmla="*/ 2 h 3"/>
                  <a:gd name="T4" fmla="*/ 3 w 3"/>
                  <a:gd name="T5" fmla="*/ 0 h 3"/>
                  <a:gd name="T6" fmla="*/ 2 w 3"/>
                  <a:gd name="T7" fmla="*/ 0 h 3"/>
                  <a:gd name="T8" fmla="*/ 0 w 3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cubicBezTo>
                      <a:pt x="1" y="1"/>
                      <a:pt x="0" y="3"/>
                      <a:pt x="1" y="2"/>
                    </a:cubicBezTo>
                    <a:cubicBezTo>
                      <a:pt x="1" y="2"/>
                      <a:pt x="2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12" name="Freeform 107"/>
              <p:cNvSpPr/>
              <p:nvPr/>
            </p:nvSpPr>
            <p:spPr bwMode="auto">
              <a:xfrm>
                <a:off x="667" y="173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13" name="Freeform 108"/>
              <p:cNvSpPr/>
              <p:nvPr/>
            </p:nvSpPr>
            <p:spPr bwMode="auto">
              <a:xfrm>
                <a:off x="659" y="1733"/>
                <a:ext cx="11" cy="10"/>
              </a:xfrm>
              <a:custGeom>
                <a:avLst/>
                <a:gdLst>
                  <a:gd name="T0" fmla="*/ 0 w 4"/>
                  <a:gd name="T1" fmla="*/ 3 h 4"/>
                  <a:gd name="T2" fmla="*/ 2 w 4"/>
                  <a:gd name="T3" fmla="*/ 2 h 4"/>
                  <a:gd name="T4" fmla="*/ 1 w 4"/>
                  <a:gd name="T5" fmla="*/ 3 h 4"/>
                  <a:gd name="T6" fmla="*/ 2 w 4"/>
                  <a:gd name="T7" fmla="*/ 3 h 4"/>
                  <a:gd name="T8" fmla="*/ 0 w 4"/>
                  <a:gd name="T9" fmla="*/ 4 h 4"/>
                  <a:gd name="T10" fmla="*/ 2 w 4"/>
                  <a:gd name="T11" fmla="*/ 3 h 4"/>
                  <a:gd name="T12" fmla="*/ 1 w 4"/>
                  <a:gd name="T13" fmla="*/ 4 h 4"/>
                  <a:gd name="T14" fmla="*/ 2 w 4"/>
                  <a:gd name="T15" fmla="*/ 2 h 4"/>
                  <a:gd name="T16" fmla="*/ 2 w 4"/>
                  <a:gd name="T17" fmla="*/ 2 h 4"/>
                  <a:gd name="T18" fmla="*/ 3 w 4"/>
                  <a:gd name="T19" fmla="*/ 1 h 4"/>
                  <a:gd name="T20" fmla="*/ 3 w 4"/>
                  <a:gd name="T21" fmla="*/ 0 h 4"/>
                  <a:gd name="T22" fmla="*/ 0 w 4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4">
                    <a:moveTo>
                      <a:pt x="0" y="3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1" y="2"/>
                      <a:pt x="2" y="3"/>
                    </a:cubicBezTo>
                    <a:cubicBezTo>
                      <a:pt x="0" y="4"/>
                      <a:pt x="1" y="2"/>
                      <a:pt x="0" y="4"/>
                    </a:cubicBezTo>
                    <a:cubicBezTo>
                      <a:pt x="0" y="4"/>
                      <a:pt x="0" y="4"/>
                      <a:pt x="2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2"/>
                      <a:pt x="1" y="4"/>
                      <a:pt x="2" y="2"/>
                    </a:cubicBezTo>
                    <a:cubicBezTo>
                      <a:pt x="3" y="2"/>
                      <a:pt x="3" y="2"/>
                      <a:pt x="3" y="1"/>
                    </a:cubicBezTo>
                    <a:cubicBezTo>
                      <a:pt x="3" y="2"/>
                      <a:pt x="4" y="0"/>
                      <a:pt x="3" y="0"/>
                    </a:cubicBezTo>
                    <a:cubicBezTo>
                      <a:pt x="3" y="0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14" name="Freeform 109"/>
              <p:cNvSpPr/>
              <p:nvPr/>
            </p:nvSpPr>
            <p:spPr bwMode="auto">
              <a:xfrm>
                <a:off x="661" y="1735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15" name="Freeform 110"/>
              <p:cNvSpPr/>
              <p:nvPr/>
            </p:nvSpPr>
            <p:spPr bwMode="auto">
              <a:xfrm>
                <a:off x="656" y="1730"/>
                <a:ext cx="11" cy="11"/>
              </a:xfrm>
              <a:custGeom>
                <a:avLst/>
                <a:gdLst>
                  <a:gd name="T0" fmla="*/ 0 w 4"/>
                  <a:gd name="T1" fmla="*/ 4 h 4"/>
                  <a:gd name="T2" fmla="*/ 1 w 4"/>
                  <a:gd name="T3" fmla="*/ 3 h 4"/>
                  <a:gd name="T4" fmla="*/ 1 w 4"/>
                  <a:gd name="T5" fmla="*/ 4 h 4"/>
                  <a:gd name="T6" fmla="*/ 2 w 4"/>
                  <a:gd name="T7" fmla="*/ 3 h 4"/>
                  <a:gd name="T8" fmla="*/ 1 w 4"/>
                  <a:gd name="T9" fmla="*/ 3 h 4"/>
                  <a:gd name="T10" fmla="*/ 3 w 4"/>
                  <a:gd name="T11" fmla="*/ 1 h 4"/>
                  <a:gd name="T12" fmla="*/ 2 w 4"/>
                  <a:gd name="T13" fmla="*/ 1 h 4"/>
                  <a:gd name="T14" fmla="*/ 2 w 4"/>
                  <a:gd name="T15" fmla="*/ 1 h 4"/>
                  <a:gd name="T16" fmla="*/ 1 w 4"/>
                  <a:gd name="T17" fmla="*/ 2 h 4"/>
                  <a:gd name="T18" fmla="*/ 1 w 4"/>
                  <a:gd name="T19" fmla="*/ 2 h 4"/>
                  <a:gd name="T20" fmla="*/ 0 w 4"/>
                  <a:gd name="T2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4">
                    <a:moveTo>
                      <a:pt x="0" y="4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2" y="3"/>
                      <a:pt x="2" y="3"/>
                    </a:cubicBezTo>
                    <a:cubicBezTo>
                      <a:pt x="3" y="1"/>
                      <a:pt x="1" y="3"/>
                      <a:pt x="1" y="3"/>
                    </a:cubicBezTo>
                    <a:cubicBezTo>
                      <a:pt x="1" y="2"/>
                      <a:pt x="1" y="2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4" y="0"/>
                      <a:pt x="2" y="1"/>
                      <a:pt x="2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4"/>
                      <a:pt x="0" y="4"/>
                      <a:pt x="0" y="4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16" name="Freeform 111"/>
              <p:cNvSpPr/>
              <p:nvPr/>
            </p:nvSpPr>
            <p:spPr bwMode="auto">
              <a:xfrm>
                <a:off x="656" y="1741"/>
                <a:ext cx="3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17" name="Freeform 112"/>
              <p:cNvSpPr/>
              <p:nvPr/>
            </p:nvSpPr>
            <p:spPr bwMode="auto">
              <a:xfrm>
                <a:off x="659" y="1733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18" name="Freeform 113"/>
              <p:cNvSpPr/>
              <p:nvPr/>
            </p:nvSpPr>
            <p:spPr bwMode="auto">
              <a:xfrm>
                <a:off x="656" y="1738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19" name="Freeform 114"/>
              <p:cNvSpPr/>
              <p:nvPr/>
            </p:nvSpPr>
            <p:spPr bwMode="auto">
              <a:xfrm>
                <a:off x="629" y="1722"/>
                <a:ext cx="32" cy="30"/>
              </a:xfrm>
              <a:custGeom>
                <a:avLst/>
                <a:gdLst>
                  <a:gd name="T0" fmla="*/ 3 w 12"/>
                  <a:gd name="T1" fmla="*/ 11 h 11"/>
                  <a:gd name="T2" fmla="*/ 4 w 12"/>
                  <a:gd name="T3" fmla="*/ 10 h 11"/>
                  <a:gd name="T4" fmla="*/ 5 w 12"/>
                  <a:gd name="T5" fmla="*/ 9 h 11"/>
                  <a:gd name="T6" fmla="*/ 7 w 12"/>
                  <a:gd name="T7" fmla="*/ 8 h 11"/>
                  <a:gd name="T8" fmla="*/ 6 w 12"/>
                  <a:gd name="T9" fmla="*/ 8 h 11"/>
                  <a:gd name="T10" fmla="*/ 7 w 12"/>
                  <a:gd name="T11" fmla="*/ 7 h 11"/>
                  <a:gd name="T12" fmla="*/ 6 w 12"/>
                  <a:gd name="T13" fmla="*/ 7 h 11"/>
                  <a:gd name="T14" fmla="*/ 5 w 12"/>
                  <a:gd name="T15" fmla="*/ 6 h 11"/>
                  <a:gd name="T16" fmla="*/ 8 w 12"/>
                  <a:gd name="T17" fmla="*/ 6 h 11"/>
                  <a:gd name="T18" fmla="*/ 9 w 12"/>
                  <a:gd name="T19" fmla="*/ 4 h 11"/>
                  <a:gd name="T20" fmla="*/ 8 w 12"/>
                  <a:gd name="T21" fmla="*/ 5 h 11"/>
                  <a:gd name="T22" fmla="*/ 8 w 12"/>
                  <a:gd name="T23" fmla="*/ 5 h 11"/>
                  <a:gd name="T24" fmla="*/ 9 w 12"/>
                  <a:gd name="T25" fmla="*/ 6 h 11"/>
                  <a:gd name="T26" fmla="*/ 10 w 12"/>
                  <a:gd name="T27" fmla="*/ 4 h 11"/>
                  <a:gd name="T28" fmla="*/ 9 w 12"/>
                  <a:gd name="T29" fmla="*/ 6 h 11"/>
                  <a:gd name="T30" fmla="*/ 10 w 12"/>
                  <a:gd name="T31" fmla="*/ 5 h 11"/>
                  <a:gd name="T32" fmla="*/ 11 w 12"/>
                  <a:gd name="T33" fmla="*/ 4 h 11"/>
                  <a:gd name="T34" fmla="*/ 12 w 12"/>
                  <a:gd name="T35" fmla="*/ 3 h 11"/>
                  <a:gd name="T36" fmla="*/ 8 w 12"/>
                  <a:gd name="T37" fmla="*/ 4 h 11"/>
                  <a:gd name="T38" fmla="*/ 9 w 12"/>
                  <a:gd name="T39" fmla="*/ 3 h 11"/>
                  <a:gd name="T40" fmla="*/ 9 w 12"/>
                  <a:gd name="T41" fmla="*/ 1 h 11"/>
                  <a:gd name="T42" fmla="*/ 7 w 12"/>
                  <a:gd name="T43" fmla="*/ 3 h 11"/>
                  <a:gd name="T44" fmla="*/ 7 w 12"/>
                  <a:gd name="T45" fmla="*/ 2 h 11"/>
                  <a:gd name="T46" fmla="*/ 6 w 12"/>
                  <a:gd name="T47" fmla="*/ 3 h 11"/>
                  <a:gd name="T48" fmla="*/ 2 w 12"/>
                  <a:gd name="T49" fmla="*/ 6 h 11"/>
                  <a:gd name="T50" fmla="*/ 5 w 12"/>
                  <a:gd name="T51" fmla="*/ 5 h 11"/>
                  <a:gd name="T52" fmla="*/ 1 w 12"/>
                  <a:gd name="T53" fmla="*/ 7 h 11"/>
                  <a:gd name="T54" fmla="*/ 3 w 12"/>
                  <a:gd name="T55" fmla="*/ 7 h 11"/>
                  <a:gd name="T56" fmla="*/ 4 w 12"/>
                  <a:gd name="T57" fmla="*/ 7 h 11"/>
                  <a:gd name="T58" fmla="*/ 2 w 12"/>
                  <a:gd name="T59" fmla="*/ 8 h 11"/>
                  <a:gd name="T60" fmla="*/ 3 w 12"/>
                  <a:gd name="T61" fmla="*/ 8 h 11"/>
                  <a:gd name="T62" fmla="*/ 5 w 12"/>
                  <a:gd name="T63" fmla="*/ 7 h 11"/>
                  <a:gd name="T64" fmla="*/ 4 w 12"/>
                  <a:gd name="T65" fmla="*/ 9 h 11"/>
                  <a:gd name="T66" fmla="*/ 2 w 12"/>
                  <a:gd name="T67" fmla="*/ 9 h 11"/>
                  <a:gd name="T68" fmla="*/ 1 w 12"/>
                  <a:gd name="T69" fmla="*/ 10 h 11"/>
                  <a:gd name="T70" fmla="*/ 4 w 12"/>
                  <a:gd name="T71" fmla="*/ 9 h 11"/>
                  <a:gd name="T72" fmla="*/ 3 w 12"/>
                  <a:gd name="T73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" h="11">
                    <a:moveTo>
                      <a:pt x="3" y="11"/>
                    </a:moveTo>
                    <a:cubicBezTo>
                      <a:pt x="4" y="10"/>
                      <a:pt x="4" y="10"/>
                      <a:pt x="4" y="10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9"/>
                      <a:pt x="6" y="8"/>
                      <a:pt x="7" y="8"/>
                    </a:cubicBezTo>
                    <a:cubicBezTo>
                      <a:pt x="7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7"/>
                      <a:pt x="5" y="7"/>
                      <a:pt x="6" y="7"/>
                    </a:cubicBezTo>
                    <a:cubicBezTo>
                      <a:pt x="6" y="6"/>
                      <a:pt x="5" y="6"/>
                      <a:pt x="5" y="6"/>
                    </a:cubicBezTo>
                    <a:cubicBezTo>
                      <a:pt x="4" y="4"/>
                      <a:pt x="9" y="4"/>
                      <a:pt x="8" y="6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5"/>
                      <a:pt x="9" y="4"/>
                      <a:pt x="8" y="5"/>
                    </a:cubicBezTo>
                    <a:cubicBezTo>
                      <a:pt x="9" y="5"/>
                      <a:pt x="8" y="5"/>
                      <a:pt x="8" y="5"/>
                    </a:cubicBezTo>
                    <a:cubicBezTo>
                      <a:pt x="7" y="7"/>
                      <a:pt x="9" y="5"/>
                      <a:pt x="9" y="6"/>
                    </a:cubicBezTo>
                    <a:cubicBezTo>
                      <a:pt x="9" y="6"/>
                      <a:pt x="10" y="4"/>
                      <a:pt x="10" y="4"/>
                    </a:cubicBezTo>
                    <a:cubicBezTo>
                      <a:pt x="9" y="6"/>
                      <a:pt x="11" y="4"/>
                      <a:pt x="9" y="6"/>
                    </a:cubicBezTo>
                    <a:cubicBezTo>
                      <a:pt x="9" y="7"/>
                      <a:pt x="10" y="5"/>
                      <a:pt x="10" y="5"/>
                    </a:cubicBezTo>
                    <a:cubicBezTo>
                      <a:pt x="11" y="4"/>
                      <a:pt x="10" y="5"/>
                      <a:pt x="11" y="4"/>
                    </a:cubicBezTo>
                    <a:cubicBezTo>
                      <a:pt x="12" y="3"/>
                      <a:pt x="11" y="4"/>
                      <a:pt x="12" y="3"/>
                    </a:cubicBezTo>
                    <a:cubicBezTo>
                      <a:pt x="12" y="2"/>
                      <a:pt x="9" y="4"/>
                      <a:pt x="8" y="4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4"/>
                      <a:pt x="8" y="4"/>
                      <a:pt x="9" y="1"/>
                    </a:cubicBezTo>
                    <a:cubicBezTo>
                      <a:pt x="8" y="3"/>
                      <a:pt x="8" y="0"/>
                      <a:pt x="7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0" y="8"/>
                      <a:pt x="3" y="4"/>
                      <a:pt x="2" y="6"/>
                    </a:cubicBezTo>
                    <a:cubicBezTo>
                      <a:pt x="3" y="5"/>
                      <a:pt x="4" y="6"/>
                      <a:pt x="5" y="5"/>
                    </a:cubicBezTo>
                    <a:cubicBezTo>
                      <a:pt x="3" y="6"/>
                      <a:pt x="2" y="7"/>
                      <a:pt x="1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7"/>
                      <a:pt x="3" y="7"/>
                      <a:pt x="4" y="7"/>
                    </a:cubicBezTo>
                    <a:cubicBezTo>
                      <a:pt x="4" y="7"/>
                      <a:pt x="2" y="7"/>
                      <a:pt x="2" y="8"/>
                    </a:cubicBezTo>
                    <a:cubicBezTo>
                      <a:pt x="1" y="8"/>
                      <a:pt x="4" y="7"/>
                      <a:pt x="3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4" y="8"/>
                      <a:pt x="4" y="9"/>
                    </a:cubicBezTo>
                    <a:cubicBezTo>
                      <a:pt x="3" y="10"/>
                      <a:pt x="3" y="9"/>
                      <a:pt x="2" y="9"/>
                    </a:cubicBezTo>
                    <a:cubicBezTo>
                      <a:pt x="2" y="9"/>
                      <a:pt x="2" y="10"/>
                      <a:pt x="1" y="10"/>
                    </a:cubicBezTo>
                    <a:cubicBezTo>
                      <a:pt x="2" y="10"/>
                      <a:pt x="4" y="9"/>
                      <a:pt x="4" y="9"/>
                    </a:cubicBezTo>
                    <a:cubicBezTo>
                      <a:pt x="3" y="10"/>
                      <a:pt x="3" y="10"/>
                      <a:pt x="3" y="1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20" name="Rectangle 115"/>
              <p:cNvSpPr>
                <a:spLocks noChangeArrowheads="1"/>
              </p:cNvSpPr>
              <p:nvPr/>
            </p:nvSpPr>
            <p:spPr bwMode="auto">
              <a:xfrm>
                <a:off x="632" y="1749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21" name="Freeform 116"/>
              <p:cNvSpPr/>
              <p:nvPr/>
            </p:nvSpPr>
            <p:spPr bwMode="auto">
              <a:xfrm>
                <a:off x="637" y="175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22" name="Rectangle 117"/>
              <p:cNvSpPr>
                <a:spLocks noChangeArrowheads="1"/>
              </p:cNvSpPr>
              <p:nvPr/>
            </p:nvSpPr>
            <p:spPr bwMode="auto">
              <a:xfrm>
                <a:off x="645" y="1741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23" name="Freeform 118"/>
              <p:cNvSpPr/>
              <p:nvPr/>
            </p:nvSpPr>
            <p:spPr bwMode="auto">
              <a:xfrm>
                <a:off x="629" y="1741"/>
                <a:ext cx="3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24" name="Freeform 119"/>
              <p:cNvSpPr/>
              <p:nvPr/>
            </p:nvSpPr>
            <p:spPr bwMode="auto">
              <a:xfrm>
                <a:off x="651" y="1722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25" name="Rectangle 120"/>
              <p:cNvSpPr>
                <a:spLocks noChangeArrowheads="1"/>
              </p:cNvSpPr>
              <p:nvPr/>
            </p:nvSpPr>
            <p:spPr bwMode="auto">
              <a:xfrm>
                <a:off x="634" y="1752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26" name="Freeform 121"/>
              <p:cNvSpPr/>
              <p:nvPr/>
            </p:nvSpPr>
            <p:spPr bwMode="auto">
              <a:xfrm>
                <a:off x="640" y="1743"/>
                <a:ext cx="19" cy="17"/>
              </a:xfrm>
              <a:custGeom>
                <a:avLst/>
                <a:gdLst>
                  <a:gd name="T0" fmla="*/ 6 w 7"/>
                  <a:gd name="T1" fmla="*/ 2 h 6"/>
                  <a:gd name="T2" fmla="*/ 6 w 7"/>
                  <a:gd name="T3" fmla="*/ 1 h 6"/>
                  <a:gd name="T4" fmla="*/ 4 w 7"/>
                  <a:gd name="T5" fmla="*/ 3 h 6"/>
                  <a:gd name="T6" fmla="*/ 5 w 7"/>
                  <a:gd name="T7" fmla="*/ 1 h 6"/>
                  <a:gd name="T8" fmla="*/ 3 w 7"/>
                  <a:gd name="T9" fmla="*/ 2 h 6"/>
                  <a:gd name="T10" fmla="*/ 4 w 7"/>
                  <a:gd name="T11" fmla="*/ 1 h 6"/>
                  <a:gd name="T12" fmla="*/ 1 w 7"/>
                  <a:gd name="T13" fmla="*/ 3 h 6"/>
                  <a:gd name="T14" fmla="*/ 4 w 7"/>
                  <a:gd name="T15" fmla="*/ 0 h 6"/>
                  <a:gd name="T16" fmla="*/ 4 w 7"/>
                  <a:gd name="T17" fmla="*/ 0 h 6"/>
                  <a:gd name="T18" fmla="*/ 3 w 7"/>
                  <a:gd name="T19" fmla="*/ 0 h 6"/>
                  <a:gd name="T20" fmla="*/ 1 w 7"/>
                  <a:gd name="T21" fmla="*/ 2 h 6"/>
                  <a:gd name="T22" fmla="*/ 0 w 7"/>
                  <a:gd name="T23" fmla="*/ 3 h 6"/>
                  <a:gd name="T24" fmla="*/ 1 w 7"/>
                  <a:gd name="T25" fmla="*/ 2 h 6"/>
                  <a:gd name="T26" fmla="*/ 0 w 7"/>
                  <a:gd name="T27" fmla="*/ 3 h 6"/>
                  <a:gd name="T28" fmla="*/ 1 w 7"/>
                  <a:gd name="T29" fmla="*/ 3 h 6"/>
                  <a:gd name="T30" fmla="*/ 0 w 7"/>
                  <a:gd name="T31" fmla="*/ 4 h 6"/>
                  <a:gd name="T32" fmla="*/ 1 w 7"/>
                  <a:gd name="T33" fmla="*/ 3 h 6"/>
                  <a:gd name="T34" fmla="*/ 1 w 7"/>
                  <a:gd name="T35" fmla="*/ 4 h 6"/>
                  <a:gd name="T36" fmla="*/ 2 w 7"/>
                  <a:gd name="T37" fmla="*/ 3 h 6"/>
                  <a:gd name="T38" fmla="*/ 1 w 7"/>
                  <a:gd name="T39" fmla="*/ 4 h 6"/>
                  <a:gd name="T40" fmla="*/ 2 w 7"/>
                  <a:gd name="T41" fmla="*/ 3 h 6"/>
                  <a:gd name="T42" fmla="*/ 2 w 7"/>
                  <a:gd name="T43" fmla="*/ 5 h 6"/>
                  <a:gd name="T44" fmla="*/ 3 w 7"/>
                  <a:gd name="T45" fmla="*/ 4 h 6"/>
                  <a:gd name="T46" fmla="*/ 1 w 7"/>
                  <a:gd name="T47" fmla="*/ 5 h 6"/>
                  <a:gd name="T48" fmla="*/ 4 w 7"/>
                  <a:gd name="T49" fmla="*/ 2 h 6"/>
                  <a:gd name="T50" fmla="*/ 2 w 7"/>
                  <a:gd name="T51" fmla="*/ 5 h 6"/>
                  <a:gd name="T52" fmla="*/ 3 w 7"/>
                  <a:gd name="T53" fmla="*/ 5 h 6"/>
                  <a:gd name="T54" fmla="*/ 3 w 7"/>
                  <a:gd name="T55" fmla="*/ 5 h 6"/>
                  <a:gd name="T56" fmla="*/ 4 w 7"/>
                  <a:gd name="T57" fmla="*/ 5 h 6"/>
                  <a:gd name="T58" fmla="*/ 4 w 7"/>
                  <a:gd name="T59" fmla="*/ 4 h 6"/>
                  <a:gd name="T60" fmla="*/ 5 w 7"/>
                  <a:gd name="T61" fmla="*/ 4 h 6"/>
                  <a:gd name="T62" fmla="*/ 5 w 7"/>
                  <a:gd name="T63" fmla="*/ 4 h 6"/>
                  <a:gd name="T64" fmla="*/ 6 w 7"/>
                  <a:gd name="T65" fmla="*/ 3 h 6"/>
                  <a:gd name="T66" fmla="*/ 5 w 7"/>
                  <a:gd name="T67" fmla="*/ 3 h 6"/>
                  <a:gd name="T68" fmla="*/ 6 w 7"/>
                  <a:gd name="T69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7" h="6">
                    <a:moveTo>
                      <a:pt x="6" y="2"/>
                    </a:moveTo>
                    <a:cubicBezTo>
                      <a:pt x="7" y="1"/>
                      <a:pt x="6" y="1"/>
                      <a:pt x="6" y="1"/>
                    </a:cubicBezTo>
                    <a:cubicBezTo>
                      <a:pt x="5" y="1"/>
                      <a:pt x="4" y="4"/>
                      <a:pt x="4" y="3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0"/>
                      <a:pt x="3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1" y="4"/>
                      <a:pt x="1" y="3"/>
                    </a:cubicBezTo>
                    <a:cubicBezTo>
                      <a:pt x="3" y="2"/>
                      <a:pt x="2" y="1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3" y="1"/>
                      <a:pt x="3" y="0"/>
                    </a:cubicBezTo>
                    <a:cubicBezTo>
                      <a:pt x="2" y="1"/>
                      <a:pt x="1" y="2"/>
                      <a:pt x="1" y="2"/>
                    </a:cubicBezTo>
                    <a:cubicBezTo>
                      <a:pt x="1" y="2"/>
                      <a:pt x="0" y="2"/>
                      <a:pt x="0" y="3"/>
                    </a:cubicBezTo>
                    <a:cubicBezTo>
                      <a:pt x="0" y="2"/>
                      <a:pt x="0" y="3"/>
                      <a:pt x="1" y="2"/>
                    </a:cubicBezTo>
                    <a:cubicBezTo>
                      <a:pt x="0" y="3"/>
                      <a:pt x="1" y="2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0" y="3"/>
                      <a:pt x="0" y="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3"/>
                      <a:pt x="1" y="4"/>
                      <a:pt x="2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0" y="6"/>
                      <a:pt x="2" y="5"/>
                    </a:cubicBezTo>
                    <a:cubicBezTo>
                      <a:pt x="2" y="5"/>
                      <a:pt x="2" y="4"/>
                      <a:pt x="3" y="4"/>
                    </a:cubicBezTo>
                    <a:cubicBezTo>
                      <a:pt x="3" y="4"/>
                      <a:pt x="2" y="5"/>
                      <a:pt x="1" y="5"/>
                    </a:cubicBezTo>
                    <a:cubicBezTo>
                      <a:pt x="2" y="4"/>
                      <a:pt x="3" y="3"/>
                      <a:pt x="4" y="2"/>
                    </a:cubicBezTo>
                    <a:cubicBezTo>
                      <a:pt x="3" y="4"/>
                      <a:pt x="4" y="3"/>
                      <a:pt x="2" y="5"/>
                    </a:cubicBezTo>
                    <a:cubicBezTo>
                      <a:pt x="3" y="5"/>
                      <a:pt x="4" y="4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4"/>
                      <a:pt x="3" y="6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3"/>
                      <a:pt x="6" y="3"/>
                      <a:pt x="6" y="3"/>
                    </a:cubicBezTo>
                    <a:cubicBezTo>
                      <a:pt x="6" y="2"/>
                      <a:pt x="5" y="3"/>
                      <a:pt x="5" y="3"/>
                    </a:cubicBezTo>
                    <a:cubicBezTo>
                      <a:pt x="5" y="3"/>
                      <a:pt x="6" y="2"/>
                      <a:pt x="6" y="2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27" name="Freeform 122"/>
              <p:cNvSpPr/>
              <p:nvPr/>
            </p:nvSpPr>
            <p:spPr bwMode="auto">
              <a:xfrm>
                <a:off x="640" y="1754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28" name="Freeform 123"/>
              <p:cNvSpPr/>
              <p:nvPr/>
            </p:nvSpPr>
            <p:spPr bwMode="auto">
              <a:xfrm>
                <a:off x="651" y="1741"/>
                <a:ext cx="19" cy="27"/>
              </a:xfrm>
              <a:custGeom>
                <a:avLst/>
                <a:gdLst>
                  <a:gd name="T0" fmla="*/ 2 w 7"/>
                  <a:gd name="T1" fmla="*/ 6 h 10"/>
                  <a:gd name="T2" fmla="*/ 2 w 7"/>
                  <a:gd name="T3" fmla="*/ 7 h 10"/>
                  <a:gd name="T4" fmla="*/ 3 w 7"/>
                  <a:gd name="T5" fmla="*/ 4 h 10"/>
                  <a:gd name="T6" fmla="*/ 3 w 7"/>
                  <a:gd name="T7" fmla="*/ 4 h 10"/>
                  <a:gd name="T8" fmla="*/ 2 w 7"/>
                  <a:gd name="T9" fmla="*/ 7 h 10"/>
                  <a:gd name="T10" fmla="*/ 3 w 7"/>
                  <a:gd name="T11" fmla="*/ 7 h 10"/>
                  <a:gd name="T12" fmla="*/ 3 w 7"/>
                  <a:gd name="T13" fmla="*/ 5 h 10"/>
                  <a:gd name="T14" fmla="*/ 4 w 7"/>
                  <a:gd name="T15" fmla="*/ 5 h 10"/>
                  <a:gd name="T16" fmla="*/ 3 w 7"/>
                  <a:gd name="T17" fmla="*/ 5 h 10"/>
                  <a:gd name="T18" fmla="*/ 3 w 7"/>
                  <a:gd name="T19" fmla="*/ 7 h 10"/>
                  <a:gd name="T20" fmla="*/ 4 w 7"/>
                  <a:gd name="T21" fmla="*/ 6 h 10"/>
                  <a:gd name="T22" fmla="*/ 5 w 7"/>
                  <a:gd name="T23" fmla="*/ 4 h 10"/>
                  <a:gd name="T24" fmla="*/ 2 w 7"/>
                  <a:gd name="T25" fmla="*/ 5 h 10"/>
                  <a:gd name="T26" fmla="*/ 2 w 7"/>
                  <a:gd name="T27" fmla="*/ 5 h 10"/>
                  <a:gd name="T28" fmla="*/ 4 w 7"/>
                  <a:gd name="T29" fmla="*/ 4 h 10"/>
                  <a:gd name="T30" fmla="*/ 4 w 7"/>
                  <a:gd name="T31" fmla="*/ 4 h 10"/>
                  <a:gd name="T32" fmla="*/ 3 w 7"/>
                  <a:gd name="T33" fmla="*/ 5 h 10"/>
                  <a:gd name="T34" fmla="*/ 3 w 7"/>
                  <a:gd name="T35" fmla="*/ 3 h 10"/>
                  <a:gd name="T36" fmla="*/ 3 w 7"/>
                  <a:gd name="T37" fmla="*/ 3 h 10"/>
                  <a:gd name="T38" fmla="*/ 2 w 7"/>
                  <a:gd name="T39" fmla="*/ 4 h 10"/>
                  <a:gd name="T40" fmla="*/ 2 w 7"/>
                  <a:gd name="T41" fmla="*/ 6 h 10"/>
                  <a:gd name="T42" fmla="*/ 2 w 7"/>
                  <a:gd name="T43" fmla="*/ 5 h 10"/>
                  <a:gd name="T44" fmla="*/ 1 w 7"/>
                  <a:gd name="T45" fmla="*/ 7 h 10"/>
                  <a:gd name="T46" fmla="*/ 0 w 7"/>
                  <a:gd name="T47" fmla="*/ 8 h 10"/>
                  <a:gd name="T48" fmla="*/ 1 w 7"/>
                  <a:gd name="T49" fmla="*/ 8 h 10"/>
                  <a:gd name="T50" fmla="*/ 2 w 7"/>
                  <a:gd name="T51" fmla="*/ 6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7" h="10">
                    <a:moveTo>
                      <a:pt x="2" y="6"/>
                    </a:moveTo>
                    <a:cubicBezTo>
                      <a:pt x="2" y="6"/>
                      <a:pt x="2" y="7"/>
                      <a:pt x="2" y="7"/>
                    </a:cubicBezTo>
                    <a:cubicBezTo>
                      <a:pt x="2" y="7"/>
                      <a:pt x="2" y="6"/>
                      <a:pt x="3" y="4"/>
                    </a:cubicBezTo>
                    <a:cubicBezTo>
                      <a:pt x="3" y="5"/>
                      <a:pt x="3" y="4"/>
                      <a:pt x="3" y="4"/>
                    </a:cubicBezTo>
                    <a:cubicBezTo>
                      <a:pt x="3" y="5"/>
                      <a:pt x="2" y="6"/>
                      <a:pt x="2" y="7"/>
                    </a:cubicBezTo>
                    <a:cubicBezTo>
                      <a:pt x="3" y="6"/>
                      <a:pt x="2" y="7"/>
                      <a:pt x="3" y="7"/>
                    </a:cubicBezTo>
                    <a:cubicBezTo>
                      <a:pt x="3" y="6"/>
                      <a:pt x="3" y="7"/>
                      <a:pt x="3" y="5"/>
                    </a:cubicBezTo>
                    <a:cubicBezTo>
                      <a:pt x="3" y="4"/>
                      <a:pt x="4" y="4"/>
                      <a:pt x="4" y="5"/>
                    </a:cubicBezTo>
                    <a:cubicBezTo>
                      <a:pt x="4" y="5"/>
                      <a:pt x="4" y="5"/>
                      <a:pt x="3" y="5"/>
                    </a:cubicBezTo>
                    <a:cubicBezTo>
                      <a:pt x="3" y="7"/>
                      <a:pt x="3" y="6"/>
                      <a:pt x="3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7" y="2"/>
                      <a:pt x="4" y="5"/>
                      <a:pt x="5" y="4"/>
                    </a:cubicBezTo>
                    <a:cubicBezTo>
                      <a:pt x="4" y="4"/>
                      <a:pt x="3" y="4"/>
                      <a:pt x="2" y="5"/>
                    </a:cubicBezTo>
                    <a:cubicBezTo>
                      <a:pt x="1" y="5"/>
                      <a:pt x="2" y="5"/>
                      <a:pt x="2" y="5"/>
                    </a:cubicBezTo>
                    <a:cubicBezTo>
                      <a:pt x="3" y="5"/>
                      <a:pt x="4" y="4"/>
                      <a:pt x="4" y="4"/>
                    </a:cubicBezTo>
                    <a:cubicBezTo>
                      <a:pt x="4" y="4"/>
                      <a:pt x="5" y="5"/>
                      <a:pt x="4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6" y="0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2" y="4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1" y="6"/>
                      <a:pt x="2" y="5"/>
                    </a:cubicBezTo>
                    <a:cubicBezTo>
                      <a:pt x="1" y="6"/>
                      <a:pt x="1" y="7"/>
                      <a:pt x="1" y="7"/>
                    </a:cubicBezTo>
                    <a:cubicBezTo>
                      <a:pt x="0" y="7"/>
                      <a:pt x="1" y="7"/>
                      <a:pt x="0" y="8"/>
                    </a:cubicBezTo>
                    <a:cubicBezTo>
                      <a:pt x="0" y="10"/>
                      <a:pt x="1" y="7"/>
                      <a:pt x="1" y="8"/>
                    </a:cubicBezTo>
                    <a:lnTo>
                      <a:pt x="2" y="6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29" name="Rectangle 124"/>
              <p:cNvSpPr>
                <a:spLocks noChangeArrowheads="1"/>
              </p:cNvSpPr>
              <p:nvPr/>
            </p:nvSpPr>
            <p:spPr bwMode="auto">
              <a:xfrm>
                <a:off x="653" y="1757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30" name="Freeform 125"/>
              <p:cNvSpPr/>
              <p:nvPr/>
            </p:nvSpPr>
            <p:spPr bwMode="auto">
              <a:xfrm>
                <a:off x="656" y="1746"/>
                <a:ext cx="3" cy="6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31" name="Freeform 126"/>
              <p:cNvSpPr/>
              <p:nvPr/>
            </p:nvSpPr>
            <p:spPr bwMode="auto">
              <a:xfrm>
                <a:off x="659" y="1741"/>
                <a:ext cx="19" cy="19"/>
              </a:xfrm>
              <a:custGeom>
                <a:avLst/>
                <a:gdLst>
                  <a:gd name="T0" fmla="*/ 0 w 7"/>
                  <a:gd name="T1" fmla="*/ 7 h 7"/>
                  <a:gd name="T2" fmla="*/ 1 w 7"/>
                  <a:gd name="T3" fmla="*/ 7 h 7"/>
                  <a:gd name="T4" fmla="*/ 1 w 7"/>
                  <a:gd name="T5" fmla="*/ 7 h 7"/>
                  <a:gd name="T6" fmla="*/ 1 w 7"/>
                  <a:gd name="T7" fmla="*/ 7 h 7"/>
                  <a:gd name="T8" fmla="*/ 1 w 7"/>
                  <a:gd name="T9" fmla="*/ 7 h 7"/>
                  <a:gd name="T10" fmla="*/ 1 w 7"/>
                  <a:gd name="T11" fmla="*/ 7 h 7"/>
                  <a:gd name="T12" fmla="*/ 1 w 7"/>
                  <a:gd name="T13" fmla="*/ 7 h 7"/>
                  <a:gd name="T14" fmla="*/ 4 w 7"/>
                  <a:gd name="T15" fmla="*/ 4 h 7"/>
                  <a:gd name="T16" fmla="*/ 4 w 7"/>
                  <a:gd name="T17" fmla="*/ 4 h 7"/>
                  <a:gd name="T18" fmla="*/ 4 w 7"/>
                  <a:gd name="T19" fmla="*/ 4 h 7"/>
                  <a:gd name="T20" fmla="*/ 4 w 7"/>
                  <a:gd name="T21" fmla="*/ 4 h 7"/>
                  <a:gd name="T22" fmla="*/ 4 w 7"/>
                  <a:gd name="T23" fmla="*/ 4 h 7"/>
                  <a:gd name="T24" fmla="*/ 4 w 7"/>
                  <a:gd name="T25" fmla="*/ 4 h 7"/>
                  <a:gd name="T26" fmla="*/ 4 w 7"/>
                  <a:gd name="T27" fmla="*/ 4 h 7"/>
                  <a:gd name="T28" fmla="*/ 1 w 7"/>
                  <a:gd name="T29" fmla="*/ 7 h 7"/>
                  <a:gd name="T30" fmla="*/ 0 w 7"/>
                  <a:gd name="T31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7" h="7">
                    <a:moveTo>
                      <a:pt x="0" y="7"/>
                    </a:move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7" y="0"/>
                      <a:pt x="2" y="5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2" y="5"/>
                      <a:pt x="6" y="1"/>
                      <a:pt x="1" y="7"/>
                    </a:cubicBezTo>
                    <a:cubicBezTo>
                      <a:pt x="1" y="7"/>
                      <a:pt x="0" y="7"/>
                      <a:pt x="0" y="7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32" name="Freeform 127"/>
              <p:cNvSpPr/>
              <p:nvPr/>
            </p:nvSpPr>
            <p:spPr bwMode="auto">
              <a:xfrm>
                <a:off x="653" y="1749"/>
                <a:ext cx="11" cy="5"/>
              </a:xfrm>
              <a:custGeom>
                <a:avLst/>
                <a:gdLst>
                  <a:gd name="T0" fmla="*/ 0 w 4"/>
                  <a:gd name="T1" fmla="*/ 2 h 2"/>
                  <a:gd name="T2" fmla="*/ 1 w 4"/>
                  <a:gd name="T3" fmla="*/ 2 h 2"/>
                  <a:gd name="T4" fmla="*/ 4 w 4"/>
                  <a:gd name="T5" fmla="*/ 0 h 2"/>
                  <a:gd name="T6" fmla="*/ 2 w 4"/>
                  <a:gd name="T7" fmla="*/ 1 h 2"/>
                  <a:gd name="T8" fmla="*/ 2 w 4"/>
                  <a:gd name="T9" fmla="*/ 1 h 2"/>
                  <a:gd name="T10" fmla="*/ 0 w 4"/>
                  <a:gd name="T1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cubicBezTo>
                      <a:pt x="0" y="2"/>
                      <a:pt x="1" y="1"/>
                      <a:pt x="1" y="2"/>
                    </a:cubicBezTo>
                    <a:cubicBezTo>
                      <a:pt x="2" y="2"/>
                      <a:pt x="3" y="1"/>
                      <a:pt x="4" y="0"/>
                    </a:cubicBezTo>
                    <a:cubicBezTo>
                      <a:pt x="4" y="0"/>
                      <a:pt x="2" y="1"/>
                      <a:pt x="2" y="1"/>
                    </a:cubicBezTo>
                    <a:cubicBezTo>
                      <a:pt x="3" y="1"/>
                      <a:pt x="1" y="1"/>
                      <a:pt x="2" y="1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33" name="Freeform 128"/>
              <p:cNvSpPr/>
              <p:nvPr/>
            </p:nvSpPr>
            <p:spPr bwMode="auto">
              <a:xfrm>
                <a:off x="642" y="1730"/>
                <a:ext cx="28" cy="22"/>
              </a:xfrm>
              <a:custGeom>
                <a:avLst/>
                <a:gdLst>
                  <a:gd name="T0" fmla="*/ 7 w 10"/>
                  <a:gd name="T1" fmla="*/ 5 h 8"/>
                  <a:gd name="T2" fmla="*/ 7 w 10"/>
                  <a:gd name="T3" fmla="*/ 5 h 8"/>
                  <a:gd name="T4" fmla="*/ 8 w 10"/>
                  <a:gd name="T5" fmla="*/ 5 h 8"/>
                  <a:gd name="T6" fmla="*/ 8 w 10"/>
                  <a:gd name="T7" fmla="*/ 4 h 8"/>
                  <a:gd name="T8" fmla="*/ 7 w 10"/>
                  <a:gd name="T9" fmla="*/ 5 h 8"/>
                  <a:gd name="T10" fmla="*/ 7 w 10"/>
                  <a:gd name="T11" fmla="*/ 4 h 8"/>
                  <a:gd name="T12" fmla="*/ 5 w 10"/>
                  <a:gd name="T13" fmla="*/ 5 h 8"/>
                  <a:gd name="T14" fmla="*/ 7 w 10"/>
                  <a:gd name="T15" fmla="*/ 3 h 8"/>
                  <a:gd name="T16" fmla="*/ 4 w 10"/>
                  <a:gd name="T17" fmla="*/ 6 h 8"/>
                  <a:gd name="T18" fmla="*/ 5 w 10"/>
                  <a:gd name="T19" fmla="*/ 4 h 8"/>
                  <a:gd name="T20" fmla="*/ 5 w 10"/>
                  <a:gd name="T21" fmla="*/ 4 h 8"/>
                  <a:gd name="T22" fmla="*/ 5 w 10"/>
                  <a:gd name="T23" fmla="*/ 4 h 8"/>
                  <a:gd name="T24" fmla="*/ 6 w 10"/>
                  <a:gd name="T25" fmla="*/ 3 h 8"/>
                  <a:gd name="T26" fmla="*/ 6 w 10"/>
                  <a:gd name="T27" fmla="*/ 2 h 8"/>
                  <a:gd name="T28" fmla="*/ 6 w 10"/>
                  <a:gd name="T29" fmla="*/ 2 h 8"/>
                  <a:gd name="T30" fmla="*/ 4 w 10"/>
                  <a:gd name="T31" fmla="*/ 2 h 8"/>
                  <a:gd name="T32" fmla="*/ 5 w 10"/>
                  <a:gd name="T33" fmla="*/ 1 h 8"/>
                  <a:gd name="T34" fmla="*/ 3 w 10"/>
                  <a:gd name="T35" fmla="*/ 3 h 8"/>
                  <a:gd name="T36" fmla="*/ 3 w 10"/>
                  <a:gd name="T37" fmla="*/ 3 h 8"/>
                  <a:gd name="T38" fmla="*/ 4 w 10"/>
                  <a:gd name="T39" fmla="*/ 1 h 8"/>
                  <a:gd name="T40" fmla="*/ 3 w 10"/>
                  <a:gd name="T41" fmla="*/ 2 h 8"/>
                  <a:gd name="T42" fmla="*/ 4 w 10"/>
                  <a:gd name="T43" fmla="*/ 0 h 8"/>
                  <a:gd name="T44" fmla="*/ 2 w 10"/>
                  <a:gd name="T45" fmla="*/ 2 h 8"/>
                  <a:gd name="T46" fmla="*/ 2 w 10"/>
                  <a:gd name="T47" fmla="*/ 1 h 8"/>
                  <a:gd name="T48" fmla="*/ 0 w 10"/>
                  <a:gd name="T49" fmla="*/ 4 h 8"/>
                  <a:gd name="T50" fmla="*/ 2 w 10"/>
                  <a:gd name="T51" fmla="*/ 4 h 8"/>
                  <a:gd name="T52" fmla="*/ 3 w 10"/>
                  <a:gd name="T53" fmla="*/ 3 h 8"/>
                  <a:gd name="T54" fmla="*/ 2 w 10"/>
                  <a:gd name="T55" fmla="*/ 5 h 8"/>
                  <a:gd name="T56" fmla="*/ 3 w 10"/>
                  <a:gd name="T57" fmla="*/ 4 h 8"/>
                  <a:gd name="T58" fmla="*/ 2 w 10"/>
                  <a:gd name="T59" fmla="*/ 5 h 8"/>
                  <a:gd name="T60" fmla="*/ 4 w 10"/>
                  <a:gd name="T61" fmla="*/ 4 h 8"/>
                  <a:gd name="T62" fmla="*/ 2 w 10"/>
                  <a:gd name="T63" fmla="*/ 6 h 8"/>
                  <a:gd name="T64" fmla="*/ 5 w 10"/>
                  <a:gd name="T65" fmla="*/ 7 h 8"/>
                  <a:gd name="T66" fmla="*/ 6 w 10"/>
                  <a:gd name="T67" fmla="*/ 6 h 8"/>
                  <a:gd name="T68" fmla="*/ 6 w 10"/>
                  <a:gd name="T69" fmla="*/ 7 h 8"/>
                  <a:gd name="T70" fmla="*/ 7 w 10"/>
                  <a:gd name="T71" fmla="*/ 6 h 8"/>
                  <a:gd name="T72" fmla="*/ 5 w 10"/>
                  <a:gd name="T73" fmla="*/ 8 h 8"/>
                  <a:gd name="T74" fmla="*/ 5 w 10"/>
                  <a:gd name="T75" fmla="*/ 8 h 8"/>
                  <a:gd name="T76" fmla="*/ 6 w 10"/>
                  <a:gd name="T77" fmla="*/ 7 h 8"/>
                  <a:gd name="T78" fmla="*/ 6 w 10"/>
                  <a:gd name="T79" fmla="*/ 8 h 8"/>
                  <a:gd name="T80" fmla="*/ 8 w 10"/>
                  <a:gd name="T81" fmla="*/ 6 h 8"/>
                  <a:gd name="T82" fmla="*/ 9 w 10"/>
                  <a:gd name="T83" fmla="*/ 4 h 8"/>
                  <a:gd name="T84" fmla="*/ 7 w 10"/>
                  <a:gd name="T85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0" h="8">
                    <a:moveTo>
                      <a:pt x="7" y="5"/>
                    </a:moveTo>
                    <a:cubicBezTo>
                      <a:pt x="7" y="5"/>
                      <a:pt x="6" y="6"/>
                      <a:pt x="7" y="5"/>
                    </a:cubicBezTo>
                    <a:cubicBezTo>
                      <a:pt x="7" y="5"/>
                      <a:pt x="8" y="5"/>
                      <a:pt x="8" y="5"/>
                    </a:cubicBezTo>
                    <a:cubicBezTo>
                      <a:pt x="9" y="4"/>
                      <a:pt x="7" y="5"/>
                      <a:pt x="8" y="4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4"/>
                      <a:pt x="6" y="5"/>
                      <a:pt x="7" y="4"/>
                    </a:cubicBezTo>
                    <a:cubicBezTo>
                      <a:pt x="6" y="4"/>
                      <a:pt x="6" y="4"/>
                      <a:pt x="5" y="5"/>
                    </a:cubicBezTo>
                    <a:cubicBezTo>
                      <a:pt x="6" y="4"/>
                      <a:pt x="6" y="4"/>
                      <a:pt x="7" y="3"/>
                    </a:cubicBezTo>
                    <a:cubicBezTo>
                      <a:pt x="7" y="3"/>
                      <a:pt x="5" y="5"/>
                      <a:pt x="4" y="6"/>
                    </a:cubicBezTo>
                    <a:cubicBezTo>
                      <a:pt x="6" y="4"/>
                      <a:pt x="4" y="5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7" y="3"/>
                      <a:pt x="5" y="4"/>
                      <a:pt x="5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5" y="3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1"/>
                      <a:pt x="4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5" y="2"/>
                      <a:pt x="3" y="3"/>
                    </a:cubicBezTo>
                    <a:cubicBezTo>
                      <a:pt x="5" y="1"/>
                      <a:pt x="2" y="4"/>
                      <a:pt x="3" y="3"/>
                    </a:cubicBezTo>
                    <a:cubicBezTo>
                      <a:pt x="3" y="2"/>
                      <a:pt x="3" y="2"/>
                      <a:pt x="4" y="1"/>
                    </a:cubicBezTo>
                    <a:cubicBezTo>
                      <a:pt x="3" y="2"/>
                      <a:pt x="4" y="1"/>
                      <a:pt x="3" y="2"/>
                    </a:cubicBezTo>
                    <a:cubicBezTo>
                      <a:pt x="4" y="1"/>
                      <a:pt x="3" y="1"/>
                      <a:pt x="4" y="0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2" y="1"/>
                      <a:pt x="1" y="3"/>
                      <a:pt x="0" y="4"/>
                    </a:cubicBezTo>
                    <a:cubicBezTo>
                      <a:pt x="1" y="3"/>
                      <a:pt x="2" y="3"/>
                      <a:pt x="2" y="4"/>
                    </a:cubicBezTo>
                    <a:cubicBezTo>
                      <a:pt x="3" y="3"/>
                      <a:pt x="2" y="5"/>
                      <a:pt x="3" y="3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5"/>
                      <a:pt x="3" y="4"/>
                      <a:pt x="3" y="4"/>
                    </a:cubicBezTo>
                    <a:cubicBezTo>
                      <a:pt x="4" y="3"/>
                      <a:pt x="3" y="4"/>
                      <a:pt x="2" y="5"/>
                    </a:cubicBezTo>
                    <a:cubicBezTo>
                      <a:pt x="2" y="5"/>
                      <a:pt x="3" y="5"/>
                      <a:pt x="4" y="4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6"/>
                      <a:pt x="5" y="5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5" y="7"/>
                      <a:pt x="9" y="5"/>
                      <a:pt x="6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6" y="7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6" y="7"/>
                      <a:pt x="6" y="8"/>
                    </a:cubicBezTo>
                    <a:cubicBezTo>
                      <a:pt x="7" y="7"/>
                      <a:pt x="8" y="6"/>
                      <a:pt x="8" y="6"/>
                    </a:cubicBezTo>
                    <a:cubicBezTo>
                      <a:pt x="6" y="7"/>
                      <a:pt x="10" y="4"/>
                      <a:pt x="9" y="4"/>
                    </a:cubicBezTo>
                    <a:cubicBezTo>
                      <a:pt x="8" y="4"/>
                      <a:pt x="8" y="5"/>
                      <a:pt x="7" y="5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34" name="Freeform 129"/>
              <p:cNvSpPr/>
              <p:nvPr/>
            </p:nvSpPr>
            <p:spPr bwMode="auto">
              <a:xfrm>
                <a:off x="656" y="175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35" name="Freeform 130"/>
              <p:cNvSpPr/>
              <p:nvPr/>
            </p:nvSpPr>
            <p:spPr bwMode="auto">
              <a:xfrm>
                <a:off x="648" y="173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36" name="Rectangle 131"/>
              <p:cNvSpPr>
                <a:spLocks noChangeArrowheads="1"/>
              </p:cNvSpPr>
              <p:nvPr/>
            </p:nvSpPr>
            <p:spPr bwMode="auto">
              <a:xfrm>
                <a:off x="659" y="1752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37" name="Freeform 132"/>
              <p:cNvSpPr/>
              <p:nvPr/>
            </p:nvSpPr>
            <p:spPr bwMode="auto">
              <a:xfrm>
                <a:off x="664" y="1746"/>
                <a:ext cx="3" cy="0"/>
              </a:xfrm>
              <a:custGeom>
                <a:avLst/>
                <a:gdLst>
                  <a:gd name="T0" fmla="*/ 3 w 3"/>
                  <a:gd name="T1" fmla="*/ 3 w 3"/>
                  <a:gd name="T2" fmla="*/ 0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38" name="Freeform 133"/>
              <p:cNvSpPr/>
              <p:nvPr/>
            </p:nvSpPr>
            <p:spPr bwMode="auto">
              <a:xfrm>
                <a:off x="648" y="1727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39" name="Freeform 134"/>
              <p:cNvSpPr/>
              <p:nvPr/>
            </p:nvSpPr>
            <p:spPr bwMode="auto">
              <a:xfrm>
                <a:off x="640" y="172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40" name="Freeform 135"/>
              <p:cNvSpPr/>
              <p:nvPr/>
            </p:nvSpPr>
            <p:spPr bwMode="auto">
              <a:xfrm>
                <a:off x="618" y="1716"/>
                <a:ext cx="33" cy="33"/>
              </a:xfrm>
              <a:custGeom>
                <a:avLst/>
                <a:gdLst>
                  <a:gd name="T0" fmla="*/ 6 w 12"/>
                  <a:gd name="T1" fmla="*/ 10 h 12"/>
                  <a:gd name="T2" fmla="*/ 8 w 12"/>
                  <a:gd name="T3" fmla="*/ 8 h 12"/>
                  <a:gd name="T4" fmla="*/ 8 w 12"/>
                  <a:gd name="T5" fmla="*/ 7 h 12"/>
                  <a:gd name="T6" fmla="*/ 7 w 12"/>
                  <a:gd name="T7" fmla="*/ 8 h 12"/>
                  <a:gd name="T8" fmla="*/ 6 w 12"/>
                  <a:gd name="T9" fmla="*/ 7 h 12"/>
                  <a:gd name="T10" fmla="*/ 7 w 12"/>
                  <a:gd name="T11" fmla="*/ 7 h 12"/>
                  <a:gd name="T12" fmla="*/ 5 w 12"/>
                  <a:gd name="T13" fmla="*/ 7 h 12"/>
                  <a:gd name="T14" fmla="*/ 5 w 12"/>
                  <a:gd name="T15" fmla="*/ 7 h 12"/>
                  <a:gd name="T16" fmla="*/ 6 w 12"/>
                  <a:gd name="T17" fmla="*/ 7 h 12"/>
                  <a:gd name="T18" fmla="*/ 4 w 12"/>
                  <a:gd name="T19" fmla="*/ 4 h 12"/>
                  <a:gd name="T20" fmla="*/ 4 w 12"/>
                  <a:gd name="T21" fmla="*/ 4 h 12"/>
                  <a:gd name="T22" fmla="*/ 5 w 12"/>
                  <a:gd name="T23" fmla="*/ 5 h 12"/>
                  <a:gd name="T24" fmla="*/ 6 w 12"/>
                  <a:gd name="T25" fmla="*/ 5 h 12"/>
                  <a:gd name="T26" fmla="*/ 7 w 12"/>
                  <a:gd name="T27" fmla="*/ 6 h 12"/>
                  <a:gd name="T28" fmla="*/ 8 w 12"/>
                  <a:gd name="T29" fmla="*/ 5 h 12"/>
                  <a:gd name="T30" fmla="*/ 9 w 12"/>
                  <a:gd name="T31" fmla="*/ 4 h 12"/>
                  <a:gd name="T32" fmla="*/ 8 w 12"/>
                  <a:gd name="T33" fmla="*/ 6 h 12"/>
                  <a:gd name="T34" fmla="*/ 9 w 12"/>
                  <a:gd name="T35" fmla="*/ 6 h 12"/>
                  <a:gd name="T36" fmla="*/ 10 w 12"/>
                  <a:gd name="T37" fmla="*/ 7 h 12"/>
                  <a:gd name="T38" fmla="*/ 10 w 12"/>
                  <a:gd name="T39" fmla="*/ 6 h 12"/>
                  <a:gd name="T40" fmla="*/ 9 w 12"/>
                  <a:gd name="T41" fmla="*/ 7 h 12"/>
                  <a:gd name="T42" fmla="*/ 11 w 12"/>
                  <a:gd name="T43" fmla="*/ 3 h 12"/>
                  <a:gd name="T44" fmla="*/ 11 w 12"/>
                  <a:gd name="T45" fmla="*/ 3 h 12"/>
                  <a:gd name="T46" fmla="*/ 10 w 12"/>
                  <a:gd name="T47" fmla="*/ 3 h 12"/>
                  <a:gd name="T48" fmla="*/ 10 w 12"/>
                  <a:gd name="T49" fmla="*/ 2 h 12"/>
                  <a:gd name="T50" fmla="*/ 9 w 12"/>
                  <a:gd name="T51" fmla="*/ 1 h 12"/>
                  <a:gd name="T52" fmla="*/ 7 w 12"/>
                  <a:gd name="T53" fmla="*/ 2 h 12"/>
                  <a:gd name="T54" fmla="*/ 7 w 12"/>
                  <a:gd name="T55" fmla="*/ 1 h 12"/>
                  <a:gd name="T56" fmla="*/ 7 w 12"/>
                  <a:gd name="T57" fmla="*/ 1 h 12"/>
                  <a:gd name="T58" fmla="*/ 6 w 12"/>
                  <a:gd name="T59" fmla="*/ 2 h 12"/>
                  <a:gd name="T60" fmla="*/ 5 w 12"/>
                  <a:gd name="T61" fmla="*/ 3 h 12"/>
                  <a:gd name="T62" fmla="*/ 4 w 12"/>
                  <a:gd name="T63" fmla="*/ 1 h 12"/>
                  <a:gd name="T64" fmla="*/ 2 w 12"/>
                  <a:gd name="T65" fmla="*/ 2 h 12"/>
                  <a:gd name="T66" fmla="*/ 3 w 12"/>
                  <a:gd name="T67" fmla="*/ 4 h 12"/>
                  <a:gd name="T68" fmla="*/ 3 w 12"/>
                  <a:gd name="T69" fmla="*/ 6 h 12"/>
                  <a:gd name="T70" fmla="*/ 3 w 12"/>
                  <a:gd name="T71" fmla="*/ 7 h 12"/>
                  <a:gd name="T72" fmla="*/ 3 w 12"/>
                  <a:gd name="T73" fmla="*/ 8 h 12"/>
                  <a:gd name="T74" fmla="*/ 4 w 12"/>
                  <a:gd name="T75" fmla="*/ 9 h 12"/>
                  <a:gd name="T76" fmla="*/ 6 w 12"/>
                  <a:gd name="T77" fmla="*/ 8 h 12"/>
                  <a:gd name="T78" fmla="*/ 3 w 12"/>
                  <a:gd name="T79" fmla="*/ 1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2" h="12">
                    <a:moveTo>
                      <a:pt x="4" y="11"/>
                    </a:moveTo>
                    <a:cubicBezTo>
                      <a:pt x="5" y="11"/>
                      <a:pt x="5" y="11"/>
                      <a:pt x="6" y="1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0"/>
                      <a:pt x="7" y="9"/>
                      <a:pt x="8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8" y="7"/>
                      <a:pt x="8" y="7"/>
                    </a:cubicBezTo>
                    <a:cubicBezTo>
                      <a:pt x="8" y="7"/>
                      <a:pt x="6" y="9"/>
                      <a:pt x="6" y="9"/>
                    </a:cubicBezTo>
                    <a:cubicBezTo>
                      <a:pt x="6" y="9"/>
                      <a:pt x="7" y="8"/>
                      <a:pt x="7" y="8"/>
                    </a:cubicBezTo>
                    <a:cubicBezTo>
                      <a:pt x="7" y="7"/>
                      <a:pt x="5" y="9"/>
                      <a:pt x="5" y="9"/>
                    </a:cubicBezTo>
                    <a:cubicBezTo>
                      <a:pt x="9" y="5"/>
                      <a:pt x="4" y="10"/>
                      <a:pt x="6" y="7"/>
                    </a:cubicBezTo>
                    <a:cubicBezTo>
                      <a:pt x="6" y="7"/>
                      <a:pt x="6" y="7"/>
                      <a:pt x="5" y="7"/>
                    </a:cubicBezTo>
                    <a:cubicBezTo>
                      <a:pt x="6" y="7"/>
                      <a:pt x="5" y="7"/>
                      <a:pt x="7" y="7"/>
                    </a:cubicBezTo>
                    <a:cubicBezTo>
                      <a:pt x="3" y="7"/>
                      <a:pt x="8" y="7"/>
                      <a:pt x="4" y="7"/>
                    </a:cubicBezTo>
                    <a:cubicBezTo>
                      <a:pt x="5" y="7"/>
                      <a:pt x="4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4" y="6"/>
                      <a:pt x="5" y="7"/>
                    </a:cubicBezTo>
                    <a:cubicBezTo>
                      <a:pt x="6" y="7"/>
                      <a:pt x="4" y="6"/>
                      <a:pt x="3" y="6"/>
                    </a:cubicBezTo>
                    <a:cubicBezTo>
                      <a:pt x="4" y="5"/>
                      <a:pt x="5" y="6"/>
                      <a:pt x="6" y="7"/>
                    </a:cubicBezTo>
                    <a:cubicBezTo>
                      <a:pt x="4" y="6"/>
                      <a:pt x="5" y="6"/>
                      <a:pt x="5" y="5"/>
                    </a:cubicBezTo>
                    <a:cubicBezTo>
                      <a:pt x="5" y="5"/>
                      <a:pt x="4" y="5"/>
                      <a:pt x="4" y="4"/>
                    </a:cubicBezTo>
                    <a:cubicBezTo>
                      <a:pt x="4" y="4"/>
                      <a:pt x="3" y="3"/>
                      <a:pt x="4" y="2"/>
                    </a:cubicBezTo>
                    <a:cubicBezTo>
                      <a:pt x="5" y="4"/>
                      <a:pt x="3" y="2"/>
                      <a:pt x="4" y="4"/>
                    </a:cubicBezTo>
                    <a:cubicBezTo>
                      <a:pt x="5" y="5"/>
                      <a:pt x="4" y="5"/>
                      <a:pt x="5" y="6"/>
                    </a:cubicBezTo>
                    <a:cubicBezTo>
                      <a:pt x="6" y="6"/>
                      <a:pt x="5" y="6"/>
                      <a:pt x="5" y="5"/>
                    </a:cubicBezTo>
                    <a:cubicBezTo>
                      <a:pt x="6" y="5"/>
                      <a:pt x="6" y="6"/>
                      <a:pt x="6" y="6"/>
                    </a:cubicBezTo>
                    <a:cubicBezTo>
                      <a:pt x="6" y="7"/>
                      <a:pt x="6" y="4"/>
                      <a:pt x="6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4"/>
                      <a:pt x="6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ubicBezTo>
                      <a:pt x="6" y="7"/>
                      <a:pt x="8" y="3"/>
                      <a:pt x="8" y="5"/>
                    </a:cubicBezTo>
                    <a:cubicBezTo>
                      <a:pt x="9" y="3"/>
                      <a:pt x="9" y="3"/>
                      <a:pt x="10" y="3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3"/>
                      <a:pt x="8" y="6"/>
                      <a:pt x="7" y="6"/>
                    </a:cubicBezTo>
                    <a:cubicBezTo>
                      <a:pt x="8" y="6"/>
                      <a:pt x="8" y="7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9" y="4"/>
                      <a:pt x="9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9" y="7"/>
                      <a:pt x="8" y="8"/>
                      <a:pt x="10" y="7"/>
                    </a:cubicBezTo>
                    <a:cubicBezTo>
                      <a:pt x="11" y="6"/>
                      <a:pt x="12" y="5"/>
                      <a:pt x="12" y="4"/>
                    </a:cubicBezTo>
                    <a:cubicBezTo>
                      <a:pt x="12" y="4"/>
                      <a:pt x="10" y="5"/>
                      <a:pt x="10" y="6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0" y="5"/>
                      <a:pt x="9" y="6"/>
                      <a:pt x="9" y="7"/>
                    </a:cubicBezTo>
                    <a:cubicBezTo>
                      <a:pt x="8" y="7"/>
                      <a:pt x="10" y="5"/>
                      <a:pt x="9" y="6"/>
                    </a:cubicBezTo>
                    <a:cubicBezTo>
                      <a:pt x="10" y="5"/>
                      <a:pt x="10" y="5"/>
                      <a:pt x="11" y="3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4"/>
                      <a:pt x="11" y="2"/>
                      <a:pt x="10" y="2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4"/>
                      <a:pt x="10" y="3"/>
                      <a:pt x="9" y="4"/>
                    </a:cubicBezTo>
                    <a:cubicBezTo>
                      <a:pt x="10" y="2"/>
                      <a:pt x="10" y="3"/>
                      <a:pt x="10" y="2"/>
                    </a:cubicBezTo>
                    <a:cubicBezTo>
                      <a:pt x="9" y="2"/>
                      <a:pt x="8" y="4"/>
                      <a:pt x="8" y="4"/>
                    </a:cubicBezTo>
                    <a:cubicBezTo>
                      <a:pt x="9" y="2"/>
                      <a:pt x="8" y="3"/>
                      <a:pt x="9" y="1"/>
                    </a:cubicBezTo>
                    <a:cubicBezTo>
                      <a:pt x="8" y="3"/>
                      <a:pt x="8" y="2"/>
                      <a:pt x="8" y="3"/>
                    </a:cubicBezTo>
                    <a:cubicBezTo>
                      <a:pt x="7" y="3"/>
                      <a:pt x="7" y="3"/>
                      <a:pt x="7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2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6" y="3"/>
                      <a:pt x="6" y="2"/>
                    </a:cubicBezTo>
                    <a:cubicBezTo>
                      <a:pt x="6" y="3"/>
                      <a:pt x="5" y="3"/>
                      <a:pt x="6" y="5"/>
                    </a:cubicBezTo>
                    <a:cubicBezTo>
                      <a:pt x="5" y="4"/>
                      <a:pt x="5" y="2"/>
                      <a:pt x="5" y="3"/>
                    </a:cubicBezTo>
                    <a:cubicBezTo>
                      <a:pt x="5" y="4"/>
                      <a:pt x="4" y="2"/>
                      <a:pt x="4" y="3"/>
                    </a:cubicBezTo>
                    <a:cubicBezTo>
                      <a:pt x="4" y="2"/>
                      <a:pt x="4" y="3"/>
                      <a:pt x="4" y="1"/>
                    </a:cubicBezTo>
                    <a:cubicBezTo>
                      <a:pt x="3" y="1"/>
                      <a:pt x="4" y="3"/>
                      <a:pt x="3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3" y="4"/>
                      <a:pt x="2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4"/>
                      <a:pt x="2" y="5"/>
                      <a:pt x="1" y="4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0" y="5"/>
                      <a:pt x="2" y="7"/>
                      <a:pt x="4" y="7"/>
                    </a:cubicBezTo>
                    <a:cubicBezTo>
                      <a:pt x="4" y="7"/>
                      <a:pt x="4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8"/>
                      <a:pt x="1" y="8"/>
                      <a:pt x="3" y="8"/>
                    </a:cubicBezTo>
                    <a:cubicBezTo>
                      <a:pt x="4" y="8"/>
                      <a:pt x="2" y="8"/>
                      <a:pt x="2" y="9"/>
                    </a:cubicBezTo>
                    <a:cubicBezTo>
                      <a:pt x="4" y="8"/>
                      <a:pt x="1" y="11"/>
                      <a:pt x="4" y="9"/>
                    </a:cubicBezTo>
                    <a:cubicBezTo>
                      <a:pt x="4" y="9"/>
                      <a:pt x="5" y="8"/>
                      <a:pt x="4" y="8"/>
                    </a:cubicBezTo>
                    <a:cubicBezTo>
                      <a:pt x="5" y="8"/>
                      <a:pt x="6" y="8"/>
                      <a:pt x="6" y="8"/>
                    </a:cubicBezTo>
                    <a:cubicBezTo>
                      <a:pt x="6" y="8"/>
                      <a:pt x="5" y="8"/>
                      <a:pt x="5" y="8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2" y="12"/>
                      <a:pt x="7" y="8"/>
                      <a:pt x="4" y="1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41" name="Freeform 136"/>
              <p:cNvSpPr/>
              <p:nvPr/>
            </p:nvSpPr>
            <p:spPr bwMode="auto">
              <a:xfrm>
                <a:off x="621" y="1735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42" name="Freeform 137"/>
              <p:cNvSpPr/>
              <p:nvPr/>
            </p:nvSpPr>
            <p:spPr bwMode="auto">
              <a:xfrm>
                <a:off x="623" y="1735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43" name="Freeform 138"/>
              <p:cNvSpPr/>
              <p:nvPr/>
            </p:nvSpPr>
            <p:spPr bwMode="auto">
              <a:xfrm>
                <a:off x="632" y="1746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44" name="Freeform 139"/>
              <p:cNvSpPr/>
              <p:nvPr/>
            </p:nvSpPr>
            <p:spPr bwMode="auto">
              <a:xfrm>
                <a:off x="634" y="1743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45" name="Freeform 140"/>
              <p:cNvSpPr/>
              <p:nvPr/>
            </p:nvSpPr>
            <p:spPr bwMode="auto">
              <a:xfrm>
                <a:off x="634" y="1733"/>
                <a:ext cx="22" cy="19"/>
              </a:xfrm>
              <a:custGeom>
                <a:avLst/>
                <a:gdLst>
                  <a:gd name="T0" fmla="*/ 6 w 8"/>
                  <a:gd name="T1" fmla="*/ 5 h 7"/>
                  <a:gd name="T2" fmla="*/ 7 w 8"/>
                  <a:gd name="T3" fmla="*/ 4 h 7"/>
                  <a:gd name="T4" fmla="*/ 7 w 8"/>
                  <a:gd name="T5" fmla="*/ 5 h 7"/>
                  <a:gd name="T6" fmla="*/ 8 w 8"/>
                  <a:gd name="T7" fmla="*/ 2 h 7"/>
                  <a:gd name="T8" fmla="*/ 5 w 8"/>
                  <a:gd name="T9" fmla="*/ 3 h 7"/>
                  <a:gd name="T10" fmla="*/ 5 w 8"/>
                  <a:gd name="T11" fmla="*/ 2 h 7"/>
                  <a:gd name="T12" fmla="*/ 3 w 8"/>
                  <a:gd name="T13" fmla="*/ 3 h 7"/>
                  <a:gd name="T14" fmla="*/ 4 w 8"/>
                  <a:gd name="T15" fmla="*/ 2 h 7"/>
                  <a:gd name="T16" fmla="*/ 3 w 8"/>
                  <a:gd name="T17" fmla="*/ 2 h 7"/>
                  <a:gd name="T18" fmla="*/ 3 w 8"/>
                  <a:gd name="T19" fmla="*/ 3 h 7"/>
                  <a:gd name="T20" fmla="*/ 3 w 8"/>
                  <a:gd name="T21" fmla="*/ 2 h 7"/>
                  <a:gd name="T22" fmla="*/ 3 w 8"/>
                  <a:gd name="T23" fmla="*/ 3 h 7"/>
                  <a:gd name="T24" fmla="*/ 3 w 8"/>
                  <a:gd name="T25" fmla="*/ 3 h 7"/>
                  <a:gd name="T26" fmla="*/ 3 w 8"/>
                  <a:gd name="T27" fmla="*/ 2 h 7"/>
                  <a:gd name="T28" fmla="*/ 2 w 8"/>
                  <a:gd name="T29" fmla="*/ 3 h 7"/>
                  <a:gd name="T30" fmla="*/ 3 w 8"/>
                  <a:gd name="T31" fmla="*/ 2 h 7"/>
                  <a:gd name="T32" fmla="*/ 1 w 8"/>
                  <a:gd name="T33" fmla="*/ 3 h 7"/>
                  <a:gd name="T34" fmla="*/ 0 w 8"/>
                  <a:gd name="T35" fmla="*/ 4 h 7"/>
                  <a:gd name="T36" fmla="*/ 2 w 8"/>
                  <a:gd name="T37" fmla="*/ 4 h 7"/>
                  <a:gd name="T38" fmla="*/ 2 w 8"/>
                  <a:gd name="T39" fmla="*/ 4 h 7"/>
                  <a:gd name="T40" fmla="*/ 2 w 8"/>
                  <a:gd name="T41" fmla="*/ 3 h 7"/>
                  <a:gd name="T42" fmla="*/ 1 w 8"/>
                  <a:gd name="T43" fmla="*/ 5 h 7"/>
                  <a:gd name="T44" fmla="*/ 1 w 8"/>
                  <a:gd name="T45" fmla="*/ 6 h 7"/>
                  <a:gd name="T46" fmla="*/ 1 w 8"/>
                  <a:gd name="T47" fmla="*/ 6 h 7"/>
                  <a:gd name="T48" fmla="*/ 2 w 8"/>
                  <a:gd name="T49" fmla="*/ 6 h 7"/>
                  <a:gd name="T50" fmla="*/ 2 w 8"/>
                  <a:gd name="T51" fmla="*/ 5 h 7"/>
                  <a:gd name="T52" fmla="*/ 3 w 8"/>
                  <a:gd name="T53" fmla="*/ 3 h 7"/>
                  <a:gd name="T54" fmla="*/ 3 w 8"/>
                  <a:gd name="T55" fmla="*/ 3 h 7"/>
                  <a:gd name="T56" fmla="*/ 2 w 8"/>
                  <a:gd name="T57" fmla="*/ 5 h 7"/>
                  <a:gd name="T58" fmla="*/ 3 w 8"/>
                  <a:gd name="T59" fmla="*/ 4 h 7"/>
                  <a:gd name="T60" fmla="*/ 2 w 8"/>
                  <a:gd name="T61" fmla="*/ 6 h 7"/>
                  <a:gd name="T62" fmla="*/ 3 w 8"/>
                  <a:gd name="T63" fmla="*/ 4 h 7"/>
                  <a:gd name="T64" fmla="*/ 4 w 8"/>
                  <a:gd name="T65" fmla="*/ 5 h 7"/>
                  <a:gd name="T66" fmla="*/ 4 w 8"/>
                  <a:gd name="T67" fmla="*/ 6 h 7"/>
                  <a:gd name="T68" fmla="*/ 4 w 8"/>
                  <a:gd name="T69" fmla="*/ 4 h 7"/>
                  <a:gd name="T70" fmla="*/ 5 w 8"/>
                  <a:gd name="T71" fmla="*/ 5 h 7"/>
                  <a:gd name="T72" fmla="*/ 5 w 8"/>
                  <a:gd name="T73" fmla="*/ 4 h 7"/>
                  <a:gd name="T74" fmla="*/ 6 w 8"/>
                  <a:gd name="T75" fmla="*/ 5 h 7"/>
                  <a:gd name="T76" fmla="*/ 6 w 8"/>
                  <a:gd name="T77" fmla="*/ 5 h 7"/>
                  <a:gd name="T78" fmla="*/ 7 w 8"/>
                  <a:gd name="T79" fmla="*/ 3 h 7"/>
                  <a:gd name="T80" fmla="*/ 6 w 8"/>
                  <a:gd name="T81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" h="7">
                    <a:moveTo>
                      <a:pt x="6" y="5"/>
                    </a:moveTo>
                    <a:cubicBezTo>
                      <a:pt x="7" y="4"/>
                      <a:pt x="7" y="4"/>
                      <a:pt x="7" y="4"/>
                    </a:cubicBezTo>
                    <a:cubicBezTo>
                      <a:pt x="6" y="4"/>
                      <a:pt x="7" y="3"/>
                      <a:pt x="7" y="5"/>
                    </a:cubicBezTo>
                    <a:cubicBezTo>
                      <a:pt x="7" y="3"/>
                      <a:pt x="7" y="5"/>
                      <a:pt x="8" y="2"/>
                    </a:cubicBezTo>
                    <a:cubicBezTo>
                      <a:pt x="7" y="3"/>
                      <a:pt x="6" y="1"/>
                      <a:pt x="5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4"/>
                      <a:pt x="5" y="0"/>
                      <a:pt x="3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3" y="4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3"/>
                      <a:pt x="2" y="3"/>
                      <a:pt x="3" y="3"/>
                    </a:cubicBezTo>
                    <a:cubicBezTo>
                      <a:pt x="3" y="2"/>
                      <a:pt x="3" y="3"/>
                      <a:pt x="3" y="2"/>
                    </a:cubicBezTo>
                    <a:cubicBezTo>
                      <a:pt x="3" y="2"/>
                      <a:pt x="2" y="3"/>
                      <a:pt x="2" y="3"/>
                    </a:cubicBezTo>
                    <a:cubicBezTo>
                      <a:pt x="2" y="2"/>
                      <a:pt x="3" y="2"/>
                      <a:pt x="3" y="2"/>
                    </a:cubicBezTo>
                    <a:cubicBezTo>
                      <a:pt x="2" y="2"/>
                      <a:pt x="3" y="1"/>
                      <a:pt x="1" y="3"/>
                    </a:cubicBezTo>
                    <a:cubicBezTo>
                      <a:pt x="1" y="3"/>
                      <a:pt x="1" y="4"/>
                      <a:pt x="0" y="4"/>
                    </a:cubicBezTo>
                    <a:cubicBezTo>
                      <a:pt x="0" y="5"/>
                      <a:pt x="1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1"/>
                      <a:pt x="1" y="4"/>
                      <a:pt x="2" y="3"/>
                    </a:cubicBezTo>
                    <a:cubicBezTo>
                      <a:pt x="2" y="4"/>
                      <a:pt x="2" y="4"/>
                      <a:pt x="1" y="5"/>
                    </a:cubicBezTo>
                    <a:cubicBezTo>
                      <a:pt x="0" y="7"/>
                      <a:pt x="2" y="3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2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3" y="4"/>
                      <a:pt x="3" y="3"/>
                    </a:cubicBezTo>
                    <a:cubicBezTo>
                      <a:pt x="3" y="4"/>
                      <a:pt x="3" y="3"/>
                      <a:pt x="3" y="3"/>
                    </a:cubicBezTo>
                    <a:cubicBezTo>
                      <a:pt x="3" y="4"/>
                      <a:pt x="3" y="4"/>
                      <a:pt x="2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3" y="5"/>
                      <a:pt x="2" y="5"/>
                      <a:pt x="3" y="4"/>
                    </a:cubicBezTo>
                    <a:cubicBezTo>
                      <a:pt x="3" y="6"/>
                      <a:pt x="3" y="6"/>
                      <a:pt x="4" y="5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6"/>
                      <a:pt x="4" y="5"/>
                      <a:pt x="4" y="4"/>
                    </a:cubicBezTo>
                    <a:cubicBezTo>
                      <a:pt x="5" y="4"/>
                      <a:pt x="5" y="4"/>
                      <a:pt x="5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3"/>
                      <a:pt x="5" y="6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7" y="2"/>
                      <a:pt x="7" y="3"/>
                    </a:cubicBezTo>
                    <a:cubicBezTo>
                      <a:pt x="6" y="4"/>
                      <a:pt x="6" y="4"/>
                      <a:pt x="6" y="5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46" name="Freeform 141"/>
              <p:cNvSpPr/>
              <p:nvPr/>
            </p:nvSpPr>
            <p:spPr bwMode="auto">
              <a:xfrm>
                <a:off x="653" y="1738"/>
                <a:ext cx="3" cy="8"/>
              </a:xfrm>
              <a:custGeom>
                <a:avLst/>
                <a:gdLst>
                  <a:gd name="T0" fmla="*/ 1 w 1"/>
                  <a:gd name="T1" fmla="*/ 1 h 3"/>
                  <a:gd name="T2" fmla="*/ 0 w 1"/>
                  <a:gd name="T3" fmla="*/ 2 h 3"/>
                  <a:gd name="T4" fmla="*/ 1 w 1"/>
                  <a:gd name="T5" fmla="*/ 0 h 3"/>
                  <a:gd name="T6" fmla="*/ 1 w 1"/>
                  <a:gd name="T7" fmla="*/ 1 h 3"/>
                  <a:gd name="T8" fmla="*/ 1 w 1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1" y="1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47" name="Freeform 142"/>
              <p:cNvSpPr/>
              <p:nvPr/>
            </p:nvSpPr>
            <p:spPr bwMode="auto">
              <a:xfrm>
                <a:off x="656" y="1733"/>
                <a:ext cx="3" cy="16"/>
              </a:xfrm>
              <a:custGeom>
                <a:avLst/>
                <a:gdLst>
                  <a:gd name="T0" fmla="*/ 1 w 1"/>
                  <a:gd name="T1" fmla="*/ 3 h 6"/>
                  <a:gd name="T2" fmla="*/ 1 w 1"/>
                  <a:gd name="T3" fmla="*/ 2 h 6"/>
                  <a:gd name="T4" fmla="*/ 1 w 1"/>
                  <a:gd name="T5" fmla="*/ 1 h 6"/>
                  <a:gd name="T6" fmla="*/ 0 w 1"/>
                  <a:gd name="T7" fmla="*/ 4 h 6"/>
                  <a:gd name="T8" fmla="*/ 0 w 1"/>
                  <a:gd name="T9" fmla="*/ 2 h 6"/>
                  <a:gd name="T10" fmla="*/ 0 w 1"/>
                  <a:gd name="T11" fmla="*/ 4 h 6"/>
                  <a:gd name="T12" fmla="*/ 0 w 1"/>
                  <a:gd name="T13" fmla="*/ 3 h 6"/>
                  <a:gd name="T14" fmla="*/ 0 w 1"/>
                  <a:gd name="T15" fmla="*/ 4 h 6"/>
                  <a:gd name="T16" fmla="*/ 0 w 1"/>
                  <a:gd name="T17" fmla="*/ 4 h 6"/>
                  <a:gd name="T18" fmla="*/ 0 w 1"/>
                  <a:gd name="T19" fmla="*/ 5 h 6"/>
                  <a:gd name="T20" fmla="*/ 0 w 1"/>
                  <a:gd name="T21" fmla="*/ 3 h 6"/>
                  <a:gd name="T22" fmla="*/ 0 w 1"/>
                  <a:gd name="T23" fmla="*/ 5 h 6"/>
                  <a:gd name="T24" fmla="*/ 1 w 1"/>
                  <a:gd name="T25" fmla="*/ 5 h 6"/>
                  <a:gd name="T26" fmla="*/ 1 w 1"/>
                  <a:gd name="T27" fmla="*/ 5 h 6"/>
                  <a:gd name="T28" fmla="*/ 1 w 1"/>
                  <a:gd name="T29" fmla="*/ 3 h 6"/>
                  <a:gd name="T30" fmla="*/ 1 w 1"/>
                  <a:gd name="T31" fmla="*/ 5 h 6"/>
                  <a:gd name="T32" fmla="*/ 1 w 1"/>
                  <a:gd name="T33" fmla="*/ 4 h 6"/>
                  <a:gd name="T34" fmla="*/ 0 w 1"/>
                  <a:gd name="T35" fmla="*/ 2 h 6"/>
                  <a:gd name="T36" fmla="*/ 1 w 1"/>
                  <a:gd name="T37" fmla="*/ 4 h 6"/>
                  <a:gd name="T38" fmla="*/ 1 w 1"/>
                  <a:gd name="T39" fmla="*/ 4 h 6"/>
                  <a:gd name="T40" fmla="*/ 0 w 1"/>
                  <a:gd name="T41" fmla="*/ 1 h 6"/>
                  <a:gd name="T42" fmla="*/ 1 w 1"/>
                  <a:gd name="T43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6">
                    <a:moveTo>
                      <a:pt x="1" y="3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0" y="3"/>
                      <a:pt x="1" y="1"/>
                    </a:cubicBezTo>
                    <a:cubicBezTo>
                      <a:pt x="0" y="1"/>
                      <a:pt x="0" y="3"/>
                      <a:pt x="0" y="4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1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2"/>
                      <a:pt x="0" y="3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1" y="4"/>
                      <a:pt x="1" y="5"/>
                    </a:cubicBezTo>
                    <a:cubicBezTo>
                      <a:pt x="1" y="5"/>
                      <a:pt x="1" y="4"/>
                      <a:pt x="1" y="5"/>
                    </a:cubicBezTo>
                    <a:cubicBezTo>
                      <a:pt x="1" y="5"/>
                      <a:pt x="1" y="4"/>
                      <a:pt x="1" y="3"/>
                    </a:cubicBezTo>
                    <a:cubicBezTo>
                      <a:pt x="1" y="2"/>
                      <a:pt x="1" y="4"/>
                      <a:pt x="1" y="5"/>
                    </a:cubicBezTo>
                    <a:cubicBezTo>
                      <a:pt x="1" y="4"/>
                      <a:pt x="1" y="3"/>
                      <a:pt x="1" y="4"/>
                    </a:cubicBezTo>
                    <a:cubicBezTo>
                      <a:pt x="1" y="3"/>
                      <a:pt x="1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3"/>
                      <a:pt x="0" y="2"/>
                      <a:pt x="0" y="1"/>
                    </a:cubicBezTo>
                    <a:cubicBezTo>
                      <a:pt x="0" y="0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48" name="Rectangle 143"/>
              <p:cNvSpPr>
                <a:spLocks noChangeArrowheads="1"/>
              </p:cNvSpPr>
              <p:nvPr/>
            </p:nvSpPr>
            <p:spPr bwMode="auto">
              <a:xfrm>
                <a:off x="659" y="1735"/>
                <a:ext cx="1" cy="3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49" name="Freeform 144"/>
              <p:cNvSpPr/>
              <p:nvPr/>
            </p:nvSpPr>
            <p:spPr bwMode="auto">
              <a:xfrm>
                <a:off x="735" y="1607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0 w 3"/>
                  <a:gd name="T3" fmla="*/ 3 h 3"/>
                  <a:gd name="T4" fmla="*/ 3 w 3"/>
                  <a:gd name="T5" fmla="*/ 0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0" y="3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50" name="Freeform 145"/>
              <p:cNvSpPr/>
              <p:nvPr/>
            </p:nvSpPr>
            <p:spPr bwMode="auto">
              <a:xfrm>
                <a:off x="730" y="1610"/>
                <a:ext cx="10" cy="11"/>
              </a:xfrm>
              <a:custGeom>
                <a:avLst/>
                <a:gdLst>
                  <a:gd name="T0" fmla="*/ 0 w 4"/>
                  <a:gd name="T1" fmla="*/ 4 h 4"/>
                  <a:gd name="T2" fmla="*/ 1 w 4"/>
                  <a:gd name="T3" fmla="*/ 4 h 4"/>
                  <a:gd name="T4" fmla="*/ 4 w 4"/>
                  <a:gd name="T5" fmla="*/ 0 h 4"/>
                  <a:gd name="T6" fmla="*/ 1 w 4"/>
                  <a:gd name="T7" fmla="*/ 1 h 4"/>
                  <a:gd name="T8" fmla="*/ 2 w 4"/>
                  <a:gd name="T9" fmla="*/ 1 h 4"/>
                  <a:gd name="T10" fmla="*/ 0 w 4"/>
                  <a:gd name="T11" fmla="*/ 2 h 4"/>
                  <a:gd name="T12" fmla="*/ 1 w 4"/>
                  <a:gd name="T13" fmla="*/ 3 h 4"/>
                  <a:gd name="T14" fmla="*/ 0 w 4"/>
                  <a:gd name="T1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4">
                    <a:moveTo>
                      <a:pt x="0" y="4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3" y="1"/>
                      <a:pt x="3" y="2"/>
                      <a:pt x="4" y="0"/>
                    </a:cubicBezTo>
                    <a:cubicBezTo>
                      <a:pt x="3" y="0"/>
                      <a:pt x="2" y="0"/>
                      <a:pt x="1" y="1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2" y="2"/>
                      <a:pt x="1" y="1"/>
                      <a:pt x="0" y="2"/>
                    </a:cubicBezTo>
                    <a:cubicBezTo>
                      <a:pt x="0" y="3"/>
                      <a:pt x="1" y="2"/>
                      <a:pt x="1" y="3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51" name="Freeform 146"/>
              <p:cNvSpPr/>
              <p:nvPr/>
            </p:nvSpPr>
            <p:spPr bwMode="auto">
              <a:xfrm>
                <a:off x="735" y="1616"/>
                <a:ext cx="3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52" name="Freeform 147"/>
              <p:cNvSpPr/>
              <p:nvPr/>
            </p:nvSpPr>
            <p:spPr bwMode="auto">
              <a:xfrm>
                <a:off x="738" y="1616"/>
                <a:ext cx="5" cy="2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1 h 1"/>
                  <a:gd name="T4" fmla="*/ 2 w 2"/>
                  <a:gd name="T5" fmla="*/ 0 h 1"/>
                  <a:gd name="T6" fmla="*/ 1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53" name="Freeform 148"/>
              <p:cNvSpPr/>
              <p:nvPr/>
            </p:nvSpPr>
            <p:spPr bwMode="auto">
              <a:xfrm>
                <a:off x="743" y="161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54" name="Freeform 149"/>
              <p:cNvSpPr/>
              <p:nvPr/>
            </p:nvSpPr>
            <p:spPr bwMode="auto">
              <a:xfrm>
                <a:off x="738" y="1618"/>
                <a:ext cx="8" cy="6"/>
              </a:xfrm>
              <a:custGeom>
                <a:avLst/>
                <a:gdLst>
                  <a:gd name="T0" fmla="*/ 3 w 3"/>
                  <a:gd name="T1" fmla="*/ 1 h 2"/>
                  <a:gd name="T2" fmla="*/ 2 w 3"/>
                  <a:gd name="T3" fmla="*/ 0 h 2"/>
                  <a:gd name="T4" fmla="*/ 2 w 3"/>
                  <a:gd name="T5" fmla="*/ 0 h 2"/>
                  <a:gd name="T6" fmla="*/ 0 w 3"/>
                  <a:gd name="T7" fmla="*/ 1 h 2"/>
                  <a:gd name="T8" fmla="*/ 0 w 3"/>
                  <a:gd name="T9" fmla="*/ 1 h 2"/>
                  <a:gd name="T10" fmla="*/ 0 w 3"/>
                  <a:gd name="T11" fmla="*/ 2 h 2"/>
                  <a:gd name="T12" fmla="*/ 3 w 3"/>
                  <a:gd name="T13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0" y="2"/>
                      <a:pt x="0" y="1"/>
                    </a:cubicBezTo>
                    <a:cubicBezTo>
                      <a:pt x="0" y="1"/>
                      <a:pt x="1" y="0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55" name="Freeform 150"/>
              <p:cNvSpPr/>
              <p:nvPr/>
            </p:nvSpPr>
            <p:spPr bwMode="auto">
              <a:xfrm>
                <a:off x="740" y="1618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56" name="Freeform 151"/>
              <p:cNvSpPr/>
              <p:nvPr/>
            </p:nvSpPr>
            <p:spPr bwMode="auto">
              <a:xfrm>
                <a:off x="738" y="1618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57" name="Freeform 152"/>
              <p:cNvSpPr/>
              <p:nvPr/>
            </p:nvSpPr>
            <p:spPr bwMode="auto">
              <a:xfrm>
                <a:off x="740" y="1621"/>
                <a:ext cx="9" cy="8"/>
              </a:xfrm>
              <a:custGeom>
                <a:avLst/>
                <a:gdLst>
                  <a:gd name="T0" fmla="*/ 3 w 3"/>
                  <a:gd name="T1" fmla="*/ 1 h 3"/>
                  <a:gd name="T2" fmla="*/ 1 w 3"/>
                  <a:gd name="T3" fmla="*/ 1 h 3"/>
                  <a:gd name="T4" fmla="*/ 0 w 3"/>
                  <a:gd name="T5" fmla="*/ 3 h 3"/>
                  <a:gd name="T6" fmla="*/ 0 w 3"/>
                  <a:gd name="T7" fmla="*/ 3 h 3"/>
                  <a:gd name="T8" fmla="*/ 3 w 3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1" y="2"/>
                      <a:pt x="2" y="0"/>
                      <a:pt x="1" y="1"/>
                    </a:cubicBezTo>
                    <a:cubicBezTo>
                      <a:pt x="1" y="1"/>
                      <a:pt x="0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58" name="Freeform 153"/>
              <p:cNvSpPr/>
              <p:nvPr/>
            </p:nvSpPr>
            <p:spPr bwMode="auto">
              <a:xfrm>
                <a:off x="738" y="1635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59" name="Freeform 154"/>
              <p:cNvSpPr/>
              <p:nvPr/>
            </p:nvSpPr>
            <p:spPr bwMode="auto">
              <a:xfrm>
                <a:off x="735" y="1605"/>
                <a:ext cx="44" cy="35"/>
              </a:xfrm>
              <a:custGeom>
                <a:avLst/>
                <a:gdLst>
                  <a:gd name="T0" fmla="*/ 7 w 16"/>
                  <a:gd name="T1" fmla="*/ 8 h 13"/>
                  <a:gd name="T2" fmla="*/ 7 w 16"/>
                  <a:gd name="T3" fmla="*/ 8 h 13"/>
                  <a:gd name="T4" fmla="*/ 8 w 16"/>
                  <a:gd name="T5" fmla="*/ 8 h 13"/>
                  <a:gd name="T6" fmla="*/ 8 w 16"/>
                  <a:gd name="T7" fmla="*/ 8 h 13"/>
                  <a:gd name="T8" fmla="*/ 4 w 16"/>
                  <a:gd name="T9" fmla="*/ 11 h 13"/>
                  <a:gd name="T10" fmla="*/ 3 w 16"/>
                  <a:gd name="T11" fmla="*/ 11 h 13"/>
                  <a:gd name="T12" fmla="*/ 5 w 16"/>
                  <a:gd name="T13" fmla="*/ 10 h 13"/>
                  <a:gd name="T14" fmla="*/ 3 w 16"/>
                  <a:gd name="T15" fmla="*/ 10 h 13"/>
                  <a:gd name="T16" fmla="*/ 5 w 16"/>
                  <a:gd name="T17" fmla="*/ 9 h 13"/>
                  <a:gd name="T18" fmla="*/ 3 w 16"/>
                  <a:gd name="T19" fmla="*/ 9 h 13"/>
                  <a:gd name="T20" fmla="*/ 4 w 16"/>
                  <a:gd name="T21" fmla="*/ 8 h 13"/>
                  <a:gd name="T22" fmla="*/ 2 w 16"/>
                  <a:gd name="T23" fmla="*/ 10 h 13"/>
                  <a:gd name="T24" fmla="*/ 3 w 16"/>
                  <a:gd name="T25" fmla="*/ 10 h 13"/>
                  <a:gd name="T26" fmla="*/ 2 w 16"/>
                  <a:gd name="T27" fmla="*/ 11 h 13"/>
                  <a:gd name="T28" fmla="*/ 1 w 16"/>
                  <a:gd name="T29" fmla="*/ 12 h 13"/>
                  <a:gd name="T30" fmla="*/ 1 w 16"/>
                  <a:gd name="T31" fmla="*/ 12 h 13"/>
                  <a:gd name="T32" fmla="*/ 2 w 16"/>
                  <a:gd name="T33" fmla="*/ 12 h 13"/>
                  <a:gd name="T34" fmla="*/ 2 w 16"/>
                  <a:gd name="T35" fmla="*/ 12 h 13"/>
                  <a:gd name="T36" fmla="*/ 2 w 16"/>
                  <a:gd name="T37" fmla="*/ 12 h 13"/>
                  <a:gd name="T38" fmla="*/ 2 w 16"/>
                  <a:gd name="T39" fmla="*/ 12 h 13"/>
                  <a:gd name="T40" fmla="*/ 9 w 16"/>
                  <a:gd name="T41" fmla="*/ 5 h 13"/>
                  <a:gd name="T42" fmla="*/ 9 w 16"/>
                  <a:gd name="T43" fmla="*/ 5 h 13"/>
                  <a:gd name="T44" fmla="*/ 9 w 16"/>
                  <a:gd name="T45" fmla="*/ 5 h 13"/>
                  <a:gd name="T46" fmla="*/ 9 w 16"/>
                  <a:gd name="T47" fmla="*/ 5 h 13"/>
                  <a:gd name="T48" fmla="*/ 9 w 16"/>
                  <a:gd name="T49" fmla="*/ 5 h 13"/>
                  <a:gd name="T50" fmla="*/ 9 w 16"/>
                  <a:gd name="T51" fmla="*/ 6 h 13"/>
                  <a:gd name="T52" fmla="*/ 9 w 16"/>
                  <a:gd name="T53" fmla="*/ 6 h 13"/>
                  <a:gd name="T54" fmla="*/ 7 w 16"/>
                  <a:gd name="T55" fmla="*/ 8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13">
                    <a:moveTo>
                      <a:pt x="7" y="8"/>
                    </a:moveTo>
                    <a:cubicBezTo>
                      <a:pt x="7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1" y="13"/>
                      <a:pt x="6" y="9"/>
                      <a:pt x="4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4" y="10"/>
                      <a:pt x="4" y="10"/>
                      <a:pt x="5" y="10"/>
                    </a:cubicBezTo>
                    <a:cubicBezTo>
                      <a:pt x="5" y="10"/>
                      <a:pt x="3" y="10"/>
                      <a:pt x="3" y="10"/>
                    </a:cubicBezTo>
                    <a:cubicBezTo>
                      <a:pt x="5" y="9"/>
                      <a:pt x="4" y="10"/>
                      <a:pt x="5" y="9"/>
                    </a:cubicBezTo>
                    <a:cubicBezTo>
                      <a:pt x="5" y="9"/>
                      <a:pt x="5" y="9"/>
                      <a:pt x="3" y="9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4" y="9"/>
                      <a:pt x="3" y="10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0" y="12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0" y="13"/>
                      <a:pt x="16" y="0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8" y="7"/>
                      <a:pt x="7" y="8"/>
                      <a:pt x="7" y="8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60" name="Freeform 155"/>
              <p:cNvSpPr/>
              <p:nvPr/>
            </p:nvSpPr>
            <p:spPr bwMode="auto">
              <a:xfrm>
                <a:off x="757" y="1618"/>
                <a:ext cx="2" cy="3"/>
              </a:xfrm>
              <a:custGeom>
                <a:avLst/>
                <a:gdLst>
                  <a:gd name="T0" fmla="*/ 0 w 2"/>
                  <a:gd name="T1" fmla="*/ 3 h 3"/>
                  <a:gd name="T2" fmla="*/ 2 w 2"/>
                  <a:gd name="T3" fmla="*/ 0 h 3"/>
                  <a:gd name="T4" fmla="*/ 0 w 2"/>
                  <a:gd name="T5" fmla="*/ 3 h 3"/>
                  <a:gd name="T6" fmla="*/ 0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2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61" name="Freeform 156"/>
              <p:cNvSpPr/>
              <p:nvPr/>
            </p:nvSpPr>
            <p:spPr bwMode="auto">
              <a:xfrm>
                <a:off x="746" y="1613"/>
                <a:ext cx="11" cy="14"/>
              </a:xfrm>
              <a:custGeom>
                <a:avLst/>
                <a:gdLst>
                  <a:gd name="T0" fmla="*/ 1 w 4"/>
                  <a:gd name="T1" fmla="*/ 5 h 5"/>
                  <a:gd name="T2" fmla="*/ 3 w 4"/>
                  <a:gd name="T3" fmla="*/ 4 h 5"/>
                  <a:gd name="T4" fmla="*/ 2 w 4"/>
                  <a:gd name="T5" fmla="*/ 5 h 5"/>
                  <a:gd name="T6" fmla="*/ 3 w 4"/>
                  <a:gd name="T7" fmla="*/ 3 h 5"/>
                  <a:gd name="T8" fmla="*/ 2 w 4"/>
                  <a:gd name="T9" fmla="*/ 4 h 5"/>
                  <a:gd name="T10" fmla="*/ 3 w 4"/>
                  <a:gd name="T11" fmla="*/ 1 h 5"/>
                  <a:gd name="T12" fmla="*/ 3 w 4"/>
                  <a:gd name="T13" fmla="*/ 2 h 5"/>
                  <a:gd name="T14" fmla="*/ 1 w 4"/>
                  <a:gd name="T15" fmla="*/ 1 h 5"/>
                  <a:gd name="T16" fmla="*/ 1 w 4"/>
                  <a:gd name="T17" fmla="*/ 2 h 5"/>
                  <a:gd name="T18" fmla="*/ 1 w 4"/>
                  <a:gd name="T19" fmla="*/ 2 h 5"/>
                  <a:gd name="T20" fmla="*/ 1 w 4"/>
                  <a:gd name="T2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5">
                    <a:moveTo>
                      <a:pt x="1" y="5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4"/>
                      <a:pt x="3" y="4"/>
                      <a:pt x="3" y="3"/>
                    </a:cubicBezTo>
                    <a:cubicBezTo>
                      <a:pt x="4" y="2"/>
                      <a:pt x="2" y="4"/>
                      <a:pt x="2" y="4"/>
                    </a:cubicBezTo>
                    <a:cubicBezTo>
                      <a:pt x="1" y="2"/>
                      <a:pt x="2" y="3"/>
                      <a:pt x="3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4" y="0"/>
                      <a:pt x="2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4"/>
                      <a:pt x="0" y="4"/>
                      <a:pt x="1" y="5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62" name="Freeform 157"/>
              <p:cNvSpPr/>
              <p:nvPr/>
            </p:nvSpPr>
            <p:spPr bwMode="auto">
              <a:xfrm>
                <a:off x="751" y="1627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63" name="Freeform 158"/>
              <p:cNvSpPr/>
              <p:nvPr/>
            </p:nvSpPr>
            <p:spPr bwMode="auto">
              <a:xfrm>
                <a:off x="749" y="161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64" name="Freeform 159"/>
              <p:cNvSpPr/>
              <p:nvPr/>
            </p:nvSpPr>
            <p:spPr bwMode="auto">
              <a:xfrm>
                <a:off x="746" y="1621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65" name="Freeform 160"/>
              <p:cNvSpPr/>
              <p:nvPr/>
            </p:nvSpPr>
            <p:spPr bwMode="auto">
              <a:xfrm>
                <a:off x="732" y="1624"/>
                <a:ext cx="41" cy="30"/>
              </a:xfrm>
              <a:custGeom>
                <a:avLst/>
                <a:gdLst>
                  <a:gd name="T0" fmla="*/ 10 w 15"/>
                  <a:gd name="T1" fmla="*/ 0 h 11"/>
                  <a:gd name="T2" fmla="*/ 10 w 15"/>
                  <a:gd name="T3" fmla="*/ 1 h 11"/>
                  <a:gd name="T4" fmla="*/ 8 w 15"/>
                  <a:gd name="T5" fmla="*/ 2 h 11"/>
                  <a:gd name="T6" fmla="*/ 7 w 15"/>
                  <a:gd name="T7" fmla="*/ 3 h 11"/>
                  <a:gd name="T8" fmla="*/ 9 w 15"/>
                  <a:gd name="T9" fmla="*/ 4 h 11"/>
                  <a:gd name="T10" fmla="*/ 8 w 15"/>
                  <a:gd name="T11" fmla="*/ 5 h 11"/>
                  <a:gd name="T12" fmla="*/ 10 w 15"/>
                  <a:gd name="T13" fmla="*/ 6 h 11"/>
                  <a:gd name="T14" fmla="*/ 12 w 15"/>
                  <a:gd name="T15" fmla="*/ 7 h 11"/>
                  <a:gd name="T16" fmla="*/ 6 w 15"/>
                  <a:gd name="T17" fmla="*/ 4 h 11"/>
                  <a:gd name="T18" fmla="*/ 4 w 15"/>
                  <a:gd name="T19" fmla="*/ 5 h 11"/>
                  <a:gd name="T20" fmla="*/ 5 w 15"/>
                  <a:gd name="T21" fmla="*/ 4 h 11"/>
                  <a:gd name="T22" fmla="*/ 5 w 15"/>
                  <a:gd name="T23" fmla="*/ 4 h 11"/>
                  <a:gd name="T24" fmla="*/ 4 w 15"/>
                  <a:gd name="T25" fmla="*/ 2 h 11"/>
                  <a:gd name="T26" fmla="*/ 2 w 15"/>
                  <a:gd name="T27" fmla="*/ 4 h 11"/>
                  <a:gd name="T28" fmla="*/ 4 w 15"/>
                  <a:gd name="T29" fmla="*/ 1 h 11"/>
                  <a:gd name="T30" fmla="*/ 2 w 15"/>
                  <a:gd name="T31" fmla="*/ 2 h 11"/>
                  <a:gd name="T32" fmla="*/ 1 w 15"/>
                  <a:gd name="T33" fmla="*/ 4 h 11"/>
                  <a:gd name="T34" fmla="*/ 0 w 15"/>
                  <a:gd name="T35" fmla="*/ 4 h 11"/>
                  <a:gd name="T36" fmla="*/ 6 w 15"/>
                  <a:gd name="T37" fmla="*/ 6 h 11"/>
                  <a:gd name="T38" fmla="*/ 5 w 15"/>
                  <a:gd name="T39" fmla="*/ 6 h 11"/>
                  <a:gd name="T40" fmla="*/ 7 w 15"/>
                  <a:gd name="T41" fmla="*/ 10 h 11"/>
                  <a:gd name="T42" fmla="*/ 9 w 15"/>
                  <a:gd name="T43" fmla="*/ 9 h 11"/>
                  <a:gd name="T44" fmla="*/ 9 w 15"/>
                  <a:gd name="T45" fmla="*/ 10 h 11"/>
                  <a:gd name="T46" fmla="*/ 10 w 15"/>
                  <a:gd name="T47" fmla="*/ 9 h 11"/>
                  <a:gd name="T48" fmla="*/ 10 w 15"/>
                  <a:gd name="T49" fmla="*/ 11 h 11"/>
                  <a:gd name="T50" fmla="*/ 11 w 15"/>
                  <a:gd name="T51" fmla="*/ 9 h 11"/>
                  <a:gd name="T52" fmla="*/ 14 w 15"/>
                  <a:gd name="T53" fmla="*/ 4 h 11"/>
                  <a:gd name="T54" fmla="*/ 13 w 15"/>
                  <a:gd name="T55" fmla="*/ 5 h 11"/>
                  <a:gd name="T56" fmla="*/ 12 w 15"/>
                  <a:gd name="T57" fmla="*/ 6 h 11"/>
                  <a:gd name="T58" fmla="*/ 14 w 15"/>
                  <a:gd name="T59" fmla="*/ 4 h 11"/>
                  <a:gd name="T60" fmla="*/ 12 w 15"/>
                  <a:gd name="T61" fmla="*/ 4 h 11"/>
                  <a:gd name="T62" fmla="*/ 11 w 15"/>
                  <a:gd name="T63" fmla="*/ 5 h 11"/>
                  <a:gd name="T64" fmla="*/ 10 w 15"/>
                  <a:gd name="T65" fmla="*/ 3 h 11"/>
                  <a:gd name="T66" fmla="*/ 12 w 15"/>
                  <a:gd name="T67" fmla="*/ 2 h 11"/>
                  <a:gd name="T68" fmla="*/ 12 w 15"/>
                  <a:gd name="T69" fmla="*/ 1 h 11"/>
                  <a:gd name="T70" fmla="*/ 9 w 15"/>
                  <a:gd name="T71" fmla="*/ 2 h 11"/>
                  <a:gd name="T72" fmla="*/ 10 w 15"/>
                  <a:gd name="T7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5" h="11">
                    <a:moveTo>
                      <a:pt x="10" y="0"/>
                    </a:moveTo>
                    <a:cubicBezTo>
                      <a:pt x="9" y="0"/>
                      <a:pt x="9" y="1"/>
                      <a:pt x="10" y="1"/>
                    </a:cubicBezTo>
                    <a:cubicBezTo>
                      <a:pt x="9" y="2"/>
                      <a:pt x="9" y="1"/>
                      <a:pt x="8" y="2"/>
                    </a:cubicBezTo>
                    <a:cubicBezTo>
                      <a:pt x="8" y="3"/>
                      <a:pt x="7" y="3"/>
                      <a:pt x="7" y="3"/>
                    </a:cubicBezTo>
                    <a:cubicBezTo>
                      <a:pt x="7" y="4"/>
                      <a:pt x="8" y="3"/>
                      <a:pt x="9" y="4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9" y="5"/>
                      <a:pt x="10" y="5"/>
                      <a:pt x="10" y="6"/>
                    </a:cubicBezTo>
                    <a:cubicBezTo>
                      <a:pt x="10" y="7"/>
                      <a:pt x="11" y="7"/>
                      <a:pt x="12" y="7"/>
                    </a:cubicBezTo>
                    <a:cubicBezTo>
                      <a:pt x="11" y="11"/>
                      <a:pt x="7" y="6"/>
                      <a:pt x="6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4"/>
                      <a:pt x="4" y="5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3"/>
                      <a:pt x="4" y="3"/>
                      <a:pt x="4" y="2"/>
                    </a:cubicBezTo>
                    <a:cubicBezTo>
                      <a:pt x="4" y="2"/>
                      <a:pt x="3" y="4"/>
                      <a:pt x="2" y="4"/>
                    </a:cubicBezTo>
                    <a:cubicBezTo>
                      <a:pt x="4" y="2"/>
                      <a:pt x="2" y="3"/>
                      <a:pt x="4" y="1"/>
                    </a:cubicBezTo>
                    <a:cubicBezTo>
                      <a:pt x="4" y="0"/>
                      <a:pt x="2" y="3"/>
                      <a:pt x="2" y="2"/>
                    </a:cubicBezTo>
                    <a:cubicBezTo>
                      <a:pt x="1" y="3"/>
                      <a:pt x="2" y="3"/>
                      <a:pt x="1" y="4"/>
                    </a:cubicBezTo>
                    <a:cubicBezTo>
                      <a:pt x="0" y="4"/>
                      <a:pt x="1" y="3"/>
                      <a:pt x="0" y="4"/>
                    </a:cubicBezTo>
                    <a:cubicBezTo>
                      <a:pt x="0" y="5"/>
                      <a:pt x="4" y="5"/>
                      <a:pt x="6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7"/>
                      <a:pt x="7" y="8"/>
                      <a:pt x="7" y="10"/>
                    </a:cubicBezTo>
                    <a:cubicBezTo>
                      <a:pt x="7" y="9"/>
                      <a:pt x="7" y="11"/>
                      <a:pt x="9" y="9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10"/>
                      <a:pt x="9" y="11"/>
                      <a:pt x="10" y="11"/>
                    </a:cubicBezTo>
                    <a:cubicBezTo>
                      <a:pt x="10" y="10"/>
                      <a:pt x="11" y="10"/>
                      <a:pt x="11" y="9"/>
                    </a:cubicBezTo>
                    <a:cubicBezTo>
                      <a:pt x="15" y="5"/>
                      <a:pt x="13" y="6"/>
                      <a:pt x="14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2" y="6"/>
                    </a:cubicBezTo>
                    <a:cubicBezTo>
                      <a:pt x="12" y="5"/>
                      <a:pt x="13" y="4"/>
                      <a:pt x="14" y="4"/>
                    </a:cubicBezTo>
                    <a:cubicBezTo>
                      <a:pt x="13" y="3"/>
                      <a:pt x="11" y="5"/>
                      <a:pt x="12" y="4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0" y="4"/>
                      <a:pt x="11" y="3"/>
                      <a:pt x="10" y="3"/>
                    </a:cubicBezTo>
                    <a:cubicBezTo>
                      <a:pt x="11" y="1"/>
                      <a:pt x="11" y="2"/>
                      <a:pt x="12" y="2"/>
                    </a:cubicBezTo>
                    <a:cubicBezTo>
                      <a:pt x="12" y="2"/>
                      <a:pt x="12" y="1"/>
                      <a:pt x="12" y="1"/>
                    </a:cubicBezTo>
                    <a:cubicBezTo>
                      <a:pt x="11" y="1"/>
                      <a:pt x="10" y="2"/>
                      <a:pt x="9" y="2"/>
                    </a:cubicBezTo>
                    <a:cubicBezTo>
                      <a:pt x="11" y="1"/>
                      <a:pt x="10" y="0"/>
                      <a:pt x="1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66" name="Freeform 161"/>
              <p:cNvSpPr/>
              <p:nvPr/>
            </p:nvSpPr>
            <p:spPr bwMode="auto">
              <a:xfrm>
                <a:off x="765" y="1624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3 w 3"/>
                  <a:gd name="T5" fmla="*/ 0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0"/>
                    </a:lnTo>
                    <a:lnTo>
                      <a:pt x="3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67" name="Freeform 162"/>
              <p:cNvSpPr/>
              <p:nvPr/>
            </p:nvSpPr>
            <p:spPr bwMode="auto">
              <a:xfrm>
                <a:off x="759" y="162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68" name="Rectangle 163"/>
              <p:cNvSpPr>
                <a:spLocks noChangeArrowheads="1"/>
              </p:cNvSpPr>
              <p:nvPr/>
            </p:nvSpPr>
            <p:spPr bwMode="auto">
              <a:xfrm>
                <a:off x="759" y="1640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69" name="Freeform 164"/>
              <p:cNvSpPr/>
              <p:nvPr/>
            </p:nvSpPr>
            <p:spPr bwMode="auto">
              <a:xfrm>
                <a:off x="770" y="1632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70" name="Freeform 165"/>
              <p:cNvSpPr/>
              <p:nvPr/>
            </p:nvSpPr>
            <p:spPr bwMode="auto">
              <a:xfrm>
                <a:off x="751" y="1651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71" name="Rectangle 166"/>
              <p:cNvSpPr>
                <a:spLocks noChangeArrowheads="1"/>
              </p:cNvSpPr>
              <p:nvPr/>
            </p:nvSpPr>
            <p:spPr bwMode="auto">
              <a:xfrm>
                <a:off x="762" y="1624"/>
                <a:ext cx="3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72" name="Freeform 167"/>
              <p:cNvSpPr/>
              <p:nvPr/>
            </p:nvSpPr>
            <p:spPr bwMode="auto">
              <a:xfrm>
                <a:off x="724" y="1616"/>
                <a:ext cx="33" cy="32"/>
              </a:xfrm>
              <a:custGeom>
                <a:avLst/>
                <a:gdLst>
                  <a:gd name="T0" fmla="*/ 10 w 12"/>
                  <a:gd name="T1" fmla="*/ 9 h 12"/>
                  <a:gd name="T2" fmla="*/ 9 w 12"/>
                  <a:gd name="T3" fmla="*/ 7 h 12"/>
                  <a:gd name="T4" fmla="*/ 6 w 12"/>
                  <a:gd name="T5" fmla="*/ 8 h 12"/>
                  <a:gd name="T6" fmla="*/ 9 w 12"/>
                  <a:gd name="T7" fmla="*/ 6 h 12"/>
                  <a:gd name="T8" fmla="*/ 7 w 12"/>
                  <a:gd name="T9" fmla="*/ 3 h 12"/>
                  <a:gd name="T10" fmla="*/ 7 w 12"/>
                  <a:gd name="T11" fmla="*/ 4 h 12"/>
                  <a:gd name="T12" fmla="*/ 9 w 12"/>
                  <a:gd name="T13" fmla="*/ 2 h 12"/>
                  <a:gd name="T14" fmla="*/ 8 w 12"/>
                  <a:gd name="T15" fmla="*/ 5 h 12"/>
                  <a:gd name="T16" fmla="*/ 7 w 12"/>
                  <a:gd name="T17" fmla="*/ 5 h 12"/>
                  <a:gd name="T18" fmla="*/ 9 w 12"/>
                  <a:gd name="T19" fmla="*/ 6 h 12"/>
                  <a:gd name="T20" fmla="*/ 11 w 12"/>
                  <a:gd name="T21" fmla="*/ 4 h 12"/>
                  <a:gd name="T22" fmla="*/ 12 w 12"/>
                  <a:gd name="T23" fmla="*/ 3 h 12"/>
                  <a:gd name="T24" fmla="*/ 10 w 12"/>
                  <a:gd name="T25" fmla="*/ 3 h 12"/>
                  <a:gd name="T26" fmla="*/ 11 w 12"/>
                  <a:gd name="T27" fmla="*/ 2 h 12"/>
                  <a:gd name="T28" fmla="*/ 10 w 12"/>
                  <a:gd name="T29" fmla="*/ 2 h 12"/>
                  <a:gd name="T30" fmla="*/ 10 w 12"/>
                  <a:gd name="T31" fmla="*/ 1 h 12"/>
                  <a:gd name="T32" fmla="*/ 9 w 12"/>
                  <a:gd name="T33" fmla="*/ 1 h 12"/>
                  <a:gd name="T34" fmla="*/ 9 w 12"/>
                  <a:gd name="T35" fmla="*/ 1 h 12"/>
                  <a:gd name="T36" fmla="*/ 8 w 12"/>
                  <a:gd name="T37" fmla="*/ 2 h 12"/>
                  <a:gd name="T38" fmla="*/ 3 w 12"/>
                  <a:gd name="T39" fmla="*/ 5 h 12"/>
                  <a:gd name="T40" fmla="*/ 4 w 12"/>
                  <a:gd name="T41" fmla="*/ 4 h 12"/>
                  <a:gd name="T42" fmla="*/ 3 w 12"/>
                  <a:gd name="T43" fmla="*/ 8 h 12"/>
                  <a:gd name="T44" fmla="*/ 4 w 12"/>
                  <a:gd name="T45" fmla="*/ 8 h 12"/>
                  <a:gd name="T46" fmla="*/ 3 w 12"/>
                  <a:gd name="T47" fmla="*/ 7 h 12"/>
                  <a:gd name="T48" fmla="*/ 6 w 12"/>
                  <a:gd name="T49" fmla="*/ 6 h 12"/>
                  <a:gd name="T50" fmla="*/ 4 w 12"/>
                  <a:gd name="T51" fmla="*/ 9 h 12"/>
                  <a:gd name="T52" fmla="*/ 6 w 12"/>
                  <a:gd name="T53" fmla="*/ 10 h 12"/>
                  <a:gd name="T54" fmla="*/ 5 w 12"/>
                  <a:gd name="T55" fmla="*/ 10 h 12"/>
                  <a:gd name="T56" fmla="*/ 7 w 12"/>
                  <a:gd name="T57" fmla="*/ 11 h 12"/>
                  <a:gd name="T58" fmla="*/ 7 w 12"/>
                  <a:gd name="T59" fmla="*/ 10 h 12"/>
                  <a:gd name="T60" fmla="*/ 8 w 12"/>
                  <a:gd name="T61" fmla="*/ 10 h 12"/>
                  <a:gd name="T62" fmla="*/ 8 w 12"/>
                  <a:gd name="T63" fmla="*/ 10 h 12"/>
                  <a:gd name="T64" fmla="*/ 10 w 12"/>
                  <a:gd name="T65" fmla="*/ 10 h 12"/>
                  <a:gd name="T66" fmla="*/ 8 w 12"/>
                  <a:gd name="T67" fmla="*/ 10 h 12"/>
                  <a:gd name="T68" fmla="*/ 10 w 12"/>
                  <a:gd name="T69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2" h="12">
                    <a:moveTo>
                      <a:pt x="10" y="9"/>
                    </a:moveTo>
                    <a:cubicBezTo>
                      <a:pt x="11" y="8"/>
                      <a:pt x="9" y="8"/>
                      <a:pt x="9" y="7"/>
                    </a:cubicBezTo>
                    <a:cubicBezTo>
                      <a:pt x="8" y="7"/>
                      <a:pt x="7" y="9"/>
                      <a:pt x="6" y="8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5"/>
                      <a:pt x="6" y="5"/>
                      <a:pt x="7" y="3"/>
                    </a:cubicBezTo>
                    <a:cubicBezTo>
                      <a:pt x="7" y="3"/>
                      <a:pt x="7" y="4"/>
                      <a:pt x="7" y="4"/>
                    </a:cubicBezTo>
                    <a:cubicBezTo>
                      <a:pt x="7" y="4"/>
                      <a:pt x="9" y="1"/>
                      <a:pt x="9" y="2"/>
                    </a:cubicBezTo>
                    <a:cubicBezTo>
                      <a:pt x="8" y="3"/>
                      <a:pt x="9" y="4"/>
                      <a:pt x="8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6"/>
                      <a:pt x="9" y="5"/>
                      <a:pt x="9" y="6"/>
                    </a:cubicBezTo>
                    <a:cubicBezTo>
                      <a:pt x="10" y="5"/>
                      <a:pt x="10" y="4"/>
                      <a:pt x="11" y="4"/>
                    </a:cubicBezTo>
                    <a:cubicBezTo>
                      <a:pt x="11" y="4"/>
                      <a:pt x="11" y="3"/>
                      <a:pt x="12" y="3"/>
                    </a:cubicBezTo>
                    <a:cubicBezTo>
                      <a:pt x="11" y="3"/>
                      <a:pt x="11" y="2"/>
                      <a:pt x="10" y="3"/>
                    </a:cubicBezTo>
                    <a:cubicBezTo>
                      <a:pt x="10" y="2"/>
                      <a:pt x="10" y="3"/>
                      <a:pt x="11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9" y="2"/>
                      <a:pt x="10" y="2"/>
                      <a:pt x="10" y="1"/>
                    </a:cubicBezTo>
                    <a:cubicBezTo>
                      <a:pt x="10" y="1"/>
                      <a:pt x="9" y="2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0"/>
                      <a:pt x="8" y="2"/>
                    </a:cubicBezTo>
                    <a:cubicBezTo>
                      <a:pt x="0" y="6"/>
                      <a:pt x="5" y="4"/>
                      <a:pt x="3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6"/>
                      <a:pt x="1" y="7"/>
                      <a:pt x="3" y="8"/>
                    </a:cubicBezTo>
                    <a:cubicBezTo>
                      <a:pt x="3" y="8"/>
                      <a:pt x="4" y="8"/>
                      <a:pt x="4" y="8"/>
                    </a:cubicBezTo>
                    <a:cubicBezTo>
                      <a:pt x="5" y="7"/>
                      <a:pt x="3" y="7"/>
                      <a:pt x="3" y="7"/>
                    </a:cubicBezTo>
                    <a:cubicBezTo>
                      <a:pt x="4" y="6"/>
                      <a:pt x="5" y="7"/>
                      <a:pt x="6" y="6"/>
                    </a:cubicBezTo>
                    <a:cubicBezTo>
                      <a:pt x="5" y="7"/>
                      <a:pt x="7" y="7"/>
                      <a:pt x="4" y="9"/>
                    </a:cubicBezTo>
                    <a:cubicBezTo>
                      <a:pt x="5" y="10"/>
                      <a:pt x="6" y="9"/>
                      <a:pt x="6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7" y="9"/>
                      <a:pt x="5" y="12"/>
                      <a:pt x="7" y="11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9" y="10"/>
                      <a:pt x="10" y="10"/>
                      <a:pt x="10" y="10"/>
                    </a:cubicBezTo>
                    <a:cubicBezTo>
                      <a:pt x="10" y="9"/>
                      <a:pt x="9" y="10"/>
                      <a:pt x="8" y="10"/>
                    </a:cubicBezTo>
                    <a:cubicBezTo>
                      <a:pt x="9" y="9"/>
                      <a:pt x="10" y="9"/>
                      <a:pt x="10" y="9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73" name="Freeform 168"/>
              <p:cNvSpPr/>
              <p:nvPr/>
            </p:nvSpPr>
            <p:spPr bwMode="auto">
              <a:xfrm>
                <a:off x="749" y="1618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74" name="Freeform 169"/>
              <p:cNvSpPr/>
              <p:nvPr/>
            </p:nvSpPr>
            <p:spPr bwMode="auto">
              <a:xfrm>
                <a:off x="743" y="1637"/>
                <a:ext cx="30" cy="22"/>
              </a:xfrm>
              <a:custGeom>
                <a:avLst/>
                <a:gdLst>
                  <a:gd name="T0" fmla="*/ 4 w 11"/>
                  <a:gd name="T1" fmla="*/ 5 h 8"/>
                  <a:gd name="T2" fmla="*/ 4 w 11"/>
                  <a:gd name="T3" fmla="*/ 7 h 8"/>
                  <a:gd name="T4" fmla="*/ 5 w 11"/>
                  <a:gd name="T5" fmla="*/ 3 h 8"/>
                  <a:gd name="T6" fmla="*/ 6 w 11"/>
                  <a:gd name="T7" fmla="*/ 3 h 8"/>
                  <a:gd name="T8" fmla="*/ 5 w 11"/>
                  <a:gd name="T9" fmla="*/ 6 h 8"/>
                  <a:gd name="T10" fmla="*/ 7 w 11"/>
                  <a:gd name="T11" fmla="*/ 7 h 8"/>
                  <a:gd name="T12" fmla="*/ 7 w 11"/>
                  <a:gd name="T13" fmla="*/ 5 h 8"/>
                  <a:gd name="T14" fmla="*/ 8 w 11"/>
                  <a:gd name="T15" fmla="*/ 4 h 8"/>
                  <a:gd name="T16" fmla="*/ 7 w 11"/>
                  <a:gd name="T17" fmla="*/ 4 h 8"/>
                  <a:gd name="T18" fmla="*/ 8 w 11"/>
                  <a:gd name="T19" fmla="*/ 6 h 8"/>
                  <a:gd name="T20" fmla="*/ 9 w 11"/>
                  <a:gd name="T21" fmla="*/ 1 h 8"/>
                  <a:gd name="T22" fmla="*/ 9 w 11"/>
                  <a:gd name="T23" fmla="*/ 1 h 8"/>
                  <a:gd name="T24" fmla="*/ 10 w 11"/>
                  <a:gd name="T25" fmla="*/ 4 h 8"/>
                  <a:gd name="T26" fmla="*/ 9 w 11"/>
                  <a:gd name="T27" fmla="*/ 3 h 8"/>
                  <a:gd name="T28" fmla="*/ 9 w 11"/>
                  <a:gd name="T29" fmla="*/ 2 h 8"/>
                  <a:gd name="T30" fmla="*/ 5 w 11"/>
                  <a:gd name="T31" fmla="*/ 1 h 8"/>
                  <a:gd name="T32" fmla="*/ 5 w 11"/>
                  <a:gd name="T33" fmla="*/ 2 h 8"/>
                  <a:gd name="T34" fmla="*/ 4 w 11"/>
                  <a:gd name="T35" fmla="*/ 3 h 8"/>
                  <a:gd name="T36" fmla="*/ 3 w 11"/>
                  <a:gd name="T37" fmla="*/ 5 h 8"/>
                  <a:gd name="T38" fmla="*/ 3 w 11"/>
                  <a:gd name="T39" fmla="*/ 4 h 8"/>
                  <a:gd name="T40" fmla="*/ 2 w 11"/>
                  <a:gd name="T41" fmla="*/ 6 h 8"/>
                  <a:gd name="T42" fmla="*/ 0 w 11"/>
                  <a:gd name="T43" fmla="*/ 6 h 8"/>
                  <a:gd name="T44" fmla="*/ 3 w 11"/>
                  <a:gd name="T45" fmla="*/ 7 h 8"/>
                  <a:gd name="T46" fmla="*/ 4 w 11"/>
                  <a:gd name="T47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1" h="8">
                    <a:moveTo>
                      <a:pt x="4" y="5"/>
                    </a:moveTo>
                    <a:cubicBezTo>
                      <a:pt x="5" y="5"/>
                      <a:pt x="4" y="6"/>
                      <a:pt x="4" y="7"/>
                    </a:cubicBezTo>
                    <a:cubicBezTo>
                      <a:pt x="5" y="6"/>
                      <a:pt x="4" y="5"/>
                      <a:pt x="5" y="3"/>
                    </a:cubicBezTo>
                    <a:cubicBezTo>
                      <a:pt x="5" y="4"/>
                      <a:pt x="6" y="3"/>
                      <a:pt x="6" y="3"/>
                    </a:cubicBezTo>
                    <a:cubicBezTo>
                      <a:pt x="6" y="4"/>
                      <a:pt x="5" y="6"/>
                      <a:pt x="5" y="6"/>
                    </a:cubicBezTo>
                    <a:cubicBezTo>
                      <a:pt x="6" y="6"/>
                      <a:pt x="6" y="7"/>
                      <a:pt x="7" y="7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4"/>
                      <a:pt x="8" y="3"/>
                      <a:pt x="8" y="4"/>
                    </a:cubicBezTo>
                    <a:cubicBezTo>
                      <a:pt x="8" y="5"/>
                      <a:pt x="8" y="4"/>
                      <a:pt x="7" y="4"/>
                    </a:cubicBezTo>
                    <a:cubicBezTo>
                      <a:pt x="7" y="6"/>
                      <a:pt x="8" y="5"/>
                      <a:pt x="8" y="6"/>
                    </a:cubicBezTo>
                    <a:cubicBezTo>
                      <a:pt x="9" y="5"/>
                      <a:pt x="11" y="3"/>
                      <a:pt x="9" y="1"/>
                    </a:cubicBezTo>
                    <a:cubicBezTo>
                      <a:pt x="8" y="0"/>
                      <a:pt x="9" y="1"/>
                      <a:pt x="9" y="1"/>
                    </a:cubicBezTo>
                    <a:cubicBezTo>
                      <a:pt x="9" y="2"/>
                      <a:pt x="9" y="3"/>
                      <a:pt x="10" y="4"/>
                    </a:cubicBezTo>
                    <a:cubicBezTo>
                      <a:pt x="9" y="3"/>
                      <a:pt x="9" y="4"/>
                      <a:pt x="9" y="3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6" y="2"/>
                      <a:pt x="5" y="1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5" y="2"/>
                      <a:pt x="4" y="3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5"/>
                      <a:pt x="3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1" y="6"/>
                      <a:pt x="2" y="5"/>
                      <a:pt x="0" y="6"/>
                    </a:cubicBezTo>
                    <a:cubicBezTo>
                      <a:pt x="0" y="8"/>
                      <a:pt x="2" y="5"/>
                      <a:pt x="3" y="7"/>
                    </a:cubicBezTo>
                    <a:lnTo>
                      <a:pt x="4" y="5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75" name="Rectangle 170"/>
              <p:cNvSpPr>
                <a:spLocks noChangeArrowheads="1"/>
              </p:cNvSpPr>
              <p:nvPr/>
            </p:nvSpPr>
            <p:spPr bwMode="auto">
              <a:xfrm>
                <a:off x="746" y="1648"/>
                <a:ext cx="3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76" name="Freeform 171"/>
              <p:cNvSpPr/>
              <p:nvPr/>
            </p:nvSpPr>
            <p:spPr bwMode="auto">
              <a:xfrm>
                <a:off x="754" y="1640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77" name="Freeform 172"/>
              <p:cNvSpPr/>
              <p:nvPr/>
            </p:nvSpPr>
            <p:spPr bwMode="auto">
              <a:xfrm>
                <a:off x="768" y="1654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78" name="Freeform 173"/>
              <p:cNvSpPr/>
              <p:nvPr/>
            </p:nvSpPr>
            <p:spPr bwMode="auto">
              <a:xfrm>
                <a:off x="768" y="1637"/>
                <a:ext cx="8" cy="11"/>
              </a:xfrm>
              <a:custGeom>
                <a:avLst/>
                <a:gdLst>
                  <a:gd name="T0" fmla="*/ 0 w 3"/>
                  <a:gd name="T1" fmla="*/ 0 h 4"/>
                  <a:gd name="T2" fmla="*/ 0 w 3"/>
                  <a:gd name="T3" fmla="*/ 1 h 4"/>
                  <a:gd name="T4" fmla="*/ 2 w 3"/>
                  <a:gd name="T5" fmla="*/ 4 h 4"/>
                  <a:gd name="T6" fmla="*/ 1 w 3"/>
                  <a:gd name="T7" fmla="*/ 1 h 4"/>
                  <a:gd name="T8" fmla="*/ 2 w 3"/>
                  <a:gd name="T9" fmla="*/ 1 h 4"/>
                  <a:gd name="T10" fmla="*/ 0 w 3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cubicBezTo>
                      <a:pt x="0" y="0"/>
                      <a:pt x="1" y="1"/>
                      <a:pt x="0" y="1"/>
                    </a:cubicBezTo>
                    <a:cubicBezTo>
                      <a:pt x="0" y="2"/>
                      <a:pt x="2" y="3"/>
                      <a:pt x="2" y="4"/>
                    </a:cubicBezTo>
                    <a:cubicBezTo>
                      <a:pt x="3" y="4"/>
                      <a:pt x="1" y="2"/>
                      <a:pt x="1" y="1"/>
                    </a:cubicBezTo>
                    <a:cubicBezTo>
                      <a:pt x="2" y="2"/>
                      <a:pt x="1" y="1"/>
                      <a:pt x="2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79" name="Freeform 174"/>
              <p:cNvSpPr/>
              <p:nvPr/>
            </p:nvSpPr>
            <p:spPr bwMode="auto">
              <a:xfrm>
                <a:off x="732" y="1602"/>
                <a:ext cx="52" cy="41"/>
              </a:xfrm>
              <a:custGeom>
                <a:avLst/>
                <a:gdLst>
                  <a:gd name="T0" fmla="*/ 16 w 19"/>
                  <a:gd name="T1" fmla="*/ 11 h 15"/>
                  <a:gd name="T2" fmla="*/ 15 w 19"/>
                  <a:gd name="T3" fmla="*/ 10 h 15"/>
                  <a:gd name="T4" fmla="*/ 16 w 19"/>
                  <a:gd name="T5" fmla="*/ 10 h 15"/>
                  <a:gd name="T6" fmla="*/ 16 w 19"/>
                  <a:gd name="T7" fmla="*/ 9 h 15"/>
                  <a:gd name="T8" fmla="*/ 16 w 19"/>
                  <a:gd name="T9" fmla="*/ 9 h 15"/>
                  <a:gd name="T10" fmla="*/ 14 w 19"/>
                  <a:gd name="T11" fmla="*/ 8 h 15"/>
                  <a:gd name="T12" fmla="*/ 13 w 19"/>
                  <a:gd name="T13" fmla="*/ 9 h 15"/>
                  <a:gd name="T14" fmla="*/ 14 w 19"/>
                  <a:gd name="T15" fmla="*/ 6 h 15"/>
                  <a:gd name="T16" fmla="*/ 11 w 19"/>
                  <a:gd name="T17" fmla="*/ 9 h 15"/>
                  <a:gd name="T18" fmla="*/ 11 w 19"/>
                  <a:gd name="T19" fmla="*/ 7 h 15"/>
                  <a:gd name="T20" fmla="*/ 11 w 19"/>
                  <a:gd name="T21" fmla="*/ 7 h 15"/>
                  <a:gd name="T22" fmla="*/ 10 w 19"/>
                  <a:gd name="T23" fmla="*/ 6 h 15"/>
                  <a:gd name="T24" fmla="*/ 12 w 19"/>
                  <a:gd name="T25" fmla="*/ 5 h 15"/>
                  <a:gd name="T26" fmla="*/ 10 w 19"/>
                  <a:gd name="T27" fmla="*/ 4 h 15"/>
                  <a:gd name="T28" fmla="*/ 11 w 19"/>
                  <a:gd name="T29" fmla="*/ 4 h 15"/>
                  <a:gd name="T30" fmla="*/ 7 w 19"/>
                  <a:gd name="T31" fmla="*/ 2 h 15"/>
                  <a:gd name="T32" fmla="*/ 8 w 19"/>
                  <a:gd name="T33" fmla="*/ 1 h 15"/>
                  <a:gd name="T34" fmla="*/ 6 w 19"/>
                  <a:gd name="T35" fmla="*/ 4 h 15"/>
                  <a:gd name="T36" fmla="*/ 5 w 19"/>
                  <a:gd name="T37" fmla="*/ 3 h 15"/>
                  <a:gd name="T38" fmla="*/ 7 w 19"/>
                  <a:gd name="T39" fmla="*/ 2 h 15"/>
                  <a:gd name="T40" fmla="*/ 6 w 19"/>
                  <a:gd name="T41" fmla="*/ 2 h 15"/>
                  <a:gd name="T42" fmla="*/ 6 w 19"/>
                  <a:gd name="T43" fmla="*/ 0 h 15"/>
                  <a:gd name="T44" fmla="*/ 4 w 19"/>
                  <a:gd name="T45" fmla="*/ 1 h 15"/>
                  <a:gd name="T46" fmla="*/ 4 w 19"/>
                  <a:gd name="T47" fmla="*/ 1 h 15"/>
                  <a:gd name="T48" fmla="*/ 2 w 19"/>
                  <a:gd name="T49" fmla="*/ 1 h 15"/>
                  <a:gd name="T50" fmla="*/ 2 w 19"/>
                  <a:gd name="T51" fmla="*/ 3 h 15"/>
                  <a:gd name="T52" fmla="*/ 5 w 19"/>
                  <a:gd name="T53" fmla="*/ 6 h 15"/>
                  <a:gd name="T54" fmla="*/ 7 w 19"/>
                  <a:gd name="T55" fmla="*/ 5 h 15"/>
                  <a:gd name="T56" fmla="*/ 6 w 19"/>
                  <a:gd name="T57" fmla="*/ 7 h 15"/>
                  <a:gd name="T58" fmla="*/ 8 w 19"/>
                  <a:gd name="T59" fmla="*/ 5 h 15"/>
                  <a:gd name="T60" fmla="*/ 7 w 19"/>
                  <a:gd name="T61" fmla="*/ 7 h 15"/>
                  <a:gd name="T62" fmla="*/ 8 w 19"/>
                  <a:gd name="T63" fmla="*/ 6 h 15"/>
                  <a:gd name="T64" fmla="*/ 7 w 19"/>
                  <a:gd name="T65" fmla="*/ 8 h 15"/>
                  <a:gd name="T66" fmla="*/ 13 w 19"/>
                  <a:gd name="T67" fmla="*/ 12 h 15"/>
                  <a:gd name="T68" fmla="*/ 14 w 19"/>
                  <a:gd name="T69" fmla="*/ 11 h 15"/>
                  <a:gd name="T70" fmla="*/ 16 w 19"/>
                  <a:gd name="T71" fmla="*/ 13 h 15"/>
                  <a:gd name="T72" fmla="*/ 17 w 19"/>
                  <a:gd name="T73" fmla="*/ 12 h 15"/>
                  <a:gd name="T74" fmla="*/ 15 w 19"/>
                  <a:gd name="T75" fmla="*/ 14 h 15"/>
                  <a:gd name="T76" fmla="*/ 15 w 19"/>
                  <a:gd name="T77" fmla="*/ 13 h 15"/>
                  <a:gd name="T78" fmla="*/ 16 w 19"/>
                  <a:gd name="T79" fmla="*/ 14 h 15"/>
                  <a:gd name="T80" fmla="*/ 15 w 19"/>
                  <a:gd name="T81" fmla="*/ 14 h 15"/>
                  <a:gd name="T82" fmla="*/ 18 w 19"/>
                  <a:gd name="T83" fmla="*/ 15 h 15"/>
                  <a:gd name="T84" fmla="*/ 18 w 19"/>
                  <a:gd name="T85" fmla="*/ 9 h 15"/>
                  <a:gd name="T86" fmla="*/ 16 w 19"/>
                  <a:gd name="T87" fmla="*/ 1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9" h="15">
                    <a:moveTo>
                      <a:pt x="16" y="11"/>
                    </a:moveTo>
                    <a:cubicBezTo>
                      <a:pt x="16" y="10"/>
                      <a:pt x="15" y="11"/>
                      <a:pt x="15" y="10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7" y="9"/>
                      <a:pt x="16" y="10"/>
                      <a:pt x="16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5" y="8"/>
                      <a:pt x="14" y="10"/>
                      <a:pt x="14" y="8"/>
                    </a:cubicBezTo>
                    <a:cubicBezTo>
                      <a:pt x="13" y="9"/>
                      <a:pt x="13" y="8"/>
                      <a:pt x="13" y="9"/>
                    </a:cubicBezTo>
                    <a:cubicBezTo>
                      <a:pt x="13" y="8"/>
                      <a:pt x="13" y="8"/>
                      <a:pt x="14" y="6"/>
                    </a:cubicBezTo>
                    <a:cubicBezTo>
                      <a:pt x="13" y="7"/>
                      <a:pt x="12" y="8"/>
                      <a:pt x="11" y="9"/>
                    </a:cubicBezTo>
                    <a:cubicBezTo>
                      <a:pt x="12" y="7"/>
                      <a:pt x="10" y="9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2" y="6"/>
                      <a:pt x="10" y="7"/>
                      <a:pt x="10" y="6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1" y="5"/>
                      <a:pt x="10" y="5"/>
                      <a:pt x="10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9" y="4"/>
                      <a:pt x="9" y="3"/>
                      <a:pt x="7" y="2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6" y="2"/>
                      <a:pt x="8" y="3"/>
                      <a:pt x="6" y="4"/>
                    </a:cubicBezTo>
                    <a:cubicBezTo>
                      <a:pt x="8" y="1"/>
                      <a:pt x="5" y="4"/>
                      <a:pt x="5" y="3"/>
                    </a:cubicBezTo>
                    <a:cubicBezTo>
                      <a:pt x="6" y="2"/>
                      <a:pt x="6" y="3"/>
                      <a:pt x="7" y="2"/>
                    </a:cubicBezTo>
                    <a:cubicBezTo>
                      <a:pt x="6" y="3"/>
                      <a:pt x="6" y="2"/>
                      <a:pt x="6" y="2"/>
                    </a:cubicBezTo>
                    <a:cubicBezTo>
                      <a:pt x="7" y="1"/>
                      <a:pt x="5" y="1"/>
                      <a:pt x="6" y="0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0" y="1"/>
                      <a:pt x="3" y="1"/>
                      <a:pt x="2" y="1"/>
                    </a:cubicBezTo>
                    <a:cubicBezTo>
                      <a:pt x="1" y="1"/>
                      <a:pt x="6" y="2"/>
                      <a:pt x="2" y="3"/>
                    </a:cubicBezTo>
                    <a:cubicBezTo>
                      <a:pt x="3" y="3"/>
                      <a:pt x="5" y="4"/>
                      <a:pt x="5" y="6"/>
                    </a:cubicBezTo>
                    <a:cubicBezTo>
                      <a:pt x="7" y="4"/>
                      <a:pt x="6" y="6"/>
                      <a:pt x="7" y="5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8" y="5"/>
                    </a:cubicBezTo>
                    <a:cubicBezTo>
                      <a:pt x="8" y="5"/>
                      <a:pt x="7" y="6"/>
                      <a:pt x="7" y="7"/>
                    </a:cubicBezTo>
                    <a:cubicBezTo>
                      <a:pt x="7" y="7"/>
                      <a:pt x="7" y="7"/>
                      <a:pt x="8" y="6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9" y="9"/>
                      <a:pt x="12" y="10"/>
                      <a:pt x="13" y="12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7" y="10"/>
                      <a:pt x="16" y="13"/>
                    </a:cubicBezTo>
                    <a:cubicBezTo>
                      <a:pt x="17" y="12"/>
                      <a:pt x="17" y="12"/>
                      <a:pt x="17" y="12"/>
                    </a:cubicBezTo>
                    <a:cubicBezTo>
                      <a:pt x="16" y="12"/>
                      <a:pt x="16" y="14"/>
                      <a:pt x="15" y="14"/>
                    </a:cubicBezTo>
                    <a:cubicBezTo>
                      <a:pt x="15" y="15"/>
                      <a:pt x="14" y="12"/>
                      <a:pt x="15" y="13"/>
                    </a:cubicBezTo>
                    <a:cubicBezTo>
                      <a:pt x="15" y="13"/>
                      <a:pt x="15" y="13"/>
                      <a:pt x="16" y="14"/>
                    </a:cubicBezTo>
                    <a:cubicBezTo>
                      <a:pt x="17" y="13"/>
                      <a:pt x="16" y="14"/>
                      <a:pt x="15" y="14"/>
                    </a:cubicBezTo>
                    <a:cubicBezTo>
                      <a:pt x="15" y="15"/>
                      <a:pt x="17" y="15"/>
                      <a:pt x="18" y="15"/>
                    </a:cubicBezTo>
                    <a:cubicBezTo>
                      <a:pt x="15" y="10"/>
                      <a:pt x="19" y="10"/>
                      <a:pt x="18" y="9"/>
                    </a:cubicBezTo>
                    <a:cubicBezTo>
                      <a:pt x="16" y="9"/>
                      <a:pt x="17" y="10"/>
                      <a:pt x="16" y="1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80" name="Freeform 175"/>
              <p:cNvSpPr/>
              <p:nvPr/>
            </p:nvSpPr>
            <p:spPr bwMode="auto">
              <a:xfrm>
                <a:off x="770" y="1640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81" name="Freeform 176"/>
              <p:cNvSpPr/>
              <p:nvPr/>
            </p:nvSpPr>
            <p:spPr bwMode="auto">
              <a:xfrm>
                <a:off x="738" y="1605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82" name="Rectangle 177"/>
              <p:cNvSpPr>
                <a:spLocks noChangeArrowheads="1"/>
              </p:cNvSpPr>
              <p:nvPr/>
            </p:nvSpPr>
            <p:spPr bwMode="auto">
              <a:xfrm>
                <a:off x="773" y="1640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83" name="Freeform 178"/>
              <p:cNvSpPr/>
              <p:nvPr/>
            </p:nvSpPr>
            <p:spPr bwMode="auto">
              <a:xfrm>
                <a:off x="779" y="1643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84" name="Freeform 179"/>
              <p:cNvSpPr/>
              <p:nvPr/>
            </p:nvSpPr>
            <p:spPr bwMode="auto">
              <a:xfrm>
                <a:off x="730" y="161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85" name="Freeform 180"/>
              <p:cNvSpPr/>
              <p:nvPr/>
            </p:nvSpPr>
            <p:spPr bwMode="auto">
              <a:xfrm>
                <a:off x="713" y="162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86" name="Freeform 181"/>
              <p:cNvSpPr/>
              <p:nvPr/>
            </p:nvSpPr>
            <p:spPr bwMode="auto">
              <a:xfrm>
                <a:off x="678" y="1605"/>
                <a:ext cx="62" cy="76"/>
              </a:xfrm>
              <a:custGeom>
                <a:avLst/>
                <a:gdLst>
                  <a:gd name="T0" fmla="*/ 0 w 23"/>
                  <a:gd name="T1" fmla="*/ 26 h 28"/>
                  <a:gd name="T2" fmla="*/ 2 w 23"/>
                  <a:gd name="T3" fmla="*/ 28 h 28"/>
                  <a:gd name="T4" fmla="*/ 3 w 23"/>
                  <a:gd name="T5" fmla="*/ 28 h 28"/>
                  <a:gd name="T6" fmla="*/ 4 w 23"/>
                  <a:gd name="T7" fmla="*/ 26 h 28"/>
                  <a:gd name="T8" fmla="*/ 6 w 23"/>
                  <a:gd name="T9" fmla="*/ 23 h 28"/>
                  <a:gd name="T10" fmla="*/ 8 w 23"/>
                  <a:gd name="T11" fmla="*/ 21 h 28"/>
                  <a:gd name="T12" fmla="*/ 9 w 23"/>
                  <a:gd name="T13" fmla="*/ 18 h 28"/>
                  <a:gd name="T14" fmla="*/ 10 w 23"/>
                  <a:gd name="T15" fmla="*/ 18 h 28"/>
                  <a:gd name="T16" fmla="*/ 12 w 23"/>
                  <a:gd name="T17" fmla="*/ 17 h 28"/>
                  <a:gd name="T18" fmla="*/ 10 w 23"/>
                  <a:gd name="T19" fmla="*/ 14 h 28"/>
                  <a:gd name="T20" fmla="*/ 11 w 23"/>
                  <a:gd name="T21" fmla="*/ 13 h 28"/>
                  <a:gd name="T22" fmla="*/ 13 w 23"/>
                  <a:gd name="T23" fmla="*/ 13 h 28"/>
                  <a:gd name="T24" fmla="*/ 15 w 23"/>
                  <a:gd name="T25" fmla="*/ 11 h 28"/>
                  <a:gd name="T26" fmla="*/ 17 w 23"/>
                  <a:gd name="T27" fmla="*/ 10 h 28"/>
                  <a:gd name="T28" fmla="*/ 17 w 23"/>
                  <a:gd name="T29" fmla="*/ 8 h 28"/>
                  <a:gd name="T30" fmla="*/ 17 w 23"/>
                  <a:gd name="T31" fmla="*/ 6 h 28"/>
                  <a:gd name="T32" fmla="*/ 19 w 23"/>
                  <a:gd name="T33" fmla="*/ 6 h 28"/>
                  <a:gd name="T34" fmla="*/ 19 w 23"/>
                  <a:gd name="T35" fmla="*/ 5 h 28"/>
                  <a:gd name="T36" fmla="*/ 22 w 23"/>
                  <a:gd name="T37" fmla="*/ 1 h 28"/>
                  <a:gd name="T38" fmla="*/ 20 w 23"/>
                  <a:gd name="T39" fmla="*/ 3 h 28"/>
                  <a:gd name="T40" fmla="*/ 21 w 23"/>
                  <a:gd name="T41" fmla="*/ 4 h 28"/>
                  <a:gd name="T42" fmla="*/ 18 w 23"/>
                  <a:gd name="T43" fmla="*/ 2 h 28"/>
                  <a:gd name="T44" fmla="*/ 17 w 23"/>
                  <a:gd name="T45" fmla="*/ 2 h 28"/>
                  <a:gd name="T46" fmla="*/ 16 w 23"/>
                  <a:gd name="T47" fmla="*/ 4 h 28"/>
                  <a:gd name="T48" fmla="*/ 15 w 23"/>
                  <a:gd name="T49" fmla="*/ 5 h 28"/>
                  <a:gd name="T50" fmla="*/ 14 w 23"/>
                  <a:gd name="T51" fmla="*/ 6 h 28"/>
                  <a:gd name="T52" fmla="*/ 13 w 23"/>
                  <a:gd name="T53" fmla="*/ 8 h 28"/>
                  <a:gd name="T54" fmla="*/ 13 w 23"/>
                  <a:gd name="T55" fmla="*/ 8 h 28"/>
                  <a:gd name="T56" fmla="*/ 12 w 23"/>
                  <a:gd name="T57" fmla="*/ 8 h 28"/>
                  <a:gd name="T58" fmla="*/ 12 w 23"/>
                  <a:gd name="T59" fmla="*/ 10 h 28"/>
                  <a:gd name="T60" fmla="*/ 11 w 23"/>
                  <a:gd name="T61" fmla="*/ 11 h 28"/>
                  <a:gd name="T62" fmla="*/ 10 w 23"/>
                  <a:gd name="T63" fmla="*/ 11 h 28"/>
                  <a:gd name="T64" fmla="*/ 9 w 23"/>
                  <a:gd name="T65" fmla="*/ 12 h 28"/>
                  <a:gd name="T66" fmla="*/ 9 w 23"/>
                  <a:gd name="T67" fmla="*/ 14 h 28"/>
                  <a:gd name="T68" fmla="*/ 8 w 23"/>
                  <a:gd name="T69" fmla="*/ 16 h 28"/>
                  <a:gd name="T70" fmla="*/ 7 w 23"/>
                  <a:gd name="T71" fmla="*/ 18 h 28"/>
                  <a:gd name="T72" fmla="*/ 6 w 23"/>
                  <a:gd name="T73" fmla="*/ 19 h 28"/>
                  <a:gd name="T74" fmla="*/ 4 w 23"/>
                  <a:gd name="T75" fmla="*/ 22 h 28"/>
                  <a:gd name="T76" fmla="*/ 6 w 23"/>
                  <a:gd name="T77" fmla="*/ 22 h 28"/>
                  <a:gd name="T78" fmla="*/ 3 w 23"/>
                  <a:gd name="T79" fmla="*/ 2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" h="28">
                    <a:moveTo>
                      <a:pt x="0" y="23"/>
                    </a:moveTo>
                    <a:cubicBezTo>
                      <a:pt x="0" y="24"/>
                      <a:pt x="0" y="25"/>
                      <a:pt x="0" y="26"/>
                    </a:cubicBezTo>
                    <a:cubicBezTo>
                      <a:pt x="0" y="25"/>
                      <a:pt x="0" y="25"/>
                      <a:pt x="0" y="25"/>
                    </a:cubicBezTo>
                    <a:cubicBezTo>
                      <a:pt x="0" y="26"/>
                      <a:pt x="0" y="27"/>
                      <a:pt x="2" y="28"/>
                    </a:cubicBezTo>
                    <a:cubicBezTo>
                      <a:pt x="1" y="27"/>
                      <a:pt x="1" y="27"/>
                      <a:pt x="1" y="27"/>
                    </a:cubicBezTo>
                    <a:cubicBezTo>
                      <a:pt x="1" y="26"/>
                      <a:pt x="2" y="28"/>
                      <a:pt x="3" y="28"/>
                    </a:cubicBezTo>
                    <a:cubicBezTo>
                      <a:pt x="3" y="27"/>
                      <a:pt x="2" y="25"/>
                      <a:pt x="3" y="25"/>
                    </a:cubicBezTo>
                    <a:cubicBezTo>
                      <a:pt x="3" y="25"/>
                      <a:pt x="3" y="25"/>
                      <a:pt x="4" y="26"/>
                    </a:cubicBezTo>
                    <a:cubicBezTo>
                      <a:pt x="4" y="25"/>
                      <a:pt x="3" y="24"/>
                      <a:pt x="3" y="23"/>
                    </a:cubicBezTo>
                    <a:cubicBezTo>
                      <a:pt x="7" y="27"/>
                      <a:pt x="3" y="21"/>
                      <a:pt x="6" y="23"/>
                    </a:cubicBezTo>
                    <a:cubicBezTo>
                      <a:pt x="6" y="22"/>
                      <a:pt x="7" y="22"/>
                      <a:pt x="7" y="21"/>
                    </a:cubicBezTo>
                    <a:cubicBezTo>
                      <a:pt x="8" y="22"/>
                      <a:pt x="7" y="20"/>
                      <a:pt x="8" y="21"/>
                    </a:cubicBezTo>
                    <a:cubicBezTo>
                      <a:pt x="6" y="19"/>
                      <a:pt x="11" y="21"/>
                      <a:pt x="8" y="18"/>
                    </a:cubicBezTo>
                    <a:cubicBezTo>
                      <a:pt x="9" y="18"/>
                      <a:pt x="8" y="18"/>
                      <a:pt x="9" y="18"/>
                    </a:cubicBezTo>
                    <a:cubicBezTo>
                      <a:pt x="10" y="18"/>
                      <a:pt x="9" y="18"/>
                      <a:pt x="9" y="18"/>
                    </a:cubicBezTo>
                    <a:cubicBezTo>
                      <a:pt x="10" y="19"/>
                      <a:pt x="9" y="17"/>
                      <a:pt x="10" y="18"/>
                    </a:cubicBezTo>
                    <a:cubicBezTo>
                      <a:pt x="11" y="17"/>
                      <a:pt x="10" y="17"/>
                      <a:pt x="9" y="16"/>
                    </a:cubicBezTo>
                    <a:cubicBezTo>
                      <a:pt x="10" y="15"/>
                      <a:pt x="10" y="16"/>
                      <a:pt x="12" y="17"/>
                    </a:cubicBezTo>
                    <a:cubicBezTo>
                      <a:pt x="11" y="15"/>
                      <a:pt x="12" y="16"/>
                      <a:pt x="11" y="14"/>
                    </a:cubicBezTo>
                    <a:cubicBezTo>
                      <a:pt x="11" y="14"/>
                      <a:pt x="10" y="15"/>
                      <a:pt x="10" y="14"/>
                    </a:cubicBezTo>
                    <a:cubicBezTo>
                      <a:pt x="11" y="13"/>
                      <a:pt x="10" y="12"/>
                      <a:pt x="10" y="11"/>
                    </a:cubicBezTo>
                    <a:cubicBezTo>
                      <a:pt x="12" y="12"/>
                      <a:pt x="9" y="12"/>
                      <a:pt x="11" y="13"/>
                    </a:cubicBezTo>
                    <a:cubicBezTo>
                      <a:pt x="12" y="14"/>
                      <a:pt x="11" y="14"/>
                      <a:pt x="12" y="15"/>
                    </a:cubicBezTo>
                    <a:cubicBezTo>
                      <a:pt x="13" y="15"/>
                      <a:pt x="13" y="14"/>
                      <a:pt x="13" y="13"/>
                    </a:cubicBezTo>
                    <a:cubicBezTo>
                      <a:pt x="14" y="12"/>
                      <a:pt x="14" y="13"/>
                      <a:pt x="14" y="13"/>
                    </a:cubicBezTo>
                    <a:cubicBezTo>
                      <a:pt x="16" y="13"/>
                      <a:pt x="13" y="11"/>
                      <a:pt x="15" y="11"/>
                    </a:cubicBezTo>
                    <a:cubicBezTo>
                      <a:pt x="15" y="12"/>
                      <a:pt x="15" y="12"/>
                      <a:pt x="15" y="12"/>
                    </a:cubicBezTo>
                    <a:cubicBezTo>
                      <a:pt x="15" y="10"/>
                      <a:pt x="17" y="11"/>
                      <a:pt x="17" y="10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8" y="11"/>
                      <a:pt x="15" y="7"/>
                      <a:pt x="17" y="8"/>
                    </a:cubicBezTo>
                    <a:cubicBezTo>
                      <a:pt x="16" y="6"/>
                      <a:pt x="16" y="5"/>
                      <a:pt x="16" y="5"/>
                    </a:cubicBezTo>
                    <a:cubicBezTo>
                      <a:pt x="16" y="5"/>
                      <a:pt x="17" y="5"/>
                      <a:pt x="17" y="6"/>
                    </a:cubicBezTo>
                    <a:cubicBezTo>
                      <a:pt x="16" y="6"/>
                      <a:pt x="18" y="8"/>
                      <a:pt x="18" y="9"/>
                    </a:cubicBezTo>
                    <a:cubicBezTo>
                      <a:pt x="18" y="8"/>
                      <a:pt x="19" y="7"/>
                      <a:pt x="19" y="6"/>
                    </a:cubicBezTo>
                    <a:cubicBezTo>
                      <a:pt x="20" y="7"/>
                      <a:pt x="20" y="7"/>
                      <a:pt x="20" y="7"/>
                    </a:cubicBezTo>
                    <a:cubicBezTo>
                      <a:pt x="20" y="7"/>
                      <a:pt x="18" y="5"/>
                      <a:pt x="19" y="5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21" y="4"/>
                      <a:pt x="23" y="4"/>
                      <a:pt x="22" y="1"/>
                    </a:cubicBezTo>
                    <a:cubicBezTo>
                      <a:pt x="22" y="1"/>
                      <a:pt x="20" y="0"/>
                      <a:pt x="19" y="0"/>
                    </a:cubicBezTo>
                    <a:cubicBezTo>
                      <a:pt x="19" y="1"/>
                      <a:pt x="20" y="2"/>
                      <a:pt x="20" y="3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20" y="3"/>
                      <a:pt x="20" y="4"/>
                      <a:pt x="21" y="4"/>
                    </a:cubicBezTo>
                    <a:cubicBezTo>
                      <a:pt x="21" y="5"/>
                      <a:pt x="20" y="3"/>
                      <a:pt x="20" y="4"/>
                    </a:cubicBezTo>
                    <a:cubicBezTo>
                      <a:pt x="19" y="3"/>
                      <a:pt x="19" y="3"/>
                      <a:pt x="18" y="2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2"/>
                      <a:pt x="17" y="3"/>
                      <a:pt x="17" y="2"/>
                    </a:cubicBezTo>
                    <a:cubicBezTo>
                      <a:pt x="18" y="4"/>
                      <a:pt x="16" y="3"/>
                      <a:pt x="16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7" y="4"/>
                      <a:pt x="17" y="5"/>
                      <a:pt x="17" y="5"/>
                    </a:cubicBezTo>
                    <a:cubicBezTo>
                      <a:pt x="16" y="4"/>
                      <a:pt x="16" y="5"/>
                      <a:pt x="15" y="5"/>
                    </a:cubicBezTo>
                    <a:cubicBezTo>
                      <a:pt x="15" y="5"/>
                      <a:pt x="17" y="7"/>
                      <a:pt x="16" y="7"/>
                    </a:cubicBezTo>
                    <a:cubicBezTo>
                      <a:pt x="15" y="6"/>
                      <a:pt x="15" y="7"/>
                      <a:pt x="14" y="6"/>
                    </a:cubicBezTo>
                    <a:cubicBezTo>
                      <a:pt x="15" y="7"/>
                      <a:pt x="13" y="7"/>
                      <a:pt x="14" y="8"/>
                    </a:cubicBezTo>
                    <a:cubicBezTo>
                      <a:pt x="14" y="9"/>
                      <a:pt x="14" y="9"/>
                      <a:pt x="13" y="8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2" y="8"/>
                      <a:pt x="13" y="9"/>
                      <a:pt x="12" y="8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1" y="8"/>
                      <a:pt x="13" y="10"/>
                      <a:pt x="12" y="10"/>
                    </a:cubicBezTo>
                    <a:cubicBezTo>
                      <a:pt x="12" y="10"/>
                      <a:pt x="12" y="11"/>
                      <a:pt x="13" y="12"/>
                    </a:cubicBezTo>
                    <a:cubicBezTo>
                      <a:pt x="13" y="12"/>
                      <a:pt x="12" y="11"/>
                      <a:pt x="11" y="11"/>
                    </a:cubicBezTo>
                    <a:cubicBezTo>
                      <a:pt x="12" y="13"/>
                      <a:pt x="11" y="11"/>
                      <a:pt x="11" y="12"/>
                    </a:cubicBezTo>
                    <a:cubicBezTo>
                      <a:pt x="10" y="11"/>
                      <a:pt x="11" y="12"/>
                      <a:pt x="10" y="11"/>
                    </a:cubicBezTo>
                    <a:cubicBezTo>
                      <a:pt x="9" y="10"/>
                      <a:pt x="10" y="12"/>
                      <a:pt x="10" y="13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10" y="14"/>
                      <a:pt x="8" y="13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3"/>
                      <a:pt x="8" y="14"/>
                      <a:pt x="7" y="14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6" y="15"/>
                      <a:pt x="7" y="17"/>
                      <a:pt x="8" y="19"/>
                    </a:cubicBezTo>
                    <a:cubicBezTo>
                      <a:pt x="7" y="19"/>
                      <a:pt x="7" y="19"/>
                      <a:pt x="7" y="18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6" y="18"/>
                      <a:pt x="5" y="17"/>
                      <a:pt x="6" y="19"/>
                    </a:cubicBezTo>
                    <a:cubicBezTo>
                      <a:pt x="6" y="20"/>
                      <a:pt x="5" y="18"/>
                      <a:pt x="4" y="18"/>
                    </a:cubicBezTo>
                    <a:cubicBezTo>
                      <a:pt x="5" y="21"/>
                      <a:pt x="1" y="19"/>
                      <a:pt x="4" y="22"/>
                    </a:cubicBezTo>
                    <a:cubicBezTo>
                      <a:pt x="4" y="22"/>
                      <a:pt x="5" y="22"/>
                      <a:pt x="5" y="21"/>
                    </a:cubicBezTo>
                    <a:cubicBezTo>
                      <a:pt x="5" y="21"/>
                      <a:pt x="6" y="22"/>
                      <a:pt x="6" y="22"/>
                    </a:cubicBezTo>
                    <a:cubicBezTo>
                      <a:pt x="6" y="23"/>
                      <a:pt x="4" y="22"/>
                      <a:pt x="4" y="23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0" y="20"/>
                      <a:pt x="3" y="25"/>
                      <a:pt x="0" y="23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87" name="Freeform 182"/>
              <p:cNvSpPr/>
              <p:nvPr/>
            </p:nvSpPr>
            <p:spPr bwMode="auto">
              <a:xfrm>
                <a:off x="691" y="1648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88" name="Freeform 183"/>
              <p:cNvSpPr/>
              <p:nvPr/>
            </p:nvSpPr>
            <p:spPr bwMode="auto">
              <a:xfrm>
                <a:off x="694" y="1651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89" name="Freeform 184"/>
              <p:cNvSpPr/>
              <p:nvPr/>
            </p:nvSpPr>
            <p:spPr bwMode="auto">
              <a:xfrm>
                <a:off x="675" y="167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90" name="Freeform 185"/>
              <p:cNvSpPr/>
              <p:nvPr/>
            </p:nvSpPr>
            <p:spPr bwMode="auto">
              <a:xfrm>
                <a:off x="675" y="1675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91" name="Freeform 186"/>
              <p:cNvSpPr/>
              <p:nvPr/>
            </p:nvSpPr>
            <p:spPr bwMode="auto">
              <a:xfrm>
                <a:off x="645" y="1675"/>
                <a:ext cx="38" cy="44"/>
              </a:xfrm>
              <a:custGeom>
                <a:avLst/>
                <a:gdLst>
                  <a:gd name="T0" fmla="*/ 2 w 14"/>
                  <a:gd name="T1" fmla="*/ 12 h 16"/>
                  <a:gd name="T2" fmla="*/ 3 w 14"/>
                  <a:gd name="T3" fmla="*/ 13 h 16"/>
                  <a:gd name="T4" fmla="*/ 1 w 14"/>
                  <a:gd name="T5" fmla="*/ 13 h 16"/>
                  <a:gd name="T6" fmla="*/ 3 w 14"/>
                  <a:gd name="T7" fmla="*/ 16 h 16"/>
                  <a:gd name="T8" fmla="*/ 7 w 14"/>
                  <a:gd name="T9" fmla="*/ 9 h 16"/>
                  <a:gd name="T10" fmla="*/ 7 w 14"/>
                  <a:gd name="T11" fmla="*/ 10 h 16"/>
                  <a:gd name="T12" fmla="*/ 8 w 14"/>
                  <a:gd name="T13" fmla="*/ 6 h 16"/>
                  <a:gd name="T14" fmla="*/ 10 w 14"/>
                  <a:gd name="T15" fmla="*/ 8 h 16"/>
                  <a:gd name="T16" fmla="*/ 11 w 14"/>
                  <a:gd name="T17" fmla="*/ 6 h 16"/>
                  <a:gd name="T18" fmla="*/ 10 w 14"/>
                  <a:gd name="T19" fmla="*/ 5 h 16"/>
                  <a:gd name="T20" fmla="*/ 11 w 14"/>
                  <a:gd name="T21" fmla="*/ 5 h 16"/>
                  <a:gd name="T22" fmla="*/ 10 w 14"/>
                  <a:gd name="T23" fmla="*/ 5 h 16"/>
                  <a:gd name="T24" fmla="*/ 11 w 14"/>
                  <a:gd name="T25" fmla="*/ 4 h 16"/>
                  <a:gd name="T26" fmla="*/ 11 w 14"/>
                  <a:gd name="T27" fmla="*/ 5 h 16"/>
                  <a:gd name="T28" fmla="*/ 11 w 14"/>
                  <a:gd name="T29" fmla="*/ 4 h 16"/>
                  <a:gd name="T30" fmla="*/ 12 w 14"/>
                  <a:gd name="T31" fmla="*/ 4 h 16"/>
                  <a:gd name="T32" fmla="*/ 12 w 14"/>
                  <a:gd name="T33" fmla="*/ 1 h 16"/>
                  <a:gd name="T34" fmla="*/ 12 w 14"/>
                  <a:gd name="T35" fmla="*/ 0 h 16"/>
                  <a:gd name="T36" fmla="*/ 11 w 14"/>
                  <a:gd name="T37" fmla="*/ 3 h 16"/>
                  <a:gd name="T38" fmla="*/ 11 w 14"/>
                  <a:gd name="T39" fmla="*/ 2 h 16"/>
                  <a:gd name="T40" fmla="*/ 11 w 14"/>
                  <a:gd name="T41" fmla="*/ 4 h 16"/>
                  <a:gd name="T42" fmla="*/ 10 w 14"/>
                  <a:gd name="T43" fmla="*/ 2 h 16"/>
                  <a:gd name="T44" fmla="*/ 8 w 14"/>
                  <a:gd name="T45" fmla="*/ 2 h 16"/>
                  <a:gd name="T46" fmla="*/ 8 w 14"/>
                  <a:gd name="T47" fmla="*/ 2 h 16"/>
                  <a:gd name="T48" fmla="*/ 7 w 14"/>
                  <a:gd name="T49" fmla="*/ 3 h 16"/>
                  <a:gd name="T50" fmla="*/ 8 w 14"/>
                  <a:gd name="T51" fmla="*/ 4 h 16"/>
                  <a:gd name="T52" fmla="*/ 10 w 14"/>
                  <a:gd name="T53" fmla="*/ 5 h 16"/>
                  <a:gd name="T54" fmla="*/ 9 w 14"/>
                  <a:gd name="T55" fmla="*/ 6 h 16"/>
                  <a:gd name="T56" fmla="*/ 8 w 14"/>
                  <a:gd name="T57" fmla="*/ 4 h 16"/>
                  <a:gd name="T58" fmla="*/ 8 w 14"/>
                  <a:gd name="T59" fmla="*/ 5 h 16"/>
                  <a:gd name="T60" fmla="*/ 7 w 14"/>
                  <a:gd name="T61" fmla="*/ 4 h 16"/>
                  <a:gd name="T62" fmla="*/ 8 w 14"/>
                  <a:gd name="T63" fmla="*/ 6 h 16"/>
                  <a:gd name="T64" fmla="*/ 6 w 14"/>
                  <a:gd name="T65" fmla="*/ 8 h 16"/>
                  <a:gd name="T66" fmla="*/ 5 w 14"/>
                  <a:gd name="T67" fmla="*/ 7 h 16"/>
                  <a:gd name="T68" fmla="*/ 6 w 14"/>
                  <a:gd name="T69" fmla="*/ 8 h 16"/>
                  <a:gd name="T70" fmla="*/ 4 w 14"/>
                  <a:gd name="T71" fmla="*/ 9 h 16"/>
                  <a:gd name="T72" fmla="*/ 4 w 14"/>
                  <a:gd name="T73" fmla="*/ 10 h 16"/>
                  <a:gd name="T74" fmla="*/ 3 w 14"/>
                  <a:gd name="T75" fmla="*/ 11 h 16"/>
                  <a:gd name="T76" fmla="*/ 3 w 14"/>
                  <a:gd name="T77" fmla="*/ 11 h 16"/>
                  <a:gd name="T78" fmla="*/ 3 w 14"/>
                  <a:gd name="T79" fmla="*/ 14 h 16"/>
                  <a:gd name="T80" fmla="*/ 2 w 14"/>
                  <a:gd name="T81" fmla="*/ 1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4" h="16">
                    <a:moveTo>
                      <a:pt x="2" y="12"/>
                    </a:moveTo>
                    <a:cubicBezTo>
                      <a:pt x="3" y="13"/>
                      <a:pt x="3" y="13"/>
                      <a:pt x="3" y="13"/>
                    </a:cubicBezTo>
                    <a:cubicBezTo>
                      <a:pt x="2" y="13"/>
                      <a:pt x="2" y="14"/>
                      <a:pt x="1" y="13"/>
                    </a:cubicBezTo>
                    <a:cubicBezTo>
                      <a:pt x="2" y="15"/>
                      <a:pt x="0" y="14"/>
                      <a:pt x="3" y="16"/>
                    </a:cubicBezTo>
                    <a:cubicBezTo>
                      <a:pt x="3" y="13"/>
                      <a:pt x="7" y="12"/>
                      <a:pt x="7" y="9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7"/>
                      <a:pt x="10" y="10"/>
                      <a:pt x="8" y="6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1" y="8"/>
                      <a:pt x="9" y="5"/>
                      <a:pt x="11" y="6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4"/>
                      <a:pt x="10" y="4"/>
                      <a:pt x="11" y="4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2" y="5"/>
                      <a:pt x="11" y="4"/>
                      <a:pt x="11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3"/>
                      <a:pt x="14" y="4"/>
                      <a:pt x="12" y="1"/>
                    </a:cubicBezTo>
                    <a:cubicBezTo>
                      <a:pt x="12" y="1"/>
                      <a:pt x="12" y="1"/>
                      <a:pt x="12" y="0"/>
                    </a:cubicBezTo>
                    <a:cubicBezTo>
                      <a:pt x="10" y="0"/>
                      <a:pt x="11" y="2"/>
                      <a:pt x="11" y="3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3" y="5"/>
                      <a:pt x="10" y="2"/>
                      <a:pt x="11" y="4"/>
                    </a:cubicBezTo>
                    <a:cubicBezTo>
                      <a:pt x="10" y="3"/>
                      <a:pt x="10" y="3"/>
                      <a:pt x="10" y="2"/>
                    </a:cubicBezTo>
                    <a:cubicBezTo>
                      <a:pt x="8" y="1"/>
                      <a:pt x="10" y="4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2"/>
                      <a:pt x="7" y="3"/>
                      <a:pt x="7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9" y="5"/>
                      <a:pt x="10" y="5"/>
                    </a:cubicBezTo>
                    <a:cubicBezTo>
                      <a:pt x="8" y="5"/>
                      <a:pt x="10" y="6"/>
                      <a:pt x="9" y="6"/>
                    </a:cubicBezTo>
                    <a:cubicBezTo>
                      <a:pt x="8" y="5"/>
                      <a:pt x="9" y="5"/>
                      <a:pt x="8" y="4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6"/>
                      <a:pt x="7" y="5"/>
                      <a:pt x="7" y="4"/>
                    </a:cubicBezTo>
                    <a:cubicBezTo>
                      <a:pt x="7" y="5"/>
                      <a:pt x="7" y="5"/>
                      <a:pt x="8" y="6"/>
                    </a:cubicBezTo>
                    <a:cubicBezTo>
                      <a:pt x="6" y="5"/>
                      <a:pt x="5" y="7"/>
                      <a:pt x="6" y="8"/>
                    </a:cubicBezTo>
                    <a:cubicBezTo>
                      <a:pt x="6" y="8"/>
                      <a:pt x="5" y="7"/>
                      <a:pt x="5" y="7"/>
                    </a:cubicBezTo>
                    <a:cubicBezTo>
                      <a:pt x="5" y="7"/>
                      <a:pt x="5" y="8"/>
                      <a:pt x="6" y="8"/>
                    </a:cubicBezTo>
                    <a:cubicBezTo>
                      <a:pt x="6" y="9"/>
                      <a:pt x="5" y="10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3" y="10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2"/>
                      <a:pt x="4" y="14"/>
                      <a:pt x="3" y="14"/>
                    </a:cubicBezTo>
                    <a:cubicBezTo>
                      <a:pt x="3" y="13"/>
                      <a:pt x="3" y="13"/>
                      <a:pt x="2" y="12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92" name="Freeform 187"/>
              <p:cNvSpPr/>
              <p:nvPr/>
            </p:nvSpPr>
            <p:spPr bwMode="auto">
              <a:xfrm>
                <a:off x="645" y="1714"/>
                <a:ext cx="8" cy="8"/>
              </a:xfrm>
              <a:custGeom>
                <a:avLst/>
                <a:gdLst>
                  <a:gd name="T0" fmla="*/ 2 w 3"/>
                  <a:gd name="T1" fmla="*/ 2 h 3"/>
                  <a:gd name="T2" fmla="*/ 1 w 3"/>
                  <a:gd name="T3" fmla="*/ 0 h 3"/>
                  <a:gd name="T4" fmla="*/ 2 w 3"/>
                  <a:gd name="T5" fmla="*/ 3 h 3"/>
                  <a:gd name="T6" fmla="*/ 2 w 3"/>
                  <a:gd name="T7" fmla="*/ 2 h 3"/>
                  <a:gd name="T8" fmla="*/ 2 w 3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2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2"/>
                      <a:pt x="2" y="3"/>
                    </a:cubicBezTo>
                    <a:cubicBezTo>
                      <a:pt x="2" y="2"/>
                      <a:pt x="3" y="2"/>
                      <a:pt x="2" y="2"/>
                    </a:cubicBezTo>
                    <a:cubicBezTo>
                      <a:pt x="2" y="2"/>
                      <a:pt x="2" y="1"/>
                      <a:pt x="2" y="2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93" name="Freeform 188"/>
              <p:cNvSpPr/>
              <p:nvPr/>
            </p:nvSpPr>
            <p:spPr bwMode="auto">
              <a:xfrm>
                <a:off x="634" y="1716"/>
                <a:ext cx="19" cy="19"/>
              </a:xfrm>
              <a:custGeom>
                <a:avLst/>
                <a:gdLst>
                  <a:gd name="T0" fmla="*/ 2 w 7"/>
                  <a:gd name="T1" fmla="*/ 5 h 7"/>
                  <a:gd name="T2" fmla="*/ 3 w 7"/>
                  <a:gd name="T3" fmla="*/ 6 h 7"/>
                  <a:gd name="T4" fmla="*/ 5 w 7"/>
                  <a:gd name="T5" fmla="*/ 4 h 7"/>
                  <a:gd name="T6" fmla="*/ 4 w 7"/>
                  <a:gd name="T7" fmla="*/ 2 h 7"/>
                  <a:gd name="T8" fmla="*/ 5 w 7"/>
                  <a:gd name="T9" fmla="*/ 2 h 7"/>
                  <a:gd name="T10" fmla="*/ 5 w 7"/>
                  <a:gd name="T11" fmla="*/ 1 h 7"/>
                  <a:gd name="T12" fmla="*/ 5 w 7"/>
                  <a:gd name="T13" fmla="*/ 1 h 7"/>
                  <a:gd name="T14" fmla="*/ 4 w 7"/>
                  <a:gd name="T15" fmla="*/ 1 h 7"/>
                  <a:gd name="T16" fmla="*/ 4 w 7"/>
                  <a:gd name="T17" fmla="*/ 2 h 7"/>
                  <a:gd name="T18" fmla="*/ 4 w 7"/>
                  <a:gd name="T19" fmla="*/ 1 h 7"/>
                  <a:gd name="T20" fmla="*/ 4 w 7"/>
                  <a:gd name="T21" fmla="*/ 3 h 7"/>
                  <a:gd name="T22" fmla="*/ 3 w 7"/>
                  <a:gd name="T23" fmla="*/ 2 h 7"/>
                  <a:gd name="T24" fmla="*/ 1 w 7"/>
                  <a:gd name="T25" fmla="*/ 3 h 7"/>
                  <a:gd name="T26" fmla="*/ 2 w 7"/>
                  <a:gd name="T27" fmla="*/ 3 h 7"/>
                  <a:gd name="T28" fmla="*/ 3 w 7"/>
                  <a:gd name="T29" fmla="*/ 4 h 7"/>
                  <a:gd name="T30" fmla="*/ 1 w 7"/>
                  <a:gd name="T31" fmla="*/ 3 h 7"/>
                  <a:gd name="T32" fmla="*/ 1 w 7"/>
                  <a:gd name="T33" fmla="*/ 5 h 7"/>
                  <a:gd name="T34" fmla="*/ 3 w 7"/>
                  <a:gd name="T35" fmla="*/ 7 h 7"/>
                  <a:gd name="T36" fmla="*/ 1 w 7"/>
                  <a:gd name="T37" fmla="*/ 6 h 7"/>
                  <a:gd name="T38" fmla="*/ 0 w 7"/>
                  <a:gd name="T39" fmla="*/ 6 h 7"/>
                  <a:gd name="T40" fmla="*/ 3 w 7"/>
                  <a:gd name="T41" fmla="*/ 7 h 7"/>
                  <a:gd name="T42" fmla="*/ 2 w 7"/>
                  <a:gd name="T43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7" h="7">
                    <a:moveTo>
                      <a:pt x="2" y="5"/>
                    </a:moveTo>
                    <a:cubicBezTo>
                      <a:pt x="3" y="6"/>
                      <a:pt x="3" y="6"/>
                      <a:pt x="3" y="6"/>
                    </a:cubicBezTo>
                    <a:cubicBezTo>
                      <a:pt x="4" y="5"/>
                      <a:pt x="4" y="3"/>
                      <a:pt x="5" y="4"/>
                    </a:cubicBezTo>
                    <a:cubicBezTo>
                      <a:pt x="6" y="4"/>
                      <a:pt x="4" y="2"/>
                      <a:pt x="4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7" y="2"/>
                      <a:pt x="5" y="1"/>
                    </a:cubicBezTo>
                    <a:cubicBezTo>
                      <a:pt x="5" y="1"/>
                      <a:pt x="5" y="2"/>
                      <a:pt x="5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2" y="0"/>
                      <a:pt x="5" y="3"/>
                      <a:pt x="4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2"/>
                      <a:pt x="3" y="3"/>
                      <a:pt x="1" y="3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2" y="3"/>
                      <a:pt x="3" y="3"/>
                      <a:pt x="3" y="4"/>
                    </a:cubicBezTo>
                    <a:cubicBezTo>
                      <a:pt x="4" y="5"/>
                      <a:pt x="2" y="3"/>
                      <a:pt x="1" y="3"/>
                    </a:cubicBezTo>
                    <a:cubicBezTo>
                      <a:pt x="2" y="4"/>
                      <a:pt x="2" y="6"/>
                      <a:pt x="1" y="5"/>
                    </a:cubicBezTo>
                    <a:cubicBezTo>
                      <a:pt x="2" y="6"/>
                      <a:pt x="3" y="7"/>
                      <a:pt x="3" y="7"/>
                    </a:cubicBezTo>
                    <a:cubicBezTo>
                      <a:pt x="2" y="6"/>
                      <a:pt x="1" y="6"/>
                      <a:pt x="1" y="6"/>
                    </a:cubicBezTo>
                    <a:cubicBezTo>
                      <a:pt x="1" y="6"/>
                      <a:pt x="0" y="6"/>
                      <a:pt x="0" y="6"/>
                    </a:cubicBezTo>
                    <a:cubicBezTo>
                      <a:pt x="2" y="6"/>
                      <a:pt x="3" y="7"/>
                      <a:pt x="3" y="7"/>
                    </a:cubicBezTo>
                    <a:cubicBezTo>
                      <a:pt x="5" y="7"/>
                      <a:pt x="1" y="6"/>
                      <a:pt x="2" y="5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94" name="Rectangle 189"/>
              <p:cNvSpPr>
                <a:spLocks noChangeArrowheads="1"/>
              </p:cNvSpPr>
              <p:nvPr/>
            </p:nvSpPr>
            <p:spPr bwMode="auto">
              <a:xfrm>
                <a:off x="642" y="1733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95" name="Freeform 190"/>
              <p:cNvSpPr/>
              <p:nvPr/>
            </p:nvSpPr>
            <p:spPr bwMode="auto">
              <a:xfrm>
                <a:off x="705" y="1646"/>
                <a:ext cx="3" cy="0"/>
              </a:xfrm>
              <a:custGeom>
                <a:avLst/>
                <a:gdLst>
                  <a:gd name="T0" fmla="*/ 0 w 3"/>
                  <a:gd name="T1" fmla="*/ 0 w 3"/>
                  <a:gd name="T2" fmla="*/ 3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96" name="Freeform 191"/>
              <p:cNvSpPr/>
              <p:nvPr/>
            </p:nvSpPr>
            <p:spPr bwMode="auto">
              <a:xfrm>
                <a:off x="697" y="1646"/>
                <a:ext cx="13" cy="8"/>
              </a:xfrm>
              <a:custGeom>
                <a:avLst/>
                <a:gdLst>
                  <a:gd name="T0" fmla="*/ 0 w 5"/>
                  <a:gd name="T1" fmla="*/ 3 h 3"/>
                  <a:gd name="T2" fmla="*/ 1 w 5"/>
                  <a:gd name="T3" fmla="*/ 3 h 3"/>
                  <a:gd name="T4" fmla="*/ 5 w 5"/>
                  <a:gd name="T5" fmla="*/ 0 h 3"/>
                  <a:gd name="T6" fmla="*/ 2 w 5"/>
                  <a:gd name="T7" fmla="*/ 1 h 3"/>
                  <a:gd name="T8" fmla="*/ 3 w 5"/>
                  <a:gd name="T9" fmla="*/ 1 h 3"/>
                  <a:gd name="T10" fmla="*/ 1 w 5"/>
                  <a:gd name="T11" fmla="*/ 2 h 3"/>
                  <a:gd name="T12" fmla="*/ 2 w 5"/>
                  <a:gd name="T13" fmla="*/ 2 h 3"/>
                  <a:gd name="T14" fmla="*/ 0 w 5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3">
                    <a:moveTo>
                      <a:pt x="0" y="3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4" y="1"/>
                      <a:pt x="3" y="2"/>
                      <a:pt x="5" y="0"/>
                    </a:cubicBezTo>
                    <a:cubicBezTo>
                      <a:pt x="4" y="0"/>
                      <a:pt x="3" y="0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2" y="2"/>
                      <a:pt x="2" y="1"/>
                      <a:pt x="1" y="2"/>
                    </a:cubicBezTo>
                    <a:cubicBezTo>
                      <a:pt x="0" y="3"/>
                      <a:pt x="2" y="2"/>
                      <a:pt x="2" y="2"/>
                    </a:cubicBez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97" name="Freeform 192"/>
              <p:cNvSpPr/>
              <p:nvPr/>
            </p:nvSpPr>
            <p:spPr bwMode="auto">
              <a:xfrm>
                <a:off x="702" y="1648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98" name="Freeform 193"/>
              <p:cNvSpPr/>
              <p:nvPr/>
            </p:nvSpPr>
            <p:spPr bwMode="auto">
              <a:xfrm>
                <a:off x="705" y="1648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99" name="Freeform 194"/>
              <p:cNvSpPr/>
              <p:nvPr/>
            </p:nvSpPr>
            <p:spPr bwMode="auto">
              <a:xfrm>
                <a:off x="708" y="1651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00" name="Freeform 195"/>
              <p:cNvSpPr/>
              <p:nvPr/>
            </p:nvSpPr>
            <p:spPr bwMode="auto">
              <a:xfrm>
                <a:off x="702" y="1651"/>
                <a:ext cx="8" cy="5"/>
              </a:xfrm>
              <a:custGeom>
                <a:avLst/>
                <a:gdLst>
                  <a:gd name="T0" fmla="*/ 3 w 3"/>
                  <a:gd name="T1" fmla="*/ 0 h 2"/>
                  <a:gd name="T2" fmla="*/ 2 w 3"/>
                  <a:gd name="T3" fmla="*/ 0 h 2"/>
                  <a:gd name="T4" fmla="*/ 2 w 3"/>
                  <a:gd name="T5" fmla="*/ 0 h 2"/>
                  <a:gd name="T6" fmla="*/ 1 w 3"/>
                  <a:gd name="T7" fmla="*/ 1 h 2"/>
                  <a:gd name="T8" fmla="*/ 1 w 3"/>
                  <a:gd name="T9" fmla="*/ 1 h 2"/>
                  <a:gd name="T10" fmla="*/ 0 w 3"/>
                  <a:gd name="T11" fmla="*/ 2 h 2"/>
                  <a:gd name="T12" fmla="*/ 3 w 3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3" y="0"/>
                      <a:pt x="3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0" y="1"/>
                      <a:pt x="1" y="1"/>
                    </a:cubicBezTo>
                    <a:cubicBezTo>
                      <a:pt x="0" y="1"/>
                      <a:pt x="2" y="0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01" name="Freeform 196"/>
              <p:cNvSpPr/>
              <p:nvPr/>
            </p:nvSpPr>
            <p:spPr bwMode="auto">
              <a:xfrm>
                <a:off x="708" y="165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02" name="Freeform 197"/>
              <p:cNvSpPr/>
              <p:nvPr/>
            </p:nvSpPr>
            <p:spPr bwMode="auto">
              <a:xfrm>
                <a:off x="705" y="1651"/>
                <a:ext cx="3" cy="0"/>
              </a:xfrm>
              <a:custGeom>
                <a:avLst/>
                <a:gdLst>
                  <a:gd name="T0" fmla="*/ 3 w 3"/>
                  <a:gd name="T1" fmla="*/ 3 w 3"/>
                  <a:gd name="T2" fmla="*/ 0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03" name="Freeform 198"/>
              <p:cNvSpPr/>
              <p:nvPr/>
            </p:nvSpPr>
            <p:spPr bwMode="auto">
              <a:xfrm>
                <a:off x="702" y="1651"/>
                <a:ext cx="8" cy="8"/>
              </a:xfrm>
              <a:custGeom>
                <a:avLst/>
                <a:gdLst>
                  <a:gd name="T0" fmla="*/ 3 w 3"/>
                  <a:gd name="T1" fmla="*/ 0 h 3"/>
                  <a:gd name="T2" fmla="*/ 2 w 3"/>
                  <a:gd name="T3" fmla="*/ 1 h 3"/>
                  <a:gd name="T4" fmla="*/ 0 w 3"/>
                  <a:gd name="T5" fmla="*/ 3 h 3"/>
                  <a:gd name="T6" fmla="*/ 0 w 3"/>
                  <a:gd name="T7" fmla="*/ 3 h 3"/>
                  <a:gd name="T8" fmla="*/ 3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1" y="2"/>
                      <a:pt x="3" y="0"/>
                      <a:pt x="2" y="1"/>
                    </a:cubicBezTo>
                    <a:cubicBezTo>
                      <a:pt x="2" y="1"/>
                      <a:pt x="1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2"/>
                      <a:pt x="2" y="1"/>
                      <a:pt x="3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04" name="Freeform 199"/>
              <p:cNvSpPr/>
              <p:nvPr/>
            </p:nvSpPr>
            <p:spPr bwMode="auto">
              <a:xfrm>
                <a:off x="700" y="1662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05" name="Freeform 200"/>
              <p:cNvSpPr/>
              <p:nvPr/>
            </p:nvSpPr>
            <p:spPr bwMode="auto">
              <a:xfrm>
                <a:off x="700" y="1656"/>
                <a:ext cx="10" cy="11"/>
              </a:xfrm>
              <a:custGeom>
                <a:avLst/>
                <a:gdLst>
                  <a:gd name="T0" fmla="*/ 4 w 4"/>
                  <a:gd name="T1" fmla="*/ 1 h 4"/>
                  <a:gd name="T2" fmla="*/ 2 w 4"/>
                  <a:gd name="T3" fmla="*/ 2 h 4"/>
                  <a:gd name="T4" fmla="*/ 3 w 4"/>
                  <a:gd name="T5" fmla="*/ 1 h 4"/>
                  <a:gd name="T6" fmla="*/ 2 w 4"/>
                  <a:gd name="T7" fmla="*/ 1 h 4"/>
                  <a:gd name="T8" fmla="*/ 4 w 4"/>
                  <a:gd name="T9" fmla="*/ 0 h 4"/>
                  <a:gd name="T10" fmla="*/ 2 w 4"/>
                  <a:gd name="T11" fmla="*/ 1 h 4"/>
                  <a:gd name="T12" fmla="*/ 3 w 4"/>
                  <a:gd name="T13" fmla="*/ 0 h 4"/>
                  <a:gd name="T14" fmla="*/ 1 w 4"/>
                  <a:gd name="T15" fmla="*/ 1 h 4"/>
                  <a:gd name="T16" fmla="*/ 2 w 4"/>
                  <a:gd name="T17" fmla="*/ 1 h 4"/>
                  <a:gd name="T18" fmla="*/ 1 w 4"/>
                  <a:gd name="T19" fmla="*/ 2 h 4"/>
                  <a:gd name="T20" fmla="*/ 0 w 4"/>
                  <a:gd name="T21" fmla="*/ 4 h 4"/>
                  <a:gd name="T22" fmla="*/ 4 w 4"/>
                  <a:gd name="T23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3" y="1"/>
                      <a:pt x="3" y="1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4" y="0"/>
                      <a:pt x="3" y="1"/>
                      <a:pt x="4" y="0"/>
                    </a:cubicBezTo>
                    <a:cubicBezTo>
                      <a:pt x="4" y="0"/>
                      <a:pt x="3" y="0"/>
                      <a:pt x="2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3" y="0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0" y="4"/>
                      <a:pt x="0" y="4"/>
                    </a:cubicBezTo>
                    <a:cubicBezTo>
                      <a:pt x="0" y="4"/>
                      <a:pt x="3" y="2"/>
                      <a:pt x="4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06" name="Freeform 201"/>
              <p:cNvSpPr/>
              <p:nvPr/>
            </p:nvSpPr>
            <p:spPr bwMode="auto">
              <a:xfrm>
                <a:off x="705" y="1662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07" name="Freeform 202"/>
              <p:cNvSpPr/>
              <p:nvPr/>
            </p:nvSpPr>
            <p:spPr bwMode="auto">
              <a:xfrm>
                <a:off x="702" y="1659"/>
                <a:ext cx="11" cy="11"/>
              </a:xfrm>
              <a:custGeom>
                <a:avLst/>
                <a:gdLst>
                  <a:gd name="T0" fmla="*/ 4 w 4"/>
                  <a:gd name="T1" fmla="*/ 0 h 4"/>
                  <a:gd name="T2" fmla="*/ 3 w 4"/>
                  <a:gd name="T3" fmla="*/ 1 h 4"/>
                  <a:gd name="T4" fmla="*/ 3 w 4"/>
                  <a:gd name="T5" fmla="*/ 0 h 4"/>
                  <a:gd name="T6" fmla="*/ 2 w 4"/>
                  <a:gd name="T7" fmla="*/ 1 h 4"/>
                  <a:gd name="T8" fmla="*/ 3 w 4"/>
                  <a:gd name="T9" fmla="*/ 1 h 4"/>
                  <a:gd name="T10" fmla="*/ 1 w 4"/>
                  <a:gd name="T11" fmla="*/ 3 h 4"/>
                  <a:gd name="T12" fmla="*/ 1 w 4"/>
                  <a:gd name="T13" fmla="*/ 2 h 4"/>
                  <a:gd name="T14" fmla="*/ 2 w 4"/>
                  <a:gd name="T15" fmla="*/ 3 h 4"/>
                  <a:gd name="T16" fmla="*/ 2 w 4"/>
                  <a:gd name="T17" fmla="*/ 2 h 4"/>
                  <a:gd name="T18" fmla="*/ 3 w 4"/>
                  <a:gd name="T19" fmla="*/ 2 h 4"/>
                  <a:gd name="T20" fmla="*/ 4 w 4"/>
                  <a:gd name="T2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0"/>
                      <a:pt x="3" y="0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0" y="3"/>
                      <a:pt x="3" y="1"/>
                      <a:pt x="3" y="1"/>
                    </a:cubicBezTo>
                    <a:cubicBezTo>
                      <a:pt x="3" y="2"/>
                      <a:pt x="2" y="2"/>
                      <a:pt x="1" y="3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0" y="4"/>
                      <a:pt x="1" y="3"/>
                      <a:pt x="2" y="3"/>
                    </a:cubicBezTo>
                    <a:cubicBezTo>
                      <a:pt x="2" y="3"/>
                      <a:pt x="3" y="2"/>
                      <a:pt x="2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1"/>
                      <a:pt x="4" y="0"/>
                      <a:pt x="4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08" name="Freeform 203"/>
              <p:cNvSpPr/>
              <p:nvPr/>
            </p:nvSpPr>
            <p:spPr bwMode="auto">
              <a:xfrm>
                <a:off x="710" y="1659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09" name="Freeform 204"/>
              <p:cNvSpPr/>
              <p:nvPr/>
            </p:nvSpPr>
            <p:spPr bwMode="auto">
              <a:xfrm>
                <a:off x="708" y="166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</p:grpSp>
        <p:grpSp>
          <p:nvGrpSpPr>
            <p:cNvPr id="7" name="Group 406"/>
            <p:cNvGrpSpPr/>
            <p:nvPr/>
          </p:nvGrpSpPr>
          <p:grpSpPr bwMode="auto">
            <a:xfrm>
              <a:off x="653" y="1632"/>
              <a:ext cx="1446" cy="1624"/>
              <a:chOff x="653" y="1632"/>
              <a:chExt cx="1446" cy="1624"/>
            </a:xfrm>
          </p:grpSpPr>
          <p:sp>
            <p:nvSpPr>
              <p:cNvPr id="1310" name="Freeform 206"/>
              <p:cNvSpPr/>
              <p:nvPr/>
            </p:nvSpPr>
            <p:spPr bwMode="auto">
              <a:xfrm>
                <a:off x="713" y="1662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11" name="Freeform 207"/>
              <p:cNvSpPr/>
              <p:nvPr/>
            </p:nvSpPr>
            <p:spPr bwMode="auto">
              <a:xfrm>
                <a:off x="705" y="1662"/>
                <a:ext cx="27" cy="24"/>
              </a:xfrm>
              <a:custGeom>
                <a:avLst/>
                <a:gdLst>
                  <a:gd name="T0" fmla="*/ 6 w 10"/>
                  <a:gd name="T1" fmla="*/ 9 h 9"/>
                  <a:gd name="T2" fmla="*/ 7 w 10"/>
                  <a:gd name="T3" fmla="*/ 8 h 9"/>
                  <a:gd name="T4" fmla="*/ 8 w 10"/>
                  <a:gd name="T5" fmla="*/ 7 h 9"/>
                  <a:gd name="T6" fmla="*/ 10 w 10"/>
                  <a:gd name="T7" fmla="*/ 6 h 9"/>
                  <a:gd name="T8" fmla="*/ 9 w 10"/>
                  <a:gd name="T9" fmla="*/ 6 h 9"/>
                  <a:gd name="T10" fmla="*/ 10 w 10"/>
                  <a:gd name="T11" fmla="*/ 5 h 9"/>
                  <a:gd name="T12" fmla="*/ 8 w 10"/>
                  <a:gd name="T13" fmla="*/ 5 h 9"/>
                  <a:gd name="T14" fmla="*/ 7 w 10"/>
                  <a:gd name="T15" fmla="*/ 4 h 9"/>
                  <a:gd name="T16" fmla="*/ 5 w 10"/>
                  <a:gd name="T17" fmla="*/ 1 h 9"/>
                  <a:gd name="T18" fmla="*/ 4 w 10"/>
                  <a:gd name="T19" fmla="*/ 3 h 9"/>
                  <a:gd name="T20" fmla="*/ 4 w 10"/>
                  <a:gd name="T21" fmla="*/ 2 h 9"/>
                  <a:gd name="T22" fmla="*/ 4 w 10"/>
                  <a:gd name="T23" fmla="*/ 2 h 9"/>
                  <a:gd name="T24" fmla="*/ 4 w 10"/>
                  <a:gd name="T25" fmla="*/ 1 h 9"/>
                  <a:gd name="T26" fmla="*/ 2 w 10"/>
                  <a:gd name="T27" fmla="*/ 2 h 9"/>
                  <a:gd name="T28" fmla="*/ 4 w 10"/>
                  <a:gd name="T29" fmla="*/ 0 h 9"/>
                  <a:gd name="T30" fmla="*/ 2 w 10"/>
                  <a:gd name="T31" fmla="*/ 1 h 9"/>
                  <a:gd name="T32" fmla="*/ 1 w 10"/>
                  <a:gd name="T33" fmla="*/ 2 h 9"/>
                  <a:gd name="T34" fmla="*/ 1 w 10"/>
                  <a:gd name="T35" fmla="*/ 3 h 9"/>
                  <a:gd name="T36" fmla="*/ 4 w 10"/>
                  <a:gd name="T37" fmla="*/ 3 h 9"/>
                  <a:gd name="T38" fmla="*/ 3 w 10"/>
                  <a:gd name="T39" fmla="*/ 4 h 9"/>
                  <a:gd name="T40" fmla="*/ 3 w 10"/>
                  <a:gd name="T41" fmla="*/ 5 h 9"/>
                  <a:gd name="T42" fmla="*/ 5 w 10"/>
                  <a:gd name="T43" fmla="*/ 4 h 9"/>
                  <a:gd name="T44" fmla="*/ 5 w 10"/>
                  <a:gd name="T45" fmla="*/ 5 h 9"/>
                  <a:gd name="T46" fmla="*/ 6 w 10"/>
                  <a:gd name="T47" fmla="*/ 4 h 9"/>
                  <a:gd name="T48" fmla="*/ 5 w 10"/>
                  <a:gd name="T49" fmla="*/ 6 h 9"/>
                  <a:gd name="T50" fmla="*/ 7 w 10"/>
                  <a:gd name="T51" fmla="*/ 4 h 9"/>
                  <a:gd name="T52" fmla="*/ 5 w 10"/>
                  <a:gd name="T53" fmla="*/ 7 h 9"/>
                  <a:gd name="T54" fmla="*/ 6 w 10"/>
                  <a:gd name="T55" fmla="*/ 6 h 9"/>
                  <a:gd name="T56" fmla="*/ 7 w 10"/>
                  <a:gd name="T57" fmla="*/ 5 h 9"/>
                  <a:gd name="T58" fmla="*/ 5 w 10"/>
                  <a:gd name="T59" fmla="*/ 7 h 9"/>
                  <a:gd name="T60" fmla="*/ 6 w 10"/>
                  <a:gd name="T61" fmla="*/ 7 h 9"/>
                  <a:gd name="T62" fmla="*/ 7 w 10"/>
                  <a:gd name="T63" fmla="*/ 6 h 9"/>
                  <a:gd name="T64" fmla="*/ 7 w 10"/>
                  <a:gd name="T65" fmla="*/ 7 h 9"/>
                  <a:gd name="T66" fmla="*/ 6 w 10"/>
                  <a:gd name="T67" fmla="*/ 8 h 9"/>
                  <a:gd name="T68" fmla="*/ 5 w 10"/>
                  <a:gd name="T69" fmla="*/ 9 h 9"/>
                  <a:gd name="T70" fmla="*/ 7 w 10"/>
                  <a:gd name="T71" fmla="*/ 7 h 9"/>
                  <a:gd name="T72" fmla="*/ 6 w 10"/>
                  <a:gd name="T73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9">
                    <a:moveTo>
                      <a:pt x="6" y="9"/>
                    </a:moveTo>
                    <a:cubicBezTo>
                      <a:pt x="7" y="8"/>
                      <a:pt x="7" y="8"/>
                      <a:pt x="7" y="8"/>
                    </a:cubicBezTo>
                    <a:cubicBezTo>
                      <a:pt x="8" y="7"/>
                      <a:pt x="8" y="8"/>
                      <a:pt x="8" y="7"/>
                    </a:cubicBezTo>
                    <a:cubicBezTo>
                      <a:pt x="9" y="7"/>
                      <a:pt x="9" y="7"/>
                      <a:pt x="10" y="6"/>
                    </a:cubicBezTo>
                    <a:cubicBezTo>
                      <a:pt x="10" y="6"/>
                      <a:pt x="9" y="6"/>
                      <a:pt x="9" y="6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5"/>
                      <a:pt x="8" y="6"/>
                      <a:pt x="8" y="5"/>
                    </a:cubicBezTo>
                    <a:cubicBezTo>
                      <a:pt x="8" y="4"/>
                      <a:pt x="8" y="4"/>
                      <a:pt x="7" y="4"/>
                    </a:cubicBezTo>
                    <a:cubicBezTo>
                      <a:pt x="7" y="3"/>
                      <a:pt x="5" y="3"/>
                      <a:pt x="5" y="1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2"/>
                      <a:pt x="3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6" y="0"/>
                      <a:pt x="4" y="1"/>
                      <a:pt x="4" y="1"/>
                    </a:cubicBezTo>
                    <a:cubicBezTo>
                      <a:pt x="4" y="1"/>
                      <a:pt x="3" y="2"/>
                      <a:pt x="2" y="2"/>
                    </a:cubicBezTo>
                    <a:cubicBezTo>
                      <a:pt x="4" y="1"/>
                      <a:pt x="2" y="2"/>
                      <a:pt x="4" y="0"/>
                    </a:cubicBezTo>
                    <a:cubicBezTo>
                      <a:pt x="4" y="0"/>
                      <a:pt x="2" y="2"/>
                      <a:pt x="2" y="1"/>
                    </a:cubicBezTo>
                    <a:cubicBezTo>
                      <a:pt x="1" y="2"/>
                      <a:pt x="2" y="2"/>
                      <a:pt x="1" y="2"/>
                    </a:cubicBezTo>
                    <a:cubicBezTo>
                      <a:pt x="1" y="3"/>
                      <a:pt x="2" y="2"/>
                      <a:pt x="1" y="3"/>
                    </a:cubicBezTo>
                    <a:cubicBezTo>
                      <a:pt x="0" y="4"/>
                      <a:pt x="3" y="3"/>
                      <a:pt x="4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3"/>
                      <a:pt x="5" y="4"/>
                      <a:pt x="3" y="5"/>
                    </a:cubicBezTo>
                    <a:cubicBezTo>
                      <a:pt x="4" y="4"/>
                      <a:pt x="3" y="6"/>
                      <a:pt x="5" y="4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5"/>
                      <a:pt x="5" y="6"/>
                      <a:pt x="5" y="6"/>
                    </a:cubicBezTo>
                    <a:cubicBezTo>
                      <a:pt x="6" y="5"/>
                      <a:pt x="6" y="5"/>
                      <a:pt x="7" y="4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5" y="6"/>
                      <a:pt x="6" y="6"/>
                      <a:pt x="7" y="5"/>
                    </a:cubicBezTo>
                    <a:cubicBezTo>
                      <a:pt x="7" y="6"/>
                      <a:pt x="6" y="7"/>
                      <a:pt x="5" y="7"/>
                    </a:cubicBezTo>
                    <a:cubicBezTo>
                      <a:pt x="5" y="8"/>
                      <a:pt x="7" y="6"/>
                      <a:pt x="6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8" y="6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8"/>
                      <a:pt x="5" y="8"/>
                      <a:pt x="5" y="9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9"/>
                      <a:pt x="6" y="9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12" name="Freeform 208"/>
              <p:cNvSpPr/>
              <p:nvPr/>
            </p:nvSpPr>
            <p:spPr bwMode="auto">
              <a:xfrm>
                <a:off x="716" y="1686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13" name="Freeform 209"/>
              <p:cNvSpPr/>
              <p:nvPr/>
            </p:nvSpPr>
            <p:spPr bwMode="auto">
              <a:xfrm>
                <a:off x="721" y="168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14" name="Rectangle 210"/>
              <p:cNvSpPr>
                <a:spLocks noChangeArrowheads="1"/>
              </p:cNvSpPr>
              <p:nvPr/>
            </p:nvSpPr>
            <p:spPr bwMode="auto">
              <a:xfrm>
                <a:off x="727" y="1675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15" name="Freeform 211"/>
              <p:cNvSpPr/>
              <p:nvPr/>
            </p:nvSpPr>
            <p:spPr bwMode="auto">
              <a:xfrm>
                <a:off x="716" y="1681"/>
                <a:ext cx="3" cy="3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16" name="Freeform 212"/>
              <p:cNvSpPr/>
              <p:nvPr/>
            </p:nvSpPr>
            <p:spPr bwMode="auto">
              <a:xfrm>
                <a:off x="713" y="1678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17" name="Freeform 213"/>
              <p:cNvSpPr/>
              <p:nvPr/>
            </p:nvSpPr>
            <p:spPr bwMode="auto">
              <a:xfrm>
                <a:off x="719" y="1686"/>
                <a:ext cx="2" cy="0"/>
              </a:xfrm>
              <a:custGeom>
                <a:avLst/>
                <a:gdLst>
                  <a:gd name="T0" fmla="*/ 0 w 2"/>
                  <a:gd name="T1" fmla="*/ 0 w 2"/>
                  <a:gd name="T2" fmla="*/ 2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18" name="Freeform 214"/>
              <p:cNvSpPr/>
              <p:nvPr/>
            </p:nvSpPr>
            <p:spPr bwMode="auto">
              <a:xfrm>
                <a:off x="724" y="1662"/>
                <a:ext cx="33" cy="30"/>
              </a:xfrm>
              <a:custGeom>
                <a:avLst/>
                <a:gdLst>
                  <a:gd name="T0" fmla="*/ 4 w 12"/>
                  <a:gd name="T1" fmla="*/ 8 h 11"/>
                  <a:gd name="T2" fmla="*/ 4 w 12"/>
                  <a:gd name="T3" fmla="*/ 10 h 11"/>
                  <a:gd name="T4" fmla="*/ 3 w 12"/>
                  <a:gd name="T5" fmla="*/ 10 h 11"/>
                  <a:gd name="T6" fmla="*/ 6 w 12"/>
                  <a:gd name="T7" fmla="*/ 8 h 11"/>
                  <a:gd name="T8" fmla="*/ 3 w 12"/>
                  <a:gd name="T9" fmla="*/ 8 h 11"/>
                  <a:gd name="T10" fmla="*/ 4 w 12"/>
                  <a:gd name="T11" fmla="*/ 7 h 11"/>
                  <a:gd name="T12" fmla="*/ 1 w 12"/>
                  <a:gd name="T13" fmla="*/ 9 h 11"/>
                  <a:gd name="T14" fmla="*/ 4 w 12"/>
                  <a:gd name="T15" fmla="*/ 6 h 11"/>
                  <a:gd name="T16" fmla="*/ 4 w 12"/>
                  <a:gd name="T17" fmla="*/ 6 h 11"/>
                  <a:gd name="T18" fmla="*/ 3 w 12"/>
                  <a:gd name="T19" fmla="*/ 6 h 11"/>
                  <a:gd name="T20" fmla="*/ 1 w 12"/>
                  <a:gd name="T21" fmla="*/ 8 h 11"/>
                  <a:gd name="T22" fmla="*/ 0 w 12"/>
                  <a:gd name="T23" fmla="*/ 9 h 11"/>
                  <a:gd name="T24" fmla="*/ 1 w 12"/>
                  <a:gd name="T25" fmla="*/ 8 h 11"/>
                  <a:gd name="T26" fmla="*/ 0 w 12"/>
                  <a:gd name="T27" fmla="*/ 9 h 11"/>
                  <a:gd name="T28" fmla="*/ 1 w 12"/>
                  <a:gd name="T29" fmla="*/ 9 h 11"/>
                  <a:gd name="T30" fmla="*/ 0 w 12"/>
                  <a:gd name="T31" fmla="*/ 10 h 11"/>
                  <a:gd name="T32" fmla="*/ 1 w 12"/>
                  <a:gd name="T33" fmla="*/ 9 h 11"/>
                  <a:gd name="T34" fmla="*/ 1 w 12"/>
                  <a:gd name="T35" fmla="*/ 9 h 11"/>
                  <a:gd name="T36" fmla="*/ 2 w 12"/>
                  <a:gd name="T37" fmla="*/ 9 h 11"/>
                  <a:gd name="T38" fmla="*/ 1 w 12"/>
                  <a:gd name="T39" fmla="*/ 10 h 11"/>
                  <a:gd name="T40" fmla="*/ 2 w 12"/>
                  <a:gd name="T41" fmla="*/ 9 h 11"/>
                  <a:gd name="T42" fmla="*/ 1 w 12"/>
                  <a:gd name="T43" fmla="*/ 11 h 11"/>
                  <a:gd name="T44" fmla="*/ 2 w 12"/>
                  <a:gd name="T45" fmla="*/ 10 h 11"/>
                  <a:gd name="T46" fmla="*/ 1 w 12"/>
                  <a:gd name="T47" fmla="*/ 10 h 11"/>
                  <a:gd name="T48" fmla="*/ 4 w 12"/>
                  <a:gd name="T49" fmla="*/ 9 h 11"/>
                  <a:gd name="T50" fmla="*/ 2 w 12"/>
                  <a:gd name="T51" fmla="*/ 11 h 11"/>
                  <a:gd name="T52" fmla="*/ 2 w 12"/>
                  <a:gd name="T53" fmla="*/ 11 h 11"/>
                  <a:gd name="T54" fmla="*/ 2 w 12"/>
                  <a:gd name="T55" fmla="*/ 11 h 11"/>
                  <a:gd name="T56" fmla="*/ 2 w 12"/>
                  <a:gd name="T57" fmla="*/ 11 h 11"/>
                  <a:gd name="T58" fmla="*/ 2 w 12"/>
                  <a:gd name="T59" fmla="*/ 11 h 11"/>
                  <a:gd name="T60" fmla="*/ 2 w 12"/>
                  <a:gd name="T61" fmla="*/ 11 h 11"/>
                  <a:gd name="T62" fmla="*/ 7 w 12"/>
                  <a:gd name="T63" fmla="*/ 5 h 11"/>
                  <a:gd name="T64" fmla="*/ 7 w 12"/>
                  <a:gd name="T65" fmla="*/ 5 h 11"/>
                  <a:gd name="T66" fmla="*/ 7 w 12"/>
                  <a:gd name="T67" fmla="*/ 5 h 11"/>
                  <a:gd name="T68" fmla="*/ 7 w 12"/>
                  <a:gd name="T69" fmla="*/ 5 h 11"/>
                  <a:gd name="T70" fmla="*/ 7 w 12"/>
                  <a:gd name="T71" fmla="*/ 5 h 11"/>
                  <a:gd name="T72" fmla="*/ 7 w 12"/>
                  <a:gd name="T73" fmla="*/ 5 h 11"/>
                  <a:gd name="T74" fmla="*/ 6 w 12"/>
                  <a:gd name="T75" fmla="*/ 5 h 11"/>
                  <a:gd name="T76" fmla="*/ 6 w 12"/>
                  <a:gd name="T77" fmla="*/ 5 h 11"/>
                  <a:gd name="T78" fmla="*/ 6 w 12"/>
                  <a:gd name="T79" fmla="*/ 5 h 11"/>
                  <a:gd name="T80" fmla="*/ 6 w 12"/>
                  <a:gd name="T81" fmla="*/ 6 h 11"/>
                  <a:gd name="T82" fmla="*/ 5 w 12"/>
                  <a:gd name="T83" fmla="*/ 6 h 11"/>
                  <a:gd name="T84" fmla="*/ 5 w 12"/>
                  <a:gd name="T85" fmla="*/ 7 h 11"/>
                  <a:gd name="T86" fmla="*/ 5 w 12"/>
                  <a:gd name="T87" fmla="*/ 6 h 11"/>
                  <a:gd name="T88" fmla="*/ 4 w 12"/>
                  <a:gd name="T89" fmla="*/ 8 h 11"/>
                  <a:gd name="T90" fmla="*/ 5 w 12"/>
                  <a:gd name="T91" fmla="*/ 7 h 11"/>
                  <a:gd name="T92" fmla="*/ 4 w 12"/>
                  <a:gd name="T93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2" h="11">
                    <a:moveTo>
                      <a:pt x="4" y="8"/>
                    </a:moveTo>
                    <a:cubicBezTo>
                      <a:pt x="3" y="10"/>
                      <a:pt x="4" y="9"/>
                      <a:pt x="4" y="10"/>
                    </a:cubicBezTo>
                    <a:cubicBezTo>
                      <a:pt x="4" y="10"/>
                      <a:pt x="8" y="4"/>
                      <a:pt x="3" y="10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8"/>
                      <a:pt x="5" y="7"/>
                      <a:pt x="3" y="8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1" y="10"/>
                      <a:pt x="1" y="9"/>
                    </a:cubicBezTo>
                    <a:cubicBezTo>
                      <a:pt x="3" y="8"/>
                      <a:pt x="2" y="8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3" y="7"/>
                      <a:pt x="3" y="6"/>
                    </a:cubicBezTo>
                    <a:cubicBezTo>
                      <a:pt x="2" y="7"/>
                      <a:pt x="1" y="8"/>
                      <a:pt x="1" y="8"/>
                    </a:cubicBezTo>
                    <a:cubicBezTo>
                      <a:pt x="1" y="8"/>
                      <a:pt x="0" y="8"/>
                      <a:pt x="0" y="9"/>
                    </a:cubicBezTo>
                    <a:cubicBezTo>
                      <a:pt x="1" y="8"/>
                      <a:pt x="0" y="9"/>
                      <a:pt x="1" y="8"/>
                    </a:cubicBezTo>
                    <a:cubicBezTo>
                      <a:pt x="0" y="9"/>
                      <a:pt x="1" y="9"/>
                      <a:pt x="0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0" y="9"/>
                      <a:pt x="0" y="10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10"/>
                      <a:pt x="2" y="9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0"/>
                      <a:pt x="0" y="11"/>
                      <a:pt x="1" y="11"/>
                    </a:cubicBezTo>
                    <a:cubicBezTo>
                      <a:pt x="1" y="11"/>
                      <a:pt x="2" y="10"/>
                      <a:pt x="2" y="10"/>
                    </a:cubicBezTo>
                    <a:cubicBezTo>
                      <a:pt x="3" y="10"/>
                      <a:pt x="1" y="11"/>
                      <a:pt x="1" y="10"/>
                    </a:cubicBezTo>
                    <a:cubicBezTo>
                      <a:pt x="2" y="10"/>
                      <a:pt x="3" y="9"/>
                      <a:pt x="4" y="9"/>
                    </a:cubicBezTo>
                    <a:cubicBezTo>
                      <a:pt x="3" y="10"/>
                      <a:pt x="4" y="9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12" y="0"/>
                      <a:pt x="5" y="8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6"/>
                      <a:pt x="6" y="6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7"/>
                      <a:pt x="7" y="4"/>
                      <a:pt x="6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6"/>
                    </a:cubicBezTo>
                    <a:cubicBezTo>
                      <a:pt x="4" y="7"/>
                      <a:pt x="4" y="7"/>
                      <a:pt x="4" y="8"/>
                    </a:cubicBezTo>
                    <a:cubicBezTo>
                      <a:pt x="4" y="8"/>
                      <a:pt x="4" y="7"/>
                      <a:pt x="5" y="7"/>
                    </a:cubicBezTo>
                    <a:cubicBezTo>
                      <a:pt x="4" y="8"/>
                      <a:pt x="4" y="9"/>
                      <a:pt x="4" y="8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19" name="Freeform 215"/>
              <p:cNvSpPr/>
              <p:nvPr/>
            </p:nvSpPr>
            <p:spPr bwMode="auto">
              <a:xfrm>
                <a:off x="724" y="1686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0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20" name="Freeform 216"/>
              <p:cNvSpPr/>
              <p:nvPr/>
            </p:nvSpPr>
            <p:spPr bwMode="auto">
              <a:xfrm>
                <a:off x="721" y="1667"/>
                <a:ext cx="22" cy="17"/>
              </a:xfrm>
              <a:custGeom>
                <a:avLst/>
                <a:gdLst>
                  <a:gd name="T0" fmla="*/ 5 w 8"/>
                  <a:gd name="T1" fmla="*/ 4 h 6"/>
                  <a:gd name="T2" fmla="*/ 6 w 8"/>
                  <a:gd name="T3" fmla="*/ 2 h 6"/>
                  <a:gd name="T4" fmla="*/ 4 w 8"/>
                  <a:gd name="T5" fmla="*/ 5 h 6"/>
                  <a:gd name="T6" fmla="*/ 3 w 8"/>
                  <a:gd name="T7" fmla="*/ 5 h 6"/>
                  <a:gd name="T8" fmla="*/ 5 w 8"/>
                  <a:gd name="T9" fmla="*/ 3 h 6"/>
                  <a:gd name="T10" fmla="*/ 5 w 8"/>
                  <a:gd name="T11" fmla="*/ 2 h 6"/>
                  <a:gd name="T12" fmla="*/ 4 w 8"/>
                  <a:gd name="T13" fmla="*/ 4 h 6"/>
                  <a:gd name="T14" fmla="*/ 3 w 8"/>
                  <a:gd name="T15" fmla="*/ 4 h 6"/>
                  <a:gd name="T16" fmla="*/ 3 w 8"/>
                  <a:gd name="T17" fmla="*/ 4 h 6"/>
                  <a:gd name="T18" fmla="*/ 5 w 8"/>
                  <a:gd name="T19" fmla="*/ 2 h 6"/>
                  <a:gd name="T20" fmla="*/ 0 w 8"/>
                  <a:gd name="T21" fmla="*/ 5 h 6"/>
                  <a:gd name="T22" fmla="*/ 1 w 8"/>
                  <a:gd name="T23" fmla="*/ 5 h 6"/>
                  <a:gd name="T24" fmla="*/ 3 w 8"/>
                  <a:gd name="T25" fmla="*/ 3 h 6"/>
                  <a:gd name="T26" fmla="*/ 2 w 8"/>
                  <a:gd name="T27" fmla="*/ 4 h 6"/>
                  <a:gd name="T28" fmla="*/ 1 w 8"/>
                  <a:gd name="T29" fmla="*/ 5 h 6"/>
                  <a:gd name="T30" fmla="*/ 3 w 8"/>
                  <a:gd name="T31" fmla="*/ 6 h 6"/>
                  <a:gd name="T32" fmla="*/ 3 w 8"/>
                  <a:gd name="T33" fmla="*/ 6 h 6"/>
                  <a:gd name="T34" fmla="*/ 4 w 8"/>
                  <a:gd name="T35" fmla="*/ 5 h 6"/>
                  <a:gd name="T36" fmla="*/ 5 w 8"/>
                  <a:gd name="T37" fmla="*/ 3 h 6"/>
                  <a:gd name="T38" fmla="*/ 5 w 8"/>
                  <a:gd name="T39" fmla="*/ 4 h 6"/>
                  <a:gd name="T40" fmla="*/ 6 w 8"/>
                  <a:gd name="T41" fmla="*/ 2 h 6"/>
                  <a:gd name="T42" fmla="*/ 7 w 8"/>
                  <a:gd name="T43" fmla="*/ 2 h 6"/>
                  <a:gd name="T44" fmla="*/ 7 w 8"/>
                  <a:gd name="T45" fmla="*/ 1 h 6"/>
                  <a:gd name="T46" fmla="*/ 5 w 8"/>
                  <a:gd name="T47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8" h="6">
                    <a:moveTo>
                      <a:pt x="5" y="4"/>
                    </a:moveTo>
                    <a:cubicBezTo>
                      <a:pt x="5" y="3"/>
                      <a:pt x="6" y="3"/>
                      <a:pt x="6" y="2"/>
                    </a:cubicBezTo>
                    <a:cubicBezTo>
                      <a:pt x="5" y="3"/>
                      <a:pt x="5" y="4"/>
                      <a:pt x="4" y="5"/>
                    </a:cubicBezTo>
                    <a:cubicBezTo>
                      <a:pt x="4" y="4"/>
                      <a:pt x="3" y="5"/>
                      <a:pt x="3" y="5"/>
                    </a:cubicBezTo>
                    <a:cubicBezTo>
                      <a:pt x="4" y="4"/>
                      <a:pt x="5" y="3"/>
                      <a:pt x="5" y="3"/>
                    </a:cubicBezTo>
                    <a:cubicBezTo>
                      <a:pt x="5" y="3"/>
                      <a:pt x="5" y="2"/>
                      <a:pt x="5" y="2"/>
                    </a:cubicBezTo>
                    <a:cubicBezTo>
                      <a:pt x="5" y="3"/>
                      <a:pt x="5" y="3"/>
                      <a:pt x="4" y="4"/>
                    </a:cubicBezTo>
                    <a:cubicBezTo>
                      <a:pt x="3" y="4"/>
                      <a:pt x="2" y="5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3"/>
                      <a:pt x="4" y="3"/>
                      <a:pt x="5" y="2"/>
                    </a:cubicBezTo>
                    <a:cubicBezTo>
                      <a:pt x="3" y="3"/>
                      <a:pt x="3" y="2"/>
                      <a:pt x="0" y="5"/>
                    </a:cubicBezTo>
                    <a:cubicBezTo>
                      <a:pt x="0" y="6"/>
                      <a:pt x="1" y="5"/>
                      <a:pt x="1" y="5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2" y="4"/>
                      <a:pt x="3" y="3"/>
                      <a:pt x="2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6"/>
                      <a:pt x="2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5"/>
                      <a:pt x="4" y="6"/>
                      <a:pt x="4" y="5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4"/>
                      <a:pt x="6" y="3"/>
                      <a:pt x="5" y="4"/>
                    </a:cubicBezTo>
                    <a:cubicBezTo>
                      <a:pt x="6" y="3"/>
                      <a:pt x="6" y="3"/>
                      <a:pt x="6" y="2"/>
                    </a:cubicBezTo>
                    <a:cubicBezTo>
                      <a:pt x="7" y="2"/>
                      <a:pt x="6" y="3"/>
                      <a:pt x="7" y="2"/>
                    </a:cubicBezTo>
                    <a:cubicBezTo>
                      <a:pt x="8" y="0"/>
                      <a:pt x="6" y="3"/>
                      <a:pt x="7" y="1"/>
                    </a:cubicBezTo>
                    <a:lnTo>
                      <a:pt x="5" y="4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21" name="Rectangle 217"/>
              <p:cNvSpPr>
                <a:spLocks noChangeArrowheads="1"/>
              </p:cNvSpPr>
              <p:nvPr/>
            </p:nvSpPr>
            <p:spPr bwMode="auto">
              <a:xfrm>
                <a:off x="738" y="1675"/>
                <a:ext cx="1" cy="3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22" name="Freeform 218"/>
              <p:cNvSpPr/>
              <p:nvPr/>
            </p:nvSpPr>
            <p:spPr bwMode="auto">
              <a:xfrm>
                <a:off x="730" y="1684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23" name="Freeform 219"/>
              <p:cNvSpPr/>
              <p:nvPr/>
            </p:nvSpPr>
            <p:spPr bwMode="auto">
              <a:xfrm>
                <a:off x="732" y="1673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24" name="Freeform 220"/>
              <p:cNvSpPr/>
              <p:nvPr/>
            </p:nvSpPr>
            <p:spPr bwMode="auto">
              <a:xfrm>
                <a:off x="719" y="1673"/>
                <a:ext cx="11" cy="8"/>
              </a:xfrm>
              <a:custGeom>
                <a:avLst/>
                <a:gdLst>
                  <a:gd name="T0" fmla="*/ 0 w 4"/>
                  <a:gd name="T1" fmla="*/ 2 h 3"/>
                  <a:gd name="T2" fmla="*/ 1 w 4"/>
                  <a:gd name="T3" fmla="*/ 3 h 3"/>
                  <a:gd name="T4" fmla="*/ 4 w 4"/>
                  <a:gd name="T5" fmla="*/ 0 h 3"/>
                  <a:gd name="T6" fmla="*/ 2 w 4"/>
                  <a:gd name="T7" fmla="*/ 2 h 3"/>
                  <a:gd name="T8" fmla="*/ 2 w 4"/>
                  <a:gd name="T9" fmla="*/ 1 h 3"/>
                  <a:gd name="T10" fmla="*/ 0 w 4"/>
                  <a:gd name="T1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3">
                    <a:moveTo>
                      <a:pt x="0" y="2"/>
                    </a:moveTo>
                    <a:cubicBezTo>
                      <a:pt x="1" y="3"/>
                      <a:pt x="2" y="2"/>
                      <a:pt x="1" y="3"/>
                    </a:cubicBezTo>
                    <a:cubicBezTo>
                      <a:pt x="2" y="2"/>
                      <a:pt x="3" y="1"/>
                      <a:pt x="4" y="0"/>
                    </a:cubicBezTo>
                    <a:cubicBezTo>
                      <a:pt x="4" y="0"/>
                      <a:pt x="2" y="2"/>
                      <a:pt x="2" y="2"/>
                    </a:cubicBezTo>
                    <a:cubicBezTo>
                      <a:pt x="3" y="1"/>
                      <a:pt x="1" y="2"/>
                      <a:pt x="2" y="1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25" name="Freeform 221"/>
              <p:cNvSpPr/>
              <p:nvPr/>
            </p:nvSpPr>
            <p:spPr bwMode="auto">
              <a:xfrm>
                <a:off x="708" y="1654"/>
                <a:ext cx="27" cy="21"/>
              </a:xfrm>
              <a:custGeom>
                <a:avLst/>
                <a:gdLst>
                  <a:gd name="T0" fmla="*/ 7 w 10"/>
                  <a:gd name="T1" fmla="*/ 5 h 8"/>
                  <a:gd name="T2" fmla="*/ 6 w 10"/>
                  <a:gd name="T3" fmla="*/ 5 h 8"/>
                  <a:gd name="T4" fmla="*/ 7 w 10"/>
                  <a:gd name="T5" fmla="*/ 5 h 8"/>
                  <a:gd name="T6" fmla="*/ 8 w 10"/>
                  <a:gd name="T7" fmla="*/ 4 h 8"/>
                  <a:gd name="T8" fmla="*/ 7 w 10"/>
                  <a:gd name="T9" fmla="*/ 5 h 8"/>
                  <a:gd name="T10" fmla="*/ 6 w 10"/>
                  <a:gd name="T11" fmla="*/ 4 h 8"/>
                  <a:gd name="T12" fmla="*/ 5 w 10"/>
                  <a:gd name="T13" fmla="*/ 5 h 8"/>
                  <a:gd name="T14" fmla="*/ 7 w 10"/>
                  <a:gd name="T15" fmla="*/ 3 h 8"/>
                  <a:gd name="T16" fmla="*/ 4 w 10"/>
                  <a:gd name="T17" fmla="*/ 5 h 8"/>
                  <a:gd name="T18" fmla="*/ 4 w 10"/>
                  <a:gd name="T19" fmla="*/ 4 h 8"/>
                  <a:gd name="T20" fmla="*/ 5 w 10"/>
                  <a:gd name="T21" fmla="*/ 4 h 8"/>
                  <a:gd name="T22" fmla="*/ 4 w 10"/>
                  <a:gd name="T23" fmla="*/ 4 h 8"/>
                  <a:gd name="T24" fmla="*/ 6 w 10"/>
                  <a:gd name="T25" fmla="*/ 3 h 8"/>
                  <a:gd name="T26" fmla="*/ 5 w 10"/>
                  <a:gd name="T27" fmla="*/ 2 h 8"/>
                  <a:gd name="T28" fmla="*/ 6 w 10"/>
                  <a:gd name="T29" fmla="*/ 2 h 8"/>
                  <a:gd name="T30" fmla="*/ 4 w 10"/>
                  <a:gd name="T31" fmla="*/ 1 h 8"/>
                  <a:gd name="T32" fmla="*/ 5 w 10"/>
                  <a:gd name="T33" fmla="*/ 1 h 8"/>
                  <a:gd name="T34" fmla="*/ 2 w 10"/>
                  <a:gd name="T35" fmla="*/ 2 h 8"/>
                  <a:gd name="T36" fmla="*/ 2 w 10"/>
                  <a:gd name="T37" fmla="*/ 2 h 8"/>
                  <a:gd name="T38" fmla="*/ 4 w 10"/>
                  <a:gd name="T39" fmla="*/ 1 h 8"/>
                  <a:gd name="T40" fmla="*/ 3 w 10"/>
                  <a:gd name="T41" fmla="*/ 1 h 8"/>
                  <a:gd name="T42" fmla="*/ 5 w 10"/>
                  <a:gd name="T43" fmla="*/ 0 h 8"/>
                  <a:gd name="T44" fmla="*/ 2 w 10"/>
                  <a:gd name="T45" fmla="*/ 1 h 8"/>
                  <a:gd name="T46" fmla="*/ 2 w 10"/>
                  <a:gd name="T47" fmla="*/ 0 h 8"/>
                  <a:gd name="T48" fmla="*/ 0 w 10"/>
                  <a:gd name="T49" fmla="*/ 2 h 8"/>
                  <a:gd name="T50" fmla="*/ 1 w 10"/>
                  <a:gd name="T51" fmla="*/ 3 h 8"/>
                  <a:gd name="T52" fmla="*/ 3 w 10"/>
                  <a:gd name="T53" fmla="*/ 3 h 8"/>
                  <a:gd name="T54" fmla="*/ 1 w 10"/>
                  <a:gd name="T55" fmla="*/ 4 h 8"/>
                  <a:gd name="T56" fmla="*/ 3 w 10"/>
                  <a:gd name="T57" fmla="*/ 3 h 8"/>
                  <a:gd name="T58" fmla="*/ 2 w 10"/>
                  <a:gd name="T59" fmla="*/ 4 h 8"/>
                  <a:gd name="T60" fmla="*/ 3 w 10"/>
                  <a:gd name="T61" fmla="*/ 3 h 8"/>
                  <a:gd name="T62" fmla="*/ 1 w 10"/>
                  <a:gd name="T63" fmla="*/ 5 h 8"/>
                  <a:gd name="T64" fmla="*/ 4 w 10"/>
                  <a:gd name="T65" fmla="*/ 7 h 8"/>
                  <a:gd name="T66" fmla="*/ 5 w 10"/>
                  <a:gd name="T67" fmla="*/ 6 h 8"/>
                  <a:gd name="T68" fmla="*/ 6 w 10"/>
                  <a:gd name="T69" fmla="*/ 7 h 8"/>
                  <a:gd name="T70" fmla="*/ 7 w 10"/>
                  <a:gd name="T71" fmla="*/ 6 h 8"/>
                  <a:gd name="T72" fmla="*/ 5 w 10"/>
                  <a:gd name="T73" fmla="*/ 8 h 8"/>
                  <a:gd name="T74" fmla="*/ 5 w 10"/>
                  <a:gd name="T75" fmla="*/ 8 h 8"/>
                  <a:gd name="T76" fmla="*/ 6 w 10"/>
                  <a:gd name="T77" fmla="*/ 8 h 8"/>
                  <a:gd name="T78" fmla="*/ 6 w 10"/>
                  <a:gd name="T79" fmla="*/ 8 h 8"/>
                  <a:gd name="T80" fmla="*/ 8 w 10"/>
                  <a:gd name="T81" fmla="*/ 6 h 8"/>
                  <a:gd name="T82" fmla="*/ 9 w 10"/>
                  <a:gd name="T83" fmla="*/ 4 h 8"/>
                  <a:gd name="T84" fmla="*/ 7 w 10"/>
                  <a:gd name="T85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0" h="8">
                    <a:moveTo>
                      <a:pt x="7" y="5"/>
                    </a:moveTo>
                    <a:cubicBezTo>
                      <a:pt x="7" y="5"/>
                      <a:pt x="6" y="6"/>
                      <a:pt x="6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9" y="4"/>
                      <a:pt x="7" y="5"/>
                      <a:pt x="8" y="4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4"/>
                      <a:pt x="6" y="5"/>
                      <a:pt x="6" y="4"/>
                    </a:cubicBezTo>
                    <a:cubicBezTo>
                      <a:pt x="6" y="5"/>
                      <a:pt x="6" y="4"/>
                      <a:pt x="5" y="5"/>
                    </a:cubicBezTo>
                    <a:cubicBezTo>
                      <a:pt x="6" y="4"/>
                      <a:pt x="6" y="4"/>
                      <a:pt x="7" y="3"/>
                    </a:cubicBezTo>
                    <a:cubicBezTo>
                      <a:pt x="6" y="4"/>
                      <a:pt x="5" y="5"/>
                      <a:pt x="4" y="5"/>
                    </a:cubicBezTo>
                    <a:cubicBezTo>
                      <a:pt x="5" y="4"/>
                      <a:pt x="3" y="5"/>
                      <a:pt x="4" y="4"/>
                    </a:cubicBezTo>
                    <a:cubicBezTo>
                      <a:pt x="4" y="4"/>
                      <a:pt x="5" y="4"/>
                      <a:pt x="5" y="4"/>
                    </a:cubicBezTo>
                    <a:cubicBezTo>
                      <a:pt x="6" y="3"/>
                      <a:pt x="4" y="4"/>
                      <a:pt x="4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4" y="3"/>
                      <a:pt x="5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5" y="1"/>
                      <a:pt x="2" y="2"/>
                    </a:cubicBezTo>
                    <a:cubicBezTo>
                      <a:pt x="5" y="1"/>
                      <a:pt x="1" y="3"/>
                      <a:pt x="2" y="2"/>
                    </a:cubicBezTo>
                    <a:cubicBezTo>
                      <a:pt x="3" y="1"/>
                      <a:pt x="3" y="2"/>
                      <a:pt x="4" y="1"/>
                    </a:cubicBezTo>
                    <a:cubicBezTo>
                      <a:pt x="3" y="2"/>
                      <a:pt x="4" y="1"/>
                      <a:pt x="3" y="1"/>
                    </a:cubicBezTo>
                    <a:cubicBezTo>
                      <a:pt x="5" y="0"/>
                      <a:pt x="3" y="1"/>
                      <a:pt x="5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3" y="0"/>
                      <a:pt x="0" y="1"/>
                      <a:pt x="0" y="2"/>
                    </a:cubicBezTo>
                    <a:cubicBezTo>
                      <a:pt x="1" y="2"/>
                      <a:pt x="2" y="2"/>
                      <a:pt x="1" y="3"/>
                    </a:cubicBezTo>
                    <a:cubicBezTo>
                      <a:pt x="3" y="2"/>
                      <a:pt x="1" y="4"/>
                      <a:pt x="3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2" y="3"/>
                      <a:pt x="3" y="3"/>
                    </a:cubicBezTo>
                    <a:cubicBezTo>
                      <a:pt x="3" y="3"/>
                      <a:pt x="2" y="4"/>
                      <a:pt x="2" y="4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3" y="5"/>
                      <a:pt x="5" y="5"/>
                      <a:pt x="4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7"/>
                      <a:pt x="8" y="5"/>
                      <a:pt x="6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7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6" y="8"/>
                      <a:pt x="6" y="8"/>
                    </a:cubicBezTo>
                    <a:cubicBezTo>
                      <a:pt x="7" y="8"/>
                      <a:pt x="7" y="6"/>
                      <a:pt x="8" y="6"/>
                    </a:cubicBezTo>
                    <a:cubicBezTo>
                      <a:pt x="6" y="7"/>
                      <a:pt x="10" y="4"/>
                      <a:pt x="9" y="4"/>
                    </a:cubicBezTo>
                    <a:cubicBezTo>
                      <a:pt x="8" y="4"/>
                      <a:pt x="8" y="5"/>
                      <a:pt x="7" y="5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26" name="Freeform 222"/>
              <p:cNvSpPr/>
              <p:nvPr/>
            </p:nvSpPr>
            <p:spPr bwMode="auto">
              <a:xfrm>
                <a:off x="719" y="1675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27" name="Freeform 223"/>
              <p:cNvSpPr/>
              <p:nvPr/>
            </p:nvSpPr>
            <p:spPr bwMode="auto">
              <a:xfrm>
                <a:off x="713" y="165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28" name="Rectangle 224"/>
              <p:cNvSpPr>
                <a:spLocks noChangeArrowheads="1"/>
              </p:cNvSpPr>
              <p:nvPr/>
            </p:nvSpPr>
            <p:spPr bwMode="auto">
              <a:xfrm>
                <a:off x="724" y="1675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29" name="Rectangle 225"/>
              <p:cNvSpPr>
                <a:spLocks noChangeArrowheads="1"/>
              </p:cNvSpPr>
              <p:nvPr/>
            </p:nvSpPr>
            <p:spPr bwMode="auto">
              <a:xfrm>
                <a:off x="730" y="1670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30" name="Freeform 226"/>
              <p:cNvSpPr/>
              <p:nvPr/>
            </p:nvSpPr>
            <p:spPr bwMode="auto">
              <a:xfrm>
                <a:off x="705" y="1656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0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31" name="Freeform 227"/>
              <p:cNvSpPr/>
              <p:nvPr/>
            </p:nvSpPr>
            <p:spPr bwMode="auto">
              <a:xfrm>
                <a:off x="710" y="166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32" name="Freeform 228"/>
              <p:cNvSpPr/>
              <p:nvPr/>
            </p:nvSpPr>
            <p:spPr bwMode="auto">
              <a:xfrm>
                <a:off x="702" y="1648"/>
                <a:ext cx="38" cy="44"/>
              </a:xfrm>
              <a:custGeom>
                <a:avLst/>
                <a:gdLst>
                  <a:gd name="T0" fmla="*/ 8 w 14"/>
                  <a:gd name="T1" fmla="*/ 10 h 16"/>
                  <a:gd name="T2" fmla="*/ 7 w 14"/>
                  <a:gd name="T3" fmla="*/ 12 h 16"/>
                  <a:gd name="T4" fmla="*/ 7 w 14"/>
                  <a:gd name="T5" fmla="*/ 13 h 16"/>
                  <a:gd name="T6" fmla="*/ 8 w 14"/>
                  <a:gd name="T7" fmla="*/ 12 h 16"/>
                  <a:gd name="T8" fmla="*/ 12 w 14"/>
                  <a:gd name="T9" fmla="*/ 10 h 16"/>
                  <a:gd name="T10" fmla="*/ 11 w 14"/>
                  <a:gd name="T11" fmla="*/ 9 h 16"/>
                  <a:gd name="T12" fmla="*/ 9 w 14"/>
                  <a:gd name="T13" fmla="*/ 8 h 16"/>
                  <a:gd name="T14" fmla="*/ 10 w 14"/>
                  <a:gd name="T15" fmla="*/ 7 h 16"/>
                  <a:gd name="T16" fmla="*/ 8 w 14"/>
                  <a:gd name="T17" fmla="*/ 8 h 16"/>
                  <a:gd name="T18" fmla="*/ 8 w 14"/>
                  <a:gd name="T19" fmla="*/ 6 h 16"/>
                  <a:gd name="T20" fmla="*/ 5 w 14"/>
                  <a:gd name="T21" fmla="*/ 8 h 16"/>
                  <a:gd name="T22" fmla="*/ 9 w 14"/>
                  <a:gd name="T23" fmla="*/ 6 h 16"/>
                  <a:gd name="T24" fmla="*/ 8 w 14"/>
                  <a:gd name="T25" fmla="*/ 4 h 16"/>
                  <a:gd name="T26" fmla="*/ 7 w 14"/>
                  <a:gd name="T27" fmla="*/ 4 h 16"/>
                  <a:gd name="T28" fmla="*/ 5 w 14"/>
                  <a:gd name="T29" fmla="*/ 4 h 16"/>
                  <a:gd name="T30" fmla="*/ 2 w 14"/>
                  <a:gd name="T31" fmla="*/ 5 h 16"/>
                  <a:gd name="T32" fmla="*/ 6 w 14"/>
                  <a:gd name="T33" fmla="*/ 2 h 16"/>
                  <a:gd name="T34" fmla="*/ 5 w 14"/>
                  <a:gd name="T35" fmla="*/ 2 h 16"/>
                  <a:gd name="T36" fmla="*/ 4 w 14"/>
                  <a:gd name="T37" fmla="*/ 2 h 16"/>
                  <a:gd name="T38" fmla="*/ 3 w 14"/>
                  <a:gd name="T39" fmla="*/ 2 h 16"/>
                  <a:gd name="T40" fmla="*/ 3 w 14"/>
                  <a:gd name="T41" fmla="*/ 2 h 16"/>
                  <a:gd name="T42" fmla="*/ 4 w 14"/>
                  <a:gd name="T43" fmla="*/ 1 h 16"/>
                  <a:gd name="T44" fmla="*/ 1 w 14"/>
                  <a:gd name="T45" fmla="*/ 4 h 16"/>
                  <a:gd name="T46" fmla="*/ 1 w 14"/>
                  <a:gd name="T47" fmla="*/ 5 h 16"/>
                  <a:gd name="T48" fmla="*/ 2 w 14"/>
                  <a:gd name="T49" fmla="*/ 5 h 16"/>
                  <a:gd name="T50" fmla="*/ 2 w 14"/>
                  <a:gd name="T51" fmla="*/ 6 h 16"/>
                  <a:gd name="T52" fmla="*/ 3 w 14"/>
                  <a:gd name="T53" fmla="*/ 7 h 16"/>
                  <a:gd name="T54" fmla="*/ 4 w 14"/>
                  <a:gd name="T55" fmla="*/ 6 h 16"/>
                  <a:gd name="T56" fmla="*/ 3 w 14"/>
                  <a:gd name="T57" fmla="*/ 7 h 16"/>
                  <a:gd name="T58" fmla="*/ 4 w 14"/>
                  <a:gd name="T59" fmla="*/ 7 h 16"/>
                  <a:gd name="T60" fmla="*/ 4 w 14"/>
                  <a:gd name="T61" fmla="*/ 7 h 16"/>
                  <a:gd name="T62" fmla="*/ 5 w 14"/>
                  <a:gd name="T63" fmla="*/ 7 h 16"/>
                  <a:gd name="T64" fmla="*/ 4 w 14"/>
                  <a:gd name="T65" fmla="*/ 8 h 16"/>
                  <a:gd name="T66" fmla="*/ 5 w 14"/>
                  <a:gd name="T67" fmla="*/ 9 h 16"/>
                  <a:gd name="T68" fmla="*/ 6 w 14"/>
                  <a:gd name="T69" fmla="*/ 8 h 16"/>
                  <a:gd name="T70" fmla="*/ 7 w 14"/>
                  <a:gd name="T71" fmla="*/ 8 h 16"/>
                  <a:gd name="T72" fmla="*/ 9 w 14"/>
                  <a:gd name="T73" fmla="*/ 9 h 16"/>
                  <a:gd name="T74" fmla="*/ 9 w 14"/>
                  <a:gd name="T75" fmla="*/ 9 h 16"/>
                  <a:gd name="T76" fmla="*/ 10 w 14"/>
                  <a:gd name="T77" fmla="*/ 11 h 16"/>
                  <a:gd name="T78" fmla="*/ 11 w 14"/>
                  <a:gd name="T79" fmla="*/ 9 h 16"/>
                  <a:gd name="T80" fmla="*/ 9 w 14"/>
                  <a:gd name="T81" fmla="*/ 11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4" h="16">
                    <a:moveTo>
                      <a:pt x="10" y="9"/>
                    </a:moveTo>
                    <a:cubicBezTo>
                      <a:pt x="10" y="9"/>
                      <a:pt x="9" y="9"/>
                      <a:pt x="8" y="10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10"/>
                      <a:pt x="7" y="10"/>
                      <a:pt x="7" y="12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8" y="10"/>
                      <a:pt x="7" y="12"/>
                      <a:pt x="7" y="13"/>
                    </a:cubicBezTo>
                    <a:cubicBezTo>
                      <a:pt x="7" y="13"/>
                      <a:pt x="9" y="11"/>
                      <a:pt x="9" y="11"/>
                    </a:cubicBezTo>
                    <a:cubicBezTo>
                      <a:pt x="9" y="11"/>
                      <a:pt x="9" y="12"/>
                      <a:pt x="8" y="12"/>
                    </a:cubicBezTo>
                    <a:cubicBezTo>
                      <a:pt x="8" y="13"/>
                      <a:pt x="10" y="11"/>
                      <a:pt x="10" y="11"/>
                    </a:cubicBezTo>
                    <a:cubicBezTo>
                      <a:pt x="10" y="12"/>
                      <a:pt x="6" y="16"/>
                      <a:pt x="12" y="10"/>
                    </a:cubicBezTo>
                    <a:cubicBezTo>
                      <a:pt x="11" y="10"/>
                      <a:pt x="10" y="10"/>
                      <a:pt x="12" y="9"/>
                    </a:cubicBezTo>
                    <a:cubicBezTo>
                      <a:pt x="11" y="9"/>
                      <a:pt x="12" y="9"/>
                      <a:pt x="11" y="9"/>
                    </a:cubicBezTo>
                    <a:cubicBezTo>
                      <a:pt x="12" y="8"/>
                      <a:pt x="11" y="8"/>
                      <a:pt x="12" y="8"/>
                    </a:cubicBezTo>
                    <a:cubicBezTo>
                      <a:pt x="9" y="9"/>
                      <a:pt x="13" y="6"/>
                      <a:pt x="9" y="8"/>
                    </a:cubicBezTo>
                    <a:cubicBezTo>
                      <a:pt x="10" y="7"/>
                      <a:pt x="9" y="8"/>
                      <a:pt x="9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1" y="6"/>
                      <a:pt x="8" y="8"/>
                      <a:pt x="10" y="7"/>
                    </a:cubicBezTo>
                    <a:cubicBezTo>
                      <a:pt x="10" y="6"/>
                      <a:pt x="9" y="7"/>
                      <a:pt x="8" y="8"/>
                    </a:cubicBezTo>
                    <a:cubicBezTo>
                      <a:pt x="8" y="7"/>
                      <a:pt x="8" y="7"/>
                      <a:pt x="10" y="5"/>
                    </a:cubicBezTo>
                    <a:cubicBezTo>
                      <a:pt x="8" y="7"/>
                      <a:pt x="9" y="6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6" y="8"/>
                      <a:pt x="5" y="8"/>
                    </a:cubicBezTo>
                    <a:cubicBezTo>
                      <a:pt x="6" y="6"/>
                      <a:pt x="5" y="8"/>
                      <a:pt x="6" y="7"/>
                    </a:cubicBezTo>
                    <a:cubicBezTo>
                      <a:pt x="7" y="6"/>
                      <a:pt x="7" y="6"/>
                      <a:pt x="9" y="6"/>
                    </a:cubicBezTo>
                    <a:cubicBezTo>
                      <a:pt x="9" y="5"/>
                      <a:pt x="8" y="5"/>
                      <a:pt x="7" y="5"/>
                    </a:cubicBezTo>
                    <a:cubicBezTo>
                      <a:pt x="7" y="5"/>
                      <a:pt x="8" y="5"/>
                      <a:pt x="8" y="4"/>
                    </a:cubicBezTo>
                    <a:cubicBezTo>
                      <a:pt x="8" y="4"/>
                      <a:pt x="6" y="6"/>
                      <a:pt x="6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5"/>
                      <a:pt x="7" y="3"/>
                      <a:pt x="6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7" y="2"/>
                      <a:pt x="4" y="5"/>
                      <a:pt x="5" y="3"/>
                    </a:cubicBezTo>
                    <a:cubicBezTo>
                      <a:pt x="4" y="5"/>
                      <a:pt x="3" y="5"/>
                      <a:pt x="2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5" y="3"/>
                      <a:pt x="6" y="2"/>
                    </a:cubicBezTo>
                    <a:cubicBezTo>
                      <a:pt x="5" y="3"/>
                      <a:pt x="5" y="2"/>
                      <a:pt x="4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3" y="4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0" y="3"/>
                      <a:pt x="3" y="2"/>
                      <a:pt x="3" y="2"/>
                    </a:cubicBezTo>
                    <a:cubicBezTo>
                      <a:pt x="4" y="2"/>
                      <a:pt x="6" y="1"/>
                      <a:pt x="6" y="1"/>
                    </a:cubicBezTo>
                    <a:cubicBezTo>
                      <a:pt x="5" y="1"/>
                      <a:pt x="5" y="0"/>
                      <a:pt x="3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3" y="2"/>
                      <a:pt x="4" y="1"/>
                    </a:cubicBezTo>
                    <a:cubicBezTo>
                      <a:pt x="4" y="1"/>
                      <a:pt x="3" y="3"/>
                      <a:pt x="4" y="2"/>
                    </a:cubicBezTo>
                    <a:cubicBezTo>
                      <a:pt x="2" y="3"/>
                      <a:pt x="2" y="3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4"/>
                      <a:pt x="2" y="4"/>
                      <a:pt x="1" y="5"/>
                    </a:cubicBezTo>
                    <a:cubicBezTo>
                      <a:pt x="3" y="4"/>
                      <a:pt x="1" y="6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3" y="5"/>
                      <a:pt x="4" y="4"/>
                      <a:pt x="4" y="4"/>
                    </a:cubicBezTo>
                    <a:cubicBezTo>
                      <a:pt x="3" y="6"/>
                      <a:pt x="4" y="5"/>
                      <a:pt x="3" y="7"/>
                    </a:cubicBezTo>
                    <a:cubicBezTo>
                      <a:pt x="4" y="5"/>
                      <a:pt x="3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4" y="6"/>
                      <a:pt x="4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8"/>
                      <a:pt x="5" y="6"/>
                      <a:pt x="4" y="7"/>
                    </a:cubicBezTo>
                    <a:cubicBezTo>
                      <a:pt x="5" y="7"/>
                      <a:pt x="5" y="7"/>
                      <a:pt x="7" y="5"/>
                    </a:cubicBezTo>
                    <a:cubicBezTo>
                      <a:pt x="6" y="6"/>
                      <a:pt x="5" y="7"/>
                      <a:pt x="5" y="7"/>
                    </a:cubicBezTo>
                    <a:cubicBezTo>
                      <a:pt x="7" y="6"/>
                      <a:pt x="5" y="7"/>
                      <a:pt x="6" y="7"/>
                    </a:cubicBezTo>
                    <a:cubicBezTo>
                      <a:pt x="5" y="8"/>
                      <a:pt x="6" y="7"/>
                      <a:pt x="4" y="8"/>
                    </a:cubicBezTo>
                    <a:cubicBezTo>
                      <a:pt x="4" y="9"/>
                      <a:pt x="6" y="7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8"/>
                      <a:pt x="6" y="8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5" y="9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10"/>
                      <a:pt x="8" y="9"/>
                      <a:pt x="10" y="8"/>
                    </a:cubicBezTo>
                    <a:cubicBezTo>
                      <a:pt x="9" y="8"/>
                      <a:pt x="9" y="9"/>
                      <a:pt x="9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7" y="10"/>
                      <a:pt x="9" y="9"/>
                    </a:cubicBezTo>
                    <a:cubicBezTo>
                      <a:pt x="9" y="9"/>
                      <a:pt x="8" y="10"/>
                      <a:pt x="7" y="10"/>
                    </a:cubicBezTo>
                    <a:cubicBezTo>
                      <a:pt x="10" y="10"/>
                      <a:pt x="6" y="12"/>
                      <a:pt x="10" y="11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0"/>
                      <a:pt x="11" y="9"/>
                      <a:pt x="11" y="9"/>
                    </a:cubicBezTo>
                    <a:cubicBezTo>
                      <a:pt x="12" y="10"/>
                      <a:pt x="10" y="10"/>
                      <a:pt x="11" y="10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14" y="6"/>
                      <a:pt x="8" y="13"/>
                      <a:pt x="10" y="9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33" name="Freeform 229"/>
              <p:cNvSpPr/>
              <p:nvPr/>
            </p:nvSpPr>
            <p:spPr bwMode="auto">
              <a:xfrm>
                <a:off x="721" y="1673"/>
                <a:ext cx="3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34" name="Rectangle 230"/>
              <p:cNvSpPr>
                <a:spLocks noChangeArrowheads="1"/>
              </p:cNvSpPr>
              <p:nvPr/>
            </p:nvSpPr>
            <p:spPr bwMode="auto">
              <a:xfrm>
                <a:off x="724" y="1673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35" name="Freeform 231"/>
              <p:cNvSpPr/>
              <p:nvPr/>
            </p:nvSpPr>
            <p:spPr bwMode="auto">
              <a:xfrm>
                <a:off x="727" y="1670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36" name="Freeform 232"/>
              <p:cNvSpPr/>
              <p:nvPr/>
            </p:nvSpPr>
            <p:spPr bwMode="auto">
              <a:xfrm>
                <a:off x="724" y="1673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37" name="Freeform 233"/>
              <p:cNvSpPr/>
              <p:nvPr/>
            </p:nvSpPr>
            <p:spPr bwMode="auto">
              <a:xfrm>
                <a:off x="700" y="1662"/>
                <a:ext cx="27" cy="22"/>
              </a:xfrm>
              <a:custGeom>
                <a:avLst/>
                <a:gdLst>
                  <a:gd name="T0" fmla="*/ 3 w 10"/>
                  <a:gd name="T1" fmla="*/ 1 h 8"/>
                  <a:gd name="T2" fmla="*/ 2 w 10"/>
                  <a:gd name="T3" fmla="*/ 1 h 8"/>
                  <a:gd name="T4" fmla="*/ 3 w 10"/>
                  <a:gd name="T5" fmla="*/ 0 h 8"/>
                  <a:gd name="T6" fmla="*/ 0 w 10"/>
                  <a:gd name="T7" fmla="*/ 1 h 8"/>
                  <a:gd name="T8" fmla="*/ 4 w 10"/>
                  <a:gd name="T9" fmla="*/ 4 h 8"/>
                  <a:gd name="T10" fmla="*/ 3 w 10"/>
                  <a:gd name="T11" fmla="*/ 4 h 8"/>
                  <a:gd name="T12" fmla="*/ 6 w 10"/>
                  <a:gd name="T13" fmla="*/ 4 h 8"/>
                  <a:gd name="T14" fmla="*/ 4 w 10"/>
                  <a:gd name="T15" fmla="*/ 5 h 8"/>
                  <a:gd name="T16" fmla="*/ 5 w 10"/>
                  <a:gd name="T17" fmla="*/ 6 h 8"/>
                  <a:gd name="T18" fmla="*/ 6 w 10"/>
                  <a:gd name="T19" fmla="*/ 5 h 8"/>
                  <a:gd name="T20" fmla="*/ 6 w 10"/>
                  <a:gd name="T21" fmla="*/ 5 h 8"/>
                  <a:gd name="T22" fmla="*/ 6 w 10"/>
                  <a:gd name="T23" fmla="*/ 5 h 8"/>
                  <a:gd name="T24" fmla="*/ 7 w 10"/>
                  <a:gd name="T25" fmla="*/ 5 h 8"/>
                  <a:gd name="T26" fmla="*/ 6 w 10"/>
                  <a:gd name="T27" fmla="*/ 6 h 8"/>
                  <a:gd name="T28" fmla="*/ 7 w 10"/>
                  <a:gd name="T29" fmla="*/ 5 h 8"/>
                  <a:gd name="T30" fmla="*/ 6 w 10"/>
                  <a:gd name="T31" fmla="*/ 6 h 8"/>
                  <a:gd name="T32" fmla="*/ 8 w 10"/>
                  <a:gd name="T33" fmla="*/ 6 h 8"/>
                  <a:gd name="T34" fmla="*/ 9 w 10"/>
                  <a:gd name="T35" fmla="*/ 5 h 8"/>
                  <a:gd name="T36" fmla="*/ 8 w 10"/>
                  <a:gd name="T37" fmla="*/ 5 h 8"/>
                  <a:gd name="T38" fmla="*/ 8 w 10"/>
                  <a:gd name="T39" fmla="*/ 5 h 8"/>
                  <a:gd name="T40" fmla="*/ 7 w 10"/>
                  <a:gd name="T41" fmla="*/ 5 h 8"/>
                  <a:gd name="T42" fmla="*/ 8 w 10"/>
                  <a:gd name="T43" fmla="*/ 4 h 8"/>
                  <a:gd name="T44" fmla="*/ 9 w 10"/>
                  <a:gd name="T45" fmla="*/ 2 h 8"/>
                  <a:gd name="T46" fmla="*/ 9 w 10"/>
                  <a:gd name="T47" fmla="*/ 2 h 8"/>
                  <a:gd name="T48" fmla="*/ 8 w 10"/>
                  <a:gd name="T49" fmla="*/ 3 h 8"/>
                  <a:gd name="T50" fmla="*/ 8 w 10"/>
                  <a:gd name="T51" fmla="*/ 3 h 8"/>
                  <a:gd name="T52" fmla="*/ 6 w 10"/>
                  <a:gd name="T53" fmla="*/ 5 h 8"/>
                  <a:gd name="T54" fmla="*/ 6 w 10"/>
                  <a:gd name="T55" fmla="*/ 4 h 8"/>
                  <a:gd name="T56" fmla="*/ 7 w 10"/>
                  <a:gd name="T57" fmla="*/ 3 h 8"/>
                  <a:gd name="T58" fmla="*/ 6 w 10"/>
                  <a:gd name="T59" fmla="*/ 4 h 8"/>
                  <a:gd name="T60" fmla="*/ 8 w 10"/>
                  <a:gd name="T61" fmla="*/ 2 h 8"/>
                  <a:gd name="T62" fmla="*/ 6 w 10"/>
                  <a:gd name="T63" fmla="*/ 3 h 8"/>
                  <a:gd name="T64" fmla="*/ 5 w 10"/>
                  <a:gd name="T65" fmla="*/ 2 h 8"/>
                  <a:gd name="T66" fmla="*/ 6 w 10"/>
                  <a:gd name="T67" fmla="*/ 2 h 8"/>
                  <a:gd name="T68" fmla="*/ 5 w 10"/>
                  <a:gd name="T69" fmla="*/ 2 h 8"/>
                  <a:gd name="T70" fmla="*/ 5 w 10"/>
                  <a:gd name="T71" fmla="*/ 1 h 8"/>
                  <a:gd name="T72" fmla="*/ 4 w 10"/>
                  <a:gd name="T73" fmla="*/ 2 h 8"/>
                  <a:gd name="T74" fmla="*/ 4 w 10"/>
                  <a:gd name="T75" fmla="*/ 1 h 8"/>
                  <a:gd name="T76" fmla="*/ 4 w 10"/>
                  <a:gd name="T77" fmla="*/ 1 h 8"/>
                  <a:gd name="T78" fmla="*/ 2 w 10"/>
                  <a:gd name="T79" fmla="*/ 2 h 8"/>
                  <a:gd name="T80" fmla="*/ 3 w 10"/>
                  <a:gd name="T81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" h="8">
                    <a:moveTo>
                      <a:pt x="3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2" y="1"/>
                      <a:pt x="3" y="0"/>
                    </a:cubicBezTo>
                    <a:cubicBezTo>
                      <a:pt x="1" y="1"/>
                      <a:pt x="2" y="0"/>
                      <a:pt x="0" y="1"/>
                    </a:cubicBezTo>
                    <a:cubicBezTo>
                      <a:pt x="2" y="2"/>
                      <a:pt x="1" y="4"/>
                      <a:pt x="4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5" y="3"/>
                      <a:pt x="2" y="6"/>
                      <a:pt x="6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7" y="4"/>
                      <a:pt x="5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5"/>
                      <a:pt x="7" y="5"/>
                    </a:cubicBezTo>
                    <a:cubicBezTo>
                      <a:pt x="7" y="6"/>
                      <a:pt x="6" y="6"/>
                      <a:pt x="6" y="6"/>
                    </a:cubicBezTo>
                    <a:cubicBezTo>
                      <a:pt x="7" y="6"/>
                      <a:pt x="6" y="8"/>
                      <a:pt x="8" y="6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4"/>
                      <a:pt x="8" y="5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6" y="7"/>
                      <a:pt x="8" y="4"/>
                      <a:pt x="7" y="5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10" y="2"/>
                      <a:pt x="7" y="5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8" y="2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7" y="3"/>
                      <a:pt x="6" y="4"/>
                      <a:pt x="6" y="5"/>
                    </a:cubicBezTo>
                    <a:cubicBezTo>
                      <a:pt x="7" y="4"/>
                      <a:pt x="5" y="5"/>
                      <a:pt x="6" y="4"/>
                    </a:cubicBezTo>
                    <a:cubicBezTo>
                      <a:pt x="7" y="4"/>
                      <a:pt x="7" y="4"/>
                      <a:pt x="7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7" y="3"/>
                      <a:pt x="8" y="2"/>
                    </a:cubicBezTo>
                    <a:cubicBezTo>
                      <a:pt x="7" y="3"/>
                      <a:pt x="7" y="3"/>
                      <a:pt x="6" y="3"/>
                    </a:cubicBezTo>
                    <a:cubicBezTo>
                      <a:pt x="7" y="2"/>
                      <a:pt x="6" y="2"/>
                      <a:pt x="5" y="2"/>
                    </a:cubicBezTo>
                    <a:cubicBezTo>
                      <a:pt x="5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4" y="3"/>
                      <a:pt x="4" y="2"/>
                      <a:pt x="5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3"/>
                      <a:pt x="5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1"/>
                      <a:pt x="1" y="2"/>
                      <a:pt x="2" y="2"/>
                    </a:cubicBezTo>
                    <a:cubicBezTo>
                      <a:pt x="3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38" name="Freeform 234"/>
              <p:cNvSpPr/>
              <p:nvPr/>
            </p:nvSpPr>
            <p:spPr bwMode="auto">
              <a:xfrm>
                <a:off x="700" y="1662"/>
                <a:ext cx="5" cy="3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  <a:gd name="T6" fmla="*/ 0 w 2"/>
                  <a:gd name="T7" fmla="*/ 1 h 1"/>
                  <a:gd name="T8" fmla="*/ 1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39" name="Freeform 235"/>
              <p:cNvSpPr/>
              <p:nvPr/>
            </p:nvSpPr>
            <p:spPr bwMode="auto">
              <a:xfrm>
                <a:off x="689" y="1632"/>
                <a:ext cx="35" cy="33"/>
              </a:xfrm>
              <a:custGeom>
                <a:avLst/>
                <a:gdLst>
                  <a:gd name="T0" fmla="*/ 3 w 13"/>
                  <a:gd name="T1" fmla="*/ 5 h 12"/>
                  <a:gd name="T2" fmla="*/ 4 w 13"/>
                  <a:gd name="T3" fmla="*/ 2 h 12"/>
                  <a:gd name="T4" fmla="*/ 1 w 13"/>
                  <a:gd name="T5" fmla="*/ 6 h 12"/>
                  <a:gd name="T6" fmla="*/ 1 w 13"/>
                  <a:gd name="T7" fmla="*/ 7 h 12"/>
                  <a:gd name="T8" fmla="*/ 1 w 13"/>
                  <a:gd name="T9" fmla="*/ 7 h 12"/>
                  <a:gd name="T10" fmla="*/ 2 w 13"/>
                  <a:gd name="T11" fmla="*/ 10 h 12"/>
                  <a:gd name="T12" fmla="*/ 2 w 13"/>
                  <a:gd name="T13" fmla="*/ 10 h 12"/>
                  <a:gd name="T14" fmla="*/ 2 w 13"/>
                  <a:gd name="T15" fmla="*/ 10 h 12"/>
                  <a:gd name="T16" fmla="*/ 2 w 13"/>
                  <a:gd name="T17" fmla="*/ 10 h 12"/>
                  <a:gd name="T18" fmla="*/ 2 w 13"/>
                  <a:gd name="T19" fmla="*/ 10 h 12"/>
                  <a:gd name="T20" fmla="*/ 3 w 13"/>
                  <a:gd name="T21" fmla="*/ 11 h 12"/>
                  <a:gd name="T22" fmla="*/ 3 w 13"/>
                  <a:gd name="T23" fmla="*/ 11 h 12"/>
                  <a:gd name="T24" fmla="*/ 5 w 13"/>
                  <a:gd name="T25" fmla="*/ 11 h 12"/>
                  <a:gd name="T26" fmla="*/ 3 w 13"/>
                  <a:gd name="T27" fmla="*/ 12 h 12"/>
                  <a:gd name="T28" fmla="*/ 5 w 13"/>
                  <a:gd name="T29" fmla="*/ 11 h 12"/>
                  <a:gd name="T30" fmla="*/ 4 w 13"/>
                  <a:gd name="T31" fmla="*/ 11 h 12"/>
                  <a:gd name="T32" fmla="*/ 5 w 13"/>
                  <a:gd name="T33" fmla="*/ 11 h 12"/>
                  <a:gd name="T34" fmla="*/ 5 w 13"/>
                  <a:gd name="T35" fmla="*/ 11 h 12"/>
                  <a:gd name="T36" fmla="*/ 5 w 13"/>
                  <a:gd name="T37" fmla="*/ 10 h 12"/>
                  <a:gd name="T38" fmla="*/ 3 w 13"/>
                  <a:gd name="T39" fmla="*/ 11 h 12"/>
                  <a:gd name="T40" fmla="*/ 5 w 13"/>
                  <a:gd name="T41" fmla="*/ 10 h 12"/>
                  <a:gd name="T42" fmla="*/ 5 w 13"/>
                  <a:gd name="T43" fmla="*/ 9 h 12"/>
                  <a:gd name="T44" fmla="*/ 5 w 13"/>
                  <a:gd name="T45" fmla="*/ 9 h 12"/>
                  <a:gd name="T46" fmla="*/ 4 w 13"/>
                  <a:gd name="T47" fmla="*/ 10 h 12"/>
                  <a:gd name="T48" fmla="*/ 5 w 13"/>
                  <a:gd name="T49" fmla="*/ 9 h 12"/>
                  <a:gd name="T50" fmla="*/ 4 w 13"/>
                  <a:gd name="T51" fmla="*/ 9 h 12"/>
                  <a:gd name="T52" fmla="*/ 7 w 13"/>
                  <a:gd name="T53" fmla="*/ 4 h 12"/>
                  <a:gd name="T54" fmla="*/ 9 w 13"/>
                  <a:gd name="T55" fmla="*/ 6 h 12"/>
                  <a:gd name="T56" fmla="*/ 11 w 13"/>
                  <a:gd name="T57" fmla="*/ 5 h 12"/>
                  <a:gd name="T58" fmla="*/ 10 w 13"/>
                  <a:gd name="T59" fmla="*/ 6 h 12"/>
                  <a:gd name="T60" fmla="*/ 9 w 13"/>
                  <a:gd name="T61" fmla="*/ 6 h 12"/>
                  <a:gd name="T62" fmla="*/ 11 w 13"/>
                  <a:gd name="T63" fmla="*/ 3 h 12"/>
                  <a:gd name="T64" fmla="*/ 12 w 13"/>
                  <a:gd name="T65" fmla="*/ 5 h 12"/>
                  <a:gd name="T66" fmla="*/ 3 w 13"/>
                  <a:gd name="T67" fmla="*/ 5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3" h="12">
                    <a:moveTo>
                      <a:pt x="3" y="5"/>
                    </a:moveTo>
                    <a:cubicBezTo>
                      <a:pt x="4" y="3"/>
                      <a:pt x="4" y="3"/>
                      <a:pt x="4" y="2"/>
                    </a:cubicBezTo>
                    <a:cubicBezTo>
                      <a:pt x="2" y="3"/>
                      <a:pt x="2" y="5"/>
                      <a:pt x="1" y="6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8"/>
                      <a:pt x="0" y="4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2" y="12"/>
                      <a:pt x="4" y="11"/>
                      <a:pt x="5" y="11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4" y="11"/>
                      <a:pt x="3" y="12"/>
                      <a:pt x="5" y="11"/>
                    </a:cubicBezTo>
                    <a:cubicBezTo>
                      <a:pt x="5" y="11"/>
                      <a:pt x="4" y="12"/>
                      <a:pt x="4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6" y="9"/>
                      <a:pt x="3" y="12"/>
                      <a:pt x="3" y="11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9"/>
                      <a:pt x="4" y="10"/>
                      <a:pt x="5" y="9"/>
                    </a:cubicBezTo>
                    <a:cubicBezTo>
                      <a:pt x="5" y="9"/>
                      <a:pt x="4" y="9"/>
                      <a:pt x="5" y="9"/>
                    </a:cubicBezTo>
                    <a:cubicBezTo>
                      <a:pt x="5" y="9"/>
                      <a:pt x="4" y="10"/>
                      <a:pt x="4" y="10"/>
                    </a:cubicBezTo>
                    <a:cubicBezTo>
                      <a:pt x="2" y="10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3" y="11"/>
                      <a:pt x="3" y="2"/>
                      <a:pt x="7" y="4"/>
                    </a:cubicBezTo>
                    <a:cubicBezTo>
                      <a:pt x="11" y="5"/>
                      <a:pt x="10" y="6"/>
                      <a:pt x="9" y="6"/>
                    </a:cubicBezTo>
                    <a:cubicBezTo>
                      <a:pt x="10" y="5"/>
                      <a:pt x="12" y="5"/>
                      <a:pt x="11" y="5"/>
                    </a:cubicBezTo>
                    <a:cubicBezTo>
                      <a:pt x="11" y="5"/>
                      <a:pt x="11" y="6"/>
                      <a:pt x="10" y="6"/>
                    </a:cubicBezTo>
                    <a:cubicBezTo>
                      <a:pt x="10" y="6"/>
                      <a:pt x="9" y="6"/>
                      <a:pt x="9" y="6"/>
                    </a:cubicBezTo>
                    <a:cubicBezTo>
                      <a:pt x="10" y="5"/>
                      <a:pt x="11" y="4"/>
                      <a:pt x="11" y="3"/>
                    </a:cubicBezTo>
                    <a:cubicBezTo>
                      <a:pt x="13" y="4"/>
                      <a:pt x="13" y="5"/>
                      <a:pt x="12" y="5"/>
                    </a:cubicBezTo>
                    <a:cubicBezTo>
                      <a:pt x="10" y="7"/>
                      <a:pt x="11" y="0"/>
                      <a:pt x="3" y="5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40" name="Freeform 236"/>
              <p:cNvSpPr/>
              <p:nvPr/>
            </p:nvSpPr>
            <p:spPr bwMode="auto">
              <a:xfrm>
                <a:off x="700" y="1635"/>
                <a:ext cx="13" cy="2"/>
              </a:xfrm>
              <a:custGeom>
                <a:avLst/>
                <a:gdLst>
                  <a:gd name="T0" fmla="*/ 4 w 5"/>
                  <a:gd name="T1" fmla="*/ 0 h 1"/>
                  <a:gd name="T2" fmla="*/ 0 w 5"/>
                  <a:gd name="T3" fmla="*/ 1 h 1"/>
                  <a:gd name="T4" fmla="*/ 5 w 5"/>
                  <a:gd name="T5" fmla="*/ 1 h 1"/>
                  <a:gd name="T6" fmla="*/ 4 w 5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1">
                    <a:moveTo>
                      <a:pt x="4" y="0"/>
                    </a:moveTo>
                    <a:cubicBezTo>
                      <a:pt x="2" y="0"/>
                      <a:pt x="1" y="1"/>
                      <a:pt x="0" y="1"/>
                    </a:cubicBezTo>
                    <a:cubicBezTo>
                      <a:pt x="4" y="0"/>
                      <a:pt x="5" y="1"/>
                      <a:pt x="5" y="1"/>
                    </a:cubicBezTo>
                    <a:cubicBezTo>
                      <a:pt x="5" y="1"/>
                      <a:pt x="5" y="1"/>
                      <a:pt x="4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41" name="Freeform 237"/>
              <p:cNvSpPr/>
              <p:nvPr/>
            </p:nvSpPr>
            <p:spPr bwMode="auto">
              <a:xfrm>
                <a:off x="672" y="1684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2 h 2"/>
                  <a:gd name="T4" fmla="*/ 3 w 3"/>
                  <a:gd name="T5" fmla="*/ 0 h 2"/>
                  <a:gd name="T6" fmla="*/ 3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0" y="2"/>
                    </a:lnTo>
                    <a:lnTo>
                      <a:pt x="3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42" name="Freeform 238"/>
              <p:cNvSpPr/>
              <p:nvPr/>
            </p:nvSpPr>
            <p:spPr bwMode="auto">
              <a:xfrm>
                <a:off x="670" y="1684"/>
                <a:ext cx="8" cy="13"/>
              </a:xfrm>
              <a:custGeom>
                <a:avLst/>
                <a:gdLst>
                  <a:gd name="T0" fmla="*/ 0 w 3"/>
                  <a:gd name="T1" fmla="*/ 5 h 5"/>
                  <a:gd name="T2" fmla="*/ 1 w 3"/>
                  <a:gd name="T3" fmla="*/ 5 h 5"/>
                  <a:gd name="T4" fmla="*/ 3 w 3"/>
                  <a:gd name="T5" fmla="*/ 0 h 5"/>
                  <a:gd name="T6" fmla="*/ 1 w 3"/>
                  <a:gd name="T7" fmla="*/ 3 h 5"/>
                  <a:gd name="T8" fmla="*/ 2 w 3"/>
                  <a:gd name="T9" fmla="*/ 2 h 5"/>
                  <a:gd name="T10" fmla="*/ 0 w 3"/>
                  <a:gd name="T11" fmla="*/ 4 h 5"/>
                  <a:gd name="T12" fmla="*/ 1 w 3"/>
                  <a:gd name="T13" fmla="*/ 4 h 5"/>
                  <a:gd name="T14" fmla="*/ 0 w 3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0" y="5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2" y="2"/>
                      <a:pt x="2" y="3"/>
                      <a:pt x="3" y="0"/>
                    </a:cubicBezTo>
                    <a:cubicBezTo>
                      <a:pt x="2" y="1"/>
                      <a:pt x="1" y="1"/>
                      <a:pt x="1" y="3"/>
                    </a:cubicBezTo>
                    <a:cubicBezTo>
                      <a:pt x="1" y="3"/>
                      <a:pt x="2" y="1"/>
                      <a:pt x="2" y="2"/>
                    </a:cubicBezTo>
                    <a:cubicBezTo>
                      <a:pt x="1" y="3"/>
                      <a:pt x="1" y="3"/>
                      <a:pt x="0" y="4"/>
                    </a:cubicBezTo>
                    <a:cubicBezTo>
                      <a:pt x="0" y="5"/>
                      <a:pt x="1" y="3"/>
                      <a:pt x="1" y="4"/>
                    </a:cubicBez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43" name="Freeform 239"/>
              <p:cNvSpPr/>
              <p:nvPr/>
            </p:nvSpPr>
            <p:spPr bwMode="auto">
              <a:xfrm>
                <a:off x="672" y="1689"/>
                <a:ext cx="3" cy="6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44" name="Freeform 240"/>
              <p:cNvSpPr/>
              <p:nvPr/>
            </p:nvSpPr>
            <p:spPr bwMode="auto">
              <a:xfrm>
                <a:off x="675" y="1686"/>
                <a:ext cx="3" cy="6"/>
              </a:xfrm>
              <a:custGeom>
                <a:avLst/>
                <a:gdLst>
                  <a:gd name="T0" fmla="*/ 0 w 1"/>
                  <a:gd name="T1" fmla="*/ 1 h 2"/>
                  <a:gd name="T2" fmla="*/ 0 w 1"/>
                  <a:gd name="T3" fmla="*/ 2 h 2"/>
                  <a:gd name="T4" fmla="*/ 1 w 1"/>
                  <a:gd name="T5" fmla="*/ 0 h 2"/>
                  <a:gd name="T6" fmla="*/ 0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45" name="Freeform 241"/>
              <p:cNvSpPr/>
              <p:nvPr/>
            </p:nvSpPr>
            <p:spPr bwMode="auto">
              <a:xfrm>
                <a:off x="678" y="168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46" name="Freeform 242"/>
              <p:cNvSpPr/>
              <p:nvPr/>
            </p:nvSpPr>
            <p:spPr bwMode="auto">
              <a:xfrm>
                <a:off x="672" y="1689"/>
                <a:ext cx="9" cy="8"/>
              </a:xfrm>
              <a:custGeom>
                <a:avLst/>
                <a:gdLst>
                  <a:gd name="T0" fmla="*/ 2 w 3"/>
                  <a:gd name="T1" fmla="*/ 0 h 3"/>
                  <a:gd name="T2" fmla="*/ 2 w 3"/>
                  <a:gd name="T3" fmla="*/ 0 h 3"/>
                  <a:gd name="T4" fmla="*/ 2 w 3"/>
                  <a:gd name="T5" fmla="*/ 0 h 3"/>
                  <a:gd name="T6" fmla="*/ 1 w 3"/>
                  <a:gd name="T7" fmla="*/ 2 h 3"/>
                  <a:gd name="T8" fmla="*/ 1 w 3"/>
                  <a:gd name="T9" fmla="*/ 2 h 3"/>
                  <a:gd name="T10" fmla="*/ 0 w 3"/>
                  <a:gd name="T11" fmla="*/ 3 h 3"/>
                  <a:gd name="T12" fmla="*/ 2 w 3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2"/>
                      <a:pt x="1" y="2"/>
                    </a:cubicBezTo>
                    <a:cubicBezTo>
                      <a:pt x="1" y="2"/>
                      <a:pt x="1" y="1"/>
                      <a:pt x="1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47" name="Freeform 243"/>
              <p:cNvSpPr/>
              <p:nvPr/>
            </p:nvSpPr>
            <p:spPr bwMode="auto">
              <a:xfrm>
                <a:off x="678" y="1689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48" name="Freeform 244"/>
              <p:cNvSpPr/>
              <p:nvPr/>
            </p:nvSpPr>
            <p:spPr bwMode="auto">
              <a:xfrm>
                <a:off x="675" y="1689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0 h 3"/>
                  <a:gd name="T4" fmla="*/ 0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49" name="Freeform 245"/>
              <p:cNvSpPr/>
              <p:nvPr/>
            </p:nvSpPr>
            <p:spPr bwMode="auto">
              <a:xfrm>
                <a:off x="672" y="1689"/>
                <a:ext cx="9" cy="11"/>
              </a:xfrm>
              <a:custGeom>
                <a:avLst/>
                <a:gdLst>
                  <a:gd name="T0" fmla="*/ 3 w 3"/>
                  <a:gd name="T1" fmla="*/ 1 h 4"/>
                  <a:gd name="T2" fmla="*/ 2 w 3"/>
                  <a:gd name="T3" fmla="*/ 2 h 4"/>
                  <a:gd name="T4" fmla="*/ 0 w 3"/>
                  <a:gd name="T5" fmla="*/ 4 h 4"/>
                  <a:gd name="T6" fmla="*/ 1 w 3"/>
                  <a:gd name="T7" fmla="*/ 3 h 4"/>
                  <a:gd name="T8" fmla="*/ 3 w 3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1"/>
                    </a:moveTo>
                    <a:cubicBezTo>
                      <a:pt x="2" y="2"/>
                      <a:pt x="3" y="0"/>
                      <a:pt x="2" y="2"/>
                    </a:cubicBezTo>
                    <a:cubicBezTo>
                      <a:pt x="2" y="2"/>
                      <a:pt x="1" y="3"/>
                      <a:pt x="0" y="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2" y="2"/>
                      <a:pt x="3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50" name="Freeform 246"/>
              <p:cNvSpPr/>
              <p:nvPr/>
            </p:nvSpPr>
            <p:spPr bwMode="auto">
              <a:xfrm>
                <a:off x="672" y="170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51" name="Freeform 247"/>
              <p:cNvSpPr/>
              <p:nvPr/>
            </p:nvSpPr>
            <p:spPr bwMode="auto">
              <a:xfrm>
                <a:off x="670" y="1695"/>
                <a:ext cx="11" cy="10"/>
              </a:xfrm>
              <a:custGeom>
                <a:avLst/>
                <a:gdLst>
                  <a:gd name="T0" fmla="*/ 4 w 4"/>
                  <a:gd name="T1" fmla="*/ 1 h 4"/>
                  <a:gd name="T2" fmla="*/ 2 w 4"/>
                  <a:gd name="T3" fmla="*/ 2 h 4"/>
                  <a:gd name="T4" fmla="*/ 3 w 4"/>
                  <a:gd name="T5" fmla="*/ 1 h 4"/>
                  <a:gd name="T6" fmla="*/ 2 w 4"/>
                  <a:gd name="T7" fmla="*/ 2 h 4"/>
                  <a:gd name="T8" fmla="*/ 4 w 4"/>
                  <a:gd name="T9" fmla="*/ 0 h 4"/>
                  <a:gd name="T10" fmla="*/ 2 w 4"/>
                  <a:gd name="T11" fmla="*/ 1 h 4"/>
                  <a:gd name="T12" fmla="*/ 3 w 4"/>
                  <a:gd name="T13" fmla="*/ 0 h 4"/>
                  <a:gd name="T14" fmla="*/ 2 w 4"/>
                  <a:gd name="T15" fmla="*/ 2 h 4"/>
                  <a:gd name="T16" fmla="*/ 2 w 4"/>
                  <a:gd name="T17" fmla="*/ 2 h 4"/>
                  <a:gd name="T18" fmla="*/ 1 w 4"/>
                  <a:gd name="T19" fmla="*/ 3 h 4"/>
                  <a:gd name="T20" fmla="*/ 0 w 4"/>
                  <a:gd name="T21" fmla="*/ 4 h 4"/>
                  <a:gd name="T22" fmla="*/ 4 w 4"/>
                  <a:gd name="T23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3" y="2"/>
                      <a:pt x="3" y="1"/>
                      <a:pt x="3" y="1"/>
                    </a:cubicBezTo>
                    <a:cubicBezTo>
                      <a:pt x="3" y="1"/>
                      <a:pt x="2" y="2"/>
                      <a:pt x="2" y="2"/>
                    </a:cubicBezTo>
                    <a:cubicBezTo>
                      <a:pt x="4" y="0"/>
                      <a:pt x="3" y="2"/>
                      <a:pt x="4" y="0"/>
                    </a:cubicBezTo>
                    <a:cubicBezTo>
                      <a:pt x="4" y="0"/>
                      <a:pt x="4" y="0"/>
                      <a:pt x="2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3" y="1"/>
                      <a:pt x="2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0" y="4"/>
                      <a:pt x="0" y="4"/>
                    </a:cubicBezTo>
                    <a:cubicBezTo>
                      <a:pt x="1" y="4"/>
                      <a:pt x="3" y="2"/>
                      <a:pt x="4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52" name="Freeform 248"/>
              <p:cNvSpPr/>
              <p:nvPr/>
            </p:nvSpPr>
            <p:spPr bwMode="auto">
              <a:xfrm>
                <a:off x="675" y="1703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0 w 3"/>
                  <a:gd name="T3" fmla="*/ 2 h 2"/>
                  <a:gd name="T4" fmla="*/ 3 w 3"/>
                  <a:gd name="T5" fmla="*/ 0 h 2"/>
                  <a:gd name="T6" fmla="*/ 0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0" y="2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53" name="Freeform 249"/>
              <p:cNvSpPr/>
              <p:nvPr/>
            </p:nvSpPr>
            <p:spPr bwMode="auto">
              <a:xfrm>
                <a:off x="672" y="1697"/>
                <a:ext cx="11" cy="11"/>
              </a:xfrm>
              <a:custGeom>
                <a:avLst/>
                <a:gdLst>
                  <a:gd name="T0" fmla="*/ 4 w 4"/>
                  <a:gd name="T1" fmla="*/ 1 h 4"/>
                  <a:gd name="T2" fmla="*/ 3 w 4"/>
                  <a:gd name="T3" fmla="*/ 1 h 4"/>
                  <a:gd name="T4" fmla="*/ 3 w 4"/>
                  <a:gd name="T5" fmla="*/ 0 h 4"/>
                  <a:gd name="T6" fmla="*/ 2 w 4"/>
                  <a:gd name="T7" fmla="*/ 2 h 4"/>
                  <a:gd name="T8" fmla="*/ 3 w 4"/>
                  <a:gd name="T9" fmla="*/ 1 h 4"/>
                  <a:gd name="T10" fmla="*/ 1 w 4"/>
                  <a:gd name="T11" fmla="*/ 3 h 4"/>
                  <a:gd name="T12" fmla="*/ 1 w 4"/>
                  <a:gd name="T13" fmla="*/ 3 h 4"/>
                  <a:gd name="T14" fmla="*/ 2 w 4"/>
                  <a:gd name="T15" fmla="*/ 3 h 4"/>
                  <a:gd name="T16" fmla="*/ 2 w 4"/>
                  <a:gd name="T17" fmla="*/ 2 h 4"/>
                  <a:gd name="T18" fmla="*/ 3 w 4"/>
                  <a:gd name="T19" fmla="*/ 2 h 4"/>
                  <a:gd name="T20" fmla="*/ 4 w 4"/>
                  <a:gd name="T21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1"/>
                      <a:pt x="2" y="1"/>
                      <a:pt x="2" y="2"/>
                    </a:cubicBezTo>
                    <a:cubicBezTo>
                      <a:pt x="1" y="3"/>
                      <a:pt x="3" y="1"/>
                      <a:pt x="3" y="1"/>
                    </a:cubicBezTo>
                    <a:cubicBezTo>
                      <a:pt x="3" y="2"/>
                      <a:pt x="2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4"/>
                      <a:pt x="1" y="3"/>
                      <a:pt x="2" y="3"/>
                    </a:cubicBezTo>
                    <a:cubicBezTo>
                      <a:pt x="2" y="3"/>
                      <a:pt x="3" y="2"/>
                      <a:pt x="2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54" name="Freeform 250"/>
              <p:cNvSpPr/>
              <p:nvPr/>
            </p:nvSpPr>
            <p:spPr bwMode="auto">
              <a:xfrm>
                <a:off x="681" y="1697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55" name="Freeform 251"/>
              <p:cNvSpPr/>
              <p:nvPr/>
            </p:nvSpPr>
            <p:spPr bwMode="auto">
              <a:xfrm>
                <a:off x="678" y="170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56" name="Freeform 252"/>
              <p:cNvSpPr/>
              <p:nvPr/>
            </p:nvSpPr>
            <p:spPr bwMode="auto">
              <a:xfrm>
                <a:off x="683" y="1700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57" name="Freeform 253"/>
              <p:cNvSpPr/>
              <p:nvPr/>
            </p:nvSpPr>
            <p:spPr bwMode="auto">
              <a:xfrm>
                <a:off x="675" y="1700"/>
                <a:ext cx="33" cy="19"/>
              </a:xfrm>
              <a:custGeom>
                <a:avLst/>
                <a:gdLst>
                  <a:gd name="T0" fmla="*/ 10 w 12"/>
                  <a:gd name="T1" fmla="*/ 2 h 7"/>
                  <a:gd name="T2" fmla="*/ 10 w 12"/>
                  <a:gd name="T3" fmla="*/ 3 h 7"/>
                  <a:gd name="T4" fmla="*/ 8 w 12"/>
                  <a:gd name="T5" fmla="*/ 3 h 7"/>
                  <a:gd name="T6" fmla="*/ 7 w 12"/>
                  <a:gd name="T7" fmla="*/ 5 h 7"/>
                  <a:gd name="T8" fmla="*/ 8 w 12"/>
                  <a:gd name="T9" fmla="*/ 5 h 7"/>
                  <a:gd name="T10" fmla="*/ 7 w 12"/>
                  <a:gd name="T11" fmla="*/ 6 h 7"/>
                  <a:gd name="T12" fmla="*/ 7 w 12"/>
                  <a:gd name="T13" fmla="*/ 5 h 7"/>
                  <a:gd name="T14" fmla="*/ 6 w 12"/>
                  <a:gd name="T15" fmla="*/ 5 h 7"/>
                  <a:gd name="T16" fmla="*/ 5 w 12"/>
                  <a:gd name="T17" fmla="*/ 2 h 7"/>
                  <a:gd name="T18" fmla="*/ 3 w 12"/>
                  <a:gd name="T19" fmla="*/ 3 h 7"/>
                  <a:gd name="T20" fmla="*/ 4 w 12"/>
                  <a:gd name="T21" fmla="*/ 2 h 7"/>
                  <a:gd name="T22" fmla="*/ 4 w 12"/>
                  <a:gd name="T23" fmla="*/ 2 h 7"/>
                  <a:gd name="T24" fmla="*/ 4 w 12"/>
                  <a:gd name="T25" fmla="*/ 1 h 7"/>
                  <a:gd name="T26" fmla="*/ 2 w 12"/>
                  <a:gd name="T27" fmla="*/ 2 h 7"/>
                  <a:gd name="T28" fmla="*/ 4 w 12"/>
                  <a:gd name="T29" fmla="*/ 0 h 7"/>
                  <a:gd name="T30" fmla="*/ 2 w 12"/>
                  <a:gd name="T31" fmla="*/ 1 h 7"/>
                  <a:gd name="T32" fmla="*/ 1 w 12"/>
                  <a:gd name="T33" fmla="*/ 2 h 7"/>
                  <a:gd name="T34" fmla="*/ 0 w 12"/>
                  <a:gd name="T35" fmla="*/ 3 h 7"/>
                  <a:gd name="T36" fmla="*/ 4 w 12"/>
                  <a:gd name="T37" fmla="*/ 3 h 7"/>
                  <a:gd name="T38" fmla="*/ 3 w 12"/>
                  <a:gd name="T39" fmla="*/ 3 h 7"/>
                  <a:gd name="T40" fmla="*/ 2 w 12"/>
                  <a:gd name="T41" fmla="*/ 5 h 7"/>
                  <a:gd name="T42" fmla="*/ 5 w 12"/>
                  <a:gd name="T43" fmla="*/ 4 h 7"/>
                  <a:gd name="T44" fmla="*/ 4 w 12"/>
                  <a:gd name="T45" fmla="*/ 5 h 7"/>
                  <a:gd name="T46" fmla="*/ 5 w 12"/>
                  <a:gd name="T47" fmla="*/ 5 h 7"/>
                  <a:gd name="T48" fmla="*/ 4 w 12"/>
                  <a:gd name="T49" fmla="*/ 6 h 7"/>
                  <a:gd name="T50" fmla="*/ 6 w 12"/>
                  <a:gd name="T51" fmla="*/ 5 h 7"/>
                  <a:gd name="T52" fmla="*/ 3 w 12"/>
                  <a:gd name="T53" fmla="*/ 7 h 7"/>
                  <a:gd name="T54" fmla="*/ 4 w 12"/>
                  <a:gd name="T55" fmla="*/ 6 h 7"/>
                  <a:gd name="T56" fmla="*/ 5 w 12"/>
                  <a:gd name="T57" fmla="*/ 6 h 7"/>
                  <a:gd name="T58" fmla="*/ 3 w 12"/>
                  <a:gd name="T59" fmla="*/ 7 h 7"/>
                  <a:gd name="T60" fmla="*/ 5 w 12"/>
                  <a:gd name="T61" fmla="*/ 7 h 7"/>
                  <a:gd name="T62" fmla="*/ 6 w 12"/>
                  <a:gd name="T63" fmla="*/ 6 h 7"/>
                  <a:gd name="T64" fmla="*/ 6 w 12"/>
                  <a:gd name="T65" fmla="*/ 7 h 7"/>
                  <a:gd name="T66" fmla="*/ 9 w 12"/>
                  <a:gd name="T67" fmla="*/ 4 h 7"/>
                  <a:gd name="T68" fmla="*/ 11 w 12"/>
                  <a:gd name="T69" fmla="*/ 2 h 7"/>
                  <a:gd name="T70" fmla="*/ 11 w 12"/>
                  <a:gd name="T71" fmla="*/ 1 h 7"/>
                  <a:gd name="T72" fmla="*/ 9 w 12"/>
                  <a:gd name="T73" fmla="*/ 3 h 7"/>
                  <a:gd name="T74" fmla="*/ 10 w 12"/>
                  <a:gd name="T75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" h="7">
                    <a:moveTo>
                      <a:pt x="10" y="2"/>
                    </a:moveTo>
                    <a:cubicBezTo>
                      <a:pt x="10" y="2"/>
                      <a:pt x="9" y="3"/>
                      <a:pt x="10" y="3"/>
                    </a:cubicBezTo>
                    <a:cubicBezTo>
                      <a:pt x="9" y="3"/>
                      <a:pt x="9" y="3"/>
                      <a:pt x="8" y="3"/>
                    </a:cubicBezTo>
                    <a:cubicBezTo>
                      <a:pt x="8" y="4"/>
                      <a:pt x="8" y="4"/>
                      <a:pt x="7" y="5"/>
                    </a:cubicBezTo>
                    <a:cubicBezTo>
                      <a:pt x="7" y="5"/>
                      <a:pt x="8" y="4"/>
                      <a:pt x="8" y="5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9" y="5"/>
                      <a:pt x="6" y="7"/>
                      <a:pt x="7" y="5"/>
                    </a:cubicBezTo>
                    <a:cubicBezTo>
                      <a:pt x="7" y="5"/>
                      <a:pt x="7" y="5"/>
                      <a:pt x="6" y="5"/>
                    </a:cubicBezTo>
                    <a:cubicBezTo>
                      <a:pt x="6" y="4"/>
                      <a:pt x="5" y="3"/>
                      <a:pt x="5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2"/>
                      <a:pt x="3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6" y="1"/>
                      <a:pt x="4" y="1"/>
                      <a:pt x="4" y="1"/>
                    </a:cubicBezTo>
                    <a:cubicBezTo>
                      <a:pt x="4" y="1"/>
                      <a:pt x="2" y="2"/>
                      <a:pt x="2" y="2"/>
                    </a:cubicBezTo>
                    <a:cubicBezTo>
                      <a:pt x="4" y="1"/>
                      <a:pt x="2" y="2"/>
                      <a:pt x="4" y="0"/>
                    </a:cubicBezTo>
                    <a:cubicBezTo>
                      <a:pt x="4" y="0"/>
                      <a:pt x="2" y="2"/>
                      <a:pt x="2" y="1"/>
                    </a:cubicBezTo>
                    <a:cubicBezTo>
                      <a:pt x="1" y="2"/>
                      <a:pt x="2" y="2"/>
                      <a:pt x="1" y="2"/>
                    </a:cubicBezTo>
                    <a:cubicBezTo>
                      <a:pt x="0" y="3"/>
                      <a:pt x="2" y="2"/>
                      <a:pt x="0" y="3"/>
                    </a:cubicBezTo>
                    <a:cubicBezTo>
                      <a:pt x="0" y="3"/>
                      <a:pt x="3" y="3"/>
                      <a:pt x="4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4" y="4"/>
                      <a:pt x="2" y="5"/>
                    </a:cubicBezTo>
                    <a:cubicBezTo>
                      <a:pt x="4" y="4"/>
                      <a:pt x="2" y="6"/>
                      <a:pt x="5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5" y="5"/>
                      <a:pt x="5" y="5"/>
                      <a:pt x="6" y="5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5" y="6"/>
                      <a:pt x="5" y="6"/>
                    </a:cubicBezTo>
                    <a:cubicBezTo>
                      <a:pt x="6" y="6"/>
                      <a:pt x="4" y="7"/>
                      <a:pt x="3" y="7"/>
                    </a:cubicBezTo>
                    <a:cubicBezTo>
                      <a:pt x="3" y="7"/>
                      <a:pt x="6" y="6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7"/>
                    </a:cubicBezTo>
                    <a:cubicBezTo>
                      <a:pt x="12" y="2"/>
                      <a:pt x="8" y="5"/>
                      <a:pt x="9" y="4"/>
                    </a:cubicBezTo>
                    <a:cubicBezTo>
                      <a:pt x="10" y="2"/>
                      <a:pt x="10" y="3"/>
                      <a:pt x="11" y="2"/>
                    </a:cubicBezTo>
                    <a:cubicBezTo>
                      <a:pt x="11" y="2"/>
                      <a:pt x="11" y="2"/>
                      <a:pt x="11" y="1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10" y="2"/>
                      <a:pt x="10" y="2"/>
                      <a:pt x="10" y="2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58" name="Rectangle 254"/>
              <p:cNvSpPr>
                <a:spLocks noChangeArrowheads="1"/>
              </p:cNvSpPr>
              <p:nvPr/>
            </p:nvSpPr>
            <p:spPr bwMode="auto">
              <a:xfrm>
                <a:off x="705" y="1703"/>
                <a:ext cx="3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59" name="Freeform 255"/>
              <p:cNvSpPr/>
              <p:nvPr/>
            </p:nvSpPr>
            <p:spPr bwMode="auto">
              <a:xfrm>
                <a:off x="702" y="1703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60" name="Freeform 256"/>
              <p:cNvSpPr/>
              <p:nvPr/>
            </p:nvSpPr>
            <p:spPr bwMode="auto">
              <a:xfrm>
                <a:off x="694" y="1714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61" name="Freeform 257"/>
              <p:cNvSpPr/>
              <p:nvPr/>
            </p:nvSpPr>
            <p:spPr bwMode="auto">
              <a:xfrm>
                <a:off x="681" y="1719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62" name="Freeform 258"/>
              <p:cNvSpPr/>
              <p:nvPr/>
            </p:nvSpPr>
            <p:spPr bwMode="auto">
              <a:xfrm>
                <a:off x="681" y="1714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63" name="Rectangle 259"/>
              <p:cNvSpPr>
                <a:spLocks noChangeArrowheads="1"/>
              </p:cNvSpPr>
              <p:nvPr/>
            </p:nvSpPr>
            <p:spPr bwMode="auto">
              <a:xfrm>
                <a:off x="705" y="1703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64" name="Freeform 260"/>
              <p:cNvSpPr/>
              <p:nvPr/>
            </p:nvSpPr>
            <p:spPr bwMode="auto">
              <a:xfrm>
                <a:off x="681" y="1697"/>
                <a:ext cx="21" cy="17"/>
              </a:xfrm>
              <a:custGeom>
                <a:avLst/>
                <a:gdLst>
                  <a:gd name="T0" fmla="*/ 1 w 8"/>
                  <a:gd name="T1" fmla="*/ 3 h 6"/>
                  <a:gd name="T2" fmla="*/ 1 w 8"/>
                  <a:gd name="T3" fmla="*/ 4 h 6"/>
                  <a:gd name="T4" fmla="*/ 4 w 8"/>
                  <a:gd name="T5" fmla="*/ 2 h 6"/>
                  <a:gd name="T6" fmla="*/ 2 w 8"/>
                  <a:gd name="T7" fmla="*/ 4 h 6"/>
                  <a:gd name="T8" fmla="*/ 5 w 8"/>
                  <a:gd name="T9" fmla="*/ 4 h 6"/>
                  <a:gd name="T10" fmla="*/ 4 w 8"/>
                  <a:gd name="T11" fmla="*/ 5 h 6"/>
                  <a:gd name="T12" fmla="*/ 7 w 8"/>
                  <a:gd name="T13" fmla="*/ 3 h 6"/>
                  <a:gd name="T14" fmla="*/ 4 w 8"/>
                  <a:gd name="T15" fmla="*/ 6 h 6"/>
                  <a:gd name="T16" fmla="*/ 4 w 8"/>
                  <a:gd name="T17" fmla="*/ 6 h 6"/>
                  <a:gd name="T18" fmla="*/ 5 w 8"/>
                  <a:gd name="T19" fmla="*/ 5 h 6"/>
                  <a:gd name="T20" fmla="*/ 7 w 8"/>
                  <a:gd name="T21" fmla="*/ 4 h 6"/>
                  <a:gd name="T22" fmla="*/ 8 w 8"/>
                  <a:gd name="T23" fmla="*/ 3 h 6"/>
                  <a:gd name="T24" fmla="*/ 7 w 8"/>
                  <a:gd name="T25" fmla="*/ 3 h 6"/>
                  <a:gd name="T26" fmla="*/ 7 w 8"/>
                  <a:gd name="T27" fmla="*/ 2 h 6"/>
                  <a:gd name="T28" fmla="*/ 7 w 8"/>
                  <a:gd name="T29" fmla="*/ 3 h 6"/>
                  <a:gd name="T30" fmla="*/ 8 w 8"/>
                  <a:gd name="T31" fmla="*/ 2 h 6"/>
                  <a:gd name="T32" fmla="*/ 7 w 8"/>
                  <a:gd name="T33" fmla="*/ 3 h 6"/>
                  <a:gd name="T34" fmla="*/ 7 w 8"/>
                  <a:gd name="T35" fmla="*/ 2 h 6"/>
                  <a:gd name="T36" fmla="*/ 5 w 8"/>
                  <a:gd name="T37" fmla="*/ 3 h 6"/>
                  <a:gd name="T38" fmla="*/ 7 w 8"/>
                  <a:gd name="T39" fmla="*/ 2 h 6"/>
                  <a:gd name="T40" fmla="*/ 6 w 8"/>
                  <a:gd name="T41" fmla="*/ 3 h 6"/>
                  <a:gd name="T42" fmla="*/ 7 w 8"/>
                  <a:gd name="T43" fmla="*/ 1 h 6"/>
                  <a:gd name="T44" fmla="*/ 6 w 8"/>
                  <a:gd name="T45" fmla="*/ 2 h 6"/>
                  <a:gd name="T46" fmla="*/ 7 w 8"/>
                  <a:gd name="T47" fmla="*/ 1 h 6"/>
                  <a:gd name="T48" fmla="*/ 4 w 8"/>
                  <a:gd name="T49" fmla="*/ 3 h 6"/>
                  <a:gd name="T50" fmla="*/ 6 w 8"/>
                  <a:gd name="T51" fmla="*/ 1 h 6"/>
                  <a:gd name="T52" fmla="*/ 5 w 8"/>
                  <a:gd name="T53" fmla="*/ 1 h 6"/>
                  <a:gd name="T54" fmla="*/ 5 w 8"/>
                  <a:gd name="T55" fmla="*/ 1 h 6"/>
                  <a:gd name="T56" fmla="*/ 4 w 8"/>
                  <a:gd name="T57" fmla="*/ 1 h 6"/>
                  <a:gd name="T58" fmla="*/ 4 w 8"/>
                  <a:gd name="T59" fmla="*/ 2 h 6"/>
                  <a:gd name="T60" fmla="*/ 3 w 8"/>
                  <a:gd name="T61" fmla="*/ 2 h 6"/>
                  <a:gd name="T62" fmla="*/ 4 w 8"/>
                  <a:gd name="T63" fmla="*/ 2 h 6"/>
                  <a:gd name="T64" fmla="*/ 2 w 8"/>
                  <a:gd name="T65" fmla="*/ 2 h 6"/>
                  <a:gd name="T66" fmla="*/ 3 w 8"/>
                  <a:gd name="T67" fmla="*/ 2 h 6"/>
                  <a:gd name="T68" fmla="*/ 1 w 8"/>
                  <a:gd name="T6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6">
                    <a:moveTo>
                      <a:pt x="1" y="3"/>
                    </a:moveTo>
                    <a:cubicBezTo>
                      <a:pt x="0" y="4"/>
                      <a:pt x="1" y="4"/>
                      <a:pt x="1" y="4"/>
                    </a:cubicBezTo>
                    <a:cubicBezTo>
                      <a:pt x="2" y="4"/>
                      <a:pt x="4" y="2"/>
                      <a:pt x="4" y="2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3" y="5"/>
                      <a:pt x="5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7" y="2"/>
                      <a:pt x="7" y="3"/>
                    </a:cubicBezTo>
                    <a:cubicBezTo>
                      <a:pt x="5" y="4"/>
                      <a:pt x="5" y="4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5" y="5"/>
                      <a:pt x="5" y="5"/>
                    </a:cubicBezTo>
                    <a:cubicBezTo>
                      <a:pt x="6" y="5"/>
                      <a:pt x="6" y="4"/>
                      <a:pt x="7" y="4"/>
                    </a:cubicBezTo>
                    <a:cubicBezTo>
                      <a:pt x="7" y="4"/>
                      <a:pt x="7" y="3"/>
                      <a:pt x="8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2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2"/>
                      <a:pt x="8" y="2"/>
                    </a:cubicBezTo>
                    <a:cubicBezTo>
                      <a:pt x="7" y="2"/>
                      <a:pt x="7" y="3"/>
                      <a:pt x="7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2"/>
                      <a:pt x="7" y="2"/>
                      <a:pt x="5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8" y="0"/>
                      <a:pt x="7" y="1"/>
                    </a:cubicBezTo>
                    <a:cubicBezTo>
                      <a:pt x="6" y="1"/>
                      <a:pt x="6" y="2"/>
                      <a:pt x="6" y="2"/>
                    </a:cubicBezTo>
                    <a:cubicBezTo>
                      <a:pt x="5" y="2"/>
                      <a:pt x="6" y="1"/>
                      <a:pt x="7" y="1"/>
                    </a:cubicBezTo>
                    <a:cubicBezTo>
                      <a:pt x="6" y="2"/>
                      <a:pt x="5" y="3"/>
                      <a:pt x="4" y="3"/>
                    </a:cubicBezTo>
                    <a:cubicBezTo>
                      <a:pt x="5" y="2"/>
                      <a:pt x="4" y="3"/>
                      <a:pt x="6" y="1"/>
                    </a:cubicBezTo>
                    <a:cubicBezTo>
                      <a:pt x="6" y="1"/>
                      <a:pt x="5" y="2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2"/>
                      <a:pt x="6" y="0"/>
                      <a:pt x="4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3" y="2"/>
                      <a:pt x="3" y="2"/>
                    </a:cubicBezTo>
                    <a:cubicBezTo>
                      <a:pt x="2" y="2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65" name="Freeform 261"/>
              <p:cNvSpPr/>
              <p:nvPr/>
            </p:nvSpPr>
            <p:spPr bwMode="auto">
              <a:xfrm>
                <a:off x="700" y="170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66" name="Freeform 262"/>
              <p:cNvSpPr/>
              <p:nvPr/>
            </p:nvSpPr>
            <p:spPr bwMode="auto">
              <a:xfrm>
                <a:off x="675" y="1692"/>
                <a:ext cx="25" cy="13"/>
              </a:xfrm>
              <a:custGeom>
                <a:avLst/>
                <a:gdLst>
                  <a:gd name="T0" fmla="*/ 5 w 9"/>
                  <a:gd name="T1" fmla="*/ 2 h 5"/>
                  <a:gd name="T2" fmla="*/ 6 w 9"/>
                  <a:gd name="T3" fmla="*/ 1 h 5"/>
                  <a:gd name="T4" fmla="*/ 4 w 9"/>
                  <a:gd name="T5" fmla="*/ 3 h 5"/>
                  <a:gd name="T6" fmla="*/ 3 w 9"/>
                  <a:gd name="T7" fmla="*/ 3 h 5"/>
                  <a:gd name="T8" fmla="*/ 5 w 9"/>
                  <a:gd name="T9" fmla="*/ 2 h 5"/>
                  <a:gd name="T10" fmla="*/ 6 w 9"/>
                  <a:gd name="T11" fmla="*/ 1 h 5"/>
                  <a:gd name="T12" fmla="*/ 4 w 9"/>
                  <a:gd name="T13" fmla="*/ 2 h 5"/>
                  <a:gd name="T14" fmla="*/ 3 w 9"/>
                  <a:gd name="T15" fmla="*/ 2 h 5"/>
                  <a:gd name="T16" fmla="*/ 4 w 9"/>
                  <a:gd name="T17" fmla="*/ 2 h 5"/>
                  <a:gd name="T18" fmla="*/ 5 w 9"/>
                  <a:gd name="T19" fmla="*/ 1 h 5"/>
                  <a:gd name="T20" fmla="*/ 0 w 9"/>
                  <a:gd name="T21" fmla="*/ 2 h 5"/>
                  <a:gd name="T22" fmla="*/ 1 w 9"/>
                  <a:gd name="T23" fmla="*/ 2 h 5"/>
                  <a:gd name="T24" fmla="*/ 3 w 9"/>
                  <a:gd name="T25" fmla="*/ 1 h 5"/>
                  <a:gd name="T26" fmla="*/ 2 w 9"/>
                  <a:gd name="T27" fmla="*/ 2 h 5"/>
                  <a:gd name="T28" fmla="*/ 1 w 9"/>
                  <a:gd name="T29" fmla="*/ 2 h 5"/>
                  <a:gd name="T30" fmla="*/ 2 w 9"/>
                  <a:gd name="T31" fmla="*/ 5 h 5"/>
                  <a:gd name="T32" fmla="*/ 2 w 9"/>
                  <a:gd name="T33" fmla="*/ 4 h 5"/>
                  <a:gd name="T34" fmla="*/ 4 w 9"/>
                  <a:gd name="T35" fmla="*/ 4 h 5"/>
                  <a:gd name="T36" fmla="*/ 5 w 9"/>
                  <a:gd name="T37" fmla="*/ 3 h 5"/>
                  <a:gd name="T38" fmla="*/ 5 w 9"/>
                  <a:gd name="T39" fmla="*/ 3 h 5"/>
                  <a:gd name="T40" fmla="*/ 7 w 9"/>
                  <a:gd name="T41" fmla="*/ 2 h 5"/>
                  <a:gd name="T42" fmla="*/ 8 w 9"/>
                  <a:gd name="T43" fmla="*/ 2 h 5"/>
                  <a:gd name="T44" fmla="*/ 8 w 9"/>
                  <a:gd name="T45" fmla="*/ 1 h 5"/>
                  <a:gd name="T46" fmla="*/ 5 w 9"/>
                  <a:gd name="T47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" h="5">
                    <a:moveTo>
                      <a:pt x="5" y="2"/>
                    </a:moveTo>
                    <a:cubicBezTo>
                      <a:pt x="5" y="2"/>
                      <a:pt x="6" y="2"/>
                      <a:pt x="6" y="1"/>
                    </a:cubicBezTo>
                    <a:cubicBezTo>
                      <a:pt x="6" y="2"/>
                      <a:pt x="5" y="3"/>
                      <a:pt x="4" y="3"/>
                    </a:cubicBezTo>
                    <a:cubicBezTo>
                      <a:pt x="4" y="3"/>
                      <a:pt x="3" y="3"/>
                      <a:pt x="3" y="3"/>
                    </a:cubicBezTo>
                    <a:cubicBezTo>
                      <a:pt x="4" y="3"/>
                      <a:pt x="5" y="2"/>
                      <a:pt x="5" y="2"/>
                    </a:cubicBezTo>
                    <a:cubicBezTo>
                      <a:pt x="5" y="2"/>
                      <a:pt x="6" y="1"/>
                      <a:pt x="6" y="1"/>
                    </a:cubicBezTo>
                    <a:cubicBezTo>
                      <a:pt x="5" y="2"/>
                      <a:pt x="5" y="1"/>
                      <a:pt x="4" y="2"/>
                    </a:cubicBezTo>
                    <a:cubicBezTo>
                      <a:pt x="3" y="2"/>
                      <a:pt x="2" y="3"/>
                      <a:pt x="3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5" y="1"/>
                      <a:pt x="4" y="1"/>
                      <a:pt x="5" y="1"/>
                    </a:cubicBezTo>
                    <a:cubicBezTo>
                      <a:pt x="3" y="1"/>
                      <a:pt x="3" y="1"/>
                      <a:pt x="0" y="2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1" y="2"/>
                      <a:pt x="2" y="2"/>
                      <a:pt x="3" y="1"/>
                    </a:cubicBezTo>
                    <a:cubicBezTo>
                      <a:pt x="2" y="2"/>
                      <a:pt x="3" y="1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2" y="4"/>
                      <a:pt x="2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3" y="4"/>
                      <a:pt x="4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6" y="3"/>
                      <a:pt x="5" y="3"/>
                    </a:cubicBezTo>
                    <a:cubicBezTo>
                      <a:pt x="6" y="3"/>
                      <a:pt x="6" y="2"/>
                      <a:pt x="7" y="2"/>
                    </a:cubicBezTo>
                    <a:cubicBezTo>
                      <a:pt x="7" y="2"/>
                      <a:pt x="6" y="2"/>
                      <a:pt x="8" y="2"/>
                    </a:cubicBezTo>
                    <a:cubicBezTo>
                      <a:pt x="9" y="0"/>
                      <a:pt x="6" y="2"/>
                      <a:pt x="8" y="1"/>
                    </a:cubicBez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67" name="Freeform 263"/>
              <p:cNvSpPr/>
              <p:nvPr/>
            </p:nvSpPr>
            <p:spPr bwMode="auto">
              <a:xfrm>
                <a:off x="689" y="1700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68" name="Freeform 264"/>
              <p:cNvSpPr/>
              <p:nvPr/>
            </p:nvSpPr>
            <p:spPr bwMode="auto">
              <a:xfrm>
                <a:off x="681" y="1703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69" name="Freeform 265"/>
              <p:cNvSpPr/>
              <p:nvPr/>
            </p:nvSpPr>
            <p:spPr bwMode="auto">
              <a:xfrm>
                <a:off x="689" y="169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70" name="Freeform 266"/>
              <p:cNvSpPr/>
              <p:nvPr/>
            </p:nvSpPr>
            <p:spPr bwMode="auto">
              <a:xfrm>
                <a:off x="672" y="1692"/>
                <a:ext cx="14" cy="5"/>
              </a:xfrm>
              <a:custGeom>
                <a:avLst/>
                <a:gdLst>
                  <a:gd name="T0" fmla="*/ 0 w 5"/>
                  <a:gd name="T1" fmla="*/ 1 h 2"/>
                  <a:gd name="T2" fmla="*/ 1 w 5"/>
                  <a:gd name="T3" fmla="*/ 2 h 2"/>
                  <a:gd name="T4" fmla="*/ 5 w 5"/>
                  <a:gd name="T5" fmla="*/ 0 h 2"/>
                  <a:gd name="T6" fmla="*/ 2 w 5"/>
                  <a:gd name="T7" fmla="*/ 1 h 2"/>
                  <a:gd name="T8" fmla="*/ 2 w 5"/>
                  <a:gd name="T9" fmla="*/ 1 h 2"/>
                  <a:gd name="T10" fmla="*/ 0 w 5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cubicBezTo>
                      <a:pt x="1" y="1"/>
                      <a:pt x="2" y="1"/>
                      <a:pt x="1" y="2"/>
                    </a:cubicBezTo>
                    <a:cubicBezTo>
                      <a:pt x="2" y="2"/>
                      <a:pt x="3" y="1"/>
                      <a:pt x="5" y="0"/>
                    </a:cubicBezTo>
                    <a:cubicBezTo>
                      <a:pt x="5" y="0"/>
                      <a:pt x="3" y="1"/>
                      <a:pt x="2" y="1"/>
                    </a:cubicBezTo>
                    <a:cubicBezTo>
                      <a:pt x="3" y="1"/>
                      <a:pt x="2" y="1"/>
                      <a:pt x="2" y="1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71" name="Freeform 267"/>
              <p:cNvSpPr/>
              <p:nvPr/>
            </p:nvSpPr>
            <p:spPr bwMode="auto">
              <a:xfrm>
                <a:off x="659" y="1678"/>
                <a:ext cx="41" cy="27"/>
              </a:xfrm>
              <a:custGeom>
                <a:avLst/>
                <a:gdLst>
                  <a:gd name="T0" fmla="*/ 9 w 15"/>
                  <a:gd name="T1" fmla="*/ 4 h 10"/>
                  <a:gd name="T2" fmla="*/ 7 w 15"/>
                  <a:gd name="T3" fmla="*/ 5 h 10"/>
                  <a:gd name="T4" fmla="*/ 6 w 15"/>
                  <a:gd name="T5" fmla="*/ 7 h 10"/>
                  <a:gd name="T6" fmla="*/ 7 w 15"/>
                  <a:gd name="T7" fmla="*/ 6 h 10"/>
                  <a:gd name="T8" fmla="*/ 7 w 15"/>
                  <a:gd name="T9" fmla="*/ 8 h 10"/>
                  <a:gd name="T10" fmla="*/ 9 w 15"/>
                  <a:gd name="T11" fmla="*/ 6 h 10"/>
                  <a:gd name="T12" fmla="*/ 9 w 15"/>
                  <a:gd name="T13" fmla="*/ 7 h 10"/>
                  <a:gd name="T14" fmla="*/ 9 w 15"/>
                  <a:gd name="T15" fmla="*/ 8 h 10"/>
                  <a:gd name="T16" fmla="*/ 10 w 15"/>
                  <a:gd name="T17" fmla="*/ 9 h 10"/>
                  <a:gd name="T18" fmla="*/ 11 w 15"/>
                  <a:gd name="T19" fmla="*/ 7 h 10"/>
                  <a:gd name="T20" fmla="*/ 10 w 15"/>
                  <a:gd name="T21" fmla="*/ 9 h 10"/>
                  <a:gd name="T22" fmla="*/ 10 w 15"/>
                  <a:gd name="T23" fmla="*/ 10 h 10"/>
                  <a:gd name="T24" fmla="*/ 12 w 15"/>
                  <a:gd name="T25" fmla="*/ 9 h 10"/>
                  <a:gd name="T26" fmla="*/ 12 w 15"/>
                  <a:gd name="T27" fmla="*/ 6 h 10"/>
                  <a:gd name="T28" fmla="*/ 12 w 15"/>
                  <a:gd name="T29" fmla="*/ 5 h 10"/>
                  <a:gd name="T30" fmla="*/ 12 w 15"/>
                  <a:gd name="T31" fmla="*/ 5 h 10"/>
                  <a:gd name="T32" fmla="*/ 12 w 15"/>
                  <a:gd name="T33" fmla="*/ 4 h 10"/>
                  <a:gd name="T34" fmla="*/ 8 w 15"/>
                  <a:gd name="T35" fmla="*/ 4 h 10"/>
                  <a:gd name="T36" fmla="*/ 9 w 15"/>
                  <a:gd name="T37" fmla="*/ 4 h 10"/>
                  <a:gd name="T38" fmla="*/ 7 w 15"/>
                  <a:gd name="T39" fmla="*/ 5 h 10"/>
                  <a:gd name="T40" fmla="*/ 7 w 15"/>
                  <a:gd name="T41" fmla="*/ 6 h 10"/>
                  <a:gd name="T42" fmla="*/ 11 w 15"/>
                  <a:gd name="T43" fmla="*/ 3 h 10"/>
                  <a:gd name="T44" fmla="*/ 11 w 15"/>
                  <a:gd name="T45" fmla="*/ 3 h 10"/>
                  <a:gd name="T46" fmla="*/ 11 w 15"/>
                  <a:gd name="T47" fmla="*/ 3 h 10"/>
                  <a:gd name="T48" fmla="*/ 5 w 15"/>
                  <a:gd name="T49" fmla="*/ 7 h 10"/>
                  <a:gd name="T50" fmla="*/ 5 w 15"/>
                  <a:gd name="T51" fmla="*/ 7 h 10"/>
                  <a:gd name="T52" fmla="*/ 5 w 15"/>
                  <a:gd name="T53" fmla="*/ 7 h 10"/>
                  <a:gd name="T54" fmla="*/ 5 w 15"/>
                  <a:gd name="T55" fmla="*/ 7 h 10"/>
                  <a:gd name="T56" fmla="*/ 5 w 15"/>
                  <a:gd name="T57" fmla="*/ 6 h 10"/>
                  <a:gd name="T58" fmla="*/ 11 w 15"/>
                  <a:gd name="T59" fmla="*/ 3 h 10"/>
                  <a:gd name="T60" fmla="*/ 11 w 15"/>
                  <a:gd name="T61" fmla="*/ 3 h 10"/>
                  <a:gd name="T62" fmla="*/ 11 w 15"/>
                  <a:gd name="T63" fmla="*/ 3 h 10"/>
                  <a:gd name="T64" fmla="*/ 10 w 15"/>
                  <a:gd name="T65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5" h="10">
                    <a:moveTo>
                      <a:pt x="9" y="4"/>
                    </a:moveTo>
                    <a:cubicBezTo>
                      <a:pt x="9" y="4"/>
                      <a:pt x="9" y="4"/>
                      <a:pt x="9" y="4"/>
                    </a:cubicBezTo>
                    <a:cubicBezTo>
                      <a:pt x="3" y="7"/>
                      <a:pt x="8" y="4"/>
                      <a:pt x="6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5" y="7"/>
                      <a:pt x="6" y="6"/>
                      <a:pt x="6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7"/>
                      <a:pt x="7" y="5"/>
                      <a:pt x="7" y="6"/>
                    </a:cubicBezTo>
                    <a:cubicBezTo>
                      <a:pt x="7" y="6"/>
                      <a:pt x="7" y="6"/>
                      <a:pt x="8" y="5"/>
                    </a:cubicBezTo>
                    <a:cubicBezTo>
                      <a:pt x="8" y="7"/>
                      <a:pt x="7" y="6"/>
                      <a:pt x="7" y="8"/>
                    </a:cubicBezTo>
                    <a:cubicBezTo>
                      <a:pt x="7" y="7"/>
                      <a:pt x="8" y="6"/>
                      <a:pt x="9" y="5"/>
                    </a:cubicBezTo>
                    <a:cubicBezTo>
                      <a:pt x="8" y="7"/>
                      <a:pt x="10" y="5"/>
                      <a:pt x="9" y="6"/>
                    </a:cubicBezTo>
                    <a:cubicBezTo>
                      <a:pt x="9" y="6"/>
                      <a:pt x="9" y="7"/>
                      <a:pt x="9" y="6"/>
                    </a:cubicBezTo>
                    <a:cubicBezTo>
                      <a:pt x="8" y="8"/>
                      <a:pt x="9" y="6"/>
                      <a:pt x="9" y="7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9" y="7"/>
                      <a:pt x="9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9" y="8"/>
                      <a:pt x="9" y="9"/>
                      <a:pt x="10" y="9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1" y="9"/>
                      <a:pt x="9" y="9"/>
                      <a:pt x="11" y="7"/>
                    </a:cubicBezTo>
                    <a:cubicBezTo>
                      <a:pt x="9" y="10"/>
                      <a:pt x="12" y="7"/>
                      <a:pt x="12" y="8"/>
                    </a:cubicBezTo>
                    <a:cubicBezTo>
                      <a:pt x="11" y="9"/>
                      <a:pt x="11" y="8"/>
                      <a:pt x="10" y="9"/>
                    </a:cubicBezTo>
                    <a:cubicBezTo>
                      <a:pt x="11" y="8"/>
                      <a:pt x="11" y="9"/>
                      <a:pt x="11" y="9"/>
                    </a:cubicBezTo>
                    <a:cubicBezTo>
                      <a:pt x="10" y="10"/>
                      <a:pt x="11" y="9"/>
                      <a:pt x="10" y="10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2" y="9"/>
                      <a:pt x="14" y="8"/>
                      <a:pt x="14" y="7"/>
                    </a:cubicBezTo>
                    <a:cubicBezTo>
                      <a:pt x="13" y="7"/>
                      <a:pt x="12" y="7"/>
                      <a:pt x="12" y="6"/>
                    </a:cubicBezTo>
                    <a:cubicBezTo>
                      <a:pt x="11" y="7"/>
                      <a:pt x="12" y="6"/>
                      <a:pt x="11" y="7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1" y="5"/>
                      <a:pt x="11" y="6"/>
                      <a:pt x="11" y="7"/>
                    </a:cubicBezTo>
                    <a:cubicBezTo>
                      <a:pt x="10" y="7"/>
                      <a:pt x="11" y="6"/>
                      <a:pt x="12" y="5"/>
                    </a:cubicBezTo>
                    <a:cubicBezTo>
                      <a:pt x="11" y="5"/>
                      <a:pt x="11" y="6"/>
                      <a:pt x="10" y="6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0" y="4"/>
                      <a:pt x="8" y="5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6" y="4"/>
                      <a:pt x="11" y="3"/>
                      <a:pt x="8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7" y="5"/>
                      <a:pt x="6" y="5"/>
                    </a:cubicBezTo>
                    <a:cubicBezTo>
                      <a:pt x="7" y="5"/>
                      <a:pt x="6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9" y="5"/>
                      <a:pt x="8" y="5"/>
                      <a:pt x="7" y="6"/>
                    </a:cubicBezTo>
                    <a:cubicBezTo>
                      <a:pt x="8" y="5"/>
                      <a:pt x="9" y="5"/>
                      <a:pt x="10" y="4"/>
                    </a:cubicBezTo>
                    <a:cubicBezTo>
                      <a:pt x="8" y="4"/>
                      <a:pt x="13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2" y="2"/>
                      <a:pt x="0" y="10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4" y="7"/>
                      <a:pt x="15" y="0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lnTo>
                      <a:pt x="9" y="4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72" name="Freeform 268"/>
              <p:cNvSpPr/>
              <p:nvPr/>
            </p:nvSpPr>
            <p:spPr bwMode="auto">
              <a:xfrm>
                <a:off x="675" y="169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73" name="Freeform 269"/>
              <p:cNvSpPr/>
              <p:nvPr/>
            </p:nvSpPr>
            <p:spPr bwMode="auto">
              <a:xfrm>
                <a:off x="691" y="1703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74" name="Rectangle 270"/>
              <p:cNvSpPr>
                <a:spLocks noChangeArrowheads="1"/>
              </p:cNvSpPr>
              <p:nvPr/>
            </p:nvSpPr>
            <p:spPr bwMode="auto">
              <a:xfrm>
                <a:off x="678" y="1695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75" name="Rectangle 271"/>
              <p:cNvSpPr>
                <a:spLocks noChangeArrowheads="1"/>
              </p:cNvSpPr>
              <p:nvPr/>
            </p:nvSpPr>
            <p:spPr bwMode="auto">
              <a:xfrm>
                <a:off x="686" y="1692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76" name="Freeform 272"/>
              <p:cNvSpPr/>
              <p:nvPr/>
            </p:nvSpPr>
            <p:spPr bwMode="auto">
              <a:xfrm>
                <a:off x="691" y="170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77" name="Freeform 273"/>
              <p:cNvSpPr/>
              <p:nvPr/>
            </p:nvSpPr>
            <p:spPr bwMode="auto">
              <a:xfrm>
                <a:off x="694" y="171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78" name="Freeform 274"/>
              <p:cNvSpPr/>
              <p:nvPr/>
            </p:nvSpPr>
            <p:spPr bwMode="auto">
              <a:xfrm>
                <a:off x="686" y="1697"/>
                <a:ext cx="30" cy="33"/>
              </a:xfrm>
              <a:custGeom>
                <a:avLst/>
                <a:gdLst>
                  <a:gd name="T0" fmla="*/ 2 w 11"/>
                  <a:gd name="T1" fmla="*/ 5 h 12"/>
                  <a:gd name="T2" fmla="*/ 0 w 11"/>
                  <a:gd name="T3" fmla="*/ 7 h 12"/>
                  <a:gd name="T4" fmla="*/ 0 w 11"/>
                  <a:gd name="T5" fmla="*/ 8 h 12"/>
                  <a:gd name="T6" fmla="*/ 1 w 11"/>
                  <a:gd name="T7" fmla="*/ 8 h 12"/>
                  <a:gd name="T8" fmla="*/ 3 w 11"/>
                  <a:gd name="T9" fmla="*/ 9 h 12"/>
                  <a:gd name="T10" fmla="*/ 4 w 11"/>
                  <a:gd name="T11" fmla="*/ 10 h 12"/>
                  <a:gd name="T12" fmla="*/ 6 w 11"/>
                  <a:gd name="T13" fmla="*/ 9 h 12"/>
                  <a:gd name="T14" fmla="*/ 6 w 11"/>
                  <a:gd name="T15" fmla="*/ 9 h 12"/>
                  <a:gd name="T16" fmla="*/ 7 w 11"/>
                  <a:gd name="T17" fmla="*/ 10 h 12"/>
                  <a:gd name="T18" fmla="*/ 6 w 11"/>
                  <a:gd name="T19" fmla="*/ 9 h 12"/>
                  <a:gd name="T20" fmla="*/ 6 w 11"/>
                  <a:gd name="T21" fmla="*/ 8 h 12"/>
                  <a:gd name="T22" fmla="*/ 7 w 11"/>
                  <a:gd name="T23" fmla="*/ 7 h 12"/>
                  <a:gd name="T24" fmla="*/ 6 w 11"/>
                  <a:gd name="T25" fmla="*/ 6 h 12"/>
                  <a:gd name="T26" fmla="*/ 6 w 11"/>
                  <a:gd name="T27" fmla="*/ 5 h 12"/>
                  <a:gd name="T28" fmla="*/ 5 w 11"/>
                  <a:gd name="T29" fmla="*/ 4 h 12"/>
                  <a:gd name="T30" fmla="*/ 4 w 11"/>
                  <a:gd name="T31" fmla="*/ 5 h 12"/>
                  <a:gd name="T32" fmla="*/ 5 w 11"/>
                  <a:gd name="T33" fmla="*/ 4 h 12"/>
                  <a:gd name="T34" fmla="*/ 4 w 11"/>
                  <a:gd name="T35" fmla="*/ 4 h 12"/>
                  <a:gd name="T36" fmla="*/ 3 w 11"/>
                  <a:gd name="T37" fmla="*/ 2 h 12"/>
                  <a:gd name="T38" fmla="*/ 3 w 11"/>
                  <a:gd name="T39" fmla="*/ 3 h 12"/>
                  <a:gd name="T40" fmla="*/ 4 w 11"/>
                  <a:gd name="T41" fmla="*/ 2 h 12"/>
                  <a:gd name="T42" fmla="*/ 2 w 11"/>
                  <a:gd name="T43" fmla="*/ 5 h 12"/>
                  <a:gd name="T44" fmla="*/ 1 w 11"/>
                  <a:gd name="T45" fmla="*/ 5 h 12"/>
                  <a:gd name="T46" fmla="*/ 2 w 11"/>
                  <a:gd name="T47" fmla="*/ 6 h 12"/>
                  <a:gd name="T48" fmla="*/ 2 w 11"/>
                  <a:gd name="T49" fmla="*/ 6 h 12"/>
                  <a:gd name="T50" fmla="*/ 3 w 11"/>
                  <a:gd name="T51" fmla="*/ 7 h 12"/>
                  <a:gd name="T52" fmla="*/ 4 w 11"/>
                  <a:gd name="T53" fmla="*/ 7 h 12"/>
                  <a:gd name="T54" fmla="*/ 3 w 11"/>
                  <a:gd name="T55" fmla="*/ 7 h 12"/>
                  <a:gd name="T56" fmla="*/ 3 w 11"/>
                  <a:gd name="T57" fmla="*/ 7 h 12"/>
                  <a:gd name="T58" fmla="*/ 4 w 11"/>
                  <a:gd name="T59" fmla="*/ 8 h 12"/>
                  <a:gd name="T60" fmla="*/ 5 w 11"/>
                  <a:gd name="T61" fmla="*/ 8 h 12"/>
                  <a:gd name="T62" fmla="*/ 3 w 11"/>
                  <a:gd name="T63" fmla="*/ 9 h 12"/>
                  <a:gd name="T64" fmla="*/ 4 w 11"/>
                  <a:gd name="T65" fmla="*/ 9 h 12"/>
                  <a:gd name="T66" fmla="*/ 5 w 11"/>
                  <a:gd name="T67" fmla="*/ 9 h 12"/>
                  <a:gd name="T68" fmla="*/ 7 w 11"/>
                  <a:gd name="T69" fmla="*/ 7 h 12"/>
                  <a:gd name="T70" fmla="*/ 6 w 11"/>
                  <a:gd name="T71" fmla="*/ 7 h 12"/>
                  <a:gd name="T72" fmla="*/ 5 w 11"/>
                  <a:gd name="T73" fmla="*/ 6 h 12"/>
                  <a:gd name="T74" fmla="*/ 4 w 11"/>
                  <a:gd name="T75" fmla="*/ 6 h 12"/>
                  <a:gd name="T76" fmla="*/ 3 w 11"/>
                  <a:gd name="T77" fmla="*/ 8 h 12"/>
                  <a:gd name="T78" fmla="*/ 4 w 11"/>
                  <a:gd name="T79" fmla="*/ 5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1" h="12">
                    <a:moveTo>
                      <a:pt x="3" y="4"/>
                    </a:moveTo>
                    <a:cubicBezTo>
                      <a:pt x="3" y="4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1" y="6"/>
                      <a:pt x="0" y="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6"/>
                      <a:pt x="0" y="8"/>
                      <a:pt x="0" y="8"/>
                    </a:cubicBezTo>
                    <a:cubicBezTo>
                      <a:pt x="0" y="8"/>
                      <a:pt x="2" y="6"/>
                      <a:pt x="2" y="7"/>
                    </a:cubicBezTo>
                    <a:cubicBezTo>
                      <a:pt x="2" y="7"/>
                      <a:pt x="2" y="7"/>
                      <a:pt x="1" y="8"/>
                    </a:cubicBezTo>
                    <a:cubicBezTo>
                      <a:pt x="1" y="8"/>
                      <a:pt x="3" y="6"/>
                      <a:pt x="3" y="6"/>
                    </a:cubicBezTo>
                    <a:cubicBezTo>
                      <a:pt x="0" y="11"/>
                      <a:pt x="5" y="5"/>
                      <a:pt x="3" y="9"/>
                    </a:cubicBezTo>
                    <a:cubicBezTo>
                      <a:pt x="3" y="8"/>
                      <a:pt x="3" y="9"/>
                      <a:pt x="4" y="8"/>
                    </a:cubicBezTo>
                    <a:cubicBezTo>
                      <a:pt x="3" y="9"/>
                      <a:pt x="4" y="8"/>
                      <a:pt x="4" y="10"/>
                    </a:cubicBezTo>
                    <a:cubicBezTo>
                      <a:pt x="5" y="7"/>
                      <a:pt x="4" y="12"/>
                      <a:pt x="6" y="8"/>
                    </a:cubicBezTo>
                    <a:cubicBezTo>
                      <a:pt x="6" y="9"/>
                      <a:pt x="6" y="8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7" y="8"/>
                      <a:pt x="6" y="9"/>
                    </a:cubicBezTo>
                    <a:cubicBezTo>
                      <a:pt x="6" y="10"/>
                      <a:pt x="7" y="8"/>
                      <a:pt x="7" y="7"/>
                    </a:cubicBezTo>
                    <a:cubicBezTo>
                      <a:pt x="7" y="8"/>
                      <a:pt x="7" y="9"/>
                      <a:pt x="7" y="10"/>
                    </a:cubicBezTo>
                    <a:cubicBezTo>
                      <a:pt x="7" y="9"/>
                      <a:pt x="9" y="7"/>
                      <a:pt x="7" y="8"/>
                    </a:cubicBezTo>
                    <a:cubicBezTo>
                      <a:pt x="7" y="8"/>
                      <a:pt x="7" y="8"/>
                      <a:pt x="6" y="9"/>
                    </a:cubicBezTo>
                    <a:cubicBezTo>
                      <a:pt x="6" y="8"/>
                      <a:pt x="5" y="9"/>
                      <a:pt x="4" y="8"/>
                    </a:cubicBezTo>
                    <a:cubicBezTo>
                      <a:pt x="6" y="8"/>
                      <a:pt x="4" y="9"/>
                      <a:pt x="6" y="8"/>
                    </a:cubicBezTo>
                    <a:cubicBezTo>
                      <a:pt x="7" y="8"/>
                      <a:pt x="7" y="8"/>
                      <a:pt x="8" y="8"/>
                    </a:cubicBezTo>
                    <a:cubicBezTo>
                      <a:pt x="8" y="7"/>
                      <a:pt x="8" y="7"/>
                      <a:pt x="7" y="7"/>
                    </a:cubicBezTo>
                    <a:cubicBezTo>
                      <a:pt x="7" y="7"/>
                      <a:pt x="8" y="7"/>
                      <a:pt x="8" y="6"/>
                    </a:cubicBezTo>
                    <a:cubicBezTo>
                      <a:pt x="9" y="6"/>
                      <a:pt x="6" y="7"/>
                      <a:pt x="6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6" y="6"/>
                      <a:pt x="7" y="5"/>
                      <a:pt x="6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8" y="4"/>
                      <a:pt x="4" y="6"/>
                      <a:pt x="5" y="4"/>
                    </a:cubicBezTo>
                    <a:cubicBezTo>
                      <a:pt x="4" y="6"/>
                      <a:pt x="3" y="6"/>
                      <a:pt x="2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3" y="6"/>
                      <a:pt x="6" y="4"/>
                      <a:pt x="7" y="4"/>
                    </a:cubicBezTo>
                    <a:cubicBezTo>
                      <a:pt x="6" y="4"/>
                      <a:pt x="6" y="3"/>
                      <a:pt x="5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3" y="5"/>
                      <a:pt x="4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2"/>
                      <a:pt x="5" y="0"/>
                      <a:pt x="3" y="2"/>
                    </a:cubicBezTo>
                    <a:cubicBezTo>
                      <a:pt x="3" y="2"/>
                      <a:pt x="1" y="4"/>
                      <a:pt x="1" y="4"/>
                    </a:cubicBezTo>
                    <a:cubicBezTo>
                      <a:pt x="2" y="4"/>
                      <a:pt x="3" y="3"/>
                      <a:pt x="3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4" y="3"/>
                      <a:pt x="4" y="2"/>
                    </a:cubicBezTo>
                    <a:cubicBezTo>
                      <a:pt x="5" y="2"/>
                      <a:pt x="3" y="3"/>
                      <a:pt x="4" y="3"/>
                    </a:cubicBezTo>
                    <a:cubicBezTo>
                      <a:pt x="3" y="4"/>
                      <a:pt x="3" y="4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1" y="5"/>
                    </a:cubicBezTo>
                    <a:cubicBezTo>
                      <a:pt x="3" y="4"/>
                      <a:pt x="1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6"/>
                      <a:pt x="4" y="5"/>
                      <a:pt x="4" y="5"/>
                    </a:cubicBezTo>
                    <a:cubicBezTo>
                      <a:pt x="3" y="6"/>
                      <a:pt x="4" y="6"/>
                      <a:pt x="3" y="7"/>
                    </a:cubicBezTo>
                    <a:cubicBezTo>
                      <a:pt x="4" y="6"/>
                      <a:pt x="3" y="7"/>
                      <a:pt x="4" y="6"/>
                    </a:cubicBezTo>
                    <a:cubicBezTo>
                      <a:pt x="5" y="6"/>
                      <a:pt x="4" y="7"/>
                      <a:pt x="4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4" y="7"/>
                      <a:pt x="3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2" y="8"/>
                      <a:pt x="5" y="7"/>
                      <a:pt x="4" y="8"/>
                    </a:cubicBezTo>
                    <a:cubicBezTo>
                      <a:pt x="5" y="7"/>
                      <a:pt x="5" y="8"/>
                      <a:pt x="7" y="7"/>
                    </a:cubicBezTo>
                    <a:cubicBezTo>
                      <a:pt x="6" y="7"/>
                      <a:pt x="5" y="8"/>
                      <a:pt x="5" y="8"/>
                    </a:cubicBezTo>
                    <a:cubicBezTo>
                      <a:pt x="6" y="7"/>
                      <a:pt x="4" y="8"/>
                      <a:pt x="6" y="8"/>
                    </a:cubicBezTo>
                    <a:cubicBezTo>
                      <a:pt x="4" y="8"/>
                      <a:pt x="5" y="8"/>
                      <a:pt x="3" y="9"/>
                    </a:cubicBezTo>
                    <a:cubicBezTo>
                      <a:pt x="3" y="9"/>
                      <a:pt x="5" y="8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9"/>
                      <a:pt x="6" y="9"/>
                      <a:pt x="4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11" y="4"/>
                      <a:pt x="7" y="7"/>
                      <a:pt x="8" y="5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8" y="5"/>
                      <a:pt x="7" y="6"/>
                      <a:pt x="5" y="8"/>
                    </a:cubicBezTo>
                    <a:cubicBezTo>
                      <a:pt x="5" y="8"/>
                      <a:pt x="5" y="7"/>
                      <a:pt x="6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5"/>
                      <a:pt x="5" y="6"/>
                    </a:cubicBezTo>
                    <a:cubicBezTo>
                      <a:pt x="5" y="7"/>
                      <a:pt x="6" y="5"/>
                      <a:pt x="6" y="5"/>
                    </a:cubicBezTo>
                    <a:cubicBezTo>
                      <a:pt x="4" y="7"/>
                      <a:pt x="6" y="3"/>
                      <a:pt x="4" y="6"/>
                    </a:cubicBezTo>
                    <a:cubicBezTo>
                      <a:pt x="4" y="6"/>
                      <a:pt x="4" y="7"/>
                      <a:pt x="4" y="7"/>
                    </a:cubicBezTo>
                    <a:cubicBezTo>
                      <a:pt x="4" y="7"/>
                      <a:pt x="3" y="8"/>
                      <a:pt x="3" y="8"/>
                    </a:cubicBezTo>
                    <a:cubicBezTo>
                      <a:pt x="3" y="8"/>
                      <a:pt x="4" y="7"/>
                      <a:pt x="3" y="7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3"/>
                      <a:pt x="2" y="7"/>
                      <a:pt x="3" y="4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79" name="Freeform 275"/>
              <p:cNvSpPr/>
              <p:nvPr/>
            </p:nvSpPr>
            <p:spPr bwMode="auto">
              <a:xfrm>
                <a:off x="702" y="1711"/>
                <a:ext cx="3" cy="3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80" name="Rectangle 276"/>
              <p:cNvSpPr>
                <a:spLocks noChangeArrowheads="1"/>
              </p:cNvSpPr>
              <p:nvPr/>
            </p:nvSpPr>
            <p:spPr bwMode="auto">
              <a:xfrm>
                <a:off x="702" y="1714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81" name="Freeform 277"/>
              <p:cNvSpPr/>
              <p:nvPr/>
            </p:nvSpPr>
            <p:spPr bwMode="auto">
              <a:xfrm>
                <a:off x="691" y="1708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82" name="Rectangle 278"/>
              <p:cNvSpPr>
                <a:spLocks noChangeArrowheads="1"/>
              </p:cNvSpPr>
              <p:nvPr/>
            </p:nvSpPr>
            <p:spPr bwMode="auto">
              <a:xfrm>
                <a:off x="691" y="1708"/>
                <a:ext cx="1" cy="3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83" name="Freeform 279"/>
              <p:cNvSpPr/>
              <p:nvPr/>
            </p:nvSpPr>
            <p:spPr bwMode="auto">
              <a:xfrm>
                <a:off x="664" y="1697"/>
                <a:ext cx="27" cy="22"/>
              </a:xfrm>
              <a:custGeom>
                <a:avLst/>
                <a:gdLst>
                  <a:gd name="T0" fmla="*/ 4 w 10"/>
                  <a:gd name="T1" fmla="*/ 1 h 8"/>
                  <a:gd name="T2" fmla="*/ 2 w 10"/>
                  <a:gd name="T3" fmla="*/ 2 h 8"/>
                  <a:gd name="T4" fmla="*/ 3 w 10"/>
                  <a:gd name="T5" fmla="*/ 1 h 8"/>
                  <a:gd name="T6" fmla="*/ 0 w 10"/>
                  <a:gd name="T7" fmla="*/ 1 h 8"/>
                  <a:gd name="T8" fmla="*/ 4 w 10"/>
                  <a:gd name="T9" fmla="*/ 4 h 8"/>
                  <a:gd name="T10" fmla="*/ 3 w 10"/>
                  <a:gd name="T11" fmla="*/ 5 h 8"/>
                  <a:gd name="T12" fmla="*/ 6 w 10"/>
                  <a:gd name="T13" fmla="*/ 4 h 8"/>
                  <a:gd name="T14" fmla="*/ 4 w 10"/>
                  <a:gd name="T15" fmla="*/ 6 h 8"/>
                  <a:gd name="T16" fmla="*/ 6 w 10"/>
                  <a:gd name="T17" fmla="*/ 6 h 8"/>
                  <a:gd name="T18" fmla="*/ 6 w 10"/>
                  <a:gd name="T19" fmla="*/ 5 h 8"/>
                  <a:gd name="T20" fmla="*/ 6 w 10"/>
                  <a:gd name="T21" fmla="*/ 6 h 8"/>
                  <a:gd name="T22" fmla="*/ 6 w 10"/>
                  <a:gd name="T23" fmla="*/ 5 h 8"/>
                  <a:gd name="T24" fmla="*/ 7 w 10"/>
                  <a:gd name="T25" fmla="*/ 6 h 8"/>
                  <a:gd name="T26" fmla="*/ 6 w 10"/>
                  <a:gd name="T27" fmla="*/ 6 h 8"/>
                  <a:gd name="T28" fmla="*/ 7 w 10"/>
                  <a:gd name="T29" fmla="*/ 6 h 8"/>
                  <a:gd name="T30" fmla="*/ 6 w 10"/>
                  <a:gd name="T31" fmla="*/ 7 h 8"/>
                  <a:gd name="T32" fmla="*/ 8 w 10"/>
                  <a:gd name="T33" fmla="*/ 6 h 8"/>
                  <a:gd name="T34" fmla="*/ 9 w 10"/>
                  <a:gd name="T35" fmla="*/ 5 h 8"/>
                  <a:gd name="T36" fmla="*/ 8 w 10"/>
                  <a:gd name="T37" fmla="*/ 5 h 8"/>
                  <a:gd name="T38" fmla="*/ 8 w 10"/>
                  <a:gd name="T39" fmla="*/ 5 h 8"/>
                  <a:gd name="T40" fmla="*/ 7 w 10"/>
                  <a:gd name="T41" fmla="*/ 5 h 8"/>
                  <a:gd name="T42" fmla="*/ 9 w 10"/>
                  <a:gd name="T43" fmla="*/ 4 h 8"/>
                  <a:gd name="T44" fmla="*/ 9 w 10"/>
                  <a:gd name="T45" fmla="*/ 3 h 8"/>
                  <a:gd name="T46" fmla="*/ 9 w 10"/>
                  <a:gd name="T47" fmla="*/ 3 h 8"/>
                  <a:gd name="T48" fmla="*/ 8 w 10"/>
                  <a:gd name="T49" fmla="*/ 3 h 8"/>
                  <a:gd name="T50" fmla="*/ 8 w 10"/>
                  <a:gd name="T51" fmla="*/ 4 h 8"/>
                  <a:gd name="T52" fmla="*/ 6 w 10"/>
                  <a:gd name="T53" fmla="*/ 5 h 8"/>
                  <a:gd name="T54" fmla="*/ 6 w 10"/>
                  <a:gd name="T55" fmla="*/ 5 h 8"/>
                  <a:gd name="T56" fmla="*/ 7 w 10"/>
                  <a:gd name="T57" fmla="*/ 4 h 8"/>
                  <a:gd name="T58" fmla="*/ 7 w 10"/>
                  <a:gd name="T59" fmla="*/ 4 h 8"/>
                  <a:gd name="T60" fmla="*/ 8 w 10"/>
                  <a:gd name="T61" fmla="*/ 2 h 8"/>
                  <a:gd name="T62" fmla="*/ 6 w 10"/>
                  <a:gd name="T63" fmla="*/ 4 h 8"/>
                  <a:gd name="T64" fmla="*/ 5 w 10"/>
                  <a:gd name="T65" fmla="*/ 3 h 8"/>
                  <a:gd name="T66" fmla="*/ 6 w 10"/>
                  <a:gd name="T67" fmla="*/ 2 h 8"/>
                  <a:gd name="T68" fmla="*/ 5 w 10"/>
                  <a:gd name="T69" fmla="*/ 3 h 8"/>
                  <a:gd name="T70" fmla="*/ 5 w 10"/>
                  <a:gd name="T71" fmla="*/ 2 h 8"/>
                  <a:gd name="T72" fmla="*/ 4 w 10"/>
                  <a:gd name="T73" fmla="*/ 2 h 8"/>
                  <a:gd name="T74" fmla="*/ 4 w 10"/>
                  <a:gd name="T75" fmla="*/ 1 h 8"/>
                  <a:gd name="T76" fmla="*/ 4 w 10"/>
                  <a:gd name="T77" fmla="*/ 1 h 8"/>
                  <a:gd name="T78" fmla="*/ 2 w 10"/>
                  <a:gd name="T79" fmla="*/ 2 h 8"/>
                  <a:gd name="T80" fmla="*/ 4 w 10"/>
                  <a:gd name="T81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" h="8">
                    <a:moveTo>
                      <a:pt x="4" y="1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3" y="1"/>
                      <a:pt x="2" y="1"/>
                      <a:pt x="3" y="1"/>
                    </a:cubicBezTo>
                    <a:cubicBezTo>
                      <a:pt x="1" y="1"/>
                      <a:pt x="2" y="0"/>
                      <a:pt x="0" y="1"/>
                    </a:cubicBezTo>
                    <a:cubicBezTo>
                      <a:pt x="2" y="2"/>
                      <a:pt x="2" y="5"/>
                      <a:pt x="4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5" y="4"/>
                      <a:pt x="2" y="7"/>
                      <a:pt x="6" y="4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7"/>
                      <a:pt x="7" y="4"/>
                      <a:pt x="6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7" y="5"/>
                      <a:pt x="7" y="5"/>
                      <a:pt x="7" y="6"/>
                    </a:cubicBezTo>
                    <a:cubicBezTo>
                      <a:pt x="6" y="6"/>
                      <a:pt x="7" y="6"/>
                      <a:pt x="6" y="6"/>
                    </a:cubicBezTo>
                    <a:cubicBezTo>
                      <a:pt x="6" y="7"/>
                      <a:pt x="7" y="6"/>
                      <a:pt x="7" y="6"/>
                    </a:cubicBezTo>
                    <a:cubicBezTo>
                      <a:pt x="7" y="6"/>
                      <a:pt x="7" y="6"/>
                      <a:pt x="6" y="7"/>
                    </a:cubicBezTo>
                    <a:cubicBezTo>
                      <a:pt x="7" y="6"/>
                      <a:pt x="6" y="8"/>
                      <a:pt x="8" y="6"/>
                    </a:cubicBezTo>
                    <a:cubicBezTo>
                      <a:pt x="9" y="6"/>
                      <a:pt x="9" y="5"/>
                      <a:pt x="9" y="5"/>
                    </a:cubicBezTo>
                    <a:cubicBezTo>
                      <a:pt x="10" y="4"/>
                      <a:pt x="9" y="5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6" y="7"/>
                      <a:pt x="8" y="5"/>
                      <a:pt x="7" y="5"/>
                    </a:cubicBezTo>
                    <a:cubicBezTo>
                      <a:pt x="8" y="4"/>
                      <a:pt x="8" y="5"/>
                      <a:pt x="9" y="4"/>
                    </a:cubicBezTo>
                    <a:cubicBezTo>
                      <a:pt x="10" y="2"/>
                      <a:pt x="7" y="5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2"/>
                      <a:pt x="9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6" y="5"/>
                    </a:cubicBezTo>
                    <a:cubicBezTo>
                      <a:pt x="7" y="4"/>
                      <a:pt x="6" y="5"/>
                      <a:pt x="6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4"/>
                      <a:pt x="7" y="3"/>
                      <a:pt x="8" y="2"/>
                    </a:cubicBezTo>
                    <a:cubicBezTo>
                      <a:pt x="7" y="3"/>
                      <a:pt x="7" y="3"/>
                      <a:pt x="6" y="4"/>
                    </a:cubicBezTo>
                    <a:cubicBezTo>
                      <a:pt x="7" y="3"/>
                      <a:pt x="6" y="2"/>
                      <a:pt x="5" y="3"/>
                    </a:cubicBezTo>
                    <a:cubicBezTo>
                      <a:pt x="5" y="3"/>
                      <a:pt x="6" y="2"/>
                      <a:pt x="6" y="2"/>
                    </a:cubicBezTo>
                    <a:cubicBezTo>
                      <a:pt x="6" y="2"/>
                      <a:pt x="6" y="2"/>
                      <a:pt x="5" y="3"/>
                    </a:cubicBezTo>
                    <a:cubicBezTo>
                      <a:pt x="4" y="3"/>
                      <a:pt x="4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3"/>
                      <a:pt x="5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1"/>
                      <a:pt x="1" y="3"/>
                      <a:pt x="2" y="2"/>
                    </a:cubicBezTo>
                    <a:cubicBezTo>
                      <a:pt x="3" y="2"/>
                      <a:pt x="3" y="2"/>
                      <a:pt x="4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84" name="Freeform 280"/>
              <p:cNvSpPr/>
              <p:nvPr/>
            </p:nvSpPr>
            <p:spPr bwMode="auto">
              <a:xfrm>
                <a:off x="664" y="1697"/>
                <a:ext cx="6" cy="3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  <a:gd name="T6" fmla="*/ 0 w 2"/>
                  <a:gd name="T7" fmla="*/ 1 h 1"/>
                  <a:gd name="T8" fmla="*/ 1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85" name="Freeform 281"/>
              <p:cNvSpPr/>
              <p:nvPr/>
            </p:nvSpPr>
            <p:spPr bwMode="auto">
              <a:xfrm>
                <a:off x="653" y="1678"/>
                <a:ext cx="19" cy="22"/>
              </a:xfrm>
              <a:custGeom>
                <a:avLst/>
                <a:gdLst>
                  <a:gd name="T0" fmla="*/ 3 w 7"/>
                  <a:gd name="T1" fmla="*/ 4 h 8"/>
                  <a:gd name="T2" fmla="*/ 2 w 7"/>
                  <a:gd name="T3" fmla="*/ 3 h 8"/>
                  <a:gd name="T4" fmla="*/ 2 w 7"/>
                  <a:gd name="T5" fmla="*/ 7 h 8"/>
                  <a:gd name="T6" fmla="*/ 4 w 7"/>
                  <a:gd name="T7" fmla="*/ 7 h 8"/>
                  <a:gd name="T8" fmla="*/ 3 w 7"/>
                  <a:gd name="T9" fmla="*/ 7 h 8"/>
                  <a:gd name="T10" fmla="*/ 5 w 7"/>
                  <a:gd name="T11" fmla="*/ 7 h 8"/>
                  <a:gd name="T12" fmla="*/ 4 w 7"/>
                  <a:gd name="T13" fmla="*/ 7 h 8"/>
                  <a:gd name="T14" fmla="*/ 5 w 7"/>
                  <a:gd name="T15" fmla="*/ 7 h 8"/>
                  <a:gd name="T16" fmla="*/ 5 w 7"/>
                  <a:gd name="T17" fmla="*/ 7 h 8"/>
                  <a:gd name="T18" fmla="*/ 6 w 7"/>
                  <a:gd name="T19" fmla="*/ 6 h 8"/>
                  <a:gd name="T20" fmla="*/ 3 w 7"/>
                  <a:gd name="T21" fmla="*/ 6 h 8"/>
                  <a:gd name="T22" fmla="*/ 5 w 7"/>
                  <a:gd name="T23" fmla="*/ 5 h 8"/>
                  <a:gd name="T24" fmla="*/ 5 w 7"/>
                  <a:gd name="T25" fmla="*/ 4 h 8"/>
                  <a:gd name="T26" fmla="*/ 5 w 7"/>
                  <a:gd name="T27" fmla="*/ 5 h 8"/>
                  <a:gd name="T28" fmla="*/ 4 w 7"/>
                  <a:gd name="T29" fmla="*/ 5 h 8"/>
                  <a:gd name="T30" fmla="*/ 5 w 7"/>
                  <a:gd name="T31" fmla="*/ 4 h 8"/>
                  <a:gd name="T32" fmla="*/ 4 w 7"/>
                  <a:gd name="T33" fmla="*/ 2 h 8"/>
                  <a:gd name="T34" fmla="*/ 2 w 7"/>
                  <a:gd name="T35" fmla="*/ 1 h 8"/>
                  <a:gd name="T36" fmla="*/ 4 w 7"/>
                  <a:gd name="T37" fmla="*/ 2 h 8"/>
                  <a:gd name="T38" fmla="*/ 4 w 7"/>
                  <a:gd name="T39" fmla="*/ 1 h 8"/>
                  <a:gd name="T40" fmla="*/ 1 w 7"/>
                  <a:gd name="T41" fmla="*/ 0 h 8"/>
                  <a:gd name="T42" fmla="*/ 3 w 7"/>
                  <a:gd name="T43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7" h="8">
                    <a:moveTo>
                      <a:pt x="3" y="4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2" y="5"/>
                      <a:pt x="3" y="6"/>
                      <a:pt x="2" y="7"/>
                    </a:cubicBezTo>
                    <a:cubicBezTo>
                      <a:pt x="2" y="7"/>
                      <a:pt x="4" y="6"/>
                      <a:pt x="4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4" y="7"/>
                      <a:pt x="3" y="8"/>
                      <a:pt x="5" y="7"/>
                    </a:cubicBezTo>
                    <a:cubicBezTo>
                      <a:pt x="5" y="7"/>
                      <a:pt x="4" y="7"/>
                      <a:pt x="4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7" y="5"/>
                      <a:pt x="3" y="7"/>
                      <a:pt x="3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4" y="5"/>
                      <a:pt x="5" y="4"/>
                    </a:cubicBezTo>
                    <a:cubicBezTo>
                      <a:pt x="5" y="4"/>
                      <a:pt x="4" y="5"/>
                      <a:pt x="5" y="5"/>
                    </a:cubicBezTo>
                    <a:cubicBezTo>
                      <a:pt x="5" y="5"/>
                      <a:pt x="4" y="5"/>
                      <a:pt x="4" y="5"/>
                    </a:cubicBezTo>
                    <a:cubicBezTo>
                      <a:pt x="2" y="5"/>
                      <a:pt x="5" y="5"/>
                      <a:pt x="5" y="4"/>
                    </a:cubicBezTo>
                    <a:cubicBezTo>
                      <a:pt x="4" y="4"/>
                      <a:pt x="3" y="2"/>
                      <a:pt x="4" y="2"/>
                    </a:cubicBezTo>
                    <a:cubicBezTo>
                      <a:pt x="3" y="2"/>
                      <a:pt x="2" y="2"/>
                      <a:pt x="2" y="1"/>
                    </a:cubicBezTo>
                    <a:cubicBezTo>
                      <a:pt x="3" y="1"/>
                      <a:pt x="3" y="1"/>
                      <a:pt x="4" y="2"/>
                    </a:cubicBezTo>
                    <a:cubicBezTo>
                      <a:pt x="4" y="1"/>
                      <a:pt x="5" y="1"/>
                      <a:pt x="4" y="1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1"/>
                      <a:pt x="3" y="3"/>
                      <a:pt x="3" y="4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86" name="Rectangle 282"/>
              <p:cNvSpPr>
                <a:spLocks noChangeArrowheads="1"/>
              </p:cNvSpPr>
              <p:nvPr/>
            </p:nvSpPr>
            <p:spPr bwMode="auto">
              <a:xfrm>
                <a:off x="659" y="1686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87" name="Freeform 283"/>
              <p:cNvSpPr/>
              <p:nvPr/>
            </p:nvSpPr>
            <p:spPr bwMode="auto">
              <a:xfrm>
                <a:off x="798" y="1665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0 h 2"/>
                  <a:gd name="T4" fmla="*/ 2 w 2"/>
                  <a:gd name="T5" fmla="*/ 2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88" name="Freeform 284"/>
              <p:cNvSpPr/>
              <p:nvPr/>
            </p:nvSpPr>
            <p:spPr bwMode="auto">
              <a:xfrm>
                <a:off x="787" y="1662"/>
                <a:ext cx="13" cy="5"/>
              </a:xfrm>
              <a:custGeom>
                <a:avLst/>
                <a:gdLst>
                  <a:gd name="T0" fmla="*/ 0 w 5"/>
                  <a:gd name="T1" fmla="*/ 0 h 2"/>
                  <a:gd name="T2" fmla="*/ 0 w 5"/>
                  <a:gd name="T3" fmla="*/ 0 h 2"/>
                  <a:gd name="T4" fmla="*/ 5 w 5"/>
                  <a:gd name="T5" fmla="*/ 2 h 2"/>
                  <a:gd name="T6" fmla="*/ 2 w 5"/>
                  <a:gd name="T7" fmla="*/ 1 h 2"/>
                  <a:gd name="T8" fmla="*/ 3 w 5"/>
                  <a:gd name="T9" fmla="*/ 1 h 2"/>
                  <a:gd name="T10" fmla="*/ 1 w 5"/>
                  <a:gd name="T11" fmla="*/ 0 h 2"/>
                  <a:gd name="T12" fmla="*/ 1 w 5"/>
                  <a:gd name="T13" fmla="*/ 1 h 2"/>
                  <a:gd name="T14" fmla="*/ 0 w 5"/>
                  <a:gd name="T1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2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4" y="2"/>
                      <a:pt x="3" y="2"/>
                      <a:pt x="5" y="2"/>
                    </a:cubicBezTo>
                    <a:cubicBezTo>
                      <a:pt x="5" y="2"/>
                      <a:pt x="4" y="1"/>
                      <a:pt x="2" y="1"/>
                    </a:cubicBezTo>
                    <a:cubicBezTo>
                      <a:pt x="2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1" y="0"/>
                    </a:cubicBezTo>
                    <a:cubicBezTo>
                      <a:pt x="0" y="0"/>
                      <a:pt x="2" y="1"/>
                      <a:pt x="1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89" name="Freeform 285"/>
              <p:cNvSpPr/>
              <p:nvPr/>
            </p:nvSpPr>
            <p:spPr bwMode="auto">
              <a:xfrm>
                <a:off x="792" y="1665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90" name="Freeform 286"/>
              <p:cNvSpPr/>
              <p:nvPr/>
            </p:nvSpPr>
            <p:spPr bwMode="auto">
              <a:xfrm>
                <a:off x="792" y="1665"/>
                <a:ext cx="6" cy="5"/>
              </a:xfrm>
              <a:custGeom>
                <a:avLst/>
                <a:gdLst>
                  <a:gd name="T0" fmla="*/ 1 w 2"/>
                  <a:gd name="T1" fmla="*/ 1 h 2"/>
                  <a:gd name="T2" fmla="*/ 0 w 2"/>
                  <a:gd name="T3" fmla="*/ 0 h 2"/>
                  <a:gd name="T4" fmla="*/ 2 w 2"/>
                  <a:gd name="T5" fmla="*/ 2 h 2"/>
                  <a:gd name="T6" fmla="*/ 1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1"/>
                      <a:pt x="0" y="0"/>
                      <a:pt x="0" y="0"/>
                    </a:cubicBezTo>
                    <a:cubicBezTo>
                      <a:pt x="2" y="2"/>
                      <a:pt x="2" y="2"/>
                      <a:pt x="2" y="2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91" name="Freeform 287"/>
              <p:cNvSpPr/>
              <p:nvPr/>
            </p:nvSpPr>
            <p:spPr bwMode="auto">
              <a:xfrm>
                <a:off x="795" y="167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92" name="Freeform 288"/>
              <p:cNvSpPr/>
              <p:nvPr/>
            </p:nvSpPr>
            <p:spPr bwMode="auto">
              <a:xfrm>
                <a:off x="787" y="1665"/>
                <a:ext cx="11" cy="5"/>
              </a:xfrm>
              <a:custGeom>
                <a:avLst/>
                <a:gdLst>
                  <a:gd name="T0" fmla="*/ 3 w 4"/>
                  <a:gd name="T1" fmla="*/ 2 h 2"/>
                  <a:gd name="T2" fmla="*/ 3 w 4"/>
                  <a:gd name="T3" fmla="*/ 2 h 2"/>
                  <a:gd name="T4" fmla="*/ 3 w 4"/>
                  <a:gd name="T5" fmla="*/ 2 h 2"/>
                  <a:gd name="T6" fmla="*/ 1 w 4"/>
                  <a:gd name="T7" fmla="*/ 1 h 2"/>
                  <a:gd name="T8" fmla="*/ 2 w 4"/>
                  <a:gd name="T9" fmla="*/ 1 h 2"/>
                  <a:gd name="T10" fmla="*/ 0 w 4"/>
                  <a:gd name="T11" fmla="*/ 0 h 2"/>
                  <a:gd name="T12" fmla="*/ 3 w 4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2">
                    <a:moveTo>
                      <a:pt x="3" y="2"/>
                    </a:moveTo>
                    <a:cubicBezTo>
                      <a:pt x="4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0"/>
                      <a:pt x="2" y="1"/>
                      <a:pt x="2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2" y="2"/>
                      <a:pt x="3" y="2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93" name="Freeform 289"/>
              <p:cNvSpPr/>
              <p:nvPr/>
            </p:nvSpPr>
            <p:spPr bwMode="auto">
              <a:xfrm>
                <a:off x="792" y="1667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94" name="Freeform 290"/>
              <p:cNvSpPr/>
              <p:nvPr/>
            </p:nvSpPr>
            <p:spPr bwMode="auto">
              <a:xfrm>
                <a:off x="792" y="1667"/>
                <a:ext cx="3" cy="0"/>
              </a:xfrm>
              <a:custGeom>
                <a:avLst/>
                <a:gdLst>
                  <a:gd name="T0" fmla="*/ 3 w 3"/>
                  <a:gd name="T1" fmla="*/ 3 w 3"/>
                  <a:gd name="T2" fmla="*/ 0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95" name="Freeform 291"/>
              <p:cNvSpPr/>
              <p:nvPr/>
            </p:nvSpPr>
            <p:spPr bwMode="auto">
              <a:xfrm>
                <a:off x="784" y="1665"/>
                <a:ext cx="11" cy="5"/>
              </a:xfrm>
              <a:custGeom>
                <a:avLst/>
                <a:gdLst>
                  <a:gd name="T0" fmla="*/ 4 w 4"/>
                  <a:gd name="T1" fmla="*/ 2 h 2"/>
                  <a:gd name="T2" fmla="*/ 3 w 4"/>
                  <a:gd name="T3" fmla="*/ 1 h 2"/>
                  <a:gd name="T4" fmla="*/ 0 w 4"/>
                  <a:gd name="T5" fmla="*/ 0 h 2"/>
                  <a:gd name="T6" fmla="*/ 1 w 4"/>
                  <a:gd name="T7" fmla="*/ 1 h 2"/>
                  <a:gd name="T8" fmla="*/ 4 w 4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2">
                    <a:moveTo>
                      <a:pt x="4" y="2"/>
                    </a:moveTo>
                    <a:cubicBezTo>
                      <a:pt x="2" y="1"/>
                      <a:pt x="4" y="2"/>
                      <a:pt x="3" y="1"/>
                    </a:cubicBezTo>
                    <a:cubicBezTo>
                      <a:pt x="3" y="2"/>
                      <a:pt x="1" y="1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96" name="Freeform 292"/>
              <p:cNvSpPr/>
              <p:nvPr/>
            </p:nvSpPr>
            <p:spPr bwMode="auto">
              <a:xfrm>
                <a:off x="781" y="166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97" name="Freeform 293"/>
              <p:cNvSpPr/>
              <p:nvPr/>
            </p:nvSpPr>
            <p:spPr bwMode="auto">
              <a:xfrm>
                <a:off x="779" y="1665"/>
                <a:ext cx="10" cy="8"/>
              </a:xfrm>
              <a:custGeom>
                <a:avLst/>
                <a:gdLst>
                  <a:gd name="T0" fmla="*/ 3 w 4"/>
                  <a:gd name="T1" fmla="*/ 3 h 3"/>
                  <a:gd name="T2" fmla="*/ 2 w 4"/>
                  <a:gd name="T3" fmla="*/ 1 h 3"/>
                  <a:gd name="T4" fmla="*/ 3 w 4"/>
                  <a:gd name="T5" fmla="*/ 2 h 3"/>
                  <a:gd name="T6" fmla="*/ 3 w 4"/>
                  <a:gd name="T7" fmla="*/ 1 h 3"/>
                  <a:gd name="T8" fmla="*/ 4 w 4"/>
                  <a:gd name="T9" fmla="*/ 3 h 3"/>
                  <a:gd name="T10" fmla="*/ 3 w 4"/>
                  <a:gd name="T11" fmla="*/ 1 h 3"/>
                  <a:gd name="T12" fmla="*/ 4 w 4"/>
                  <a:gd name="T13" fmla="*/ 2 h 3"/>
                  <a:gd name="T14" fmla="*/ 2 w 4"/>
                  <a:gd name="T15" fmla="*/ 1 h 3"/>
                  <a:gd name="T16" fmla="*/ 2 w 4"/>
                  <a:gd name="T17" fmla="*/ 1 h 3"/>
                  <a:gd name="T18" fmla="*/ 1 w 4"/>
                  <a:gd name="T19" fmla="*/ 0 h 3"/>
                  <a:gd name="T20" fmla="*/ 0 w 4"/>
                  <a:gd name="T21" fmla="*/ 0 h 3"/>
                  <a:gd name="T22" fmla="*/ 3 w 4"/>
                  <a:gd name="T2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3">
                    <a:moveTo>
                      <a:pt x="3" y="3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3" y="2"/>
                      <a:pt x="3" y="2"/>
                    </a:cubicBezTo>
                    <a:cubicBezTo>
                      <a:pt x="3" y="2"/>
                      <a:pt x="2" y="1"/>
                      <a:pt x="3" y="1"/>
                    </a:cubicBezTo>
                    <a:cubicBezTo>
                      <a:pt x="4" y="2"/>
                      <a:pt x="3" y="2"/>
                      <a:pt x="4" y="3"/>
                    </a:cubicBezTo>
                    <a:cubicBezTo>
                      <a:pt x="4" y="3"/>
                      <a:pt x="4" y="2"/>
                      <a:pt x="3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4" y="2"/>
                      <a:pt x="2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1"/>
                      <a:pt x="0" y="0"/>
                      <a:pt x="0" y="0"/>
                    </a:cubicBezTo>
                    <a:cubicBezTo>
                      <a:pt x="0" y="0"/>
                      <a:pt x="3" y="2"/>
                      <a:pt x="3" y="3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98" name="Freeform 294"/>
              <p:cNvSpPr/>
              <p:nvPr/>
            </p:nvSpPr>
            <p:spPr bwMode="auto">
              <a:xfrm>
                <a:off x="781" y="1667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0 w 3"/>
                  <a:gd name="T3" fmla="*/ 0 h 3"/>
                  <a:gd name="T4" fmla="*/ 3 w 3"/>
                  <a:gd name="T5" fmla="*/ 3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0" y="0"/>
                    </a:lnTo>
                    <a:lnTo>
                      <a:pt x="3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99" name="Freeform 295"/>
              <p:cNvSpPr/>
              <p:nvPr/>
            </p:nvSpPr>
            <p:spPr bwMode="auto">
              <a:xfrm>
                <a:off x="776" y="1665"/>
                <a:ext cx="11" cy="10"/>
              </a:xfrm>
              <a:custGeom>
                <a:avLst/>
                <a:gdLst>
                  <a:gd name="T0" fmla="*/ 4 w 4"/>
                  <a:gd name="T1" fmla="*/ 4 h 4"/>
                  <a:gd name="T2" fmla="*/ 3 w 4"/>
                  <a:gd name="T3" fmla="*/ 3 h 4"/>
                  <a:gd name="T4" fmla="*/ 4 w 4"/>
                  <a:gd name="T5" fmla="*/ 3 h 4"/>
                  <a:gd name="T6" fmla="*/ 3 w 4"/>
                  <a:gd name="T7" fmla="*/ 2 h 4"/>
                  <a:gd name="T8" fmla="*/ 3 w 4"/>
                  <a:gd name="T9" fmla="*/ 3 h 4"/>
                  <a:gd name="T10" fmla="*/ 1 w 4"/>
                  <a:gd name="T11" fmla="*/ 1 h 4"/>
                  <a:gd name="T12" fmla="*/ 2 w 4"/>
                  <a:gd name="T13" fmla="*/ 2 h 4"/>
                  <a:gd name="T14" fmla="*/ 2 w 4"/>
                  <a:gd name="T15" fmla="*/ 2 h 4"/>
                  <a:gd name="T16" fmla="*/ 2 w 4"/>
                  <a:gd name="T17" fmla="*/ 3 h 4"/>
                  <a:gd name="T18" fmla="*/ 3 w 4"/>
                  <a:gd name="T19" fmla="*/ 3 h 4"/>
                  <a:gd name="T20" fmla="*/ 4 w 4"/>
                  <a:gd name="T2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4">
                    <a:moveTo>
                      <a:pt x="4" y="4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3" y="2"/>
                      <a:pt x="3" y="2"/>
                    </a:cubicBezTo>
                    <a:cubicBezTo>
                      <a:pt x="1" y="1"/>
                      <a:pt x="3" y="3"/>
                      <a:pt x="3" y="3"/>
                    </a:cubicBezTo>
                    <a:cubicBezTo>
                      <a:pt x="3" y="3"/>
                      <a:pt x="3" y="2"/>
                      <a:pt x="1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0" y="0"/>
                      <a:pt x="1" y="2"/>
                      <a:pt x="2" y="2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4"/>
                      <a:pt x="4" y="4"/>
                      <a:pt x="4" y="4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00" name="Freeform 296"/>
              <p:cNvSpPr/>
              <p:nvPr/>
            </p:nvSpPr>
            <p:spPr bwMode="auto">
              <a:xfrm>
                <a:off x="787" y="1673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1" y="0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01" name="Freeform 297"/>
              <p:cNvSpPr/>
              <p:nvPr/>
            </p:nvSpPr>
            <p:spPr bwMode="auto">
              <a:xfrm>
                <a:off x="781" y="167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02" name="Freeform 298"/>
              <p:cNvSpPr/>
              <p:nvPr/>
            </p:nvSpPr>
            <p:spPr bwMode="auto">
              <a:xfrm>
                <a:off x="784" y="1675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03" name="Freeform 299"/>
              <p:cNvSpPr/>
              <p:nvPr/>
            </p:nvSpPr>
            <p:spPr bwMode="auto">
              <a:xfrm>
                <a:off x="765" y="1670"/>
                <a:ext cx="24" cy="22"/>
              </a:xfrm>
              <a:custGeom>
                <a:avLst/>
                <a:gdLst>
                  <a:gd name="T0" fmla="*/ 0 w 9"/>
                  <a:gd name="T1" fmla="*/ 5 h 8"/>
                  <a:gd name="T2" fmla="*/ 1 w 9"/>
                  <a:gd name="T3" fmla="*/ 6 h 8"/>
                  <a:gd name="T4" fmla="*/ 2 w 9"/>
                  <a:gd name="T5" fmla="*/ 7 h 8"/>
                  <a:gd name="T6" fmla="*/ 4 w 9"/>
                  <a:gd name="T7" fmla="*/ 8 h 8"/>
                  <a:gd name="T8" fmla="*/ 4 w 9"/>
                  <a:gd name="T9" fmla="*/ 7 h 8"/>
                  <a:gd name="T10" fmla="*/ 4 w 9"/>
                  <a:gd name="T11" fmla="*/ 8 h 8"/>
                  <a:gd name="T12" fmla="*/ 5 w 9"/>
                  <a:gd name="T13" fmla="*/ 7 h 8"/>
                  <a:gd name="T14" fmla="*/ 5 w 9"/>
                  <a:gd name="T15" fmla="*/ 6 h 8"/>
                  <a:gd name="T16" fmla="*/ 7 w 9"/>
                  <a:gd name="T17" fmla="*/ 4 h 8"/>
                  <a:gd name="T18" fmla="*/ 6 w 9"/>
                  <a:gd name="T19" fmla="*/ 2 h 8"/>
                  <a:gd name="T20" fmla="*/ 7 w 9"/>
                  <a:gd name="T21" fmla="*/ 3 h 8"/>
                  <a:gd name="T22" fmla="*/ 7 w 9"/>
                  <a:gd name="T23" fmla="*/ 3 h 8"/>
                  <a:gd name="T24" fmla="*/ 8 w 9"/>
                  <a:gd name="T25" fmla="*/ 3 h 8"/>
                  <a:gd name="T26" fmla="*/ 6 w 9"/>
                  <a:gd name="T27" fmla="*/ 1 h 8"/>
                  <a:gd name="T28" fmla="*/ 8 w 9"/>
                  <a:gd name="T29" fmla="*/ 3 h 8"/>
                  <a:gd name="T30" fmla="*/ 7 w 9"/>
                  <a:gd name="T31" fmla="*/ 2 h 8"/>
                  <a:gd name="T32" fmla="*/ 5 w 9"/>
                  <a:gd name="T33" fmla="*/ 1 h 8"/>
                  <a:gd name="T34" fmla="*/ 5 w 9"/>
                  <a:gd name="T35" fmla="*/ 0 h 8"/>
                  <a:gd name="T36" fmla="*/ 6 w 9"/>
                  <a:gd name="T37" fmla="*/ 3 h 8"/>
                  <a:gd name="T38" fmla="*/ 5 w 9"/>
                  <a:gd name="T39" fmla="*/ 2 h 8"/>
                  <a:gd name="T40" fmla="*/ 3 w 9"/>
                  <a:gd name="T41" fmla="*/ 2 h 8"/>
                  <a:gd name="T42" fmla="*/ 4 w 9"/>
                  <a:gd name="T43" fmla="*/ 4 h 8"/>
                  <a:gd name="T44" fmla="*/ 4 w 9"/>
                  <a:gd name="T45" fmla="*/ 4 h 8"/>
                  <a:gd name="T46" fmla="*/ 4 w 9"/>
                  <a:gd name="T47" fmla="*/ 4 h 8"/>
                  <a:gd name="T48" fmla="*/ 3 w 9"/>
                  <a:gd name="T49" fmla="*/ 4 h 8"/>
                  <a:gd name="T50" fmla="*/ 5 w 9"/>
                  <a:gd name="T51" fmla="*/ 6 h 8"/>
                  <a:gd name="T52" fmla="*/ 2 w 9"/>
                  <a:gd name="T53" fmla="*/ 4 h 8"/>
                  <a:gd name="T54" fmla="*/ 3 w 9"/>
                  <a:gd name="T55" fmla="*/ 4 h 8"/>
                  <a:gd name="T56" fmla="*/ 4 w 9"/>
                  <a:gd name="T57" fmla="*/ 5 h 8"/>
                  <a:gd name="T58" fmla="*/ 2 w 9"/>
                  <a:gd name="T59" fmla="*/ 4 h 8"/>
                  <a:gd name="T60" fmla="*/ 3 w 9"/>
                  <a:gd name="T61" fmla="*/ 5 h 8"/>
                  <a:gd name="T62" fmla="*/ 4 w 9"/>
                  <a:gd name="T63" fmla="*/ 6 h 8"/>
                  <a:gd name="T64" fmla="*/ 3 w 9"/>
                  <a:gd name="T65" fmla="*/ 6 h 8"/>
                  <a:gd name="T66" fmla="*/ 1 w 9"/>
                  <a:gd name="T67" fmla="*/ 4 h 8"/>
                  <a:gd name="T68" fmla="*/ 0 w 9"/>
                  <a:gd name="T69" fmla="*/ 4 h 8"/>
                  <a:gd name="T70" fmla="*/ 2 w 9"/>
                  <a:gd name="T71" fmla="*/ 6 h 8"/>
                  <a:gd name="T72" fmla="*/ 0 w 9"/>
                  <a:gd name="T7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" h="8">
                    <a:moveTo>
                      <a:pt x="0" y="5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2" y="6"/>
                      <a:pt x="2" y="6"/>
                      <a:pt x="2" y="7"/>
                    </a:cubicBezTo>
                    <a:cubicBezTo>
                      <a:pt x="3" y="7"/>
                      <a:pt x="3" y="8"/>
                      <a:pt x="4" y="8"/>
                    </a:cubicBezTo>
                    <a:cubicBezTo>
                      <a:pt x="4" y="8"/>
                      <a:pt x="3" y="7"/>
                      <a:pt x="4" y="7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7"/>
                      <a:pt x="4" y="6"/>
                      <a:pt x="5" y="7"/>
                    </a:cubicBezTo>
                    <a:cubicBezTo>
                      <a:pt x="5" y="7"/>
                      <a:pt x="5" y="6"/>
                      <a:pt x="5" y="6"/>
                    </a:cubicBezTo>
                    <a:cubicBezTo>
                      <a:pt x="6" y="6"/>
                      <a:pt x="6" y="4"/>
                      <a:pt x="7" y="4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3"/>
                      <a:pt x="6" y="2"/>
                      <a:pt x="7" y="3"/>
                    </a:cubicBezTo>
                    <a:cubicBezTo>
                      <a:pt x="6" y="3"/>
                      <a:pt x="7" y="3"/>
                      <a:pt x="7" y="3"/>
                    </a:cubicBezTo>
                    <a:cubicBezTo>
                      <a:pt x="8" y="4"/>
                      <a:pt x="7" y="3"/>
                      <a:pt x="8" y="3"/>
                    </a:cubicBezTo>
                    <a:cubicBezTo>
                      <a:pt x="7" y="3"/>
                      <a:pt x="6" y="2"/>
                      <a:pt x="6" y="1"/>
                    </a:cubicBezTo>
                    <a:cubicBezTo>
                      <a:pt x="7" y="3"/>
                      <a:pt x="6" y="1"/>
                      <a:pt x="8" y="3"/>
                    </a:cubicBezTo>
                    <a:cubicBezTo>
                      <a:pt x="9" y="3"/>
                      <a:pt x="6" y="1"/>
                      <a:pt x="7" y="2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4" y="0"/>
                      <a:pt x="6" y="1"/>
                      <a:pt x="5" y="0"/>
                    </a:cubicBezTo>
                    <a:cubicBezTo>
                      <a:pt x="4" y="0"/>
                      <a:pt x="6" y="2"/>
                      <a:pt x="6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5" y="4"/>
                      <a:pt x="3" y="2"/>
                    </a:cubicBezTo>
                    <a:cubicBezTo>
                      <a:pt x="4" y="3"/>
                      <a:pt x="2" y="2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5"/>
                      <a:pt x="3" y="4"/>
                      <a:pt x="3" y="4"/>
                    </a:cubicBezTo>
                    <a:cubicBezTo>
                      <a:pt x="4" y="5"/>
                      <a:pt x="4" y="5"/>
                      <a:pt x="5" y="6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5"/>
                      <a:pt x="4" y="5"/>
                    </a:cubicBezTo>
                    <a:cubicBezTo>
                      <a:pt x="4" y="6"/>
                      <a:pt x="3" y="4"/>
                      <a:pt x="2" y="4"/>
                    </a:cubicBezTo>
                    <a:cubicBezTo>
                      <a:pt x="1" y="4"/>
                      <a:pt x="3" y="6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7"/>
                      <a:pt x="2" y="6"/>
                      <a:pt x="3" y="6"/>
                    </a:cubicBezTo>
                    <a:cubicBezTo>
                      <a:pt x="1" y="5"/>
                      <a:pt x="2" y="5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5"/>
                      <a:pt x="1" y="5"/>
                      <a:pt x="0" y="5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04" name="Freeform 300"/>
              <p:cNvSpPr/>
              <p:nvPr/>
            </p:nvSpPr>
            <p:spPr bwMode="auto">
              <a:xfrm>
                <a:off x="765" y="1678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05" name="Freeform 301"/>
              <p:cNvSpPr/>
              <p:nvPr/>
            </p:nvSpPr>
            <p:spPr bwMode="auto">
              <a:xfrm>
                <a:off x="765" y="168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06" name="Rectangle 302"/>
              <p:cNvSpPr>
                <a:spLocks noChangeArrowheads="1"/>
              </p:cNvSpPr>
              <p:nvPr/>
            </p:nvSpPr>
            <p:spPr bwMode="auto">
              <a:xfrm>
                <a:off x="779" y="1689"/>
                <a:ext cx="1" cy="1"/>
              </a:xfrm>
              <a:prstGeom prst="rect">
                <a:avLst/>
              </a:pr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07" name="Freeform 303"/>
              <p:cNvSpPr/>
              <p:nvPr/>
            </p:nvSpPr>
            <p:spPr bwMode="auto">
              <a:xfrm>
                <a:off x="768" y="1678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08" name="Freeform 304"/>
              <p:cNvSpPr/>
              <p:nvPr/>
            </p:nvSpPr>
            <p:spPr bwMode="auto">
              <a:xfrm>
                <a:off x="770" y="1675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09" name="Freeform 305"/>
              <p:cNvSpPr/>
              <p:nvPr/>
            </p:nvSpPr>
            <p:spPr bwMode="auto">
              <a:xfrm>
                <a:off x="765" y="1681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10" name="Freeform 306"/>
              <p:cNvSpPr/>
              <p:nvPr/>
            </p:nvSpPr>
            <p:spPr bwMode="auto">
              <a:xfrm>
                <a:off x="759" y="1686"/>
                <a:ext cx="17" cy="17"/>
              </a:xfrm>
              <a:custGeom>
                <a:avLst/>
                <a:gdLst>
                  <a:gd name="T0" fmla="*/ 3 w 6"/>
                  <a:gd name="T1" fmla="*/ 6 h 6"/>
                  <a:gd name="T2" fmla="*/ 4 w 6"/>
                  <a:gd name="T3" fmla="*/ 6 h 6"/>
                  <a:gd name="T4" fmla="*/ 2 w 6"/>
                  <a:gd name="T5" fmla="*/ 3 h 6"/>
                  <a:gd name="T6" fmla="*/ 4 w 6"/>
                  <a:gd name="T7" fmla="*/ 5 h 6"/>
                  <a:gd name="T8" fmla="*/ 4 w 6"/>
                  <a:gd name="T9" fmla="*/ 3 h 6"/>
                  <a:gd name="T10" fmla="*/ 5 w 6"/>
                  <a:gd name="T11" fmla="*/ 3 h 6"/>
                  <a:gd name="T12" fmla="*/ 3 w 6"/>
                  <a:gd name="T13" fmla="*/ 1 h 6"/>
                  <a:gd name="T14" fmla="*/ 5 w 6"/>
                  <a:gd name="T15" fmla="*/ 3 h 6"/>
                  <a:gd name="T16" fmla="*/ 6 w 6"/>
                  <a:gd name="T17" fmla="*/ 4 h 6"/>
                  <a:gd name="T18" fmla="*/ 5 w 6"/>
                  <a:gd name="T19" fmla="*/ 2 h 6"/>
                  <a:gd name="T20" fmla="*/ 4 w 6"/>
                  <a:gd name="T21" fmla="*/ 1 h 6"/>
                  <a:gd name="T22" fmla="*/ 3 w 6"/>
                  <a:gd name="T23" fmla="*/ 0 h 6"/>
                  <a:gd name="T24" fmla="*/ 3 w 6"/>
                  <a:gd name="T25" fmla="*/ 1 h 6"/>
                  <a:gd name="T26" fmla="*/ 2 w 6"/>
                  <a:gd name="T27" fmla="*/ 0 h 6"/>
                  <a:gd name="T28" fmla="*/ 3 w 6"/>
                  <a:gd name="T29" fmla="*/ 1 h 6"/>
                  <a:gd name="T30" fmla="*/ 2 w 6"/>
                  <a:gd name="T31" fmla="*/ 0 h 6"/>
                  <a:gd name="T32" fmla="*/ 2 w 6"/>
                  <a:gd name="T33" fmla="*/ 1 h 6"/>
                  <a:gd name="T34" fmla="*/ 2 w 6"/>
                  <a:gd name="T35" fmla="*/ 1 h 6"/>
                  <a:gd name="T36" fmla="*/ 3 w 6"/>
                  <a:gd name="T37" fmla="*/ 2 h 6"/>
                  <a:gd name="T38" fmla="*/ 2 w 6"/>
                  <a:gd name="T39" fmla="*/ 1 h 6"/>
                  <a:gd name="T40" fmla="*/ 3 w 6"/>
                  <a:gd name="T41" fmla="*/ 2 h 6"/>
                  <a:gd name="T42" fmla="*/ 1 w 6"/>
                  <a:gd name="T43" fmla="*/ 1 h 6"/>
                  <a:gd name="T44" fmla="*/ 2 w 6"/>
                  <a:gd name="T45" fmla="*/ 2 h 6"/>
                  <a:gd name="T46" fmla="*/ 1 w 6"/>
                  <a:gd name="T47" fmla="*/ 1 h 6"/>
                  <a:gd name="T48" fmla="*/ 3 w 6"/>
                  <a:gd name="T49" fmla="*/ 3 h 6"/>
                  <a:gd name="T50" fmla="*/ 1 w 6"/>
                  <a:gd name="T51" fmla="*/ 2 h 6"/>
                  <a:gd name="T52" fmla="*/ 1 w 6"/>
                  <a:gd name="T53" fmla="*/ 2 h 6"/>
                  <a:gd name="T54" fmla="*/ 1 w 6"/>
                  <a:gd name="T55" fmla="*/ 2 h 6"/>
                  <a:gd name="T56" fmla="*/ 1 w 6"/>
                  <a:gd name="T57" fmla="*/ 3 h 6"/>
                  <a:gd name="T58" fmla="*/ 2 w 6"/>
                  <a:gd name="T59" fmla="*/ 3 h 6"/>
                  <a:gd name="T60" fmla="*/ 2 w 6"/>
                  <a:gd name="T61" fmla="*/ 4 h 6"/>
                  <a:gd name="T62" fmla="*/ 2 w 6"/>
                  <a:gd name="T63" fmla="*/ 4 h 6"/>
                  <a:gd name="T64" fmla="*/ 3 w 6"/>
                  <a:gd name="T65" fmla="*/ 5 h 6"/>
                  <a:gd name="T66" fmla="*/ 2 w 6"/>
                  <a:gd name="T67" fmla="*/ 4 h 6"/>
                  <a:gd name="T68" fmla="*/ 3 w 6"/>
                  <a:gd name="T6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" h="6">
                    <a:moveTo>
                      <a:pt x="3" y="6"/>
                    </a:move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2" y="3"/>
                      <a:pt x="2" y="3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5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2" y="0"/>
                      <a:pt x="3" y="1"/>
                    </a:cubicBezTo>
                    <a:cubicBezTo>
                      <a:pt x="4" y="2"/>
                      <a:pt x="4" y="2"/>
                      <a:pt x="5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3"/>
                      <a:pt x="5" y="2"/>
                      <a:pt x="5" y="2"/>
                    </a:cubicBezTo>
                    <a:cubicBezTo>
                      <a:pt x="5" y="2"/>
                      <a:pt x="4" y="1"/>
                      <a:pt x="4" y="1"/>
                    </a:cubicBezTo>
                    <a:cubicBezTo>
                      <a:pt x="4" y="1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1"/>
                    </a:cubicBezTo>
                    <a:cubicBezTo>
                      <a:pt x="2" y="0"/>
                      <a:pt x="3" y="1"/>
                      <a:pt x="2" y="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2" y="0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3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0" y="0"/>
                      <a:pt x="1" y="1"/>
                    </a:cubicBezTo>
                    <a:cubicBezTo>
                      <a:pt x="1" y="1"/>
                      <a:pt x="2" y="2"/>
                      <a:pt x="2" y="2"/>
                    </a:cubicBezTo>
                    <a:cubicBezTo>
                      <a:pt x="2" y="2"/>
                      <a:pt x="1" y="1"/>
                      <a:pt x="1" y="1"/>
                    </a:cubicBezTo>
                    <a:cubicBezTo>
                      <a:pt x="2" y="2"/>
                      <a:pt x="3" y="3"/>
                      <a:pt x="3" y="3"/>
                    </a:cubicBezTo>
                    <a:cubicBezTo>
                      <a:pt x="2" y="2"/>
                      <a:pt x="3" y="4"/>
                      <a:pt x="1" y="2"/>
                    </a:cubicBezTo>
                    <a:cubicBezTo>
                      <a:pt x="1" y="2"/>
                      <a:pt x="2" y="3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3"/>
                      <a:pt x="0" y="2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2" y="5"/>
                      <a:pt x="2" y="4"/>
                    </a:cubicBezTo>
                    <a:cubicBezTo>
                      <a:pt x="3" y="5"/>
                      <a:pt x="4" y="6"/>
                      <a:pt x="3" y="6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11" name="Freeform 307"/>
              <p:cNvSpPr/>
              <p:nvPr/>
            </p:nvSpPr>
            <p:spPr bwMode="auto">
              <a:xfrm>
                <a:off x="765" y="1686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12" name="Freeform 308"/>
              <p:cNvSpPr/>
              <p:nvPr/>
            </p:nvSpPr>
            <p:spPr bwMode="auto">
              <a:xfrm>
                <a:off x="754" y="1689"/>
                <a:ext cx="14" cy="22"/>
              </a:xfrm>
              <a:custGeom>
                <a:avLst/>
                <a:gdLst>
                  <a:gd name="T0" fmla="*/ 3 w 5"/>
                  <a:gd name="T1" fmla="*/ 4 h 8"/>
                  <a:gd name="T2" fmla="*/ 1 w 5"/>
                  <a:gd name="T3" fmla="*/ 2 h 8"/>
                  <a:gd name="T4" fmla="*/ 4 w 5"/>
                  <a:gd name="T5" fmla="*/ 5 h 8"/>
                  <a:gd name="T6" fmla="*/ 4 w 5"/>
                  <a:gd name="T7" fmla="*/ 6 h 8"/>
                  <a:gd name="T8" fmla="*/ 2 w 5"/>
                  <a:gd name="T9" fmla="*/ 3 h 8"/>
                  <a:gd name="T10" fmla="*/ 1 w 5"/>
                  <a:gd name="T11" fmla="*/ 3 h 8"/>
                  <a:gd name="T12" fmla="*/ 3 w 5"/>
                  <a:gd name="T13" fmla="*/ 5 h 8"/>
                  <a:gd name="T14" fmla="*/ 3 w 5"/>
                  <a:gd name="T15" fmla="*/ 6 h 8"/>
                  <a:gd name="T16" fmla="*/ 3 w 5"/>
                  <a:gd name="T17" fmla="*/ 5 h 8"/>
                  <a:gd name="T18" fmla="*/ 1 w 5"/>
                  <a:gd name="T19" fmla="*/ 4 h 8"/>
                  <a:gd name="T20" fmla="*/ 4 w 5"/>
                  <a:gd name="T21" fmla="*/ 8 h 8"/>
                  <a:gd name="T22" fmla="*/ 4 w 5"/>
                  <a:gd name="T23" fmla="*/ 8 h 8"/>
                  <a:gd name="T24" fmla="*/ 3 w 5"/>
                  <a:gd name="T25" fmla="*/ 6 h 8"/>
                  <a:gd name="T26" fmla="*/ 3 w 5"/>
                  <a:gd name="T27" fmla="*/ 6 h 8"/>
                  <a:gd name="T28" fmla="*/ 4 w 5"/>
                  <a:gd name="T29" fmla="*/ 7 h 8"/>
                  <a:gd name="T30" fmla="*/ 5 w 5"/>
                  <a:gd name="T31" fmla="*/ 6 h 8"/>
                  <a:gd name="T32" fmla="*/ 5 w 5"/>
                  <a:gd name="T33" fmla="*/ 6 h 8"/>
                  <a:gd name="T34" fmla="*/ 4 w 5"/>
                  <a:gd name="T35" fmla="*/ 5 h 8"/>
                  <a:gd name="T36" fmla="*/ 3 w 5"/>
                  <a:gd name="T37" fmla="*/ 3 h 8"/>
                  <a:gd name="T38" fmla="*/ 3 w 5"/>
                  <a:gd name="T39" fmla="*/ 4 h 8"/>
                  <a:gd name="T40" fmla="*/ 2 w 5"/>
                  <a:gd name="T41" fmla="*/ 2 h 8"/>
                  <a:gd name="T42" fmla="*/ 1 w 5"/>
                  <a:gd name="T43" fmla="*/ 1 h 8"/>
                  <a:gd name="T44" fmla="*/ 1 w 5"/>
                  <a:gd name="T45" fmla="*/ 1 h 8"/>
                  <a:gd name="T46" fmla="*/ 3 w 5"/>
                  <a:gd name="T47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" h="8">
                    <a:moveTo>
                      <a:pt x="3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2" y="3"/>
                      <a:pt x="3" y="4"/>
                      <a:pt x="4" y="5"/>
                    </a:cubicBezTo>
                    <a:cubicBezTo>
                      <a:pt x="3" y="4"/>
                      <a:pt x="4" y="5"/>
                      <a:pt x="4" y="6"/>
                    </a:cubicBezTo>
                    <a:cubicBezTo>
                      <a:pt x="3" y="5"/>
                      <a:pt x="2" y="4"/>
                      <a:pt x="2" y="3"/>
                    </a:cubicBezTo>
                    <a:cubicBezTo>
                      <a:pt x="2" y="4"/>
                      <a:pt x="1" y="3"/>
                      <a:pt x="1" y="3"/>
                    </a:cubicBezTo>
                    <a:cubicBezTo>
                      <a:pt x="2" y="4"/>
                      <a:pt x="2" y="4"/>
                      <a:pt x="3" y="5"/>
                    </a:cubicBezTo>
                    <a:cubicBezTo>
                      <a:pt x="3" y="5"/>
                      <a:pt x="4" y="6"/>
                      <a:pt x="3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4"/>
                      <a:pt x="2" y="5"/>
                      <a:pt x="1" y="4"/>
                    </a:cubicBezTo>
                    <a:cubicBezTo>
                      <a:pt x="2" y="5"/>
                      <a:pt x="2" y="6"/>
                      <a:pt x="4" y="8"/>
                    </a:cubicBezTo>
                    <a:cubicBezTo>
                      <a:pt x="5" y="8"/>
                      <a:pt x="4" y="8"/>
                      <a:pt x="4" y="8"/>
                    </a:cubicBezTo>
                    <a:cubicBezTo>
                      <a:pt x="3" y="7"/>
                      <a:pt x="3" y="6"/>
                      <a:pt x="3" y="6"/>
                    </a:cubicBezTo>
                    <a:cubicBezTo>
                      <a:pt x="3" y="6"/>
                      <a:pt x="2" y="5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5" y="7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4" y="5"/>
                      <a:pt x="5" y="5"/>
                      <a:pt x="4" y="5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4"/>
                    </a:cubicBezTo>
                    <a:cubicBezTo>
                      <a:pt x="3" y="3"/>
                      <a:pt x="2" y="2"/>
                      <a:pt x="2" y="2"/>
                    </a:cubicBezTo>
                    <a:cubicBezTo>
                      <a:pt x="2" y="2"/>
                      <a:pt x="2" y="2"/>
                      <a:pt x="1" y="1"/>
                    </a:cubicBezTo>
                    <a:cubicBezTo>
                      <a:pt x="0" y="0"/>
                      <a:pt x="2" y="2"/>
                      <a:pt x="1" y="1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13" name="Rectangle 309"/>
              <p:cNvSpPr>
                <a:spLocks noChangeArrowheads="1"/>
              </p:cNvSpPr>
              <p:nvPr/>
            </p:nvSpPr>
            <p:spPr bwMode="auto">
              <a:xfrm>
                <a:off x="762" y="1695"/>
                <a:ext cx="1" cy="2"/>
              </a:xfrm>
              <a:prstGeom prst="rect">
                <a:avLst/>
              </a:pr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14" name="Freeform 310"/>
              <p:cNvSpPr/>
              <p:nvPr/>
            </p:nvSpPr>
            <p:spPr bwMode="auto">
              <a:xfrm>
                <a:off x="768" y="1703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15" name="Freeform 311"/>
              <p:cNvSpPr/>
              <p:nvPr/>
            </p:nvSpPr>
            <p:spPr bwMode="auto">
              <a:xfrm>
                <a:off x="757" y="170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16" name="Freeform 312"/>
              <p:cNvSpPr/>
              <p:nvPr/>
            </p:nvSpPr>
            <p:spPr bwMode="auto">
              <a:xfrm>
                <a:off x="757" y="1703"/>
                <a:ext cx="8" cy="11"/>
              </a:xfrm>
              <a:custGeom>
                <a:avLst/>
                <a:gdLst>
                  <a:gd name="T0" fmla="*/ 3 w 3"/>
                  <a:gd name="T1" fmla="*/ 4 h 4"/>
                  <a:gd name="T2" fmla="*/ 3 w 3"/>
                  <a:gd name="T3" fmla="*/ 3 h 4"/>
                  <a:gd name="T4" fmla="*/ 0 w 3"/>
                  <a:gd name="T5" fmla="*/ 0 h 4"/>
                  <a:gd name="T6" fmla="*/ 2 w 3"/>
                  <a:gd name="T7" fmla="*/ 3 h 4"/>
                  <a:gd name="T8" fmla="*/ 2 w 3"/>
                  <a:gd name="T9" fmla="*/ 3 h 4"/>
                  <a:gd name="T10" fmla="*/ 3 w 3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3" y="4"/>
                      <a:pt x="2" y="3"/>
                      <a:pt x="3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0" y="0"/>
                      <a:pt x="2" y="2"/>
                      <a:pt x="2" y="3"/>
                    </a:cubicBezTo>
                    <a:cubicBezTo>
                      <a:pt x="1" y="2"/>
                      <a:pt x="2" y="3"/>
                      <a:pt x="2" y="3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17" name="Freeform 313"/>
              <p:cNvSpPr/>
              <p:nvPr/>
            </p:nvSpPr>
            <p:spPr bwMode="auto">
              <a:xfrm>
                <a:off x="740" y="1700"/>
                <a:ext cx="22" cy="27"/>
              </a:xfrm>
              <a:custGeom>
                <a:avLst/>
                <a:gdLst>
                  <a:gd name="T0" fmla="*/ 5 w 8"/>
                  <a:gd name="T1" fmla="*/ 2 h 10"/>
                  <a:gd name="T2" fmla="*/ 5 w 8"/>
                  <a:gd name="T3" fmla="*/ 3 h 10"/>
                  <a:gd name="T4" fmla="*/ 4 w 8"/>
                  <a:gd name="T5" fmla="*/ 2 h 10"/>
                  <a:gd name="T6" fmla="*/ 3 w 8"/>
                  <a:gd name="T7" fmla="*/ 2 h 10"/>
                  <a:gd name="T8" fmla="*/ 4 w 8"/>
                  <a:gd name="T9" fmla="*/ 2 h 10"/>
                  <a:gd name="T10" fmla="*/ 4 w 8"/>
                  <a:gd name="T11" fmla="*/ 3 h 10"/>
                  <a:gd name="T12" fmla="*/ 5 w 8"/>
                  <a:gd name="T13" fmla="*/ 4 h 10"/>
                  <a:gd name="T14" fmla="*/ 3 w 8"/>
                  <a:gd name="T15" fmla="*/ 3 h 10"/>
                  <a:gd name="T16" fmla="*/ 5 w 8"/>
                  <a:gd name="T17" fmla="*/ 5 h 10"/>
                  <a:gd name="T18" fmla="*/ 4 w 8"/>
                  <a:gd name="T19" fmla="*/ 5 h 10"/>
                  <a:gd name="T20" fmla="*/ 4 w 8"/>
                  <a:gd name="T21" fmla="*/ 5 h 10"/>
                  <a:gd name="T22" fmla="*/ 4 w 8"/>
                  <a:gd name="T23" fmla="*/ 5 h 10"/>
                  <a:gd name="T24" fmla="*/ 2 w 8"/>
                  <a:gd name="T25" fmla="*/ 4 h 10"/>
                  <a:gd name="T26" fmla="*/ 2 w 8"/>
                  <a:gd name="T27" fmla="*/ 4 h 10"/>
                  <a:gd name="T28" fmla="*/ 1 w 8"/>
                  <a:gd name="T29" fmla="*/ 4 h 10"/>
                  <a:gd name="T30" fmla="*/ 2 w 8"/>
                  <a:gd name="T31" fmla="*/ 6 h 10"/>
                  <a:gd name="T32" fmla="*/ 1 w 8"/>
                  <a:gd name="T33" fmla="*/ 5 h 10"/>
                  <a:gd name="T34" fmla="*/ 3 w 8"/>
                  <a:gd name="T35" fmla="*/ 7 h 10"/>
                  <a:gd name="T36" fmla="*/ 3 w 8"/>
                  <a:gd name="T37" fmla="*/ 7 h 10"/>
                  <a:gd name="T38" fmla="*/ 1 w 8"/>
                  <a:gd name="T39" fmla="*/ 6 h 10"/>
                  <a:gd name="T40" fmla="*/ 2 w 8"/>
                  <a:gd name="T41" fmla="*/ 7 h 10"/>
                  <a:gd name="T42" fmla="*/ 0 w 8"/>
                  <a:gd name="T43" fmla="*/ 6 h 10"/>
                  <a:gd name="T44" fmla="*/ 2 w 8"/>
                  <a:gd name="T45" fmla="*/ 8 h 10"/>
                  <a:gd name="T46" fmla="*/ 1 w 8"/>
                  <a:gd name="T47" fmla="*/ 8 h 10"/>
                  <a:gd name="T48" fmla="*/ 4 w 8"/>
                  <a:gd name="T49" fmla="*/ 10 h 10"/>
                  <a:gd name="T50" fmla="*/ 4 w 8"/>
                  <a:gd name="T51" fmla="*/ 8 h 10"/>
                  <a:gd name="T52" fmla="*/ 3 w 8"/>
                  <a:gd name="T53" fmla="*/ 7 h 10"/>
                  <a:gd name="T54" fmla="*/ 5 w 8"/>
                  <a:gd name="T55" fmla="*/ 8 h 10"/>
                  <a:gd name="T56" fmla="*/ 4 w 8"/>
                  <a:gd name="T57" fmla="*/ 6 h 10"/>
                  <a:gd name="T58" fmla="*/ 5 w 8"/>
                  <a:gd name="T59" fmla="*/ 7 h 10"/>
                  <a:gd name="T60" fmla="*/ 4 w 8"/>
                  <a:gd name="T61" fmla="*/ 6 h 10"/>
                  <a:gd name="T62" fmla="*/ 6 w 8"/>
                  <a:gd name="T63" fmla="*/ 8 h 10"/>
                  <a:gd name="T64" fmla="*/ 7 w 8"/>
                  <a:gd name="T65" fmla="*/ 5 h 10"/>
                  <a:gd name="T66" fmla="*/ 6 w 8"/>
                  <a:gd name="T67" fmla="*/ 4 h 10"/>
                  <a:gd name="T68" fmla="*/ 6 w 8"/>
                  <a:gd name="T69" fmla="*/ 3 h 10"/>
                  <a:gd name="T70" fmla="*/ 5 w 8"/>
                  <a:gd name="T71" fmla="*/ 2 h 10"/>
                  <a:gd name="T72" fmla="*/ 8 w 8"/>
                  <a:gd name="T73" fmla="*/ 4 h 10"/>
                  <a:gd name="T74" fmla="*/ 8 w 8"/>
                  <a:gd name="T75" fmla="*/ 4 h 10"/>
                  <a:gd name="T76" fmla="*/ 7 w 8"/>
                  <a:gd name="T77" fmla="*/ 4 h 10"/>
                  <a:gd name="T78" fmla="*/ 8 w 8"/>
                  <a:gd name="T79" fmla="*/ 4 h 10"/>
                  <a:gd name="T80" fmla="*/ 5 w 8"/>
                  <a:gd name="T81" fmla="*/ 1 h 10"/>
                  <a:gd name="T82" fmla="*/ 3 w 8"/>
                  <a:gd name="T83" fmla="*/ 1 h 10"/>
                  <a:gd name="T84" fmla="*/ 5 w 8"/>
                  <a:gd name="T85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8" h="10">
                    <a:moveTo>
                      <a:pt x="5" y="2"/>
                    </a:moveTo>
                    <a:cubicBezTo>
                      <a:pt x="5" y="3"/>
                      <a:pt x="5" y="3"/>
                      <a:pt x="5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1"/>
                      <a:pt x="4" y="3"/>
                      <a:pt x="3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2"/>
                      <a:pt x="5" y="4"/>
                      <a:pt x="4" y="3"/>
                    </a:cubicBezTo>
                    <a:cubicBezTo>
                      <a:pt x="4" y="4"/>
                      <a:pt x="4" y="4"/>
                      <a:pt x="5" y="4"/>
                    </a:cubicBezTo>
                    <a:cubicBezTo>
                      <a:pt x="4" y="4"/>
                      <a:pt x="4" y="4"/>
                      <a:pt x="3" y="3"/>
                    </a:cubicBezTo>
                    <a:cubicBezTo>
                      <a:pt x="3" y="3"/>
                      <a:pt x="4" y="4"/>
                      <a:pt x="5" y="5"/>
                    </a:cubicBezTo>
                    <a:cubicBezTo>
                      <a:pt x="4" y="4"/>
                      <a:pt x="5" y="6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2" y="3"/>
                      <a:pt x="4" y="5"/>
                      <a:pt x="4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3" y="5"/>
                      <a:pt x="2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5"/>
                      <a:pt x="1" y="5"/>
                      <a:pt x="2" y="6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6"/>
                      <a:pt x="1" y="5"/>
                      <a:pt x="3" y="7"/>
                    </a:cubicBezTo>
                    <a:cubicBezTo>
                      <a:pt x="1" y="5"/>
                      <a:pt x="4" y="8"/>
                      <a:pt x="3" y="7"/>
                    </a:cubicBezTo>
                    <a:cubicBezTo>
                      <a:pt x="2" y="7"/>
                      <a:pt x="2" y="7"/>
                      <a:pt x="1" y="6"/>
                    </a:cubicBezTo>
                    <a:cubicBezTo>
                      <a:pt x="2" y="7"/>
                      <a:pt x="1" y="6"/>
                      <a:pt x="2" y="7"/>
                    </a:cubicBezTo>
                    <a:cubicBezTo>
                      <a:pt x="0" y="6"/>
                      <a:pt x="1" y="7"/>
                      <a:pt x="0" y="6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7"/>
                      <a:pt x="1" y="8"/>
                      <a:pt x="1" y="8"/>
                    </a:cubicBezTo>
                    <a:cubicBezTo>
                      <a:pt x="1" y="8"/>
                      <a:pt x="3" y="9"/>
                      <a:pt x="4" y="10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3" y="7"/>
                      <a:pt x="5" y="8"/>
                      <a:pt x="3" y="7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7"/>
                      <a:pt x="4" y="7"/>
                      <a:pt x="4" y="6"/>
                    </a:cubicBezTo>
                    <a:cubicBezTo>
                      <a:pt x="3" y="6"/>
                      <a:pt x="4" y="7"/>
                      <a:pt x="5" y="7"/>
                    </a:cubicBezTo>
                    <a:cubicBezTo>
                      <a:pt x="5" y="7"/>
                      <a:pt x="5" y="7"/>
                      <a:pt x="4" y="6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5" y="5"/>
                      <a:pt x="7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7" y="4"/>
                      <a:pt x="4" y="1"/>
                      <a:pt x="6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6" y="3"/>
                      <a:pt x="7" y="4"/>
                      <a:pt x="8" y="4"/>
                    </a:cubicBezTo>
                    <a:cubicBezTo>
                      <a:pt x="7" y="4"/>
                      <a:pt x="8" y="4"/>
                      <a:pt x="8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3"/>
                      <a:pt x="7" y="3"/>
                      <a:pt x="8" y="4"/>
                    </a:cubicBezTo>
                    <a:cubicBezTo>
                      <a:pt x="7" y="3"/>
                      <a:pt x="6" y="2"/>
                      <a:pt x="5" y="1"/>
                    </a:cubicBezTo>
                    <a:cubicBezTo>
                      <a:pt x="6" y="4"/>
                      <a:pt x="3" y="0"/>
                      <a:pt x="3" y="1"/>
                    </a:cubicBezTo>
                    <a:cubicBezTo>
                      <a:pt x="4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18" name="Freeform 314"/>
              <p:cNvSpPr/>
              <p:nvPr/>
            </p:nvSpPr>
            <p:spPr bwMode="auto">
              <a:xfrm>
                <a:off x="762" y="1711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19" name="Freeform 315"/>
              <p:cNvSpPr/>
              <p:nvPr/>
            </p:nvSpPr>
            <p:spPr bwMode="auto">
              <a:xfrm>
                <a:off x="743" y="172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20" name="Rectangle 316"/>
              <p:cNvSpPr>
                <a:spLocks noChangeArrowheads="1"/>
              </p:cNvSpPr>
              <p:nvPr/>
            </p:nvSpPr>
            <p:spPr bwMode="auto">
              <a:xfrm>
                <a:off x="762" y="1711"/>
                <a:ext cx="1" cy="1"/>
              </a:xfrm>
              <a:prstGeom prst="rect">
                <a:avLst/>
              </a:pr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21" name="Freeform 317"/>
              <p:cNvSpPr/>
              <p:nvPr/>
            </p:nvSpPr>
            <p:spPr bwMode="auto">
              <a:xfrm>
                <a:off x="754" y="1703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0 w 3"/>
                  <a:gd name="T3" fmla="*/ 0 h 2"/>
                  <a:gd name="T4" fmla="*/ 3 w 3"/>
                  <a:gd name="T5" fmla="*/ 2 h 2"/>
                  <a:gd name="T6" fmla="*/ 0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0" y="0"/>
                    </a:lnTo>
                    <a:lnTo>
                      <a:pt x="3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22" name="Freeform 318"/>
              <p:cNvSpPr/>
              <p:nvPr/>
            </p:nvSpPr>
            <p:spPr bwMode="auto">
              <a:xfrm>
                <a:off x="738" y="1719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2 w 2"/>
                  <a:gd name="T3" fmla="*/ 3 h 3"/>
                  <a:gd name="T4" fmla="*/ 0 w 2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2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23" name="Freeform 319"/>
              <p:cNvSpPr/>
              <p:nvPr/>
            </p:nvSpPr>
            <p:spPr bwMode="auto">
              <a:xfrm>
                <a:off x="732" y="172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24" name="Freeform 320"/>
              <p:cNvSpPr/>
              <p:nvPr/>
            </p:nvSpPr>
            <p:spPr bwMode="auto">
              <a:xfrm>
                <a:off x="716" y="1719"/>
                <a:ext cx="33" cy="38"/>
              </a:xfrm>
              <a:custGeom>
                <a:avLst/>
                <a:gdLst>
                  <a:gd name="T0" fmla="*/ 3 w 12"/>
                  <a:gd name="T1" fmla="*/ 11 h 14"/>
                  <a:gd name="T2" fmla="*/ 4 w 12"/>
                  <a:gd name="T3" fmla="*/ 13 h 14"/>
                  <a:gd name="T4" fmla="*/ 5 w 12"/>
                  <a:gd name="T5" fmla="*/ 13 h 14"/>
                  <a:gd name="T6" fmla="*/ 5 w 12"/>
                  <a:gd name="T7" fmla="*/ 12 h 14"/>
                  <a:gd name="T8" fmla="*/ 6 w 12"/>
                  <a:gd name="T9" fmla="*/ 11 h 14"/>
                  <a:gd name="T10" fmla="*/ 7 w 12"/>
                  <a:gd name="T11" fmla="*/ 11 h 14"/>
                  <a:gd name="T12" fmla="*/ 6 w 12"/>
                  <a:gd name="T13" fmla="*/ 8 h 14"/>
                  <a:gd name="T14" fmla="*/ 7 w 12"/>
                  <a:gd name="T15" fmla="*/ 8 h 14"/>
                  <a:gd name="T16" fmla="*/ 8 w 12"/>
                  <a:gd name="T17" fmla="*/ 8 h 14"/>
                  <a:gd name="T18" fmla="*/ 6 w 12"/>
                  <a:gd name="T19" fmla="*/ 6 h 14"/>
                  <a:gd name="T20" fmla="*/ 6 w 12"/>
                  <a:gd name="T21" fmla="*/ 5 h 14"/>
                  <a:gd name="T22" fmla="*/ 7 w 12"/>
                  <a:gd name="T23" fmla="*/ 6 h 14"/>
                  <a:gd name="T24" fmla="*/ 8 w 12"/>
                  <a:gd name="T25" fmla="*/ 5 h 14"/>
                  <a:gd name="T26" fmla="*/ 9 w 12"/>
                  <a:gd name="T27" fmla="*/ 5 h 14"/>
                  <a:gd name="T28" fmla="*/ 9 w 12"/>
                  <a:gd name="T29" fmla="*/ 4 h 14"/>
                  <a:gd name="T30" fmla="*/ 8 w 12"/>
                  <a:gd name="T31" fmla="*/ 3 h 14"/>
                  <a:gd name="T32" fmla="*/ 9 w 12"/>
                  <a:gd name="T33" fmla="*/ 3 h 14"/>
                  <a:gd name="T34" fmla="*/ 9 w 12"/>
                  <a:gd name="T35" fmla="*/ 3 h 14"/>
                  <a:gd name="T36" fmla="*/ 11 w 12"/>
                  <a:gd name="T37" fmla="*/ 2 h 14"/>
                  <a:gd name="T38" fmla="*/ 10 w 12"/>
                  <a:gd name="T39" fmla="*/ 2 h 14"/>
                  <a:gd name="T40" fmla="*/ 11 w 12"/>
                  <a:gd name="T41" fmla="*/ 3 h 14"/>
                  <a:gd name="T42" fmla="*/ 8 w 12"/>
                  <a:gd name="T43" fmla="*/ 0 h 14"/>
                  <a:gd name="T44" fmla="*/ 7 w 12"/>
                  <a:gd name="T45" fmla="*/ 0 h 14"/>
                  <a:gd name="T46" fmla="*/ 7 w 12"/>
                  <a:gd name="T47" fmla="*/ 1 h 14"/>
                  <a:gd name="T48" fmla="*/ 6 w 12"/>
                  <a:gd name="T49" fmla="*/ 1 h 14"/>
                  <a:gd name="T50" fmla="*/ 6 w 12"/>
                  <a:gd name="T51" fmla="*/ 2 h 14"/>
                  <a:gd name="T52" fmla="*/ 6 w 12"/>
                  <a:gd name="T53" fmla="*/ 3 h 14"/>
                  <a:gd name="T54" fmla="*/ 6 w 12"/>
                  <a:gd name="T55" fmla="*/ 3 h 14"/>
                  <a:gd name="T56" fmla="*/ 5 w 12"/>
                  <a:gd name="T57" fmla="*/ 3 h 14"/>
                  <a:gd name="T58" fmla="*/ 5 w 12"/>
                  <a:gd name="T59" fmla="*/ 3 h 14"/>
                  <a:gd name="T60" fmla="*/ 6 w 12"/>
                  <a:gd name="T61" fmla="*/ 5 h 14"/>
                  <a:gd name="T62" fmla="*/ 4 w 12"/>
                  <a:gd name="T63" fmla="*/ 4 h 14"/>
                  <a:gd name="T64" fmla="*/ 4 w 12"/>
                  <a:gd name="T65" fmla="*/ 4 h 14"/>
                  <a:gd name="T66" fmla="*/ 5 w 12"/>
                  <a:gd name="T67" fmla="*/ 5 h 14"/>
                  <a:gd name="T68" fmla="*/ 5 w 12"/>
                  <a:gd name="T69" fmla="*/ 7 h 14"/>
                  <a:gd name="T70" fmla="*/ 5 w 12"/>
                  <a:gd name="T71" fmla="*/ 8 h 14"/>
                  <a:gd name="T72" fmla="*/ 4 w 12"/>
                  <a:gd name="T73" fmla="*/ 8 h 14"/>
                  <a:gd name="T74" fmla="*/ 4 w 12"/>
                  <a:gd name="T75" fmla="*/ 9 h 14"/>
                  <a:gd name="T76" fmla="*/ 5 w 12"/>
                  <a:gd name="T77" fmla="*/ 10 h 14"/>
                  <a:gd name="T78" fmla="*/ 3 w 12"/>
                  <a:gd name="T79" fmla="*/ 9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2" h="14">
                    <a:moveTo>
                      <a:pt x="2" y="9"/>
                    </a:moveTo>
                    <a:cubicBezTo>
                      <a:pt x="2" y="10"/>
                      <a:pt x="2" y="10"/>
                      <a:pt x="3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3" y="12"/>
                      <a:pt x="4" y="13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3" y="11"/>
                      <a:pt x="5" y="13"/>
                      <a:pt x="5" y="13"/>
                    </a:cubicBezTo>
                    <a:cubicBezTo>
                      <a:pt x="5" y="13"/>
                      <a:pt x="3" y="11"/>
                      <a:pt x="4" y="11"/>
                    </a:cubicBezTo>
                    <a:cubicBezTo>
                      <a:pt x="4" y="11"/>
                      <a:pt x="4" y="12"/>
                      <a:pt x="5" y="12"/>
                    </a:cubicBezTo>
                    <a:cubicBezTo>
                      <a:pt x="5" y="12"/>
                      <a:pt x="4" y="10"/>
                      <a:pt x="3" y="10"/>
                    </a:cubicBezTo>
                    <a:cubicBezTo>
                      <a:pt x="8" y="14"/>
                      <a:pt x="3" y="8"/>
                      <a:pt x="6" y="11"/>
                    </a:cubicBezTo>
                    <a:cubicBezTo>
                      <a:pt x="6" y="10"/>
                      <a:pt x="6" y="10"/>
                      <a:pt x="5" y="9"/>
                    </a:cubicBezTo>
                    <a:cubicBezTo>
                      <a:pt x="6" y="11"/>
                      <a:pt x="6" y="9"/>
                      <a:pt x="7" y="11"/>
                    </a:cubicBezTo>
                    <a:cubicBezTo>
                      <a:pt x="4" y="8"/>
                      <a:pt x="8" y="11"/>
                      <a:pt x="5" y="8"/>
                    </a:cubicBezTo>
                    <a:cubicBezTo>
                      <a:pt x="7" y="9"/>
                      <a:pt x="5" y="8"/>
                      <a:pt x="6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5" y="7"/>
                      <a:pt x="7" y="8"/>
                    </a:cubicBezTo>
                    <a:cubicBezTo>
                      <a:pt x="7" y="8"/>
                      <a:pt x="6" y="8"/>
                      <a:pt x="5" y="7"/>
                    </a:cubicBezTo>
                    <a:cubicBezTo>
                      <a:pt x="6" y="7"/>
                      <a:pt x="6" y="7"/>
                      <a:pt x="8" y="8"/>
                    </a:cubicBezTo>
                    <a:cubicBezTo>
                      <a:pt x="6" y="7"/>
                      <a:pt x="7" y="7"/>
                      <a:pt x="7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6"/>
                      <a:pt x="5" y="5"/>
                      <a:pt x="5" y="4"/>
                    </a:cubicBezTo>
                    <a:cubicBezTo>
                      <a:pt x="6" y="5"/>
                      <a:pt x="4" y="4"/>
                      <a:pt x="6" y="5"/>
                    </a:cubicBezTo>
                    <a:cubicBezTo>
                      <a:pt x="7" y="6"/>
                      <a:pt x="6" y="6"/>
                      <a:pt x="7" y="7"/>
                    </a:cubicBezTo>
                    <a:cubicBezTo>
                      <a:pt x="8" y="7"/>
                      <a:pt x="8" y="7"/>
                      <a:pt x="7" y="6"/>
                    </a:cubicBezTo>
                    <a:cubicBezTo>
                      <a:pt x="8" y="6"/>
                      <a:pt x="8" y="7"/>
                      <a:pt x="8" y="7"/>
                    </a:cubicBezTo>
                    <a:cubicBezTo>
                      <a:pt x="9" y="7"/>
                      <a:pt x="7" y="5"/>
                      <a:pt x="8" y="5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8" y="5"/>
                      <a:pt x="9" y="6"/>
                      <a:pt x="9" y="5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10" y="6"/>
                      <a:pt x="7" y="3"/>
                      <a:pt x="9" y="4"/>
                    </a:cubicBezTo>
                    <a:cubicBezTo>
                      <a:pt x="7" y="3"/>
                      <a:pt x="7" y="2"/>
                      <a:pt x="7" y="1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7" y="2"/>
                      <a:pt x="9" y="4"/>
                      <a:pt x="10" y="5"/>
                    </a:cubicBezTo>
                    <a:cubicBezTo>
                      <a:pt x="9" y="4"/>
                      <a:pt x="10" y="4"/>
                      <a:pt x="9" y="3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1" y="4"/>
                      <a:pt x="8" y="2"/>
                      <a:pt x="9" y="3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3"/>
                      <a:pt x="12" y="4"/>
                      <a:pt x="11" y="2"/>
                    </a:cubicBezTo>
                    <a:cubicBezTo>
                      <a:pt x="10" y="1"/>
                      <a:pt x="9" y="0"/>
                      <a:pt x="8" y="0"/>
                    </a:cubicBezTo>
                    <a:cubicBezTo>
                      <a:pt x="8" y="0"/>
                      <a:pt x="9" y="1"/>
                      <a:pt x="10" y="2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10" y="2"/>
                      <a:pt x="11" y="3"/>
                    </a:cubicBezTo>
                    <a:cubicBezTo>
                      <a:pt x="11" y="4"/>
                      <a:pt x="9" y="2"/>
                      <a:pt x="10" y="3"/>
                    </a:cubicBezTo>
                    <a:cubicBezTo>
                      <a:pt x="9" y="2"/>
                      <a:pt x="9" y="1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7" y="0"/>
                    </a:cubicBezTo>
                    <a:cubicBezTo>
                      <a:pt x="8" y="2"/>
                      <a:pt x="6" y="0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7" y="2"/>
                      <a:pt x="8" y="3"/>
                      <a:pt x="8" y="3"/>
                    </a:cubicBezTo>
                    <a:cubicBezTo>
                      <a:pt x="6" y="2"/>
                      <a:pt x="7" y="3"/>
                      <a:pt x="6" y="2"/>
                    </a:cubicBezTo>
                    <a:cubicBezTo>
                      <a:pt x="7" y="3"/>
                      <a:pt x="6" y="2"/>
                      <a:pt x="7" y="3"/>
                    </a:cubicBezTo>
                    <a:cubicBezTo>
                      <a:pt x="7" y="4"/>
                      <a:pt x="7" y="4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6" y="3"/>
                      <a:pt x="5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7" y="4"/>
                      <a:pt x="5" y="3"/>
                    </a:cubicBezTo>
                    <a:cubicBezTo>
                      <a:pt x="6" y="4"/>
                      <a:pt x="6" y="4"/>
                      <a:pt x="7" y="6"/>
                    </a:cubicBezTo>
                    <a:cubicBezTo>
                      <a:pt x="7" y="5"/>
                      <a:pt x="6" y="4"/>
                      <a:pt x="6" y="5"/>
                    </a:cubicBezTo>
                    <a:cubicBezTo>
                      <a:pt x="7" y="6"/>
                      <a:pt x="5" y="4"/>
                      <a:pt x="6" y="5"/>
                    </a:cubicBezTo>
                    <a:cubicBezTo>
                      <a:pt x="5" y="4"/>
                      <a:pt x="5" y="5"/>
                      <a:pt x="4" y="4"/>
                    </a:cubicBezTo>
                    <a:cubicBezTo>
                      <a:pt x="4" y="3"/>
                      <a:pt x="5" y="5"/>
                      <a:pt x="5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5"/>
                      <a:pt x="5" y="5"/>
                      <a:pt x="4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4" y="5"/>
                      <a:pt x="4" y="6"/>
                      <a:pt x="3" y="5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3" y="5"/>
                      <a:pt x="4" y="7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3" y="7"/>
                      <a:pt x="4" y="8"/>
                    </a:cubicBezTo>
                    <a:cubicBezTo>
                      <a:pt x="4" y="8"/>
                      <a:pt x="3" y="7"/>
                      <a:pt x="3" y="7"/>
                    </a:cubicBezTo>
                    <a:cubicBezTo>
                      <a:pt x="4" y="9"/>
                      <a:pt x="1" y="7"/>
                      <a:pt x="4" y="9"/>
                    </a:cubicBezTo>
                    <a:cubicBezTo>
                      <a:pt x="4" y="9"/>
                      <a:pt x="4" y="10"/>
                      <a:pt x="4" y="9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4" y="10"/>
                      <a:pt x="4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0" y="7"/>
                      <a:pt x="4" y="12"/>
                      <a:pt x="2" y="9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25" name="Freeform 321"/>
              <p:cNvSpPr/>
              <p:nvPr/>
            </p:nvSpPr>
            <p:spPr bwMode="auto">
              <a:xfrm>
                <a:off x="724" y="1735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26" name="Rectangle 322"/>
              <p:cNvSpPr>
                <a:spLocks noChangeArrowheads="1"/>
              </p:cNvSpPr>
              <p:nvPr/>
            </p:nvSpPr>
            <p:spPr bwMode="auto">
              <a:xfrm>
                <a:off x="727" y="1738"/>
                <a:ext cx="1" cy="1"/>
              </a:xfrm>
              <a:prstGeom prst="rect">
                <a:avLst/>
              </a:pr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27" name="Freeform 323"/>
              <p:cNvSpPr/>
              <p:nvPr/>
            </p:nvSpPr>
            <p:spPr bwMode="auto">
              <a:xfrm>
                <a:off x="719" y="1746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28" name="Rectangle 324"/>
              <p:cNvSpPr>
                <a:spLocks noChangeArrowheads="1"/>
              </p:cNvSpPr>
              <p:nvPr/>
            </p:nvSpPr>
            <p:spPr bwMode="auto">
              <a:xfrm>
                <a:off x="721" y="1749"/>
                <a:ext cx="1" cy="1"/>
              </a:xfrm>
              <a:prstGeom prst="rect">
                <a:avLst/>
              </a:pr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29" name="Freeform 325"/>
              <p:cNvSpPr/>
              <p:nvPr/>
            </p:nvSpPr>
            <p:spPr bwMode="auto">
              <a:xfrm>
                <a:off x="710" y="1746"/>
                <a:ext cx="20" cy="25"/>
              </a:xfrm>
              <a:custGeom>
                <a:avLst/>
                <a:gdLst>
                  <a:gd name="T0" fmla="*/ 1 w 7"/>
                  <a:gd name="T1" fmla="*/ 6 h 9"/>
                  <a:gd name="T2" fmla="*/ 1 w 7"/>
                  <a:gd name="T3" fmla="*/ 8 h 9"/>
                  <a:gd name="T4" fmla="*/ 1 w 7"/>
                  <a:gd name="T5" fmla="*/ 7 h 9"/>
                  <a:gd name="T6" fmla="*/ 2 w 7"/>
                  <a:gd name="T7" fmla="*/ 9 h 9"/>
                  <a:gd name="T8" fmla="*/ 4 w 7"/>
                  <a:gd name="T9" fmla="*/ 6 h 9"/>
                  <a:gd name="T10" fmla="*/ 4 w 7"/>
                  <a:gd name="T11" fmla="*/ 7 h 9"/>
                  <a:gd name="T12" fmla="*/ 4 w 7"/>
                  <a:gd name="T13" fmla="*/ 4 h 9"/>
                  <a:gd name="T14" fmla="*/ 5 w 7"/>
                  <a:gd name="T15" fmla="*/ 6 h 9"/>
                  <a:gd name="T16" fmla="*/ 5 w 7"/>
                  <a:gd name="T17" fmla="*/ 5 h 9"/>
                  <a:gd name="T18" fmla="*/ 5 w 7"/>
                  <a:gd name="T19" fmla="*/ 4 h 9"/>
                  <a:gd name="T20" fmla="*/ 5 w 7"/>
                  <a:gd name="T21" fmla="*/ 5 h 9"/>
                  <a:gd name="T22" fmla="*/ 5 w 7"/>
                  <a:gd name="T23" fmla="*/ 4 h 9"/>
                  <a:gd name="T24" fmla="*/ 5 w 7"/>
                  <a:gd name="T25" fmla="*/ 4 h 9"/>
                  <a:gd name="T26" fmla="*/ 5 w 7"/>
                  <a:gd name="T27" fmla="*/ 4 h 9"/>
                  <a:gd name="T28" fmla="*/ 5 w 7"/>
                  <a:gd name="T29" fmla="*/ 3 h 9"/>
                  <a:gd name="T30" fmla="*/ 6 w 7"/>
                  <a:gd name="T31" fmla="*/ 4 h 9"/>
                  <a:gd name="T32" fmla="*/ 5 w 7"/>
                  <a:gd name="T33" fmla="*/ 2 h 9"/>
                  <a:gd name="T34" fmla="*/ 4 w 7"/>
                  <a:gd name="T35" fmla="*/ 1 h 9"/>
                  <a:gd name="T36" fmla="*/ 5 w 7"/>
                  <a:gd name="T37" fmla="*/ 3 h 9"/>
                  <a:gd name="T38" fmla="*/ 5 w 7"/>
                  <a:gd name="T39" fmla="*/ 3 h 9"/>
                  <a:gd name="T40" fmla="*/ 5 w 7"/>
                  <a:gd name="T41" fmla="*/ 3 h 9"/>
                  <a:gd name="T42" fmla="*/ 4 w 7"/>
                  <a:gd name="T43" fmla="*/ 2 h 9"/>
                  <a:gd name="T44" fmla="*/ 2 w 7"/>
                  <a:gd name="T45" fmla="*/ 2 h 9"/>
                  <a:gd name="T46" fmla="*/ 2 w 7"/>
                  <a:gd name="T47" fmla="*/ 1 h 9"/>
                  <a:gd name="T48" fmla="*/ 2 w 7"/>
                  <a:gd name="T49" fmla="*/ 2 h 9"/>
                  <a:gd name="T50" fmla="*/ 3 w 7"/>
                  <a:gd name="T51" fmla="*/ 3 h 9"/>
                  <a:gd name="T52" fmla="*/ 4 w 7"/>
                  <a:gd name="T53" fmla="*/ 4 h 9"/>
                  <a:gd name="T54" fmla="*/ 4 w 7"/>
                  <a:gd name="T55" fmla="*/ 4 h 9"/>
                  <a:gd name="T56" fmla="*/ 3 w 7"/>
                  <a:gd name="T57" fmla="*/ 3 h 9"/>
                  <a:gd name="T58" fmla="*/ 4 w 7"/>
                  <a:gd name="T59" fmla="*/ 4 h 9"/>
                  <a:gd name="T60" fmla="*/ 2 w 7"/>
                  <a:gd name="T61" fmla="*/ 2 h 9"/>
                  <a:gd name="T62" fmla="*/ 3 w 7"/>
                  <a:gd name="T63" fmla="*/ 4 h 9"/>
                  <a:gd name="T64" fmla="*/ 2 w 7"/>
                  <a:gd name="T65" fmla="*/ 5 h 9"/>
                  <a:gd name="T66" fmla="*/ 2 w 7"/>
                  <a:gd name="T67" fmla="*/ 4 h 9"/>
                  <a:gd name="T68" fmla="*/ 2 w 7"/>
                  <a:gd name="T69" fmla="*/ 5 h 9"/>
                  <a:gd name="T70" fmla="*/ 1 w 7"/>
                  <a:gd name="T71" fmla="*/ 5 h 9"/>
                  <a:gd name="T72" fmla="*/ 2 w 7"/>
                  <a:gd name="T73" fmla="*/ 6 h 9"/>
                  <a:gd name="T74" fmla="*/ 1 w 7"/>
                  <a:gd name="T75" fmla="*/ 6 h 9"/>
                  <a:gd name="T76" fmla="*/ 1 w 7"/>
                  <a:gd name="T77" fmla="*/ 6 h 9"/>
                  <a:gd name="T78" fmla="*/ 2 w 7"/>
                  <a:gd name="T79" fmla="*/ 8 h 9"/>
                  <a:gd name="T80" fmla="*/ 1 w 7"/>
                  <a:gd name="T81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7" h="9">
                    <a:moveTo>
                      <a:pt x="1" y="6"/>
                    </a:moveTo>
                    <a:cubicBezTo>
                      <a:pt x="1" y="8"/>
                      <a:pt x="1" y="8"/>
                      <a:pt x="1" y="8"/>
                    </a:cubicBezTo>
                    <a:cubicBezTo>
                      <a:pt x="1" y="7"/>
                      <a:pt x="1" y="8"/>
                      <a:pt x="1" y="7"/>
                    </a:cubicBezTo>
                    <a:cubicBezTo>
                      <a:pt x="1" y="8"/>
                      <a:pt x="0" y="7"/>
                      <a:pt x="2" y="9"/>
                    </a:cubicBezTo>
                    <a:cubicBezTo>
                      <a:pt x="2" y="8"/>
                      <a:pt x="4" y="8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5"/>
                      <a:pt x="6" y="8"/>
                      <a:pt x="4" y="4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6"/>
                      <a:pt x="3" y="4"/>
                      <a:pt x="5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3"/>
                      <a:pt x="4" y="3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5"/>
                      <a:pt x="5" y="4"/>
                      <a:pt x="5" y="3"/>
                    </a:cubicBezTo>
                    <a:cubicBezTo>
                      <a:pt x="5" y="4"/>
                      <a:pt x="6" y="4"/>
                      <a:pt x="6" y="4"/>
                    </a:cubicBezTo>
                    <a:cubicBezTo>
                      <a:pt x="5" y="3"/>
                      <a:pt x="7" y="5"/>
                      <a:pt x="5" y="2"/>
                    </a:cubicBezTo>
                    <a:cubicBezTo>
                      <a:pt x="5" y="2"/>
                      <a:pt x="4" y="2"/>
                      <a:pt x="4" y="1"/>
                    </a:cubicBezTo>
                    <a:cubicBezTo>
                      <a:pt x="3" y="1"/>
                      <a:pt x="4" y="2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7" y="5"/>
                      <a:pt x="4" y="2"/>
                      <a:pt x="5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2" y="0"/>
                      <a:pt x="4" y="4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4" y="4"/>
                      <a:pt x="4" y="4"/>
                    </a:cubicBezTo>
                    <a:cubicBezTo>
                      <a:pt x="3" y="3"/>
                      <a:pt x="5" y="5"/>
                      <a:pt x="4" y="4"/>
                    </a:cubicBezTo>
                    <a:cubicBezTo>
                      <a:pt x="3" y="4"/>
                      <a:pt x="4" y="4"/>
                      <a:pt x="3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4"/>
                      <a:pt x="2" y="3"/>
                      <a:pt x="2" y="2"/>
                    </a:cubicBezTo>
                    <a:cubicBezTo>
                      <a:pt x="3" y="3"/>
                      <a:pt x="2" y="3"/>
                      <a:pt x="3" y="4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3" y="6"/>
                      <a:pt x="2" y="6"/>
                      <a:pt x="1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7"/>
                      <a:pt x="1" y="5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3" y="8"/>
                      <a:pt x="2" y="8"/>
                    </a:cubicBezTo>
                    <a:cubicBezTo>
                      <a:pt x="1" y="7"/>
                      <a:pt x="2" y="7"/>
                      <a:pt x="1" y="6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30" name="Freeform 326"/>
              <p:cNvSpPr/>
              <p:nvPr/>
            </p:nvSpPr>
            <p:spPr bwMode="auto">
              <a:xfrm>
                <a:off x="710" y="1768"/>
                <a:ext cx="6" cy="5"/>
              </a:xfrm>
              <a:custGeom>
                <a:avLst/>
                <a:gdLst>
                  <a:gd name="T0" fmla="*/ 1 w 2"/>
                  <a:gd name="T1" fmla="*/ 1 h 2"/>
                  <a:gd name="T2" fmla="*/ 0 w 2"/>
                  <a:gd name="T3" fmla="*/ 0 h 2"/>
                  <a:gd name="T4" fmla="*/ 1 w 2"/>
                  <a:gd name="T5" fmla="*/ 2 h 2"/>
                  <a:gd name="T6" fmla="*/ 1 w 2"/>
                  <a:gd name="T7" fmla="*/ 1 h 2"/>
                  <a:gd name="T8" fmla="*/ 1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2"/>
                    </a:cubicBezTo>
                    <a:cubicBezTo>
                      <a:pt x="1" y="1"/>
                      <a:pt x="2" y="2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31" name="Freeform 327"/>
              <p:cNvSpPr/>
              <p:nvPr/>
            </p:nvSpPr>
            <p:spPr bwMode="auto">
              <a:xfrm>
                <a:off x="702" y="1765"/>
                <a:ext cx="14" cy="19"/>
              </a:xfrm>
              <a:custGeom>
                <a:avLst/>
                <a:gdLst>
                  <a:gd name="T0" fmla="*/ 2 w 5"/>
                  <a:gd name="T1" fmla="*/ 3 h 7"/>
                  <a:gd name="T2" fmla="*/ 2 w 5"/>
                  <a:gd name="T3" fmla="*/ 5 h 7"/>
                  <a:gd name="T4" fmla="*/ 4 w 5"/>
                  <a:gd name="T5" fmla="*/ 4 h 7"/>
                  <a:gd name="T6" fmla="*/ 3 w 5"/>
                  <a:gd name="T7" fmla="*/ 2 h 7"/>
                  <a:gd name="T8" fmla="*/ 4 w 5"/>
                  <a:gd name="T9" fmla="*/ 3 h 7"/>
                  <a:gd name="T10" fmla="*/ 4 w 5"/>
                  <a:gd name="T11" fmla="*/ 2 h 7"/>
                  <a:gd name="T12" fmla="*/ 4 w 5"/>
                  <a:gd name="T13" fmla="*/ 2 h 7"/>
                  <a:gd name="T14" fmla="*/ 3 w 5"/>
                  <a:gd name="T15" fmla="*/ 2 h 7"/>
                  <a:gd name="T16" fmla="*/ 3 w 5"/>
                  <a:gd name="T17" fmla="*/ 2 h 7"/>
                  <a:gd name="T18" fmla="*/ 3 w 5"/>
                  <a:gd name="T19" fmla="*/ 1 h 7"/>
                  <a:gd name="T20" fmla="*/ 3 w 5"/>
                  <a:gd name="T21" fmla="*/ 3 h 7"/>
                  <a:gd name="T22" fmla="*/ 2 w 5"/>
                  <a:gd name="T23" fmla="*/ 1 h 7"/>
                  <a:gd name="T24" fmla="*/ 1 w 5"/>
                  <a:gd name="T25" fmla="*/ 1 h 7"/>
                  <a:gd name="T26" fmla="*/ 2 w 5"/>
                  <a:gd name="T27" fmla="*/ 2 h 7"/>
                  <a:gd name="T28" fmla="*/ 2 w 5"/>
                  <a:gd name="T29" fmla="*/ 3 h 7"/>
                  <a:gd name="T30" fmla="*/ 1 w 5"/>
                  <a:gd name="T31" fmla="*/ 1 h 7"/>
                  <a:gd name="T32" fmla="*/ 0 w 5"/>
                  <a:gd name="T33" fmla="*/ 3 h 7"/>
                  <a:gd name="T34" fmla="*/ 1 w 5"/>
                  <a:gd name="T35" fmla="*/ 5 h 7"/>
                  <a:gd name="T36" fmla="*/ 1 w 5"/>
                  <a:gd name="T37" fmla="*/ 3 h 7"/>
                  <a:gd name="T38" fmla="*/ 0 w 5"/>
                  <a:gd name="T39" fmla="*/ 3 h 7"/>
                  <a:gd name="T40" fmla="*/ 1 w 5"/>
                  <a:gd name="T41" fmla="*/ 6 h 7"/>
                  <a:gd name="T42" fmla="*/ 2 w 5"/>
                  <a:gd name="T43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" h="7">
                    <a:moveTo>
                      <a:pt x="2" y="3"/>
                    </a:moveTo>
                    <a:cubicBezTo>
                      <a:pt x="2" y="5"/>
                      <a:pt x="2" y="5"/>
                      <a:pt x="2" y="5"/>
                    </a:cubicBezTo>
                    <a:cubicBezTo>
                      <a:pt x="3" y="4"/>
                      <a:pt x="3" y="3"/>
                      <a:pt x="4" y="4"/>
                    </a:cubicBezTo>
                    <a:cubicBezTo>
                      <a:pt x="4" y="4"/>
                      <a:pt x="3" y="3"/>
                      <a:pt x="3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2"/>
                      <a:pt x="5" y="3"/>
                      <a:pt x="4" y="2"/>
                    </a:cubicBezTo>
                    <a:cubicBezTo>
                      <a:pt x="3" y="1"/>
                      <a:pt x="4" y="2"/>
                      <a:pt x="4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4" y="4"/>
                      <a:pt x="3" y="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2"/>
                      <a:pt x="1" y="1"/>
                    </a:cubicBezTo>
                    <a:cubicBezTo>
                      <a:pt x="1" y="1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3" y="4"/>
                      <a:pt x="2" y="2"/>
                      <a:pt x="1" y="1"/>
                    </a:cubicBezTo>
                    <a:cubicBezTo>
                      <a:pt x="2" y="3"/>
                      <a:pt x="1" y="4"/>
                      <a:pt x="0" y="3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1" y="4"/>
                      <a:pt x="1" y="4"/>
                      <a:pt x="1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2" y="7"/>
                      <a:pt x="1" y="4"/>
                      <a:pt x="2" y="3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32" name="Rectangle 328"/>
              <p:cNvSpPr>
                <a:spLocks noChangeArrowheads="1"/>
              </p:cNvSpPr>
              <p:nvPr/>
            </p:nvSpPr>
            <p:spPr bwMode="auto">
              <a:xfrm>
                <a:off x="708" y="1779"/>
                <a:ext cx="1" cy="1"/>
              </a:xfrm>
              <a:prstGeom prst="rect">
                <a:avLst/>
              </a:pr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33" name="Freeform 329"/>
              <p:cNvSpPr/>
              <p:nvPr/>
            </p:nvSpPr>
            <p:spPr bwMode="auto">
              <a:xfrm>
                <a:off x="1244" y="2285"/>
                <a:ext cx="855" cy="971"/>
              </a:xfrm>
              <a:custGeom>
                <a:avLst/>
                <a:gdLst>
                  <a:gd name="T0" fmla="*/ 76 w 314"/>
                  <a:gd name="T1" fmla="*/ 0 h 357"/>
                  <a:gd name="T2" fmla="*/ 65 w 314"/>
                  <a:gd name="T3" fmla="*/ 33 h 357"/>
                  <a:gd name="T4" fmla="*/ 55 w 314"/>
                  <a:gd name="T5" fmla="*/ 75 h 357"/>
                  <a:gd name="T6" fmla="*/ 42 w 314"/>
                  <a:gd name="T7" fmla="*/ 142 h 357"/>
                  <a:gd name="T8" fmla="*/ 18 w 314"/>
                  <a:gd name="T9" fmla="*/ 247 h 357"/>
                  <a:gd name="T10" fmla="*/ 0 w 314"/>
                  <a:gd name="T11" fmla="*/ 357 h 357"/>
                  <a:gd name="T12" fmla="*/ 153 w 314"/>
                  <a:gd name="T13" fmla="*/ 357 h 357"/>
                  <a:gd name="T14" fmla="*/ 241 w 314"/>
                  <a:gd name="T15" fmla="*/ 357 h 357"/>
                  <a:gd name="T16" fmla="*/ 275 w 314"/>
                  <a:gd name="T17" fmla="*/ 357 h 357"/>
                  <a:gd name="T18" fmla="*/ 314 w 314"/>
                  <a:gd name="T19" fmla="*/ 357 h 357"/>
                  <a:gd name="T20" fmla="*/ 308 w 314"/>
                  <a:gd name="T21" fmla="*/ 325 h 357"/>
                  <a:gd name="T22" fmla="*/ 299 w 314"/>
                  <a:gd name="T23" fmla="*/ 297 h 357"/>
                  <a:gd name="T24" fmla="*/ 292 w 314"/>
                  <a:gd name="T25" fmla="*/ 267 h 357"/>
                  <a:gd name="T26" fmla="*/ 288 w 314"/>
                  <a:gd name="T27" fmla="*/ 222 h 357"/>
                  <a:gd name="T28" fmla="*/ 279 w 314"/>
                  <a:gd name="T29" fmla="*/ 177 h 357"/>
                  <a:gd name="T30" fmla="*/ 264 w 314"/>
                  <a:gd name="T31" fmla="*/ 100 h 357"/>
                  <a:gd name="T32" fmla="*/ 260 w 314"/>
                  <a:gd name="T33" fmla="*/ 62 h 357"/>
                  <a:gd name="T34" fmla="*/ 253 w 314"/>
                  <a:gd name="T35" fmla="*/ 27 h 357"/>
                  <a:gd name="T36" fmla="*/ 244 w 314"/>
                  <a:gd name="T37" fmla="*/ 6 h 3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14" h="357">
                    <a:moveTo>
                      <a:pt x="76" y="0"/>
                    </a:moveTo>
                    <a:cubicBezTo>
                      <a:pt x="71" y="8"/>
                      <a:pt x="68" y="23"/>
                      <a:pt x="65" y="33"/>
                    </a:cubicBezTo>
                    <a:cubicBezTo>
                      <a:pt x="62" y="47"/>
                      <a:pt x="58" y="61"/>
                      <a:pt x="55" y="75"/>
                    </a:cubicBezTo>
                    <a:cubicBezTo>
                      <a:pt x="51" y="97"/>
                      <a:pt x="48" y="120"/>
                      <a:pt x="42" y="142"/>
                    </a:cubicBezTo>
                    <a:cubicBezTo>
                      <a:pt x="31" y="175"/>
                      <a:pt x="26" y="212"/>
                      <a:pt x="18" y="247"/>
                    </a:cubicBezTo>
                    <a:cubicBezTo>
                      <a:pt x="10" y="284"/>
                      <a:pt x="1" y="320"/>
                      <a:pt x="0" y="357"/>
                    </a:cubicBezTo>
                    <a:cubicBezTo>
                      <a:pt x="51" y="357"/>
                      <a:pt x="102" y="357"/>
                      <a:pt x="153" y="357"/>
                    </a:cubicBezTo>
                    <a:cubicBezTo>
                      <a:pt x="182" y="357"/>
                      <a:pt x="212" y="357"/>
                      <a:pt x="241" y="357"/>
                    </a:cubicBezTo>
                    <a:cubicBezTo>
                      <a:pt x="253" y="357"/>
                      <a:pt x="264" y="357"/>
                      <a:pt x="275" y="357"/>
                    </a:cubicBezTo>
                    <a:cubicBezTo>
                      <a:pt x="285" y="357"/>
                      <a:pt x="307" y="357"/>
                      <a:pt x="314" y="357"/>
                    </a:cubicBezTo>
                    <a:cubicBezTo>
                      <a:pt x="310" y="347"/>
                      <a:pt x="311" y="335"/>
                      <a:pt x="308" y="325"/>
                    </a:cubicBezTo>
                    <a:cubicBezTo>
                      <a:pt x="305" y="316"/>
                      <a:pt x="302" y="306"/>
                      <a:pt x="299" y="297"/>
                    </a:cubicBezTo>
                    <a:cubicBezTo>
                      <a:pt x="297" y="287"/>
                      <a:pt x="294" y="277"/>
                      <a:pt x="292" y="267"/>
                    </a:cubicBezTo>
                    <a:cubicBezTo>
                      <a:pt x="289" y="252"/>
                      <a:pt x="289" y="237"/>
                      <a:pt x="288" y="222"/>
                    </a:cubicBezTo>
                    <a:cubicBezTo>
                      <a:pt x="286" y="207"/>
                      <a:pt x="282" y="192"/>
                      <a:pt x="279" y="177"/>
                    </a:cubicBezTo>
                    <a:cubicBezTo>
                      <a:pt x="273" y="151"/>
                      <a:pt x="269" y="125"/>
                      <a:pt x="264" y="100"/>
                    </a:cubicBezTo>
                    <a:cubicBezTo>
                      <a:pt x="262" y="87"/>
                      <a:pt x="264" y="75"/>
                      <a:pt x="260" y="62"/>
                    </a:cubicBezTo>
                    <a:cubicBezTo>
                      <a:pt x="256" y="51"/>
                      <a:pt x="256" y="39"/>
                      <a:pt x="253" y="27"/>
                    </a:cubicBezTo>
                    <a:cubicBezTo>
                      <a:pt x="252" y="18"/>
                      <a:pt x="247" y="13"/>
                      <a:pt x="244" y="6"/>
                    </a:cubicBezTo>
                  </a:path>
                </a:pathLst>
              </a:custGeom>
              <a:solidFill>
                <a:srgbClr val="BB93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34" name="Freeform 330"/>
              <p:cNvSpPr/>
              <p:nvPr/>
            </p:nvSpPr>
            <p:spPr bwMode="auto">
              <a:xfrm>
                <a:off x="1266" y="3134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35" name="Freeform 331"/>
              <p:cNvSpPr/>
              <p:nvPr/>
            </p:nvSpPr>
            <p:spPr bwMode="auto">
              <a:xfrm>
                <a:off x="1263" y="3134"/>
                <a:ext cx="6" cy="13"/>
              </a:xfrm>
              <a:custGeom>
                <a:avLst/>
                <a:gdLst>
                  <a:gd name="T0" fmla="*/ 1 w 2"/>
                  <a:gd name="T1" fmla="*/ 5 h 5"/>
                  <a:gd name="T2" fmla="*/ 1 w 2"/>
                  <a:gd name="T3" fmla="*/ 4 h 5"/>
                  <a:gd name="T4" fmla="*/ 2 w 2"/>
                  <a:gd name="T5" fmla="*/ 0 h 5"/>
                  <a:gd name="T6" fmla="*/ 0 w 2"/>
                  <a:gd name="T7" fmla="*/ 2 h 5"/>
                  <a:gd name="T8" fmla="*/ 2 w 2"/>
                  <a:gd name="T9" fmla="*/ 1 h 5"/>
                  <a:gd name="T10" fmla="*/ 0 w 2"/>
                  <a:gd name="T11" fmla="*/ 3 h 5"/>
                  <a:gd name="T12" fmla="*/ 1 w 2"/>
                  <a:gd name="T13" fmla="*/ 3 h 5"/>
                  <a:gd name="T14" fmla="*/ 1 w 2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5">
                    <a:moveTo>
                      <a:pt x="1" y="5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2" y="1"/>
                      <a:pt x="2" y="2"/>
                      <a:pt x="2" y="0"/>
                    </a:cubicBezTo>
                    <a:cubicBezTo>
                      <a:pt x="2" y="0"/>
                      <a:pt x="1" y="1"/>
                      <a:pt x="0" y="2"/>
                    </a:cubicBezTo>
                    <a:cubicBezTo>
                      <a:pt x="1" y="2"/>
                      <a:pt x="1" y="1"/>
                      <a:pt x="2" y="1"/>
                    </a:cubicBezTo>
                    <a:cubicBezTo>
                      <a:pt x="1" y="2"/>
                      <a:pt x="1" y="2"/>
                      <a:pt x="0" y="3"/>
                    </a:cubicBezTo>
                    <a:cubicBezTo>
                      <a:pt x="0" y="4"/>
                      <a:pt x="1" y="3"/>
                      <a:pt x="1" y="3"/>
                    </a:cubicBez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36" name="Freeform 332"/>
              <p:cNvSpPr/>
              <p:nvPr/>
            </p:nvSpPr>
            <p:spPr bwMode="auto">
              <a:xfrm>
                <a:off x="1269" y="3139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37" name="Freeform 333"/>
              <p:cNvSpPr/>
              <p:nvPr/>
            </p:nvSpPr>
            <p:spPr bwMode="auto">
              <a:xfrm>
                <a:off x="1269" y="3136"/>
                <a:ext cx="2" cy="6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1"/>
                      <a:pt x="0" y="2"/>
                      <a:pt x="0" y="2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38" name="Freeform 334"/>
              <p:cNvSpPr/>
              <p:nvPr/>
            </p:nvSpPr>
            <p:spPr bwMode="auto">
              <a:xfrm>
                <a:off x="1274" y="313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39" name="Freeform 335"/>
              <p:cNvSpPr/>
              <p:nvPr/>
            </p:nvSpPr>
            <p:spPr bwMode="auto">
              <a:xfrm>
                <a:off x="1271" y="3136"/>
                <a:ext cx="6" cy="11"/>
              </a:xfrm>
              <a:custGeom>
                <a:avLst/>
                <a:gdLst>
                  <a:gd name="T0" fmla="*/ 2 w 2"/>
                  <a:gd name="T1" fmla="*/ 1 h 4"/>
                  <a:gd name="T2" fmla="*/ 1 w 2"/>
                  <a:gd name="T3" fmla="*/ 1 h 4"/>
                  <a:gd name="T4" fmla="*/ 1 w 2"/>
                  <a:gd name="T5" fmla="*/ 1 h 4"/>
                  <a:gd name="T6" fmla="*/ 0 w 2"/>
                  <a:gd name="T7" fmla="*/ 3 h 4"/>
                  <a:gd name="T8" fmla="*/ 0 w 2"/>
                  <a:gd name="T9" fmla="*/ 2 h 4"/>
                  <a:gd name="T10" fmla="*/ 0 w 2"/>
                  <a:gd name="T11" fmla="*/ 4 h 4"/>
                  <a:gd name="T12" fmla="*/ 2 w 2"/>
                  <a:gd name="T13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4">
                    <a:moveTo>
                      <a:pt x="2" y="1"/>
                    </a:moveTo>
                    <a:cubicBezTo>
                      <a:pt x="2" y="0"/>
                      <a:pt x="2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0" y="3"/>
                    </a:cubicBezTo>
                    <a:cubicBezTo>
                      <a:pt x="0" y="3"/>
                      <a:pt x="1" y="1"/>
                      <a:pt x="0" y="2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1" y="2"/>
                      <a:pt x="2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40" name="Freeform 336"/>
              <p:cNvSpPr/>
              <p:nvPr/>
            </p:nvSpPr>
            <p:spPr bwMode="auto">
              <a:xfrm>
                <a:off x="1274" y="313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41" name="Freeform 337"/>
              <p:cNvSpPr/>
              <p:nvPr/>
            </p:nvSpPr>
            <p:spPr bwMode="auto">
              <a:xfrm>
                <a:off x="1271" y="3139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42" name="Freeform 338"/>
              <p:cNvSpPr/>
              <p:nvPr/>
            </p:nvSpPr>
            <p:spPr bwMode="auto">
              <a:xfrm>
                <a:off x="1277" y="3139"/>
                <a:ext cx="2" cy="11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1 h 4"/>
                  <a:gd name="T4" fmla="*/ 0 w 1"/>
                  <a:gd name="T5" fmla="*/ 4 h 4"/>
                  <a:gd name="T6" fmla="*/ 0 w 1"/>
                  <a:gd name="T7" fmla="*/ 4 h 4"/>
                  <a:gd name="T8" fmla="*/ 1 w 1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2"/>
                      <a:pt x="0" y="0"/>
                      <a:pt x="0" y="1"/>
                    </a:cubicBezTo>
                    <a:cubicBezTo>
                      <a:pt x="0" y="1"/>
                      <a:pt x="0" y="3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3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43" name="Freeform 339"/>
              <p:cNvSpPr/>
              <p:nvPr/>
            </p:nvSpPr>
            <p:spPr bwMode="auto">
              <a:xfrm>
                <a:off x="1279" y="3153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44" name="Freeform 340"/>
              <p:cNvSpPr/>
              <p:nvPr/>
            </p:nvSpPr>
            <p:spPr bwMode="auto">
              <a:xfrm>
                <a:off x="1279" y="3142"/>
                <a:ext cx="9" cy="16"/>
              </a:xfrm>
              <a:custGeom>
                <a:avLst/>
                <a:gdLst>
                  <a:gd name="T0" fmla="*/ 3 w 3"/>
                  <a:gd name="T1" fmla="*/ 1 h 6"/>
                  <a:gd name="T2" fmla="*/ 2 w 3"/>
                  <a:gd name="T3" fmla="*/ 3 h 6"/>
                  <a:gd name="T4" fmla="*/ 2 w 3"/>
                  <a:gd name="T5" fmla="*/ 2 h 6"/>
                  <a:gd name="T6" fmla="*/ 1 w 3"/>
                  <a:gd name="T7" fmla="*/ 2 h 6"/>
                  <a:gd name="T8" fmla="*/ 2 w 3"/>
                  <a:gd name="T9" fmla="*/ 1 h 6"/>
                  <a:gd name="T10" fmla="*/ 0 w 3"/>
                  <a:gd name="T11" fmla="*/ 2 h 6"/>
                  <a:gd name="T12" fmla="*/ 0 w 3"/>
                  <a:gd name="T13" fmla="*/ 1 h 6"/>
                  <a:gd name="T14" fmla="*/ 0 w 3"/>
                  <a:gd name="T15" fmla="*/ 3 h 6"/>
                  <a:gd name="T16" fmla="*/ 1 w 3"/>
                  <a:gd name="T17" fmla="*/ 3 h 6"/>
                  <a:gd name="T18" fmla="*/ 0 w 3"/>
                  <a:gd name="T19" fmla="*/ 4 h 6"/>
                  <a:gd name="T20" fmla="*/ 2 w 3"/>
                  <a:gd name="T21" fmla="*/ 6 h 6"/>
                  <a:gd name="T22" fmla="*/ 3 w 3"/>
                  <a:gd name="T23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" h="6">
                    <a:moveTo>
                      <a:pt x="3" y="1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2"/>
                      <a:pt x="2" y="2"/>
                    </a:cubicBezTo>
                    <a:cubicBezTo>
                      <a:pt x="2" y="1"/>
                      <a:pt x="1" y="3"/>
                      <a:pt x="1" y="2"/>
                    </a:cubicBezTo>
                    <a:cubicBezTo>
                      <a:pt x="1" y="0"/>
                      <a:pt x="2" y="2"/>
                      <a:pt x="2" y="1"/>
                    </a:cubicBezTo>
                    <a:cubicBezTo>
                      <a:pt x="1" y="1"/>
                      <a:pt x="1" y="1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1" y="1"/>
                      <a:pt x="1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1" y="6"/>
                      <a:pt x="2" y="6"/>
                    </a:cubicBezTo>
                    <a:cubicBezTo>
                      <a:pt x="2" y="6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45" name="Freeform 341"/>
              <p:cNvSpPr/>
              <p:nvPr/>
            </p:nvSpPr>
            <p:spPr bwMode="auto">
              <a:xfrm>
                <a:off x="1288" y="3150"/>
                <a:ext cx="0" cy="5"/>
              </a:xfrm>
              <a:custGeom>
                <a:avLst/>
                <a:gdLst>
                  <a:gd name="T0" fmla="*/ 3 h 5"/>
                  <a:gd name="T1" fmla="*/ 5 h 5"/>
                  <a:gd name="T2" fmla="*/ 0 h 5"/>
                  <a:gd name="T3" fmla="*/ 3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5">
                    <a:moveTo>
                      <a:pt x="0" y="3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46" name="Freeform 342"/>
              <p:cNvSpPr/>
              <p:nvPr/>
            </p:nvSpPr>
            <p:spPr bwMode="auto">
              <a:xfrm>
                <a:off x="1288" y="3145"/>
                <a:ext cx="8" cy="16"/>
              </a:xfrm>
              <a:custGeom>
                <a:avLst/>
                <a:gdLst>
                  <a:gd name="T0" fmla="*/ 1 w 3"/>
                  <a:gd name="T1" fmla="*/ 0 h 6"/>
                  <a:gd name="T2" fmla="*/ 1 w 3"/>
                  <a:gd name="T3" fmla="*/ 1 h 6"/>
                  <a:gd name="T4" fmla="*/ 1 w 3"/>
                  <a:gd name="T5" fmla="*/ 0 h 6"/>
                  <a:gd name="T6" fmla="*/ 0 w 3"/>
                  <a:gd name="T7" fmla="*/ 2 h 6"/>
                  <a:gd name="T8" fmla="*/ 2 w 3"/>
                  <a:gd name="T9" fmla="*/ 1 h 6"/>
                  <a:gd name="T10" fmla="*/ 2 w 3"/>
                  <a:gd name="T11" fmla="*/ 4 h 6"/>
                  <a:gd name="T12" fmla="*/ 1 w 3"/>
                  <a:gd name="T13" fmla="*/ 3 h 6"/>
                  <a:gd name="T14" fmla="*/ 3 w 3"/>
                  <a:gd name="T15" fmla="*/ 3 h 6"/>
                  <a:gd name="T16" fmla="*/ 3 w 3"/>
                  <a:gd name="T17" fmla="*/ 2 h 6"/>
                  <a:gd name="T18" fmla="*/ 3 w 3"/>
                  <a:gd name="T19" fmla="*/ 2 h 6"/>
                  <a:gd name="T20" fmla="*/ 1 w 3"/>
                  <a:gd name="T2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6"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1"/>
                      <a:pt x="0" y="2"/>
                      <a:pt x="0" y="2"/>
                    </a:cubicBezTo>
                    <a:cubicBezTo>
                      <a:pt x="1" y="4"/>
                      <a:pt x="1" y="2"/>
                      <a:pt x="2" y="1"/>
                    </a:cubicBezTo>
                    <a:cubicBezTo>
                      <a:pt x="3" y="2"/>
                      <a:pt x="2" y="2"/>
                      <a:pt x="2" y="4"/>
                    </a:cubicBezTo>
                    <a:cubicBezTo>
                      <a:pt x="2" y="4"/>
                      <a:pt x="2" y="4"/>
                      <a:pt x="1" y="3"/>
                    </a:cubicBezTo>
                    <a:cubicBezTo>
                      <a:pt x="2" y="6"/>
                      <a:pt x="3" y="3"/>
                      <a:pt x="3" y="3"/>
                    </a:cubicBezTo>
                    <a:cubicBezTo>
                      <a:pt x="3" y="3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0"/>
                      <a:pt x="2" y="0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47" name="Freeform 343"/>
              <p:cNvSpPr/>
              <p:nvPr/>
            </p:nvSpPr>
            <p:spPr bwMode="auto">
              <a:xfrm>
                <a:off x="1288" y="3142"/>
                <a:ext cx="2" cy="3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48" name="Freeform 344"/>
              <p:cNvSpPr/>
              <p:nvPr/>
            </p:nvSpPr>
            <p:spPr bwMode="auto">
              <a:xfrm>
                <a:off x="1296" y="315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49" name="Freeform 345"/>
              <p:cNvSpPr/>
              <p:nvPr/>
            </p:nvSpPr>
            <p:spPr bwMode="auto">
              <a:xfrm>
                <a:off x="1296" y="3145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50" name="Freeform 346"/>
              <p:cNvSpPr/>
              <p:nvPr/>
            </p:nvSpPr>
            <p:spPr bwMode="auto">
              <a:xfrm>
                <a:off x="1296" y="3123"/>
                <a:ext cx="46" cy="32"/>
              </a:xfrm>
              <a:custGeom>
                <a:avLst/>
                <a:gdLst>
                  <a:gd name="T0" fmla="*/ 17 w 17"/>
                  <a:gd name="T1" fmla="*/ 4 h 12"/>
                  <a:gd name="T2" fmla="*/ 16 w 17"/>
                  <a:gd name="T3" fmla="*/ 4 h 12"/>
                  <a:gd name="T4" fmla="*/ 15 w 17"/>
                  <a:gd name="T5" fmla="*/ 2 h 12"/>
                  <a:gd name="T6" fmla="*/ 14 w 17"/>
                  <a:gd name="T7" fmla="*/ 0 h 12"/>
                  <a:gd name="T8" fmla="*/ 13 w 17"/>
                  <a:gd name="T9" fmla="*/ 2 h 12"/>
                  <a:gd name="T10" fmla="*/ 12 w 17"/>
                  <a:gd name="T11" fmla="*/ 1 h 12"/>
                  <a:gd name="T12" fmla="*/ 11 w 17"/>
                  <a:gd name="T13" fmla="*/ 3 h 12"/>
                  <a:gd name="T14" fmla="*/ 10 w 17"/>
                  <a:gd name="T15" fmla="*/ 5 h 12"/>
                  <a:gd name="T16" fmla="*/ 4 w 17"/>
                  <a:gd name="T17" fmla="*/ 7 h 12"/>
                  <a:gd name="T18" fmla="*/ 4 w 17"/>
                  <a:gd name="T19" fmla="*/ 9 h 12"/>
                  <a:gd name="T20" fmla="*/ 3 w 17"/>
                  <a:gd name="T21" fmla="*/ 8 h 12"/>
                  <a:gd name="T22" fmla="*/ 4 w 17"/>
                  <a:gd name="T23" fmla="*/ 8 h 12"/>
                  <a:gd name="T24" fmla="*/ 2 w 17"/>
                  <a:gd name="T25" fmla="*/ 8 h 12"/>
                  <a:gd name="T26" fmla="*/ 2 w 17"/>
                  <a:gd name="T27" fmla="*/ 10 h 12"/>
                  <a:gd name="T28" fmla="*/ 1 w 17"/>
                  <a:gd name="T29" fmla="*/ 7 h 12"/>
                  <a:gd name="T30" fmla="*/ 0 w 17"/>
                  <a:gd name="T31" fmla="*/ 9 h 12"/>
                  <a:gd name="T32" fmla="*/ 1 w 17"/>
                  <a:gd name="T33" fmla="*/ 11 h 12"/>
                  <a:gd name="T34" fmla="*/ 1 w 17"/>
                  <a:gd name="T35" fmla="*/ 12 h 12"/>
                  <a:gd name="T36" fmla="*/ 5 w 17"/>
                  <a:gd name="T37" fmla="*/ 8 h 12"/>
                  <a:gd name="T38" fmla="*/ 5 w 17"/>
                  <a:gd name="T39" fmla="*/ 9 h 12"/>
                  <a:gd name="T40" fmla="*/ 9 w 17"/>
                  <a:gd name="T41" fmla="*/ 9 h 12"/>
                  <a:gd name="T42" fmla="*/ 9 w 17"/>
                  <a:gd name="T43" fmla="*/ 7 h 12"/>
                  <a:gd name="T44" fmla="*/ 9 w 17"/>
                  <a:gd name="T45" fmla="*/ 7 h 12"/>
                  <a:gd name="T46" fmla="*/ 9 w 17"/>
                  <a:gd name="T47" fmla="*/ 7 h 12"/>
                  <a:gd name="T48" fmla="*/ 10 w 17"/>
                  <a:gd name="T49" fmla="*/ 7 h 12"/>
                  <a:gd name="T50" fmla="*/ 9 w 17"/>
                  <a:gd name="T51" fmla="*/ 5 h 12"/>
                  <a:gd name="T52" fmla="*/ 13 w 17"/>
                  <a:gd name="T53" fmla="*/ 7 h 12"/>
                  <a:gd name="T54" fmla="*/ 12 w 17"/>
                  <a:gd name="T55" fmla="*/ 6 h 12"/>
                  <a:gd name="T56" fmla="*/ 11 w 17"/>
                  <a:gd name="T57" fmla="*/ 5 h 12"/>
                  <a:gd name="T58" fmla="*/ 13 w 17"/>
                  <a:gd name="T59" fmla="*/ 7 h 12"/>
                  <a:gd name="T60" fmla="*/ 13 w 17"/>
                  <a:gd name="T61" fmla="*/ 5 h 12"/>
                  <a:gd name="T62" fmla="*/ 12 w 17"/>
                  <a:gd name="T63" fmla="*/ 4 h 12"/>
                  <a:gd name="T64" fmla="*/ 14 w 17"/>
                  <a:gd name="T65" fmla="*/ 3 h 12"/>
                  <a:gd name="T66" fmla="*/ 15 w 17"/>
                  <a:gd name="T67" fmla="*/ 5 h 12"/>
                  <a:gd name="T68" fmla="*/ 16 w 17"/>
                  <a:gd name="T69" fmla="*/ 6 h 12"/>
                  <a:gd name="T70" fmla="*/ 15 w 17"/>
                  <a:gd name="T71" fmla="*/ 3 h 12"/>
                  <a:gd name="T72" fmla="*/ 17 w 17"/>
                  <a:gd name="T7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7" h="12">
                    <a:moveTo>
                      <a:pt x="17" y="4"/>
                    </a:moveTo>
                    <a:cubicBezTo>
                      <a:pt x="16" y="3"/>
                      <a:pt x="16" y="3"/>
                      <a:pt x="16" y="4"/>
                    </a:cubicBezTo>
                    <a:cubicBezTo>
                      <a:pt x="15" y="3"/>
                      <a:pt x="15" y="3"/>
                      <a:pt x="15" y="2"/>
                    </a:cubicBezTo>
                    <a:cubicBezTo>
                      <a:pt x="14" y="2"/>
                      <a:pt x="14" y="1"/>
                      <a:pt x="14" y="0"/>
                    </a:cubicBezTo>
                    <a:cubicBezTo>
                      <a:pt x="13" y="1"/>
                      <a:pt x="14" y="2"/>
                      <a:pt x="13" y="2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3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8" y="5"/>
                      <a:pt x="7" y="7"/>
                      <a:pt x="4" y="7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8"/>
                      <a:pt x="4" y="9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3" y="6"/>
                      <a:pt x="3" y="8"/>
                      <a:pt x="2" y="8"/>
                    </a:cubicBezTo>
                    <a:cubicBezTo>
                      <a:pt x="2" y="8"/>
                      <a:pt x="2" y="10"/>
                      <a:pt x="2" y="10"/>
                    </a:cubicBezTo>
                    <a:cubicBezTo>
                      <a:pt x="2" y="8"/>
                      <a:pt x="1" y="10"/>
                      <a:pt x="1" y="7"/>
                    </a:cubicBezTo>
                    <a:cubicBezTo>
                      <a:pt x="0" y="7"/>
                      <a:pt x="1" y="9"/>
                      <a:pt x="0" y="9"/>
                    </a:cubicBezTo>
                    <a:cubicBezTo>
                      <a:pt x="1" y="11"/>
                      <a:pt x="1" y="10"/>
                      <a:pt x="1" y="11"/>
                    </a:cubicBezTo>
                    <a:cubicBezTo>
                      <a:pt x="1" y="12"/>
                      <a:pt x="1" y="10"/>
                      <a:pt x="1" y="12"/>
                    </a:cubicBezTo>
                    <a:cubicBezTo>
                      <a:pt x="2" y="12"/>
                      <a:pt x="4" y="9"/>
                      <a:pt x="5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8"/>
                      <a:pt x="7" y="8"/>
                      <a:pt x="9" y="9"/>
                    </a:cubicBezTo>
                    <a:cubicBezTo>
                      <a:pt x="8" y="8"/>
                      <a:pt x="10" y="9"/>
                      <a:pt x="9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6"/>
                      <a:pt x="10" y="8"/>
                      <a:pt x="10" y="7"/>
                    </a:cubicBezTo>
                    <a:cubicBezTo>
                      <a:pt x="10" y="6"/>
                      <a:pt x="10" y="6"/>
                      <a:pt x="9" y="5"/>
                    </a:cubicBezTo>
                    <a:cubicBezTo>
                      <a:pt x="10" y="6"/>
                      <a:pt x="12" y="7"/>
                      <a:pt x="13" y="7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6"/>
                      <a:pt x="12" y="5"/>
                      <a:pt x="11" y="5"/>
                    </a:cubicBezTo>
                    <a:cubicBezTo>
                      <a:pt x="12" y="5"/>
                      <a:pt x="13" y="6"/>
                      <a:pt x="13" y="7"/>
                    </a:cubicBezTo>
                    <a:cubicBezTo>
                      <a:pt x="14" y="7"/>
                      <a:pt x="12" y="4"/>
                      <a:pt x="13" y="5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3" y="3"/>
                      <a:pt x="14" y="4"/>
                      <a:pt x="14" y="3"/>
                    </a:cubicBezTo>
                    <a:cubicBezTo>
                      <a:pt x="15" y="4"/>
                      <a:pt x="15" y="5"/>
                      <a:pt x="15" y="5"/>
                    </a:cubicBezTo>
                    <a:cubicBezTo>
                      <a:pt x="15" y="6"/>
                      <a:pt x="15" y="6"/>
                      <a:pt x="16" y="6"/>
                    </a:cubicBezTo>
                    <a:cubicBezTo>
                      <a:pt x="16" y="5"/>
                      <a:pt x="15" y="4"/>
                      <a:pt x="15" y="3"/>
                    </a:cubicBezTo>
                    <a:cubicBezTo>
                      <a:pt x="16" y="5"/>
                      <a:pt x="17" y="4"/>
                      <a:pt x="17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51" name="Freeform 347"/>
              <p:cNvSpPr/>
              <p:nvPr/>
            </p:nvSpPr>
            <p:spPr bwMode="auto">
              <a:xfrm>
                <a:off x="1339" y="3139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52" name="Freeform 348"/>
              <p:cNvSpPr/>
              <p:nvPr/>
            </p:nvSpPr>
            <p:spPr bwMode="auto">
              <a:xfrm>
                <a:off x="1342" y="313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53" name="Rectangle 349"/>
              <p:cNvSpPr>
                <a:spLocks noChangeArrowheads="1"/>
              </p:cNvSpPr>
              <p:nvPr/>
            </p:nvSpPr>
            <p:spPr bwMode="auto">
              <a:xfrm>
                <a:off x="1326" y="3131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54" name="Freeform 350"/>
              <p:cNvSpPr/>
              <p:nvPr/>
            </p:nvSpPr>
            <p:spPr bwMode="auto">
              <a:xfrm>
                <a:off x="1331" y="3142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55" name="Freeform 351"/>
              <p:cNvSpPr/>
              <p:nvPr/>
            </p:nvSpPr>
            <p:spPr bwMode="auto">
              <a:xfrm>
                <a:off x="1320" y="3147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56" name="Rectangle 352"/>
              <p:cNvSpPr>
                <a:spLocks noChangeArrowheads="1"/>
              </p:cNvSpPr>
              <p:nvPr/>
            </p:nvSpPr>
            <p:spPr bwMode="auto">
              <a:xfrm>
                <a:off x="1342" y="3136"/>
                <a:ext cx="1" cy="3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57" name="Freeform 353"/>
              <p:cNvSpPr/>
              <p:nvPr/>
            </p:nvSpPr>
            <p:spPr bwMode="auto">
              <a:xfrm>
                <a:off x="1334" y="3104"/>
                <a:ext cx="22" cy="27"/>
              </a:xfrm>
              <a:custGeom>
                <a:avLst/>
                <a:gdLst>
                  <a:gd name="T0" fmla="*/ 4 w 8"/>
                  <a:gd name="T1" fmla="*/ 1 h 10"/>
                  <a:gd name="T2" fmla="*/ 3 w 8"/>
                  <a:gd name="T3" fmla="*/ 2 h 10"/>
                  <a:gd name="T4" fmla="*/ 5 w 8"/>
                  <a:gd name="T5" fmla="*/ 4 h 10"/>
                  <a:gd name="T6" fmla="*/ 3 w 8"/>
                  <a:gd name="T7" fmla="*/ 3 h 10"/>
                  <a:gd name="T8" fmla="*/ 3 w 8"/>
                  <a:gd name="T9" fmla="*/ 6 h 10"/>
                  <a:gd name="T10" fmla="*/ 2 w 8"/>
                  <a:gd name="T11" fmla="*/ 5 h 10"/>
                  <a:gd name="T12" fmla="*/ 3 w 8"/>
                  <a:gd name="T13" fmla="*/ 8 h 10"/>
                  <a:gd name="T14" fmla="*/ 1 w 8"/>
                  <a:gd name="T15" fmla="*/ 6 h 10"/>
                  <a:gd name="T16" fmla="*/ 1 w 8"/>
                  <a:gd name="T17" fmla="*/ 6 h 10"/>
                  <a:gd name="T18" fmla="*/ 0 w 8"/>
                  <a:gd name="T19" fmla="*/ 7 h 10"/>
                  <a:gd name="T20" fmla="*/ 2 w 8"/>
                  <a:gd name="T21" fmla="*/ 9 h 10"/>
                  <a:gd name="T22" fmla="*/ 3 w 8"/>
                  <a:gd name="T23" fmla="*/ 10 h 10"/>
                  <a:gd name="T24" fmla="*/ 3 w 8"/>
                  <a:gd name="T25" fmla="*/ 9 h 10"/>
                  <a:gd name="T26" fmla="*/ 4 w 8"/>
                  <a:gd name="T27" fmla="*/ 9 h 10"/>
                  <a:gd name="T28" fmla="*/ 3 w 8"/>
                  <a:gd name="T29" fmla="*/ 8 h 10"/>
                  <a:gd name="T30" fmla="*/ 4 w 8"/>
                  <a:gd name="T31" fmla="*/ 9 h 10"/>
                  <a:gd name="T32" fmla="*/ 4 w 8"/>
                  <a:gd name="T33" fmla="*/ 8 h 10"/>
                  <a:gd name="T34" fmla="*/ 4 w 8"/>
                  <a:gd name="T35" fmla="*/ 8 h 10"/>
                  <a:gd name="T36" fmla="*/ 3 w 8"/>
                  <a:gd name="T37" fmla="*/ 7 h 10"/>
                  <a:gd name="T38" fmla="*/ 5 w 8"/>
                  <a:gd name="T39" fmla="*/ 8 h 10"/>
                  <a:gd name="T40" fmla="*/ 4 w 8"/>
                  <a:gd name="T41" fmla="*/ 7 h 10"/>
                  <a:gd name="T42" fmla="*/ 7 w 8"/>
                  <a:gd name="T43" fmla="*/ 6 h 10"/>
                  <a:gd name="T44" fmla="*/ 6 w 8"/>
                  <a:gd name="T45" fmla="*/ 6 h 10"/>
                  <a:gd name="T46" fmla="*/ 6 w 8"/>
                  <a:gd name="T47" fmla="*/ 7 h 10"/>
                  <a:gd name="T48" fmla="*/ 4 w 8"/>
                  <a:gd name="T49" fmla="*/ 5 h 10"/>
                  <a:gd name="T50" fmla="*/ 6 w 8"/>
                  <a:gd name="T51" fmla="*/ 6 h 10"/>
                  <a:gd name="T52" fmla="*/ 7 w 8"/>
                  <a:gd name="T53" fmla="*/ 4 h 10"/>
                  <a:gd name="T54" fmla="*/ 7 w 8"/>
                  <a:gd name="T55" fmla="*/ 4 h 10"/>
                  <a:gd name="T56" fmla="*/ 7 w 8"/>
                  <a:gd name="T57" fmla="*/ 3 h 10"/>
                  <a:gd name="T58" fmla="*/ 6 w 8"/>
                  <a:gd name="T59" fmla="*/ 3 h 10"/>
                  <a:gd name="T60" fmla="*/ 6 w 8"/>
                  <a:gd name="T61" fmla="*/ 2 h 10"/>
                  <a:gd name="T62" fmla="*/ 6 w 8"/>
                  <a:gd name="T63" fmla="*/ 3 h 10"/>
                  <a:gd name="T64" fmla="*/ 5 w 8"/>
                  <a:gd name="T65" fmla="*/ 1 h 10"/>
                  <a:gd name="T66" fmla="*/ 6 w 8"/>
                  <a:gd name="T67" fmla="*/ 2 h 10"/>
                  <a:gd name="T68" fmla="*/ 4 w 8"/>
                  <a:gd name="T69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10">
                    <a:moveTo>
                      <a:pt x="4" y="1"/>
                    </a:moveTo>
                    <a:cubicBezTo>
                      <a:pt x="3" y="0"/>
                      <a:pt x="3" y="1"/>
                      <a:pt x="3" y="2"/>
                    </a:cubicBezTo>
                    <a:cubicBezTo>
                      <a:pt x="3" y="3"/>
                      <a:pt x="5" y="4"/>
                      <a:pt x="5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3"/>
                      <a:pt x="1" y="4"/>
                      <a:pt x="3" y="6"/>
                    </a:cubicBezTo>
                    <a:cubicBezTo>
                      <a:pt x="2" y="6"/>
                      <a:pt x="2" y="6"/>
                      <a:pt x="2" y="5"/>
                    </a:cubicBezTo>
                    <a:cubicBezTo>
                      <a:pt x="1" y="6"/>
                      <a:pt x="5" y="8"/>
                      <a:pt x="3" y="8"/>
                    </a:cubicBezTo>
                    <a:cubicBezTo>
                      <a:pt x="2" y="6"/>
                      <a:pt x="2" y="7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0" y="6"/>
                      <a:pt x="1" y="7"/>
                      <a:pt x="0" y="7"/>
                    </a:cubicBezTo>
                    <a:cubicBezTo>
                      <a:pt x="1" y="8"/>
                      <a:pt x="2" y="9"/>
                      <a:pt x="2" y="9"/>
                    </a:cubicBezTo>
                    <a:cubicBezTo>
                      <a:pt x="2" y="9"/>
                      <a:pt x="2" y="10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3" y="9"/>
                      <a:pt x="4" y="9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9"/>
                      <a:pt x="4" y="9"/>
                    </a:cubicBezTo>
                    <a:cubicBezTo>
                      <a:pt x="4" y="9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5" y="8"/>
                      <a:pt x="3" y="7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7" y="8"/>
                      <a:pt x="7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5" y="6"/>
                      <a:pt x="6" y="7"/>
                      <a:pt x="6" y="7"/>
                    </a:cubicBezTo>
                    <a:cubicBezTo>
                      <a:pt x="5" y="6"/>
                      <a:pt x="4" y="5"/>
                      <a:pt x="4" y="5"/>
                    </a:cubicBezTo>
                    <a:cubicBezTo>
                      <a:pt x="5" y="5"/>
                      <a:pt x="4" y="4"/>
                      <a:pt x="6" y="6"/>
                    </a:cubicBezTo>
                    <a:cubicBezTo>
                      <a:pt x="7" y="5"/>
                      <a:pt x="6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3"/>
                      <a:pt x="8" y="4"/>
                      <a:pt x="7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3"/>
                    </a:cubicBezTo>
                    <a:cubicBezTo>
                      <a:pt x="5" y="2"/>
                      <a:pt x="5" y="1"/>
                      <a:pt x="5" y="1"/>
                    </a:cubicBezTo>
                    <a:cubicBezTo>
                      <a:pt x="5" y="1"/>
                      <a:pt x="6" y="2"/>
                      <a:pt x="6" y="2"/>
                    </a:cubicBezTo>
                    <a:cubicBezTo>
                      <a:pt x="5" y="2"/>
                      <a:pt x="4" y="1"/>
                      <a:pt x="4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58" name="Freeform 354"/>
              <p:cNvSpPr/>
              <p:nvPr/>
            </p:nvSpPr>
            <p:spPr bwMode="auto">
              <a:xfrm>
                <a:off x="1345" y="3125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0 w 3"/>
                  <a:gd name="T3" fmla="*/ 0 h 3"/>
                  <a:gd name="T4" fmla="*/ 3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lnTo>
                      <a:pt x="0" y="0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59" name="Freeform 355"/>
              <p:cNvSpPr/>
              <p:nvPr/>
            </p:nvSpPr>
            <p:spPr bwMode="auto">
              <a:xfrm>
                <a:off x="1348" y="3087"/>
                <a:ext cx="16" cy="25"/>
              </a:xfrm>
              <a:custGeom>
                <a:avLst/>
                <a:gdLst>
                  <a:gd name="T0" fmla="*/ 3 w 6"/>
                  <a:gd name="T1" fmla="*/ 6 h 9"/>
                  <a:gd name="T2" fmla="*/ 4 w 6"/>
                  <a:gd name="T3" fmla="*/ 7 h 9"/>
                  <a:gd name="T4" fmla="*/ 2 w 6"/>
                  <a:gd name="T5" fmla="*/ 5 h 9"/>
                  <a:gd name="T6" fmla="*/ 1 w 6"/>
                  <a:gd name="T7" fmla="*/ 4 h 9"/>
                  <a:gd name="T8" fmla="*/ 4 w 6"/>
                  <a:gd name="T9" fmla="*/ 6 h 9"/>
                  <a:gd name="T10" fmla="*/ 5 w 6"/>
                  <a:gd name="T11" fmla="*/ 5 h 9"/>
                  <a:gd name="T12" fmla="*/ 3 w 6"/>
                  <a:gd name="T13" fmla="*/ 4 h 9"/>
                  <a:gd name="T14" fmla="*/ 2 w 6"/>
                  <a:gd name="T15" fmla="*/ 3 h 9"/>
                  <a:gd name="T16" fmla="*/ 3 w 6"/>
                  <a:gd name="T17" fmla="*/ 4 h 9"/>
                  <a:gd name="T18" fmla="*/ 5 w 6"/>
                  <a:gd name="T19" fmla="*/ 4 h 9"/>
                  <a:gd name="T20" fmla="*/ 1 w 6"/>
                  <a:gd name="T21" fmla="*/ 0 h 9"/>
                  <a:gd name="T22" fmla="*/ 1 w 6"/>
                  <a:gd name="T23" fmla="*/ 1 h 9"/>
                  <a:gd name="T24" fmla="*/ 3 w 6"/>
                  <a:gd name="T25" fmla="*/ 2 h 9"/>
                  <a:gd name="T26" fmla="*/ 2 w 6"/>
                  <a:gd name="T27" fmla="*/ 2 h 9"/>
                  <a:gd name="T28" fmla="*/ 2 w 6"/>
                  <a:gd name="T29" fmla="*/ 1 h 9"/>
                  <a:gd name="T30" fmla="*/ 0 w 6"/>
                  <a:gd name="T31" fmla="*/ 5 h 9"/>
                  <a:gd name="T32" fmla="*/ 0 w 6"/>
                  <a:gd name="T33" fmla="*/ 5 h 9"/>
                  <a:gd name="T34" fmla="*/ 1 w 6"/>
                  <a:gd name="T35" fmla="*/ 6 h 9"/>
                  <a:gd name="T36" fmla="*/ 3 w 6"/>
                  <a:gd name="T37" fmla="*/ 7 h 9"/>
                  <a:gd name="T38" fmla="*/ 2 w 6"/>
                  <a:gd name="T39" fmla="*/ 7 h 9"/>
                  <a:gd name="T40" fmla="*/ 4 w 6"/>
                  <a:gd name="T41" fmla="*/ 8 h 9"/>
                  <a:gd name="T42" fmla="*/ 4 w 6"/>
                  <a:gd name="T43" fmla="*/ 9 h 9"/>
                  <a:gd name="T44" fmla="*/ 5 w 6"/>
                  <a:gd name="T45" fmla="*/ 8 h 9"/>
                  <a:gd name="T46" fmla="*/ 3 w 6"/>
                  <a:gd name="T47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6" h="9">
                    <a:moveTo>
                      <a:pt x="3" y="6"/>
                    </a:moveTo>
                    <a:cubicBezTo>
                      <a:pt x="3" y="6"/>
                      <a:pt x="4" y="7"/>
                      <a:pt x="4" y="7"/>
                    </a:cubicBezTo>
                    <a:cubicBezTo>
                      <a:pt x="4" y="6"/>
                      <a:pt x="3" y="6"/>
                      <a:pt x="2" y="5"/>
                    </a:cubicBezTo>
                    <a:cubicBezTo>
                      <a:pt x="2" y="5"/>
                      <a:pt x="1" y="4"/>
                      <a:pt x="1" y="4"/>
                    </a:cubicBezTo>
                    <a:cubicBezTo>
                      <a:pt x="2" y="5"/>
                      <a:pt x="4" y="6"/>
                      <a:pt x="4" y="6"/>
                    </a:cubicBezTo>
                    <a:cubicBezTo>
                      <a:pt x="4" y="5"/>
                      <a:pt x="5" y="5"/>
                      <a:pt x="5" y="5"/>
                    </a:cubicBezTo>
                    <a:cubicBezTo>
                      <a:pt x="3" y="5"/>
                      <a:pt x="4" y="4"/>
                      <a:pt x="3" y="4"/>
                    </a:cubicBezTo>
                    <a:cubicBezTo>
                      <a:pt x="2" y="4"/>
                      <a:pt x="2" y="3"/>
                      <a:pt x="2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5"/>
                      <a:pt x="4" y="4"/>
                      <a:pt x="5" y="4"/>
                    </a:cubicBezTo>
                    <a:cubicBezTo>
                      <a:pt x="3" y="3"/>
                      <a:pt x="4" y="1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2" y="1"/>
                      <a:pt x="3" y="2"/>
                      <a:pt x="3" y="2"/>
                    </a:cubicBezTo>
                    <a:cubicBezTo>
                      <a:pt x="3" y="2"/>
                      <a:pt x="3" y="3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0" y="2"/>
                      <a:pt x="0" y="4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2" y="7"/>
                    </a:cubicBezTo>
                    <a:cubicBezTo>
                      <a:pt x="3" y="7"/>
                      <a:pt x="3" y="8"/>
                      <a:pt x="4" y="8"/>
                    </a:cubicBezTo>
                    <a:cubicBezTo>
                      <a:pt x="4" y="8"/>
                      <a:pt x="3" y="8"/>
                      <a:pt x="4" y="9"/>
                    </a:cubicBezTo>
                    <a:cubicBezTo>
                      <a:pt x="6" y="9"/>
                      <a:pt x="3" y="8"/>
                      <a:pt x="5" y="8"/>
                    </a:cubicBezTo>
                    <a:lnTo>
                      <a:pt x="3" y="6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60" name="Freeform 356"/>
              <p:cNvSpPr/>
              <p:nvPr/>
            </p:nvSpPr>
            <p:spPr bwMode="auto">
              <a:xfrm>
                <a:off x="1353" y="3106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0 w 3"/>
                  <a:gd name="T3" fmla="*/ 0 h 3"/>
                  <a:gd name="T4" fmla="*/ 0 w 3"/>
                  <a:gd name="T5" fmla="*/ 3 h 3"/>
                  <a:gd name="T6" fmla="*/ 3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61" name="Freeform 357"/>
              <p:cNvSpPr/>
              <p:nvPr/>
            </p:nvSpPr>
            <p:spPr bwMode="auto">
              <a:xfrm>
                <a:off x="1345" y="3101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62" name="Freeform 358"/>
              <p:cNvSpPr/>
              <p:nvPr/>
            </p:nvSpPr>
            <p:spPr bwMode="auto">
              <a:xfrm>
                <a:off x="1361" y="3096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63" name="Freeform 359"/>
              <p:cNvSpPr/>
              <p:nvPr/>
            </p:nvSpPr>
            <p:spPr bwMode="auto">
              <a:xfrm>
                <a:off x="1350" y="3085"/>
                <a:ext cx="11" cy="8"/>
              </a:xfrm>
              <a:custGeom>
                <a:avLst/>
                <a:gdLst>
                  <a:gd name="T0" fmla="*/ 1 w 4"/>
                  <a:gd name="T1" fmla="*/ 0 h 3"/>
                  <a:gd name="T2" fmla="*/ 0 w 4"/>
                  <a:gd name="T3" fmla="*/ 1 h 3"/>
                  <a:gd name="T4" fmla="*/ 4 w 4"/>
                  <a:gd name="T5" fmla="*/ 3 h 3"/>
                  <a:gd name="T6" fmla="*/ 2 w 4"/>
                  <a:gd name="T7" fmla="*/ 1 h 3"/>
                  <a:gd name="T8" fmla="*/ 2 w 4"/>
                  <a:gd name="T9" fmla="*/ 0 h 3"/>
                  <a:gd name="T10" fmla="*/ 1 w 4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3">
                    <a:moveTo>
                      <a:pt x="1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1" y="2"/>
                      <a:pt x="3" y="2"/>
                      <a:pt x="4" y="3"/>
                    </a:cubicBezTo>
                    <a:cubicBezTo>
                      <a:pt x="4" y="3"/>
                      <a:pt x="2" y="2"/>
                      <a:pt x="2" y="1"/>
                    </a:cubicBezTo>
                    <a:cubicBezTo>
                      <a:pt x="3" y="1"/>
                      <a:pt x="2" y="0"/>
                      <a:pt x="2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64" name="Freeform 360"/>
              <p:cNvSpPr/>
              <p:nvPr/>
            </p:nvSpPr>
            <p:spPr bwMode="auto">
              <a:xfrm>
                <a:off x="1356" y="3047"/>
                <a:ext cx="24" cy="43"/>
              </a:xfrm>
              <a:custGeom>
                <a:avLst/>
                <a:gdLst>
                  <a:gd name="T0" fmla="*/ 4 w 9"/>
                  <a:gd name="T1" fmla="*/ 13 h 16"/>
                  <a:gd name="T2" fmla="*/ 4 w 9"/>
                  <a:gd name="T3" fmla="*/ 13 h 16"/>
                  <a:gd name="T4" fmla="*/ 4 w 9"/>
                  <a:gd name="T5" fmla="*/ 13 h 16"/>
                  <a:gd name="T6" fmla="*/ 6 w 9"/>
                  <a:gd name="T7" fmla="*/ 13 h 16"/>
                  <a:gd name="T8" fmla="*/ 5 w 9"/>
                  <a:gd name="T9" fmla="*/ 13 h 16"/>
                  <a:gd name="T10" fmla="*/ 5 w 9"/>
                  <a:gd name="T11" fmla="*/ 11 h 16"/>
                  <a:gd name="T12" fmla="*/ 3 w 9"/>
                  <a:gd name="T13" fmla="*/ 10 h 16"/>
                  <a:gd name="T14" fmla="*/ 6 w 9"/>
                  <a:gd name="T15" fmla="*/ 10 h 16"/>
                  <a:gd name="T16" fmla="*/ 3 w 9"/>
                  <a:gd name="T17" fmla="*/ 9 h 16"/>
                  <a:gd name="T18" fmla="*/ 4 w 9"/>
                  <a:gd name="T19" fmla="*/ 8 h 16"/>
                  <a:gd name="T20" fmla="*/ 5 w 9"/>
                  <a:gd name="T21" fmla="*/ 9 h 16"/>
                  <a:gd name="T22" fmla="*/ 5 w 9"/>
                  <a:gd name="T23" fmla="*/ 8 h 16"/>
                  <a:gd name="T24" fmla="*/ 6 w 9"/>
                  <a:gd name="T25" fmla="*/ 8 h 16"/>
                  <a:gd name="T26" fmla="*/ 7 w 9"/>
                  <a:gd name="T27" fmla="*/ 7 h 16"/>
                  <a:gd name="T28" fmla="*/ 8 w 9"/>
                  <a:gd name="T29" fmla="*/ 7 h 16"/>
                  <a:gd name="T30" fmla="*/ 7 w 9"/>
                  <a:gd name="T31" fmla="*/ 4 h 16"/>
                  <a:gd name="T32" fmla="*/ 8 w 9"/>
                  <a:gd name="T33" fmla="*/ 4 h 16"/>
                  <a:gd name="T34" fmla="*/ 5 w 9"/>
                  <a:gd name="T35" fmla="*/ 4 h 16"/>
                  <a:gd name="T36" fmla="*/ 5 w 9"/>
                  <a:gd name="T37" fmla="*/ 3 h 16"/>
                  <a:gd name="T38" fmla="*/ 7 w 9"/>
                  <a:gd name="T39" fmla="*/ 4 h 16"/>
                  <a:gd name="T40" fmla="*/ 7 w 9"/>
                  <a:gd name="T41" fmla="*/ 3 h 16"/>
                  <a:gd name="T42" fmla="*/ 9 w 9"/>
                  <a:gd name="T43" fmla="*/ 3 h 16"/>
                  <a:gd name="T44" fmla="*/ 6 w 9"/>
                  <a:gd name="T45" fmla="*/ 1 h 16"/>
                  <a:gd name="T46" fmla="*/ 7 w 9"/>
                  <a:gd name="T47" fmla="*/ 1 h 16"/>
                  <a:gd name="T48" fmla="*/ 4 w 9"/>
                  <a:gd name="T49" fmla="*/ 0 h 16"/>
                  <a:gd name="T50" fmla="*/ 3 w 9"/>
                  <a:gd name="T51" fmla="*/ 4 h 16"/>
                  <a:gd name="T52" fmla="*/ 5 w 9"/>
                  <a:gd name="T53" fmla="*/ 5 h 16"/>
                  <a:gd name="T54" fmla="*/ 3 w 9"/>
                  <a:gd name="T55" fmla="*/ 5 h 16"/>
                  <a:gd name="T56" fmla="*/ 5 w 9"/>
                  <a:gd name="T57" fmla="*/ 5 h 16"/>
                  <a:gd name="T58" fmla="*/ 3 w 9"/>
                  <a:gd name="T59" fmla="*/ 5 h 16"/>
                  <a:gd name="T60" fmla="*/ 4 w 9"/>
                  <a:gd name="T61" fmla="*/ 6 h 16"/>
                  <a:gd name="T62" fmla="*/ 2 w 9"/>
                  <a:gd name="T63" fmla="*/ 6 h 16"/>
                  <a:gd name="T64" fmla="*/ 1 w 9"/>
                  <a:gd name="T65" fmla="*/ 11 h 16"/>
                  <a:gd name="T66" fmla="*/ 3 w 9"/>
                  <a:gd name="T67" fmla="*/ 12 h 16"/>
                  <a:gd name="T68" fmla="*/ 2 w 9"/>
                  <a:gd name="T69" fmla="*/ 14 h 16"/>
                  <a:gd name="T70" fmla="*/ 3 w 9"/>
                  <a:gd name="T71" fmla="*/ 15 h 16"/>
                  <a:gd name="T72" fmla="*/ 0 w 9"/>
                  <a:gd name="T73" fmla="*/ 13 h 16"/>
                  <a:gd name="T74" fmla="*/ 0 w 9"/>
                  <a:gd name="T75" fmla="*/ 14 h 16"/>
                  <a:gd name="T76" fmla="*/ 1 w 9"/>
                  <a:gd name="T77" fmla="*/ 14 h 16"/>
                  <a:gd name="T78" fmla="*/ 0 w 9"/>
                  <a:gd name="T79" fmla="*/ 14 h 16"/>
                  <a:gd name="T80" fmla="*/ 4 w 9"/>
                  <a:gd name="T81" fmla="*/ 15 h 16"/>
                  <a:gd name="T82" fmla="*/ 6 w 9"/>
                  <a:gd name="T83" fmla="*/ 14 h 16"/>
                  <a:gd name="T84" fmla="*/ 4 w 9"/>
                  <a:gd name="T85" fmla="*/ 13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9" h="16">
                    <a:moveTo>
                      <a:pt x="4" y="13"/>
                    </a:moveTo>
                    <a:cubicBezTo>
                      <a:pt x="4" y="13"/>
                      <a:pt x="3" y="13"/>
                      <a:pt x="4" y="13"/>
                    </a:cubicBezTo>
                    <a:cubicBezTo>
                      <a:pt x="4" y="13"/>
                      <a:pt x="5" y="13"/>
                      <a:pt x="4" y="13"/>
                    </a:cubicBezTo>
                    <a:cubicBezTo>
                      <a:pt x="6" y="14"/>
                      <a:pt x="4" y="13"/>
                      <a:pt x="6" y="13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2"/>
                      <a:pt x="4" y="12"/>
                      <a:pt x="5" y="11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5" y="10"/>
                      <a:pt x="5" y="11"/>
                      <a:pt x="6" y="10"/>
                    </a:cubicBezTo>
                    <a:cubicBezTo>
                      <a:pt x="6" y="10"/>
                      <a:pt x="4" y="10"/>
                      <a:pt x="3" y="9"/>
                    </a:cubicBezTo>
                    <a:cubicBezTo>
                      <a:pt x="5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9"/>
                    </a:cubicBezTo>
                    <a:cubicBezTo>
                      <a:pt x="6" y="9"/>
                      <a:pt x="4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5" y="7"/>
                      <a:pt x="7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6" y="6"/>
                      <a:pt x="7" y="5"/>
                      <a:pt x="7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3"/>
                      <a:pt x="7" y="5"/>
                      <a:pt x="5" y="4"/>
                    </a:cubicBezTo>
                    <a:cubicBezTo>
                      <a:pt x="8" y="4"/>
                      <a:pt x="4" y="3"/>
                      <a:pt x="5" y="3"/>
                    </a:cubicBezTo>
                    <a:cubicBezTo>
                      <a:pt x="7" y="3"/>
                      <a:pt x="6" y="4"/>
                      <a:pt x="7" y="4"/>
                    </a:cubicBezTo>
                    <a:cubicBezTo>
                      <a:pt x="6" y="3"/>
                      <a:pt x="7" y="3"/>
                      <a:pt x="7" y="3"/>
                    </a:cubicBezTo>
                    <a:cubicBezTo>
                      <a:pt x="8" y="3"/>
                      <a:pt x="7" y="2"/>
                      <a:pt x="9" y="3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4" y="0"/>
                      <a:pt x="4" y="0"/>
                    </a:cubicBezTo>
                    <a:cubicBezTo>
                      <a:pt x="4" y="1"/>
                      <a:pt x="4" y="3"/>
                      <a:pt x="3" y="4"/>
                    </a:cubicBezTo>
                    <a:cubicBezTo>
                      <a:pt x="5" y="5"/>
                      <a:pt x="3" y="5"/>
                      <a:pt x="5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4" y="5"/>
                      <a:pt x="5" y="5"/>
                    </a:cubicBezTo>
                    <a:cubicBezTo>
                      <a:pt x="5" y="6"/>
                      <a:pt x="4" y="6"/>
                      <a:pt x="3" y="5"/>
                    </a:cubicBezTo>
                    <a:cubicBezTo>
                      <a:pt x="3" y="6"/>
                      <a:pt x="3" y="6"/>
                      <a:pt x="4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8"/>
                      <a:pt x="3" y="10"/>
                      <a:pt x="1" y="11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2"/>
                      <a:pt x="5" y="14"/>
                      <a:pt x="2" y="14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2" y="14"/>
                      <a:pt x="1" y="14"/>
                      <a:pt x="0" y="13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2" y="15"/>
                      <a:pt x="1" y="15"/>
                      <a:pt x="0" y="14"/>
                    </a:cubicBezTo>
                    <a:cubicBezTo>
                      <a:pt x="1" y="15"/>
                      <a:pt x="2" y="15"/>
                      <a:pt x="4" y="15"/>
                    </a:cubicBezTo>
                    <a:cubicBezTo>
                      <a:pt x="2" y="13"/>
                      <a:pt x="6" y="16"/>
                      <a:pt x="6" y="14"/>
                    </a:cubicBezTo>
                    <a:cubicBezTo>
                      <a:pt x="5" y="13"/>
                      <a:pt x="4" y="14"/>
                      <a:pt x="4" y="1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65" name="Freeform 361"/>
              <p:cNvSpPr/>
              <p:nvPr/>
            </p:nvSpPr>
            <p:spPr bwMode="auto">
              <a:xfrm>
                <a:off x="1356" y="308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66" name="Freeform 362"/>
              <p:cNvSpPr/>
              <p:nvPr/>
            </p:nvSpPr>
            <p:spPr bwMode="auto">
              <a:xfrm>
                <a:off x="1372" y="3047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67" name="Rectangle 363"/>
              <p:cNvSpPr>
                <a:spLocks noChangeArrowheads="1"/>
              </p:cNvSpPr>
              <p:nvPr/>
            </p:nvSpPr>
            <p:spPr bwMode="auto">
              <a:xfrm>
                <a:off x="1356" y="3085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68" name="Rectangle 364"/>
              <p:cNvSpPr>
                <a:spLocks noChangeArrowheads="1"/>
              </p:cNvSpPr>
              <p:nvPr/>
            </p:nvSpPr>
            <p:spPr bwMode="auto">
              <a:xfrm>
                <a:off x="1364" y="3090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69" name="Freeform 365"/>
              <p:cNvSpPr/>
              <p:nvPr/>
            </p:nvSpPr>
            <p:spPr bwMode="auto">
              <a:xfrm>
                <a:off x="1378" y="3041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70" name="Freeform 366"/>
              <p:cNvSpPr/>
              <p:nvPr/>
            </p:nvSpPr>
            <p:spPr bwMode="auto">
              <a:xfrm>
                <a:off x="1383" y="302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71" name="Freeform 367"/>
              <p:cNvSpPr/>
              <p:nvPr/>
            </p:nvSpPr>
            <p:spPr bwMode="auto">
              <a:xfrm>
                <a:off x="1350" y="2987"/>
                <a:ext cx="36" cy="60"/>
              </a:xfrm>
              <a:custGeom>
                <a:avLst/>
                <a:gdLst>
                  <a:gd name="T0" fmla="*/ 1 w 13"/>
                  <a:gd name="T1" fmla="*/ 4 h 22"/>
                  <a:gd name="T2" fmla="*/ 0 w 13"/>
                  <a:gd name="T3" fmla="*/ 7 h 22"/>
                  <a:gd name="T4" fmla="*/ 1 w 13"/>
                  <a:gd name="T5" fmla="*/ 8 h 22"/>
                  <a:gd name="T6" fmla="*/ 2 w 13"/>
                  <a:gd name="T7" fmla="*/ 6 h 22"/>
                  <a:gd name="T8" fmla="*/ 5 w 13"/>
                  <a:gd name="T9" fmla="*/ 6 h 22"/>
                  <a:gd name="T10" fmla="*/ 7 w 13"/>
                  <a:gd name="T11" fmla="*/ 7 h 22"/>
                  <a:gd name="T12" fmla="*/ 8 w 13"/>
                  <a:gd name="T13" fmla="*/ 5 h 22"/>
                  <a:gd name="T14" fmla="*/ 7 w 13"/>
                  <a:gd name="T15" fmla="*/ 6 h 22"/>
                  <a:gd name="T16" fmla="*/ 7 w 13"/>
                  <a:gd name="T17" fmla="*/ 8 h 22"/>
                  <a:gd name="T18" fmla="*/ 10 w 13"/>
                  <a:gd name="T19" fmla="*/ 8 h 22"/>
                  <a:gd name="T20" fmla="*/ 10 w 13"/>
                  <a:gd name="T21" fmla="*/ 9 h 22"/>
                  <a:gd name="T22" fmla="*/ 9 w 13"/>
                  <a:gd name="T23" fmla="*/ 10 h 22"/>
                  <a:gd name="T24" fmla="*/ 9 w 13"/>
                  <a:gd name="T25" fmla="*/ 12 h 22"/>
                  <a:gd name="T26" fmla="*/ 8 w 13"/>
                  <a:gd name="T27" fmla="*/ 14 h 22"/>
                  <a:gd name="T28" fmla="*/ 9 w 13"/>
                  <a:gd name="T29" fmla="*/ 16 h 22"/>
                  <a:gd name="T30" fmla="*/ 10 w 13"/>
                  <a:gd name="T31" fmla="*/ 17 h 22"/>
                  <a:gd name="T32" fmla="*/ 8 w 13"/>
                  <a:gd name="T33" fmla="*/ 17 h 22"/>
                  <a:gd name="T34" fmla="*/ 9 w 13"/>
                  <a:gd name="T35" fmla="*/ 18 h 22"/>
                  <a:gd name="T36" fmla="*/ 8 w 13"/>
                  <a:gd name="T37" fmla="*/ 22 h 22"/>
                  <a:gd name="T38" fmla="*/ 9 w 13"/>
                  <a:gd name="T39" fmla="*/ 20 h 22"/>
                  <a:gd name="T40" fmla="*/ 8 w 13"/>
                  <a:gd name="T41" fmla="*/ 20 h 22"/>
                  <a:gd name="T42" fmla="*/ 11 w 13"/>
                  <a:gd name="T43" fmla="*/ 20 h 22"/>
                  <a:gd name="T44" fmla="*/ 12 w 13"/>
                  <a:gd name="T45" fmla="*/ 19 h 22"/>
                  <a:gd name="T46" fmla="*/ 12 w 13"/>
                  <a:gd name="T47" fmla="*/ 18 h 22"/>
                  <a:gd name="T48" fmla="*/ 12 w 13"/>
                  <a:gd name="T49" fmla="*/ 17 h 22"/>
                  <a:gd name="T50" fmla="*/ 13 w 13"/>
                  <a:gd name="T51" fmla="*/ 15 h 22"/>
                  <a:gd name="T52" fmla="*/ 12 w 13"/>
                  <a:gd name="T53" fmla="*/ 13 h 22"/>
                  <a:gd name="T54" fmla="*/ 12 w 13"/>
                  <a:gd name="T55" fmla="*/ 13 h 22"/>
                  <a:gd name="T56" fmla="*/ 12 w 13"/>
                  <a:gd name="T57" fmla="*/ 13 h 22"/>
                  <a:gd name="T58" fmla="*/ 12 w 13"/>
                  <a:gd name="T59" fmla="*/ 12 h 22"/>
                  <a:gd name="T60" fmla="*/ 11 w 13"/>
                  <a:gd name="T61" fmla="*/ 10 h 22"/>
                  <a:gd name="T62" fmla="*/ 13 w 13"/>
                  <a:gd name="T63" fmla="*/ 10 h 22"/>
                  <a:gd name="T64" fmla="*/ 13 w 13"/>
                  <a:gd name="T65" fmla="*/ 8 h 22"/>
                  <a:gd name="T66" fmla="*/ 11 w 13"/>
                  <a:gd name="T67" fmla="*/ 8 h 22"/>
                  <a:gd name="T68" fmla="*/ 10 w 13"/>
                  <a:gd name="T69" fmla="*/ 6 h 22"/>
                  <a:gd name="T70" fmla="*/ 8 w 13"/>
                  <a:gd name="T71" fmla="*/ 4 h 22"/>
                  <a:gd name="T72" fmla="*/ 7 w 13"/>
                  <a:gd name="T73" fmla="*/ 3 h 22"/>
                  <a:gd name="T74" fmla="*/ 5 w 13"/>
                  <a:gd name="T75" fmla="*/ 4 h 22"/>
                  <a:gd name="T76" fmla="*/ 6 w 13"/>
                  <a:gd name="T77" fmla="*/ 6 h 22"/>
                  <a:gd name="T78" fmla="*/ 4 w 13"/>
                  <a:gd name="T79" fmla="*/ 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3" h="22">
                    <a:moveTo>
                      <a:pt x="2" y="2"/>
                    </a:move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4"/>
                      <a:pt x="0" y="5"/>
                      <a:pt x="0" y="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5"/>
                      <a:pt x="1" y="7"/>
                      <a:pt x="1" y="8"/>
                    </a:cubicBezTo>
                    <a:cubicBezTo>
                      <a:pt x="1" y="7"/>
                      <a:pt x="2" y="4"/>
                      <a:pt x="2" y="5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3" y="7"/>
                      <a:pt x="3" y="4"/>
                      <a:pt x="3" y="4"/>
                    </a:cubicBezTo>
                    <a:cubicBezTo>
                      <a:pt x="3" y="10"/>
                      <a:pt x="5" y="3"/>
                      <a:pt x="5" y="6"/>
                    </a:cubicBezTo>
                    <a:cubicBezTo>
                      <a:pt x="6" y="6"/>
                      <a:pt x="6" y="6"/>
                      <a:pt x="7" y="5"/>
                    </a:cubicBezTo>
                    <a:cubicBezTo>
                      <a:pt x="7" y="7"/>
                      <a:pt x="7" y="5"/>
                      <a:pt x="7" y="7"/>
                    </a:cubicBezTo>
                    <a:cubicBezTo>
                      <a:pt x="8" y="4"/>
                      <a:pt x="9" y="9"/>
                      <a:pt x="9" y="5"/>
                    </a:cubicBezTo>
                    <a:cubicBezTo>
                      <a:pt x="8" y="5"/>
                      <a:pt x="9" y="5"/>
                      <a:pt x="8" y="5"/>
                    </a:cubicBezTo>
                    <a:cubicBezTo>
                      <a:pt x="8" y="6"/>
                      <a:pt x="8" y="5"/>
                      <a:pt x="8" y="5"/>
                    </a:cubicBezTo>
                    <a:cubicBezTo>
                      <a:pt x="7" y="6"/>
                      <a:pt x="9" y="6"/>
                      <a:pt x="7" y="6"/>
                    </a:cubicBezTo>
                    <a:cubicBezTo>
                      <a:pt x="7" y="7"/>
                      <a:pt x="9" y="6"/>
                      <a:pt x="10" y="7"/>
                    </a:cubicBezTo>
                    <a:cubicBezTo>
                      <a:pt x="9" y="7"/>
                      <a:pt x="9" y="7"/>
                      <a:pt x="7" y="8"/>
                    </a:cubicBezTo>
                    <a:cubicBezTo>
                      <a:pt x="9" y="8"/>
                      <a:pt x="8" y="8"/>
                      <a:pt x="9" y="8"/>
                    </a:cubicBezTo>
                    <a:cubicBezTo>
                      <a:pt x="9" y="8"/>
                      <a:pt x="10" y="8"/>
                      <a:pt x="10" y="8"/>
                    </a:cubicBezTo>
                    <a:cubicBezTo>
                      <a:pt x="10" y="9"/>
                      <a:pt x="12" y="9"/>
                      <a:pt x="12" y="10"/>
                    </a:cubicBezTo>
                    <a:cubicBezTo>
                      <a:pt x="10" y="10"/>
                      <a:pt x="12" y="9"/>
                      <a:pt x="10" y="9"/>
                    </a:cubicBezTo>
                    <a:cubicBezTo>
                      <a:pt x="9" y="9"/>
                      <a:pt x="9" y="9"/>
                      <a:pt x="8" y="8"/>
                    </a:cubicBezTo>
                    <a:cubicBezTo>
                      <a:pt x="8" y="9"/>
                      <a:pt x="8" y="10"/>
                      <a:pt x="9" y="10"/>
                    </a:cubicBezTo>
                    <a:cubicBezTo>
                      <a:pt x="9" y="11"/>
                      <a:pt x="8" y="10"/>
                      <a:pt x="8" y="11"/>
                    </a:cubicBezTo>
                    <a:cubicBezTo>
                      <a:pt x="7" y="11"/>
                      <a:pt x="10" y="12"/>
                      <a:pt x="9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9" y="13"/>
                      <a:pt x="7" y="13"/>
                      <a:pt x="8" y="14"/>
                    </a:cubicBezTo>
                    <a:cubicBezTo>
                      <a:pt x="9" y="14"/>
                      <a:pt x="9" y="14"/>
                      <a:pt x="10" y="14"/>
                    </a:cubicBezTo>
                    <a:cubicBezTo>
                      <a:pt x="7" y="14"/>
                      <a:pt x="11" y="15"/>
                      <a:pt x="9" y="16"/>
                    </a:cubicBezTo>
                    <a:cubicBezTo>
                      <a:pt x="11" y="16"/>
                      <a:pt x="12" y="17"/>
                      <a:pt x="12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6"/>
                      <a:pt x="8" y="16"/>
                      <a:pt x="7" y="15"/>
                    </a:cubicBezTo>
                    <a:cubicBezTo>
                      <a:pt x="8" y="16"/>
                      <a:pt x="7" y="17"/>
                      <a:pt x="8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10" y="18"/>
                      <a:pt x="9" y="18"/>
                    </a:cubicBezTo>
                    <a:cubicBezTo>
                      <a:pt x="8" y="18"/>
                      <a:pt x="8" y="18"/>
                      <a:pt x="8" y="18"/>
                    </a:cubicBezTo>
                    <a:cubicBezTo>
                      <a:pt x="8" y="19"/>
                      <a:pt x="6" y="20"/>
                      <a:pt x="8" y="22"/>
                    </a:cubicBezTo>
                    <a:cubicBezTo>
                      <a:pt x="8" y="22"/>
                      <a:pt x="11" y="22"/>
                      <a:pt x="11" y="22"/>
                    </a:cubicBezTo>
                    <a:cubicBezTo>
                      <a:pt x="11" y="21"/>
                      <a:pt x="9" y="21"/>
                      <a:pt x="9" y="20"/>
                    </a:cubicBezTo>
                    <a:cubicBezTo>
                      <a:pt x="10" y="20"/>
                      <a:pt x="10" y="20"/>
                      <a:pt x="10" y="20"/>
                    </a:cubicBezTo>
                    <a:cubicBezTo>
                      <a:pt x="9" y="20"/>
                      <a:pt x="9" y="19"/>
                      <a:pt x="8" y="20"/>
                    </a:cubicBezTo>
                    <a:cubicBezTo>
                      <a:pt x="7" y="19"/>
                      <a:pt x="9" y="19"/>
                      <a:pt x="8" y="19"/>
                    </a:cubicBezTo>
                    <a:cubicBezTo>
                      <a:pt x="10" y="19"/>
                      <a:pt x="10" y="19"/>
                      <a:pt x="11" y="20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1" y="19"/>
                      <a:pt x="11" y="19"/>
                      <a:pt x="12" y="19"/>
                    </a:cubicBezTo>
                    <a:cubicBezTo>
                      <a:pt x="10" y="18"/>
                      <a:pt x="13" y="18"/>
                      <a:pt x="12" y="17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8"/>
                      <a:pt x="11" y="17"/>
                      <a:pt x="11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0" y="16"/>
                      <a:pt x="10" y="16"/>
                    </a:cubicBezTo>
                    <a:cubicBezTo>
                      <a:pt x="12" y="16"/>
                      <a:pt x="11" y="15"/>
                      <a:pt x="13" y="15"/>
                    </a:cubicBezTo>
                    <a:cubicBezTo>
                      <a:pt x="11" y="15"/>
                      <a:pt x="12" y="14"/>
                      <a:pt x="11" y="14"/>
                    </a:cubicBezTo>
                    <a:cubicBezTo>
                      <a:pt x="11" y="14"/>
                      <a:pt x="11" y="13"/>
                      <a:pt x="12" y="13"/>
                    </a:cubicBezTo>
                    <a:cubicBezTo>
                      <a:pt x="12" y="14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3"/>
                      <a:pt x="11" y="13"/>
                      <a:pt x="12" y="13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3"/>
                      <a:pt x="10" y="12"/>
                      <a:pt x="12" y="12"/>
                    </a:cubicBezTo>
                    <a:cubicBezTo>
                      <a:pt x="11" y="11"/>
                      <a:pt x="11" y="11"/>
                      <a:pt x="9" y="11"/>
                    </a:cubicBezTo>
                    <a:cubicBezTo>
                      <a:pt x="10" y="11"/>
                      <a:pt x="11" y="11"/>
                      <a:pt x="11" y="10"/>
                    </a:cubicBezTo>
                    <a:cubicBezTo>
                      <a:pt x="9" y="10"/>
                      <a:pt x="12" y="10"/>
                      <a:pt x="11" y="9"/>
                    </a:cubicBezTo>
                    <a:cubicBezTo>
                      <a:pt x="12" y="10"/>
                      <a:pt x="11" y="9"/>
                      <a:pt x="13" y="10"/>
                    </a:cubicBezTo>
                    <a:cubicBezTo>
                      <a:pt x="13" y="10"/>
                      <a:pt x="11" y="9"/>
                      <a:pt x="12" y="9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2" y="8"/>
                      <a:pt x="11" y="8"/>
                      <a:pt x="12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2" y="7"/>
                      <a:pt x="11" y="7"/>
                      <a:pt x="13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3" y="5"/>
                      <a:pt x="10" y="4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3"/>
                      <a:pt x="8" y="2"/>
                      <a:pt x="7" y="3"/>
                    </a:cubicBezTo>
                    <a:cubicBezTo>
                      <a:pt x="7" y="4"/>
                      <a:pt x="7" y="2"/>
                      <a:pt x="7" y="2"/>
                    </a:cubicBezTo>
                    <a:cubicBezTo>
                      <a:pt x="6" y="4"/>
                      <a:pt x="5" y="0"/>
                      <a:pt x="5" y="4"/>
                    </a:cubicBezTo>
                    <a:cubicBezTo>
                      <a:pt x="5" y="4"/>
                      <a:pt x="5" y="4"/>
                      <a:pt x="6" y="4"/>
                    </a:cubicBezTo>
                    <a:cubicBezTo>
                      <a:pt x="6" y="5"/>
                      <a:pt x="6" y="6"/>
                      <a:pt x="6" y="6"/>
                    </a:cubicBezTo>
                    <a:cubicBezTo>
                      <a:pt x="5" y="6"/>
                      <a:pt x="5" y="4"/>
                      <a:pt x="4" y="5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0"/>
                      <a:pt x="3" y="6"/>
                      <a:pt x="2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72" name="Freeform 368"/>
              <p:cNvSpPr/>
              <p:nvPr/>
            </p:nvSpPr>
            <p:spPr bwMode="auto">
              <a:xfrm>
                <a:off x="1372" y="2989"/>
                <a:ext cx="8" cy="9"/>
              </a:xfrm>
              <a:custGeom>
                <a:avLst/>
                <a:gdLst>
                  <a:gd name="T0" fmla="*/ 3 w 3"/>
                  <a:gd name="T1" fmla="*/ 3 h 3"/>
                  <a:gd name="T2" fmla="*/ 1 w 3"/>
                  <a:gd name="T3" fmla="*/ 0 h 3"/>
                  <a:gd name="T4" fmla="*/ 1 w 3"/>
                  <a:gd name="T5" fmla="*/ 1 h 3"/>
                  <a:gd name="T6" fmla="*/ 3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cubicBezTo>
                      <a:pt x="0" y="0"/>
                      <a:pt x="2" y="1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2"/>
                      <a:pt x="0" y="0"/>
                      <a:pt x="3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73" name="Freeform 369"/>
              <p:cNvSpPr/>
              <p:nvPr/>
            </p:nvSpPr>
            <p:spPr bwMode="auto">
              <a:xfrm>
                <a:off x="1375" y="2992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74" name="Freeform 370"/>
              <p:cNvSpPr/>
              <p:nvPr/>
            </p:nvSpPr>
            <p:spPr bwMode="auto">
              <a:xfrm>
                <a:off x="1350" y="2992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75" name="Freeform 371"/>
              <p:cNvSpPr/>
              <p:nvPr/>
            </p:nvSpPr>
            <p:spPr bwMode="auto">
              <a:xfrm>
                <a:off x="1350" y="2995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76" name="Freeform 372"/>
              <p:cNvSpPr/>
              <p:nvPr/>
            </p:nvSpPr>
            <p:spPr bwMode="auto">
              <a:xfrm>
                <a:off x="1309" y="2992"/>
                <a:ext cx="41" cy="22"/>
              </a:xfrm>
              <a:custGeom>
                <a:avLst/>
                <a:gdLst>
                  <a:gd name="T0" fmla="*/ 3 w 15"/>
                  <a:gd name="T1" fmla="*/ 3 h 8"/>
                  <a:gd name="T2" fmla="*/ 2 w 15"/>
                  <a:gd name="T3" fmla="*/ 4 h 8"/>
                  <a:gd name="T4" fmla="*/ 2 w 15"/>
                  <a:gd name="T5" fmla="*/ 3 h 8"/>
                  <a:gd name="T6" fmla="*/ 0 w 15"/>
                  <a:gd name="T7" fmla="*/ 6 h 8"/>
                  <a:gd name="T8" fmla="*/ 7 w 15"/>
                  <a:gd name="T9" fmla="*/ 5 h 8"/>
                  <a:gd name="T10" fmla="*/ 7 w 15"/>
                  <a:gd name="T11" fmla="*/ 6 h 8"/>
                  <a:gd name="T12" fmla="*/ 10 w 15"/>
                  <a:gd name="T13" fmla="*/ 4 h 8"/>
                  <a:gd name="T14" fmla="*/ 9 w 15"/>
                  <a:gd name="T15" fmla="*/ 6 h 8"/>
                  <a:gd name="T16" fmla="*/ 11 w 15"/>
                  <a:gd name="T17" fmla="*/ 5 h 8"/>
                  <a:gd name="T18" fmla="*/ 11 w 15"/>
                  <a:gd name="T19" fmla="*/ 4 h 8"/>
                  <a:gd name="T20" fmla="*/ 11 w 15"/>
                  <a:gd name="T21" fmla="*/ 5 h 8"/>
                  <a:gd name="T22" fmla="*/ 11 w 15"/>
                  <a:gd name="T23" fmla="*/ 4 h 8"/>
                  <a:gd name="T24" fmla="*/ 12 w 15"/>
                  <a:gd name="T25" fmla="*/ 4 h 8"/>
                  <a:gd name="T26" fmla="*/ 12 w 15"/>
                  <a:gd name="T27" fmla="*/ 5 h 8"/>
                  <a:gd name="T28" fmla="*/ 13 w 15"/>
                  <a:gd name="T29" fmla="*/ 4 h 8"/>
                  <a:gd name="T30" fmla="*/ 13 w 15"/>
                  <a:gd name="T31" fmla="*/ 5 h 8"/>
                  <a:gd name="T32" fmla="*/ 15 w 15"/>
                  <a:gd name="T33" fmla="*/ 3 h 8"/>
                  <a:gd name="T34" fmla="*/ 15 w 15"/>
                  <a:gd name="T35" fmla="*/ 2 h 8"/>
                  <a:gd name="T36" fmla="*/ 13 w 15"/>
                  <a:gd name="T37" fmla="*/ 3 h 8"/>
                  <a:gd name="T38" fmla="*/ 13 w 15"/>
                  <a:gd name="T39" fmla="*/ 3 h 8"/>
                  <a:gd name="T40" fmla="*/ 12 w 15"/>
                  <a:gd name="T41" fmla="*/ 4 h 8"/>
                  <a:gd name="T42" fmla="*/ 13 w 15"/>
                  <a:gd name="T43" fmla="*/ 2 h 8"/>
                  <a:gd name="T44" fmla="*/ 11 w 15"/>
                  <a:gd name="T45" fmla="*/ 1 h 8"/>
                  <a:gd name="T46" fmla="*/ 11 w 15"/>
                  <a:gd name="T47" fmla="*/ 1 h 8"/>
                  <a:gd name="T48" fmla="*/ 11 w 15"/>
                  <a:gd name="T49" fmla="*/ 1 h 8"/>
                  <a:gd name="T50" fmla="*/ 11 w 15"/>
                  <a:gd name="T51" fmla="*/ 2 h 8"/>
                  <a:gd name="T52" fmla="*/ 11 w 15"/>
                  <a:gd name="T53" fmla="*/ 4 h 8"/>
                  <a:gd name="T54" fmla="*/ 10 w 15"/>
                  <a:gd name="T55" fmla="*/ 4 h 8"/>
                  <a:gd name="T56" fmla="*/ 11 w 15"/>
                  <a:gd name="T57" fmla="*/ 2 h 8"/>
                  <a:gd name="T58" fmla="*/ 10 w 15"/>
                  <a:gd name="T59" fmla="*/ 3 h 8"/>
                  <a:gd name="T60" fmla="*/ 10 w 15"/>
                  <a:gd name="T61" fmla="*/ 1 h 8"/>
                  <a:gd name="T62" fmla="*/ 10 w 15"/>
                  <a:gd name="T63" fmla="*/ 3 h 8"/>
                  <a:gd name="T64" fmla="*/ 7 w 15"/>
                  <a:gd name="T65" fmla="*/ 3 h 8"/>
                  <a:gd name="T66" fmla="*/ 7 w 15"/>
                  <a:gd name="T67" fmla="*/ 2 h 8"/>
                  <a:gd name="T68" fmla="*/ 7 w 15"/>
                  <a:gd name="T69" fmla="*/ 3 h 8"/>
                  <a:gd name="T70" fmla="*/ 5 w 15"/>
                  <a:gd name="T71" fmla="*/ 3 h 8"/>
                  <a:gd name="T72" fmla="*/ 5 w 15"/>
                  <a:gd name="T73" fmla="*/ 4 h 8"/>
                  <a:gd name="T74" fmla="*/ 3 w 15"/>
                  <a:gd name="T75" fmla="*/ 3 h 8"/>
                  <a:gd name="T76" fmla="*/ 3 w 15"/>
                  <a:gd name="T77" fmla="*/ 3 h 8"/>
                  <a:gd name="T78" fmla="*/ 2 w 15"/>
                  <a:gd name="T79" fmla="*/ 5 h 8"/>
                  <a:gd name="T80" fmla="*/ 3 w 15"/>
                  <a:gd name="T81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5" h="8">
                    <a:moveTo>
                      <a:pt x="3" y="3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1" y="5"/>
                      <a:pt x="2" y="3"/>
                    </a:cubicBezTo>
                    <a:cubicBezTo>
                      <a:pt x="1" y="5"/>
                      <a:pt x="0" y="3"/>
                      <a:pt x="0" y="6"/>
                    </a:cubicBezTo>
                    <a:cubicBezTo>
                      <a:pt x="2" y="5"/>
                      <a:pt x="5" y="7"/>
                      <a:pt x="7" y="5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8" y="4"/>
                      <a:pt x="9" y="8"/>
                      <a:pt x="10" y="4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10" y="7"/>
                      <a:pt x="11" y="3"/>
                      <a:pt x="11" y="5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5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4" y="4"/>
                      <a:pt x="14" y="7"/>
                      <a:pt x="15" y="3"/>
                    </a:cubicBezTo>
                    <a:cubicBezTo>
                      <a:pt x="15" y="3"/>
                      <a:pt x="14" y="2"/>
                      <a:pt x="15" y="2"/>
                    </a:cubicBezTo>
                    <a:cubicBezTo>
                      <a:pt x="14" y="1"/>
                      <a:pt x="14" y="2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6"/>
                      <a:pt x="13" y="3"/>
                      <a:pt x="12" y="4"/>
                    </a:cubicBezTo>
                    <a:cubicBezTo>
                      <a:pt x="13" y="3"/>
                      <a:pt x="13" y="3"/>
                      <a:pt x="13" y="2"/>
                    </a:cubicBezTo>
                    <a:cubicBezTo>
                      <a:pt x="12" y="0"/>
                      <a:pt x="12" y="4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0"/>
                      <a:pt x="11" y="1"/>
                      <a:pt x="11" y="1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4"/>
                      <a:pt x="11" y="4"/>
                    </a:cubicBezTo>
                    <a:cubicBezTo>
                      <a:pt x="11" y="3"/>
                      <a:pt x="11" y="5"/>
                      <a:pt x="10" y="4"/>
                    </a:cubicBezTo>
                    <a:cubicBezTo>
                      <a:pt x="10" y="3"/>
                      <a:pt x="11" y="3"/>
                      <a:pt x="11" y="2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2"/>
                      <a:pt x="10" y="1"/>
                    </a:cubicBezTo>
                    <a:cubicBezTo>
                      <a:pt x="10" y="2"/>
                      <a:pt x="10" y="2"/>
                      <a:pt x="10" y="3"/>
                    </a:cubicBezTo>
                    <a:cubicBezTo>
                      <a:pt x="9" y="2"/>
                      <a:pt x="8" y="2"/>
                      <a:pt x="7" y="3"/>
                    </a:cubicBezTo>
                    <a:cubicBezTo>
                      <a:pt x="7" y="3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3"/>
                    </a:cubicBezTo>
                    <a:cubicBezTo>
                      <a:pt x="6" y="4"/>
                      <a:pt x="6" y="4"/>
                      <a:pt x="5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5"/>
                      <a:pt x="4" y="2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6"/>
                      <a:pt x="2" y="5"/>
                    </a:cubicBezTo>
                    <a:cubicBezTo>
                      <a:pt x="3" y="4"/>
                      <a:pt x="3" y="4"/>
                      <a:pt x="3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77" name="Freeform 373"/>
              <p:cNvSpPr/>
              <p:nvPr/>
            </p:nvSpPr>
            <p:spPr bwMode="auto">
              <a:xfrm>
                <a:off x="1307" y="3000"/>
                <a:ext cx="2" cy="8"/>
              </a:xfrm>
              <a:custGeom>
                <a:avLst/>
                <a:gdLst>
                  <a:gd name="T0" fmla="*/ 1 w 1"/>
                  <a:gd name="T1" fmla="*/ 2 h 3"/>
                  <a:gd name="T2" fmla="*/ 1 w 1"/>
                  <a:gd name="T3" fmla="*/ 1 h 3"/>
                  <a:gd name="T4" fmla="*/ 0 w 1"/>
                  <a:gd name="T5" fmla="*/ 3 h 3"/>
                  <a:gd name="T6" fmla="*/ 1 w 1"/>
                  <a:gd name="T7" fmla="*/ 2 h 3"/>
                  <a:gd name="T8" fmla="*/ 1 w 1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2"/>
                      <a:pt x="0" y="3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78" name="Freeform 374"/>
              <p:cNvSpPr/>
              <p:nvPr/>
            </p:nvSpPr>
            <p:spPr bwMode="auto">
              <a:xfrm>
                <a:off x="1282" y="2995"/>
                <a:ext cx="25" cy="16"/>
              </a:xfrm>
              <a:custGeom>
                <a:avLst/>
                <a:gdLst>
                  <a:gd name="T0" fmla="*/ 4 w 9"/>
                  <a:gd name="T1" fmla="*/ 2 h 6"/>
                  <a:gd name="T2" fmla="*/ 3 w 9"/>
                  <a:gd name="T3" fmla="*/ 3 h 6"/>
                  <a:gd name="T4" fmla="*/ 7 w 9"/>
                  <a:gd name="T5" fmla="*/ 5 h 6"/>
                  <a:gd name="T6" fmla="*/ 8 w 9"/>
                  <a:gd name="T7" fmla="*/ 3 h 6"/>
                  <a:gd name="T8" fmla="*/ 8 w 9"/>
                  <a:gd name="T9" fmla="*/ 5 h 6"/>
                  <a:gd name="T10" fmla="*/ 9 w 9"/>
                  <a:gd name="T11" fmla="*/ 3 h 6"/>
                  <a:gd name="T12" fmla="*/ 9 w 9"/>
                  <a:gd name="T13" fmla="*/ 4 h 6"/>
                  <a:gd name="T14" fmla="*/ 9 w 9"/>
                  <a:gd name="T15" fmla="*/ 3 h 6"/>
                  <a:gd name="T16" fmla="*/ 8 w 9"/>
                  <a:gd name="T17" fmla="*/ 3 h 6"/>
                  <a:gd name="T18" fmla="*/ 9 w 9"/>
                  <a:gd name="T19" fmla="*/ 2 h 6"/>
                  <a:gd name="T20" fmla="*/ 7 w 9"/>
                  <a:gd name="T21" fmla="*/ 4 h 6"/>
                  <a:gd name="T22" fmla="*/ 7 w 9"/>
                  <a:gd name="T23" fmla="*/ 2 h 6"/>
                  <a:gd name="T24" fmla="*/ 6 w 9"/>
                  <a:gd name="T25" fmla="*/ 1 h 6"/>
                  <a:gd name="T26" fmla="*/ 6 w 9"/>
                  <a:gd name="T27" fmla="*/ 2 h 6"/>
                  <a:gd name="T28" fmla="*/ 6 w 9"/>
                  <a:gd name="T29" fmla="*/ 3 h 6"/>
                  <a:gd name="T30" fmla="*/ 6 w 9"/>
                  <a:gd name="T31" fmla="*/ 1 h 6"/>
                  <a:gd name="T32" fmla="*/ 3 w 9"/>
                  <a:gd name="T33" fmla="*/ 0 h 6"/>
                  <a:gd name="T34" fmla="*/ 1 w 9"/>
                  <a:gd name="T35" fmla="*/ 2 h 6"/>
                  <a:gd name="T36" fmla="*/ 2 w 9"/>
                  <a:gd name="T37" fmla="*/ 1 h 6"/>
                  <a:gd name="T38" fmla="*/ 2 w 9"/>
                  <a:gd name="T39" fmla="*/ 0 h 6"/>
                  <a:gd name="T40" fmla="*/ 0 w 9"/>
                  <a:gd name="T41" fmla="*/ 2 h 6"/>
                  <a:gd name="T42" fmla="*/ 4 w 9"/>
                  <a:gd name="T43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6">
                    <a:moveTo>
                      <a:pt x="4" y="2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5" y="4"/>
                      <a:pt x="7" y="4"/>
                      <a:pt x="7" y="5"/>
                    </a:cubicBezTo>
                    <a:cubicBezTo>
                      <a:pt x="7" y="6"/>
                      <a:pt x="8" y="4"/>
                      <a:pt x="8" y="3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9" y="4"/>
                      <a:pt x="9" y="5"/>
                      <a:pt x="9" y="3"/>
                    </a:cubicBezTo>
                    <a:cubicBezTo>
                      <a:pt x="9" y="3"/>
                      <a:pt x="9" y="4"/>
                      <a:pt x="9" y="4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1"/>
                      <a:pt x="8" y="5"/>
                      <a:pt x="7" y="4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6" y="2"/>
                      <a:pt x="6" y="1"/>
                    </a:cubicBezTo>
                    <a:cubicBezTo>
                      <a:pt x="6" y="1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3"/>
                    </a:cubicBezTo>
                    <a:cubicBezTo>
                      <a:pt x="4" y="4"/>
                      <a:pt x="6" y="2"/>
                      <a:pt x="6" y="1"/>
                    </a:cubicBezTo>
                    <a:cubicBezTo>
                      <a:pt x="5" y="2"/>
                      <a:pt x="3" y="2"/>
                      <a:pt x="3" y="0"/>
                    </a:cubicBezTo>
                    <a:cubicBezTo>
                      <a:pt x="3" y="2"/>
                      <a:pt x="2" y="2"/>
                      <a:pt x="1" y="2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2"/>
                      <a:pt x="0" y="2"/>
                    </a:cubicBezTo>
                    <a:cubicBezTo>
                      <a:pt x="0" y="4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79" name="Rectangle 375"/>
              <p:cNvSpPr>
                <a:spLocks noChangeArrowheads="1"/>
              </p:cNvSpPr>
              <p:nvPr/>
            </p:nvSpPr>
            <p:spPr bwMode="auto">
              <a:xfrm>
                <a:off x="1290" y="3003"/>
                <a:ext cx="1" cy="3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80" name="Freeform 376"/>
              <p:cNvSpPr/>
              <p:nvPr/>
            </p:nvSpPr>
            <p:spPr bwMode="auto">
              <a:xfrm>
                <a:off x="1361" y="3044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81" name="Freeform 377"/>
              <p:cNvSpPr/>
              <p:nvPr/>
            </p:nvSpPr>
            <p:spPr bwMode="auto">
              <a:xfrm>
                <a:off x="1356" y="3033"/>
                <a:ext cx="5" cy="14"/>
              </a:xfrm>
              <a:custGeom>
                <a:avLst/>
                <a:gdLst>
                  <a:gd name="T0" fmla="*/ 0 w 2"/>
                  <a:gd name="T1" fmla="*/ 0 h 5"/>
                  <a:gd name="T2" fmla="*/ 0 w 2"/>
                  <a:gd name="T3" fmla="*/ 1 h 5"/>
                  <a:gd name="T4" fmla="*/ 2 w 2"/>
                  <a:gd name="T5" fmla="*/ 5 h 5"/>
                  <a:gd name="T6" fmla="*/ 1 w 2"/>
                  <a:gd name="T7" fmla="*/ 2 h 5"/>
                  <a:gd name="T8" fmla="*/ 1 w 2"/>
                  <a:gd name="T9" fmla="*/ 3 h 5"/>
                  <a:gd name="T10" fmla="*/ 0 w 2"/>
                  <a:gd name="T11" fmla="*/ 1 h 5"/>
                  <a:gd name="T12" fmla="*/ 0 w 2"/>
                  <a:gd name="T13" fmla="*/ 2 h 5"/>
                  <a:gd name="T14" fmla="*/ 0 w 2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5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4"/>
                      <a:pt x="1" y="3"/>
                      <a:pt x="2" y="5"/>
                    </a:cubicBezTo>
                    <a:cubicBezTo>
                      <a:pt x="2" y="5"/>
                      <a:pt x="1" y="4"/>
                      <a:pt x="1" y="2"/>
                    </a:cubicBezTo>
                    <a:cubicBezTo>
                      <a:pt x="1" y="3"/>
                      <a:pt x="1" y="4"/>
                      <a:pt x="1" y="3"/>
                    </a:cubicBezTo>
                    <a:cubicBezTo>
                      <a:pt x="1" y="3"/>
                      <a:pt x="1" y="3"/>
                      <a:pt x="0" y="1"/>
                    </a:cubicBezTo>
                    <a:cubicBezTo>
                      <a:pt x="0" y="0"/>
                      <a:pt x="1" y="2"/>
                      <a:pt x="0" y="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82" name="Freeform 378"/>
              <p:cNvSpPr/>
              <p:nvPr/>
            </p:nvSpPr>
            <p:spPr bwMode="auto">
              <a:xfrm>
                <a:off x="1356" y="3038"/>
                <a:ext cx="2" cy="6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83" name="Freeform 379"/>
              <p:cNvSpPr/>
              <p:nvPr/>
            </p:nvSpPr>
            <p:spPr bwMode="auto">
              <a:xfrm>
                <a:off x="1356" y="3041"/>
                <a:ext cx="2" cy="6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0 h 2"/>
                  <a:gd name="T4" fmla="*/ 1 w 1"/>
                  <a:gd name="T5" fmla="*/ 2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1" y="0"/>
                      <a:pt x="0" y="0"/>
                    </a:cubicBezTo>
                    <a:cubicBezTo>
                      <a:pt x="1" y="2"/>
                      <a:pt x="1" y="2"/>
                      <a:pt x="1" y="2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84" name="Freeform 380"/>
              <p:cNvSpPr/>
              <p:nvPr/>
            </p:nvSpPr>
            <p:spPr bwMode="auto">
              <a:xfrm>
                <a:off x="1358" y="304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85" name="Freeform 381"/>
              <p:cNvSpPr/>
              <p:nvPr/>
            </p:nvSpPr>
            <p:spPr bwMode="auto">
              <a:xfrm>
                <a:off x="1356" y="3036"/>
                <a:ext cx="2" cy="11"/>
              </a:xfrm>
              <a:custGeom>
                <a:avLst/>
                <a:gdLst>
                  <a:gd name="T0" fmla="*/ 1 w 1"/>
                  <a:gd name="T1" fmla="*/ 3 h 4"/>
                  <a:gd name="T2" fmla="*/ 1 w 1"/>
                  <a:gd name="T3" fmla="*/ 3 h 4"/>
                  <a:gd name="T4" fmla="*/ 1 w 1"/>
                  <a:gd name="T5" fmla="*/ 3 h 4"/>
                  <a:gd name="T6" fmla="*/ 0 w 1"/>
                  <a:gd name="T7" fmla="*/ 1 h 4"/>
                  <a:gd name="T8" fmla="*/ 0 w 1"/>
                  <a:gd name="T9" fmla="*/ 1 h 4"/>
                  <a:gd name="T10" fmla="*/ 0 w 1"/>
                  <a:gd name="T11" fmla="*/ 0 h 4"/>
                  <a:gd name="T12" fmla="*/ 1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1" y="3"/>
                    </a:moveTo>
                    <a:cubicBezTo>
                      <a:pt x="1" y="4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1" y="2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3"/>
                      <a:pt x="1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86" name="Freeform 382"/>
              <p:cNvSpPr/>
              <p:nvPr/>
            </p:nvSpPr>
            <p:spPr bwMode="auto">
              <a:xfrm>
                <a:off x="1358" y="304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87" name="Freeform 383"/>
              <p:cNvSpPr/>
              <p:nvPr/>
            </p:nvSpPr>
            <p:spPr bwMode="auto">
              <a:xfrm>
                <a:off x="1358" y="3041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88" name="Freeform 384"/>
              <p:cNvSpPr/>
              <p:nvPr/>
            </p:nvSpPr>
            <p:spPr bwMode="auto">
              <a:xfrm>
                <a:off x="1353" y="3033"/>
                <a:ext cx="5" cy="14"/>
              </a:xfrm>
              <a:custGeom>
                <a:avLst/>
                <a:gdLst>
                  <a:gd name="T0" fmla="*/ 1 w 2"/>
                  <a:gd name="T1" fmla="*/ 4 h 5"/>
                  <a:gd name="T2" fmla="*/ 1 w 2"/>
                  <a:gd name="T3" fmla="*/ 3 h 5"/>
                  <a:gd name="T4" fmla="*/ 0 w 2"/>
                  <a:gd name="T5" fmla="*/ 0 h 5"/>
                  <a:gd name="T6" fmla="*/ 0 w 2"/>
                  <a:gd name="T7" fmla="*/ 1 h 5"/>
                  <a:gd name="T8" fmla="*/ 1 w 2"/>
                  <a:gd name="T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5">
                    <a:moveTo>
                      <a:pt x="1" y="4"/>
                    </a:moveTo>
                    <a:cubicBezTo>
                      <a:pt x="1" y="2"/>
                      <a:pt x="2" y="5"/>
                      <a:pt x="1" y="3"/>
                    </a:cubicBezTo>
                    <a:cubicBezTo>
                      <a:pt x="1" y="3"/>
                      <a:pt x="0" y="2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3"/>
                      <a:pt x="1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89" name="Freeform 385"/>
              <p:cNvSpPr/>
              <p:nvPr/>
            </p:nvSpPr>
            <p:spPr bwMode="auto">
              <a:xfrm>
                <a:off x="1353" y="3030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90" name="Freeform 386"/>
              <p:cNvSpPr/>
              <p:nvPr/>
            </p:nvSpPr>
            <p:spPr bwMode="auto">
              <a:xfrm>
                <a:off x="1350" y="3028"/>
                <a:ext cx="6" cy="13"/>
              </a:xfrm>
              <a:custGeom>
                <a:avLst/>
                <a:gdLst>
                  <a:gd name="T0" fmla="*/ 1 w 2"/>
                  <a:gd name="T1" fmla="*/ 5 h 5"/>
                  <a:gd name="T2" fmla="*/ 1 w 2"/>
                  <a:gd name="T3" fmla="*/ 3 h 5"/>
                  <a:gd name="T4" fmla="*/ 1 w 2"/>
                  <a:gd name="T5" fmla="*/ 4 h 5"/>
                  <a:gd name="T6" fmla="*/ 1 w 2"/>
                  <a:gd name="T7" fmla="*/ 3 h 5"/>
                  <a:gd name="T8" fmla="*/ 1 w 2"/>
                  <a:gd name="T9" fmla="*/ 5 h 5"/>
                  <a:gd name="T10" fmla="*/ 1 w 2"/>
                  <a:gd name="T11" fmla="*/ 4 h 5"/>
                  <a:gd name="T12" fmla="*/ 2 w 2"/>
                  <a:gd name="T13" fmla="*/ 5 h 5"/>
                  <a:gd name="T14" fmla="*/ 1 w 2"/>
                  <a:gd name="T15" fmla="*/ 3 h 5"/>
                  <a:gd name="T16" fmla="*/ 1 w 2"/>
                  <a:gd name="T17" fmla="*/ 3 h 5"/>
                  <a:gd name="T18" fmla="*/ 1 w 2"/>
                  <a:gd name="T19" fmla="*/ 2 h 5"/>
                  <a:gd name="T20" fmla="*/ 0 w 2"/>
                  <a:gd name="T21" fmla="*/ 0 h 5"/>
                  <a:gd name="T22" fmla="*/ 1 w 2"/>
                  <a:gd name="T2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5">
                    <a:moveTo>
                      <a:pt x="1" y="5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3"/>
                      <a:pt x="1" y="3"/>
                    </a:cubicBezTo>
                    <a:cubicBezTo>
                      <a:pt x="2" y="5"/>
                      <a:pt x="1" y="4"/>
                      <a:pt x="1" y="5"/>
                    </a:cubicBezTo>
                    <a:cubicBezTo>
                      <a:pt x="1" y="5"/>
                      <a:pt x="2" y="5"/>
                      <a:pt x="1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4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0" y="0"/>
                      <a:pt x="0" y="0"/>
                    </a:cubicBezTo>
                    <a:cubicBezTo>
                      <a:pt x="0" y="1"/>
                      <a:pt x="1" y="4"/>
                      <a:pt x="1" y="5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91" name="Freeform 387"/>
              <p:cNvSpPr/>
              <p:nvPr/>
            </p:nvSpPr>
            <p:spPr bwMode="auto">
              <a:xfrm>
                <a:off x="1350" y="3033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0 w 3"/>
                  <a:gd name="T3" fmla="*/ 0 h 3"/>
                  <a:gd name="T4" fmla="*/ 3 w 3"/>
                  <a:gd name="T5" fmla="*/ 3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0" y="0"/>
                    </a:lnTo>
                    <a:lnTo>
                      <a:pt x="3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92" name="Freeform 388"/>
              <p:cNvSpPr/>
              <p:nvPr/>
            </p:nvSpPr>
            <p:spPr bwMode="auto">
              <a:xfrm>
                <a:off x="1350" y="3028"/>
                <a:ext cx="3" cy="16"/>
              </a:xfrm>
              <a:custGeom>
                <a:avLst/>
                <a:gdLst>
                  <a:gd name="T0" fmla="*/ 1 w 1"/>
                  <a:gd name="T1" fmla="*/ 5 h 6"/>
                  <a:gd name="T2" fmla="*/ 1 w 1"/>
                  <a:gd name="T3" fmla="*/ 4 h 6"/>
                  <a:gd name="T4" fmla="*/ 1 w 1"/>
                  <a:gd name="T5" fmla="*/ 5 h 6"/>
                  <a:gd name="T6" fmla="*/ 1 w 1"/>
                  <a:gd name="T7" fmla="*/ 3 h 6"/>
                  <a:gd name="T8" fmla="*/ 1 w 1"/>
                  <a:gd name="T9" fmla="*/ 4 h 6"/>
                  <a:gd name="T10" fmla="*/ 0 w 1"/>
                  <a:gd name="T11" fmla="*/ 2 h 6"/>
                  <a:gd name="T12" fmla="*/ 0 w 1"/>
                  <a:gd name="T13" fmla="*/ 2 h 6"/>
                  <a:gd name="T14" fmla="*/ 0 w 1"/>
                  <a:gd name="T15" fmla="*/ 3 h 6"/>
                  <a:gd name="T16" fmla="*/ 0 w 1"/>
                  <a:gd name="T17" fmla="*/ 3 h 6"/>
                  <a:gd name="T18" fmla="*/ 0 w 1"/>
                  <a:gd name="T19" fmla="*/ 4 h 6"/>
                  <a:gd name="T20" fmla="*/ 1 w 1"/>
                  <a:gd name="T21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6">
                    <a:moveTo>
                      <a:pt x="1" y="5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1" y="5"/>
                      <a:pt x="1" y="4"/>
                      <a:pt x="1" y="3"/>
                    </a:cubicBezTo>
                    <a:cubicBezTo>
                      <a:pt x="0" y="1"/>
                      <a:pt x="1" y="4"/>
                      <a:pt x="1" y="4"/>
                    </a:cubicBezTo>
                    <a:cubicBezTo>
                      <a:pt x="0" y="4"/>
                      <a:pt x="0" y="3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0"/>
                      <a:pt x="0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5"/>
                      <a:pt x="1" y="6"/>
                      <a:pt x="1" y="5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93" name="Freeform 389"/>
              <p:cNvSpPr/>
              <p:nvPr/>
            </p:nvSpPr>
            <p:spPr bwMode="auto">
              <a:xfrm>
                <a:off x="1353" y="3041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94" name="Freeform 390"/>
              <p:cNvSpPr/>
              <p:nvPr/>
            </p:nvSpPr>
            <p:spPr bwMode="auto">
              <a:xfrm>
                <a:off x="1350" y="303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95" name="Freeform 391"/>
              <p:cNvSpPr/>
              <p:nvPr/>
            </p:nvSpPr>
            <p:spPr bwMode="auto">
              <a:xfrm>
                <a:off x="1350" y="3041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96" name="Freeform 392"/>
              <p:cNvSpPr/>
              <p:nvPr/>
            </p:nvSpPr>
            <p:spPr bwMode="auto">
              <a:xfrm>
                <a:off x="1339" y="3030"/>
                <a:ext cx="14" cy="17"/>
              </a:xfrm>
              <a:custGeom>
                <a:avLst/>
                <a:gdLst>
                  <a:gd name="T0" fmla="*/ 0 w 5"/>
                  <a:gd name="T1" fmla="*/ 1 h 6"/>
                  <a:gd name="T2" fmla="*/ 1 w 5"/>
                  <a:gd name="T3" fmla="*/ 2 h 6"/>
                  <a:gd name="T4" fmla="*/ 1 w 5"/>
                  <a:gd name="T5" fmla="*/ 4 h 6"/>
                  <a:gd name="T6" fmla="*/ 1 w 5"/>
                  <a:gd name="T7" fmla="*/ 6 h 6"/>
                  <a:gd name="T8" fmla="*/ 1 w 5"/>
                  <a:gd name="T9" fmla="*/ 5 h 6"/>
                  <a:gd name="T10" fmla="*/ 1 w 5"/>
                  <a:gd name="T11" fmla="*/ 6 h 6"/>
                  <a:gd name="T12" fmla="*/ 2 w 5"/>
                  <a:gd name="T13" fmla="*/ 6 h 6"/>
                  <a:gd name="T14" fmla="*/ 2 w 5"/>
                  <a:gd name="T15" fmla="*/ 5 h 6"/>
                  <a:gd name="T16" fmla="*/ 4 w 5"/>
                  <a:gd name="T17" fmla="*/ 5 h 6"/>
                  <a:gd name="T18" fmla="*/ 3 w 5"/>
                  <a:gd name="T19" fmla="*/ 3 h 6"/>
                  <a:gd name="T20" fmla="*/ 4 w 5"/>
                  <a:gd name="T21" fmla="*/ 4 h 6"/>
                  <a:gd name="T22" fmla="*/ 4 w 5"/>
                  <a:gd name="T23" fmla="*/ 4 h 6"/>
                  <a:gd name="T24" fmla="*/ 4 w 5"/>
                  <a:gd name="T25" fmla="*/ 5 h 6"/>
                  <a:gd name="T26" fmla="*/ 4 w 5"/>
                  <a:gd name="T27" fmla="*/ 2 h 6"/>
                  <a:gd name="T28" fmla="*/ 4 w 5"/>
                  <a:gd name="T29" fmla="*/ 5 h 6"/>
                  <a:gd name="T30" fmla="*/ 4 w 5"/>
                  <a:gd name="T31" fmla="*/ 3 h 6"/>
                  <a:gd name="T32" fmla="*/ 4 w 5"/>
                  <a:gd name="T33" fmla="*/ 2 h 6"/>
                  <a:gd name="T34" fmla="*/ 4 w 5"/>
                  <a:gd name="T35" fmla="*/ 1 h 6"/>
                  <a:gd name="T36" fmla="*/ 3 w 5"/>
                  <a:gd name="T37" fmla="*/ 4 h 6"/>
                  <a:gd name="T38" fmla="*/ 3 w 5"/>
                  <a:gd name="T39" fmla="*/ 2 h 6"/>
                  <a:gd name="T40" fmla="*/ 2 w 5"/>
                  <a:gd name="T41" fmla="*/ 1 h 6"/>
                  <a:gd name="T42" fmla="*/ 2 w 5"/>
                  <a:gd name="T43" fmla="*/ 4 h 6"/>
                  <a:gd name="T44" fmla="*/ 2 w 5"/>
                  <a:gd name="T45" fmla="*/ 3 h 6"/>
                  <a:gd name="T46" fmla="*/ 2 w 5"/>
                  <a:gd name="T47" fmla="*/ 4 h 6"/>
                  <a:gd name="T48" fmla="*/ 2 w 5"/>
                  <a:gd name="T49" fmla="*/ 2 h 6"/>
                  <a:gd name="T50" fmla="*/ 2 w 5"/>
                  <a:gd name="T51" fmla="*/ 5 h 6"/>
                  <a:gd name="T52" fmla="*/ 1 w 5"/>
                  <a:gd name="T53" fmla="*/ 1 h 6"/>
                  <a:gd name="T54" fmla="*/ 2 w 5"/>
                  <a:gd name="T55" fmla="*/ 3 h 6"/>
                  <a:gd name="T56" fmla="*/ 2 w 5"/>
                  <a:gd name="T57" fmla="*/ 4 h 6"/>
                  <a:gd name="T58" fmla="*/ 1 w 5"/>
                  <a:gd name="T59" fmla="*/ 2 h 6"/>
                  <a:gd name="T60" fmla="*/ 1 w 5"/>
                  <a:gd name="T61" fmla="*/ 3 h 6"/>
                  <a:gd name="T62" fmla="*/ 1 w 5"/>
                  <a:gd name="T63" fmla="*/ 4 h 6"/>
                  <a:gd name="T64" fmla="*/ 1 w 5"/>
                  <a:gd name="T65" fmla="*/ 4 h 6"/>
                  <a:gd name="T66" fmla="*/ 1 w 5"/>
                  <a:gd name="T67" fmla="*/ 2 h 6"/>
                  <a:gd name="T68" fmla="*/ 1 w 5"/>
                  <a:gd name="T69" fmla="*/ 1 h 6"/>
                  <a:gd name="T70" fmla="*/ 1 w 5"/>
                  <a:gd name="T71" fmla="*/ 3 h 6"/>
                  <a:gd name="T72" fmla="*/ 0 w 5"/>
                  <a:gd name="T73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5" h="6">
                    <a:moveTo>
                      <a:pt x="0" y="1"/>
                    </a:moveTo>
                    <a:cubicBezTo>
                      <a:pt x="0" y="2"/>
                      <a:pt x="0" y="3"/>
                      <a:pt x="1" y="2"/>
                    </a:cubicBezTo>
                    <a:cubicBezTo>
                      <a:pt x="1" y="4"/>
                      <a:pt x="1" y="3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6"/>
                      <a:pt x="1" y="5"/>
                      <a:pt x="1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5"/>
                      <a:pt x="2" y="6"/>
                    </a:cubicBezTo>
                    <a:cubicBezTo>
                      <a:pt x="2" y="6"/>
                      <a:pt x="2" y="5"/>
                      <a:pt x="2" y="5"/>
                    </a:cubicBezTo>
                    <a:cubicBezTo>
                      <a:pt x="2" y="5"/>
                      <a:pt x="3" y="4"/>
                      <a:pt x="4" y="5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3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6"/>
                      <a:pt x="4" y="4"/>
                      <a:pt x="4" y="5"/>
                    </a:cubicBezTo>
                    <a:cubicBezTo>
                      <a:pt x="4" y="4"/>
                      <a:pt x="4" y="3"/>
                      <a:pt x="4" y="2"/>
                    </a:cubicBezTo>
                    <a:cubicBezTo>
                      <a:pt x="4" y="5"/>
                      <a:pt x="4" y="2"/>
                      <a:pt x="4" y="5"/>
                    </a:cubicBezTo>
                    <a:cubicBezTo>
                      <a:pt x="5" y="6"/>
                      <a:pt x="4" y="3"/>
                      <a:pt x="4" y="3"/>
                    </a:cubicBezTo>
                    <a:cubicBezTo>
                      <a:pt x="4" y="2"/>
                      <a:pt x="4" y="3"/>
                      <a:pt x="4" y="2"/>
                    </a:cubicBezTo>
                    <a:cubicBezTo>
                      <a:pt x="3" y="1"/>
                      <a:pt x="4" y="2"/>
                      <a:pt x="4" y="1"/>
                    </a:cubicBezTo>
                    <a:cubicBezTo>
                      <a:pt x="3" y="0"/>
                      <a:pt x="3" y="3"/>
                      <a:pt x="3" y="4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2" y="1"/>
                    </a:cubicBezTo>
                    <a:cubicBezTo>
                      <a:pt x="2" y="3"/>
                      <a:pt x="2" y="1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2"/>
                      <a:pt x="2" y="2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2" y="4"/>
                      <a:pt x="2" y="2"/>
                      <a:pt x="1" y="1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2"/>
                      <a:pt x="2" y="3"/>
                      <a:pt x="2" y="4"/>
                    </a:cubicBezTo>
                    <a:cubicBezTo>
                      <a:pt x="2" y="4"/>
                      <a:pt x="1" y="2"/>
                      <a:pt x="1" y="2"/>
                    </a:cubicBezTo>
                    <a:cubicBezTo>
                      <a:pt x="1" y="1"/>
                      <a:pt x="1" y="4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3"/>
                      <a:pt x="1" y="4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3"/>
                      <a:pt x="1" y="3"/>
                    </a:cubicBezTo>
                    <a:cubicBezTo>
                      <a:pt x="1" y="1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97" name="Rectangle 393"/>
              <p:cNvSpPr>
                <a:spLocks noChangeArrowheads="1"/>
              </p:cNvSpPr>
              <p:nvPr/>
            </p:nvSpPr>
            <p:spPr bwMode="auto">
              <a:xfrm>
                <a:off x="1342" y="3030"/>
                <a:ext cx="1" cy="3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98" name="Freeform 394"/>
              <p:cNvSpPr/>
              <p:nvPr/>
            </p:nvSpPr>
            <p:spPr bwMode="auto">
              <a:xfrm>
                <a:off x="1339" y="303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99" name="Rectangle 395"/>
              <p:cNvSpPr>
                <a:spLocks noChangeArrowheads="1"/>
              </p:cNvSpPr>
              <p:nvPr/>
            </p:nvSpPr>
            <p:spPr bwMode="auto">
              <a:xfrm>
                <a:off x="1345" y="3047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00" name="Freeform 396"/>
              <p:cNvSpPr/>
              <p:nvPr/>
            </p:nvSpPr>
            <p:spPr bwMode="auto">
              <a:xfrm>
                <a:off x="1342" y="3030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01" name="Freeform 397"/>
              <p:cNvSpPr/>
              <p:nvPr/>
            </p:nvSpPr>
            <p:spPr bwMode="auto">
              <a:xfrm>
                <a:off x="1345" y="3030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02" name="Rectangle 398"/>
              <p:cNvSpPr>
                <a:spLocks noChangeArrowheads="1"/>
              </p:cNvSpPr>
              <p:nvPr/>
            </p:nvSpPr>
            <p:spPr bwMode="auto">
              <a:xfrm>
                <a:off x="1339" y="3030"/>
                <a:ext cx="1" cy="3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03" name="Freeform 399"/>
              <p:cNvSpPr/>
              <p:nvPr/>
            </p:nvSpPr>
            <p:spPr bwMode="auto">
              <a:xfrm>
                <a:off x="1334" y="3030"/>
                <a:ext cx="8" cy="22"/>
              </a:xfrm>
              <a:custGeom>
                <a:avLst/>
                <a:gdLst>
                  <a:gd name="T0" fmla="*/ 1 w 3"/>
                  <a:gd name="T1" fmla="*/ 7 h 8"/>
                  <a:gd name="T2" fmla="*/ 1 w 3"/>
                  <a:gd name="T3" fmla="*/ 8 h 8"/>
                  <a:gd name="T4" fmla="*/ 1 w 3"/>
                  <a:gd name="T5" fmla="*/ 4 h 8"/>
                  <a:gd name="T6" fmla="*/ 1 w 3"/>
                  <a:gd name="T7" fmla="*/ 7 h 8"/>
                  <a:gd name="T8" fmla="*/ 2 w 3"/>
                  <a:gd name="T9" fmla="*/ 5 h 8"/>
                  <a:gd name="T10" fmla="*/ 2 w 3"/>
                  <a:gd name="T11" fmla="*/ 6 h 8"/>
                  <a:gd name="T12" fmla="*/ 2 w 3"/>
                  <a:gd name="T13" fmla="*/ 3 h 8"/>
                  <a:gd name="T14" fmla="*/ 2 w 3"/>
                  <a:gd name="T15" fmla="*/ 7 h 8"/>
                  <a:gd name="T16" fmla="*/ 2 w 3"/>
                  <a:gd name="T17" fmla="*/ 7 h 8"/>
                  <a:gd name="T18" fmla="*/ 3 w 3"/>
                  <a:gd name="T19" fmla="*/ 6 h 8"/>
                  <a:gd name="T20" fmla="*/ 2 w 3"/>
                  <a:gd name="T21" fmla="*/ 4 h 8"/>
                  <a:gd name="T22" fmla="*/ 2 w 3"/>
                  <a:gd name="T23" fmla="*/ 2 h 8"/>
                  <a:gd name="T24" fmla="*/ 2 w 3"/>
                  <a:gd name="T25" fmla="*/ 3 h 8"/>
                  <a:gd name="T26" fmla="*/ 2 w 3"/>
                  <a:gd name="T27" fmla="*/ 2 h 8"/>
                  <a:gd name="T28" fmla="*/ 2 w 3"/>
                  <a:gd name="T29" fmla="*/ 3 h 8"/>
                  <a:gd name="T30" fmla="*/ 2 w 3"/>
                  <a:gd name="T31" fmla="*/ 2 h 8"/>
                  <a:gd name="T32" fmla="*/ 2 w 3"/>
                  <a:gd name="T33" fmla="*/ 3 h 8"/>
                  <a:gd name="T34" fmla="*/ 2 w 3"/>
                  <a:gd name="T35" fmla="*/ 2 h 8"/>
                  <a:gd name="T36" fmla="*/ 2 w 3"/>
                  <a:gd name="T37" fmla="*/ 4 h 8"/>
                  <a:gd name="T38" fmla="*/ 2 w 3"/>
                  <a:gd name="T39" fmla="*/ 2 h 8"/>
                  <a:gd name="T40" fmla="*/ 2 w 3"/>
                  <a:gd name="T41" fmla="*/ 3 h 8"/>
                  <a:gd name="T42" fmla="*/ 1 w 3"/>
                  <a:gd name="T43" fmla="*/ 2 h 8"/>
                  <a:gd name="T44" fmla="*/ 1 w 3"/>
                  <a:gd name="T45" fmla="*/ 3 h 8"/>
                  <a:gd name="T46" fmla="*/ 1 w 3"/>
                  <a:gd name="T47" fmla="*/ 2 h 8"/>
                  <a:gd name="T48" fmla="*/ 1 w 3"/>
                  <a:gd name="T49" fmla="*/ 5 h 8"/>
                  <a:gd name="T50" fmla="*/ 1 w 3"/>
                  <a:gd name="T51" fmla="*/ 2 h 8"/>
                  <a:gd name="T52" fmla="*/ 1 w 3"/>
                  <a:gd name="T53" fmla="*/ 3 h 8"/>
                  <a:gd name="T54" fmla="*/ 1 w 3"/>
                  <a:gd name="T55" fmla="*/ 3 h 8"/>
                  <a:gd name="T56" fmla="*/ 1 w 3"/>
                  <a:gd name="T57" fmla="*/ 4 h 8"/>
                  <a:gd name="T58" fmla="*/ 1 w 3"/>
                  <a:gd name="T59" fmla="*/ 4 h 8"/>
                  <a:gd name="T60" fmla="*/ 1 w 3"/>
                  <a:gd name="T61" fmla="*/ 5 h 8"/>
                  <a:gd name="T62" fmla="*/ 1 w 3"/>
                  <a:gd name="T63" fmla="*/ 4 h 8"/>
                  <a:gd name="T64" fmla="*/ 0 w 3"/>
                  <a:gd name="T65" fmla="*/ 6 h 8"/>
                  <a:gd name="T66" fmla="*/ 1 w 3"/>
                  <a:gd name="T67" fmla="*/ 5 h 8"/>
                  <a:gd name="T68" fmla="*/ 1 w 3"/>
                  <a:gd name="T69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" h="8">
                    <a:moveTo>
                      <a:pt x="1" y="7"/>
                    </a:moveTo>
                    <a:cubicBezTo>
                      <a:pt x="1" y="8"/>
                      <a:pt x="1" y="7"/>
                      <a:pt x="1" y="8"/>
                    </a:cubicBezTo>
                    <a:cubicBezTo>
                      <a:pt x="1" y="7"/>
                      <a:pt x="1" y="4"/>
                      <a:pt x="1" y="4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2" y="8"/>
                      <a:pt x="2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2"/>
                      <a:pt x="2" y="3"/>
                    </a:cubicBezTo>
                    <a:cubicBezTo>
                      <a:pt x="2" y="5"/>
                      <a:pt x="2" y="5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6"/>
                      <a:pt x="3" y="6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2" y="4"/>
                      <a:pt x="2" y="3"/>
                      <a:pt x="2" y="2"/>
                    </a:cubicBezTo>
                    <a:cubicBezTo>
                      <a:pt x="2" y="3"/>
                      <a:pt x="2" y="2"/>
                      <a:pt x="2" y="3"/>
                    </a:cubicBezTo>
                    <a:cubicBezTo>
                      <a:pt x="2" y="2"/>
                      <a:pt x="2" y="3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2"/>
                      <a:pt x="2" y="2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2" y="2"/>
                      <a:pt x="2" y="4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0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2"/>
                      <a:pt x="1" y="2"/>
                    </a:cubicBezTo>
                    <a:cubicBezTo>
                      <a:pt x="1" y="3"/>
                      <a:pt x="1" y="4"/>
                      <a:pt x="1" y="5"/>
                    </a:cubicBezTo>
                    <a:cubicBezTo>
                      <a:pt x="1" y="4"/>
                      <a:pt x="1" y="5"/>
                      <a:pt x="1" y="2"/>
                    </a:cubicBezTo>
                    <a:cubicBezTo>
                      <a:pt x="1" y="2"/>
                      <a:pt x="1" y="4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2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1" y="6"/>
                      <a:pt x="0" y="6"/>
                      <a:pt x="0" y="6"/>
                    </a:cubicBezTo>
                    <a:cubicBezTo>
                      <a:pt x="1" y="7"/>
                      <a:pt x="1" y="5"/>
                      <a:pt x="1" y="5"/>
                    </a:cubicBezTo>
                    <a:cubicBezTo>
                      <a:pt x="1" y="6"/>
                      <a:pt x="1" y="7"/>
                      <a:pt x="1" y="7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04" name="Freeform 400"/>
              <p:cNvSpPr/>
              <p:nvPr/>
            </p:nvSpPr>
            <p:spPr bwMode="auto">
              <a:xfrm>
                <a:off x="1339" y="303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05" name="Freeform 401"/>
              <p:cNvSpPr/>
              <p:nvPr/>
            </p:nvSpPr>
            <p:spPr bwMode="auto">
              <a:xfrm>
                <a:off x="1331" y="3030"/>
                <a:ext cx="3" cy="25"/>
              </a:xfrm>
              <a:custGeom>
                <a:avLst/>
                <a:gdLst>
                  <a:gd name="T0" fmla="*/ 1 w 1"/>
                  <a:gd name="T1" fmla="*/ 4 h 9"/>
                  <a:gd name="T2" fmla="*/ 1 w 1"/>
                  <a:gd name="T3" fmla="*/ 3 h 9"/>
                  <a:gd name="T4" fmla="*/ 1 w 1"/>
                  <a:gd name="T5" fmla="*/ 6 h 9"/>
                  <a:gd name="T6" fmla="*/ 1 w 1"/>
                  <a:gd name="T7" fmla="*/ 7 h 9"/>
                  <a:gd name="T8" fmla="*/ 1 w 1"/>
                  <a:gd name="T9" fmla="*/ 4 h 9"/>
                  <a:gd name="T10" fmla="*/ 0 w 1"/>
                  <a:gd name="T11" fmla="*/ 3 h 9"/>
                  <a:gd name="T12" fmla="*/ 1 w 1"/>
                  <a:gd name="T13" fmla="*/ 5 h 9"/>
                  <a:gd name="T14" fmla="*/ 0 w 1"/>
                  <a:gd name="T15" fmla="*/ 6 h 9"/>
                  <a:gd name="T16" fmla="*/ 0 w 1"/>
                  <a:gd name="T17" fmla="*/ 6 h 9"/>
                  <a:gd name="T18" fmla="*/ 0 w 1"/>
                  <a:gd name="T19" fmla="*/ 3 h 9"/>
                  <a:gd name="T20" fmla="*/ 0 w 1"/>
                  <a:gd name="T21" fmla="*/ 9 h 9"/>
                  <a:gd name="T22" fmla="*/ 0 w 1"/>
                  <a:gd name="T23" fmla="*/ 8 h 9"/>
                  <a:gd name="T24" fmla="*/ 0 w 1"/>
                  <a:gd name="T25" fmla="*/ 6 h 9"/>
                  <a:gd name="T26" fmla="*/ 0 w 1"/>
                  <a:gd name="T27" fmla="*/ 7 h 9"/>
                  <a:gd name="T28" fmla="*/ 0 w 1"/>
                  <a:gd name="T29" fmla="*/ 8 h 9"/>
                  <a:gd name="T30" fmla="*/ 1 w 1"/>
                  <a:gd name="T31" fmla="*/ 8 h 9"/>
                  <a:gd name="T32" fmla="*/ 1 w 1"/>
                  <a:gd name="T33" fmla="*/ 8 h 9"/>
                  <a:gd name="T34" fmla="*/ 1 w 1"/>
                  <a:gd name="T35" fmla="*/ 6 h 9"/>
                  <a:gd name="T36" fmla="*/ 1 w 1"/>
                  <a:gd name="T37" fmla="*/ 4 h 9"/>
                  <a:gd name="T38" fmla="*/ 1 w 1"/>
                  <a:gd name="T39" fmla="*/ 5 h 9"/>
                  <a:gd name="T40" fmla="*/ 1 w 1"/>
                  <a:gd name="T41" fmla="*/ 3 h 9"/>
                  <a:gd name="T42" fmla="*/ 1 w 1"/>
                  <a:gd name="T43" fmla="*/ 2 h 9"/>
                  <a:gd name="T44" fmla="*/ 1 w 1"/>
                  <a:gd name="T45" fmla="*/ 1 h 9"/>
                  <a:gd name="T46" fmla="*/ 1 w 1"/>
                  <a:gd name="T47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" h="9">
                    <a:moveTo>
                      <a:pt x="1" y="4"/>
                    </a:moveTo>
                    <a:cubicBezTo>
                      <a:pt x="1" y="4"/>
                      <a:pt x="1" y="3"/>
                      <a:pt x="1" y="3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1" y="5"/>
                      <a:pt x="1" y="7"/>
                      <a:pt x="1" y="7"/>
                    </a:cubicBezTo>
                    <a:cubicBezTo>
                      <a:pt x="1" y="6"/>
                      <a:pt x="1" y="4"/>
                      <a:pt x="1" y="4"/>
                    </a:cubicBezTo>
                    <a:cubicBezTo>
                      <a:pt x="1" y="4"/>
                      <a:pt x="1" y="3"/>
                      <a:pt x="0" y="3"/>
                    </a:cubicBezTo>
                    <a:cubicBezTo>
                      <a:pt x="1" y="4"/>
                      <a:pt x="0" y="4"/>
                      <a:pt x="1" y="5"/>
                    </a:cubicBezTo>
                    <a:cubicBezTo>
                      <a:pt x="1" y="6"/>
                      <a:pt x="0" y="7"/>
                      <a:pt x="0" y="6"/>
                    </a:cubicBezTo>
                    <a:cubicBezTo>
                      <a:pt x="0" y="5"/>
                      <a:pt x="0" y="6"/>
                      <a:pt x="0" y="6"/>
                    </a:cubicBezTo>
                    <a:cubicBezTo>
                      <a:pt x="0" y="4"/>
                      <a:pt x="0" y="5"/>
                      <a:pt x="0" y="3"/>
                    </a:cubicBezTo>
                    <a:cubicBezTo>
                      <a:pt x="0" y="5"/>
                      <a:pt x="0" y="5"/>
                      <a:pt x="0" y="9"/>
                    </a:cubicBezTo>
                    <a:cubicBezTo>
                      <a:pt x="0" y="9"/>
                      <a:pt x="0" y="8"/>
                      <a:pt x="0" y="8"/>
                    </a:cubicBezTo>
                    <a:cubicBezTo>
                      <a:pt x="0" y="8"/>
                      <a:pt x="0" y="7"/>
                      <a:pt x="0" y="6"/>
                    </a:cubicBezTo>
                    <a:cubicBezTo>
                      <a:pt x="0" y="6"/>
                      <a:pt x="0" y="5"/>
                      <a:pt x="0" y="7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7"/>
                      <a:pt x="1" y="7"/>
                      <a:pt x="1" y="6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1" y="4"/>
                      <a:pt x="1" y="3"/>
                      <a:pt x="1" y="3"/>
                    </a:cubicBezTo>
                    <a:cubicBezTo>
                      <a:pt x="1" y="2"/>
                      <a:pt x="1" y="3"/>
                      <a:pt x="1" y="2"/>
                    </a:cubicBezTo>
                    <a:cubicBezTo>
                      <a:pt x="1" y="0"/>
                      <a:pt x="1" y="3"/>
                      <a:pt x="1" y="1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06" name="Rectangle 402"/>
              <p:cNvSpPr>
                <a:spLocks noChangeArrowheads="1"/>
              </p:cNvSpPr>
              <p:nvPr/>
            </p:nvSpPr>
            <p:spPr bwMode="auto">
              <a:xfrm>
                <a:off x="1334" y="3038"/>
                <a:ext cx="1" cy="3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07" name="Freeform 403"/>
              <p:cNvSpPr/>
              <p:nvPr/>
            </p:nvSpPr>
            <p:spPr bwMode="auto">
              <a:xfrm>
                <a:off x="1334" y="3049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08" name="Freeform 404"/>
              <p:cNvSpPr/>
              <p:nvPr/>
            </p:nvSpPr>
            <p:spPr bwMode="auto">
              <a:xfrm>
                <a:off x="1331" y="3038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09" name="Freeform 405"/>
              <p:cNvSpPr/>
              <p:nvPr/>
            </p:nvSpPr>
            <p:spPr bwMode="auto">
              <a:xfrm>
                <a:off x="1328" y="3044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4 h 4"/>
                  <a:gd name="T4" fmla="*/ 1 w 1"/>
                  <a:gd name="T5" fmla="*/ 0 h 4"/>
                  <a:gd name="T6" fmla="*/ 1 w 1"/>
                  <a:gd name="T7" fmla="*/ 2 h 4"/>
                  <a:gd name="T8" fmla="*/ 0 w 1"/>
                  <a:gd name="T9" fmla="*/ 2 h 4"/>
                  <a:gd name="T10" fmla="*/ 0 w 1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4"/>
                      <a:pt x="1" y="3"/>
                      <a:pt x="1" y="4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2"/>
                      <a:pt x="1" y="2"/>
                    </a:cubicBezTo>
                    <a:cubicBezTo>
                      <a:pt x="1" y="1"/>
                      <a:pt x="1" y="3"/>
                      <a:pt x="0" y="2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</p:grpSp>
        <p:grpSp>
          <p:nvGrpSpPr>
            <p:cNvPr id="8" name="Group 607"/>
            <p:cNvGrpSpPr/>
            <p:nvPr/>
          </p:nvGrpSpPr>
          <p:grpSpPr bwMode="auto">
            <a:xfrm>
              <a:off x="926" y="897"/>
              <a:ext cx="1225" cy="2370"/>
              <a:chOff x="926" y="897"/>
              <a:chExt cx="1225" cy="2370"/>
            </a:xfrm>
          </p:grpSpPr>
          <p:sp>
            <p:nvSpPr>
              <p:cNvPr id="1110" name="Freeform 407"/>
              <p:cNvSpPr/>
              <p:nvPr/>
            </p:nvSpPr>
            <p:spPr bwMode="auto">
              <a:xfrm>
                <a:off x="1318" y="3033"/>
                <a:ext cx="13" cy="19"/>
              </a:xfrm>
              <a:custGeom>
                <a:avLst/>
                <a:gdLst>
                  <a:gd name="T0" fmla="*/ 4 w 5"/>
                  <a:gd name="T1" fmla="*/ 3 h 7"/>
                  <a:gd name="T2" fmla="*/ 4 w 5"/>
                  <a:gd name="T3" fmla="*/ 4 h 7"/>
                  <a:gd name="T4" fmla="*/ 4 w 5"/>
                  <a:gd name="T5" fmla="*/ 3 h 7"/>
                  <a:gd name="T6" fmla="*/ 4 w 5"/>
                  <a:gd name="T7" fmla="*/ 2 h 7"/>
                  <a:gd name="T8" fmla="*/ 4 w 5"/>
                  <a:gd name="T9" fmla="*/ 3 h 7"/>
                  <a:gd name="T10" fmla="*/ 3 w 5"/>
                  <a:gd name="T11" fmla="*/ 3 h 7"/>
                  <a:gd name="T12" fmla="*/ 3 w 5"/>
                  <a:gd name="T13" fmla="*/ 5 h 7"/>
                  <a:gd name="T14" fmla="*/ 3 w 5"/>
                  <a:gd name="T15" fmla="*/ 2 h 7"/>
                  <a:gd name="T16" fmla="*/ 3 w 5"/>
                  <a:gd name="T17" fmla="*/ 6 h 7"/>
                  <a:gd name="T18" fmla="*/ 3 w 5"/>
                  <a:gd name="T19" fmla="*/ 5 h 7"/>
                  <a:gd name="T20" fmla="*/ 3 w 5"/>
                  <a:gd name="T21" fmla="*/ 4 h 7"/>
                  <a:gd name="T22" fmla="*/ 2 w 5"/>
                  <a:gd name="T23" fmla="*/ 4 h 7"/>
                  <a:gd name="T24" fmla="*/ 2 w 5"/>
                  <a:gd name="T25" fmla="*/ 3 h 7"/>
                  <a:gd name="T26" fmla="*/ 2 w 5"/>
                  <a:gd name="T27" fmla="*/ 3 h 7"/>
                  <a:gd name="T28" fmla="*/ 2 w 5"/>
                  <a:gd name="T29" fmla="*/ 2 h 7"/>
                  <a:gd name="T30" fmla="*/ 1 w 5"/>
                  <a:gd name="T31" fmla="*/ 3 h 7"/>
                  <a:gd name="T32" fmla="*/ 1 w 5"/>
                  <a:gd name="T33" fmla="*/ 2 h 7"/>
                  <a:gd name="T34" fmla="*/ 1 w 5"/>
                  <a:gd name="T35" fmla="*/ 5 h 7"/>
                  <a:gd name="T36" fmla="*/ 1 w 5"/>
                  <a:gd name="T37" fmla="*/ 5 h 7"/>
                  <a:gd name="T38" fmla="*/ 1 w 5"/>
                  <a:gd name="T39" fmla="*/ 3 h 7"/>
                  <a:gd name="T40" fmla="*/ 1 w 5"/>
                  <a:gd name="T41" fmla="*/ 4 h 7"/>
                  <a:gd name="T42" fmla="*/ 1 w 5"/>
                  <a:gd name="T43" fmla="*/ 2 h 7"/>
                  <a:gd name="T44" fmla="*/ 1 w 5"/>
                  <a:gd name="T45" fmla="*/ 5 h 7"/>
                  <a:gd name="T46" fmla="*/ 1 w 5"/>
                  <a:gd name="T47" fmla="*/ 4 h 7"/>
                  <a:gd name="T48" fmla="*/ 1 w 5"/>
                  <a:gd name="T49" fmla="*/ 7 h 7"/>
                  <a:gd name="T50" fmla="*/ 2 w 5"/>
                  <a:gd name="T51" fmla="*/ 7 h 7"/>
                  <a:gd name="T52" fmla="*/ 2 w 5"/>
                  <a:gd name="T53" fmla="*/ 5 h 7"/>
                  <a:gd name="T54" fmla="*/ 2 w 5"/>
                  <a:gd name="T55" fmla="*/ 7 h 7"/>
                  <a:gd name="T56" fmla="*/ 2 w 5"/>
                  <a:gd name="T57" fmla="*/ 5 h 7"/>
                  <a:gd name="T58" fmla="*/ 2 w 5"/>
                  <a:gd name="T59" fmla="*/ 7 h 7"/>
                  <a:gd name="T60" fmla="*/ 2 w 5"/>
                  <a:gd name="T61" fmla="*/ 5 h 7"/>
                  <a:gd name="T62" fmla="*/ 2 w 5"/>
                  <a:gd name="T63" fmla="*/ 7 h 7"/>
                  <a:gd name="T64" fmla="*/ 4 w 5"/>
                  <a:gd name="T65" fmla="*/ 7 h 7"/>
                  <a:gd name="T66" fmla="*/ 4 w 5"/>
                  <a:gd name="T67" fmla="*/ 5 h 7"/>
                  <a:gd name="T68" fmla="*/ 4 w 5"/>
                  <a:gd name="T69" fmla="*/ 5 h 7"/>
                  <a:gd name="T70" fmla="*/ 4 w 5"/>
                  <a:gd name="T71" fmla="*/ 4 h 7"/>
                  <a:gd name="T72" fmla="*/ 4 w 5"/>
                  <a:gd name="T73" fmla="*/ 7 h 7"/>
                  <a:gd name="T74" fmla="*/ 4 w 5"/>
                  <a:gd name="T75" fmla="*/ 6 h 7"/>
                  <a:gd name="T76" fmla="*/ 4 w 5"/>
                  <a:gd name="T77" fmla="*/ 6 h 7"/>
                  <a:gd name="T78" fmla="*/ 4 w 5"/>
                  <a:gd name="T79" fmla="*/ 6 h 7"/>
                  <a:gd name="T80" fmla="*/ 4 w 5"/>
                  <a:gd name="T81" fmla="*/ 3 h 7"/>
                  <a:gd name="T82" fmla="*/ 4 w 5"/>
                  <a:gd name="T83" fmla="*/ 1 h 7"/>
                  <a:gd name="T84" fmla="*/ 4 w 5"/>
                  <a:gd name="T85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5" h="7">
                    <a:moveTo>
                      <a:pt x="4" y="3"/>
                    </a:moveTo>
                    <a:cubicBezTo>
                      <a:pt x="4" y="3"/>
                      <a:pt x="4" y="4"/>
                      <a:pt x="4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1"/>
                      <a:pt x="4" y="3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2"/>
                      <a:pt x="3" y="4"/>
                      <a:pt x="3" y="3"/>
                    </a:cubicBezTo>
                    <a:cubicBezTo>
                      <a:pt x="3" y="4"/>
                      <a:pt x="3" y="4"/>
                      <a:pt x="3" y="5"/>
                    </a:cubicBezTo>
                    <a:cubicBezTo>
                      <a:pt x="3" y="3"/>
                      <a:pt x="3" y="3"/>
                      <a:pt x="3" y="2"/>
                    </a:cubicBezTo>
                    <a:cubicBezTo>
                      <a:pt x="3" y="3"/>
                      <a:pt x="3" y="4"/>
                      <a:pt x="3" y="6"/>
                    </a:cubicBezTo>
                    <a:cubicBezTo>
                      <a:pt x="3" y="4"/>
                      <a:pt x="3" y="6"/>
                      <a:pt x="3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2"/>
                      <a:pt x="2" y="5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2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2" y="3"/>
                      <a:pt x="1" y="5"/>
                    </a:cubicBezTo>
                    <a:cubicBezTo>
                      <a:pt x="1" y="2"/>
                      <a:pt x="1" y="6"/>
                      <a:pt x="1" y="5"/>
                    </a:cubicBezTo>
                    <a:cubicBezTo>
                      <a:pt x="1" y="4"/>
                      <a:pt x="1" y="4"/>
                      <a:pt x="1" y="3"/>
                    </a:cubicBezTo>
                    <a:cubicBezTo>
                      <a:pt x="1" y="5"/>
                      <a:pt x="1" y="3"/>
                      <a:pt x="1" y="4"/>
                    </a:cubicBezTo>
                    <a:cubicBezTo>
                      <a:pt x="1" y="2"/>
                      <a:pt x="1" y="4"/>
                      <a:pt x="1" y="2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0" y="7"/>
                      <a:pt x="1" y="7"/>
                    </a:cubicBezTo>
                    <a:cubicBezTo>
                      <a:pt x="1" y="7"/>
                      <a:pt x="1" y="6"/>
                      <a:pt x="2" y="7"/>
                    </a:cubicBezTo>
                    <a:cubicBezTo>
                      <a:pt x="2" y="5"/>
                      <a:pt x="2" y="7"/>
                      <a:pt x="2" y="5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6"/>
                      <a:pt x="2" y="5"/>
                    </a:cubicBezTo>
                    <a:cubicBezTo>
                      <a:pt x="2" y="5"/>
                      <a:pt x="2" y="6"/>
                      <a:pt x="2" y="7"/>
                    </a:cubicBezTo>
                    <a:cubicBezTo>
                      <a:pt x="2" y="7"/>
                      <a:pt x="2" y="6"/>
                      <a:pt x="2" y="5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3" y="7"/>
                      <a:pt x="3" y="5"/>
                      <a:pt x="4" y="7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4" y="2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6"/>
                      <a:pt x="4" y="7"/>
                    </a:cubicBezTo>
                    <a:cubicBezTo>
                      <a:pt x="4" y="6"/>
                      <a:pt x="4" y="7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5"/>
                      <a:pt x="4" y="6"/>
                    </a:cubicBezTo>
                    <a:cubicBezTo>
                      <a:pt x="5" y="5"/>
                      <a:pt x="4" y="4"/>
                      <a:pt x="4" y="3"/>
                    </a:cubicBezTo>
                    <a:cubicBezTo>
                      <a:pt x="4" y="5"/>
                      <a:pt x="4" y="0"/>
                      <a:pt x="4" y="1"/>
                    </a:cubicBezTo>
                    <a:cubicBezTo>
                      <a:pt x="4" y="2"/>
                      <a:pt x="4" y="3"/>
                      <a:pt x="4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11" name="Freeform 408"/>
              <p:cNvSpPr/>
              <p:nvPr/>
            </p:nvSpPr>
            <p:spPr bwMode="auto">
              <a:xfrm>
                <a:off x="1328" y="305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12" name="Freeform 409"/>
              <p:cNvSpPr/>
              <p:nvPr/>
            </p:nvSpPr>
            <p:spPr bwMode="auto">
              <a:xfrm>
                <a:off x="1318" y="3044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13" name="Rectangle 410"/>
              <p:cNvSpPr>
                <a:spLocks noChangeArrowheads="1"/>
              </p:cNvSpPr>
              <p:nvPr/>
            </p:nvSpPr>
            <p:spPr bwMode="auto">
              <a:xfrm>
                <a:off x="1328" y="3049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14" name="Rectangle 411"/>
              <p:cNvSpPr>
                <a:spLocks noChangeArrowheads="1"/>
              </p:cNvSpPr>
              <p:nvPr/>
            </p:nvSpPr>
            <p:spPr bwMode="auto">
              <a:xfrm>
                <a:off x="1328" y="3041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15" name="Freeform 412"/>
              <p:cNvSpPr/>
              <p:nvPr/>
            </p:nvSpPr>
            <p:spPr bwMode="auto">
              <a:xfrm>
                <a:off x="1318" y="3038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16" name="Freeform 413"/>
              <p:cNvSpPr/>
              <p:nvPr/>
            </p:nvSpPr>
            <p:spPr bwMode="auto">
              <a:xfrm>
                <a:off x="1312" y="303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17" name="Freeform 414"/>
              <p:cNvSpPr/>
              <p:nvPr/>
            </p:nvSpPr>
            <p:spPr bwMode="auto">
              <a:xfrm>
                <a:off x="1299" y="3036"/>
                <a:ext cx="19" cy="27"/>
              </a:xfrm>
              <a:custGeom>
                <a:avLst/>
                <a:gdLst>
                  <a:gd name="T0" fmla="*/ 1 w 7"/>
                  <a:gd name="T1" fmla="*/ 4 h 10"/>
                  <a:gd name="T2" fmla="*/ 0 w 7"/>
                  <a:gd name="T3" fmla="*/ 6 h 10"/>
                  <a:gd name="T4" fmla="*/ 0 w 7"/>
                  <a:gd name="T5" fmla="*/ 8 h 10"/>
                  <a:gd name="T6" fmla="*/ 1 w 7"/>
                  <a:gd name="T7" fmla="*/ 6 h 10"/>
                  <a:gd name="T8" fmla="*/ 2 w 7"/>
                  <a:gd name="T9" fmla="*/ 6 h 10"/>
                  <a:gd name="T10" fmla="*/ 2 w 7"/>
                  <a:gd name="T11" fmla="*/ 7 h 10"/>
                  <a:gd name="T12" fmla="*/ 3 w 7"/>
                  <a:gd name="T13" fmla="*/ 5 h 10"/>
                  <a:gd name="T14" fmla="*/ 3 w 7"/>
                  <a:gd name="T15" fmla="*/ 6 h 10"/>
                  <a:gd name="T16" fmla="*/ 3 w 7"/>
                  <a:gd name="T17" fmla="*/ 6 h 10"/>
                  <a:gd name="T18" fmla="*/ 4 w 7"/>
                  <a:gd name="T19" fmla="*/ 3 h 10"/>
                  <a:gd name="T20" fmla="*/ 4 w 7"/>
                  <a:gd name="T21" fmla="*/ 3 h 10"/>
                  <a:gd name="T22" fmla="*/ 4 w 7"/>
                  <a:gd name="T23" fmla="*/ 4 h 10"/>
                  <a:gd name="T24" fmla="*/ 5 w 7"/>
                  <a:gd name="T25" fmla="*/ 4 h 10"/>
                  <a:gd name="T26" fmla="*/ 5 w 7"/>
                  <a:gd name="T27" fmla="*/ 5 h 10"/>
                  <a:gd name="T28" fmla="*/ 6 w 7"/>
                  <a:gd name="T29" fmla="*/ 4 h 10"/>
                  <a:gd name="T30" fmla="*/ 6 w 7"/>
                  <a:gd name="T31" fmla="*/ 3 h 10"/>
                  <a:gd name="T32" fmla="*/ 6 w 7"/>
                  <a:gd name="T33" fmla="*/ 4 h 10"/>
                  <a:gd name="T34" fmla="*/ 6 w 7"/>
                  <a:gd name="T35" fmla="*/ 4 h 10"/>
                  <a:gd name="T36" fmla="*/ 7 w 7"/>
                  <a:gd name="T37" fmla="*/ 4 h 10"/>
                  <a:gd name="T38" fmla="*/ 7 w 7"/>
                  <a:gd name="T39" fmla="*/ 4 h 10"/>
                  <a:gd name="T40" fmla="*/ 7 w 7"/>
                  <a:gd name="T41" fmla="*/ 5 h 10"/>
                  <a:gd name="T42" fmla="*/ 7 w 7"/>
                  <a:gd name="T43" fmla="*/ 1 h 10"/>
                  <a:gd name="T44" fmla="*/ 7 w 7"/>
                  <a:gd name="T45" fmla="*/ 1 h 10"/>
                  <a:gd name="T46" fmla="*/ 6 w 7"/>
                  <a:gd name="T47" fmla="*/ 1 h 10"/>
                  <a:gd name="T48" fmla="*/ 6 w 7"/>
                  <a:gd name="T49" fmla="*/ 0 h 10"/>
                  <a:gd name="T50" fmla="*/ 6 w 7"/>
                  <a:gd name="T51" fmla="*/ 0 h 10"/>
                  <a:gd name="T52" fmla="*/ 5 w 7"/>
                  <a:gd name="T53" fmla="*/ 1 h 10"/>
                  <a:gd name="T54" fmla="*/ 5 w 7"/>
                  <a:gd name="T55" fmla="*/ 1 h 10"/>
                  <a:gd name="T56" fmla="*/ 5 w 7"/>
                  <a:gd name="T57" fmla="*/ 1 h 10"/>
                  <a:gd name="T58" fmla="*/ 5 w 7"/>
                  <a:gd name="T59" fmla="*/ 1 h 10"/>
                  <a:gd name="T60" fmla="*/ 4 w 7"/>
                  <a:gd name="T61" fmla="*/ 2 h 10"/>
                  <a:gd name="T62" fmla="*/ 4 w 7"/>
                  <a:gd name="T63" fmla="*/ 0 h 10"/>
                  <a:gd name="T64" fmla="*/ 4 w 7"/>
                  <a:gd name="T65" fmla="*/ 0 h 10"/>
                  <a:gd name="T66" fmla="*/ 4 w 7"/>
                  <a:gd name="T67" fmla="*/ 2 h 10"/>
                  <a:gd name="T68" fmla="*/ 3 w 7"/>
                  <a:gd name="T69" fmla="*/ 3 h 10"/>
                  <a:gd name="T70" fmla="*/ 3 w 7"/>
                  <a:gd name="T71" fmla="*/ 3 h 10"/>
                  <a:gd name="T72" fmla="*/ 2 w 7"/>
                  <a:gd name="T73" fmla="*/ 3 h 10"/>
                  <a:gd name="T74" fmla="*/ 2 w 7"/>
                  <a:gd name="T75" fmla="*/ 4 h 10"/>
                  <a:gd name="T76" fmla="*/ 2 w 7"/>
                  <a:gd name="T77" fmla="*/ 5 h 10"/>
                  <a:gd name="T78" fmla="*/ 2 w 7"/>
                  <a:gd name="T79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7" h="10">
                    <a:moveTo>
                      <a:pt x="1" y="2"/>
                    </a:moveTo>
                    <a:cubicBezTo>
                      <a:pt x="1" y="3"/>
                      <a:pt x="1" y="3"/>
                      <a:pt x="1" y="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0" y="5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5"/>
                      <a:pt x="0" y="7"/>
                      <a:pt x="0" y="8"/>
                    </a:cubicBezTo>
                    <a:cubicBezTo>
                      <a:pt x="1" y="7"/>
                      <a:pt x="1" y="4"/>
                      <a:pt x="1" y="5"/>
                    </a:cubicBezTo>
                    <a:cubicBezTo>
                      <a:pt x="1" y="5"/>
                      <a:pt x="1" y="6"/>
                      <a:pt x="1" y="6"/>
                    </a:cubicBezTo>
                    <a:cubicBezTo>
                      <a:pt x="1" y="6"/>
                      <a:pt x="1" y="4"/>
                      <a:pt x="1" y="4"/>
                    </a:cubicBezTo>
                    <a:cubicBezTo>
                      <a:pt x="1" y="10"/>
                      <a:pt x="2" y="2"/>
                      <a:pt x="2" y="6"/>
                    </a:cubicBezTo>
                    <a:cubicBezTo>
                      <a:pt x="2" y="6"/>
                      <a:pt x="2" y="6"/>
                      <a:pt x="2" y="5"/>
                    </a:cubicBezTo>
                    <a:cubicBezTo>
                      <a:pt x="2" y="7"/>
                      <a:pt x="2" y="5"/>
                      <a:pt x="2" y="7"/>
                    </a:cubicBezTo>
                    <a:cubicBezTo>
                      <a:pt x="3" y="4"/>
                      <a:pt x="2" y="8"/>
                      <a:pt x="3" y="4"/>
                    </a:cubicBezTo>
                    <a:cubicBezTo>
                      <a:pt x="3" y="5"/>
                      <a:pt x="3" y="4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3" y="4"/>
                      <a:pt x="3" y="6"/>
                    </a:cubicBezTo>
                    <a:cubicBezTo>
                      <a:pt x="3" y="6"/>
                      <a:pt x="3" y="4"/>
                      <a:pt x="3" y="3"/>
                    </a:cubicBezTo>
                    <a:cubicBezTo>
                      <a:pt x="4" y="4"/>
                      <a:pt x="3" y="4"/>
                      <a:pt x="3" y="6"/>
                    </a:cubicBezTo>
                    <a:cubicBezTo>
                      <a:pt x="4" y="4"/>
                      <a:pt x="4" y="5"/>
                      <a:pt x="4" y="4"/>
                    </a:cubicBezTo>
                    <a:cubicBezTo>
                      <a:pt x="4" y="4"/>
                      <a:pt x="4" y="4"/>
                      <a:pt x="4" y="3"/>
                    </a:cubicBezTo>
                    <a:cubicBezTo>
                      <a:pt x="4" y="3"/>
                      <a:pt x="4" y="2"/>
                      <a:pt x="4" y="1"/>
                    </a:cubicBezTo>
                    <a:cubicBezTo>
                      <a:pt x="4" y="3"/>
                      <a:pt x="4" y="1"/>
                      <a:pt x="4" y="3"/>
                    </a:cubicBezTo>
                    <a:cubicBezTo>
                      <a:pt x="4" y="4"/>
                      <a:pt x="4" y="4"/>
                      <a:pt x="4" y="5"/>
                    </a:cubicBezTo>
                    <a:cubicBezTo>
                      <a:pt x="4" y="5"/>
                      <a:pt x="4" y="5"/>
                      <a:pt x="4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5" y="3"/>
                      <a:pt x="5" y="4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4"/>
                      <a:pt x="5" y="6"/>
                      <a:pt x="5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6"/>
                      <a:pt x="6" y="2"/>
                      <a:pt x="6" y="4"/>
                    </a:cubicBezTo>
                    <a:cubicBezTo>
                      <a:pt x="6" y="2"/>
                      <a:pt x="6" y="1"/>
                      <a:pt x="6" y="1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6" y="5"/>
                      <a:pt x="6" y="6"/>
                    </a:cubicBezTo>
                    <a:cubicBezTo>
                      <a:pt x="6" y="5"/>
                      <a:pt x="6" y="6"/>
                      <a:pt x="6" y="4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3"/>
                      <a:pt x="6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7" y="5"/>
                      <a:pt x="7" y="7"/>
                      <a:pt x="7" y="4"/>
                    </a:cubicBezTo>
                    <a:cubicBezTo>
                      <a:pt x="7" y="4"/>
                      <a:pt x="7" y="1"/>
                      <a:pt x="7" y="1"/>
                    </a:cubicBezTo>
                    <a:cubicBezTo>
                      <a:pt x="7" y="2"/>
                      <a:pt x="7" y="3"/>
                      <a:pt x="7" y="4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3"/>
                      <a:pt x="7" y="4"/>
                      <a:pt x="7" y="5"/>
                    </a:cubicBezTo>
                    <a:cubicBezTo>
                      <a:pt x="7" y="6"/>
                      <a:pt x="7" y="3"/>
                      <a:pt x="7" y="4"/>
                    </a:cubicBezTo>
                    <a:cubicBezTo>
                      <a:pt x="7" y="3"/>
                      <a:pt x="7" y="2"/>
                      <a:pt x="7" y="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3"/>
                      <a:pt x="6" y="0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1"/>
                      <a:pt x="6" y="1"/>
                      <a:pt x="6" y="0"/>
                    </a:cubicBezTo>
                    <a:cubicBezTo>
                      <a:pt x="6" y="1"/>
                      <a:pt x="6" y="3"/>
                      <a:pt x="6" y="3"/>
                    </a:cubicBezTo>
                    <a:cubicBezTo>
                      <a:pt x="6" y="1"/>
                      <a:pt x="6" y="2"/>
                      <a:pt x="6" y="0"/>
                    </a:cubicBezTo>
                    <a:cubicBezTo>
                      <a:pt x="6" y="2"/>
                      <a:pt x="5" y="1"/>
                      <a:pt x="5" y="2"/>
                    </a:cubicBezTo>
                    <a:cubicBezTo>
                      <a:pt x="5" y="2"/>
                      <a:pt x="5" y="2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3"/>
                      <a:pt x="5" y="1"/>
                    </a:cubicBezTo>
                    <a:cubicBezTo>
                      <a:pt x="5" y="2"/>
                      <a:pt x="5" y="2"/>
                      <a:pt x="5" y="4"/>
                    </a:cubicBezTo>
                    <a:cubicBezTo>
                      <a:pt x="5" y="3"/>
                      <a:pt x="5" y="2"/>
                      <a:pt x="4" y="2"/>
                    </a:cubicBezTo>
                    <a:cubicBezTo>
                      <a:pt x="4" y="4"/>
                      <a:pt x="4" y="2"/>
                      <a:pt x="4" y="3"/>
                    </a:cubicBezTo>
                    <a:cubicBezTo>
                      <a:pt x="4" y="1"/>
                      <a:pt x="4" y="2"/>
                      <a:pt x="4" y="0"/>
                    </a:cubicBezTo>
                    <a:cubicBezTo>
                      <a:pt x="4" y="0"/>
                      <a:pt x="4" y="2"/>
                      <a:pt x="4" y="2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1"/>
                      <a:pt x="4" y="2"/>
                      <a:pt x="4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2"/>
                      <a:pt x="4" y="1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0"/>
                      <a:pt x="3" y="2"/>
                      <a:pt x="3" y="4"/>
                    </a:cubicBezTo>
                    <a:cubicBezTo>
                      <a:pt x="3" y="4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1"/>
                      <a:pt x="2" y="3"/>
                    </a:cubicBezTo>
                    <a:cubicBezTo>
                      <a:pt x="2" y="4"/>
                      <a:pt x="3" y="2"/>
                      <a:pt x="3" y="2"/>
                    </a:cubicBezTo>
                    <a:cubicBezTo>
                      <a:pt x="2" y="4"/>
                      <a:pt x="2" y="0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6"/>
                      <a:pt x="2" y="4"/>
                      <a:pt x="2" y="5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0"/>
                      <a:pt x="1" y="6"/>
                      <a:pt x="1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18" name="Freeform 415"/>
              <p:cNvSpPr/>
              <p:nvPr/>
            </p:nvSpPr>
            <p:spPr bwMode="auto">
              <a:xfrm>
                <a:off x="1307" y="3038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19" name="Freeform 416"/>
              <p:cNvSpPr/>
              <p:nvPr/>
            </p:nvSpPr>
            <p:spPr bwMode="auto">
              <a:xfrm>
                <a:off x="1307" y="3041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20" name="Freeform 417"/>
              <p:cNvSpPr/>
              <p:nvPr/>
            </p:nvSpPr>
            <p:spPr bwMode="auto">
              <a:xfrm>
                <a:off x="1301" y="3041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21" name="Freeform 418"/>
              <p:cNvSpPr/>
              <p:nvPr/>
            </p:nvSpPr>
            <p:spPr bwMode="auto">
              <a:xfrm>
                <a:off x="1301" y="3044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22" name="Freeform 419"/>
              <p:cNvSpPr/>
              <p:nvPr/>
            </p:nvSpPr>
            <p:spPr bwMode="auto">
              <a:xfrm>
                <a:off x="1288" y="3038"/>
                <a:ext cx="11" cy="25"/>
              </a:xfrm>
              <a:custGeom>
                <a:avLst/>
                <a:gdLst>
                  <a:gd name="T0" fmla="*/ 1 w 4"/>
                  <a:gd name="T1" fmla="*/ 4 h 9"/>
                  <a:gd name="T2" fmla="*/ 1 w 4"/>
                  <a:gd name="T3" fmla="*/ 5 h 9"/>
                  <a:gd name="T4" fmla="*/ 1 w 4"/>
                  <a:gd name="T5" fmla="*/ 4 h 9"/>
                  <a:gd name="T6" fmla="*/ 0 w 4"/>
                  <a:gd name="T7" fmla="*/ 7 h 9"/>
                  <a:gd name="T8" fmla="*/ 2 w 4"/>
                  <a:gd name="T9" fmla="*/ 5 h 9"/>
                  <a:gd name="T10" fmla="*/ 2 w 4"/>
                  <a:gd name="T11" fmla="*/ 6 h 9"/>
                  <a:gd name="T12" fmla="*/ 3 w 4"/>
                  <a:gd name="T13" fmla="*/ 5 h 9"/>
                  <a:gd name="T14" fmla="*/ 2 w 4"/>
                  <a:gd name="T15" fmla="*/ 7 h 9"/>
                  <a:gd name="T16" fmla="*/ 3 w 4"/>
                  <a:gd name="T17" fmla="*/ 6 h 9"/>
                  <a:gd name="T18" fmla="*/ 3 w 4"/>
                  <a:gd name="T19" fmla="*/ 5 h 9"/>
                  <a:gd name="T20" fmla="*/ 3 w 4"/>
                  <a:gd name="T21" fmla="*/ 6 h 9"/>
                  <a:gd name="T22" fmla="*/ 3 w 4"/>
                  <a:gd name="T23" fmla="*/ 5 h 9"/>
                  <a:gd name="T24" fmla="*/ 4 w 4"/>
                  <a:gd name="T25" fmla="*/ 5 h 9"/>
                  <a:gd name="T26" fmla="*/ 3 w 4"/>
                  <a:gd name="T27" fmla="*/ 6 h 9"/>
                  <a:gd name="T28" fmla="*/ 4 w 4"/>
                  <a:gd name="T29" fmla="*/ 5 h 9"/>
                  <a:gd name="T30" fmla="*/ 3 w 4"/>
                  <a:gd name="T31" fmla="*/ 6 h 9"/>
                  <a:gd name="T32" fmla="*/ 4 w 4"/>
                  <a:gd name="T33" fmla="*/ 4 h 9"/>
                  <a:gd name="T34" fmla="*/ 4 w 4"/>
                  <a:gd name="T35" fmla="*/ 3 h 9"/>
                  <a:gd name="T36" fmla="*/ 4 w 4"/>
                  <a:gd name="T37" fmla="*/ 4 h 9"/>
                  <a:gd name="T38" fmla="*/ 4 w 4"/>
                  <a:gd name="T39" fmla="*/ 4 h 9"/>
                  <a:gd name="T40" fmla="*/ 4 w 4"/>
                  <a:gd name="T41" fmla="*/ 5 h 9"/>
                  <a:gd name="T42" fmla="*/ 4 w 4"/>
                  <a:gd name="T43" fmla="*/ 3 h 9"/>
                  <a:gd name="T44" fmla="*/ 4 w 4"/>
                  <a:gd name="T45" fmla="*/ 2 h 9"/>
                  <a:gd name="T46" fmla="*/ 4 w 4"/>
                  <a:gd name="T47" fmla="*/ 1 h 9"/>
                  <a:gd name="T48" fmla="*/ 4 w 4"/>
                  <a:gd name="T49" fmla="*/ 2 h 9"/>
                  <a:gd name="T50" fmla="*/ 4 w 4"/>
                  <a:gd name="T51" fmla="*/ 3 h 9"/>
                  <a:gd name="T52" fmla="*/ 3 w 4"/>
                  <a:gd name="T53" fmla="*/ 5 h 9"/>
                  <a:gd name="T54" fmla="*/ 3 w 4"/>
                  <a:gd name="T55" fmla="*/ 5 h 9"/>
                  <a:gd name="T56" fmla="*/ 3 w 4"/>
                  <a:gd name="T57" fmla="*/ 3 h 9"/>
                  <a:gd name="T58" fmla="*/ 3 w 4"/>
                  <a:gd name="T59" fmla="*/ 4 h 9"/>
                  <a:gd name="T60" fmla="*/ 3 w 4"/>
                  <a:gd name="T61" fmla="*/ 2 h 9"/>
                  <a:gd name="T62" fmla="*/ 3 w 4"/>
                  <a:gd name="T63" fmla="*/ 4 h 9"/>
                  <a:gd name="T64" fmla="*/ 2 w 4"/>
                  <a:gd name="T65" fmla="*/ 4 h 9"/>
                  <a:gd name="T66" fmla="*/ 3 w 4"/>
                  <a:gd name="T67" fmla="*/ 3 h 9"/>
                  <a:gd name="T68" fmla="*/ 2 w 4"/>
                  <a:gd name="T69" fmla="*/ 4 h 9"/>
                  <a:gd name="T70" fmla="*/ 2 w 4"/>
                  <a:gd name="T71" fmla="*/ 3 h 9"/>
                  <a:gd name="T72" fmla="*/ 2 w 4"/>
                  <a:gd name="T73" fmla="*/ 4 h 9"/>
                  <a:gd name="T74" fmla="*/ 1 w 4"/>
                  <a:gd name="T75" fmla="*/ 4 h 9"/>
                  <a:gd name="T76" fmla="*/ 1 w 4"/>
                  <a:gd name="T77" fmla="*/ 4 h 9"/>
                  <a:gd name="T78" fmla="*/ 1 w 4"/>
                  <a:gd name="T79" fmla="*/ 6 h 9"/>
                  <a:gd name="T80" fmla="*/ 1 w 4"/>
                  <a:gd name="T81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4" h="9">
                    <a:moveTo>
                      <a:pt x="1" y="4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0" y="5"/>
                      <a:pt x="1" y="4"/>
                    </a:cubicBezTo>
                    <a:cubicBezTo>
                      <a:pt x="0" y="6"/>
                      <a:pt x="0" y="4"/>
                      <a:pt x="0" y="7"/>
                    </a:cubicBezTo>
                    <a:cubicBezTo>
                      <a:pt x="1" y="6"/>
                      <a:pt x="1" y="8"/>
                      <a:pt x="2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4"/>
                      <a:pt x="2" y="9"/>
                      <a:pt x="3" y="5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3" y="7"/>
                      <a:pt x="3" y="4"/>
                      <a:pt x="3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5"/>
                      <a:pt x="4" y="5"/>
                    </a:cubicBezTo>
                    <a:cubicBezTo>
                      <a:pt x="3" y="6"/>
                      <a:pt x="3" y="5"/>
                      <a:pt x="3" y="6"/>
                    </a:cubicBezTo>
                    <a:cubicBezTo>
                      <a:pt x="3" y="6"/>
                      <a:pt x="4" y="5"/>
                      <a:pt x="4" y="5"/>
                    </a:cubicBezTo>
                    <a:cubicBezTo>
                      <a:pt x="4" y="5"/>
                      <a:pt x="4" y="6"/>
                      <a:pt x="3" y="6"/>
                    </a:cubicBezTo>
                    <a:cubicBezTo>
                      <a:pt x="4" y="5"/>
                      <a:pt x="4" y="7"/>
                      <a:pt x="4" y="4"/>
                    </a:cubicBezTo>
                    <a:cubicBezTo>
                      <a:pt x="4" y="4"/>
                      <a:pt x="4" y="3"/>
                      <a:pt x="4" y="3"/>
                    </a:cubicBezTo>
                    <a:cubicBezTo>
                      <a:pt x="4" y="2"/>
                      <a:pt x="4" y="3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7"/>
                      <a:pt x="4" y="3"/>
                      <a:pt x="4" y="5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0"/>
                      <a:pt x="3" y="4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2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3" y="4"/>
                      <a:pt x="3" y="6"/>
                      <a:pt x="3" y="5"/>
                    </a:cubicBezTo>
                    <a:cubicBezTo>
                      <a:pt x="3" y="4"/>
                      <a:pt x="3" y="4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3"/>
                      <a:pt x="3" y="3"/>
                      <a:pt x="3" y="4"/>
                    </a:cubicBezTo>
                    <a:cubicBezTo>
                      <a:pt x="3" y="2"/>
                      <a:pt x="3" y="3"/>
                      <a:pt x="2" y="4"/>
                    </a:cubicBezTo>
                    <a:cubicBezTo>
                      <a:pt x="2" y="4"/>
                      <a:pt x="2" y="3"/>
                      <a:pt x="3" y="3"/>
                    </a:cubicBezTo>
                    <a:cubicBezTo>
                      <a:pt x="3" y="3"/>
                      <a:pt x="2" y="3"/>
                      <a:pt x="2" y="4"/>
                    </a:cubicBezTo>
                    <a:cubicBezTo>
                      <a:pt x="2" y="5"/>
                      <a:pt x="2" y="4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6"/>
                      <a:pt x="2" y="3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7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23" name="Freeform 420"/>
              <p:cNvSpPr/>
              <p:nvPr/>
            </p:nvSpPr>
            <p:spPr bwMode="auto">
              <a:xfrm>
                <a:off x="1288" y="3049"/>
                <a:ext cx="0" cy="8"/>
              </a:xfrm>
              <a:custGeom>
                <a:avLst/>
                <a:gdLst>
                  <a:gd name="T0" fmla="*/ 2 h 3"/>
                  <a:gd name="T1" fmla="*/ 1 h 3"/>
                  <a:gd name="T2" fmla="*/ 3 h 3"/>
                  <a:gd name="T3" fmla="*/ 2 h 3"/>
                  <a:gd name="T4" fmla="*/ 2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3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2"/>
                      <a:pt x="0" y="3"/>
                    </a:cubicBezTo>
                    <a:cubicBezTo>
                      <a:pt x="0" y="3"/>
                      <a:pt x="0" y="3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24" name="Freeform 421"/>
              <p:cNvSpPr/>
              <p:nvPr/>
            </p:nvSpPr>
            <p:spPr bwMode="auto">
              <a:xfrm>
                <a:off x="1279" y="3047"/>
                <a:ext cx="9" cy="16"/>
              </a:xfrm>
              <a:custGeom>
                <a:avLst/>
                <a:gdLst>
                  <a:gd name="T0" fmla="*/ 1 w 3"/>
                  <a:gd name="T1" fmla="*/ 3 h 6"/>
                  <a:gd name="T2" fmla="*/ 1 w 3"/>
                  <a:gd name="T3" fmla="*/ 4 h 6"/>
                  <a:gd name="T4" fmla="*/ 2 w 3"/>
                  <a:gd name="T5" fmla="*/ 4 h 6"/>
                  <a:gd name="T6" fmla="*/ 3 w 3"/>
                  <a:gd name="T7" fmla="*/ 2 h 6"/>
                  <a:gd name="T8" fmla="*/ 2 w 3"/>
                  <a:gd name="T9" fmla="*/ 4 h 6"/>
                  <a:gd name="T10" fmla="*/ 3 w 3"/>
                  <a:gd name="T11" fmla="*/ 2 h 6"/>
                  <a:gd name="T12" fmla="*/ 3 w 3"/>
                  <a:gd name="T13" fmla="*/ 3 h 6"/>
                  <a:gd name="T14" fmla="*/ 3 w 3"/>
                  <a:gd name="T15" fmla="*/ 2 h 6"/>
                  <a:gd name="T16" fmla="*/ 3 w 3"/>
                  <a:gd name="T17" fmla="*/ 2 h 6"/>
                  <a:gd name="T18" fmla="*/ 3 w 3"/>
                  <a:gd name="T19" fmla="*/ 1 h 6"/>
                  <a:gd name="T20" fmla="*/ 2 w 3"/>
                  <a:gd name="T21" fmla="*/ 3 h 6"/>
                  <a:gd name="T22" fmla="*/ 3 w 3"/>
                  <a:gd name="T23" fmla="*/ 1 h 6"/>
                  <a:gd name="T24" fmla="*/ 2 w 3"/>
                  <a:gd name="T25" fmla="*/ 1 h 6"/>
                  <a:gd name="T26" fmla="*/ 2 w 3"/>
                  <a:gd name="T27" fmla="*/ 1 h 6"/>
                  <a:gd name="T28" fmla="*/ 2 w 3"/>
                  <a:gd name="T29" fmla="*/ 3 h 6"/>
                  <a:gd name="T30" fmla="*/ 2 w 3"/>
                  <a:gd name="T31" fmla="*/ 1 h 6"/>
                  <a:gd name="T32" fmla="*/ 1 w 3"/>
                  <a:gd name="T33" fmla="*/ 1 h 6"/>
                  <a:gd name="T34" fmla="*/ 0 w 3"/>
                  <a:gd name="T35" fmla="*/ 4 h 6"/>
                  <a:gd name="T36" fmla="*/ 1 w 3"/>
                  <a:gd name="T37" fmla="*/ 2 h 6"/>
                  <a:gd name="T38" fmla="*/ 1 w 3"/>
                  <a:gd name="T39" fmla="*/ 2 h 6"/>
                  <a:gd name="T40" fmla="*/ 0 w 3"/>
                  <a:gd name="T41" fmla="*/ 5 h 6"/>
                  <a:gd name="T42" fmla="*/ 1 w 3"/>
                  <a:gd name="T43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" h="6">
                    <a:moveTo>
                      <a:pt x="1" y="3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2" y="3"/>
                      <a:pt x="2" y="4"/>
                    </a:cubicBezTo>
                    <a:cubicBezTo>
                      <a:pt x="2" y="5"/>
                      <a:pt x="2" y="3"/>
                      <a:pt x="3" y="2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3" y="5"/>
                      <a:pt x="3" y="2"/>
                    </a:cubicBezTo>
                    <a:cubicBezTo>
                      <a:pt x="3" y="2"/>
                      <a:pt x="3" y="3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2" y="4"/>
                      <a:pt x="2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2"/>
                      <a:pt x="2" y="1"/>
                    </a:cubicBezTo>
                    <a:cubicBezTo>
                      <a:pt x="2" y="1"/>
                      <a:pt x="2" y="2"/>
                      <a:pt x="2" y="1"/>
                    </a:cubicBezTo>
                    <a:cubicBezTo>
                      <a:pt x="2" y="1"/>
                      <a:pt x="2" y="2"/>
                      <a:pt x="2" y="3"/>
                    </a:cubicBezTo>
                    <a:cubicBezTo>
                      <a:pt x="1" y="4"/>
                      <a:pt x="2" y="2"/>
                      <a:pt x="2" y="1"/>
                    </a:cubicBezTo>
                    <a:cubicBezTo>
                      <a:pt x="2" y="2"/>
                      <a:pt x="1" y="3"/>
                      <a:pt x="1" y="1"/>
                    </a:cubicBezTo>
                    <a:cubicBezTo>
                      <a:pt x="1" y="3"/>
                      <a:pt x="1" y="4"/>
                      <a:pt x="0" y="4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1"/>
                      <a:pt x="1" y="2"/>
                    </a:cubicBezTo>
                    <a:cubicBezTo>
                      <a:pt x="1" y="3"/>
                      <a:pt x="0" y="4"/>
                      <a:pt x="0" y="5"/>
                    </a:cubicBezTo>
                    <a:cubicBezTo>
                      <a:pt x="0" y="6"/>
                      <a:pt x="1" y="2"/>
                      <a:pt x="1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25" name="Rectangle 422"/>
              <p:cNvSpPr>
                <a:spLocks noChangeArrowheads="1"/>
              </p:cNvSpPr>
              <p:nvPr/>
            </p:nvSpPr>
            <p:spPr bwMode="auto">
              <a:xfrm>
                <a:off x="1282" y="3057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26" name="Freeform 423"/>
              <p:cNvSpPr/>
              <p:nvPr/>
            </p:nvSpPr>
            <p:spPr bwMode="auto">
              <a:xfrm>
                <a:off x="1405" y="2279"/>
                <a:ext cx="547" cy="183"/>
              </a:xfrm>
              <a:custGeom>
                <a:avLst/>
                <a:gdLst>
                  <a:gd name="T0" fmla="*/ 19 w 201"/>
                  <a:gd name="T1" fmla="*/ 5 h 67"/>
                  <a:gd name="T2" fmla="*/ 11 w 201"/>
                  <a:gd name="T3" fmla="*/ 44 h 67"/>
                  <a:gd name="T4" fmla="*/ 33 w 201"/>
                  <a:gd name="T5" fmla="*/ 11 h 67"/>
                  <a:gd name="T6" fmla="*/ 43 w 201"/>
                  <a:gd name="T7" fmla="*/ 51 h 67"/>
                  <a:gd name="T8" fmla="*/ 66 w 201"/>
                  <a:gd name="T9" fmla="*/ 19 h 67"/>
                  <a:gd name="T10" fmla="*/ 82 w 201"/>
                  <a:gd name="T11" fmla="*/ 62 h 67"/>
                  <a:gd name="T12" fmla="*/ 110 w 201"/>
                  <a:gd name="T13" fmla="*/ 29 h 67"/>
                  <a:gd name="T14" fmla="*/ 129 w 201"/>
                  <a:gd name="T15" fmla="*/ 64 h 67"/>
                  <a:gd name="T16" fmla="*/ 147 w 201"/>
                  <a:gd name="T17" fmla="*/ 32 h 67"/>
                  <a:gd name="T18" fmla="*/ 169 w 201"/>
                  <a:gd name="T19" fmla="*/ 60 h 67"/>
                  <a:gd name="T20" fmla="*/ 178 w 201"/>
                  <a:gd name="T21" fmla="*/ 36 h 67"/>
                  <a:gd name="T22" fmla="*/ 197 w 201"/>
                  <a:gd name="T23" fmla="*/ 52 h 67"/>
                  <a:gd name="T24" fmla="*/ 195 w 201"/>
                  <a:gd name="T25" fmla="*/ 28 h 67"/>
                  <a:gd name="T26" fmla="*/ 182 w 201"/>
                  <a:gd name="T27" fmla="*/ 11 h 67"/>
                  <a:gd name="T28" fmla="*/ 156 w 201"/>
                  <a:gd name="T29" fmla="*/ 12 h 67"/>
                  <a:gd name="T30" fmla="*/ 96 w 201"/>
                  <a:gd name="T31" fmla="*/ 16 h 67"/>
                  <a:gd name="T32" fmla="*/ 49 w 201"/>
                  <a:gd name="T33" fmla="*/ 6 h 67"/>
                  <a:gd name="T34" fmla="*/ 19 w 201"/>
                  <a:gd name="T35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01" h="67">
                    <a:moveTo>
                      <a:pt x="19" y="5"/>
                    </a:moveTo>
                    <a:cubicBezTo>
                      <a:pt x="14" y="9"/>
                      <a:pt x="0" y="43"/>
                      <a:pt x="11" y="44"/>
                    </a:cubicBezTo>
                    <a:cubicBezTo>
                      <a:pt x="20" y="44"/>
                      <a:pt x="30" y="18"/>
                      <a:pt x="33" y="11"/>
                    </a:cubicBezTo>
                    <a:cubicBezTo>
                      <a:pt x="33" y="21"/>
                      <a:pt x="29" y="50"/>
                      <a:pt x="43" y="51"/>
                    </a:cubicBezTo>
                    <a:cubicBezTo>
                      <a:pt x="54" y="52"/>
                      <a:pt x="67" y="29"/>
                      <a:pt x="66" y="19"/>
                    </a:cubicBezTo>
                    <a:cubicBezTo>
                      <a:pt x="68" y="32"/>
                      <a:pt x="66" y="57"/>
                      <a:pt x="82" y="62"/>
                    </a:cubicBezTo>
                    <a:cubicBezTo>
                      <a:pt x="100" y="67"/>
                      <a:pt x="106" y="40"/>
                      <a:pt x="110" y="29"/>
                    </a:cubicBezTo>
                    <a:cubicBezTo>
                      <a:pt x="105" y="39"/>
                      <a:pt x="116" y="63"/>
                      <a:pt x="129" y="64"/>
                    </a:cubicBezTo>
                    <a:cubicBezTo>
                      <a:pt x="143" y="66"/>
                      <a:pt x="148" y="42"/>
                      <a:pt x="147" y="32"/>
                    </a:cubicBezTo>
                    <a:cubicBezTo>
                      <a:pt x="149" y="41"/>
                      <a:pt x="155" y="63"/>
                      <a:pt x="169" y="60"/>
                    </a:cubicBezTo>
                    <a:cubicBezTo>
                      <a:pt x="178" y="58"/>
                      <a:pt x="181" y="43"/>
                      <a:pt x="178" y="36"/>
                    </a:cubicBezTo>
                    <a:cubicBezTo>
                      <a:pt x="180" y="42"/>
                      <a:pt x="187" y="62"/>
                      <a:pt x="197" y="52"/>
                    </a:cubicBezTo>
                    <a:cubicBezTo>
                      <a:pt x="201" y="48"/>
                      <a:pt x="196" y="33"/>
                      <a:pt x="195" y="28"/>
                    </a:cubicBezTo>
                    <a:cubicBezTo>
                      <a:pt x="192" y="19"/>
                      <a:pt x="191" y="13"/>
                      <a:pt x="182" y="11"/>
                    </a:cubicBezTo>
                    <a:cubicBezTo>
                      <a:pt x="174" y="9"/>
                      <a:pt x="163" y="11"/>
                      <a:pt x="156" y="12"/>
                    </a:cubicBezTo>
                    <a:cubicBezTo>
                      <a:pt x="136" y="14"/>
                      <a:pt x="116" y="18"/>
                      <a:pt x="96" y="16"/>
                    </a:cubicBezTo>
                    <a:cubicBezTo>
                      <a:pt x="80" y="15"/>
                      <a:pt x="65" y="7"/>
                      <a:pt x="49" y="6"/>
                    </a:cubicBezTo>
                    <a:cubicBezTo>
                      <a:pt x="42" y="5"/>
                      <a:pt x="21" y="3"/>
                      <a:pt x="19" y="0"/>
                    </a:cubicBezTo>
                  </a:path>
                </a:pathLst>
              </a:custGeom>
              <a:solidFill>
                <a:srgbClr val="8F5E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27" name="Freeform 424"/>
              <p:cNvSpPr/>
              <p:nvPr/>
            </p:nvSpPr>
            <p:spPr bwMode="auto">
              <a:xfrm>
                <a:off x="1936" y="2410"/>
                <a:ext cx="2" cy="5"/>
              </a:xfrm>
              <a:custGeom>
                <a:avLst/>
                <a:gdLst>
                  <a:gd name="T0" fmla="*/ 2 w 2"/>
                  <a:gd name="T1" fmla="*/ 0 h 5"/>
                  <a:gd name="T2" fmla="*/ 0 w 2"/>
                  <a:gd name="T3" fmla="*/ 3 h 5"/>
                  <a:gd name="T4" fmla="*/ 2 w 2"/>
                  <a:gd name="T5" fmla="*/ 5 h 5"/>
                  <a:gd name="T6" fmla="*/ 2 w 2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5">
                    <a:moveTo>
                      <a:pt x="2" y="0"/>
                    </a:moveTo>
                    <a:lnTo>
                      <a:pt x="0" y="3"/>
                    </a:lnTo>
                    <a:lnTo>
                      <a:pt x="2" y="5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28" name="Freeform 425"/>
              <p:cNvSpPr/>
              <p:nvPr/>
            </p:nvSpPr>
            <p:spPr bwMode="auto">
              <a:xfrm>
                <a:off x="1922" y="2410"/>
                <a:ext cx="14" cy="14"/>
              </a:xfrm>
              <a:custGeom>
                <a:avLst/>
                <a:gdLst>
                  <a:gd name="T0" fmla="*/ 1 w 5"/>
                  <a:gd name="T1" fmla="*/ 0 h 5"/>
                  <a:gd name="T2" fmla="*/ 1 w 5"/>
                  <a:gd name="T3" fmla="*/ 1 h 5"/>
                  <a:gd name="T4" fmla="*/ 4 w 5"/>
                  <a:gd name="T5" fmla="*/ 5 h 5"/>
                  <a:gd name="T6" fmla="*/ 4 w 5"/>
                  <a:gd name="T7" fmla="*/ 0 h 5"/>
                  <a:gd name="T8" fmla="*/ 3 w 5"/>
                  <a:gd name="T9" fmla="*/ 3 h 5"/>
                  <a:gd name="T10" fmla="*/ 2 w 5"/>
                  <a:gd name="T11" fmla="*/ 0 h 5"/>
                  <a:gd name="T12" fmla="*/ 2 w 5"/>
                  <a:gd name="T13" fmla="*/ 1 h 5"/>
                  <a:gd name="T14" fmla="*/ 1 w 5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5">
                    <a:moveTo>
                      <a:pt x="1" y="0"/>
                    </a:moveTo>
                    <a:cubicBezTo>
                      <a:pt x="1" y="0"/>
                      <a:pt x="1" y="2"/>
                      <a:pt x="1" y="1"/>
                    </a:cubicBezTo>
                    <a:cubicBezTo>
                      <a:pt x="2" y="4"/>
                      <a:pt x="0" y="4"/>
                      <a:pt x="4" y="5"/>
                    </a:cubicBezTo>
                    <a:cubicBezTo>
                      <a:pt x="5" y="3"/>
                      <a:pt x="5" y="1"/>
                      <a:pt x="4" y="0"/>
                    </a:cubicBezTo>
                    <a:cubicBezTo>
                      <a:pt x="3" y="1"/>
                      <a:pt x="4" y="3"/>
                      <a:pt x="3" y="3"/>
                    </a:cubicBezTo>
                    <a:cubicBezTo>
                      <a:pt x="3" y="2"/>
                      <a:pt x="3" y="1"/>
                      <a:pt x="2" y="0"/>
                    </a:cubicBezTo>
                    <a:cubicBezTo>
                      <a:pt x="1" y="0"/>
                      <a:pt x="3" y="2"/>
                      <a:pt x="2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29" name="Freeform 426"/>
              <p:cNvSpPr/>
              <p:nvPr/>
            </p:nvSpPr>
            <p:spPr bwMode="auto">
              <a:xfrm>
                <a:off x="1922" y="2415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30" name="Freeform 427"/>
              <p:cNvSpPr/>
              <p:nvPr/>
            </p:nvSpPr>
            <p:spPr bwMode="auto">
              <a:xfrm>
                <a:off x="1917" y="2415"/>
                <a:ext cx="5" cy="6"/>
              </a:xfrm>
              <a:custGeom>
                <a:avLst/>
                <a:gdLst>
                  <a:gd name="T0" fmla="*/ 2 w 2"/>
                  <a:gd name="T1" fmla="*/ 1 h 2"/>
                  <a:gd name="T2" fmla="*/ 2 w 2"/>
                  <a:gd name="T3" fmla="*/ 0 h 2"/>
                  <a:gd name="T4" fmla="*/ 0 w 2"/>
                  <a:gd name="T5" fmla="*/ 1 h 2"/>
                  <a:gd name="T6" fmla="*/ 2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1" y="1"/>
                      <a:pt x="2" y="0"/>
                      <a:pt x="2" y="0"/>
                    </a:cubicBezTo>
                    <a:cubicBezTo>
                      <a:pt x="2" y="1"/>
                      <a:pt x="1" y="1"/>
                      <a:pt x="0" y="1"/>
                    </a:cubicBezTo>
                    <a:cubicBezTo>
                      <a:pt x="1" y="1"/>
                      <a:pt x="1" y="2"/>
                      <a:pt x="2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31" name="Freeform 428"/>
              <p:cNvSpPr/>
              <p:nvPr/>
            </p:nvSpPr>
            <p:spPr bwMode="auto">
              <a:xfrm>
                <a:off x="1911" y="2410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32" name="Freeform 429"/>
              <p:cNvSpPr/>
              <p:nvPr/>
            </p:nvSpPr>
            <p:spPr bwMode="auto">
              <a:xfrm>
                <a:off x="1906" y="2405"/>
                <a:ext cx="13" cy="8"/>
              </a:xfrm>
              <a:custGeom>
                <a:avLst/>
                <a:gdLst>
                  <a:gd name="T0" fmla="*/ 1 w 5"/>
                  <a:gd name="T1" fmla="*/ 1 h 3"/>
                  <a:gd name="T2" fmla="*/ 2 w 5"/>
                  <a:gd name="T3" fmla="*/ 2 h 3"/>
                  <a:gd name="T4" fmla="*/ 2 w 5"/>
                  <a:gd name="T5" fmla="*/ 2 h 3"/>
                  <a:gd name="T6" fmla="*/ 4 w 5"/>
                  <a:gd name="T7" fmla="*/ 2 h 3"/>
                  <a:gd name="T8" fmla="*/ 5 w 5"/>
                  <a:gd name="T9" fmla="*/ 3 h 3"/>
                  <a:gd name="T10" fmla="*/ 5 w 5"/>
                  <a:gd name="T11" fmla="*/ 1 h 3"/>
                  <a:gd name="T12" fmla="*/ 1 w 5"/>
                  <a:gd name="T13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3">
                    <a:moveTo>
                      <a:pt x="1" y="1"/>
                    </a:moveTo>
                    <a:cubicBezTo>
                      <a:pt x="0" y="2"/>
                      <a:pt x="1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3" y="1"/>
                      <a:pt x="4" y="2"/>
                    </a:cubicBezTo>
                    <a:cubicBezTo>
                      <a:pt x="5" y="2"/>
                      <a:pt x="4" y="3"/>
                      <a:pt x="5" y="3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33" name="Freeform 430"/>
              <p:cNvSpPr/>
              <p:nvPr/>
            </p:nvSpPr>
            <p:spPr bwMode="auto">
              <a:xfrm>
                <a:off x="1911" y="2410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34" name="Freeform 431"/>
              <p:cNvSpPr/>
              <p:nvPr/>
            </p:nvSpPr>
            <p:spPr bwMode="auto">
              <a:xfrm>
                <a:off x="1917" y="2415"/>
                <a:ext cx="2" cy="0"/>
              </a:xfrm>
              <a:custGeom>
                <a:avLst/>
                <a:gdLst>
                  <a:gd name="T0" fmla="*/ 0 w 2"/>
                  <a:gd name="T1" fmla="*/ 0 w 2"/>
                  <a:gd name="T2" fmla="*/ 2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35" name="Freeform 432"/>
              <p:cNvSpPr/>
              <p:nvPr/>
            </p:nvSpPr>
            <p:spPr bwMode="auto">
              <a:xfrm>
                <a:off x="1900" y="2391"/>
                <a:ext cx="8" cy="16"/>
              </a:xfrm>
              <a:custGeom>
                <a:avLst/>
                <a:gdLst>
                  <a:gd name="T0" fmla="*/ 0 w 3"/>
                  <a:gd name="T1" fmla="*/ 4 h 6"/>
                  <a:gd name="T2" fmla="*/ 3 w 3"/>
                  <a:gd name="T3" fmla="*/ 5 h 6"/>
                  <a:gd name="T4" fmla="*/ 3 w 3"/>
                  <a:gd name="T5" fmla="*/ 1 h 6"/>
                  <a:gd name="T6" fmla="*/ 1 w 3"/>
                  <a:gd name="T7" fmla="*/ 0 h 6"/>
                  <a:gd name="T8" fmla="*/ 0 w 3"/>
                  <a:gd name="T9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6">
                    <a:moveTo>
                      <a:pt x="0" y="4"/>
                    </a:moveTo>
                    <a:cubicBezTo>
                      <a:pt x="2" y="2"/>
                      <a:pt x="2" y="6"/>
                      <a:pt x="3" y="5"/>
                    </a:cubicBezTo>
                    <a:cubicBezTo>
                      <a:pt x="2" y="4"/>
                      <a:pt x="2" y="2"/>
                      <a:pt x="3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2"/>
                      <a:pt x="0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36" name="Freeform 433"/>
              <p:cNvSpPr/>
              <p:nvPr/>
            </p:nvSpPr>
            <p:spPr bwMode="auto">
              <a:xfrm>
                <a:off x="1898" y="2383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37" name="Freeform 434"/>
              <p:cNvSpPr/>
              <p:nvPr/>
            </p:nvSpPr>
            <p:spPr bwMode="auto">
              <a:xfrm>
                <a:off x="1873" y="2369"/>
                <a:ext cx="33" cy="41"/>
              </a:xfrm>
              <a:custGeom>
                <a:avLst/>
                <a:gdLst>
                  <a:gd name="T0" fmla="*/ 4 w 12"/>
                  <a:gd name="T1" fmla="*/ 15 h 15"/>
                  <a:gd name="T2" fmla="*/ 2 w 12"/>
                  <a:gd name="T3" fmla="*/ 11 h 15"/>
                  <a:gd name="T4" fmla="*/ 4 w 12"/>
                  <a:gd name="T5" fmla="*/ 13 h 15"/>
                  <a:gd name="T6" fmla="*/ 3 w 12"/>
                  <a:gd name="T7" fmla="*/ 9 h 15"/>
                  <a:gd name="T8" fmla="*/ 5 w 12"/>
                  <a:gd name="T9" fmla="*/ 11 h 15"/>
                  <a:gd name="T10" fmla="*/ 5 w 12"/>
                  <a:gd name="T11" fmla="*/ 9 h 15"/>
                  <a:gd name="T12" fmla="*/ 5 w 12"/>
                  <a:gd name="T13" fmla="*/ 9 h 15"/>
                  <a:gd name="T14" fmla="*/ 5 w 12"/>
                  <a:gd name="T15" fmla="*/ 9 h 15"/>
                  <a:gd name="T16" fmla="*/ 6 w 12"/>
                  <a:gd name="T17" fmla="*/ 7 h 15"/>
                  <a:gd name="T18" fmla="*/ 6 w 12"/>
                  <a:gd name="T19" fmla="*/ 7 h 15"/>
                  <a:gd name="T20" fmla="*/ 7 w 12"/>
                  <a:gd name="T21" fmla="*/ 7 h 15"/>
                  <a:gd name="T22" fmla="*/ 8 w 12"/>
                  <a:gd name="T23" fmla="*/ 7 h 15"/>
                  <a:gd name="T24" fmla="*/ 9 w 12"/>
                  <a:gd name="T25" fmla="*/ 9 h 15"/>
                  <a:gd name="T26" fmla="*/ 10 w 12"/>
                  <a:gd name="T27" fmla="*/ 7 h 15"/>
                  <a:gd name="T28" fmla="*/ 7 w 12"/>
                  <a:gd name="T29" fmla="*/ 6 h 15"/>
                  <a:gd name="T30" fmla="*/ 9 w 12"/>
                  <a:gd name="T31" fmla="*/ 5 h 15"/>
                  <a:gd name="T32" fmla="*/ 7 w 12"/>
                  <a:gd name="T33" fmla="*/ 4 h 15"/>
                  <a:gd name="T34" fmla="*/ 7 w 12"/>
                  <a:gd name="T35" fmla="*/ 4 h 15"/>
                  <a:gd name="T36" fmla="*/ 7 w 12"/>
                  <a:gd name="T37" fmla="*/ 4 h 15"/>
                  <a:gd name="T38" fmla="*/ 7 w 12"/>
                  <a:gd name="T39" fmla="*/ 4 h 15"/>
                  <a:gd name="T40" fmla="*/ 7 w 12"/>
                  <a:gd name="T41" fmla="*/ 4 h 15"/>
                  <a:gd name="T42" fmla="*/ 7 w 12"/>
                  <a:gd name="T43" fmla="*/ 4 h 15"/>
                  <a:gd name="T44" fmla="*/ 1 w 12"/>
                  <a:gd name="T45" fmla="*/ 9 h 15"/>
                  <a:gd name="T46" fmla="*/ 1 w 12"/>
                  <a:gd name="T47" fmla="*/ 9 h 15"/>
                  <a:gd name="T48" fmla="*/ 1 w 12"/>
                  <a:gd name="T49" fmla="*/ 9 h 15"/>
                  <a:gd name="T50" fmla="*/ 1 w 12"/>
                  <a:gd name="T51" fmla="*/ 9 h 15"/>
                  <a:gd name="T52" fmla="*/ 1 w 12"/>
                  <a:gd name="T53" fmla="*/ 9 h 15"/>
                  <a:gd name="T54" fmla="*/ 1 w 12"/>
                  <a:gd name="T55" fmla="*/ 9 h 15"/>
                  <a:gd name="T56" fmla="*/ 0 w 12"/>
                  <a:gd name="T57" fmla="*/ 12 h 15"/>
                  <a:gd name="T58" fmla="*/ 4 w 12"/>
                  <a:gd name="T59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2" h="15">
                    <a:moveTo>
                      <a:pt x="4" y="15"/>
                    </a:moveTo>
                    <a:cubicBezTo>
                      <a:pt x="2" y="11"/>
                      <a:pt x="2" y="11"/>
                      <a:pt x="2" y="11"/>
                    </a:cubicBezTo>
                    <a:cubicBezTo>
                      <a:pt x="3" y="12"/>
                      <a:pt x="4" y="12"/>
                      <a:pt x="4" y="13"/>
                    </a:cubicBezTo>
                    <a:cubicBezTo>
                      <a:pt x="4" y="11"/>
                      <a:pt x="3" y="11"/>
                      <a:pt x="3" y="9"/>
                    </a:cubicBezTo>
                    <a:cubicBezTo>
                      <a:pt x="5" y="9"/>
                      <a:pt x="3" y="12"/>
                      <a:pt x="5" y="11"/>
                    </a:cubicBezTo>
                    <a:cubicBezTo>
                      <a:pt x="5" y="11"/>
                      <a:pt x="5" y="10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8"/>
                      <a:pt x="3" y="10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9" y="6"/>
                      <a:pt x="7" y="7"/>
                      <a:pt x="7" y="6"/>
                    </a:cubicBezTo>
                    <a:cubicBezTo>
                      <a:pt x="7" y="5"/>
                      <a:pt x="8" y="5"/>
                      <a:pt x="9" y="5"/>
                    </a:cubicBezTo>
                    <a:cubicBezTo>
                      <a:pt x="8" y="5"/>
                      <a:pt x="8" y="5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12" y="0"/>
                      <a:pt x="0" y="10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0" y="10"/>
                      <a:pt x="0" y="11"/>
                      <a:pt x="0" y="12"/>
                    </a:cubicBezTo>
                    <a:cubicBezTo>
                      <a:pt x="0" y="14"/>
                      <a:pt x="3" y="14"/>
                      <a:pt x="4" y="15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38" name="Freeform 435"/>
              <p:cNvSpPr/>
              <p:nvPr/>
            </p:nvSpPr>
            <p:spPr bwMode="auto">
              <a:xfrm>
                <a:off x="1876" y="2410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39" name="Freeform 436"/>
              <p:cNvSpPr/>
              <p:nvPr/>
            </p:nvSpPr>
            <p:spPr bwMode="auto">
              <a:xfrm>
                <a:off x="1868" y="2413"/>
                <a:ext cx="16" cy="19"/>
              </a:xfrm>
              <a:custGeom>
                <a:avLst/>
                <a:gdLst>
                  <a:gd name="T0" fmla="*/ 5 w 6"/>
                  <a:gd name="T1" fmla="*/ 3 h 7"/>
                  <a:gd name="T2" fmla="*/ 5 w 6"/>
                  <a:gd name="T3" fmla="*/ 1 h 7"/>
                  <a:gd name="T4" fmla="*/ 6 w 6"/>
                  <a:gd name="T5" fmla="*/ 1 h 7"/>
                  <a:gd name="T6" fmla="*/ 4 w 6"/>
                  <a:gd name="T7" fmla="*/ 0 h 7"/>
                  <a:gd name="T8" fmla="*/ 4 w 6"/>
                  <a:gd name="T9" fmla="*/ 3 h 7"/>
                  <a:gd name="T10" fmla="*/ 1 w 6"/>
                  <a:gd name="T11" fmla="*/ 3 h 7"/>
                  <a:gd name="T12" fmla="*/ 2 w 6"/>
                  <a:gd name="T13" fmla="*/ 2 h 7"/>
                  <a:gd name="T14" fmla="*/ 1 w 6"/>
                  <a:gd name="T15" fmla="*/ 6 h 7"/>
                  <a:gd name="T16" fmla="*/ 2 w 6"/>
                  <a:gd name="T17" fmla="*/ 5 h 7"/>
                  <a:gd name="T18" fmla="*/ 2 w 6"/>
                  <a:gd name="T19" fmla="*/ 7 h 7"/>
                  <a:gd name="T20" fmla="*/ 5 w 6"/>
                  <a:gd name="T21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7">
                    <a:moveTo>
                      <a:pt x="5" y="3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6" y="1"/>
                    </a:cubicBezTo>
                    <a:cubicBezTo>
                      <a:pt x="5" y="1"/>
                      <a:pt x="5" y="0"/>
                      <a:pt x="4" y="0"/>
                    </a:cubicBezTo>
                    <a:cubicBezTo>
                      <a:pt x="2" y="1"/>
                      <a:pt x="4" y="2"/>
                      <a:pt x="4" y="3"/>
                    </a:cubicBezTo>
                    <a:cubicBezTo>
                      <a:pt x="3" y="6"/>
                      <a:pt x="3" y="3"/>
                      <a:pt x="1" y="3"/>
                    </a:cubicBezTo>
                    <a:cubicBezTo>
                      <a:pt x="1" y="3"/>
                      <a:pt x="2" y="3"/>
                      <a:pt x="2" y="2"/>
                    </a:cubicBezTo>
                    <a:cubicBezTo>
                      <a:pt x="0" y="3"/>
                      <a:pt x="1" y="5"/>
                      <a:pt x="1" y="6"/>
                    </a:cubicBezTo>
                    <a:cubicBezTo>
                      <a:pt x="2" y="6"/>
                      <a:pt x="2" y="6"/>
                      <a:pt x="2" y="5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4" y="6"/>
                      <a:pt x="5" y="6"/>
                      <a:pt x="5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40" name="Freeform 437"/>
              <p:cNvSpPr/>
              <p:nvPr/>
            </p:nvSpPr>
            <p:spPr bwMode="auto">
              <a:xfrm>
                <a:off x="1884" y="2413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41" name="Freeform 438"/>
              <p:cNvSpPr/>
              <p:nvPr/>
            </p:nvSpPr>
            <p:spPr bwMode="auto">
              <a:xfrm>
                <a:off x="1870" y="242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42" name="Freeform 439"/>
              <p:cNvSpPr/>
              <p:nvPr/>
            </p:nvSpPr>
            <p:spPr bwMode="auto">
              <a:xfrm>
                <a:off x="1876" y="2432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43" name="Freeform 440"/>
              <p:cNvSpPr/>
              <p:nvPr/>
            </p:nvSpPr>
            <p:spPr bwMode="auto">
              <a:xfrm>
                <a:off x="1780" y="2366"/>
                <a:ext cx="98" cy="82"/>
              </a:xfrm>
              <a:custGeom>
                <a:avLst/>
                <a:gdLst>
                  <a:gd name="T0" fmla="*/ 0 w 36"/>
                  <a:gd name="T1" fmla="*/ 8 h 30"/>
                  <a:gd name="T2" fmla="*/ 2 w 36"/>
                  <a:gd name="T3" fmla="*/ 7 h 30"/>
                  <a:gd name="T4" fmla="*/ 2 w 36"/>
                  <a:gd name="T5" fmla="*/ 9 h 30"/>
                  <a:gd name="T6" fmla="*/ 5 w 36"/>
                  <a:gd name="T7" fmla="*/ 10 h 30"/>
                  <a:gd name="T8" fmla="*/ 6 w 36"/>
                  <a:gd name="T9" fmla="*/ 6 h 30"/>
                  <a:gd name="T10" fmla="*/ 7 w 36"/>
                  <a:gd name="T11" fmla="*/ 7 h 30"/>
                  <a:gd name="T12" fmla="*/ 9 w 36"/>
                  <a:gd name="T13" fmla="*/ 4 h 30"/>
                  <a:gd name="T14" fmla="*/ 11 w 36"/>
                  <a:gd name="T15" fmla="*/ 7 h 30"/>
                  <a:gd name="T16" fmla="*/ 14 w 36"/>
                  <a:gd name="T17" fmla="*/ 11 h 30"/>
                  <a:gd name="T18" fmla="*/ 26 w 36"/>
                  <a:gd name="T19" fmla="*/ 28 h 30"/>
                  <a:gd name="T20" fmla="*/ 28 w 36"/>
                  <a:gd name="T21" fmla="*/ 26 h 30"/>
                  <a:gd name="T22" fmla="*/ 28 w 36"/>
                  <a:gd name="T23" fmla="*/ 28 h 30"/>
                  <a:gd name="T24" fmla="*/ 27 w 36"/>
                  <a:gd name="T25" fmla="*/ 28 h 30"/>
                  <a:gd name="T26" fmla="*/ 32 w 36"/>
                  <a:gd name="T27" fmla="*/ 29 h 30"/>
                  <a:gd name="T28" fmla="*/ 31 w 36"/>
                  <a:gd name="T29" fmla="*/ 26 h 30"/>
                  <a:gd name="T30" fmla="*/ 34 w 36"/>
                  <a:gd name="T31" fmla="*/ 27 h 30"/>
                  <a:gd name="T32" fmla="*/ 34 w 36"/>
                  <a:gd name="T33" fmla="*/ 25 h 30"/>
                  <a:gd name="T34" fmla="*/ 32 w 36"/>
                  <a:gd name="T35" fmla="*/ 25 h 30"/>
                  <a:gd name="T36" fmla="*/ 32 w 36"/>
                  <a:gd name="T37" fmla="*/ 24 h 30"/>
                  <a:gd name="T38" fmla="*/ 25 w 36"/>
                  <a:gd name="T39" fmla="*/ 25 h 30"/>
                  <a:gd name="T40" fmla="*/ 26 w 36"/>
                  <a:gd name="T41" fmla="*/ 25 h 30"/>
                  <a:gd name="T42" fmla="*/ 22 w 36"/>
                  <a:gd name="T43" fmla="*/ 19 h 30"/>
                  <a:gd name="T44" fmla="*/ 19 w 36"/>
                  <a:gd name="T45" fmla="*/ 18 h 30"/>
                  <a:gd name="T46" fmla="*/ 19 w 36"/>
                  <a:gd name="T47" fmla="*/ 16 h 30"/>
                  <a:gd name="T48" fmla="*/ 18 w 36"/>
                  <a:gd name="T49" fmla="*/ 16 h 30"/>
                  <a:gd name="T50" fmla="*/ 18 w 36"/>
                  <a:gd name="T51" fmla="*/ 13 h 30"/>
                  <a:gd name="T52" fmla="*/ 15 w 36"/>
                  <a:gd name="T53" fmla="*/ 14 h 30"/>
                  <a:gd name="T54" fmla="*/ 16 w 36"/>
                  <a:gd name="T55" fmla="*/ 8 h 30"/>
                  <a:gd name="T56" fmla="*/ 15 w 36"/>
                  <a:gd name="T57" fmla="*/ 9 h 30"/>
                  <a:gd name="T58" fmla="*/ 14 w 36"/>
                  <a:gd name="T59" fmla="*/ 9 h 30"/>
                  <a:gd name="T60" fmla="*/ 15 w 36"/>
                  <a:gd name="T61" fmla="*/ 7 h 30"/>
                  <a:gd name="T62" fmla="*/ 12 w 36"/>
                  <a:gd name="T63" fmla="*/ 4 h 30"/>
                  <a:gd name="T64" fmla="*/ 11 w 36"/>
                  <a:gd name="T65" fmla="*/ 5 h 30"/>
                  <a:gd name="T66" fmla="*/ 10 w 36"/>
                  <a:gd name="T67" fmla="*/ 2 h 30"/>
                  <a:gd name="T68" fmla="*/ 5 w 36"/>
                  <a:gd name="T69" fmla="*/ 5 h 30"/>
                  <a:gd name="T70" fmla="*/ 9 w 36"/>
                  <a:gd name="T71" fmla="*/ 0 h 30"/>
                  <a:gd name="T72" fmla="*/ 2 w 36"/>
                  <a:gd name="T73" fmla="*/ 2 h 30"/>
                  <a:gd name="T74" fmla="*/ 3 w 36"/>
                  <a:gd name="T75" fmla="*/ 7 h 30"/>
                  <a:gd name="T76" fmla="*/ 0 w 36"/>
                  <a:gd name="T77" fmla="*/ 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36" h="30">
                    <a:moveTo>
                      <a:pt x="0" y="8"/>
                    </a:moveTo>
                    <a:cubicBezTo>
                      <a:pt x="1" y="8"/>
                      <a:pt x="2" y="7"/>
                      <a:pt x="2" y="7"/>
                    </a:cubicBezTo>
                    <a:cubicBezTo>
                      <a:pt x="3" y="7"/>
                      <a:pt x="2" y="8"/>
                      <a:pt x="2" y="9"/>
                    </a:cubicBezTo>
                    <a:cubicBezTo>
                      <a:pt x="4" y="8"/>
                      <a:pt x="4" y="10"/>
                      <a:pt x="5" y="10"/>
                    </a:cubicBezTo>
                    <a:cubicBezTo>
                      <a:pt x="5" y="9"/>
                      <a:pt x="5" y="7"/>
                      <a:pt x="6" y="6"/>
                    </a:cubicBezTo>
                    <a:cubicBezTo>
                      <a:pt x="6" y="6"/>
                      <a:pt x="6" y="7"/>
                      <a:pt x="7" y="7"/>
                    </a:cubicBezTo>
                    <a:cubicBezTo>
                      <a:pt x="7" y="6"/>
                      <a:pt x="6" y="3"/>
                      <a:pt x="9" y="4"/>
                    </a:cubicBezTo>
                    <a:cubicBezTo>
                      <a:pt x="10" y="5"/>
                      <a:pt x="11" y="6"/>
                      <a:pt x="11" y="7"/>
                    </a:cubicBezTo>
                    <a:cubicBezTo>
                      <a:pt x="11" y="9"/>
                      <a:pt x="13" y="10"/>
                      <a:pt x="14" y="11"/>
                    </a:cubicBezTo>
                    <a:cubicBezTo>
                      <a:pt x="17" y="18"/>
                      <a:pt x="20" y="24"/>
                      <a:pt x="26" y="28"/>
                    </a:cubicBezTo>
                    <a:cubicBezTo>
                      <a:pt x="26" y="28"/>
                      <a:pt x="27" y="27"/>
                      <a:pt x="28" y="26"/>
                    </a:cubicBezTo>
                    <a:cubicBezTo>
                      <a:pt x="27" y="27"/>
                      <a:pt x="29" y="27"/>
                      <a:pt x="28" y="28"/>
                    </a:cubicBezTo>
                    <a:cubicBezTo>
                      <a:pt x="28" y="28"/>
                      <a:pt x="28" y="28"/>
                      <a:pt x="27" y="28"/>
                    </a:cubicBezTo>
                    <a:cubicBezTo>
                      <a:pt x="28" y="30"/>
                      <a:pt x="31" y="29"/>
                      <a:pt x="32" y="29"/>
                    </a:cubicBezTo>
                    <a:cubicBezTo>
                      <a:pt x="32" y="28"/>
                      <a:pt x="31" y="27"/>
                      <a:pt x="31" y="26"/>
                    </a:cubicBezTo>
                    <a:cubicBezTo>
                      <a:pt x="32" y="29"/>
                      <a:pt x="32" y="26"/>
                      <a:pt x="34" y="27"/>
                    </a:cubicBezTo>
                    <a:cubicBezTo>
                      <a:pt x="36" y="26"/>
                      <a:pt x="33" y="26"/>
                      <a:pt x="34" y="25"/>
                    </a:cubicBezTo>
                    <a:cubicBezTo>
                      <a:pt x="33" y="24"/>
                      <a:pt x="33" y="26"/>
                      <a:pt x="32" y="25"/>
                    </a:cubicBezTo>
                    <a:cubicBezTo>
                      <a:pt x="31" y="24"/>
                      <a:pt x="33" y="25"/>
                      <a:pt x="32" y="24"/>
                    </a:cubicBezTo>
                    <a:cubicBezTo>
                      <a:pt x="31" y="24"/>
                      <a:pt x="30" y="28"/>
                      <a:pt x="25" y="25"/>
                    </a:cubicBezTo>
                    <a:cubicBezTo>
                      <a:pt x="26" y="25"/>
                      <a:pt x="26" y="25"/>
                      <a:pt x="26" y="25"/>
                    </a:cubicBezTo>
                    <a:cubicBezTo>
                      <a:pt x="24" y="24"/>
                      <a:pt x="21" y="22"/>
                      <a:pt x="22" y="19"/>
                    </a:cubicBezTo>
                    <a:cubicBezTo>
                      <a:pt x="21" y="20"/>
                      <a:pt x="21" y="16"/>
                      <a:pt x="19" y="18"/>
                    </a:cubicBezTo>
                    <a:cubicBezTo>
                      <a:pt x="19" y="17"/>
                      <a:pt x="19" y="17"/>
                      <a:pt x="19" y="16"/>
                    </a:cubicBezTo>
                    <a:cubicBezTo>
                      <a:pt x="18" y="16"/>
                      <a:pt x="18" y="16"/>
                      <a:pt x="18" y="16"/>
                    </a:cubicBezTo>
                    <a:cubicBezTo>
                      <a:pt x="17" y="15"/>
                      <a:pt x="19" y="15"/>
                      <a:pt x="18" y="13"/>
                    </a:cubicBezTo>
                    <a:cubicBezTo>
                      <a:pt x="17" y="15"/>
                      <a:pt x="17" y="14"/>
                      <a:pt x="15" y="14"/>
                    </a:cubicBezTo>
                    <a:cubicBezTo>
                      <a:pt x="16" y="12"/>
                      <a:pt x="16" y="10"/>
                      <a:pt x="16" y="8"/>
                    </a:cubicBezTo>
                    <a:cubicBezTo>
                      <a:pt x="16" y="8"/>
                      <a:pt x="15" y="8"/>
                      <a:pt x="15" y="9"/>
                    </a:cubicBezTo>
                    <a:cubicBezTo>
                      <a:pt x="15" y="8"/>
                      <a:pt x="14" y="9"/>
                      <a:pt x="14" y="9"/>
                    </a:cubicBezTo>
                    <a:cubicBezTo>
                      <a:pt x="13" y="8"/>
                      <a:pt x="15" y="7"/>
                      <a:pt x="15" y="7"/>
                    </a:cubicBezTo>
                    <a:cubicBezTo>
                      <a:pt x="15" y="5"/>
                      <a:pt x="12" y="6"/>
                      <a:pt x="12" y="4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0" y="4"/>
                      <a:pt x="11" y="4"/>
                      <a:pt x="10" y="2"/>
                    </a:cubicBezTo>
                    <a:cubicBezTo>
                      <a:pt x="4" y="2"/>
                      <a:pt x="6" y="4"/>
                      <a:pt x="5" y="5"/>
                    </a:cubicBezTo>
                    <a:cubicBezTo>
                      <a:pt x="5" y="4"/>
                      <a:pt x="0" y="3"/>
                      <a:pt x="9" y="0"/>
                    </a:cubicBezTo>
                    <a:cubicBezTo>
                      <a:pt x="1" y="1"/>
                      <a:pt x="5" y="2"/>
                      <a:pt x="2" y="2"/>
                    </a:cubicBezTo>
                    <a:cubicBezTo>
                      <a:pt x="3" y="3"/>
                      <a:pt x="3" y="5"/>
                      <a:pt x="3" y="7"/>
                    </a:cubicBezTo>
                    <a:cubicBezTo>
                      <a:pt x="2" y="5"/>
                      <a:pt x="1" y="7"/>
                      <a:pt x="0" y="8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44" name="Freeform 441"/>
              <p:cNvSpPr/>
              <p:nvPr/>
            </p:nvSpPr>
            <p:spPr bwMode="auto">
              <a:xfrm>
                <a:off x="1786" y="2369"/>
                <a:ext cx="3" cy="3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45" name="Freeform 442"/>
              <p:cNvSpPr/>
              <p:nvPr/>
            </p:nvSpPr>
            <p:spPr bwMode="auto">
              <a:xfrm>
                <a:off x="1780" y="238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46" name="Rectangle 443"/>
              <p:cNvSpPr>
                <a:spLocks noChangeArrowheads="1"/>
              </p:cNvSpPr>
              <p:nvPr/>
            </p:nvSpPr>
            <p:spPr bwMode="auto">
              <a:xfrm>
                <a:off x="1810" y="2386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47" name="Freeform 444"/>
              <p:cNvSpPr/>
              <p:nvPr/>
            </p:nvSpPr>
            <p:spPr bwMode="auto">
              <a:xfrm>
                <a:off x="1824" y="2383"/>
                <a:ext cx="3" cy="5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0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0"/>
                      <a:pt x="0" y="1"/>
                      <a:pt x="0" y="2"/>
                    </a:cubicBezTo>
                    <a:cubicBezTo>
                      <a:pt x="0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48" name="Freeform 445"/>
              <p:cNvSpPr/>
              <p:nvPr/>
            </p:nvSpPr>
            <p:spPr bwMode="auto">
              <a:xfrm>
                <a:off x="1838" y="2413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49" name="Freeform 446"/>
              <p:cNvSpPr/>
              <p:nvPr/>
            </p:nvSpPr>
            <p:spPr bwMode="auto">
              <a:xfrm>
                <a:off x="1783" y="2377"/>
                <a:ext cx="0" cy="6"/>
              </a:xfrm>
              <a:custGeom>
                <a:avLst/>
                <a:gdLst>
                  <a:gd name="T0" fmla="*/ 0 h 6"/>
                  <a:gd name="T1" fmla="*/ 3 h 6"/>
                  <a:gd name="T2" fmla="*/ 6 h 6"/>
                  <a:gd name="T3" fmla="*/ 0 h 6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6">
                    <a:moveTo>
                      <a:pt x="0" y="0"/>
                    </a:moveTo>
                    <a:lnTo>
                      <a:pt x="0" y="3"/>
                    </a:lnTo>
                    <a:lnTo>
                      <a:pt x="0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50" name="Freeform 447"/>
              <p:cNvSpPr/>
              <p:nvPr/>
            </p:nvSpPr>
            <p:spPr bwMode="auto">
              <a:xfrm>
                <a:off x="1748" y="2394"/>
                <a:ext cx="41" cy="60"/>
              </a:xfrm>
              <a:custGeom>
                <a:avLst/>
                <a:gdLst>
                  <a:gd name="T0" fmla="*/ 2 w 15"/>
                  <a:gd name="T1" fmla="*/ 20 h 22"/>
                  <a:gd name="T2" fmla="*/ 7 w 15"/>
                  <a:gd name="T3" fmla="*/ 21 h 22"/>
                  <a:gd name="T4" fmla="*/ 8 w 15"/>
                  <a:gd name="T5" fmla="*/ 16 h 22"/>
                  <a:gd name="T6" fmla="*/ 10 w 15"/>
                  <a:gd name="T7" fmla="*/ 19 h 22"/>
                  <a:gd name="T8" fmla="*/ 12 w 15"/>
                  <a:gd name="T9" fmla="*/ 9 h 22"/>
                  <a:gd name="T10" fmla="*/ 13 w 15"/>
                  <a:gd name="T11" fmla="*/ 10 h 22"/>
                  <a:gd name="T12" fmla="*/ 11 w 15"/>
                  <a:gd name="T13" fmla="*/ 5 h 22"/>
                  <a:gd name="T14" fmla="*/ 15 w 15"/>
                  <a:gd name="T15" fmla="*/ 6 h 22"/>
                  <a:gd name="T16" fmla="*/ 15 w 15"/>
                  <a:gd name="T17" fmla="*/ 7 h 22"/>
                  <a:gd name="T18" fmla="*/ 15 w 15"/>
                  <a:gd name="T19" fmla="*/ 2 h 22"/>
                  <a:gd name="T20" fmla="*/ 14 w 15"/>
                  <a:gd name="T21" fmla="*/ 0 h 22"/>
                  <a:gd name="T22" fmla="*/ 12 w 15"/>
                  <a:gd name="T23" fmla="*/ 0 h 22"/>
                  <a:gd name="T24" fmla="*/ 12 w 15"/>
                  <a:gd name="T25" fmla="*/ 4 h 22"/>
                  <a:gd name="T26" fmla="*/ 11 w 15"/>
                  <a:gd name="T27" fmla="*/ 4 h 22"/>
                  <a:gd name="T28" fmla="*/ 11 w 15"/>
                  <a:gd name="T29" fmla="*/ 5 h 22"/>
                  <a:gd name="T30" fmla="*/ 10 w 15"/>
                  <a:gd name="T31" fmla="*/ 5 h 22"/>
                  <a:gd name="T32" fmla="*/ 10 w 15"/>
                  <a:gd name="T33" fmla="*/ 8 h 22"/>
                  <a:gd name="T34" fmla="*/ 10 w 15"/>
                  <a:gd name="T35" fmla="*/ 7 h 22"/>
                  <a:gd name="T36" fmla="*/ 11 w 15"/>
                  <a:gd name="T37" fmla="*/ 9 h 22"/>
                  <a:gd name="T38" fmla="*/ 9 w 15"/>
                  <a:gd name="T39" fmla="*/ 10 h 22"/>
                  <a:gd name="T40" fmla="*/ 10 w 15"/>
                  <a:gd name="T41" fmla="*/ 10 h 22"/>
                  <a:gd name="T42" fmla="*/ 7 w 15"/>
                  <a:gd name="T43" fmla="*/ 14 h 22"/>
                  <a:gd name="T44" fmla="*/ 7 w 15"/>
                  <a:gd name="T45" fmla="*/ 14 h 22"/>
                  <a:gd name="T46" fmla="*/ 8 w 15"/>
                  <a:gd name="T47" fmla="*/ 12 h 22"/>
                  <a:gd name="T48" fmla="*/ 10 w 15"/>
                  <a:gd name="T49" fmla="*/ 14 h 22"/>
                  <a:gd name="T50" fmla="*/ 7 w 15"/>
                  <a:gd name="T51" fmla="*/ 15 h 22"/>
                  <a:gd name="T52" fmla="*/ 5 w 15"/>
                  <a:gd name="T53" fmla="*/ 16 h 22"/>
                  <a:gd name="T54" fmla="*/ 5 w 15"/>
                  <a:gd name="T55" fmla="*/ 16 h 22"/>
                  <a:gd name="T56" fmla="*/ 3 w 15"/>
                  <a:gd name="T57" fmla="*/ 17 h 22"/>
                  <a:gd name="T58" fmla="*/ 4 w 15"/>
                  <a:gd name="T59" fmla="*/ 18 h 22"/>
                  <a:gd name="T60" fmla="*/ 3 w 15"/>
                  <a:gd name="T61" fmla="*/ 19 h 22"/>
                  <a:gd name="T62" fmla="*/ 3 w 15"/>
                  <a:gd name="T63" fmla="*/ 18 h 22"/>
                  <a:gd name="T64" fmla="*/ 0 w 15"/>
                  <a:gd name="T65" fmla="*/ 20 h 22"/>
                  <a:gd name="T66" fmla="*/ 3 w 15"/>
                  <a:gd name="T67" fmla="*/ 19 h 22"/>
                  <a:gd name="T68" fmla="*/ 2 w 15"/>
                  <a:gd name="T69" fmla="*/ 2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5" h="22">
                    <a:moveTo>
                      <a:pt x="2" y="20"/>
                    </a:moveTo>
                    <a:cubicBezTo>
                      <a:pt x="3" y="22"/>
                      <a:pt x="5" y="21"/>
                      <a:pt x="7" y="21"/>
                    </a:cubicBezTo>
                    <a:cubicBezTo>
                      <a:pt x="10" y="18"/>
                      <a:pt x="6" y="18"/>
                      <a:pt x="8" y="16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12" y="16"/>
                      <a:pt x="14" y="12"/>
                      <a:pt x="12" y="9"/>
                    </a:cubicBezTo>
                    <a:cubicBezTo>
                      <a:pt x="13" y="9"/>
                      <a:pt x="13" y="9"/>
                      <a:pt x="13" y="10"/>
                    </a:cubicBezTo>
                    <a:cubicBezTo>
                      <a:pt x="14" y="8"/>
                      <a:pt x="9" y="7"/>
                      <a:pt x="11" y="5"/>
                    </a:cubicBezTo>
                    <a:cubicBezTo>
                      <a:pt x="12" y="8"/>
                      <a:pt x="13" y="5"/>
                      <a:pt x="15" y="6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5" y="5"/>
                      <a:pt x="15" y="3"/>
                      <a:pt x="15" y="2"/>
                    </a:cubicBezTo>
                    <a:cubicBezTo>
                      <a:pt x="15" y="1"/>
                      <a:pt x="13" y="2"/>
                      <a:pt x="14" y="0"/>
                    </a:cubicBezTo>
                    <a:cubicBezTo>
                      <a:pt x="13" y="1"/>
                      <a:pt x="13" y="0"/>
                      <a:pt x="12" y="0"/>
                    </a:cubicBezTo>
                    <a:cubicBezTo>
                      <a:pt x="12" y="2"/>
                      <a:pt x="11" y="2"/>
                      <a:pt x="12" y="4"/>
                    </a:cubicBezTo>
                    <a:cubicBezTo>
                      <a:pt x="11" y="4"/>
                      <a:pt x="12" y="3"/>
                      <a:pt x="11" y="4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6"/>
                      <a:pt x="10" y="4"/>
                      <a:pt x="10" y="5"/>
                    </a:cubicBezTo>
                    <a:cubicBezTo>
                      <a:pt x="10" y="5"/>
                      <a:pt x="11" y="7"/>
                      <a:pt x="10" y="8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8"/>
                      <a:pt x="9" y="9"/>
                      <a:pt x="11" y="9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9" y="12"/>
                      <a:pt x="6" y="11"/>
                      <a:pt x="7" y="14"/>
                    </a:cubicBezTo>
                    <a:cubicBezTo>
                      <a:pt x="7" y="13"/>
                      <a:pt x="7" y="14"/>
                      <a:pt x="7" y="14"/>
                    </a:cubicBezTo>
                    <a:cubicBezTo>
                      <a:pt x="9" y="14"/>
                      <a:pt x="7" y="13"/>
                      <a:pt x="8" y="12"/>
                    </a:cubicBezTo>
                    <a:cubicBezTo>
                      <a:pt x="9" y="13"/>
                      <a:pt x="9" y="15"/>
                      <a:pt x="10" y="14"/>
                    </a:cubicBezTo>
                    <a:cubicBezTo>
                      <a:pt x="8" y="14"/>
                      <a:pt x="9" y="16"/>
                      <a:pt x="7" y="15"/>
                    </a:cubicBezTo>
                    <a:cubicBezTo>
                      <a:pt x="6" y="15"/>
                      <a:pt x="6" y="17"/>
                      <a:pt x="5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5" y="18"/>
                      <a:pt x="4" y="16"/>
                      <a:pt x="3" y="17"/>
                    </a:cubicBezTo>
                    <a:cubicBezTo>
                      <a:pt x="4" y="18"/>
                      <a:pt x="4" y="18"/>
                      <a:pt x="4" y="18"/>
                    </a:cubicBezTo>
                    <a:cubicBezTo>
                      <a:pt x="4" y="19"/>
                      <a:pt x="3" y="19"/>
                      <a:pt x="3" y="19"/>
                    </a:cubicBezTo>
                    <a:cubicBezTo>
                      <a:pt x="3" y="19"/>
                      <a:pt x="3" y="19"/>
                      <a:pt x="3" y="18"/>
                    </a:cubicBezTo>
                    <a:cubicBezTo>
                      <a:pt x="2" y="19"/>
                      <a:pt x="0" y="19"/>
                      <a:pt x="0" y="20"/>
                    </a:cubicBezTo>
                    <a:cubicBezTo>
                      <a:pt x="1" y="20"/>
                      <a:pt x="2" y="19"/>
                      <a:pt x="3" y="19"/>
                    </a:cubicBezTo>
                    <a:cubicBezTo>
                      <a:pt x="3" y="20"/>
                      <a:pt x="3" y="21"/>
                      <a:pt x="2" y="2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51" name="Freeform 448"/>
              <p:cNvSpPr/>
              <p:nvPr/>
            </p:nvSpPr>
            <p:spPr bwMode="auto">
              <a:xfrm>
                <a:off x="1772" y="2413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52" name="Freeform 449"/>
              <p:cNvSpPr/>
              <p:nvPr/>
            </p:nvSpPr>
            <p:spPr bwMode="auto">
              <a:xfrm>
                <a:off x="1707" y="2402"/>
                <a:ext cx="41" cy="46"/>
              </a:xfrm>
              <a:custGeom>
                <a:avLst/>
                <a:gdLst>
                  <a:gd name="T0" fmla="*/ 10 w 15"/>
                  <a:gd name="T1" fmla="*/ 13 h 17"/>
                  <a:gd name="T2" fmla="*/ 11 w 15"/>
                  <a:gd name="T3" fmla="*/ 11 h 17"/>
                  <a:gd name="T4" fmla="*/ 9 w 15"/>
                  <a:gd name="T5" fmla="*/ 14 h 17"/>
                  <a:gd name="T6" fmla="*/ 7 w 15"/>
                  <a:gd name="T7" fmla="*/ 12 h 17"/>
                  <a:gd name="T8" fmla="*/ 9 w 15"/>
                  <a:gd name="T9" fmla="*/ 10 h 17"/>
                  <a:gd name="T10" fmla="*/ 8 w 15"/>
                  <a:gd name="T11" fmla="*/ 9 h 17"/>
                  <a:gd name="T12" fmla="*/ 7 w 15"/>
                  <a:gd name="T13" fmla="*/ 10 h 17"/>
                  <a:gd name="T14" fmla="*/ 4 w 15"/>
                  <a:gd name="T15" fmla="*/ 8 h 17"/>
                  <a:gd name="T16" fmla="*/ 6 w 15"/>
                  <a:gd name="T17" fmla="*/ 9 h 17"/>
                  <a:gd name="T18" fmla="*/ 7 w 15"/>
                  <a:gd name="T19" fmla="*/ 7 h 17"/>
                  <a:gd name="T20" fmla="*/ 0 w 15"/>
                  <a:gd name="T21" fmla="*/ 3 h 17"/>
                  <a:gd name="T22" fmla="*/ 1 w 15"/>
                  <a:gd name="T23" fmla="*/ 4 h 17"/>
                  <a:gd name="T24" fmla="*/ 3 w 15"/>
                  <a:gd name="T25" fmla="*/ 4 h 17"/>
                  <a:gd name="T26" fmla="*/ 3 w 15"/>
                  <a:gd name="T27" fmla="*/ 6 h 17"/>
                  <a:gd name="T28" fmla="*/ 2 w 15"/>
                  <a:gd name="T29" fmla="*/ 5 h 17"/>
                  <a:gd name="T30" fmla="*/ 11 w 15"/>
                  <a:gd name="T31" fmla="*/ 17 h 17"/>
                  <a:gd name="T32" fmla="*/ 9 w 15"/>
                  <a:gd name="T33" fmla="*/ 16 h 17"/>
                  <a:gd name="T34" fmla="*/ 12 w 15"/>
                  <a:gd name="T35" fmla="*/ 15 h 17"/>
                  <a:gd name="T36" fmla="*/ 12 w 15"/>
                  <a:gd name="T37" fmla="*/ 13 h 17"/>
                  <a:gd name="T38" fmla="*/ 12 w 15"/>
                  <a:gd name="T39" fmla="*/ 14 h 17"/>
                  <a:gd name="T40" fmla="*/ 13 w 15"/>
                  <a:gd name="T41" fmla="*/ 12 h 17"/>
                  <a:gd name="T42" fmla="*/ 15 w 15"/>
                  <a:gd name="T43" fmla="*/ 12 h 17"/>
                  <a:gd name="T44" fmla="*/ 12 w 15"/>
                  <a:gd name="T45" fmla="*/ 11 h 17"/>
                  <a:gd name="T46" fmla="*/ 10 w 15"/>
                  <a:gd name="T47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5" h="17">
                    <a:moveTo>
                      <a:pt x="10" y="13"/>
                    </a:moveTo>
                    <a:cubicBezTo>
                      <a:pt x="10" y="12"/>
                      <a:pt x="11" y="12"/>
                      <a:pt x="11" y="11"/>
                    </a:cubicBezTo>
                    <a:cubicBezTo>
                      <a:pt x="9" y="11"/>
                      <a:pt x="10" y="13"/>
                      <a:pt x="9" y="14"/>
                    </a:cubicBezTo>
                    <a:cubicBezTo>
                      <a:pt x="9" y="13"/>
                      <a:pt x="7" y="13"/>
                      <a:pt x="7" y="12"/>
                    </a:cubicBezTo>
                    <a:cubicBezTo>
                      <a:pt x="8" y="12"/>
                      <a:pt x="9" y="11"/>
                      <a:pt x="9" y="10"/>
                    </a:cubicBezTo>
                    <a:cubicBezTo>
                      <a:pt x="8" y="11"/>
                      <a:pt x="8" y="9"/>
                      <a:pt x="8" y="9"/>
                    </a:cubicBezTo>
                    <a:cubicBezTo>
                      <a:pt x="8" y="11"/>
                      <a:pt x="7" y="8"/>
                      <a:pt x="7" y="10"/>
                    </a:cubicBezTo>
                    <a:cubicBezTo>
                      <a:pt x="6" y="10"/>
                      <a:pt x="4" y="9"/>
                      <a:pt x="4" y="8"/>
                    </a:cubicBezTo>
                    <a:cubicBezTo>
                      <a:pt x="5" y="8"/>
                      <a:pt x="5" y="8"/>
                      <a:pt x="6" y="9"/>
                    </a:cubicBezTo>
                    <a:cubicBezTo>
                      <a:pt x="7" y="8"/>
                      <a:pt x="6" y="8"/>
                      <a:pt x="7" y="7"/>
                    </a:cubicBezTo>
                    <a:cubicBezTo>
                      <a:pt x="4" y="6"/>
                      <a:pt x="3" y="0"/>
                      <a:pt x="0" y="3"/>
                    </a:cubicBezTo>
                    <a:cubicBezTo>
                      <a:pt x="0" y="3"/>
                      <a:pt x="1" y="4"/>
                      <a:pt x="1" y="4"/>
                    </a:cubicBezTo>
                    <a:cubicBezTo>
                      <a:pt x="1" y="2"/>
                      <a:pt x="3" y="4"/>
                      <a:pt x="3" y="4"/>
                    </a:cubicBezTo>
                    <a:cubicBezTo>
                      <a:pt x="3" y="5"/>
                      <a:pt x="5" y="6"/>
                      <a:pt x="3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9"/>
                      <a:pt x="6" y="16"/>
                      <a:pt x="11" y="17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10" y="15"/>
                      <a:pt x="11" y="16"/>
                      <a:pt x="12" y="15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4"/>
                      <a:pt x="13" y="13"/>
                      <a:pt x="12" y="14"/>
                    </a:cubicBezTo>
                    <a:cubicBezTo>
                      <a:pt x="13" y="14"/>
                      <a:pt x="13" y="13"/>
                      <a:pt x="13" y="12"/>
                    </a:cubicBezTo>
                    <a:cubicBezTo>
                      <a:pt x="14" y="12"/>
                      <a:pt x="14" y="13"/>
                      <a:pt x="15" y="12"/>
                    </a:cubicBezTo>
                    <a:cubicBezTo>
                      <a:pt x="14" y="10"/>
                      <a:pt x="14" y="13"/>
                      <a:pt x="12" y="11"/>
                    </a:cubicBezTo>
                    <a:lnTo>
                      <a:pt x="10" y="13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53" name="Freeform 450"/>
              <p:cNvSpPr/>
              <p:nvPr/>
            </p:nvSpPr>
            <p:spPr bwMode="auto">
              <a:xfrm>
                <a:off x="1745" y="2440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3 h 3"/>
                  <a:gd name="T4" fmla="*/ 3 w 3"/>
                  <a:gd name="T5" fmla="*/ 0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0" y="3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54" name="Freeform 451"/>
              <p:cNvSpPr/>
              <p:nvPr/>
            </p:nvSpPr>
            <p:spPr bwMode="auto">
              <a:xfrm>
                <a:off x="1740" y="2445"/>
                <a:ext cx="2" cy="6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1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55" name="Freeform 452"/>
              <p:cNvSpPr/>
              <p:nvPr/>
            </p:nvSpPr>
            <p:spPr bwMode="auto">
              <a:xfrm>
                <a:off x="1723" y="2413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56" name="Freeform 453"/>
              <p:cNvSpPr/>
              <p:nvPr/>
            </p:nvSpPr>
            <p:spPr bwMode="auto">
              <a:xfrm>
                <a:off x="1704" y="2391"/>
                <a:ext cx="14" cy="19"/>
              </a:xfrm>
              <a:custGeom>
                <a:avLst/>
                <a:gdLst>
                  <a:gd name="T0" fmla="*/ 0 w 5"/>
                  <a:gd name="T1" fmla="*/ 0 h 7"/>
                  <a:gd name="T2" fmla="*/ 1 w 5"/>
                  <a:gd name="T3" fmla="*/ 6 h 7"/>
                  <a:gd name="T4" fmla="*/ 5 w 5"/>
                  <a:gd name="T5" fmla="*/ 5 h 7"/>
                  <a:gd name="T6" fmla="*/ 2 w 5"/>
                  <a:gd name="T7" fmla="*/ 3 h 7"/>
                  <a:gd name="T8" fmla="*/ 2 w 5"/>
                  <a:gd name="T9" fmla="*/ 0 h 7"/>
                  <a:gd name="T10" fmla="*/ 0 w 5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7">
                    <a:moveTo>
                      <a:pt x="0" y="0"/>
                    </a:moveTo>
                    <a:cubicBezTo>
                      <a:pt x="1" y="2"/>
                      <a:pt x="2" y="3"/>
                      <a:pt x="1" y="6"/>
                    </a:cubicBezTo>
                    <a:cubicBezTo>
                      <a:pt x="3" y="7"/>
                      <a:pt x="4" y="5"/>
                      <a:pt x="5" y="5"/>
                    </a:cubicBezTo>
                    <a:cubicBezTo>
                      <a:pt x="5" y="4"/>
                      <a:pt x="3" y="4"/>
                      <a:pt x="2" y="3"/>
                    </a:cubicBezTo>
                    <a:cubicBezTo>
                      <a:pt x="3" y="3"/>
                      <a:pt x="2" y="1"/>
                      <a:pt x="2" y="0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57" name="Freeform 454"/>
              <p:cNvSpPr/>
              <p:nvPr/>
            </p:nvSpPr>
            <p:spPr bwMode="auto">
              <a:xfrm>
                <a:off x="1628" y="2358"/>
                <a:ext cx="95" cy="93"/>
              </a:xfrm>
              <a:custGeom>
                <a:avLst/>
                <a:gdLst>
                  <a:gd name="T0" fmla="*/ 31 w 35"/>
                  <a:gd name="T1" fmla="*/ 4 h 34"/>
                  <a:gd name="T2" fmla="*/ 26 w 35"/>
                  <a:gd name="T3" fmla="*/ 5 h 34"/>
                  <a:gd name="T4" fmla="*/ 27 w 35"/>
                  <a:gd name="T5" fmla="*/ 4 h 34"/>
                  <a:gd name="T6" fmla="*/ 24 w 35"/>
                  <a:gd name="T7" fmla="*/ 5 h 34"/>
                  <a:gd name="T8" fmla="*/ 25 w 35"/>
                  <a:gd name="T9" fmla="*/ 5 h 34"/>
                  <a:gd name="T10" fmla="*/ 23 w 35"/>
                  <a:gd name="T11" fmla="*/ 10 h 34"/>
                  <a:gd name="T12" fmla="*/ 24 w 35"/>
                  <a:gd name="T13" fmla="*/ 11 h 34"/>
                  <a:gd name="T14" fmla="*/ 20 w 35"/>
                  <a:gd name="T15" fmla="*/ 13 h 34"/>
                  <a:gd name="T16" fmla="*/ 23 w 35"/>
                  <a:gd name="T17" fmla="*/ 14 h 34"/>
                  <a:gd name="T18" fmla="*/ 20 w 35"/>
                  <a:gd name="T19" fmla="*/ 18 h 34"/>
                  <a:gd name="T20" fmla="*/ 20 w 35"/>
                  <a:gd name="T21" fmla="*/ 17 h 34"/>
                  <a:gd name="T22" fmla="*/ 19 w 35"/>
                  <a:gd name="T23" fmla="*/ 20 h 34"/>
                  <a:gd name="T24" fmla="*/ 17 w 35"/>
                  <a:gd name="T25" fmla="*/ 19 h 34"/>
                  <a:gd name="T26" fmla="*/ 15 w 35"/>
                  <a:gd name="T27" fmla="*/ 22 h 34"/>
                  <a:gd name="T28" fmla="*/ 15 w 35"/>
                  <a:gd name="T29" fmla="*/ 21 h 34"/>
                  <a:gd name="T30" fmla="*/ 11 w 35"/>
                  <a:gd name="T31" fmla="*/ 28 h 34"/>
                  <a:gd name="T32" fmla="*/ 9 w 35"/>
                  <a:gd name="T33" fmla="*/ 27 h 34"/>
                  <a:gd name="T34" fmla="*/ 12 w 35"/>
                  <a:gd name="T35" fmla="*/ 30 h 34"/>
                  <a:gd name="T36" fmla="*/ 9 w 35"/>
                  <a:gd name="T37" fmla="*/ 31 h 34"/>
                  <a:gd name="T38" fmla="*/ 8 w 35"/>
                  <a:gd name="T39" fmla="*/ 29 h 34"/>
                  <a:gd name="T40" fmla="*/ 7 w 35"/>
                  <a:gd name="T41" fmla="*/ 30 h 34"/>
                  <a:gd name="T42" fmla="*/ 6 w 35"/>
                  <a:gd name="T43" fmla="*/ 29 h 34"/>
                  <a:gd name="T44" fmla="*/ 3 w 35"/>
                  <a:gd name="T45" fmla="*/ 32 h 34"/>
                  <a:gd name="T46" fmla="*/ 1 w 35"/>
                  <a:gd name="T47" fmla="*/ 31 h 34"/>
                  <a:gd name="T48" fmla="*/ 2 w 35"/>
                  <a:gd name="T49" fmla="*/ 34 h 34"/>
                  <a:gd name="T50" fmla="*/ 14 w 35"/>
                  <a:gd name="T51" fmla="*/ 30 h 34"/>
                  <a:gd name="T52" fmla="*/ 15 w 35"/>
                  <a:gd name="T53" fmla="*/ 26 h 34"/>
                  <a:gd name="T54" fmla="*/ 17 w 35"/>
                  <a:gd name="T55" fmla="*/ 27 h 34"/>
                  <a:gd name="T56" fmla="*/ 15 w 35"/>
                  <a:gd name="T57" fmla="*/ 26 h 34"/>
                  <a:gd name="T58" fmla="*/ 18 w 35"/>
                  <a:gd name="T59" fmla="*/ 26 h 34"/>
                  <a:gd name="T60" fmla="*/ 17 w 35"/>
                  <a:gd name="T61" fmla="*/ 24 h 34"/>
                  <a:gd name="T62" fmla="*/ 20 w 35"/>
                  <a:gd name="T63" fmla="*/ 24 h 34"/>
                  <a:gd name="T64" fmla="*/ 28 w 35"/>
                  <a:gd name="T65" fmla="*/ 8 h 34"/>
                  <a:gd name="T66" fmla="*/ 27 w 35"/>
                  <a:gd name="T67" fmla="*/ 7 h 34"/>
                  <a:gd name="T68" fmla="*/ 30 w 35"/>
                  <a:gd name="T69" fmla="*/ 5 h 34"/>
                  <a:gd name="T70" fmla="*/ 30 w 35"/>
                  <a:gd name="T71" fmla="*/ 8 h 34"/>
                  <a:gd name="T72" fmla="*/ 32 w 35"/>
                  <a:gd name="T73" fmla="*/ 9 h 34"/>
                  <a:gd name="T74" fmla="*/ 29 w 35"/>
                  <a:gd name="T75" fmla="*/ 9 h 34"/>
                  <a:gd name="T76" fmla="*/ 29 w 35"/>
                  <a:gd name="T77" fmla="*/ 11 h 34"/>
                  <a:gd name="T78" fmla="*/ 30 w 35"/>
                  <a:gd name="T79" fmla="*/ 10 h 34"/>
                  <a:gd name="T80" fmla="*/ 30 w 35"/>
                  <a:gd name="T81" fmla="*/ 12 h 34"/>
                  <a:gd name="T82" fmla="*/ 33 w 35"/>
                  <a:gd name="T83" fmla="*/ 10 h 34"/>
                  <a:gd name="T84" fmla="*/ 33 w 35"/>
                  <a:gd name="T85" fmla="*/ 3 h 34"/>
                  <a:gd name="T86" fmla="*/ 33 w 35"/>
                  <a:gd name="T87" fmla="*/ 3 h 34"/>
                  <a:gd name="T88" fmla="*/ 33 w 35"/>
                  <a:gd name="T89" fmla="*/ 3 h 34"/>
                  <a:gd name="T90" fmla="*/ 33 w 35"/>
                  <a:gd name="T91" fmla="*/ 3 h 34"/>
                  <a:gd name="T92" fmla="*/ 33 w 35"/>
                  <a:gd name="T93" fmla="*/ 3 h 34"/>
                  <a:gd name="T94" fmla="*/ 33 w 35"/>
                  <a:gd name="T95" fmla="*/ 3 h 34"/>
                  <a:gd name="T96" fmla="*/ 27 w 35"/>
                  <a:gd name="T97" fmla="*/ 2 h 34"/>
                  <a:gd name="T98" fmla="*/ 27 w 35"/>
                  <a:gd name="T99" fmla="*/ 2 h 34"/>
                  <a:gd name="T100" fmla="*/ 27 w 35"/>
                  <a:gd name="T101" fmla="*/ 2 h 34"/>
                  <a:gd name="T102" fmla="*/ 27 w 35"/>
                  <a:gd name="T103" fmla="*/ 2 h 34"/>
                  <a:gd name="T104" fmla="*/ 27 w 35"/>
                  <a:gd name="T105" fmla="*/ 2 h 34"/>
                  <a:gd name="T106" fmla="*/ 27 w 35"/>
                  <a:gd name="T107" fmla="*/ 2 h 34"/>
                  <a:gd name="T108" fmla="*/ 27 w 35"/>
                  <a:gd name="T109" fmla="*/ 3 h 34"/>
                  <a:gd name="T110" fmla="*/ 32 w 35"/>
                  <a:gd name="T111" fmla="*/ 4 h 34"/>
                  <a:gd name="T112" fmla="*/ 31 w 35"/>
                  <a:gd name="T113" fmla="*/ 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35" h="34">
                    <a:moveTo>
                      <a:pt x="31" y="4"/>
                    </a:moveTo>
                    <a:cubicBezTo>
                      <a:pt x="24" y="2"/>
                      <a:pt x="29" y="6"/>
                      <a:pt x="26" y="5"/>
                    </a:cubicBezTo>
                    <a:cubicBezTo>
                      <a:pt x="26" y="5"/>
                      <a:pt x="26" y="4"/>
                      <a:pt x="27" y="4"/>
                    </a:cubicBezTo>
                    <a:cubicBezTo>
                      <a:pt x="25" y="3"/>
                      <a:pt x="26" y="5"/>
                      <a:pt x="24" y="5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3" y="7"/>
                      <a:pt x="25" y="7"/>
                      <a:pt x="23" y="10"/>
                    </a:cubicBezTo>
                    <a:cubicBezTo>
                      <a:pt x="23" y="11"/>
                      <a:pt x="22" y="11"/>
                      <a:pt x="24" y="11"/>
                    </a:cubicBezTo>
                    <a:cubicBezTo>
                      <a:pt x="21" y="12"/>
                      <a:pt x="22" y="12"/>
                      <a:pt x="20" y="13"/>
                    </a:cubicBezTo>
                    <a:cubicBezTo>
                      <a:pt x="20" y="13"/>
                      <a:pt x="22" y="13"/>
                      <a:pt x="23" y="14"/>
                    </a:cubicBezTo>
                    <a:cubicBezTo>
                      <a:pt x="20" y="16"/>
                      <a:pt x="22" y="17"/>
                      <a:pt x="20" y="18"/>
                    </a:cubicBezTo>
                    <a:cubicBezTo>
                      <a:pt x="20" y="18"/>
                      <a:pt x="19" y="18"/>
                      <a:pt x="20" y="17"/>
                    </a:cubicBezTo>
                    <a:cubicBezTo>
                      <a:pt x="18" y="16"/>
                      <a:pt x="19" y="19"/>
                      <a:pt x="19" y="20"/>
                    </a:cubicBezTo>
                    <a:cubicBezTo>
                      <a:pt x="17" y="19"/>
                      <a:pt x="17" y="19"/>
                      <a:pt x="17" y="19"/>
                    </a:cubicBezTo>
                    <a:cubicBezTo>
                      <a:pt x="17" y="20"/>
                      <a:pt x="17" y="22"/>
                      <a:pt x="15" y="22"/>
                    </a:cubicBezTo>
                    <a:cubicBezTo>
                      <a:pt x="15" y="21"/>
                      <a:pt x="15" y="21"/>
                      <a:pt x="15" y="21"/>
                    </a:cubicBezTo>
                    <a:cubicBezTo>
                      <a:pt x="14" y="24"/>
                      <a:pt x="12" y="26"/>
                      <a:pt x="11" y="28"/>
                    </a:cubicBezTo>
                    <a:cubicBezTo>
                      <a:pt x="9" y="27"/>
                      <a:pt x="9" y="27"/>
                      <a:pt x="9" y="27"/>
                    </a:cubicBezTo>
                    <a:cubicBezTo>
                      <a:pt x="8" y="30"/>
                      <a:pt x="12" y="27"/>
                      <a:pt x="12" y="30"/>
                    </a:cubicBezTo>
                    <a:cubicBezTo>
                      <a:pt x="10" y="27"/>
                      <a:pt x="11" y="31"/>
                      <a:pt x="9" y="31"/>
                    </a:cubicBezTo>
                    <a:cubicBezTo>
                      <a:pt x="7" y="30"/>
                      <a:pt x="10" y="30"/>
                      <a:pt x="8" y="29"/>
                    </a:cubicBezTo>
                    <a:cubicBezTo>
                      <a:pt x="9" y="30"/>
                      <a:pt x="8" y="30"/>
                      <a:pt x="7" y="30"/>
                    </a:cubicBezTo>
                    <a:cubicBezTo>
                      <a:pt x="7" y="29"/>
                      <a:pt x="6" y="30"/>
                      <a:pt x="6" y="29"/>
                    </a:cubicBezTo>
                    <a:cubicBezTo>
                      <a:pt x="5" y="30"/>
                      <a:pt x="4" y="31"/>
                      <a:pt x="3" y="32"/>
                    </a:cubicBezTo>
                    <a:cubicBezTo>
                      <a:pt x="3" y="31"/>
                      <a:pt x="2" y="31"/>
                      <a:pt x="1" y="31"/>
                    </a:cubicBezTo>
                    <a:cubicBezTo>
                      <a:pt x="3" y="31"/>
                      <a:pt x="0" y="33"/>
                      <a:pt x="2" y="34"/>
                    </a:cubicBezTo>
                    <a:cubicBezTo>
                      <a:pt x="6" y="34"/>
                      <a:pt x="11" y="32"/>
                      <a:pt x="14" y="30"/>
                    </a:cubicBezTo>
                    <a:cubicBezTo>
                      <a:pt x="13" y="28"/>
                      <a:pt x="16" y="28"/>
                      <a:pt x="15" y="26"/>
                    </a:cubicBezTo>
                    <a:cubicBezTo>
                      <a:pt x="17" y="27"/>
                      <a:pt x="17" y="27"/>
                      <a:pt x="17" y="27"/>
                    </a:cubicBezTo>
                    <a:cubicBezTo>
                      <a:pt x="18" y="25"/>
                      <a:pt x="16" y="27"/>
                      <a:pt x="15" y="26"/>
                    </a:cubicBezTo>
                    <a:cubicBezTo>
                      <a:pt x="16" y="25"/>
                      <a:pt x="17" y="25"/>
                      <a:pt x="18" y="26"/>
                    </a:cubicBezTo>
                    <a:cubicBezTo>
                      <a:pt x="19" y="24"/>
                      <a:pt x="17" y="25"/>
                      <a:pt x="17" y="24"/>
                    </a:cubicBezTo>
                    <a:cubicBezTo>
                      <a:pt x="20" y="24"/>
                      <a:pt x="20" y="24"/>
                      <a:pt x="20" y="24"/>
                    </a:cubicBezTo>
                    <a:cubicBezTo>
                      <a:pt x="22" y="19"/>
                      <a:pt x="23" y="11"/>
                      <a:pt x="28" y="8"/>
                    </a:cubicBezTo>
                    <a:cubicBezTo>
                      <a:pt x="27" y="7"/>
                      <a:pt x="27" y="7"/>
                      <a:pt x="27" y="7"/>
                    </a:cubicBezTo>
                    <a:cubicBezTo>
                      <a:pt x="29" y="7"/>
                      <a:pt x="26" y="4"/>
                      <a:pt x="30" y="5"/>
                    </a:cubicBezTo>
                    <a:cubicBezTo>
                      <a:pt x="31" y="6"/>
                      <a:pt x="32" y="7"/>
                      <a:pt x="30" y="8"/>
                    </a:cubicBezTo>
                    <a:cubicBezTo>
                      <a:pt x="32" y="9"/>
                      <a:pt x="32" y="9"/>
                      <a:pt x="32" y="9"/>
                    </a:cubicBezTo>
                    <a:cubicBezTo>
                      <a:pt x="31" y="8"/>
                      <a:pt x="30" y="10"/>
                      <a:pt x="29" y="9"/>
                    </a:cubicBezTo>
                    <a:cubicBezTo>
                      <a:pt x="29" y="10"/>
                      <a:pt x="29" y="11"/>
                      <a:pt x="29" y="11"/>
                    </a:cubicBezTo>
                    <a:cubicBezTo>
                      <a:pt x="30" y="10"/>
                      <a:pt x="30" y="10"/>
                      <a:pt x="30" y="10"/>
                    </a:cubicBezTo>
                    <a:cubicBezTo>
                      <a:pt x="31" y="11"/>
                      <a:pt x="31" y="12"/>
                      <a:pt x="30" y="12"/>
                    </a:cubicBezTo>
                    <a:cubicBezTo>
                      <a:pt x="31" y="14"/>
                      <a:pt x="32" y="11"/>
                      <a:pt x="33" y="10"/>
                    </a:cubicBezTo>
                    <a:cubicBezTo>
                      <a:pt x="30" y="8"/>
                      <a:pt x="35" y="6"/>
                      <a:pt x="33" y="3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20" y="0"/>
                      <a:pt x="29" y="2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3"/>
                      <a:pt x="27" y="3"/>
                      <a:pt x="27" y="3"/>
                    </a:cubicBezTo>
                    <a:cubicBezTo>
                      <a:pt x="29" y="3"/>
                      <a:pt x="24" y="1"/>
                      <a:pt x="32" y="4"/>
                    </a:cubicBezTo>
                    <a:lnTo>
                      <a:pt x="31" y="4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58" name="Freeform 455"/>
              <p:cNvSpPr/>
              <p:nvPr/>
            </p:nvSpPr>
            <p:spPr bwMode="auto">
              <a:xfrm>
                <a:off x="1704" y="2383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59" name="Freeform 456"/>
              <p:cNvSpPr/>
              <p:nvPr/>
            </p:nvSpPr>
            <p:spPr bwMode="auto">
              <a:xfrm>
                <a:off x="1628" y="2443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60" name="Rectangle 457"/>
              <p:cNvSpPr>
                <a:spLocks noChangeArrowheads="1"/>
              </p:cNvSpPr>
              <p:nvPr/>
            </p:nvSpPr>
            <p:spPr bwMode="auto">
              <a:xfrm>
                <a:off x="1710" y="2391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61" name="Freeform 458"/>
              <p:cNvSpPr/>
              <p:nvPr/>
            </p:nvSpPr>
            <p:spPr bwMode="auto">
              <a:xfrm>
                <a:off x="1718" y="2391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62" name="Freeform 459"/>
              <p:cNvSpPr/>
              <p:nvPr/>
            </p:nvSpPr>
            <p:spPr bwMode="auto">
              <a:xfrm>
                <a:off x="1614" y="2429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3 h 3"/>
                  <a:gd name="T4" fmla="*/ 3 w 3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0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63" name="Freeform 460"/>
              <p:cNvSpPr/>
              <p:nvPr/>
            </p:nvSpPr>
            <p:spPr bwMode="auto">
              <a:xfrm>
                <a:off x="1606" y="237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64" name="Freeform 461"/>
              <p:cNvSpPr/>
              <p:nvPr/>
            </p:nvSpPr>
            <p:spPr bwMode="auto">
              <a:xfrm>
                <a:off x="1495" y="2337"/>
                <a:ext cx="130" cy="111"/>
              </a:xfrm>
              <a:custGeom>
                <a:avLst/>
                <a:gdLst>
                  <a:gd name="T0" fmla="*/ 3 w 48"/>
                  <a:gd name="T1" fmla="*/ 28 h 41"/>
                  <a:gd name="T2" fmla="*/ 0 w 48"/>
                  <a:gd name="T3" fmla="*/ 28 h 41"/>
                  <a:gd name="T4" fmla="*/ 2 w 48"/>
                  <a:gd name="T5" fmla="*/ 32 h 41"/>
                  <a:gd name="T6" fmla="*/ 7 w 48"/>
                  <a:gd name="T7" fmla="*/ 34 h 41"/>
                  <a:gd name="T8" fmla="*/ 19 w 48"/>
                  <a:gd name="T9" fmla="*/ 30 h 41"/>
                  <a:gd name="T10" fmla="*/ 24 w 48"/>
                  <a:gd name="T11" fmla="*/ 26 h 41"/>
                  <a:gd name="T12" fmla="*/ 28 w 48"/>
                  <a:gd name="T13" fmla="*/ 17 h 41"/>
                  <a:gd name="T14" fmla="*/ 29 w 48"/>
                  <a:gd name="T15" fmla="*/ 16 h 41"/>
                  <a:gd name="T16" fmla="*/ 32 w 48"/>
                  <a:gd name="T17" fmla="*/ 12 h 41"/>
                  <a:gd name="T18" fmla="*/ 30 w 48"/>
                  <a:gd name="T19" fmla="*/ 9 h 41"/>
                  <a:gd name="T20" fmla="*/ 33 w 48"/>
                  <a:gd name="T21" fmla="*/ 3 h 41"/>
                  <a:gd name="T22" fmla="*/ 30 w 48"/>
                  <a:gd name="T23" fmla="*/ 4 h 41"/>
                  <a:gd name="T24" fmla="*/ 30 w 48"/>
                  <a:gd name="T25" fmla="*/ 5 h 41"/>
                  <a:gd name="T26" fmla="*/ 32 w 48"/>
                  <a:gd name="T27" fmla="*/ 9 h 41"/>
                  <a:gd name="T28" fmla="*/ 35 w 48"/>
                  <a:gd name="T29" fmla="*/ 6 h 41"/>
                  <a:gd name="T30" fmla="*/ 37 w 48"/>
                  <a:gd name="T31" fmla="*/ 12 h 41"/>
                  <a:gd name="T32" fmla="*/ 37 w 48"/>
                  <a:gd name="T33" fmla="*/ 18 h 41"/>
                  <a:gd name="T34" fmla="*/ 38 w 48"/>
                  <a:gd name="T35" fmla="*/ 23 h 41"/>
                  <a:gd name="T36" fmla="*/ 40 w 48"/>
                  <a:gd name="T37" fmla="*/ 26 h 41"/>
                  <a:gd name="T38" fmla="*/ 39 w 48"/>
                  <a:gd name="T39" fmla="*/ 28 h 41"/>
                  <a:gd name="T40" fmla="*/ 40 w 48"/>
                  <a:gd name="T41" fmla="*/ 31 h 41"/>
                  <a:gd name="T42" fmla="*/ 48 w 48"/>
                  <a:gd name="T43" fmla="*/ 39 h 41"/>
                  <a:gd name="T44" fmla="*/ 43 w 48"/>
                  <a:gd name="T45" fmla="*/ 36 h 41"/>
                  <a:gd name="T46" fmla="*/ 42 w 48"/>
                  <a:gd name="T47" fmla="*/ 36 h 41"/>
                  <a:gd name="T48" fmla="*/ 44 w 48"/>
                  <a:gd name="T49" fmla="*/ 33 h 41"/>
                  <a:gd name="T50" fmla="*/ 44 w 48"/>
                  <a:gd name="T51" fmla="*/ 31 h 41"/>
                  <a:gd name="T52" fmla="*/ 42 w 48"/>
                  <a:gd name="T53" fmla="*/ 28 h 41"/>
                  <a:gd name="T54" fmla="*/ 42 w 48"/>
                  <a:gd name="T55" fmla="*/ 24 h 41"/>
                  <a:gd name="T56" fmla="*/ 42 w 48"/>
                  <a:gd name="T57" fmla="*/ 19 h 41"/>
                  <a:gd name="T58" fmla="*/ 40 w 48"/>
                  <a:gd name="T59" fmla="*/ 14 h 41"/>
                  <a:gd name="T60" fmla="*/ 40 w 48"/>
                  <a:gd name="T61" fmla="*/ 14 h 41"/>
                  <a:gd name="T62" fmla="*/ 40 w 48"/>
                  <a:gd name="T63" fmla="*/ 12 h 41"/>
                  <a:gd name="T64" fmla="*/ 39 w 48"/>
                  <a:gd name="T65" fmla="*/ 8 h 41"/>
                  <a:gd name="T66" fmla="*/ 36 w 48"/>
                  <a:gd name="T67" fmla="*/ 5 h 41"/>
                  <a:gd name="T68" fmla="*/ 35 w 48"/>
                  <a:gd name="T69" fmla="*/ 2 h 41"/>
                  <a:gd name="T70" fmla="*/ 33 w 48"/>
                  <a:gd name="T71" fmla="*/ 1 h 41"/>
                  <a:gd name="T72" fmla="*/ 33 w 48"/>
                  <a:gd name="T73" fmla="*/ 1 h 41"/>
                  <a:gd name="T74" fmla="*/ 33 w 48"/>
                  <a:gd name="T75" fmla="*/ 1 h 41"/>
                  <a:gd name="T76" fmla="*/ 28 w 48"/>
                  <a:gd name="T77" fmla="*/ 4 h 41"/>
                  <a:gd name="T78" fmla="*/ 28 w 48"/>
                  <a:gd name="T79" fmla="*/ 5 h 41"/>
                  <a:gd name="T80" fmla="*/ 29 w 48"/>
                  <a:gd name="T81" fmla="*/ 5 h 41"/>
                  <a:gd name="T82" fmla="*/ 28 w 48"/>
                  <a:gd name="T83" fmla="*/ 7 h 41"/>
                  <a:gd name="T84" fmla="*/ 29 w 48"/>
                  <a:gd name="T85" fmla="*/ 9 h 41"/>
                  <a:gd name="T86" fmla="*/ 27 w 48"/>
                  <a:gd name="T87" fmla="*/ 15 h 41"/>
                  <a:gd name="T88" fmla="*/ 23 w 48"/>
                  <a:gd name="T89" fmla="*/ 22 h 41"/>
                  <a:gd name="T90" fmla="*/ 21 w 48"/>
                  <a:gd name="T91" fmla="*/ 23 h 41"/>
                  <a:gd name="T92" fmla="*/ 15 w 48"/>
                  <a:gd name="T93" fmla="*/ 30 h 41"/>
                  <a:gd name="T94" fmla="*/ 19 w 48"/>
                  <a:gd name="T95" fmla="*/ 29 h 41"/>
                  <a:gd name="T96" fmla="*/ 14 w 48"/>
                  <a:gd name="T97" fmla="*/ 29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48" h="41">
                    <a:moveTo>
                      <a:pt x="7" y="29"/>
                    </a:moveTo>
                    <a:cubicBezTo>
                      <a:pt x="6" y="29"/>
                      <a:pt x="4" y="29"/>
                      <a:pt x="3" y="28"/>
                    </a:cubicBezTo>
                    <a:cubicBezTo>
                      <a:pt x="3" y="28"/>
                      <a:pt x="3" y="28"/>
                      <a:pt x="3" y="28"/>
                    </a:cubicBezTo>
                    <a:cubicBezTo>
                      <a:pt x="3" y="28"/>
                      <a:pt x="0" y="26"/>
                      <a:pt x="0" y="28"/>
                    </a:cubicBezTo>
                    <a:cubicBezTo>
                      <a:pt x="1" y="28"/>
                      <a:pt x="1" y="28"/>
                      <a:pt x="1" y="28"/>
                    </a:cubicBezTo>
                    <a:cubicBezTo>
                      <a:pt x="3" y="29"/>
                      <a:pt x="0" y="30"/>
                      <a:pt x="2" y="32"/>
                    </a:cubicBezTo>
                    <a:cubicBezTo>
                      <a:pt x="4" y="33"/>
                      <a:pt x="6" y="32"/>
                      <a:pt x="7" y="33"/>
                    </a:cubicBezTo>
                    <a:cubicBezTo>
                      <a:pt x="8" y="33"/>
                      <a:pt x="8" y="33"/>
                      <a:pt x="7" y="34"/>
                    </a:cubicBezTo>
                    <a:cubicBezTo>
                      <a:pt x="10" y="34"/>
                      <a:pt x="10" y="32"/>
                      <a:pt x="11" y="32"/>
                    </a:cubicBezTo>
                    <a:cubicBezTo>
                      <a:pt x="13" y="37"/>
                      <a:pt x="15" y="29"/>
                      <a:pt x="19" y="30"/>
                    </a:cubicBezTo>
                    <a:cubicBezTo>
                      <a:pt x="20" y="29"/>
                      <a:pt x="22" y="28"/>
                      <a:pt x="22" y="26"/>
                    </a:cubicBezTo>
                    <a:cubicBezTo>
                      <a:pt x="22" y="27"/>
                      <a:pt x="23" y="24"/>
                      <a:pt x="24" y="26"/>
                    </a:cubicBezTo>
                    <a:cubicBezTo>
                      <a:pt x="22" y="23"/>
                      <a:pt x="29" y="22"/>
                      <a:pt x="26" y="20"/>
                    </a:cubicBezTo>
                    <a:cubicBezTo>
                      <a:pt x="28" y="18"/>
                      <a:pt x="25" y="19"/>
                      <a:pt x="28" y="17"/>
                    </a:cubicBezTo>
                    <a:cubicBezTo>
                      <a:pt x="28" y="18"/>
                      <a:pt x="28" y="18"/>
                      <a:pt x="28" y="18"/>
                    </a:cubicBezTo>
                    <a:cubicBezTo>
                      <a:pt x="29" y="18"/>
                      <a:pt x="27" y="16"/>
                      <a:pt x="29" y="16"/>
                    </a:cubicBezTo>
                    <a:cubicBezTo>
                      <a:pt x="31" y="14"/>
                      <a:pt x="29" y="15"/>
                      <a:pt x="28" y="13"/>
                    </a:cubicBezTo>
                    <a:cubicBezTo>
                      <a:pt x="30" y="12"/>
                      <a:pt x="30" y="12"/>
                      <a:pt x="32" y="12"/>
                    </a:cubicBezTo>
                    <a:cubicBezTo>
                      <a:pt x="30" y="11"/>
                      <a:pt x="32" y="10"/>
                      <a:pt x="31" y="8"/>
                    </a:cubicBezTo>
                    <a:cubicBezTo>
                      <a:pt x="31" y="9"/>
                      <a:pt x="30" y="10"/>
                      <a:pt x="30" y="9"/>
                    </a:cubicBezTo>
                    <a:cubicBezTo>
                      <a:pt x="33" y="5"/>
                      <a:pt x="25" y="9"/>
                      <a:pt x="33" y="1"/>
                    </a:cubicBezTo>
                    <a:cubicBezTo>
                      <a:pt x="33" y="2"/>
                      <a:pt x="33" y="2"/>
                      <a:pt x="33" y="3"/>
                    </a:cubicBezTo>
                    <a:cubicBezTo>
                      <a:pt x="32" y="3"/>
                      <a:pt x="32" y="3"/>
                      <a:pt x="32" y="3"/>
                    </a:cubicBezTo>
                    <a:cubicBezTo>
                      <a:pt x="31" y="3"/>
                      <a:pt x="35" y="0"/>
                      <a:pt x="30" y="4"/>
                    </a:cubicBezTo>
                    <a:cubicBezTo>
                      <a:pt x="30" y="5"/>
                      <a:pt x="30" y="5"/>
                      <a:pt x="30" y="5"/>
                    </a:cubicBezTo>
                    <a:cubicBezTo>
                      <a:pt x="30" y="5"/>
                      <a:pt x="30" y="5"/>
                      <a:pt x="30" y="5"/>
                    </a:cubicBezTo>
                    <a:cubicBezTo>
                      <a:pt x="30" y="5"/>
                      <a:pt x="30" y="6"/>
                      <a:pt x="31" y="5"/>
                    </a:cubicBezTo>
                    <a:cubicBezTo>
                      <a:pt x="31" y="6"/>
                      <a:pt x="31" y="8"/>
                      <a:pt x="32" y="9"/>
                    </a:cubicBezTo>
                    <a:cubicBezTo>
                      <a:pt x="33" y="8"/>
                      <a:pt x="33" y="6"/>
                      <a:pt x="33" y="5"/>
                    </a:cubicBezTo>
                    <a:cubicBezTo>
                      <a:pt x="31" y="6"/>
                      <a:pt x="34" y="6"/>
                      <a:pt x="35" y="6"/>
                    </a:cubicBezTo>
                    <a:cubicBezTo>
                      <a:pt x="35" y="7"/>
                      <a:pt x="33" y="7"/>
                      <a:pt x="34" y="7"/>
                    </a:cubicBezTo>
                    <a:cubicBezTo>
                      <a:pt x="34" y="10"/>
                      <a:pt x="37" y="9"/>
                      <a:pt x="37" y="12"/>
                    </a:cubicBezTo>
                    <a:cubicBezTo>
                      <a:pt x="36" y="12"/>
                      <a:pt x="36" y="12"/>
                      <a:pt x="36" y="12"/>
                    </a:cubicBezTo>
                    <a:cubicBezTo>
                      <a:pt x="37" y="12"/>
                      <a:pt x="36" y="16"/>
                      <a:pt x="37" y="18"/>
                    </a:cubicBezTo>
                    <a:cubicBezTo>
                      <a:pt x="37" y="17"/>
                      <a:pt x="38" y="17"/>
                      <a:pt x="38" y="18"/>
                    </a:cubicBezTo>
                    <a:cubicBezTo>
                      <a:pt x="35" y="18"/>
                      <a:pt x="40" y="20"/>
                      <a:pt x="38" y="23"/>
                    </a:cubicBezTo>
                    <a:cubicBezTo>
                      <a:pt x="40" y="22"/>
                      <a:pt x="41" y="24"/>
                      <a:pt x="42" y="25"/>
                    </a:cubicBezTo>
                    <a:cubicBezTo>
                      <a:pt x="41" y="26"/>
                      <a:pt x="41" y="26"/>
                      <a:pt x="40" y="26"/>
                    </a:cubicBezTo>
                    <a:cubicBezTo>
                      <a:pt x="41" y="24"/>
                      <a:pt x="38" y="24"/>
                      <a:pt x="37" y="23"/>
                    </a:cubicBezTo>
                    <a:cubicBezTo>
                      <a:pt x="38" y="24"/>
                      <a:pt x="37" y="27"/>
                      <a:pt x="39" y="28"/>
                    </a:cubicBezTo>
                    <a:cubicBezTo>
                      <a:pt x="37" y="27"/>
                      <a:pt x="37" y="27"/>
                      <a:pt x="37" y="27"/>
                    </a:cubicBezTo>
                    <a:cubicBezTo>
                      <a:pt x="37" y="30"/>
                      <a:pt x="41" y="28"/>
                      <a:pt x="40" y="31"/>
                    </a:cubicBezTo>
                    <a:cubicBezTo>
                      <a:pt x="39" y="31"/>
                      <a:pt x="39" y="31"/>
                      <a:pt x="39" y="31"/>
                    </a:cubicBezTo>
                    <a:cubicBezTo>
                      <a:pt x="40" y="35"/>
                      <a:pt x="43" y="41"/>
                      <a:pt x="48" y="39"/>
                    </a:cubicBezTo>
                    <a:cubicBezTo>
                      <a:pt x="48" y="39"/>
                      <a:pt x="48" y="36"/>
                      <a:pt x="48" y="36"/>
                    </a:cubicBezTo>
                    <a:cubicBezTo>
                      <a:pt x="46" y="36"/>
                      <a:pt x="45" y="36"/>
                      <a:pt x="43" y="36"/>
                    </a:cubicBezTo>
                    <a:cubicBezTo>
                      <a:pt x="44" y="35"/>
                      <a:pt x="44" y="35"/>
                      <a:pt x="44" y="35"/>
                    </a:cubicBezTo>
                    <a:cubicBezTo>
                      <a:pt x="43" y="35"/>
                      <a:pt x="42" y="34"/>
                      <a:pt x="42" y="36"/>
                    </a:cubicBezTo>
                    <a:cubicBezTo>
                      <a:pt x="40" y="35"/>
                      <a:pt x="42" y="34"/>
                      <a:pt x="41" y="33"/>
                    </a:cubicBezTo>
                    <a:cubicBezTo>
                      <a:pt x="42" y="33"/>
                      <a:pt x="43" y="33"/>
                      <a:pt x="44" y="33"/>
                    </a:cubicBezTo>
                    <a:cubicBezTo>
                      <a:pt x="43" y="32"/>
                      <a:pt x="43" y="32"/>
                      <a:pt x="43" y="32"/>
                    </a:cubicBezTo>
                    <a:cubicBezTo>
                      <a:pt x="44" y="32"/>
                      <a:pt x="43" y="31"/>
                      <a:pt x="44" y="31"/>
                    </a:cubicBezTo>
                    <a:cubicBezTo>
                      <a:pt x="41" y="30"/>
                      <a:pt x="43" y="29"/>
                      <a:pt x="42" y="27"/>
                    </a:cubicBezTo>
                    <a:cubicBezTo>
                      <a:pt x="42" y="28"/>
                      <a:pt x="42" y="28"/>
                      <a:pt x="42" y="28"/>
                    </a:cubicBezTo>
                    <a:cubicBezTo>
                      <a:pt x="41" y="28"/>
                      <a:pt x="41" y="27"/>
                      <a:pt x="41" y="27"/>
                    </a:cubicBezTo>
                    <a:cubicBezTo>
                      <a:pt x="42" y="26"/>
                      <a:pt x="42" y="26"/>
                      <a:pt x="42" y="24"/>
                    </a:cubicBezTo>
                    <a:cubicBezTo>
                      <a:pt x="41" y="24"/>
                      <a:pt x="39" y="23"/>
                      <a:pt x="39" y="22"/>
                    </a:cubicBezTo>
                    <a:cubicBezTo>
                      <a:pt x="41" y="22"/>
                      <a:pt x="40" y="19"/>
                      <a:pt x="42" y="19"/>
                    </a:cubicBezTo>
                    <a:cubicBezTo>
                      <a:pt x="40" y="19"/>
                      <a:pt x="41" y="16"/>
                      <a:pt x="40" y="16"/>
                    </a:cubicBezTo>
                    <a:cubicBezTo>
                      <a:pt x="39" y="15"/>
                      <a:pt x="39" y="14"/>
                      <a:pt x="40" y="14"/>
                    </a:cubicBezTo>
                    <a:cubicBezTo>
                      <a:pt x="41" y="15"/>
                      <a:pt x="41" y="15"/>
                      <a:pt x="41" y="15"/>
                    </a:cubicBezTo>
                    <a:cubicBezTo>
                      <a:pt x="40" y="14"/>
                      <a:pt x="40" y="14"/>
                      <a:pt x="40" y="14"/>
                    </a:cubicBezTo>
                    <a:cubicBezTo>
                      <a:pt x="41" y="14"/>
                      <a:pt x="41" y="14"/>
                      <a:pt x="41" y="14"/>
                    </a:cubicBezTo>
                    <a:cubicBezTo>
                      <a:pt x="41" y="13"/>
                      <a:pt x="40" y="13"/>
                      <a:pt x="40" y="12"/>
                    </a:cubicBezTo>
                    <a:cubicBezTo>
                      <a:pt x="41" y="12"/>
                      <a:pt x="41" y="13"/>
                      <a:pt x="41" y="13"/>
                    </a:cubicBezTo>
                    <a:cubicBezTo>
                      <a:pt x="41" y="11"/>
                      <a:pt x="38" y="10"/>
                      <a:pt x="39" y="8"/>
                    </a:cubicBezTo>
                    <a:cubicBezTo>
                      <a:pt x="38" y="8"/>
                      <a:pt x="37" y="6"/>
                      <a:pt x="35" y="7"/>
                    </a:cubicBezTo>
                    <a:cubicBezTo>
                      <a:pt x="36" y="7"/>
                      <a:pt x="38" y="6"/>
                      <a:pt x="36" y="5"/>
                    </a:cubicBezTo>
                    <a:cubicBezTo>
                      <a:pt x="33" y="6"/>
                      <a:pt x="36" y="1"/>
                      <a:pt x="30" y="5"/>
                    </a:cubicBezTo>
                    <a:cubicBezTo>
                      <a:pt x="36" y="0"/>
                      <a:pt x="31" y="3"/>
                      <a:pt x="35" y="2"/>
                    </a:cubicBezTo>
                    <a:cubicBezTo>
                      <a:pt x="34" y="1"/>
                      <a:pt x="34" y="1"/>
                      <a:pt x="33" y="1"/>
                    </a:cubicBezTo>
                    <a:cubicBezTo>
                      <a:pt x="33" y="1"/>
                      <a:pt x="33" y="1"/>
                      <a:pt x="33" y="1"/>
                    </a:cubicBezTo>
                    <a:cubicBezTo>
                      <a:pt x="33" y="1"/>
                      <a:pt x="33" y="1"/>
                      <a:pt x="33" y="1"/>
                    </a:cubicBezTo>
                    <a:cubicBezTo>
                      <a:pt x="33" y="1"/>
                      <a:pt x="33" y="1"/>
                      <a:pt x="33" y="1"/>
                    </a:cubicBezTo>
                    <a:cubicBezTo>
                      <a:pt x="33" y="1"/>
                      <a:pt x="33" y="1"/>
                      <a:pt x="33" y="1"/>
                    </a:cubicBezTo>
                    <a:cubicBezTo>
                      <a:pt x="33" y="1"/>
                      <a:pt x="33" y="1"/>
                      <a:pt x="33" y="1"/>
                    </a:cubicBezTo>
                    <a:cubicBezTo>
                      <a:pt x="34" y="0"/>
                      <a:pt x="25" y="8"/>
                      <a:pt x="28" y="4"/>
                    </a:cubicBezTo>
                    <a:cubicBezTo>
                      <a:pt x="28" y="4"/>
                      <a:pt x="28" y="4"/>
                      <a:pt x="28" y="4"/>
                    </a:cubicBezTo>
                    <a:cubicBezTo>
                      <a:pt x="28" y="4"/>
                      <a:pt x="28" y="4"/>
                      <a:pt x="28" y="4"/>
                    </a:cubicBezTo>
                    <a:cubicBezTo>
                      <a:pt x="28" y="5"/>
                      <a:pt x="28" y="5"/>
                      <a:pt x="28" y="5"/>
                    </a:cubicBezTo>
                    <a:cubicBezTo>
                      <a:pt x="28" y="5"/>
                      <a:pt x="28" y="5"/>
                      <a:pt x="28" y="5"/>
                    </a:cubicBezTo>
                    <a:cubicBezTo>
                      <a:pt x="29" y="5"/>
                      <a:pt x="29" y="5"/>
                      <a:pt x="29" y="5"/>
                    </a:cubicBezTo>
                    <a:cubicBezTo>
                      <a:pt x="29" y="6"/>
                      <a:pt x="29" y="6"/>
                      <a:pt x="29" y="7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8" y="8"/>
                      <a:pt x="29" y="9"/>
                      <a:pt x="28" y="9"/>
                    </a:cubicBezTo>
                    <a:cubicBezTo>
                      <a:pt x="29" y="9"/>
                      <a:pt x="29" y="9"/>
                      <a:pt x="29" y="9"/>
                    </a:cubicBezTo>
                    <a:cubicBezTo>
                      <a:pt x="28" y="10"/>
                      <a:pt x="28" y="12"/>
                      <a:pt x="26" y="12"/>
                    </a:cubicBezTo>
                    <a:cubicBezTo>
                      <a:pt x="27" y="15"/>
                      <a:pt x="27" y="15"/>
                      <a:pt x="27" y="15"/>
                    </a:cubicBezTo>
                    <a:cubicBezTo>
                      <a:pt x="24" y="15"/>
                      <a:pt x="24" y="18"/>
                      <a:pt x="25" y="21"/>
                    </a:cubicBezTo>
                    <a:cubicBezTo>
                      <a:pt x="24" y="22"/>
                      <a:pt x="23" y="22"/>
                      <a:pt x="23" y="22"/>
                    </a:cubicBezTo>
                    <a:cubicBezTo>
                      <a:pt x="23" y="22"/>
                      <a:pt x="23" y="21"/>
                      <a:pt x="23" y="21"/>
                    </a:cubicBezTo>
                    <a:cubicBezTo>
                      <a:pt x="22" y="22"/>
                      <a:pt x="20" y="22"/>
                      <a:pt x="21" y="23"/>
                    </a:cubicBezTo>
                    <a:cubicBezTo>
                      <a:pt x="21" y="25"/>
                      <a:pt x="20" y="23"/>
                      <a:pt x="19" y="24"/>
                    </a:cubicBezTo>
                    <a:cubicBezTo>
                      <a:pt x="19" y="27"/>
                      <a:pt x="13" y="26"/>
                      <a:pt x="15" y="30"/>
                    </a:cubicBezTo>
                    <a:cubicBezTo>
                      <a:pt x="15" y="29"/>
                      <a:pt x="17" y="29"/>
                      <a:pt x="19" y="27"/>
                    </a:cubicBezTo>
                    <a:cubicBezTo>
                      <a:pt x="19" y="28"/>
                      <a:pt x="19" y="29"/>
                      <a:pt x="19" y="29"/>
                    </a:cubicBezTo>
                    <a:cubicBezTo>
                      <a:pt x="17" y="30"/>
                      <a:pt x="16" y="30"/>
                      <a:pt x="15" y="31"/>
                    </a:cubicBezTo>
                    <a:cubicBezTo>
                      <a:pt x="14" y="29"/>
                      <a:pt x="14" y="29"/>
                      <a:pt x="14" y="29"/>
                    </a:cubicBezTo>
                    <a:cubicBezTo>
                      <a:pt x="11" y="28"/>
                      <a:pt x="8" y="34"/>
                      <a:pt x="7" y="29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65" name="Freeform 462"/>
              <p:cNvSpPr/>
              <p:nvPr/>
            </p:nvSpPr>
            <p:spPr bwMode="auto">
              <a:xfrm>
                <a:off x="1554" y="2388"/>
                <a:ext cx="6" cy="3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0 h 1"/>
                  <a:gd name="T4" fmla="*/ 1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66" name="Freeform 463"/>
              <p:cNvSpPr/>
              <p:nvPr/>
            </p:nvSpPr>
            <p:spPr bwMode="auto">
              <a:xfrm>
                <a:off x="1557" y="2391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67" name="Freeform 464"/>
              <p:cNvSpPr/>
              <p:nvPr/>
            </p:nvSpPr>
            <p:spPr bwMode="auto">
              <a:xfrm>
                <a:off x="1503" y="2407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68" name="Freeform 465"/>
              <p:cNvSpPr/>
              <p:nvPr/>
            </p:nvSpPr>
            <p:spPr bwMode="auto">
              <a:xfrm>
                <a:off x="1500" y="2407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0 w 3"/>
                  <a:gd name="T3" fmla="*/ 3 h 3"/>
                  <a:gd name="T4" fmla="*/ 3 w 3"/>
                  <a:gd name="T5" fmla="*/ 3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0" y="3"/>
                    </a:ln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69" name="Freeform 466"/>
              <p:cNvSpPr/>
              <p:nvPr/>
            </p:nvSpPr>
            <p:spPr bwMode="auto">
              <a:xfrm>
                <a:off x="1476" y="2317"/>
                <a:ext cx="43" cy="90"/>
              </a:xfrm>
              <a:custGeom>
                <a:avLst/>
                <a:gdLst>
                  <a:gd name="T0" fmla="*/ 5 w 16"/>
                  <a:gd name="T1" fmla="*/ 4 h 33"/>
                  <a:gd name="T2" fmla="*/ 5 w 16"/>
                  <a:gd name="T3" fmla="*/ 6 h 33"/>
                  <a:gd name="T4" fmla="*/ 3 w 16"/>
                  <a:gd name="T5" fmla="*/ 7 h 33"/>
                  <a:gd name="T6" fmla="*/ 4 w 16"/>
                  <a:gd name="T7" fmla="*/ 11 h 33"/>
                  <a:gd name="T8" fmla="*/ 9 w 16"/>
                  <a:gd name="T9" fmla="*/ 2 h 33"/>
                  <a:gd name="T10" fmla="*/ 9 w 16"/>
                  <a:gd name="T11" fmla="*/ 2 h 33"/>
                  <a:gd name="T12" fmla="*/ 9 w 16"/>
                  <a:gd name="T13" fmla="*/ 2 h 33"/>
                  <a:gd name="T14" fmla="*/ 9 w 16"/>
                  <a:gd name="T15" fmla="*/ 2 h 33"/>
                  <a:gd name="T16" fmla="*/ 9 w 16"/>
                  <a:gd name="T17" fmla="*/ 2 h 33"/>
                  <a:gd name="T18" fmla="*/ 9 w 16"/>
                  <a:gd name="T19" fmla="*/ 2 h 33"/>
                  <a:gd name="T20" fmla="*/ 2 w 16"/>
                  <a:gd name="T21" fmla="*/ 1 h 33"/>
                  <a:gd name="T22" fmla="*/ 2 w 16"/>
                  <a:gd name="T23" fmla="*/ 1 h 33"/>
                  <a:gd name="T24" fmla="*/ 2 w 16"/>
                  <a:gd name="T25" fmla="*/ 1 h 33"/>
                  <a:gd name="T26" fmla="*/ 2 w 16"/>
                  <a:gd name="T27" fmla="*/ 1 h 33"/>
                  <a:gd name="T28" fmla="*/ 2 w 16"/>
                  <a:gd name="T29" fmla="*/ 2 h 33"/>
                  <a:gd name="T30" fmla="*/ 3 w 16"/>
                  <a:gd name="T31" fmla="*/ 4 h 33"/>
                  <a:gd name="T32" fmla="*/ 4 w 16"/>
                  <a:gd name="T33" fmla="*/ 10 h 33"/>
                  <a:gd name="T34" fmla="*/ 3 w 16"/>
                  <a:gd name="T35" fmla="*/ 8 h 33"/>
                  <a:gd name="T36" fmla="*/ 5 w 16"/>
                  <a:gd name="T37" fmla="*/ 17 h 33"/>
                  <a:gd name="T38" fmla="*/ 2 w 16"/>
                  <a:gd name="T39" fmla="*/ 16 h 33"/>
                  <a:gd name="T40" fmla="*/ 3 w 16"/>
                  <a:gd name="T41" fmla="*/ 21 h 33"/>
                  <a:gd name="T42" fmla="*/ 4 w 16"/>
                  <a:gd name="T43" fmla="*/ 21 h 33"/>
                  <a:gd name="T44" fmla="*/ 4 w 16"/>
                  <a:gd name="T45" fmla="*/ 22 h 33"/>
                  <a:gd name="T46" fmla="*/ 4 w 16"/>
                  <a:gd name="T47" fmla="*/ 22 h 33"/>
                  <a:gd name="T48" fmla="*/ 4 w 16"/>
                  <a:gd name="T49" fmla="*/ 26 h 33"/>
                  <a:gd name="T50" fmla="*/ 4 w 16"/>
                  <a:gd name="T51" fmla="*/ 25 h 33"/>
                  <a:gd name="T52" fmla="*/ 5 w 16"/>
                  <a:gd name="T53" fmla="*/ 27 h 33"/>
                  <a:gd name="T54" fmla="*/ 4 w 16"/>
                  <a:gd name="T55" fmla="*/ 27 h 33"/>
                  <a:gd name="T56" fmla="*/ 7 w 16"/>
                  <a:gd name="T57" fmla="*/ 33 h 33"/>
                  <a:gd name="T58" fmla="*/ 9 w 16"/>
                  <a:gd name="T59" fmla="*/ 33 h 33"/>
                  <a:gd name="T60" fmla="*/ 6 w 16"/>
                  <a:gd name="T61" fmla="*/ 28 h 33"/>
                  <a:gd name="T62" fmla="*/ 6 w 16"/>
                  <a:gd name="T63" fmla="*/ 29 h 33"/>
                  <a:gd name="T64" fmla="*/ 5 w 16"/>
                  <a:gd name="T65" fmla="*/ 25 h 33"/>
                  <a:gd name="T66" fmla="*/ 7 w 16"/>
                  <a:gd name="T67" fmla="*/ 27 h 33"/>
                  <a:gd name="T68" fmla="*/ 8 w 16"/>
                  <a:gd name="T69" fmla="*/ 22 h 33"/>
                  <a:gd name="T70" fmla="*/ 8 w 16"/>
                  <a:gd name="T71" fmla="*/ 22 h 33"/>
                  <a:gd name="T72" fmla="*/ 7 w 16"/>
                  <a:gd name="T73" fmla="*/ 20 h 33"/>
                  <a:gd name="T74" fmla="*/ 6 w 16"/>
                  <a:gd name="T75" fmla="*/ 22 h 33"/>
                  <a:gd name="T76" fmla="*/ 4 w 16"/>
                  <a:gd name="T77" fmla="*/ 21 h 33"/>
                  <a:gd name="T78" fmla="*/ 4 w 16"/>
                  <a:gd name="T79" fmla="*/ 19 h 33"/>
                  <a:gd name="T80" fmla="*/ 6 w 16"/>
                  <a:gd name="T81" fmla="*/ 20 h 33"/>
                  <a:gd name="T82" fmla="*/ 5 w 16"/>
                  <a:gd name="T83" fmla="*/ 19 h 33"/>
                  <a:gd name="T84" fmla="*/ 7 w 16"/>
                  <a:gd name="T85" fmla="*/ 17 h 33"/>
                  <a:gd name="T86" fmla="*/ 5 w 16"/>
                  <a:gd name="T87" fmla="*/ 17 h 33"/>
                  <a:gd name="T88" fmla="*/ 5 w 16"/>
                  <a:gd name="T89" fmla="*/ 8 h 33"/>
                  <a:gd name="T90" fmla="*/ 7 w 16"/>
                  <a:gd name="T91" fmla="*/ 9 h 33"/>
                  <a:gd name="T92" fmla="*/ 5 w 16"/>
                  <a:gd name="T93" fmla="*/ 7 h 33"/>
                  <a:gd name="T94" fmla="*/ 5 w 16"/>
                  <a:gd name="T95" fmla="*/ 2 h 33"/>
                  <a:gd name="T96" fmla="*/ 5 w 16"/>
                  <a:gd name="T97" fmla="*/ 3 h 33"/>
                  <a:gd name="T98" fmla="*/ 4 w 16"/>
                  <a:gd name="T99" fmla="*/ 1 h 33"/>
                  <a:gd name="T100" fmla="*/ 6 w 16"/>
                  <a:gd name="T101" fmla="*/ 2 h 33"/>
                  <a:gd name="T102" fmla="*/ 6 w 16"/>
                  <a:gd name="T103" fmla="*/ 2 h 33"/>
                  <a:gd name="T104" fmla="*/ 6 w 16"/>
                  <a:gd name="T105" fmla="*/ 6 h 33"/>
                  <a:gd name="T106" fmla="*/ 5 w 16"/>
                  <a:gd name="T107" fmla="*/ 4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6" h="33">
                    <a:moveTo>
                      <a:pt x="5" y="4"/>
                    </a:moveTo>
                    <a:cubicBezTo>
                      <a:pt x="5" y="6"/>
                      <a:pt x="5" y="6"/>
                      <a:pt x="5" y="6"/>
                    </a:cubicBezTo>
                    <a:cubicBezTo>
                      <a:pt x="4" y="6"/>
                      <a:pt x="4" y="9"/>
                      <a:pt x="3" y="7"/>
                    </a:cubicBezTo>
                    <a:cubicBezTo>
                      <a:pt x="4" y="9"/>
                      <a:pt x="1" y="11"/>
                      <a:pt x="4" y="11"/>
                    </a:cubicBezTo>
                    <a:cubicBezTo>
                      <a:pt x="5" y="8"/>
                      <a:pt x="7" y="5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16" y="2"/>
                      <a:pt x="0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3" y="3"/>
                      <a:pt x="3" y="4"/>
                    </a:cubicBezTo>
                    <a:cubicBezTo>
                      <a:pt x="3" y="6"/>
                      <a:pt x="3" y="8"/>
                      <a:pt x="4" y="10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5" y="12"/>
                      <a:pt x="1" y="13"/>
                      <a:pt x="5" y="17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8"/>
                      <a:pt x="5" y="19"/>
                      <a:pt x="3" y="21"/>
                    </a:cubicBezTo>
                    <a:cubicBezTo>
                      <a:pt x="4" y="21"/>
                      <a:pt x="4" y="21"/>
                      <a:pt x="4" y="21"/>
                    </a:cubicBezTo>
                    <a:cubicBezTo>
                      <a:pt x="4" y="22"/>
                      <a:pt x="4" y="22"/>
                      <a:pt x="4" y="22"/>
                    </a:cubicBezTo>
                    <a:cubicBezTo>
                      <a:pt x="4" y="22"/>
                      <a:pt x="4" y="22"/>
                      <a:pt x="4" y="22"/>
                    </a:cubicBezTo>
                    <a:cubicBezTo>
                      <a:pt x="5" y="23"/>
                      <a:pt x="5" y="24"/>
                      <a:pt x="4" y="26"/>
                    </a:cubicBezTo>
                    <a:cubicBezTo>
                      <a:pt x="4" y="26"/>
                      <a:pt x="4" y="25"/>
                      <a:pt x="4" y="25"/>
                    </a:cubicBezTo>
                    <a:cubicBezTo>
                      <a:pt x="3" y="25"/>
                      <a:pt x="5" y="26"/>
                      <a:pt x="5" y="27"/>
                    </a:cubicBezTo>
                    <a:cubicBezTo>
                      <a:pt x="4" y="28"/>
                      <a:pt x="4" y="27"/>
                      <a:pt x="4" y="27"/>
                    </a:cubicBezTo>
                    <a:cubicBezTo>
                      <a:pt x="5" y="30"/>
                      <a:pt x="3" y="32"/>
                      <a:pt x="7" y="33"/>
                    </a:cubicBezTo>
                    <a:cubicBezTo>
                      <a:pt x="8" y="33"/>
                      <a:pt x="8" y="32"/>
                      <a:pt x="9" y="33"/>
                    </a:cubicBezTo>
                    <a:cubicBezTo>
                      <a:pt x="8" y="31"/>
                      <a:pt x="7" y="30"/>
                      <a:pt x="6" y="28"/>
                    </a:cubicBezTo>
                    <a:cubicBezTo>
                      <a:pt x="6" y="29"/>
                      <a:pt x="6" y="29"/>
                      <a:pt x="6" y="29"/>
                    </a:cubicBezTo>
                    <a:cubicBezTo>
                      <a:pt x="3" y="28"/>
                      <a:pt x="6" y="28"/>
                      <a:pt x="5" y="25"/>
                    </a:cubicBezTo>
                    <a:cubicBezTo>
                      <a:pt x="6" y="26"/>
                      <a:pt x="6" y="27"/>
                      <a:pt x="7" y="27"/>
                    </a:cubicBezTo>
                    <a:cubicBezTo>
                      <a:pt x="9" y="25"/>
                      <a:pt x="5" y="24"/>
                      <a:pt x="8" y="22"/>
                    </a:cubicBezTo>
                    <a:cubicBezTo>
                      <a:pt x="8" y="22"/>
                      <a:pt x="8" y="22"/>
                      <a:pt x="8" y="22"/>
                    </a:cubicBezTo>
                    <a:cubicBezTo>
                      <a:pt x="8" y="22"/>
                      <a:pt x="8" y="21"/>
                      <a:pt x="7" y="20"/>
                    </a:cubicBezTo>
                    <a:cubicBezTo>
                      <a:pt x="7" y="21"/>
                      <a:pt x="7" y="21"/>
                      <a:pt x="6" y="22"/>
                    </a:cubicBezTo>
                    <a:cubicBezTo>
                      <a:pt x="6" y="21"/>
                      <a:pt x="5" y="21"/>
                      <a:pt x="4" y="21"/>
                    </a:cubicBezTo>
                    <a:cubicBezTo>
                      <a:pt x="6" y="20"/>
                      <a:pt x="4" y="20"/>
                      <a:pt x="4" y="19"/>
                    </a:cubicBezTo>
                    <a:cubicBezTo>
                      <a:pt x="6" y="18"/>
                      <a:pt x="5" y="19"/>
                      <a:pt x="6" y="20"/>
                    </a:cubicBezTo>
                    <a:cubicBezTo>
                      <a:pt x="5" y="19"/>
                      <a:pt x="5" y="19"/>
                      <a:pt x="5" y="19"/>
                    </a:cubicBezTo>
                    <a:cubicBezTo>
                      <a:pt x="5" y="17"/>
                      <a:pt x="7" y="17"/>
                      <a:pt x="7" y="17"/>
                    </a:cubicBezTo>
                    <a:cubicBezTo>
                      <a:pt x="6" y="16"/>
                      <a:pt x="7" y="17"/>
                      <a:pt x="5" y="17"/>
                    </a:cubicBezTo>
                    <a:cubicBezTo>
                      <a:pt x="7" y="15"/>
                      <a:pt x="7" y="10"/>
                      <a:pt x="5" y="8"/>
                    </a:cubicBezTo>
                    <a:cubicBezTo>
                      <a:pt x="6" y="8"/>
                      <a:pt x="7" y="8"/>
                      <a:pt x="7" y="9"/>
                    </a:cubicBezTo>
                    <a:cubicBezTo>
                      <a:pt x="7" y="9"/>
                      <a:pt x="6" y="7"/>
                      <a:pt x="5" y="7"/>
                    </a:cubicBezTo>
                    <a:cubicBezTo>
                      <a:pt x="4" y="6"/>
                      <a:pt x="5" y="4"/>
                      <a:pt x="5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2"/>
                      <a:pt x="4" y="2"/>
                      <a:pt x="4" y="1"/>
                    </a:cubicBezTo>
                    <a:cubicBezTo>
                      <a:pt x="11" y="0"/>
                      <a:pt x="4" y="1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3"/>
                      <a:pt x="7" y="5"/>
                      <a:pt x="6" y="6"/>
                    </a:cubicBezTo>
                    <a:cubicBezTo>
                      <a:pt x="6" y="5"/>
                      <a:pt x="6" y="4"/>
                      <a:pt x="5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70" name="Freeform 467"/>
              <p:cNvSpPr/>
              <p:nvPr/>
            </p:nvSpPr>
            <p:spPr bwMode="auto">
              <a:xfrm>
                <a:off x="1478" y="2347"/>
                <a:ext cx="8" cy="6"/>
              </a:xfrm>
              <a:custGeom>
                <a:avLst/>
                <a:gdLst>
                  <a:gd name="T0" fmla="*/ 2 w 3"/>
                  <a:gd name="T1" fmla="*/ 1 h 2"/>
                  <a:gd name="T2" fmla="*/ 1 w 3"/>
                  <a:gd name="T3" fmla="*/ 0 h 2"/>
                  <a:gd name="T4" fmla="*/ 2 w 3"/>
                  <a:gd name="T5" fmla="*/ 2 h 2"/>
                  <a:gd name="T6" fmla="*/ 3 w 3"/>
                  <a:gd name="T7" fmla="*/ 1 h 2"/>
                  <a:gd name="T8" fmla="*/ 2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2"/>
                      <a:pt x="2" y="2"/>
                    </a:cubicBezTo>
                    <a:cubicBezTo>
                      <a:pt x="2" y="2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71" name="Freeform 468"/>
              <p:cNvSpPr/>
              <p:nvPr/>
            </p:nvSpPr>
            <p:spPr bwMode="auto">
              <a:xfrm>
                <a:off x="1421" y="2353"/>
                <a:ext cx="65" cy="62"/>
              </a:xfrm>
              <a:custGeom>
                <a:avLst/>
                <a:gdLst>
                  <a:gd name="T0" fmla="*/ 13 w 24"/>
                  <a:gd name="T1" fmla="*/ 14 h 23"/>
                  <a:gd name="T2" fmla="*/ 14 w 24"/>
                  <a:gd name="T3" fmla="*/ 15 h 23"/>
                  <a:gd name="T4" fmla="*/ 21 w 24"/>
                  <a:gd name="T5" fmla="*/ 7 h 23"/>
                  <a:gd name="T6" fmla="*/ 20 w 24"/>
                  <a:gd name="T7" fmla="*/ 3 h 23"/>
                  <a:gd name="T8" fmla="*/ 22 w 24"/>
                  <a:gd name="T9" fmla="*/ 3 h 23"/>
                  <a:gd name="T10" fmla="*/ 22 w 24"/>
                  <a:gd name="T11" fmla="*/ 0 h 23"/>
                  <a:gd name="T12" fmla="*/ 21 w 24"/>
                  <a:gd name="T13" fmla="*/ 2 h 23"/>
                  <a:gd name="T14" fmla="*/ 21 w 24"/>
                  <a:gd name="T15" fmla="*/ 1 h 23"/>
                  <a:gd name="T16" fmla="*/ 20 w 24"/>
                  <a:gd name="T17" fmla="*/ 3 h 23"/>
                  <a:gd name="T18" fmla="*/ 20 w 24"/>
                  <a:gd name="T19" fmla="*/ 2 h 23"/>
                  <a:gd name="T20" fmla="*/ 19 w 24"/>
                  <a:gd name="T21" fmla="*/ 7 h 23"/>
                  <a:gd name="T22" fmla="*/ 18 w 24"/>
                  <a:gd name="T23" fmla="*/ 6 h 23"/>
                  <a:gd name="T24" fmla="*/ 15 w 24"/>
                  <a:gd name="T25" fmla="*/ 9 h 23"/>
                  <a:gd name="T26" fmla="*/ 15 w 24"/>
                  <a:gd name="T27" fmla="*/ 9 h 23"/>
                  <a:gd name="T28" fmla="*/ 17 w 24"/>
                  <a:gd name="T29" fmla="*/ 9 h 23"/>
                  <a:gd name="T30" fmla="*/ 14 w 24"/>
                  <a:gd name="T31" fmla="*/ 9 h 23"/>
                  <a:gd name="T32" fmla="*/ 8 w 24"/>
                  <a:gd name="T33" fmla="*/ 16 h 23"/>
                  <a:gd name="T34" fmla="*/ 5 w 24"/>
                  <a:gd name="T35" fmla="*/ 18 h 23"/>
                  <a:gd name="T36" fmla="*/ 6 w 24"/>
                  <a:gd name="T37" fmla="*/ 17 h 23"/>
                  <a:gd name="T38" fmla="*/ 3 w 24"/>
                  <a:gd name="T39" fmla="*/ 16 h 23"/>
                  <a:gd name="T40" fmla="*/ 0 w 24"/>
                  <a:gd name="T41" fmla="*/ 18 h 23"/>
                  <a:gd name="T42" fmla="*/ 13 w 24"/>
                  <a:gd name="T43" fmla="*/ 1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4" h="23">
                    <a:moveTo>
                      <a:pt x="13" y="14"/>
                    </a:moveTo>
                    <a:cubicBezTo>
                      <a:pt x="13" y="14"/>
                      <a:pt x="14" y="14"/>
                      <a:pt x="14" y="15"/>
                    </a:cubicBezTo>
                    <a:cubicBezTo>
                      <a:pt x="17" y="12"/>
                      <a:pt x="19" y="8"/>
                      <a:pt x="21" y="7"/>
                    </a:cubicBezTo>
                    <a:cubicBezTo>
                      <a:pt x="22" y="6"/>
                      <a:pt x="20" y="5"/>
                      <a:pt x="20" y="3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1" y="2"/>
                      <a:pt x="24" y="1"/>
                      <a:pt x="22" y="0"/>
                    </a:cubicBezTo>
                    <a:cubicBezTo>
                      <a:pt x="21" y="0"/>
                      <a:pt x="22" y="2"/>
                      <a:pt x="21" y="2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17" y="3"/>
                      <a:pt x="21" y="5"/>
                      <a:pt x="19" y="7"/>
                    </a:cubicBezTo>
                    <a:cubicBezTo>
                      <a:pt x="18" y="6"/>
                      <a:pt x="18" y="6"/>
                      <a:pt x="18" y="6"/>
                    </a:cubicBezTo>
                    <a:cubicBezTo>
                      <a:pt x="17" y="7"/>
                      <a:pt x="17" y="8"/>
                      <a:pt x="15" y="9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6" y="9"/>
                      <a:pt x="16" y="9"/>
                      <a:pt x="17" y="9"/>
                    </a:cubicBezTo>
                    <a:cubicBezTo>
                      <a:pt x="16" y="13"/>
                      <a:pt x="16" y="8"/>
                      <a:pt x="14" y="9"/>
                    </a:cubicBezTo>
                    <a:cubicBezTo>
                      <a:pt x="14" y="12"/>
                      <a:pt x="11" y="17"/>
                      <a:pt x="8" y="16"/>
                    </a:cubicBezTo>
                    <a:cubicBezTo>
                      <a:pt x="9" y="16"/>
                      <a:pt x="8" y="19"/>
                      <a:pt x="5" y="18"/>
                    </a:cubicBezTo>
                    <a:cubicBezTo>
                      <a:pt x="4" y="18"/>
                      <a:pt x="6" y="17"/>
                      <a:pt x="6" y="17"/>
                    </a:cubicBezTo>
                    <a:cubicBezTo>
                      <a:pt x="5" y="17"/>
                      <a:pt x="4" y="16"/>
                      <a:pt x="3" y="16"/>
                    </a:cubicBezTo>
                    <a:cubicBezTo>
                      <a:pt x="4" y="17"/>
                      <a:pt x="3" y="19"/>
                      <a:pt x="0" y="18"/>
                    </a:cubicBezTo>
                    <a:cubicBezTo>
                      <a:pt x="8" y="23"/>
                      <a:pt x="12" y="15"/>
                      <a:pt x="13" y="1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72" name="Freeform 469"/>
              <p:cNvSpPr/>
              <p:nvPr/>
            </p:nvSpPr>
            <p:spPr bwMode="auto">
              <a:xfrm>
                <a:off x="1456" y="2394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73" name="Freeform 470"/>
              <p:cNvSpPr/>
              <p:nvPr/>
            </p:nvSpPr>
            <p:spPr bwMode="auto">
              <a:xfrm>
                <a:off x="1435" y="1444"/>
                <a:ext cx="495" cy="890"/>
              </a:xfrm>
              <a:custGeom>
                <a:avLst/>
                <a:gdLst>
                  <a:gd name="T0" fmla="*/ 24 w 182"/>
                  <a:gd name="T1" fmla="*/ 92 h 327"/>
                  <a:gd name="T2" fmla="*/ 20 w 182"/>
                  <a:gd name="T3" fmla="*/ 153 h 327"/>
                  <a:gd name="T4" fmla="*/ 15 w 182"/>
                  <a:gd name="T5" fmla="*/ 208 h 327"/>
                  <a:gd name="T6" fmla="*/ 9 w 182"/>
                  <a:gd name="T7" fmla="*/ 264 h 327"/>
                  <a:gd name="T8" fmla="*/ 14 w 182"/>
                  <a:gd name="T9" fmla="*/ 311 h 327"/>
                  <a:gd name="T10" fmla="*/ 66 w 182"/>
                  <a:gd name="T11" fmla="*/ 321 h 327"/>
                  <a:gd name="T12" fmla="*/ 121 w 182"/>
                  <a:gd name="T13" fmla="*/ 326 h 327"/>
                  <a:gd name="T14" fmla="*/ 148 w 182"/>
                  <a:gd name="T15" fmla="*/ 323 h 327"/>
                  <a:gd name="T16" fmla="*/ 175 w 182"/>
                  <a:gd name="T17" fmla="*/ 319 h 327"/>
                  <a:gd name="T18" fmla="*/ 171 w 182"/>
                  <a:gd name="T19" fmla="*/ 269 h 327"/>
                  <a:gd name="T20" fmla="*/ 159 w 182"/>
                  <a:gd name="T21" fmla="*/ 51 h 327"/>
                  <a:gd name="T22" fmla="*/ 159 w 182"/>
                  <a:gd name="T23" fmla="*/ 15 h 327"/>
                  <a:gd name="T24" fmla="*/ 133 w 182"/>
                  <a:gd name="T25" fmla="*/ 8 h 327"/>
                  <a:gd name="T26" fmla="*/ 18 w 182"/>
                  <a:gd name="T27" fmla="*/ 74 h 3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2" h="327">
                    <a:moveTo>
                      <a:pt x="24" y="92"/>
                    </a:moveTo>
                    <a:cubicBezTo>
                      <a:pt x="19" y="111"/>
                      <a:pt x="22" y="133"/>
                      <a:pt x="20" y="153"/>
                    </a:cubicBezTo>
                    <a:cubicBezTo>
                      <a:pt x="19" y="171"/>
                      <a:pt x="16" y="190"/>
                      <a:pt x="15" y="208"/>
                    </a:cubicBezTo>
                    <a:cubicBezTo>
                      <a:pt x="13" y="227"/>
                      <a:pt x="11" y="246"/>
                      <a:pt x="9" y="264"/>
                    </a:cubicBezTo>
                    <a:cubicBezTo>
                      <a:pt x="8" y="279"/>
                      <a:pt x="0" y="304"/>
                      <a:pt x="14" y="311"/>
                    </a:cubicBezTo>
                    <a:cubicBezTo>
                      <a:pt x="29" y="318"/>
                      <a:pt x="50" y="318"/>
                      <a:pt x="66" y="321"/>
                    </a:cubicBezTo>
                    <a:cubicBezTo>
                      <a:pt x="84" y="325"/>
                      <a:pt x="103" y="327"/>
                      <a:pt x="121" y="326"/>
                    </a:cubicBezTo>
                    <a:cubicBezTo>
                      <a:pt x="130" y="325"/>
                      <a:pt x="139" y="323"/>
                      <a:pt x="148" y="323"/>
                    </a:cubicBezTo>
                    <a:cubicBezTo>
                      <a:pt x="153" y="322"/>
                      <a:pt x="172" y="322"/>
                      <a:pt x="175" y="319"/>
                    </a:cubicBezTo>
                    <a:cubicBezTo>
                      <a:pt x="182" y="313"/>
                      <a:pt x="172" y="279"/>
                      <a:pt x="171" y="269"/>
                    </a:cubicBezTo>
                    <a:cubicBezTo>
                      <a:pt x="165" y="197"/>
                      <a:pt x="159" y="124"/>
                      <a:pt x="159" y="51"/>
                    </a:cubicBezTo>
                    <a:cubicBezTo>
                      <a:pt x="159" y="39"/>
                      <a:pt x="161" y="26"/>
                      <a:pt x="159" y="15"/>
                    </a:cubicBezTo>
                    <a:cubicBezTo>
                      <a:pt x="157" y="0"/>
                      <a:pt x="145" y="1"/>
                      <a:pt x="133" y="8"/>
                    </a:cubicBezTo>
                    <a:cubicBezTo>
                      <a:pt x="96" y="32"/>
                      <a:pt x="59" y="59"/>
                      <a:pt x="18" y="74"/>
                    </a:cubicBezTo>
                  </a:path>
                </a:pathLst>
              </a:custGeom>
              <a:solidFill>
                <a:srgbClr val="FFCE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74" name="Freeform 471"/>
              <p:cNvSpPr/>
              <p:nvPr/>
            </p:nvSpPr>
            <p:spPr bwMode="auto">
              <a:xfrm>
                <a:off x="1759" y="1784"/>
                <a:ext cx="133" cy="321"/>
              </a:xfrm>
              <a:custGeom>
                <a:avLst/>
                <a:gdLst>
                  <a:gd name="T0" fmla="*/ 43 w 49"/>
                  <a:gd name="T1" fmla="*/ 0 h 118"/>
                  <a:gd name="T2" fmla="*/ 7 w 49"/>
                  <a:gd name="T3" fmla="*/ 27 h 118"/>
                  <a:gd name="T4" fmla="*/ 21 w 49"/>
                  <a:gd name="T5" fmla="*/ 73 h 118"/>
                  <a:gd name="T6" fmla="*/ 27 w 49"/>
                  <a:gd name="T7" fmla="*/ 105 h 118"/>
                  <a:gd name="T8" fmla="*/ 49 w 49"/>
                  <a:gd name="T9" fmla="*/ 118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118">
                    <a:moveTo>
                      <a:pt x="43" y="0"/>
                    </a:moveTo>
                    <a:cubicBezTo>
                      <a:pt x="27" y="0"/>
                      <a:pt x="12" y="12"/>
                      <a:pt x="7" y="27"/>
                    </a:cubicBezTo>
                    <a:cubicBezTo>
                      <a:pt x="0" y="48"/>
                      <a:pt x="15" y="56"/>
                      <a:pt x="21" y="73"/>
                    </a:cubicBezTo>
                    <a:cubicBezTo>
                      <a:pt x="25" y="84"/>
                      <a:pt x="20" y="95"/>
                      <a:pt x="27" y="105"/>
                    </a:cubicBezTo>
                    <a:cubicBezTo>
                      <a:pt x="33" y="112"/>
                      <a:pt x="43" y="115"/>
                      <a:pt x="49" y="118"/>
                    </a:cubicBezTo>
                  </a:path>
                </a:pathLst>
              </a:custGeom>
              <a:solidFill>
                <a:srgbClr val="ED9D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75" name="Freeform 472"/>
              <p:cNvSpPr/>
              <p:nvPr/>
            </p:nvSpPr>
            <p:spPr bwMode="auto">
              <a:xfrm>
                <a:off x="1535" y="2092"/>
                <a:ext cx="199" cy="166"/>
              </a:xfrm>
              <a:custGeom>
                <a:avLst/>
                <a:gdLst>
                  <a:gd name="T0" fmla="*/ 23 w 73"/>
                  <a:gd name="T1" fmla="*/ 7 h 61"/>
                  <a:gd name="T2" fmla="*/ 9 w 73"/>
                  <a:gd name="T3" fmla="*/ 49 h 61"/>
                  <a:gd name="T4" fmla="*/ 53 w 73"/>
                  <a:gd name="T5" fmla="*/ 46 h 61"/>
                  <a:gd name="T6" fmla="*/ 32 w 73"/>
                  <a:gd name="T7" fmla="*/ 2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3" h="61">
                    <a:moveTo>
                      <a:pt x="23" y="7"/>
                    </a:moveTo>
                    <a:cubicBezTo>
                      <a:pt x="10" y="12"/>
                      <a:pt x="0" y="37"/>
                      <a:pt x="9" y="49"/>
                    </a:cubicBezTo>
                    <a:cubicBezTo>
                      <a:pt x="18" y="61"/>
                      <a:pt x="42" y="55"/>
                      <a:pt x="53" y="46"/>
                    </a:cubicBezTo>
                    <a:cubicBezTo>
                      <a:pt x="73" y="30"/>
                      <a:pt x="54" y="0"/>
                      <a:pt x="32" y="2"/>
                    </a:cubicBezTo>
                  </a:path>
                </a:pathLst>
              </a:custGeom>
              <a:solidFill>
                <a:srgbClr val="ED9D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76" name="Freeform 473"/>
              <p:cNvSpPr/>
              <p:nvPr/>
            </p:nvSpPr>
            <p:spPr bwMode="auto">
              <a:xfrm>
                <a:off x="1489" y="1724"/>
                <a:ext cx="76" cy="185"/>
              </a:xfrm>
              <a:custGeom>
                <a:avLst/>
                <a:gdLst>
                  <a:gd name="T0" fmla="*/ 6 w 28"/>
                  <a:gd name="T1" fmla="*/ 10 h 68"/>
                  <a:gd name="T2" fmla="*/ 25 w 28"/>
                  <a:gd name="T3" fmla="*/ 43 h 68"/>
                  <a:gd name="T4" fmla="*/ 0 w 28"/>
                  <a:gd name="T5" fmla="*/ 68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68">
                    <a:moveTo>
                      <a:pt x="6" y="10"/>
                    </a:moveTo>
                    <a:cubicBezTo>
                      <a:pt x="20" y="0"/>
                      <a:pt x="28" y="33"/>
                      <a:pt x="25" y="43"/>
                    </a:cubicBezTo>
                    <a:cubicBezTo>
                      <a:pt x="22" y="52"/>
                      <a:pt x="9" y="66"/>
                      <a:pt x="0" y="68"/>
                    </a:cubicBezTo>
                  </a:path>
                </a:pathLst>
              </a:custGeom>
              <a:solidFill>
                <a:srgbClr val="ED9D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77" name="Freeform 474"/>
              <p:cNvSpPr/>
              <p:nvPr/>
            </p:nvSpPr>
            <p:spPr bwMode="auto">
              <a:xfrm>
                <a:off x="1527" y="2560"/>
                <a:ext cx="221" cy="312"/>
              </a:xfrm>
              <a:custGeom>
                <a:avLst/>
                <a:gdLst>
                  <a:gd name="T0" fmla="*/ 16 w 81"/>
                  <a:gd name="T1" fmla="*/ 103 h 115"/>
                  <a:gd name="T2" fmla="*/ 63 w 81"/>
                  <a:gd name="T3" fmla="*/ 108 h 115"/>
                  <a:gd name="T4" fmla="*/ 77 w 81"/>
                  <a:gd name="T5" fmla="*/ 64 h 115"/>
                  <a:gd name="T6" fmla="*/ 81 w 81"/>
                  <a:gd name="T7" fmla="*/ 2 h 115"/>
                  <a:gd name="T8" fmla="*/ 1 w 81"/>
                  <a:gd name="T9" fmla="*/ 3 h 115"/>
                  <a:gd name="T10" fmla="*/ 11 w 81"/>
                  <a:gd name="T11" fmla="*/ 68 h 115"/>
                  <a:gd name="T12" fmla="*/ 15 w 81"/>
                  <a:gd name="T13" fmla="*/ 91 h 115"/>
                  <a:gd name="T14" fmla="*/ 16 w 81"/>
                  <a:gd name="T15" fmla="*/ 103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1" h="115">
                    <a:moveTo>
                      <a:pt x="16" y="103"/>
                    </a:moveTo>
                    <a:cubicBezTo>
                      <a:pt x="21" y="115"/>
                      <a:pt x="53" y="112"/>
                      <a:pt x="63" y="108"/>
                    </a:cubicBezTo>
                    <a:cubicBezTo>
                      <a:pt x="79" y="103"/>
                      <a:pt x="76" y="77"/>
                      <a:pt x="77" y="64"/>
                    </a:cubicBezTo>
                    <a:cubicBezTo>
                      <a:pt x="79" y="44"/>
                      <a:pt x="77" y="21"/>
                      <a:pt x="81" y="2"/>
                    </a:cubicBezTo>
                    <a:cubicBezTo>
                      <a:pt x="55" y="0"/>
                      <a:pt x="28" y="1"/>
                      <a:pt x="1" y="3"/>
                    </a:cubicBezTo>
                    <a:cubicBezTo>
                      <a:pt x="0" y="24"/>
                      <a:pt x="8" y="47"/>
                      <a:pt x="11" y="68"/>
                    </a:cubicBezTo>
                    <a:cubicBezTo>
                      <a:pt x="12" y="76"/>
                      <a:pt x="14" y="84"/>
                      <a:pt x="15" y="91"/>
                    </a:cubicBezTo>
                    <a:cubicBezTo>
                      <a:pt x="15" y="94"/>
                      <a:pt x="14" y="100"/>
                      <a:pt x="16" y="103"/>
                    </a:cubicBezTo>
                    <a:close/>
                  </a:path>
                </a:pathLst>
              </a:custGeom>
              <a:solidFill>
                <a:srgbClr val="F398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78" name="Freeform 475"/>
              <p:cNvSpPr>
                <a:spLocks noEditPoints="1"/>
              </p:cNvSpPr>
              <p:nvPr/>
            </p:nvSpPr>
            <p:spPr bwMode="auto">
              <a:xfrm>
                <a:off x="1525" y="2557"/>
                <a:ext cx="228" cy="321"/>
              </a:xfrm>
              <a:custGeom>
                <a:avLst/>
                <a:gdLst>
                  <a:gd name="T0" fmla="*/ 2 w 84"/>
                  <a:gd name="T1" fmla="*/ 2 h 118"/>
                  <a:gd name="T2" fmla="*/ 1 w 84"/>
                  <a:gd name="T3" fmla="*/ 4 h 118"/>
                  <a:gd name="T4" fmla="*/ 6 w 84"/>
                  <a:gd name="T5" fmla="*/ 49 h 118"/>
                  <a:gd name="T6" fmla="*/ 10 w 84"/>
                  <a:gd name="T7" fmla="*/ 70 h 118"/>
                  <a:gd name="T8" fmla="*/ 12 w 84"/>
                  <a:gd name="T9" fmla="*/ 81 h 118"/>
                  <a:gd name="T10" fmla="*/ 14 w 84"/>
                  <a:gd name="T11" fmla="*/ 92 h 118"/>
                  <a:gd name="T12" fmla="*/ 14 w 84"/>
                  <a:gd name="T13" fmla="*/ 97 h 118"/>
                  <a:gd name="T14" fmla="*/ 15 w 84"/>
                  <a:gd name="T15" fmla="*/ 105 h 118"/>
                  <a:gd name="T16" fmla="*/ 15 w 84"/>
                  <a:gd name="T17" fmla="*/ 105 h 118"/>
                  <a:gd name="T18" fmla="*/ 64 w 84"/>
                  <a:gd name="T19" fmla="*/ 111 h 118"/>
                  <a:gd name="T20" fmla="*/ 79 w 84"/>
                  <a:gd name="T21" fmla="*/ 74 h 118"/>
                  <a:gd name="T22" fmla="*/ 80 w 84"/>
                  <a:gd name="T23" fmla="*/ 65 h 118"/>
                  <a:gd name="T24" fmla="*/ 81 w 84"/>
                  <a:gd name="T25" fmla="*/ 41 h 118"/>
                  <a:gd name="T26" fmla="*/ 84 w 84"/>
                  <a:gd name="T27" fmla="*/ 3 h 118"/>
                  <a:gd name="T28" fmla="*/ 84 w 84"/>
                  <a:gd name="T29" fmla="*/ 2 h 118"/>
                  <a:gd name="T30" fmla="*/ 83 w 84"/>
                  <a:gd name="T31" fmla="*/ 1 h 118"/>
                  <a:gd name="T32" fmla="*/ 2 w 84"/>
                  <a:gd name="T33" fmla="*/ 2 h 118"/>
                  <a:gd name="T34" fmla="*/ 80 w 84"/>
                  <a:gd name="T35" fmla="*/ 4 h 118"/>
                  <a:gd name="T36" fmla="*/ 78 w 84"/>
                  <a:gd name="T37" fmla="*/ 41 h 118"/>
                  <a:gd name="T38" fmla="*/ 77 w 84"/>
                  <a:gd name="T39" fmla="*/ 65 h 118"/>
                  <a:gd name="T40" fmla="*/ 76 w 84"/>
                  <a:gd name="T41" fmla="*/ 73 h 118"/>
                  <a:gd name="T42" fmla="*/ 63 w 84"/>
                  <a:gd name="T43" fmla="*/ 108 h 118"/>
                  <a:gd name="T44" fmla="*/ 18 w 84"/>
                  <a:gd name="T45" fmla="*/ 104 h 118"/>
                  <a:gd name="T46" fmla="*/ 18 w 84"/>
                  <a:gd name="T47" fmla="*/ 99 h 118"/>
                  <a:gd name="T48" fmla="*/ 18 w 84"/>
                  <a:gd name="T49" fmla="*/ 97 h 118"/>
                  <a:gd name="T50" fmla="*/ 18 w 84"/>
                  <a:gd name="T51" fmla="*/ 92 h 118"/>
                  <a:gd name="T52" fmla="*/ 15 w 84"/>
                  <a:gd name="T53" fmla="*/ 80 h 118"/>
                  <a:gd name="T54" fmla="*/ 13 w 84"/>
                  <a:gd name="T55" fmla="*/ 69 h 118"/>
                  <a:gd name="T56" fmla="*/ 9 w 84"/>
                  <a:gd name="T57" fmla="*/ 48 h 118"/>
                  <a:gd name="T58" fmla="*/ 4 w 84"/>
                  <a:gd name="T59" fmla="*/ 9 h 118"/>
                  <a:gd name="T60" fmla="*/ 4 w 84"/>
                  <a:gd name="T61" fmla="*/ 5 h 118"/>
                  <a:gd name="T62" fmla="*/ 80 w 84"/>
                  <a:gd name="T63" fmla="*/ 4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84" h="118">
                    <a:moveTo>
                      <a:pt x="2" y="2"/>
                    </a:moveTo>
                    <a:cubicBezTo>
                      <a:pt x="1" y="2"/>
                      <a:pt x="1" y="3"/>
                      <a:pt x="1" y="4"/>
                    </a:cubicBezTo>
                    <a:cubicBezTo>
                      <a:pt x="0" y="18"/>
                      <a:pt x="3" y="34"/>
                      <a:pt x="6" y="49"/>
                    </a:cubicBezTo>
                    <a:cubicBezTo>
                      <a:pt x="10" y="70"/>
                      <a:pt x="10" y="70"/>
                      <a:pt x="10" y="70"/>
                    </a:cubicBezTo>
                    <a:cubicBezTo>
                      <a:pt x="12" y="81"/>
                      <a:pt x="12" y="81"/>
                      <a:pt x="12" y="81"/>
                    </a:cubicBezTo>
                    <a:cubicBezTo>
                      <a:pt x="14" y="92"/>
                      <a:pt x="14" y="92"/>
                      <a:pt x="14" y="92"/>
                    </a:cubicBezTo>
                    <a:cubicBezTo>
                      <a:pt x="14" y="97"/>
                      <a:pt x="14" y="97"/>
                      <a:pt x="14" y="97"/>
                    </a:cubicBezTo>
                    <a:cubicBezTo>
                      <a:pt x="14" y="100"/>
                      <a:pt x="14" y="103"/>
                      <a:pt x="15" y="105"/>
                    </a:cubicBezTo>
                    <a:cubicBezTo>
                      <a:pt x="15" y="105"/>
                      <a:pt x="15" y="105"/>
                      <a:pt x="15" y="105"/>
                    </a:cubicBezTo>
                    <a:cubicBezTo>
                      <a:pt x="21" y="118"/>
                      <a:pt x="54" y="114"/>
                      <a:pt x="64" y="111"/>
                    </a:cubicBezTo>
                    <a:cubicBezTo>
                      <a:pt x="78" y="106"/>
                      <a:pt x="79" y="88"/>
                      <a:pt x="79" y="74"/>
                    </a:cubicBezTo>
                    <a:cubicBezTo>
                      <a:pt x="80" y="65"/>
                      <a:pt x="80" y="65"/>
                      <a:pt x="80" y="65"/>
                    </a:cubicBezTo>
                    <a:cubicBezTo>
                      <a:pt x="81" y="57"/>
                      <a:pt x="81" y="49"/>
                      <a:pt x="81" y="41"/>
                    </a:cubicBezTo>
                    <a:cubicBezTo>
                      <a:pt x="81" y="28"/>
                      <a:pt x="81" y="15"/>
                      <a:pt x="84" y="3"/>
                    </a:cubicBezTo>
                    <a:cubicBezTo>
                      <a:pt x="84" y="3"/>
                      <a:pt x="84" y="2"/>
                      <a:pt x="84" y="2"/>
                    </a:cubicBezTo>
                    <a:cubicBezTo>
                      <a:pt x="83" y="1"/>
                      <a:pt x="83" y="1"/>
                      <a:pt x="83" y="1"/>
                    </a:cubicBezTo>
                    <a:cubicBezTo>
                      <a:pt x="55" y="0"/>
                      <a:pt x="27" y="1"/>
                      <a:pt x="2" y="2"/>
                    </a:cubicBezTo>
                    <a:close/>
                    <a:moveTo>
                      <a:pt x="80" y="4"/>
                    </a:moveTo>
                    <a:cubicBezTo>
                      <a:pt x="78" y="16"/>
                      <a:pt x="78" y="29"/>
                      <a:pt x="78" y="41"/>
                    </a:cubicBezTo>
                    <a:cubicBezTo>
                      <a:pt x="77" y="49"/>
                      <a:pt x="77" y="57"/>
                      <a:pt x="77" y="65"/>
                    </a:cubicBezTo>
                    <a:cubicBezTo>
                      <a:pt x="76" y="73"/>
                      <a:pt x="76" y="73"/>
                      <a:pt x="76" y="73"/>
                    </a:cubicBezTo>
                    <a:cubicBezTo>
                      <a:pt x="76" y="87"/>
                      <a:pt x="75" y="104"/>
                      <a:pt x="63" y="108"/>
                    </a:cubicBezTo>
                    <a:cubicBezTo>
                      <a:pt x="54" y="111"/>
                      <a:pt x="23" y="114"/>
                      <a:pt x="18" y="104"/>
                    </a:cubicBezTo>
                    <a:cubicBezTo>
                      <a:pt x="18" y="103"/>
                      <a:pt x="18" y="101"/>
                      <a:pt x="18" y="99"/>
                    </a:cubicBezTo>
                    <a:cubicBezTo>
                      <a:pt x="18" y="98"/>
                      <a:pt x="18" y="97"/>
                      <a:pt x="18" y="97"/>
                    </a:cubicBezTo>
                    <a:cubicBezTo>
                      <a:pt x="18" y="92"/>
                      <a:pt x="18" y="92"/>
                      <a:pt x="18" y="92"/>
                    </a:cubicBezTo>
                    <a:cubicBezTo>
                      <a:pt x="15" y="80"/>
                      <a:pt x="15" y="80"/>
                      <a:pt x="15" y="80"/>
                    </a:cubicBezTo>
                    <a:cubicBezTo>
                      <a:pt x="13" y="69"/>
                      <a:pt x="13" y="69"/>
                      <a:pt x="13" y="69"/>
                    </a:cubicBezTo>
                    <a:cubicBezTo>
                      <a:pt x="9" y="48"/>
                      <a:pt x="9" y="48"/>
                      <a:pt x="9" y="48"/>
                    </a:cubicBezTo>
                    <a:cubicBezTo>
                      <a:pt x="7" y="35"/>
                      <a:pt x="4" y="22"/>
                      <a:pt x="4" y="9"/>
                    </a:cubicBezTo>
                    <a:cubicBezTo>
                      <a:pt x="4" y="8"/>
                      <a:pt x="4" y="6"/>
                      <a:pt x="4" y="5"/>
                    </a:cubicBezTo>
                    <a:cubicBezTo>
                      <a:pt x="27" y="4"/>
                      <a:pt x="55" y="3"/>
                      <a:pt x="80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79" name="Freeform 476"/>
              <p:cNvSpPr/>
              <p:nvPr/>
            </p:nvSpPr>
            <p:spPr bwMode="auto">
              <a:xfrm>
                <a:off x="1636" y="2677"/>
                <a:ext cx="123" cy="190"/>
              </a:xfrm>
              <a:custGeom>
                <a:avLst/>
                <a:gdLst>
                  <a:gd name="T0" fmla="*/ 21 w 45"/>
                  <a:gd name="T1" fmla="*/ 0 h 70"/>
                  <a:gd name="T2" fmla="*/ 4 w 45"/>
                  <a:gd name="T3" fmla="*/ 34 h 70"/>
                  <a:gd name="T4" fmla="*/ 19 w 45"/>
                  <a:gd name="T5" fmla="*/ 63 h 70"/>
                  <a:gd name="T6" fmla="*/ 43 w 45"/>
                  <a:gd name="T7" fmla="*/ 31 h 70"/>
                  <a:gd name="T8" fmla="*/ 40 w 45"/>
                  <a:gd name="T9" fmla="*/ 13 h 70"/>
                  <a:gd name="T10" fmla="*/ 25 w 45"/>
                  <a:gd name="T11" fmla="*/ 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5" h="70">
                    <a:moveTo>
                      <a:pt x="21" y="0"/>
                    </a:moveTo>
                    <a:cubicBezTo>
                      <a:pt x="13" y="7"/>
                      <a:pt x="7" y="24"/>
                      <a:pt x="4" y="34"/>
                    </a:cubicBezTo>
                    <a:cubicBezTo>
                      <a:pt x="0" y="48"/>
                      <a:pt x="6" y="57"/>
                      <a:pt x="19" y="63"/>
                    </a:cubicBezTo>
                    <a:cubicBezTo>
                      <a:pt x="37" y="70"/>
                      <a:pt x="39" y="45"/>
                      <a:pt x="43" y="31"/>
                    </a:cubicBezTo>
                    <a:cubicBezTo>
                      <a:pt x="45" y="22"/>
                      <a:pt x="45" y="20"/>
                      <a:pt x="40" y="13"/>
                    </a:cubicBezTo>
                    <a:cubicBezTo>
                      <a:pt x="37" y="9"/>
                      <a:pt x="29" y="2"/>
                      <a:pt x="25" y="0"/>
                    </a:cubicBezTo>
                  </a:path>
                </a:pathLst>
              </a:custGeom>
              <a:solidFill>
                <a:srgbClr val="C697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80" name="Freeform 477"/>
              <p:cNvSpPr/>
              <p:nvPr/>
            </p:nvSpPr>
            <p:spPr bwMode="auto">
              <a:xfrm>
                <a:off x="969" y="1994"/>
                <a:ext cx="232" cy="103"/>
              </a:xfrm>
              <a:custGeom>
                <a:avLst/>
                <a:gdLst>
                  <a:gd name="T0" fmla="*/ 5 w 85"/>
                  <a:gd name="T1" fmla="*/ 23 h 38"/>
                  <a:gd name="T2" fmla="*/ 37 w 85"/>
                  <a:gd name="T3" fmla="*/ 1 h 38"/>
                  <a:gd name="T4" fmla="*/ 84 w 85"/>
                  <a:gd name="T5" fmla="*/ 7 h 38"/>
                  <a:gd name="T6" fmla="*/ 68 w 85"/>
                  <a:gd name="T7" fmla="*/ 33 h 38"/>
                  <a:gd name="T8" fmla="*/ 0 w 85"/>
                  <a:gd name="T9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5" h="38">
                    <a:moveTo>
                      <a:pt x="5" y="23"/>
                    </a:moveTo>
                    <a:cubicBezTo>
                      <a:pt x="7" y="4"/>
                      <a:pt x="21" y="0"/>
                      <a:pt x="37" y="1"/>
                    </a:cubicBezTo>
                    <a:cubicBezTo>
                      <a:pt x="52" y="3"/>
                      <a:pt x="70" y="1"/>
                      <a:pt x="84" y="7"/>
                    </a:cubicBezTo>
                    <a:cubicBezTo>
                      <a:pt x="85" y="18"/>
                      <a:pt x="71" y="23"/>
                      <a:pt x="68" y="33"/>
                    </a:cubicBezTo>
                    <a:cubicBezTo>
                      <a:pt x="50" y="32"/>
                      <a:pt x="16" y="27"/>
                      <a:pt x="0" y="38"/>
                    </a:cubicBezTo>
                  </a:path>
                </a:pathLst>
              </a:custGeom>
              <a:solidFill>
                <a:srgbClr val="C697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81" name="Freeform 478"/>
              <p:cNvSpPr/>
              <p:nvPr/>
            </p:nvSpPr>
            <p:spPr bwMode="auto">
              <a:xfrm>
                <a:off x="1701" y="2478"/>
                <a:ext cx="420" cy="517"/>
              </a:xfrm>
              <a:custGeom>
                <a:avLst/>
                <a:gdLst>
                  <a:gd name="T0" fmla="*/ 91 w 154"/>
                  <a:gd name="T1" fmla="*/ 5 h 190"/>
                  <a:gd name="T2" fmla="*/ 93 w 154"/>
                  <a:gd name="T3" fmla="*/ 59 h 190"/>
                  <a:gd name="T4" fmla="*/ 104 w 154"/>
                  <a:gd name="T5" fmla="*/ 110 h 190"/>
                  <a:gd name="T6" fmla="*/ 23 w 154"/>
                  <a:gd name="T7" fmla="*/ 88 h 190"/>
                  <a:gd name="T8" fmla="*/ 22 w 154"/>
                  <a:gd name="T9" fmla="*/ 91 h 190"/>
                  <a:gd name="T10" fmla="*/ 2 w 154"/>
                  <a:gd name="T11" fmla="*/ 130 h 190"/>
                  <a:gd name="T12" fmla="*/ 12 w 154"/>
                  <a:gd name="T13" fmla="*/ 148 h 190"/>
                  <a:gd name="T14" fmla="*/ 32 w 154"/>
                  <a:gd name="T15" fmla="*/ 160 h 190"/>
                  <a:gd name="T16" fmla="*/ 127 w 154"/>
                  <a:gd name="T17" fmla="*/ 171 h 190"/>
                  <a:gd name="T18" fmla="*/ 154 w 154"/>
                  <a:gd name="T19" fmla="*/ 122 h 190"/>
                  <a:gd name="T20" fmla="*/ 131 w 154"/>
                  <a:gd name="T21" fmla="*/ 62 h 190"/>
                  <a:gd name="T22" fmla="*/ 149 w 154"/>
                  <a:gd name="T23" fmla="*/ 94 h 190"/>
                  <a:gd name="T24" fmla="*/ 118 w 154"/>
                  <a:gd name="T25" fmla="*/ 41 h 190"/>
                  <a:gd name="T26" fmla="*/ 137 w 154"/>
                  <a:gd name="T27" fmla="*/ 67 h 190"/>
                  <a:gd name="T28" fmla="*/ 114 w 154"/>
                  <a:gd name="T29" fmla="*/ 31 h 190"/>
                  <a:gd name="T30" fmla="*/ 93 w 154"/>
                  <a:gd name="T31" fmla="*/ 2 h 1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4" h="190">
                    <a:moveTo>
                      <a:pt x="91" y="5"/>
                    </a:moveTo>
                    <a:cubicBezTo>
                      <a:pt x="84" y="21"/>
                      <a:pt x="88" y="42"/>
                      <a:pt x="93" y="59"/>
                    </a:cubicBezTo>
                    <a:cubicBezTo>
                      <a:pt x="96" y="71"/>
                      <a:pt x="107" y="98"/>
                      <a:pt x="104" y="110"/>
                    </a:cubicBezTo>
                    <a:cubicBezTo>
                      <a:pt x="93" y="148"/>
                      <a:pt x="33" y="98"/>
                      <a:pt x="23" y="88"/>
                    </a:cubicBezTo>
                    <a:cubicBezTo>
                      <a:pt x="23" y="88"/>
                      <a:pt x="22" y="91"/>
                      <a:pt x="22" y="91"/>
                    </a:cubicBezTo>
                    <a:cubicBezTo>
                      <a:pt x="13" y="101"/>
                      <a:pt x="4" y="117"/>
                      <a:pt x="2" y="130"/>
                    </a:cubicBezTo>
                    <a:cubicBezTo>
                      <a:pt x="0" y="139"/>
                      <a:pt x="3" y="141"/>
                      <a:pt x="12" y="148"/>
                    </a:cubicBezTo>
                    <a:cubicBezTo>
                      <a:pt x="18" y="152"/>
                      <a:pt x="25" y="156"/>
                      <a:pt x="32" y="160"/>
                    </a:cubicBezTo>
                    <a:cubicBezTo>
                      <a:pt x="60" y="177"/>
                      <a:pt x="97" y="190"/>
                      <a:pt x="127" y="171"/>
                    </a:cubicBezTo>
                    <a:cubicBezTo>
                      <a:pt x="145" y="160"/>
                      <a:pt x="154" y="142"/>
                      <a:pt x="154" y="122"/>
                    </a:cubicBezTo>
                    <a:cubicBezTo>
                      <a:pt x="154" y="100"/>
                      <a:pt x="140" y="81"/>
                      <a:pt x="131" y="62"/>
                    </a:cubicBezTo>
                    <a:cubicBezTo>
                      <a:pt x="138" y="73"/>
                      <a:pt x="140" y="85"/>
                      <a:pt x="149" y="94"/>
                    </a:cubicBezTo>
                    <a:cubicBezTo>
                      <a:pt x="142" y="74"/>
                      <a:pt x="126" y="60"/>
                      <a:pt x="118" y="41"/>
                    </a:cubicBezTo>
                    <a:cubicBezTo>
                      <a:pt x="123" y="49"/>
                      <a:pt x="128" y="63"/>
                      <a:pt x="137" y="67"/>
                    </a:cubicBezTo>
                    <a:cubicBezTo>
                      <a:pt x="131" y="53"/>
                      <a:pt x="121" y="43"/>
                      <a:pt x="114" y="31"/>
                    </a:cubicBezTo>
                    <a:cubicBezTo>
                      <a:pt x="108" y="21"/>
                      <a:pt x="109" y="0"/>
                      <a:pt x="93" y="2"/>
                    </a:cubicBezTo>
                  </a:path>
                </a:pathLst>
              </a:custGeom>
              <a:solidFill>
                <a:srgbClr val="FFCE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82" name="Freeform 479"/>
              <p:cNvSpPr/>
              <p:nvPr/>
            </p:nvSpPr>
            <p:spPr bwMode="auto">
              <a:xfrm>
                <a:off x="942" y="2067"/>
                <a:ext cx="487" cy="536"/>
              </a:xfrm>
              <a:custGeom>
                <a:avLst/>
                <a:gdLst>
                  <a:gd name="T0" fmla="*/ 16 w 179"/>
                  <a:gd name="T1" fmla="*/ 0 h 197"/>
                  <a:gd name="T2" fmla="*/ 12 w 179"/>
                  <a:gd name="T3" fmla="*/ 107 h 197"/>
                  <a:gd name="T4" fmla="*/ 38 w 179"/>
                  <a:gd name="T5" fmla="*/ 154 h 197"/>
                  <a:gd name="T6" fmla="*/ 85 w 179"/>
                  <a:gd name="T7" fmla="*/ 178 h 197"/>
                  <a:gd name="T8" fmla="*/ 160 w 179"/>
                  <a:gd name="T9" fmla="*/ 185 h 197"/>
                  <a:gd name="T10" fmla="*/ 170 w 179"/>
                  <a:gd name="T11" fmla="*/ 150 h 197"/>
                  <a:gd name="T12" fmla="*/ 179 w 179"/>
                  <a:gd name="T13" fmla="*/ 112 h 197"/>
                  <a:gd name="T14" fmla="*/ 87 w 179"/>
                  <a:gd name="T15" fmla="*/ 95 h 197"/>
                  <a:gd name="T16" fmla="*/ 63 w 179"/>
                  <a:gd name="T17" fmla="*/ 52 h 197"/>
                  <a:gd name="T18" fmla="*/ 69 w 179"/>
                  <a:gd name="T19" fmla="*/ 26 h 197"/>
                  <a:gd name="T20" fmla="*/ 79 w 179"/>
                  <a:gd name="T21" fmla="*/ 5 h 197"/>
                  <a:gd name="T22" fmla="*/ 80 w 179"/>
                  <a:gd name="T23" fmla="*/ 3 h 197"/>
                  <a:gd name="T24" fmla="*/ 48 w 179"/>
                  <a:gd name="T25" fmla="*/ 1 h 197"/>
                  <a:gd name="T26" fmla="*/ 15 w 179"/>
                  <a:gd name="T27" fmla="*/ 1 h 1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9" h="197">
                    <a:moveTo>
                      <a:pt x="16" y="0"/>
                    </a:moveTo>
                    <a:cubicBezTo>
                      <a:pt x="0" y="32"/>
                      <a:pt x="1" y="73"/>
                      <a:pt x="12" y="107"/>
                    </a:cubicBezTo>
                    <a:cubicBezTo>
                      <a:pt x="17" y="123"/>
                      <a:pt x="26" y="142"/>
                      <a:pt x="38" y="154"/>
                    </a:cubicBezTo>
                    <a:cubicBezTo>
                      <a:pt x="50" y="165"/>
                      <a:pt x="70" y="171"/>
                      <a:pt x="85" y="178"/>
                    </a:cubicBezTo>
                    <a:cubicBezTo>
                      <a:pt x="99" y="184"/>
                      <a:pt x="145" y="197"/>
                      <a:pt x="160" y="185"/>
                    </a:cubicBezTo>
                    <a:cubicBezTo>
                      <a:pt x="167" y="179"/>
                      <a:pt x="168" y="159"/>
                      <a:pt x="170" y="150"/>
                    </a:cubicBezTo>
                    <a:cubicBezTo>
                      <a:pt x="173" y="137"/>
                      <a:pt x="176" y="124"/>
                      <a:pt x="179" y="112"/>
                    </a:cubicBezTo>
                    <a:cubicBezTo>
                      <a:pt x="158" y="129"/>
                      <a:pt x="107" y="104"/>
                      <a:pt x="87" y="95"/>
                    </a:cubicBezTo>
                    <a:cubicBezTo>
                      <a:pt x="68" y="86"/>
                      <a:pt x="59" y="73"/>
                      <a:pt x="63" y="52"/>
                    </a:cubicBezTo>
                    <a:cubicBezTo>
                      <a:pt x="64" y="44"/>
                      <a:pt x="67" y="34"/>
                      <a:pt x="69" y="26"/>
                    </a:cubicBezTo>
                    <a:cubicBezTo>
                      <a:pt x="71" y="22"/>
                      <a:pt x="80" y="9"/>
                      <a:pt x="79" y="5"/>
                    </a:cubicBezTo>
                    <a:cubicBezTo>
                      <a:pt x="79" y="5"/>
                      <a:pt x="80" y="4"/>
                      <a:pt x="80" y="3"/>
                    </a:cubicBezTo>
                    <a:cubicBezTo>
                      <a:pt x="71" y="0"/>
                      <a:pt x="58" y="2"/>
                      <a:pt x="48" y="1"/>
                    </a:cubicBezTo>
                    <a:cubicBezTo>
                      <a:pt x="37" y="0"/>
                      <a:pt x="26" y="0"/>
                      <a:pt x="15" y="1"/>
                    </a:cubicBezTo>
                  </a:path>
                </a:pathLst>
              </a:custGeom>
              <a:solidFill>
                <a:srgbClr val="FFCE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83" name="Freeform 480"/>
              <p:cNvSpPr/>
              <p:nvPr/>
            </p:nvSpPr>
            <p:spPr bwMode="auto">
              <a:xfrm>
                <a:off x="1448" y="1686"/>
                <a:ext cx="63" cy="599"/>
              </a:xfrm>
              <a:custGeom>
                <a:avLst/>
                <a:gdLst>
                  <a:gd name="T0" fmla="*/ 20 w 23"/>
                  <a:gd name="T1" fmla="*/ 0 h 220"/>
                  <a:gd name="T2" fmla="*/ 18 w 23"/>
                  <a:gd name="T3" fmla="*/ 2 h 220"/>
                  <a:gd name="T4" fmla="*/ 15 w 23"/>
                  <a:gd name="T5" fmla="*/ 53 h 220"/>
                  <a:gd name="T6" fmla="*/ 14 w 23"/>
                  <a:gd name="T7" fmla="*/ 70 h 220"/>
                  <a:gd name="T8" fmla="*/ 11 w 23"/>
                  <a:gd name="T9" fmla="*/ 100 h 220"/>
                  <a:gd name="T10" fmla="*/ 8 w 23"/>
                  <a:gd name="T11" fmla="*/ 147 h 220"/>
                  <a:gd name="T12" fmla="*/ 6 w 23"/>
                  <a:gd name="T13" fmla="*/ 161 h 220"/>
                  <a:gd name="T14" fmla="*/ 0 w 23"/>
                  <a:gd name="T15" fmla="*/ 218 h 220"/>
                  <a:gd name="T16" fmla="*/ 1 w 23"/>
                  <a:gd name="T17" fmla="*/ 219 h 220"/>
                  <a:gd name="T18" fmla="*/ 3 w 23"/>
                  <a:gd name="T19" fmla="*/ 218 h 220"/>
                  <a:gd name="T20" fmla="*/ 9 w 23"/>
                  <a:gd name="T21" fmla="*/ 161 h 220"/>
                  <a:gd name="T22" fmla="*/ 11 w 23"/>
                  <a:gd name="T23" fmla="*/ 148 h 220"/>
                  <a:gd name="T24" fmla="*/ 15 w 23"/>
                  <a:gd name="T25" fmla="*/ 101 h 220"/>
                  <a:gd name="T26" fmla="*/ 17 w 23"/>
                  <a:gd name="T27" fmla="*/ 70 h 220"/>
                  <a:gd name="T28" fmla="*/ 19 w 23"/>
                  <a:gd name="T29" fmla="*/ 54 h 220"/>
                  <a:gd name="T30" fmla="*/ 22 w 23"/>
                  <a:gd name="T31" fmla="*/ 2 h 220"/>
                  <a:gd name="T32" fmla="*/ 20 w 23"/>
                  <a:gd name="T33" fmla="*/ 0 h 2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3" h="220">
                    <a:moveTo>
                      <a:pt x="20" y="0"/>
                    </a:moveTo>
                    <a:cubicBezTo>
                      <a:pt x="19" y="0"/>
                      <a:pt x="18" y="1"/>
                      <a:pt x="18" y="2"/>
                    </a:cubicBezTo>
                    <a:cubicBezTo>
                      <a:pt x="19" y="17"/>
                      <a:pt x="17" y="35"/>
                      <a:pt x="15" y="53"/>
                    </a:cubicBezTo>
                    <a:cubicBezTo>
                      <a:pt x="14" y="70"/>
                      <a:pt x="14" y="70"/>
                      <a:pt x="14" y="70"/>
                    </a:cubicBezTo>
                    <a:cubicBezTo>
                      <a:pt x="11" y="100"/>
                      <a:pt x="11" y="100"/>
                      <a:pt x="11" y="100"/>
                    </a:cubicBezTo>
                    <a:cubicBezTo>
                      <a:pt x="10" y="116"/>
                      <a:pt x="9" y="132"/>
                      <a:pt x="8" y="147"/>
                    </a:cubicBezTo>
                    <a:cubicBezTo>
                      <a:pt x="6" y="161"/>
                      <a:pt x="6" y="161"/>
                      <a:pt x="6" y="161"/>
                    </a:cubicBezTo>
                    <a:cubicBezTo>
                      <a:pt x="4" y="180"/>
                      <a:pt x="2" y="199"/>
                      <a:pt x="0" y="218"/>
                    </a:cubicBezTo>
                    <a:cubicBezTo>
                      <a:pt x="0" y="218"/>
                      <a:pt x="0" y="219"/>
                      <a:pt x="1" y="219"/>
                    </a:cubicBezTo>
                    <a:cubicBezTo>
                      <a:pt x="2" y="220"/>
                      <a:pt x="3" y="219"/>
                      <a:pt x="3" y="218"/>
                    </a:cubicBezTo>
                    <a:cubicBezTo>
                      <a:pt x="5" y="200"/>
                      <a:pt x="8" y="180"/>
                      <a:pt x="9" y="161"/>
                    </a:cubicBezTo>
                    <a:cubicBezTo>
                      <a:pt x="11" y="148"/>
                      <a:pt x="11" y="148"/>
                      <a:pt x="11" y="148"/>
                    </a:cubicBezTo>
                    <a:cubicBezTo>
                      <a:pt x="13" y="132"/>
                      <a:pt x="14" y="116"/>
                      <a:pt x="15" y="101"/>
                    </a:cubicBezTo>
                    <a:cubicBezTo>
                      <a:pt x="17" y="70"/>
                      <a:pt x="17" y="70"/>
                      <a:pt x="17" y="70"/>
                    </a:cubicBezTo>
                    <a:cubicBezTo>
                      <a:pt x="19" y="54"/>
                      <a:pt x="19" y="54"/>
                      <a:pt x="19" y="54"/>
                    </a:cubicBezTo>
                    <a:cubicBezTo>
                      <a:pt x="21" y="36"/>
                      <a:pt x="23" y="17"/>
                      <a:pt x="22" y="2"/>
                    </a:cubicBezTo>
                    <a:cubicBezTo>
                      <a:pt x="22" y="1"/>
                      <a:pt x="21" y="0"/>
                      <a:pt x="2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84" name="Freeform 481"/>
              <p:cNvSpPr/>
              <p:nvPr/>
            </p:nvSpPr>
            <p:spPr bwMode="auto">
              <a:xfrm>
                <a:off x="1868" y="1512"/>
                <a:ext cx="57" cy="808"/>
              </a:xfrm>
              <a:custGeom>
                <a:avLst/>
                <a:gdLst>
                  <a:gd name="T0" fmla="*/ 0 w 21"/>
                  <a:gd name="T1" fmla="*/ 2 h 297"/>
                  <a:gd name="T2" fmla="*/ 6 w 21"/>
                  <a:gd name="T3" fmla="*/ 179 h 297"/>
                  <a:gd name="T4" fmla="*/ 7 w 21"/>
                  <a:gd name="T5" fmla="*/ 191 h 297"/>
                  <a:gd name="T6" fmla="*/ 12 w 21"/>
                  <a:gd name="T7" fmla="*/ 265 h 297"/>
                  <a:gd name="T8" fmla="*/ 13 w 21"/>
                  <a:gd name="T9" fmla="*/ 274 h 297"/>
                  <a:gd name="T10" fmla="*/ 18 w 21"/>
                  <a:gd name="T11" fmla="*/ 296 h 297"/>
                  <a:gd name="T12" fmla="*/ 20 w 21"/>
                  <a:gd name="T13" fmla="*/ 297 h 297"/>
                  <a:gd name="T14" fmla="*/ 21 w 21"/>
                  <a:gd name="T15" fmla="*/ 294 h 297"/>
                  <a:gd name="T16" fmla="*/ 16 w 21"/>
                  <a:gd name="T17" fmla="*/ 274 h 297"/>
                  <a:gd name="T18" fmla="*/ 16 w 21"/>
                  <a:gd name="T19" fmla="*/ 265 h 297"/>
                  <a:gd name="T20" fmla="*/ 10 w 21"/>
                  <a:gd name="T21" fmla="*/ 191 h 297"/>
                  <a:gd name="T22" fmla="*/ 9 w 21"/>
                  <a:gd name="T23" fmla="*/ 179 h 297"/>
                  <a:gd name="T24" fmla="*/ 3 w 21"/>
                  <a:gd name="T25" fmla="*/ 2 h 297"/>
                  <a:gd name="T26" fmla="*/ 1 w 21"/>
                  <a:gd name="T27" fmla="*/ 0 h 297"/>
                  <a:gd name="T28" fmla="*/ 0 w 21"/>
                  <a:gd name="T29" fmla="*/ 2 h 2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1" h="297">
                    <a:moveTo>
                      <a:pt x="0" y="2"/>
                    </a:moveTo>
                    <a:cubicBezTo>
                      <a:pt x="0" y="61"/>
                      <a:pt x="3" y="121"/>
                      <a:pt x="6" y="179"/>
                    </a:cubicBezTo>
                    <a:cubicBezTo>
                      <a:pt x="7" y="191"/>
                      <a:pt x="7" y="191"/>
                      <a:pt x="7" y="191"/>
                    </a:cubicBezTo>
                    <a:cubicBezTo>
                      <a:pt x="8" y="215"/>
                      <a:pt x="9" y="240"/>
                      <a:pt x="12" y="265"/>
                    </a:cubicBezTo>
                    <a:cubicBezTo>
                      <a:pt x="12" y="265"/>
                      <a:pt x="13" y="274"/>
                      <a:pt x="13" y="274"/>
                    </a:cubicBezTo>
                    <a:cubicBezTo>
                      <a:pt x="14" y="282"/>
                      <a:pt x="14" y="290"/>
                      <a:pt x="18" y="296"/>
                    </a:cubicBezTo>
                    <a:cubicBezTo>
                      <a:pt x="18" y="297"/>
                      <a:pt x="19" y="297"/>
                      <a:pt x="20" y="297"/>
                    </a:cubicBezTo>
                    <a:cubicBezTo>
                      <a:pt x="21" y="296"/>
                      <a:pt x="21" y="295"/>
                      <a:pt x="21" y="294"/>
                    </a:cubicBezTo>
                    <a:cubicBezTo>
                      <a:pt x="17" y="289"/>
                      <a:pt x="17" y="281"/>
                      <a:pt x="16" y="274"/>
                    </a:cubicBezTo>
                    <a:cubicBezTo>
                      <a:pt x="16" y="265"/>
                      <a:pt x="16" y="265"/>
                      <a:pt x="16" y="265"/>
                    </a:cubicBezTo>
                    <a:cubicBezTo>
                      <a:pt x="12" y="240"/>
                      <a:pt x="11" y="216"/>
                      <a:pt x="10" y="191"/>
                    </a:cubicBezTo>
                    <a:cubicBezTo>
                      <a:pt x="9" y="179"/>
                      <a:pt x="9" y="179"/>
                      <a:pt x="9" y="179"/>
                    </a:cubicBezTo>
                    <a:cubicBezTo>
                      <a:pt x="6" y="121"/>
                      <a:pt x="3" y="61"/>
                      <a:pt x="3" y="2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85" name="Freeform 482"/>
              <p:cNvSpPr/>
              <p:nvPr/>
            </p:nvSpPr>
            <p:spPr bwMode="auto">
              <a:xfrm>
                <a:off x="1446" y="2274"/>
                <a:ext cx="476" cy="57"/>
              </a:xfrm>
              <a:custGeom>
                <a:avLst/>
                <a:gdLst>
                  <a:gd name="T0" fmla="*/ 1 w 175"/>
                  <a:gd name="T1" fmla="*/ 0 h 21"/>
                  <a:gd name="T2" fmla="*/ 1 w 175"/>
                  <a:gd name="T3" fmla="*/ 3 h 21"/>
                  <a:gd name="T4" fmla="*/ 38 w 175"/>
                  <a:gd name="T5" fmla="*/ 15 h 21"/>
                  <a:gd name="T6" fmla="*/ 46 w 175"/>
                  <a:gd name="T7" fmla="*/ 15 h 21"/>
                  <a:gd name="T8" fmla="*/ 105 w 175"/>
                  <a:gd name="T9" fmla="*/ 21 h 21"/>
                  <a:gd name="T10" fmla="*/ 148 w 175"/>
                  <a:gd name="T11" fmla="*/ 19 h 21"/>
                  <a:gd name="T12" fmla="*/ 157 w 175"/>
                  <a:gd name="T13" fmla="*/ 17 h 21"/>
                  <a:gd name="T14" fmla="*/ 173 w 175"/>
                  <a:gd name="T15" fmla="*/ 15 h 21"/>
                  <a:gd name="T16" fmla="*/ 175 w 175"/>
                  <a:gd name="T17" fmla="*/ 14 h 21"/>
                  <a:gd name="T18" fmla="*/ 173 w 175"/>
                  <a:gd name="T19" fmla="*/ 12 h 21"/>
                  <a:gd name="T20" fmla="*/ 156 w 175"/>
                  <a:gd name="T21" fmla="*/ 14 h 21"/>
                  <a:gd name="T22" fmla="*/ 148 w 175"/>
                  <a:gd name="T23" fmla="*/ 15 h 21"/>
                  <a:gd name="T24" fmla="*/ 105 w 175"/>
                  <a:gd name="T25" fmla="*/ 18 h 21"/>
                  <a:gd name="T26" fmla="*/ 47 w 175"/>
                  <a:gd name="T27" fmla="*/ 12 h 21"/>
                  <a:gd name="T28" fmla="*/ 39 w 175"/>
                  <a:gd name="T29" fmla="*/ 11 h 21"/>
                  <a:gd name="T30" fmla="*/ 4 w 175"/>
                  <a:gd name="T31" fmla="*/ 1 h 21"/>
                  <a:gd name="T32" fmla="*/ 1 w 175"/>
                  <a:gd name="T33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75" h="21">
                    <a:moveTo>
                      <a:pt x="1" y="0"/>
                    </a:moveTo>
                    <a:cubicBezTo>
                      <a:pt x="1" y="1"/>
                      <a:pt x="0" y="2"/>
                      <a:pt x="1" y="3"/>
                    </a:cubicBezTo>
                    <a:cubicBezTo>
                      <a:pt x="6" y="11"/>
                      <a:pt x="25" y="13"/>
                      <a:pt x="38" y="15"/>
                    </a:cubicBezTo>
                    <a:cubicBezTo>
                      <a:pt x="46" y="15"/>
                      <a:pt x="46" y="15"/>
                      <a:pt x="46" y="15"/>
                    </a:cubicBezTo>
                    <a:cubicBezTo>
                      <a:pt x="64" y="18"/>
                      <a:pt x="84" y="21"/>
                      <a:pt x="105" y="21"/>
                    </a:cubicBezTo>
                    <a:cubicBezTo>
                      <a:pt x="117" y="21"/>
                      <a:pt x="133" y="21"/>
                      <a:pt x="148" y="19"/>
                    </a:cubicBezTo>
                    <a:cubicBezTo>
                      <a:pt x="157" y="17"/>
                      <a:pt x="157" y="17"/>
                      <a:pt x="157" y="17"/>
                    </a:cubicBezTo>
                    <a:cubicBezTo>
                      <a:pt x="162" y="16"/>
                      <a:pt x="168" y="15"/>
                      <a:pt x="173" y="15"/>
                    </a:cubicBezTo>
                    <a:cubicBezTo>
                      <a:pt x="174" y="15"/>
                      <a:pt x="175" y="15"/>
                      <a:pt x="175" y="14"/>
                    </a:cubicBezTo>
                    <a:cubicBezTo>
                      <a:pt x="175" y="13"/>
                      <a:pt x="174" y="12"/>
                      <a:pt x="173" y="12"/>
                    </a:cubicBezTo>
                    <a:cubicBezTo>
                      <a:pt x="167" y="11"/>
                      <a:pt x="162" y="13"/>
                      <a:pt x="156" y="14"/>
                    </a:cubicBezTo>
                    <a:cubicBezTo>
                      <a:pt x="148" y="15"/>
                      <a:pt x="148" y="15"/>
                      <a:pt x="148" y="15"/>
                    </a:cubicBezTo>
                    <a:cubicBezTo>
                      <a:pt x="132" y="18"/>
                      <a:pt x="117" y="18"/>
                      <a:pt x="105" y="18"/>
                    </a:cubicBezTo>
                    <a:cubicBezTo>
                      <a:pt x="85" y="18"/>
                      <a:pt x="65" y="15"/>
                      <a:pt x="47" y="12"/>
                    </a:cubicBezTo>
                    <a:cubicBezTo>
                      <a:pt x="39" y="11"/>
                      <a:pt x="39" y="11"/>
                      <a:pt x="39" y="11"/>
                    </a:cubicBezTo>
                    <a:cubicBezTo>
                      <a:pt x="27" y="10"/>
                      <a:pt x="8" y="8"/>
                      <a:pt x="4" y="1"/>
                    </a:cubicBezTo>
                    <a:cubicBezTo>
                      <a:pt x="3" y="0"/>
                      <a:pt x="2" y="0"/>
                      <a:pt x="1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86" name="Freeform 483"/>
              <p:cNvSpPr/>
              <p:nvPr/>
            </p:nvSpPr>
            <p:spPr bwMode="auto">
              <a:xfrm>
                <a:off x="1244" y="2263"/>
                <a:ext cx="212" cy="1004"/>
              </a:xfrm>
              <a:custGeom>
                <a:avLst/>
                <a:gdLst>
                  <a:gd name="T0" fmla="*/ 75 w 78"/>
                  <a:gd name="T1" fmla="*/ 1 h 369"/>
                  <a:gd name="T2" fmla="*/ 70 w 78"/>
                  <a:gd name="T3" fmla="*/ 22 h 369"/>
                  <a:gd name="T4" fmla="*/ 65 w 78"/>
                  <a:gd name="T5" fmla="*/ 39 h 369"/>
                  <a:gd name="T6" fmla="*/ 57 w 78"/>
                  <a:gd name="T7" fmla="*/ 79 h 369"/>
                  <a:gd name="T8" fmla="*/ 54 w 78"/>
                  <a:gd name="T9" fmla="*/ 93 h 369"/>
                  <a:gd name="T10" fmla="*/ 41 w 78"/>
                  <a:gd name="T11" fmla="*/ 145 h 369"/>
                  <a:gd name="T12" fmla="*/ 29 w 78"/>
                  <a:gd name="T13" fmla="*/ 192 h 369"/>
                  <a:gd name="T14" fmla="*/ 21 w 78"/>
                  <a:gd name="T15" fmla="*/ 235 h 369"/>
                  <a:gd name="T16" fmla="*/ 13 w 78"/>
                  <a:gd name="T17" fmla="*/ 280 h 369"/>
                  <a:gd name="T18" fmla="*/ 5 w 78"/>
                  <a:gd name="T19" fmla="*/ 331 h 369"/>
                  <a:gd name="T20" fmla="*/ 3 w 78"/>
                  <a:gd name="T21" fmla="*/ 343 h 369"/>
                  <a:gd name="T22" fmla="*/ 1 w 78"/>
                  <a:gd name="T23" fmla="*/ 367 h 369"/>
                  <a:gd name="T24" fmla="*/ 3 w 78"/>
                  <a:gd name="T25" fmla="*/ 369 h 369"/>
                  <a:gd name="T26" fmla="*/ 4 w 78"/>
                  <a:gd name="T27" fmla="*/ 367 h 369"/>
                  <a:gd name="T28" fmla="*/ 7 w 78"/>
                  <a:gd name="T29" fmla="*/ 344 h 369"/>
                  <a:gd name="T30" fmla="*/ 9 w 78"/>
                  <a:gd name="T31" fmla="*/ 331 h 369"/>
                  <a:gd name="T32" fmla="*/ 16 w 78"/>
                  <a:gd name="T33" fmla="*/ 281 h 369"/>
                  <a:gd name="T34" fmla="*/ 25 w 78"/>
                  <a:gd name="T35" fmla="*/ 235 h 369"/>
                  <a:gd name="T36" fmla="*/ 32 w 78"/>
                  <a:gd name="T37" fmla="*/ 193 h 369"/>
                  <a:gd name="T38" fmla="*/ 44 w 78"/>
                  <a:gd name="T39" fmla="*/ 146 h 369"/>
                  <a:gd name="T40" fmla="*/ 57 w 78"/>
                  <a:gd name="T41" fmla="*/ 94 h 369"/>
                  <a:gd name="T42" fmla="*/ 60 w 78"/>
                  <a:gd name="T43" fmla="*/ 80 h 369"/>
                  <a:gd name="T44" fmla="*/ 69 w 78"/>
                  <a:gd name="T45" fmla="*/ 39 h 369"/>
                  <a:gd name="T46" fmla="*/ 73 w 78"/>
                  <a:gd name="T47" fmla="*/ 23 h 369"/>
                  <a:gd name="T48" fmla="*/ 78 w 78"/>
                  <a:gd name="T49" fmla="*/ 2 h 369"/>
                  <a:gd name="T50" fmla="*/ 76 w 78"/>
                  <a:gd name="T51" fmla="*/ 0 h 369"/>
                  <a:gd name="T52" fmla="*/ 75 w 78"/>
                  <a:gd name="T53" fmla="*/ 1 h 3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78" h="369">
                    <a:moveTo>
                      <a:pt x="75" y="1"/>
                    </a:moveTo>
                    <a:cubicBezTo>
                      <a:pt x="74" y="9"/>
                      <a:pt x="72" y="16"/>
                      <a:pt x="70" y="22"/>
                    </a:cubicBezTo>
                    <a:cubicBezTo>
                      <a:pt x="68" y="27"/>
                      <a:pt x="66" y="33"/>
                      <a:pt x="65" y="39"/>
                    </a:cubicBezTo>
                    <a:cubicBezTo>
                      <a:pt x="63" y="52"/>
                      <a:pt x="60" y="65"/>
                      <a:pt x="57" y="79"/>
                    </a:cubicBezTo>
                    <a:cubicBezTo>
                      <a:pt x="54" y="93"/>
                      <a:pt x="54" y="93"/>
                      <a:pt x="54" y="93"/>
                    </a:cubicBezTo>
                    <a:cubicBezTo>
                      <a:pt x="50" y="111"/>
                      <a:pt x="45" y="128"/>
                      <a:pt x="41" y="145"/>
                    </a:cubicBezTo>
                    <a:cubicBezTo>
                      <a:pt x="37" y="160"/>
                      <a:pt x="33" y="176"/>
                      <a:pt x="29" y="192"/>
                    </a:cubicBezTo>
                    <a:cubicBezTo>
                      <a:pt x="26" y="206"/>
                      <a:pt x="24" y="221"/>
                      <a:pt x="21" y="235"/>
                    </a:cubicBezTo>
                    <a:cubicBezTo>
                      <a:pt x="19" y="250"/>
                      <a:pt x="17" y="265"/>
                      <a:pt x="13" y="280"/>
                    </a:cubicBezTo>
                    <a:cubicBezTo>
                      <a:pt x="9" y="297"/>
                      <a:pt x="7" y="314"/>
                      <a:pt x="5" y="331"/>
                    </a:cubicBezTo>
                    <a:cubicBezTo>
                      <a:pt x="3" y="343"/>
                      <a:pt x="3" y="343"/>
                      <a:pt x="3" y="343"/>
                    </a:cubicBezTo>
                    <a:cubicBezTo>
                      <a:pt x="2" y="351"/>
                      <a:pt x="0" y="360"/>
                      <a:pt x="1" y="367"/>
                    </a:cubicBezTo>
                    <a:cubicBezTo>
                      <a:pt x="1" y="368"/>
                      <a:pt x="2" y="369"/>
                      <a:pt x="3" y="369"/>
                    </a:cubicBezTo>
                    <a:cubicBezTo>
                      <a:pt x="4" y="369"/>
                      <a:pt x="4" y="368"/>
                      <a:pt x="4" y="367"/>
                    </a:cubicBezTo>
                    <a:cubicBezTo>
                      <a:pt x="4" y="360"/>
                      <a:pt x="5" y="352"/>
                      <a:pt x="7" y="344"/>
                    </a:cubicBezTo>
                    <a:cubicBezTo>
                      <a:pt x="9" y="331"/>
                      <a:pt x="9" y="331"/>
                      <a:pt x="9" y="331"/>
                    </a:cubicBezTo>
                    <a:cubicBezTo>
                      <a:pt x="10" y="312"/>
                      <a:pt x="12" y="297"/>
                      <a:pt x="16" y="281"/>
                    </a:cubicBezTo>
                    <a:cubicBezTo>
                      <a:pt x="20" y="266"/>
                      <a:pt x="22" y="250"/>
                      <a:pt x="25" y="235"/>
                    </a:cubicBezTo>
                    <a:cubicBezTo>
                      <a:pt x="27" y="221"/>
                      <a:pt x="29" y="207"/>
                      <a:pt x="32" y="193"/>
                    </a:cubicBezTo>
                    <a:cubicBezTo>
                      <a:pt x="36" y="177"/>
                      <a:pt x="40" y="161"/>
                      <a:pt x="44" y="146"/>
                    </a:cubicBezTo>
                    <a:cubicBezTo>
                      <a:pt x="49" y="129"/>
                      <a:pt x="53" y="111"/>
                      <a:pt x="57" y="94"/>
                    </a:cubicBezTo>
                    <a:cubicBezTo>
                      <a:pt x="60" y="80"/>
                      <a:pt x="60" y="80"/>
                      <a:pt x="60" y="80"/>
                    </a:cubicBezTo>
                    <a:cubicBezTo>
                      <a:pt x="64" y="66"/>
                      <a:pt x="67" y="53"/>
                      <a:pt x="69" y="39"/>
                    </a:cubicBezTo>
                    <a:cubicBezTo>
                      <a:pt x="69" y="34"/>
                      <a:pt x="71" y="29"/>
                      <a:pt x="73" y="23"/>
                    </a:cubicBezTo>
                    <a:cubicBezTo>
                      <a:pt x="75" y="16"/>
                      <a:pt x="78" y="9"/>
                      <a:pt x="78" y="2"/>
                    </a:cubicBezTo>
                    <a:cubicBezTo>
                      <a:pt x="78" y="1"/>
                      <a:pt x="77" y="0"/>
                      <a:pt x="76" y="0"/>
                    </a:cubicBezTo>
                    <a:cubicBezTo>
                      <a:pt x="75" y="0"/>
                      <a:pt x="75" y="1"/>
                      <a:pt x="75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87" name="Freeform 484"/>
              <p:cNvSpPr/>
              <p:nvPr/>
            </p:nvSpPr>
            <p:spPr bwMode="auto">
              <a:xfrm>
                <a:off x="1908" y="2304"/>
                <a:ext cx="58" cy="190"/>
              </a:xfrm>
              <a:custGeom>
                <a:avLst/>
                <a:gdLst>
                  <a:gd name="T0" fmla="*/ 0 w 21"/>
                  <a:gd name="T1" fmla="*/ 1 h 70"/>
                  <a:gd name="T2" fmla="*/ 1 w 21"/>
                  <a:gd name="T3" fmla="*/ 3 h 70"/>
                  <a:gd name="T4" fmla="*/ 9 w 21"/>
                  <a:gd name="T5" fmla="*/ 30 h 70"/>
                  <a:gd name="T6" fmla="*/ 11 w 21"/>
                  <a:gd name="T7" fmla="*/ 41 h 70"/>
                  <a:gd name="T8" fmla="*/ 13 w 21"/>
                  <a:gd name="T9" fmla="*/ 48 h 70"/>
                  <a:gd name="T10" fmla="*/ 18 w 21"/>
                  <a:gd name="T11" fmla="*/ 68 h 70"/>
                  <a:gd name="T12" fmla="*/ 20 w 21"/>
                  <a:gd name="T13" fmla="*/ 69 h 70"/>
                  <a:gd name="T14" fmla="*/ 21 w 21"/>
                  <a:gd name="T15" fmla="*/ 67 h 70"/>
                  <a:gd name="T16" fmla="*/ 16 w 21"/>
                  <a:gd name="T17" fmla="*/ 48 h 70"/>
                  <a:gd name="T18" fmla="*/ 14 w 21"/>
                  <a:gd name="T19" fmla="*/ 40 h 70"/>
                  <a:gd name="T20" fmla="*/ 12 w 21"/>
                  <a:gd name="T21" fmla="*/ 30 h 70"/>
                  <a:gd name="T22" fmla="*/ 3 w 21"/>
                  <a:gd name="T23" fmla="*/ 0 h 70"/>
                  <a:gd name="T24" fmla="*/ 0 w 21"/>
                  <a:gd name="T25" fmla="*/ 1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1" h="70">
                    <a:moveTo>
                      <a:pt x="0" y="1"/>
                    </a:moveTo>
                    <a:cubicBezTo>
                      <a:pt x="0" y="1"/>
                      <a:pt x="0" y="2"/>
                      <a:pt x="1" y="3"/>
                    </a:cubicBezTo>
                    <a:cubicBezTo>
                      <a:pt x="6" y="8"/>
                      <a:pt x="8" y="20"/>
                      <a:pt x="9" y="30"/>
                    </a:cubicBezTo>
                    <a:cubicBezTo>
                      <a:pt x="11" y="41"/>
                      <a:pt x="11" y="41"/>
                      <a:pt x="11" y="41"/>
                    </a:cubicBezTo>
                    <a:cubicBezTo>
                      <a:pt x="13" y="48"/>
                      <a:pt x="13" y="48"/>
                      <a:pt x="13" y="48"/>
                    </a:cubicBezTo>
                    <a:cubicBezTo>
                      <a:pt x="14" y="56"/>
                      <a:pt x="16" y="64"/>
                      <a:pt x="18" y="68"/>
                    </a:cubicBezTo>
                    <a:cubicBezTo>
                      <a:pt x="18" y="69"/>
                      <a:pt x="19" y="70"/>
                      <a:pt x="20" y="69"/>
                    </a:cubicBezTo>
                    <a:cubicBezTo>
                      <a:pt x="21" y="69"/>
                      <a:pt x="21" y="68"/>
                      <a:pt x="21" y="67"/>
                    </a:cubicBezTo>
                    <a:cubicBezTo>
                      <a:pt x="19" y="63"/>
                      <a:pt x="18" y="55"/>
                      <a:pt x="16" y="48"/>
                    </a:cubicBezTo>
                    <a:cubicBezTo>
                      <a:pt x="14" y="40"/>
                      <a:pt x="14" y="40"/>
                      <a:pt x="14" y="40"/>
                    </a:cubicBezTo>
                    <a:cubicBezTo>
                      <a:pt x="12" y="30"/>
                      <a:pt x="12" y="30"/>
                      <a:pt x="12" y="30"/>
                    </a:cubicBezTo>
                    <a:cubicBezTo>
                      <a:pt x="11" y="19"/>
                      <a:pt x="9" y="6"/>
                      <a:pt x="3" y="0"/>
                    </a:cubicBezTo>
                    <a:cubicBezTo>
                      <a:pt x="2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88" name="Freeform 485"/>
              <p:cNvSpPr>
                <a:spLocks noEditPoints="1"/>
              </p:cNvSpPr>
              <p:nvPr/>
            </p:nvSpPr>
            <p:spPr bwMode="auto">
              <a:xfrm>
                <a:off x="1628" y="2478"/>
                <a:ext cx="523" cy="506"/>
              </a:xfrm>
              <a:custGeom>
                <a:avLst/>
                <a:gdLst>
                  <a:gd name="T0" fmla="*/ 125 w 192"/>
                  <a:gd name="T1" fmla="*/ 1 h 186"/>
                  <a:gd name="T2" fmla="*/ 124 w 192"/>
                  <a:gd name="T3" fmla="*/ 2 h 186"/>
                  <a:gd name="T4" fmla="*/ 116 w 192"/>
                  <a:gd name="T5" fmla="*/ 3 h 186"/>
                  <a:gd name="T6" fmla="*/ 115 w 192"/>
                  <a:gd name="T7" fmla="*/ 4 h 186"/>
                  <a:gd name="T8" fmla="*/ 121 w 192"/>
                  <a:gd name="T9" fmla="*/ 72 h 186"/>
                  <a:gd name="T10" fmla="*/ 127 w 192"/>
                  <a:gd name="T11" fmla="*/ 94 h 186"/>
                  <a:gd name="T12" fmla="*/ 124 w 192"/>
                  <a:gd name="T13" fmla="*/ 118 h 186"/>
                  <a:gd name="T14" fmla="*/ 95 w 192"/>
                  <a:gd name="T15" fmla="*/ 115 h 186"/>
                  <a:gd name="T16" fmla="*/ 91 w 192"/>
                  <a:gd name="T17" fmla="*/ 113 h 186"/>
                  <a:gd name="T18" fmla="*/ 40 w 192"/>
                  <a:gd name="T19" fmla="*/ 81 h 186"/>
                  <a:gd name="T20" fmla="*/ 37 w 192"/>
                  <a:gd name="T21" fmla="*/ 78 h 186"/>
                  <a:gd name="T22" fmla="*/ 24 w 192"/>
                  <a:gd name="T23" fmla="*/ 70 h 186"/>
                  <a:gd name="T24" fmla="*/ 9 w 192"/>
                  <a:gd name="T25" fmla="*/ 98 h 186"/>
                  <a:gd name="T26" fmla="*/ 8 w 192"/>
                  <a:gd name="T27" fmla="*/ 101 h 186"/>
                  <a:gd name="T28" fmla="*/ 7 w 192"/>
                  <a:gd name="T29" fmla="*/ 104 h 186"/>
                  <a:gd name="T30" fmla="*/ 11 w 192"/>
                  <a:gd name="T31" fmla="*/ 130 h 186"/>
                  <a:gd name="T32" fmla="*/ 54 w 192"/>
                  <a:gd name="T33" fmla="*/ 160 h 186"/>
                  <a:gd name="T34" fmla="*/ 151 w 192"/>
                  <a:gd name="T35" fmla="*/ 175 h 186"/>
                  <a:gd name="T36" fmla="*/ 182 w 192"/>
                  <a:gd name="T37" fmla="*/ 145 h 186"/>
                  <a:gd name="T38" fmla="*/ 158 w 192"/>
                  <a:gd name="T39" fmla="*/ 53 h 186"/>
                  <a:gd name="T40" fmla="*/ 153 w 192"/>
                  <a:gd name="T41" fmla="*/ 45 h 186"/>
                  <a:gd name="T42" fmla="*/ 142 w 192"/>
                  <a:gd name="T43" fmla="*/ 26 h 186"/>
                  <a:gd name="T44" fmla="*/ 141 w 192"/>
                  <a:gd name="T45" fmla="*/ 22 h 186"/>
                  <a:gd name="T46" fmla="*/ 125 w 192"/>
                  <a:gd name="T47" fmla="*/ 1 h 186"/>
                  <a:gd name="T48" fmla="*/ 124 w 192"/>
                  <a:gd name="T49" fmla="*/ 5 h 186"/>
                  <a:gd name="T50" fmla="*/ 126 w 192"/>
                  <a:gd name="T51" fmla="*/ 5 h 186"/>
                  <a:gd name="T52" fmla="*/ 126 w 192"/>
                  <a:gd name="T53" fmla="*/ 5 h 186"/>
                  <a:gd name="T54" fmla="*/ 137 w 192"/>
                  <a:gd name="T55" fmla="*/ 23 h 186"/>
                  <a:gd name="T56" fmla="*/ 139 w 192"/>
                  <a:gd name="T57" fmla="*/ 27 h 186"/>
                  <a:gd name="T58" fmla="*/ 151 w 192"/>
                  <a:gd name="T59" fmla="*/ 47 h 186"/>
                  <a:gd name="T60" fmla="*/ 155 w 192"/>
                  <a:gd name="T61" fmla="*/ 55 h 186"/>
                  <a:gd name="T62" fmla="*/ 181 w 192"/>
                  <a:gd name="T63" fmla="*/ 127 h 186"/>
                  <a:gd name="T64" fmla="*/ 179 w 192"/>
                  <a:gd name="T65" fmla="*/ 144 h 186"/>
                  <a:gd name="T66" fmla="*/ 149 w 192"/>
                  <a:gd name="T67" fmla="*/ 172 h 186"/>
                  <a:gd name="T68" fmla="*/ 56 w 192"/>
                  <a:gd name="T69" fmla="*/ 157 h 186"/>
                  <a:gd name="T70" fmla="*/ 14 w 192"/>
                  <a:gd name="T71" fmla="*/ 128 h 186"/>
                  <a:gd name="T72" fmla="*/ 10 w 192"/>
                  <a:gd name="T73" fmla="*/ 105 h 186"/>
                  <a:gd name="T74" fmla="*/ 11 w 192"/>
                  <a:gd name="T75" fmla="*/ 102 h 186"/>
                  <a:gd name="T76" fmla="*/ 12 w 192"/>
                  <a:gd name="T77" fmla="*/ 99 h 186"/>
                  <a:gd name="T78" fmla="*/ 24 w 192"/>
                  <a:gd name="T79" fmla="*/ 73 h 186"/>
                  <a:gd name="T80" fmla="*/ 35 w 192"/>
                  <a:gd name="T81" fmla="*/ 81 h 186"/>
                  <a:gd name="T82" fmla="*/ 38 w 192"/>
                  <a:gd name="T83" fmla="*/ 84 h 186"/>
                  <a:gd name="T84" fmla="*/ 90 w 192"/>
                  <a:gd name="T85" fmla="*/ 116 h 186"/>
                  <a:gd name="T86" fmla="*/ 93 w 192"/>
                  <a:gd name="T87" fmla="*/ 118 h 186"/>
                  <a:gd name="T88" fmla="*/ 126 w 192"/>
                  <a:gd name="T89" fmla="*/ 120 h 186"/>
                  <a:gd name="T90" fmla="*/ 132 w 192"/>
                  <a:gd name="T91" fmla="*/ 106 h 186"/>
                  <a:gd name="T92" fmla="*/ 130 w 192"/>
                  <a:gd name="T93" fmla="*/ 93 h 186"/>
                  <a:gd name="T94" fmla="*/ 125 w 192"/>
                  <a:gd name="T95" fmla="*/ 71 h 186"/>
                  <a:gd name="T96" fmla="*/ 116 w 192"/>
                  <a:gd name="T97" fmla="*/ 23 h 186"/>
                  <a:gd name="T98" fmla="*/ 118 w 192"/>
                  <a:gd name="T99" fmla="*/ 6 h 186"/>
                  <a:gd name="T100" fmla="*/ 124 w 192"/>
                  <a:gd name="T101" fmla="*/ 5 h 1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92" h="186">
                    <a:moveTo>
                      <a:pt x="125" y="1"/>
                    </a:moveTo>
                    <a:cubicBezTo>
                      <a:pt x="124" y="1"/>
                      <a:pt x="124" y="2"/>
                      <a:pt x="124" y="2"/>
                    </a:cubicBezTo>
                    <a:cubicBezTo>
                      <a:pt x="122" y="1"/>
                      <a:pt x="119" y="1"/>
                      <a:pt x="116" y="3"/>
                    </a:cubicBezTo>
                    <a:cubicBezTo>
                      <a:pt x="115" y="4"/>
                      <a:pt x="115" y="4"/>
                      <a:pt x="115" y="4"/>
                    </a:cubicBezTo>
                    <a:cubicBezTo>
                      <a:pt x="109" y="27"/>
                      <a:pt x="115" y="50"/>
                      <a:pt x="121" y="72"/>
                    </a:cubicBezTo>
                    <a:cubicBezTo>
                      <a:pt x="127" y="94"/>
                      <a:pt x="127" y="94"/>
                      <a:pt x="127" y="94"/>
                    </a:cubicBezTo>
                    <a:cubicBezTo>
                      <a:pt x="129" y="103"/>
                      <a:pt x="131" y="112"/>
                      <a:pt x="124" y="118"/>
                    </a:cubicBezTo>
                    <a:cubicBezTo>
                      <a:pt x="116" y="125"/>
                      <a:pt x="105" y="119"/>
                      <a:pt x="95" y="115"/>
                    </a:cubicBezTo>
                    <a:cubicBezTo>
                      <a:pt x="91" y="113"/>
                      <a:pt x="91" y="113"/>
                      <a:pt x="91" y="113"/>
                    </a:cubicBezTo>
                    <a:cubicBezTo>
                      <a:pt x="75" y="106"/>
                      <a:pt x="58" y="96"/>
                      <a:pt x="40" y="81"/>
                    </a:cubicBezTo>
                    <a:cubicBezTo>
                      <a:pt x="37" y="78"/>
                      <a:pt x="37" y="78"/>
                      <a:pt x="37" y="78"/>
                    </a:cubicBezTo>
                    <a:cubicBezTo>
                      <a:pt x="32" y="73"/>
                      <a:pt x="27" y="69"/>
                      <a:pt x="24" y="70"/>
                    </a:cubicBezTo>
                    <a:cubicBezTo>
                      <a:pt x="19" y="70"/>
                      <a:pt x="14" y="81"/>
                      <a:pt x="9" y="98"/>
                    </a:cubicBezTo>
                    <a:cubicBezTo>
                      <a:pt x="8" y="101"/>
                      <a:pt x="8" y="101"/>
                      <a:pt x="8" y="101"/>
                    </a:cubicBezTo>
                    <a:cubicBezTo>
                      <a:pt x="7" y="104"/>
                      <a:pt x="7" y="104"/>
                      <a:pt x="7" y="104"/>
                    </a:cubicBezTo>
                    <a:cubicBezTo>
                      <a:pt x="3" y="115"/>
                      <a:pt x="0" y="121"/>
                      <a:pt x="11" y="130"/>
                    </a:cubicBezTo>
                    <a:cubicBezTo>
                      <a:pt x="25" y="142"/>
                      <a:pt x="40" y="152"/>
                      <a:pt x="54" y="160"/>
                    </a:cubicBezTo>
                    <a:cubicBezTo>
                      <a:pt x="88" y="180"/>
                      <a:pt x="124" y="186"/>
                      <a:pt x="151" y="175"/>
                    </a:cubicBezTo>
                    <a:cubicBezTo>
                      <a:pt x="167" y="169"/>
                      <a:pt x="177" y="159"/>
                      <a:pt x="182" y="145"/>
                    </a:cubicBezTo>
                    <a:cubicBezTo>
                      <a:pt x="192" y="115"/>
                      <a:pt x="171" y="75"/>
                      <a:pt x="158" y="53"/>
                    </a:cubicBezTo>
                    <a:cubicBezTo>
                      <a:pt x="153" y="45"/>
                      <a:pt x="153" y="45"/>
                      <a:pt x="153" y="45"/>
                    </a:cubicBezTo>
                    <a:cubicBezTo>
                      <a:pt x="149" y="39"/>
                      <a:pt x="146" y="33"/>
                      <a:pt x="142" y="26"/>
                    </a:cubicBezTo>
                    <a:cubicBezTo>
                      <a:pt x="141" y="22"/>
                      <a:pt x="141" y="22"/>
                      <a:pt x="141" y="22"/>
                    </a:cubicBezTo>
                    <a:cubicBezTo>
                      <a:pt x="137" y="13"/>
                      <a:pt x="132" y="0"/>
                      <a:pt x="125" y="1"/>
                    </a:cubicBezTo>
                    <a:close/>
                    <a:moveTo>
                      <a:pt x="124" y="5"/>
                    </a:moveTo>
                    <a:cubicBezTo>
                      <a:pt x="125" y="6"/>
                      <a:pt x="126" y="5"/>
                      <a:pt x="126" y="5"/>
                    </a:cubicBezTo>
                    <a:cubicBezTo>
                      <a:pt x="126" y="5"/>
                      <a:pt x="126" y="5"/>
                      <a:pt x="126" y="5"/>
                    </a:cubicBezTo>
                    <a:cubicBezTo>
                      <a:pt x="130" y="6"/>
                      <a:pt x="135" y="17"/>
                      <a:pt x="137" y="23"/>
                    </a:cubicBezTo>
                    <a:cubicBezTo>
                      <a:pt x="139" y="27"/>
                      <a:pt x="139" y="27"/>
                      <a:pt x="139" y="27"/>
                    </a:cubicBezTo>
                    <a:cubicBezTo>
                      <a:pt x="143" y="34"/>
                      <a:pt x="146" y="40"/>
                      <a:pt x="151" y="47"/>
                    </a:cubicBezTo>
                    <a:cubicBezTo>
                      <a:pt x="155" y="55"/>
                      <a:pt x="155" y="55"/>
                      <a:pt x="155" y="55"/>
                    </a:cubicBezTo>
                    <a:cubicBezTo>
                      <a:pt x="166" y="72"/>
                      <a:pt x="181" y="102"/>
                      <a:pt x="181" y="127"/>
                    </a:cubicBezTo>
                    <a:cubicBezTo>
                      <a:pt x="181" y="133"/>
                      <a:pt x="180" y="139"/>
                      <a:pt x="179" y="144"/>
                    </a:cubicBezTo>
                    <a:cubicBezTo>
                      <a:pt x="174" y="157"/>
                      <a:pt x="164" y="166"/>
                      <a:pt x="149" y="172"/>
                    </a:cubicBezTo>
                    <a:cubicBezTo>
                      <a:pt x="119" y="184"/>
                      <a:pt x="81" y="172"/>
                      <a:pt x="56" y="157"/>
                    </a:cubicBezTo>
                    <a:cubicBezTo>
                      <a:pt x="42" y="149"/>
                      <a:pt x="27" y="139"/>
                      <a:pt x="14" y="128"/>
                    </a:cubicBezTo>
                    <a:cubicBezTo>
                      <a:pt x="4" y="120"/>
                      <a:pt x="6" y="116"/>
                      <a:pt x="10" y="105"/>
                    </a:cubicBezTo>
                    <a:cubicBezTo>
                      <a:pt x="11" y="102"/>
                      <a:pt x="11" y="102"/>
                      <a:pt x="11" y="102"/>
                    </a:cubicBezTo>
                    <a:cubicBezTo>
                      <a:pt x="11" y="102"/>
                      <a:pt x="12" y="99"/>
                      <a:pt x="12" y="99"/>
                    </a:cubicBezTo>
                    <a:cubicBezTo>
                      <a:pt x="18" y="82"/>
                      <a:pt x="22" y="73"/>
                      <a:pt x="24" y="73"/>
                    </a:cubicBezTo>
                    <a:cubicBezTo>
                      <a:pt x="26" y="73"/>
                      <a:pt x="32" y="79"/>
                      <a:pt x="35" y="81"/>
                    </a:cubicBezTo>
                    <a:cubicBezTo>
                      <a:pt x="38" y="84"/>
                      <a:pt x="38" y="84"/>
                      <a:pt x="38" y="84"/>
                    </a:cubicBezTo>
                    <a:cubicBezTo>
                      <a:pt x="57" y="99"/>
                      <a:pt x="74" y="109"/>
                      <a:pt x="90" y="116"/>
                    </a:cubicBezTo>
                    <a:cubicBezTo>
                      <a:pt x="93" y="118"/>
                      <a:pt x="93" y="118"/>
                      <a:pt x="93" y="118"/>
                    </a:cubicBezTo>
                    <a:cubicBezTo>
                      <a:pt x="104" y="123"/>
                      <a:pt x="116" y="128"/>
                      <a:pt x="126" y="120"/>
                    </a:cubicBezTo>
                    <a:cubicBezTo>
                      <a:pt x="131" y="116"/>
                      <a:pt x="132" y="111"/>
                      <a:pt x="132" y="106"/>
                    </a:cubicBezTo>
                    <a:cubicBezTo>
                      <a:pt x="132" y="102"/>
                      <a:pt x="131" y="97"/>
                      <a:pt x="130" y="93"/>
                    </a:cubicBezTo>
                    <a:cubicBezTo>
                      <a:pt x="125" y="71"/>
                      <a:pt x="125" y="71"/>
                      <a:pt x="125" y="71"/>
                    </a:cubicBezTo>
                    <a:cubicBezTo>
                      <a:pt x="120" y="55"/>
                      <a:pt x="116" y="39"/>
                      <a:pt x="116" y="23"/>
                    </a:cubicBezTo>
                    <a:cubicBezTo>
                      <a:pt x="116" y="18"/>
                      <a:pt x="117" y="12"/>
                      <a:pt x="118" y="6"/>
                    </a:cubicBezTo>
                    <a:cubicBezTo>
                      <a:pt x="120" y="5"/>
                      <a:pt x="122" y="4"/>
                      <a:pt x="124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89" name="Freeform 486"/>
              <p:cNvSpPr/>
              <p:nvPr/>
            </p:nvSpPr>
            <p:spPr bwMode="auto">
              <a:xfrm>
                <a:off x="1704" y="2717"/>
                <a:ext cx="63" cy="150"/>
              </a:xfrm>
              <a:custGeom>
                <a:avLst/>
                <a:gdLst>
                  <a:gd name="T0" fmla="*/ 17 w 23"/>
                  <a:gd name="T1" fmla="*/ 2 h 55"/>
                  <a:gd name="T2" fmla="*/ 13 w 23"/>
                  <a:gd name="T3" fmla="*/ 10 h 55"/>
                  <a:gd name="T4" fmla="*/ 0 w 23"/>
                  <a:gd name="T5" fmla="*/ 54 h 55"/>
                  <a:gd name="T6" fmla="*/ 2 w 23"/>
                  <a:gd name="T7" fmla="*/ 55 h 55"/>
                  <a:gd name="T8" fmla="*/ 4 w 23"/>
                  <a:gd name="T9" fmla="*/ 54 h 55"/>
                  <a:gd name="T10" fmla="*/ 4 w 23"/>
                  <a:gd name="T11" fmla="*/ 54 h 55"/>
                  <a:gd name="T12" fmla="*/ 4 w 23"/>
                  <a:gd name="T13" fmla="*/ 51 h 55"/>
                  <a:gd name="T14" fmla="*/ 16 w 23"/>
                  <a:gd name="T15" fmla="*/ 11 h 55"/>
                  <a:gd name="T16" fmla="*/ 19 w 23"/>
                  <a:gd name="T17" fmla="*/ 4 h 55"/>
                  <a:gd name="T18" fmla="*/ 20 w 23"/>
                  <a:gd name="T19" fmla="*/ 5 h 55"/>
                  <a:gd name="T20" fmla="*/ 22 w 23"/>
                  <a:gd name="T21" fmla="*/ 4 h 55"/>
                  <a:gd name="T22" fmla="*/ 21 w 23"/>
                  <a:gd name="T23" fmla="*/ 1 h 55"/>
                  <a:gd name="T24" fmla="*/ 21 w 23"/>
                  <a:gd name="T25" fmla="*/ 1 h 55"/>
                  <a:gd name="T26" fmla="*/ 18 w 23"/>
                  <a:gd name="T27" fmla="*/ 1 h 55"/>
                  <a:gd name="T28" fmla="*/ 17 w 23"/>
                  <a:gd name="T29" fmla="*/ 2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3" h="55">
                    <a:moveTo>
                      <a:pt x="17" y="2"/>
                    </a:moveTo>
                    <a:cubicBezTo>
                      <a:pt x="13" y="10"/>
                      <a:pt x="13" y="10"/>
                      <a:pt x="13" y="10"/>
                    </a:cubicBezTo>
                    <a:cubicBezTo>
                      <a:pt x="7" y="24"/>
                      <a:pt x="0" y="40"/>
                      <a:pt x="0" y="54"/>
                    </a:cubicBezTo>
                    <a:cubicBezTo>
                      <a:pt x="1" y="55"/>
                      <a:pt x="1" y="55"/>
                      <a:pt x="2" y="55"/>
                    </a:cubicBezTo>
                    <a:cubicBezTo>
                      <a:pt x="3" y="55"/>
                      <a:pt x="4" y="55"/>
                      <a:pt x="4" y="54"/>
                    </a:cubicBezTo>
                    <a:cubicBezTo>
                      <a:pt x="4" y="54"/>
                      <a:pt x="4" y="54"/>
                      <a:pt x="4" y="54"/>
                    </a:cubicBezTo>
                    <a:cubicBezTo>
                      <a:pt x="4" y="53"/>
                      <a:pt x="4" y="52"/>
                      <a:pt x="4" y="51"/>
                    </a:cubicBezTo>
                    <a:cubicBezTo>
                      <a:pt x="4" y="39"/>
                      <a:pt x="10" y="24"/>
                      <a:pt x="16" y="11"/>
                    </a:cubicBezTo>
                    <a:cubicBezTo>
                      <a:pt x="16" y="11"/>
                      <a:pt x="19" y="6"/>
                      <a:pt x="19" y="4"/>
                    </a:cubicBezTo>
                    <a:cubicBezTo>
                      <a:pt x="20" y="4"/>
                      <a:pt x="20" y="5"/>
                      <a:pt x="20" y="5"/>
                    </a:cubicBezTo>
                    <a:cubicBezTo>
                      <a:pt x="21" y="5"/>
                      <a:pt x="22" y="4"/>
                      <a:pt x="22" y="4"/>
                    </a:cubicBezTo>
                    <a:cubicBezTo>
                      <a:pt x="23" y="3"/>
                      <a:pt x="22" y="2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7" y="0"/>
                      <a:pt x="17" y="1"/>
                      <a:pt x="17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90" name="Freeform 487"/>
              <p:cNvSpPr/>
              <p:nvPr/>
            </p:nvSpPr>
            <p:spPr bwMode="auto">
              <a:xfrm>
                <a:off x="2028" y="2951"/>
                <a:ext cx="76" cy="310"/>
              </a:xfrm>
              <a:custGeom>
                <a:avLst/>
                <a:gdLst>
                  <a:gd name="T0" fmla="*/ 0 w 28"/>
                  <a:gd name="T1" fmla="*/ 2 h 114"/>
                  <a:gd name="T2" fmla="*/ 7 w 28"/>
                  <a:gd name="T3" fmla="*/ 46 h 114"/>
                  <a:gd name="T4" fmla="*/ 13 w 28"/>
                  <a:gd name="T5" fmla="*/ 69 h 114"/>
                  <a:gd name="T6" fmla="*/ 18 w 28"/>
                  <a:gd name="T7" fmla="*/ 87 h 114"/>
                  <a:gd name="T8" fmla="*/ 23 w 28"/>
                  <a:gd name="T9" fmla="*/ 108 h 114"/>
                  <a:gd name="T10" fmla="*/ 23 w 28"/>
                  <a:gd name="T11" fmla="*/ 109 h 114"/>
                  <a:gd name="T12" fmla="*/ 24 w 28"/>
                  <a:gd name="T13" fmla="*/ 112 h 114"/>
                  <a:gd name="T14" fmla="*/ 26 w 28"/>
                  <a:gd name="T15" fmla="*/ 114 h 114"/>
                  <a:gd name="T16" fmla="*/ 27 w 28"/>
                  <a:gd name="T17" fmla="*/ 114 h 114"/>
                  <a:gd name="T18" fmla="*/ 28 w 28"/>
                  <a:gd name="T19" fmla="*/ 112 h 114"/>
                  <a:gd name="T20" fmla="*/ 28 w 28"/>
                  <a:gd name="T21" fmla="*/ 112 h 114"/>
                  <a:gd name="T22" fmla="*/ 27 w 28"/>
                  <a:gd name="T23" fmla="*/ 111 h 114"/>
                  <a:gd name="T24" fmla="*/ 26 w 28"/>
                  <a:gd name="T25" fmla="*/ 108 h 114"/>
                  <a:gd name="T26" fmla="*/ 21 w 28"/>
                  <a:gd name="T27" fmla="*/ 86 h 114"/>
                  <a:gd name="T28" fmla="*/ 16 w 28"/>
                  <a:gd name="T29" fmla="*/ 68 h 114"/>
                  <a:gd name="T30" fmla="*/ 11 w 28"/>
                  <a:gd name="T31" fmla="*/ 45 h 114"/>
                  <a:gd name="T32" fmla="*/ 3 w 28"/>
                  <a:gd name="T33" fmla="*/ 2 h 114"/>
                  <a:gd name="T34" fmla="*/ 3 w 28"/>
                  <a:gd name="T35" fmla="*/ 2 h 114"/>
                  <a:gd name="T36" fmla="*/ 2 w 28"/>
                  <a:gd name="T37" fmla="*/ 0 h 114"/>
                  <a:gd name="T38" fmla="*/ 0 w 28"/>
                  <a:gd name="T39" fmla="*/ 2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8" h="114">
                    <a:moveTo>
                      <a:pt x="0" y="2"/>
                    </a:moveTo>
                    <a:cubicBezTo>
                      <a:pt x="0" y="17"/>
                      <a:pt x="4" y="32"/>
                      <a:pt x="7" y="46"/>
                    </a:cubicBezTo>
                    <a:cubicBezTo>
                      <a:pt x="9" y="54"/>
                      <a:pt x="11" y="61"/>
                      <a:pt x="13" y="69"/>
                    </a:cubicBezTo>
                    <a:cubicBezTo>
                      <a:pt x="14" y="76"/>
                      <a:pt x="16" y="82"/>
                      <a:pt x="18" y="87"/>
                    </a:cubicBezTo>
                    <a:cubicBezTo>
                      <a:pt x="20" y="94"/>
                      <a:pt x="22" y="101"/>
                      <a:pt x="23" y="108"/>
                    </a:cubicBezTo>
                    <a:cubicBezTo>
                      <a:pt x="23" y="109"/>
                      <a:pt x="23" y="109"/>
                      <a:pt x="23" y="109"/>
                    </a:cubicBezTo>
                    <a:cubicBezTo>
                      <a:pt x="24" y="110"/>
                      <a:pt x="24" y="111"/>
                      <a:pt x="24" y="112"/>
                    </a:cubicBezTo>
                    <a:cubicBezTo>
                      <a:pt x="24" y="113"/>
                      <a:pt x="25" y="114"/>
                      <a:pt x="26" y="114"/>
                    </a:cubicBezTo>
                    <a:cubicBezTo>
                      <a:pt x="26" y="114"/>
                      <a:pt x="27" y="114"/>
                      <a:pt x="27" y="114"/>
                    </a:cubicBezTo>
                    <a:cubicBezTo>
                      <a:pt x="27" y="113"/>
                      <a:pt x="28" y="113"/>
                      <a:pt x="28" y="112"/>
                    </a:cubicBezTo>
                    <a:cubicBezTo>
                      <a:pt x="28" y="112"/>
                      <a:pt x="28" y="112"/>
                      <a:pt x="28" y="112"/>
                    </a:cubicBezTo>
                    <a:cubicBezTo>
                      <a:pt x="27" y="111"/>
                      <a:pt x="27" y="111"/>
                      <a:pt x="27" y="111"/>
                    </a:cubicBezTo>
                    <a:cubicBezTo>
                      <a:pt x="27" y="110"/>
                      <a:pt x="27" y="109"/>
                      <a:pt x="26" y="108"/>
                    </a:cubicBezTo>
                    <a:cubicBezTo>
                      <a:pt x="25" y="100"/>
                      <a:pt x="23" y="93"/>
                      <a:pt x="21" y="86"/>
                    </a:cubicBezTo>
                    <a:cubicBezTo>
                      <a:pt x="19" y="81"/>
                      <a:pt x="17" y="75"/>
                      <a:pt x="16" y="68"/>
                    </a:cubicBezTo>
                    <a:cubicBezTo>
                      <a:pt x="14" y="60"/>
                      <a:pt x="13" y="53"/>
                      <a:pt x="11" y="45"/>
                    </a:cubicBezTo>
                    <a:cubicBezTo>
                      <a:pt x="7" y="30"/>
                      <a:pt x="3" y="16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91" name="Freeform 488"/>
              <p:cNvSpPr/>
              <p:nvPr/>
            </p:nvSpPr>
            <p:spPr bwMode="auto">
              <a:xfrm>
                <a:off x="926" y="1988"/>
                <a:ext cx="509" cy="596"/>
              </a:xfrm>
              <a:custGeom>
                <a:avLst/>
                <a:gdLst>
                  <a:gd name="T0" fmla="*/ 36 w 187"/>
                  <a:gd name="T1" fmla="*/ 1 h 219"/>
                  <a:gd name="T2" fmla="*/ 22 w 187"/>
                  <a:gd name="T3" fmla="*/ 20 h 219"/>
                  <a:gd name="T4" fmla="*/ 21 w 187"/>
                  <a:gd name="T5" fmla="*/ 24 h 219"/>
                  <a:gd name="T6" fmla="*/ 57 w 187"/>
                  <a:gd name="T7" fmla="*/ 190 h 219"/>
                  <a:gd name="T8" fmla="*/ 121 w 187"/>
                  <a:gd name="T9" fmla="*/ 215 h 219"/>
                  <a:gd name="T10" fmla="*/ 168 w 187"/>
                  <a:gd name="T11" fmla="*/ 217 h 219"/>
                  <a:gd name="T12" fmla="*/ 170 w 187"/>
                  <a:gd name="T13" fmla="*/ 215 h 219"/>
                  <a:gd name="T14" fmla="*/ 168 w 187"/>
                  <a:gd name="T15" fmla="*/ 213 h 219"/>
                  <a:gd name="T16" fmla="*/ 122 w 187"/>
                  <a:gd name="T17" fmla="*/ 212 h 219"/>
                  <a:gd name="T18" fmla="*/ 59 w 187"/>
                  <a:gd name="T19" fmla="*/ 187 h 219"/>
                  <a:gd name="T20" fmla="*/ 24 w 187"/>
                  <a:gd name="T21" fmla="*/ 25 h 219"/>
                  <a:gd name="T22" fmla="*/ 26 w 187"/>
                  <a:gd name="T23" fmla="*/ 21 h 219"/>
                  <a:gd name="T24" fmla="*/ 36 w 187"/>
                  <a:gd name="T25" fmla="*/ 4 h 219"/>
                  <a:gd name="T26" fmla="*/ 50 w 187"/>
                  <a:gd name="T27" fmla="*/ 6 h 219"/>
                  <a:gd name="T28" fmla="*/ 57 w 187"/>
                  <a:gd name="T29" fmla="*/ 7 h 219"/>
                  <a:gd name="T30" fmla="*/ 70 w 187"/>
                  <a:gd name="T31" fmla="*/ 7 h 219"/>
                  <a:gd name="T32" fmla="*/ 99 w 187"/>
                  <a:gd name="T33" fmla="*/ 10 h 219"/>
                  <a:gd name="T34" fmla="*/ 95 w 187"/>
                  <a:gd name="T35" fmla="*/ 17 h 219"/>
                  <a:gd name="T36" fmla="*/ 93 w 187"/>
                  <a:gd name="T37" fmla="*/ 20 h 219"/>
                  <a:gd name="T38" fmla="*/ 66 w 187"/>
                  <a:gd name="T39" fmla="*/ 86 h 219"/>
                  <a:gd name="T40" fmla="*/ 82 w 187"/>
                  <a:gd name="T41" fmla="*/ 118 h 219"/>
                  <a:gd name="T42" fmla="*/ 130 w 187"/>
                  <a:gd name="T43" fmla="*/ 142 h 219"/>
                  <a:gd name="T44" fmla="*/ 185 w 187"/>
                  <a:gd name="T45" fmla="*/ 145 h 219"/>
                  <a:gd name="T46" fmla="*/ 186 w 187"/>
                  <a:gd name="T47" fmla="*/ 143 h 219"/>
                  <a:gd name="T48" fmla="*/ 184 w 187"/>
                  <a:gd name="T49" fmla="*/ 142 h 219"/>
                  <a:gd name="T50" fmla="*/ 131 w 187"/>
                  <a:gd name="T51" fmla="*/ 139 h 219"/>
                  <a:gd name="T52" fmla="*/ 84 w 187"/>
                  <a:gd name="T53" fmla="*/ 115 h 219"/>
                  <a:gd name="T54" fmla="*/ 96 w 187"/>
                  <a:gd name="T55" fmla="*/ 22 h 219"/>
                  <a:gd name="T56" fmla="*/ 98 w 187"/>
                  <a:gd name="T57" fmla="*/ 19 h 219"/>
                  <a:gd name="T58" fmla="*/ 102 w 187"/>
                  <a:gd name="T59" fmla="*/ 10 h 219"/>
                  <a:gd name="T60" fmla="*/ 102 w 187"/>
                  <a:gd name="T61" fmla="*/ 8 h 219"/>
                  <a:gd name="T62" fmla="*/ 70 w 187"/>
                  <a:gd name="T63" fmla="*/ 4 h 219"/>
                  <a:gd name="T64" fmla="*/ 57 w 187"/>
                  <a:gd name="T65" fmla="*/ 4 h 219"/>
                  <a:gd name="T66" fmla="*/ 50 w 187"/>
                  <a:gd name="T67" fmla="*/ 2 h 219"/>
                  <a:gd name="T68" fmla="*/ 36 w 187"/>
                  <a:gd name="T69" fmla="*/ 1 h 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87" h="219">
                    <a:moveTo>
                      <a:pt x="36" y="1"/>
                    </a:moveTo>
                    <a:cubicBezTo>
                      <a:pt x="28" y="3"/>
                      <a:pt x="25" y="12"/>
                      <a:pt x="22" y="20"/>
                    </a:cubicBezTo>
                    <a:cubicBezTo>
                      <a:pt x="21" y="24"/>
                      <a:pt x="21" y="24"/>
                      <a:pt x="21" y="24"/>
                    </a:cubicBezTo>
                    <a:cubicBezTo>
                      <a:pt x="0" y="83"/>
                      <a:pt x="6" y="159"/>
                      <a:pt x="57" y="190"/>
                    </a:cubicBezTo>
                    <a:cubicBezTo>
                      <a:pt x="79" y="204"/>
                      <a:pt x="101" y="212"/>
                      <a:pt x="121" y="215"/>
                    </a:cubicBezTo>
                    <a:cubicBezTo>
                      <a:pt x="136" y="217"/>
                      <a:pt x="156" y="219"/>
                      <a:pt x="168" y="217"/>
                    </a:cubicBezTo>
                    <a:cubicBezTo>
                      <a:pt x="169" y="217"/>
                      <a:pt x="170" y="216"/>
                      <a:pt x="170" y="215"/>
                    </a:cubicBezTo>
                    <a:cubicBezTo>
                      <a:pt x="169" y="214"/>
                      <a:pt x="169" y="213"/>
                      <a:pt x="168" y="213"/>
                    </a:cubicBezTo>
                    <a:cubicBezTo>
                      <a:pt x="156" y="215"/>
                      <a:pt x="136" y="214"/>
                      <a:pt x="122" y="212"/>
                    </a:cubicBezTo>
                    <a:cubicBezTo>
                      <a:pt x="102" y="209"/>
                      <a:pt x="80" y="200"/>
                      <a:pt x="59" y="187"/>
                    </a:cubicBezTo>
                    <a:cubicBezTo>
                      <a:pt x="9" y="157"/>
                      <a:pt x="3" y="83"/>
                      <a:pt x="24" y="25"/>
                    </a:cubicBezTo>
                    <a:cubicBezTo>
                      <a:pt x="26" y="21"/>
                      <a:pt x="26" y="21"/>
                      <a:pt x="26" y="21"/>
                    </a:cubicBezTo>
                    <a:cubicBezTo>
                      <a:pt x="28" y="14"/>
                      <a:pt x="30" y="5"/>
                      <a:pt x="36" y="4"/>
                    </a:cubicBezTo>
                    <a:cubicBezTo>
                      <a:pt x="40" y="4"/>
                      <a:pt x="45" y="5"/>
                      <a:pt x="50" y="6"/>
                    </a:cubicBezTo>
                    <a:cubicBezTo>
                      <a:pt x="57" y="7"/>
                      <a:pt x="57" y="7"/>
                      <a:pt x="57" y="7"/>
                    </a:cubicBezTo>
                    <a:cubicBezTo>
                      <a:pt x="60" y="7"/>
                      <a:pt x="65" y="7"/>
                      <a:pt x="70" y="7"/>
                    </a:cubicBezTo>
                    <a:cubicBezTo>
                      <a:pt x="80" y="7"/>
                      <a:pt x="92" y="7"/>
                      <a:pt x="99" y="10"/>
                    </a:cubicBezTo>
                    <a:cubicBezTo>
                      <a:pt x="98" y="13"/>
                      <a:pt x="96" y="15"/>
                      <a:pt x="95" y="17"/>
                    </a:cubicBezTo>
                    <a:cubicBezTo>
                      <a:pt x="93" y="20"/>
                      <a:pt x="93" y="20"/>
                      <a:pt x="93" y="20"/>
                    </a:cubicBezTo>
                    <a:cubicBezTo>
                      <a:pt x="82" y="38"/>
                      <a:pt x="66" y="63"/>
                      <a:pt x="66" y="86"/>
                    </a:cubicBezTo>
                    <a:cubicBezTo>
                      <a:pt x="66" y="98"/>
                      <a:pt x="71" y="109"/>
                      <a:pt x="82" y="118"/>
                    </a:cubicBezTo>
                    <a:cubicBezTo>
                      <a:pt x="95" y="128"/>
                      <a:pt x="114" y="138"/>
                      <a:pt x="130" y="142"/>
                    </a:cubicBezTo>
                    <a:cubicBezTo>
                      <a:pt x="136" y="144"/>
                      <a:pt x="167" y="152"/>
                      <a:pt x="185" y="145"/>
                    </a:cubicBezTo>
                    <a:cubicBezTo>
                      <a:pt x="186" y="144"/>
                      <a:pt x="187" y="143"/>
                      <a:pt x="186" y="143"/>
                    </a:cubicBezTo>
                    <a:cubicBezTo>
                      <a:pt x="186" y="142"/>
                      <a:pt x="185" y="141"/>
                      <a:pt x="184" y="142"/>
                    </a:cubicBezTo>
                    <a:cubicBezTo>
                      <a:pt x="170" y="147"/>
                      <a:pt x="147" y="144"/>
                      <a:pt x="131" y="139"/>
                    </a:cubicBezTo>
                    <a:cubicBezTo>
                      <a:pt x="115" y="135"/>
                      <a:pt x="97" y="125"/>
                      <a:pt x="84" y="115"/>
                    </a:cubicBezTo>
                    <a:cubicBezTo>
                      <a:pt x="53" y="91"/>
                      <a:pt x="80" y="48"/>
                      <a:pt x="96" y="22"/>
                    </a:cubicBezTo>
                    <a:cubicBezTo>
                      <a:pt x="98" y="19"/>
                      <a:pt x="98" y="19"/>
                      <a:pt x="98" y="19"/>
                    </a:cubicBezTo>
                    <a:cubicBezTo>
                      <a:pt x="99" y="16"/>
                      <a:pt x="101" y="13"/>
                      <a:pt x="102" y="10"/>
                    </a:cubicBezTo>
                    <a:cubicBezTo>
                      <a:pt x="103" y="10"/>
                      <a:pt x="103" y="9"/>
                      <a:pt x="102" y="8"/>
                    </a:cubicBezTo>
                    <a:cubicBezTo>
                      <a:pt x="95" y="3"/>
                      <a:pt x="82" y="3"/>
                      <a:pt x="70" y="4"/>
                    </a:cubicBezTo>
                    <a:cubicBezTo>
                      <a:pt x="65" y="4"/>
                      <a:pt x="61" y="4"/>
                      <a:pt x="57" y="4"/>
                    </a:cubicBezTo>
                    <a:cubicBezTo>
                      <a:pt x="50" y="2"/>
                      <a:pt x="50" y="2"/>
                      <a:pt x="50" y="2"/>
                    </a:cubicBezTo>
                    <a:cubicBezTo>
                      <a:pt x="45" y="1"/>
                      <a:pt x="40" y="0"/>
                      <a:pt x="36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92" name="Freeform 489"/>
              <p:cNvSpPr/>
              <p:nvPr/>
            </p:nvSpPr>
            <p:spPr bwMode="auto">
              <a:xfrm>
                <a:off x="985" y="2062"/>
                <a:ext cx="180" cy="24"/>
              </a:xfrm>
              <a:custGeom>
                <a:avLst/>
                <a:gdLst>
                  <a:gd name="T0" fmla="*/ 12 w 66"/>
                  <a:gd name="T1" fmla="*/ 1 h 9"/>
                  <a:gd name="T2" fmla="*/ 1 w 66"/>
                  <a:gd name="T3" fmla="*/ 1 h 9"/>
                  <a:gd name="T4" fmla="*/ 0 w 66"/>
                  <a:gd name="T5" fmla="*/ 3 h 9"/>
                  <a:gd name="T6" fmla="*/ 1 w 66"/>
                  <a:gd name="T7" fmla="*/ 4 h 9"/>
                  <a:gd name="T8" fmla="*/ 12 w 66"/>
                  <a:gd name="T9" fmla="*/ 4 h 9"/>
                  <a:gd name="T10" fmla="*/ 63 w 66"/>
                  <a:gd name="T11" fmla="*/ 9 h 9"/>
                  <a:gd name="T12" fmla="*/ 65 w 66"/>
                  <a:gd name="T13" fmla="*/ 8 h 9"/>
                  <a:gd name="T14" fmla="*/ 64 w 66"/>
                  <a:gd name="T15" fmla="*/ 5 h 9"/>
                  <a:gd name="T16" fmla="*/ 12 w 66"/>
                  <a:gd name="T17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6" h="9">
                    <a:moveTo>
                      <a:pt x="12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2"/>
                      <a:pt x="0" y="3"/>
                    </a:cubicBezTo>
                    <a:cubicBezTo>
                      <a:pt x="0" y="4"/>
                      <a:pt x="0" y="4"/>
                      <a:pt x="1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28" y="4"/>
                      <a:pt x="49" y="4"/>
                      <a:pt x="63" y="9"/>
                    </a:cubicBezTo>
                    <a:cubicBezTo>
                      <a:pt x="64" y="9"/>
                      <a:pt x="65" y="8"/>
                      <a:pt x="65" y="8"/>
                    </a:cubicBezTo>
                    <a:cubicBezTo>
                      <a:pt x="66" y="7"/>
                      <a:pt x="65" y="6"/>
                      <a:pt x="64" y="5"/>
                    </a:cubicBezTo>
                    <a:cubicBezTo>
                      <a:pt x="50" y="0"/>
                      <a:pt x="29" y="1"/>
                      <a:pt x="12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93" name="Freeform 490"/>
              <p:cNvSpPr/>
              <p:nvPr/>
            </p:nvSpPr>
            <p:spPr bwMode="auto">
              <a:xfrm>
                <a:off x="1083" y="897"/>
                <a:ext cx="962" cy="846"/>
              </a:xfrm>
              <a:custGeom>
                <a:avLst/>
                <a:gdLst>
                  <a:gd name="T0" fmla="*/ 100 w 353"/>
                  <a:gd name="T1" fmla="*/ 311 h 311"/>
                  <a:gd name="T2" fmla="*/ 74 w 353"/>
                  <a:gd name="T3" fmla="*/ 302 h 311"/>
                  <a:gd name="T4" fmla="*/ 60 w 353"/>
                  <a:gd name="T5" fmla="*/ 281 h 311"/>
                  <a:gd name="T6" fmla="*/ 39 w 353"/>
                  <a:gd name="T7" fmla="*/ 266 h 311"/>
                  <a:gd name="T8" fmla="*/ 23 w 353"/>
                  <a:gd name="T9" fmla="*/ 246 h 311"/>
                  <a:gd name="T10" fmla="*/ 7 w 353"/>
                  <a:gd name="T11" fmla="*/ 230 h 311"/>
                  <a:gd name="T12" fmla="*/ 10 w 353"/>
                  <a:gd name="T13" fmla="*/ 228 h 311"/>
                  <a:gd name="T14" fmla="*/ 8 w 353"/>
                  <a:gd name="T15" fmla="*/ 227 h 311"/>
                  <a:gd name="T16" fmla="*/ 5 w 353"/>
                  <a:gd name="T17" fmla="*/ 229 h 311"/>
                  <a:gd name="T18" fmla="*/ 5 w 353"/>
                  <a:gd name="T19" fmla="*/ 224 h 311"/>
                  <a:gd name="T20" fmla="*/ 20 w 353"/>
                  <a:gd name="T21" fmla="*/ 170 h 311"/>
                  <a:gd name="T22" fmla="*/ 62 w 353"/>
                  <a:gd name="T23" fmla="*/ 147 h 311"/>
                  <a:gd name="T24" fmla="*/ 115 w 353"/>
                  <a:gd name="T25" fmla="*/ 120 h 311"/>
                  <a:gd name="T26" fmla="*/ 165 w 353"/>
                  <a:gd name="T27" fmla="*/ 95 h 311"/>
                  <a:gd name="T28" fmla="*/ 140 w 353"/>
                  <a:gd name="T29" fmla="*/ 79 h 311"/>
                  <a:gd name="T30" fmla="*/ 125 w 353"/>
                  <a:gd name="T31" fmla="*/ 54 h 311"/>
                  <a:gd name="T32" fmla="*/ 153 w 353"/>
                  <a:gd name="T33" fmla="*/ 19 h 311"/>
                  <a:gd name="T34" fmla="*/ 167 w 353"/>
                  <a:gd name="T35" fmla="*/ 39 h 311"/>
                  <a:gd name="T36" fmla="*/ 186 w 353"/>
                  <a:gd name="T37" fmla="*/ 57 h 311"/>
                  <a:gd name="T38" fmla="*/ 243 w 353"/>
                  <a:gd name="T39" fmla="*/ 71 h 311"/>
                  <a:gd name="T40" fmla="*/ 294 w 353"/>
                  <a:gd name="T41" fmla="*/ 105 h 311"/>
                  <a:gd name="T42" fmla="*/ 307 w 353"/>
                  <a:gd name="T43" fmla="*/ 158 h 311"/>
                  <a:gd name="T44" fmla="*/ 325 w 353"/>
                  <a:gd name="T45" fmla="*/ 208 h 311"/>
                  <a:gd name="T46" fmla="*/ 352 w 353"/>
                  <a:gd name="T47" fmla="*/ 250 h 311"/>
                  <a:gd name="T48" fmla="*/ 314 w 353"/>
                  <a:gd name="T49" fmla="*/ 258 h 311"/>
                  <a:gd name="T50" fmla="*/ 287 w 353"/>
                  <a:gd name="T51" fmla="*/ 221 h 311"/>
                  <a:gd name="T52" fmla="*/ 271 w 353"/>
                  <a:gd name="T53" fmla="*/ 228 h 311"/>
                  <a:gd name="T54" fmla="*/ 258 w 353"/>
                  <a:gd name="T55" fmla="*/ 243 h 311"/>
                  <a:gd name="T56" fmla="*/ 225 w 353"/>
                  <a:gd name="T57" fmla="*/ 268 h 311"/>
                  <a:gd name="T58" fmla="*/ 216 w 353"/>
                  <a:gd name="T59" fmla="*/ 275 h 311"/>
                  <a:gd name="T60" fmla="*/ 194 w 353"/>
                  <a:gd name="T61" fmla="*/ 287 h 311"/>
                  <a:gd name="T62" fmla="*/ 159 w 353"/>
                  <a:gd name="T63" fmla="*/ 297 h 311"/>
                  <a:gd name="T64" fmla="*/ 147 w 353"/>
                  <a:gd name="T65" fmla="*/ 300 h 311"/>
                  <a:gd name="T66" fmla="*/ 132 w 353"/>
                  <a:gd name="T67" fmla="*/ 305 h 311"/>
                  <a:gd name="T68" fmla="*/ 135 w 353"/>
                  <a:gd name="T69" fmla="*/ 286 h 311"/>
                  <a:gd name="T70" fmla="*/ 133 w 353"/>
                  <a:gd name="T71" fmla="*/ 237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53" h="311">
                    <a:moveTo>
                      <a:pt x="100" y="311"/>
                    </a:moveTo>
                    <a:cubicBezTo>
                      <a:pt x="94" y="306"/>
                      <a:pt x="81" y="306"/>
                      <a:pt x="74" y="302"/>
                    </a:cubicBezTo>
                    <a:cubicBezTo>
                      <a:pt x="66" y="297"/>
                      <a:pt x="66" y="288"/>
                      <a:pt x="60" y="281"/>
                    </a:cubicBezTo>
                    <a:cubicBezTo>
                      <a:pt x="55" y="274"/>
                      <a:pt x="46" y="272"/>
                      <a:pt x="39" y="266"/>
                    </a:cubicBezTo>
                    <a:cubicBezTo>
                      <a:pt x="34" y="261"/>
                      <a:pt x="27" y="252"/>
                      <a:pt x="23" y="246"/>
                    </a:cubicBezTo>
                    <a:cubicBezTo>
                      <a:pt x="20" y="242"/>
                      <a:pt x="13" y="223"/>
                      <a:pt x="7" y="230"/>
                    </a:cubicBezTo>
                    <a:cubicBezTo>
                      <a:pt x="8" y="230"/>
                      <a:pt x="9" y="229"/>
                      <a:pt x="10" y="228"/>
                    </a:cubicBezTo>
                    <a:cubicBezTo>
                      <a:pt x="9" y="227"/>
                      <a:pt x="9" y="227"/>
                      <a:pt x="8" y="227"/>
                    </a:cubicBezTo>
                    <a:cubicBezTo>
                      <a:pt x="7" y="227"/>
                      <a:pt x="6" y="228"/>
                      <a:pt x="5" y="229"/>
                    </a:cubicBezTo>
                    <a:cubicBezTo>
                      <a:pt x="5" y="228"/>
                      <a:pt x="5" y="226"/>
                      <a:pt x="5" y="224"/>
                    </a:cubicBezTo>
                    <a:cubicBezTo>
                      <a:pt x="0" y="204"/>
                      <a:pt x="8" y="186"/>
                      <a:pt x="20" y="170"/>
                    </a:cubicBezTo>
                    <a:cubicBezTo>
                      <a:pt x="31" y="156"/>
                      <a:pt x="46" y="152"/>
                      <a:pt x="62" y="147"/>
                    </a:cubicBezTo>
                    <a:cubicBezTo>
                      <a:pt x="80" y="140"/>
                      <a:pt x="101" y="133"/>
                      <a:pt x="115" y="120"/>
                    </a:cubicBezTo>
                    <a:cubicBezTo>
                      <a:pt x="130" y="107"/>
                      <a:pt x="147" y="104"/>
                      <a:pt x="165" y="95"/>
                    </a:cubicBezTo>
                    <a:cubicBezTo>
                      <a:pt x="157" y="95"/>
                      <a:pt x="146" y="84"/>
                      <a:pt x="140" y="79"/>
                    </a:cubicBezTo>
                    <a:cubicBezTo>
                      <a:pt x="134" y="72"/>
                      <a:pt x="128" y="63"/>
                      <a:pt x="125" y="54"/>
                    </a:cubicBezTo>
                    <a:cubicBezTo>
                      <a:pt x="121" y="41"/>
                      <a:pt x="135" y="0"/>
                      <a:pt x="153" y="19"/>
                    </a:cubicBezTo>
                    <a:cubicBezTo>
                      <a:pt x="158" y="25"/>
                      <a:pt x="162" y="33"/>
                      <a:pt x="167" y="39"/>
                    </a:cubicBezTo>
                    <a:cubicBezTo>
                      <a:pt x="172" y="46"/>
                      <a:pt x="179" y="52"/>
                      <a:pt x="186" y="57"/>
                    </a:cubicBezTo>
                    <a:cubicBezTo>
                      <a:pt x="203" y="68"/>
                      <a:pt x="224" y="66"/>
                      <a:pt x="243" y="71"/>
                    </a:cubicBezTo>
                    <a:cubicBezTo>
                      <a:pt x="262" y="77"/>
                      <a:pt x="282" y="91"/>
                      <a:pt x="294" y="105"/>
                    </a:cubicBezTo>
                    <a:cubicBezTo>
                      <a:pt x="306" y="120"/>
                      <a:pt x="307" y="140"/>
                      <a:pt x="307" y="158"/>
                    </a:cubicBezTo>
                    <a:cubicBezTo>
                      <a:pt x="306" y="176"/>
                      <a:pt x="313" y="194"/>
                      <a:pt x="325" y="208"/>
                    </a:cubicBezTo>
                    <a:cubicBezTo>
                      <a:pt x="335" y="219"/>
                      <a:pt x="353" y="233"/>
                      <a:pt x="352" y="250"/>
                    </a:cubicBezTo>
                    <a:cubicBezTo>
                      <a:pt x="352" y="270"/>
                      <a:pt x="326" y="266"/>
                      <a:pt x="314" y="258"/>
                    </a:cubicBezTo>
                    <a:cubicBezTo>
                      <a:pt x="303" y="250"/>
                      <a:pt x="290" y="234"/>
                      <a:pt x="287" y="221"/>
                    </a:cubicBezTo>
                    <a:cubicBezTo>
                      <a:pt x="286" y="218"/>
                      <a:pt x="272" y="227"/>
                      <a:pt x="271" y="228"/>
                    </a:cubicBezTo>
                    <a:cubicBezTo>
                      <a:pt x="266" y="233"/>
                      <a:pt x="262" y="238"/>
                      <a:pt x="258" y="243"/>
                    </a:cubicBezTo>
                    <a:cubicBezTo>
                      <a:pt x="248" y="252"/>
                      <a:pt x="236" y="260"/>
                      <a:pt x="225" y="268"/>
                    </a:cubicBezTo>
                    <a:cubicBezTo>
                      <a:pt x="222" y="270"/>
                      <a:pt x="219" y="272"/>
                      <a:pt x="216" y="275"/>
                    </a:cubicBezTo>
                    <a:cubicBezTo>
                      <a:pt x="209" y="280"/>
                      <a:pt x="202" y="284"/>
                      <a:pt x="194" y="287"/>
                    </a:cubicBezTo>
                    <a:cubicBezTo>
                      <a:pt x="183" y="291"/>
                      <a:pt x="170" y="294"/>
                      <a:pt x="159" y="297"/>
                    </a:cubicBezTo>
                    <a:cubicBezTo>
                      <a:pt x="155" y="298"/>
                      <a:pt x="151" y="299"/>
                      <a:pt x="147" y="300"/>
                    </a:cubicBezTo>
                    <a:cubicBezTo>
                      <a:pt x="143" y="301"/>
                      <a:pt x="137" y="305"/>
                      <a:pt x="132" y="305"/>
                    </a:cubicBezTo>
                    <a:cubicBezTo>
                      <a:pt x="132" y="299"/>
                      <a:pt x="135" y="292"/>
                      <a:pt x="135" y="286"/>
                    </a:cubicBezTo>
                    <a:cubicBezTo>
                      <a:pt x="138" y="270"/>
                      <a:pt x="140" y="251"/>
                      <a:pt x="133" y="237"/>
                    </a:cubicBezTo>
                  </a:path>
                </a:pathLst>
              </a:custGeom>
              <a:solidFill>
                <a:srgbClr val="FFCE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94" name="Freeform 491"/>
              <p:cNvSpPr/>
              <p:nvPr/>
            </p:nvSpPr>
            <p:spPr bwMode="auto">
              <a:xfrm>
                <a:off x="1816" y="1512"/>
                <a:ext cx="3" cy="0"/>
              </a:xfrm>
              <a:custGeom>
                <a:avLst/>
                <a:gdLst>
                  <a:gd name="T0" fmla="*/ 3 w 3"/>
                  <a:gd name="T1" fmla="*/ 3 w 3"/>
                  <a:gd name="T2" fmla="*/ 0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A069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95" name="Freeform 492"/>
              <p:cNvSpPr/>
              <p:nvPr/>
            </p:nvSpPr>
            <p:spPr bwMode="auto">
              <a:xfrm>
                <a:off x="1427" y="925"/>
                <a:ext cx="106" cy="179"/>
              </a:xfrm>
              <a:custGeom>
                <a:avLst/>
                <a:gdLst>
                  <a:gd name="T0" fmla="*/ 39 w 39"/>
                  <a:gd name="T1" fmla="*/ 32 h 66"/>
                  <a:gd name="T2" fmla="*/ 29 w 39"/>
                  <a:gd name="T3" fmla="*/ 38 h 66"/>
                  <a:gd name="T4" fmla="*/ 20 w 39"/>
                  <a:gd name="T5" fmla="*/ 49 h 66"/>
                  <a:gd name="T6" fmla="*/ 13 w 39"/>
                  <a:gd name="T7" fmla="*/ 66 h 66"/>
                  <a:gd name="T8" fmla="*/ 1 w 39"/>
                  <a:gd name="T9" fmla="*/ 34 h 66"/>
                  <a:gd name="T10" fmla="*/ 11 w 39"/>
                  <a:gd name="T11" fmla="*/ 8 h 66"/>
                  <a:gd name="T12" fmla="*/ 31 w 39"/>
                  <a:gd name="T13" fmla="*/ 16 h 66"/>
                  <a:gd name="T14" fmla="*/ 33 w 39"/>
                  <a:gd name="T15" fmla="*/ 18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9" h="66">
                    <a:moveTo>
                      <a:pt x="39" y="32"/>
                    </a:moveTo>
                    <a:cubicBezTo>
                      <a:pt x="36" y="35"/>
                      <a:pt x="32" y="35"/>
                      <a:pt x="29" y="38"/>
                    </a:cubicBezTo>
                    <a:cubicBezTo>
                      <a:pt x="26" y="41"/>
                      <a:pt x="23" y="45"/>
                      <a:pt x="20" y="49"/>
                    </a:cubicBezTo>
                    <a:cubicBezTo>
                      <a:pt x="17" y="54"/>
                      <a:pt x="15" y="60"/>
                      <a:pt x="13" y="66"/>
                    </a:cubicBezTo>
                    <a:cubicBezTo>
                      <a:pt x="2" y="64"/>
                      <a:pt x="0" y="41"/>
                      <a:pt x="1" y="34"/>
                    </a:cubicBezTo>
                    <a:cubicBezTo>
                      <a:pt x="2" y="25"/>
                      <a:pt x="4" y="14"/>
                      <a:pt x="11" y="8"/>
                    </a:cubicBezTo>
                    <a:cubicBezTo>
                      <a:pt x="19" y="0"/>
                      <a:pt x="28" y="8"/>
                      <a:pt x="31" y="16"/>
                    </a:cubicBezTo>
                    <a:cubicBezTo>
                      <a:pt x="32" y="17"/>
                      <a:pt x="32" y="17"/>
                      <a:pt x="33" y="18"/>
                    </a:cubicBezTo>
                  </a:path>
                </a:pathLst>
              </a:custGeom>
              <a:solidFill>
                <a:srgbClr val="C697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96" name="Freeform 493"/>
              <p:cNvSpPr/>
              <p:nvPr/>
            </p:nvSpPr>
            <p:spPr bwMode="auto">
              <a:xfrm>
                <a:off x="1868" y="1493"/>
                <a:ext cx="187" cy="134"/>
              </a:xfrm>
              <a:custGeom>
                <a:avLst/>
                <a:gdLst>
                  <a:gd name="T0" fmla="*/ 5 w 69"/>
                  <a:gd name="T1" fmla="*/ 22 h 49"/>
                  <a:gd name="T2" fmla="*/ 26 w 69"/>
                  <a:gd name="T3" fmla="*/ 40 h 49"/>
                  <a:gd name="T4" fmla="*/ 53 w 69"/>
                  <a:gd name="T5" fmla="*/ 47 h 49"/>
                  <a:gd name="T6" fmla="*/ 61 w 69"/>
                  <a:gd name="T7" fmla="*/ 19 h 49"/>
                  <a:gd name="T8" fmla="*/ 50 w 69"/>
                  <a:gd name="T9" fmla="*/ 4 h 49"/>
                  <a:gd name="T10" fmla="*/ 30 w 69"/>
                  <a:gd name="T11" fmla="*/ 5 h 49"/>
                  <a:gd name="T12" fmla="*/ 0 w 69"/>
                  <a:gd name="T13" fmla="*/ 6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9" h="49">
                    <a:moveTo>
                      <a:pt x="5" y="22"/>
                    </a:moveTo>
                    <a:cubicBezTo>
                      <a:pt x="7" y="29"/>
                      <a:pt x="19" y="36"/>
                      <a:pt x="26" y="40"/>
                    </a:cubicBezTo>
                    <a:cubicBezTo>
                      <a:pt x="34" y="44"/>
                      <a:pt x="44" y="49"/>
                      <a:pt x="53" y="47"/>
                    </a:cubicBezTo>
                    <a:cubicBezTo>
                      <a:pt x="69" y="44"/>
                      <a:pt x="67" y="30"/>
                      <a:pt x="61" y="19"/>
                    </a:cubicBezTo>
                    <a:cubicBezTo>
                      <a:pt x="59" y="15"/>
                      <a:pt x="54" y="7"/>
                      <a:pt x="50" y="4"/>
                    </a:cubicBezTo>
                    <a:cubicBezTo>
                      <a:pt x="44" y="0"/>
                      <a:pt x="36" y="4"/>
                      <a:pt x="30" y="5"/>
                    </a:cubicBezTo>
                    <a:cubicBezTo>
                      <a:pt x="20" y="7"/>
                      <a:pt x="9" y="7"/>
                      <a:pt x="0" y="6"/>
                    </a:cubicBezTo>
                  </a:path>
                </a:pathLst>
              </a:custGeom>
              <a:solidFill>
                <a:srgbClr val="C697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97" name="Line 494"/>
              <p:cNvSpPr>
                <a:spLocks noChangeShapeType="1"/>
              </p:cNvSpPr>
              <p:nvPr/>
            </p:nvSpPr>
            <p:spPr bwMode="auto">
              <a:xfrm>
                <a:off x="1996" y="1496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98" name="Line 495"/>
              <p:cNvSpPr>
                <a:spLocks noChangeShapeType="1"/>
              </p:cNvSpPr>
              <p:nvPr/>
            </p:nvSpPr>
            <p:spPr bwMode="auto">
              <a:xfrm>
                <a:off x="1996" y="1496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99" name="Freeform 496"/>
              <p:cNvSpPr/>
              <p:nvPr/>
            </p:nvSpPr>
            <p:spPr bwMode="auto">
              <a:xfrm>
                <a:off x="1783" y="949"/>
                <a:ext cx="202" cy="191"/>
              </a:xfrm>
              <a:custGeom>
                <a:avLst/>
                <a:gdLst>
                  <a:gd name="T0" fmla="*/ 50 w 74"/>
                  <a:gd name="T1" fmla="*/ 26 h 70"/>
                  <a:gd name="T2" fmla="*/ 64 w 74"/>
                  <a:gd name="T3" fmla="*/ 9 h 70"/>
                  <a:gd name="T4" fmla="*/ 45 w 74"/>
                  <a:gd name="T5" fmla="*/ 16 h 70"/>
                  <a:gd name="T6" fmla="*/ 6 w 74"/>
                  <a:gd name="T7" fmla="*/ 60 h 70"/>
                  <a:gd name="T8" fmla="*/ 0 w 74"/>
                  <a:gd name="T9" fmla="*/ 65 h 70"/>
                  <a:gd name="T10" fmla="*/ 18 w 74"/>
                  <a:gd name="T11" fmla="*/ 67 h 70"/>
                  <a:gd name="T12" fmla="*/ 29 w 74"/>
                  <a:gd name="T13" fmla="*/ 54 h 70"/>
                  <a:gd name="T14" fmla="*/ 50 w 74"/>
                  <a:gd name="T15" fmla="*/ 26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4" h="70">
                    <a:moveTo>
                      <a:pt x="50" y="26"/>
                    </a:moveTo>
                    <a:cubicBezTo>
                      <a:pt x="54" y="22"/>
                      <a:pt x="74" y="19"/>
                      <a:pt x="64" y="9"/>
                    </a:cubicBezTo>
                    <a:cubicBezTo>
                      <a:pt x="56" y="0"/>
                      <a:pt x="48" y="8"/>
                      <a:pt x="45" y="16"/>
                    </a:cubicBezTo>
                    <a:cubicBezTo>
                      <a:pt x="38" y="35"/>
                      <a:pt x="20" y="47"/>
                      <a:pt x="6" y="60"/>
                    </a:cubicBezTo>
                    <a:cubicBezTo>
                      <a:pt x="4" y="62"/>
                      <a:pt x="2" y="63"/>
                      <a:pt x="0" y="65"/>
                    </a:cubicBezTo>
                    <a:cubicBezTo>
                      <a:pt x="5" y="67"/>
                      <a:pt x="13" y="70"/>
                      <a:pt x="18" y="67"/>
                    </a:cubicBezTo>
                    <a:cubicBezTo>
                      <a:pt x="22" y="65"/>
                      <a:pt x="26" y="58"/>
                      <a:pt x="29" y="54"/>
                    </a:cubicBezTo>
                    <a:cubicBezTo>
                      <a:pt x="35" y="46"/>
                      <a:pt x="41" y="31"/>
                      <a:pt x="50" y="26"/>
                    </a:cubicBezTo>
                  </a:path>
                </a:pathLst>
              </a:custGeom>
              <a:solidFill>
                <a:srgbClr val="F9C9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00" name="Freeform 497"/>
              <p:cNvSpPr/>
              <p:nvPr/>
            </p:nvSpPr>
            <p:spPr bwMode="auto">
              <a:xfrm>
                <a:off x="1911" y="1175"/>
                <a:ext cx="226" cy="133"/>
              </a:xfrm>
              <a:custGeom>
                <a:avLst/>
                <a:gdLst>
                  <a:gd name="T0" fmla="*/ 51 w 83"/>
                  <a:gd name="T1" fmla="*/ 25 h 49"/>
                  <a:gd name="T2" fmla="*/ 65 w 83"/>
                  <a:gd name="T3" fmla="*/ 22 h 49"/>
                  <a:gd name="T4" fmla="*/ 76 w 83"/>
                  <a:gd name="T5" fmla="*/ 18 h 49"/>
                  <a:gd name="T6" fmla="*/ 64 w 83"/>
                  <a:gd name="T7" fmla="*/ 7 h 49"/>
                  <a:gd name="T8" fmla="*/ 17 w 83"/>
                  <a:gd name="T9" fmla="*/ 28 h 49"/>
                  <a:gd name="T10" fmla="*/ 2 w 83"/>
                  <a:gd name="T11" fmla="*/ 31 h 49"/>
                  <a:gd name="T12" fmla="*/ 1 w 83"/>
                  <a:gd name="T13" fmla="*/ 49 h 49"/>
                  <a:gd name="T14" fmla="*/ 26 w 83"/>
                  <a:gd name="T15" fmla="*/ 36 h 49"/>
                  <a:gd name="T16" fmla="*/ 55 w 83"/>
                  <a:gd name="T17" fmla="*/ 23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3" h="49">
                    <a:moveTo>
                      <a:pt x="51" y="25"/>
                    </a:moveTo>
                    <a:cubicBezTo>
                      <a:pt x="55" y="25"/>
                      <a:pt x="60" y="22"/>
                      <a:pt x="65" y="22"/>
                    </a:cubicBezTo>
                    <a:cubicBezTo>
                      <a:pt x="70" y="22"/>
                      <a:pt x="73" y="22"/>
                      <a:pt x="76" y="18"/>
                    </a:cubicBezTo>
                    <a:cubicBezTo>
                      <a:pt x="83" y="6"/>
                      <a:pt x="73" y="0"/>
                      <a:pt x="64" y="7"/>
                    </a:cubicBezTo>
                    <a:cubicBezTo>
                      <a:pt x="50" y="18"/>
                      <a:pt x="33" y="23"/>
                      <a:pt x="17" y="28"/>
                    </a:cubicBezTo>
                    <a:cubicBezTo>
                      <a:pt x="13" y="29"/>
                      <a:pt x="5" y="29"/>
                      <a:pt x="2" y="31"/>
                    </a:cubicBezTo>
                    <a:cubicBezTo>
                      <a:pt x="0" y="34"/>
                      <a:pt x="1" y="45"/>
                      <a:pt x="1" y="49"/>
                    </a:cubicBezTo>
                    <a:cubicBezTo>
                      <a:pt x="9" y="48"/>
                      <a:pt x="19" y="40"/>
                      <a:pt x="26" y="36"/>
                    </a:cubicBezTo>
                    <a:cubicBezTo>
                      <a:pt x="36" y="31"/>
                      <a:pt x="45" y="27"/>
                      <a:pt x="55" y="23"/>
                    </a:cubicBezTo>
                  </a:path>
                </a:pathLst>
              </a:custGeom>
              <a:solidFill>
                <a:srgbClr val="F9C9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01" name="Freeform 498"/>
              <p:cNvSpPr/>
              <p:nvPr/>
            </p:nvSpPr>
            <p:spPr bwMode="auto">
              <a:xfrm>
                <a:off x="2058" y="1180"/>
                <a:ext cx="76" cy="63"/>
              </a:xfrm>
              <a:custGeom>
                <a:avLst/>
                <a:gdLst>
                  <a:gd name="T0" fmla="*/ 1 w 28"/>
                  <a:gd name="T1" fmla="*/ 21 h 23"/>
                  <a:gd name="T2" fmla="*/ 24 w 28"/>
                  <a:gd name="T3" fmla="*/ 7 h 23"/>
                  <a:gd name="T4" fmla="*/ 10 w 28"/>
                  <a:gd name="T5" fmla="*/ 2 h 23"/>
                  <a:gd name="T6" fmla="*/ 0 w 28"/>
                  <a:gd name="T7" fmla="*/ 1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23">
                    <a:moveTo>
                      <a:pt x="1" y="21"/>
                    </a:moveTo>
                    <a:cubicBezTo>
                      <a:pt x="10" y="21"/>
                      <a:pt x="28" y="23"/>
                      <a:pt x="24" y="7"/>
                    </a:cubicBezTo>
                    <a:cubicBezTo>
                      <a:pt x="22" y="1"/>
                      <a:pt x="15" y="0"/>
                      <a:pt x="10" y="2"/>
                    </a:cubicBezTo>
                    <a:cubicBezTo>
                      <a:pt x="5" y="5"/>
                      <a:pt x="3" y="9"/>
                      <a:pt x="0" y="14"/>
                    </a:cubicBezTo>
                  </a:path>
                </a:pathLst>
              </a:custGeom>
              <a:solidFill>
                <a:srgbClr val="A871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02" name="Freeform 499"/>
              <p:cNvSpPr/>
              <p:nvPr/>
            </p:nvSpPr>
            <p:spPr bwMode="auto">
              <a:xfrm>
                <a:off x="1900" y="960"/>
                <a:ext cx="68" cy="65"/>
              </a:xfrm>
              <a:custGeom>
                <a:avLst/>
                <a:gdLst>
                  <a:gd name="T0" fmla="*/ 5 w 25"/>
                  <a:gd name="T1" fmla="*/ 24 h 24"/>
                  <a:gd name="T2" fmla="*/ 24 w 25"/>
                  <a:gd name="T3" fmla="*/ 10 h 24"/>
                  <a:gd name="T4" fmla="*/ 7 w 25"/>
                  <a:gd name="T5" fmla="*/ 2 h 24"/>
                  <a:gd name="T6" fmla="*/ 0 w 25"/>
                  <a:gd name="T7" fmla="*/ 2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24">
                    <a:moveTo>
                      <a:pt x="5" y="24"/>
                    </a:moveTo>
                    <a:cubicBezTo>
                      <a:pt x="10" y="20"/>
                      <a:pt x="23" y="18"/>
                      <a:pt x="24" y="10"/>
                    </a:cubicBezTo>
                    <a:cubicBezTo>
                      <a:pt x="25" y="0"/>
                      <a:pt x="13" y="0"/>
                      <a:pt x="7" y="2"/>
                    </a:cubicBezTo>
                    <a:cubicBezTo>
                      <a:pt x="3" y="7"/>
                      <a:pt x="3" y="15"/>
                      <a:pt x="0" y="20"/>
                    </a:cubicBezTo>
                  </a:path>
                </a:pathLst>
              </a:custGeom>
              <a:solidFill>
                <a:srgbClr val="A871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03" name="Freeform 500"/>
              <p:cNvSpPr/>
              <p:nvPr/>
            </p:nvSpPr>
            <p:spPr bwMode="auto">
              <a:xfrm>
                <a:off x="1051" y="1278"/>
                <a:ext cx="435" cy="468"/>
              </a:xfrm>
              <a:custGeom>
                <a:avLst/>
                <a:gdLst>
                  <a:gd name="T0" fmla="*/ 159 w 160"/>
                  <a:gd name="T1" fmla="*/ 162 h 172"/>
                  <a:gd name="T2" fmla="*/ 109 w 160"/>
                  <a:gd name="T3" fmla="*/ 51 h 172"/>
                  <a:gd name="T4" fmla="*/ 41 w 160"/>
                  <a:gd name="T5" fmla="*/ 21 h 172"/>
                  <a:gd name="T6" fmla="*/ 58 w 160"/>
                  <a:gd name="T7" fmla="*/ 150 h 172"/>
                  <a:gd name="T8" fmla="*/ 154 w 160"/>
                  <a:gd name="T9" fmla="*/ 164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172">
                    <a:moveTo>
                      <a:pt x="159" y="162"/>
                    </a:moveTo>
                    <a:cubicBezTo>
                      <a:pt x="160" y="116"/>
                      <a:pt x="142" y="84"/>
                      <a:pt x="109" y="51"/>
                    </a:cubicBezTo>
                    <a:cubicBezTo>
                      <a:pt x="92" y="34"/>
                      <a:pt x="63" y="0"/>
                      <a:pt x="41" y="21"/>
                    </a:cubicBezTo>
                    <a:cubicBezTo>
                      <a:pt x="0" y="61"/>
                      <a:pt x="14" y="117"/>
                      <a:pt x="58" y="150"/>
                    </a:cubicBezTo>
                    <a:cubicBezTo>
                      <a:pt x="83" y="168"/>
                      <a:pt x="124" y="172"/>
                      <a:pt x="154" y="16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04" name="Freeform 501"/>
              <p:cNvSpPr/>
              <p:nvPr/>
            </p:nvSpPr>
            <p:spPr bwMode="auto">
              <a:xfrm>
                <a:off x="1070" y="1142"/>
                <a:ext cx="471" cy="381"/>
              </a:xfrm>
              <a:custGeom>
                <a:avLst/>
                <a:gdLst>
                  <a:gd name="T0" fmla="*/ 172 w 173"/>
                  <a:gd name="T1" fmla="*/ 0 h 140"/>
                  <a:gd name="T2" fmla="*/ 173 w 173"/>
                  <a:gd name="T3" fmla="*/ 2 h 140"/>
                  <a:gd name="T4" fmla="*/ 152 w 173"/>
                  <a:gd name="T5" fmla="*/ 14 h 140"/>
                  <a:gd name="T6" fmla="*/ 140 w 173"/>
                  <a:gd name="T7" fmla="*/ 18 h 140"/>
                  <a:gd name="T8" fmla="*/ 121 w 173"/>
                  <a:gd name="T9" fmla="*/ 30 h 140"/>
                  <a:gd name="T10" fmla="*/ 109 w 173"/>
                  <a:gd name="T11" fmla="*/ 39 h 140"/>
                  <a:gd name="T12" fmla="*/ 90 w 173"/>
                  <a:gd name="T13" fmla="*/ 48 h 140"/>
                  <a:gd name="T14" fmla="*/ 75 w 173"/>
                  <a:gd name="T15" fmla="*/ 55 h 140"/>
                  <a:gd name="T16" fmla="*/ 58 w 173"/>
                  <a:gd name="T17" fmla="*/ 62 h 140"/>
                  <a:gd name="T18" fmla="*/ 40 w 173"/>
                  <a:gd name="T19" fmla="*/ 69 h 140"/>
                  <a:gd name="T20" fmla="*/ 12 w 173"/>
                  <a:gd name="T21" fmla="*/ 139 h 140"/>
                  <a:gd name="T22" fmla="*/ 12 w 173"/>
                  <a:gd name="T23" fmla="*/ 139 h 140"/>
                  <a:gd name="T24" fmla="*/ 10 w 173"/>
                  <a:gd name="T25" fmla="*/ 139 h 140"/>
                  <a:gd name="T26" fmla="*/ 39 w 173"/>
                  <a:gd name="T27" fmla="*/ 66 h 140"/>
                  <a:gd name="T28" fmla="*/ 57 w 173"/>
                  <a:gd name="T29" fmla="*/ 60 h 140"/>
                  <a:gd name="T30" fmla="*/ 74 w 173"/>
                  <a:gd name="T31" fmla="*/ 53 h 140"/>
                  <a:gd name="T32" fmla="*/ 89 w 173"/>
                  <a:gd name="T33" fmla="*/ 46 h 140"/>
                  <a:gd name="T34" fmla="*/ 107 w 173"/>
                  <a:gd name="T35" fmla="*/ 36 h 140"/>
                  <a:gd name="T36" fmla="*/ 120 w 173"/>
                  <a:gd name="T37" fmla="*/ 28 h 140"/>
                  <a:gd name="T38" fmla="*/ 139 w 173"/>
                  <a:gd name="T39" fmla="*/ 16 h 140"/>
                  <a:gd name="T40" fmla="*/ 151 w 173"/>
                  <a:gd name="T41" fmla="*/ 11 h 140"/>
                  <a:gd name="T42" fmla="*/ 171 w 173"/>
                  <a:gd name="T43" fmla="*/ 1 h 140"/>
                  <a:gd name="T44" fmla="*/ 172 w 173"/>
                  <a:gd name="T45" fmla="*/ 0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73" h="140">
                    <a:moveTo>
                      <a:pt x="172" y="0"/>
                    </a:moveTo>
                    <a:cubicBezTo>
                      <a:pt x="173" y="1"/>
                      <a:pt x="173" y="2"/>
                      <a:pt x="173" y="2"/>
                    </a:cubicBezTo>
                    <a:cubicBezTo>
                      <a:pt x="168" y="8"/>
                      <a:pt x="160" y="11"/>
                      <a:pt x="152" y="14"/>
                    </a:cubicBezTo>
                    <a:cubicBezTo>
                      <a:pt x="147" y="15"/>
                      <a:pt x="144" y="16"/>
                      <a:pt x="140" y="18"/>
                    </a:cubicBezTo>
                    <a:cubicBezTo>
                      <a:pt x="133" y="21"/>
                      <a:pt x="128" y="26"/>
                      <a:pt x="121" y="30"/>
                    </a:cubicBezTo>
                    <a:cubicBezTo>
                      <a:pt x="109" y="39"/>
                      <a:pt x="109" y="39"/>
                      <a:pt x="109" y="39"/>
                    </a:cubicBezTo>
                    <a:cubicBezTo>
                      <a:pt x="103" y="42"/>
                      <a:pt x="96" y="45"/>
                      <a:pt x="90" y="48"/>
                    </a:cubicBezTo>
                    <a:cubicBezTo>
                      <a:pt x="85" y="50"/>
                      <a:pt x="80" y="52"/>
                      <a:pt x="75" y="55"/>
                    </a:cubicBezTo>
                    <a:cubicBezTo>
                      <a:pt x="70" y="58"/>
                      <a:pt x="64" y="60"/>
                      <a:pt x="58" y="62"/>
                    </a:cubicBezTo>
                    <a:cubicBezTo>
                      <a:pt x="52" y="64"/>
                      <a:pt x="46" y="66"/>
                      <a:pt x="40" y="69"/>
                    </a:cubicBezTo>
                    <a:cubicBezTo>
                      <a:pt x="20" y="81"/>
                      <a:pt x="2" y="116"/>
                      <a:pt x="12" y="139"/>
                    </a:cubicBezTo>
                    <a:cubicBezTo>
                      <a:pt x="12" y="140"/>
                      <a:pt x="13" y="139"/>
                      <a:pt x="12" y="139"/>
                    </a:cubicBezTo>
                    <a:cubicBezTo>
                      <a:pt x="11" y="140"/>
                      <a:pt x="11" y="139"/>
                      <a:pt x="10" y="139"/>
                    </a:cubicBezTo>
                    <a:cubicBezTo>
                      <a:pt x="0" y="114"/>
                      <a:pt x="17" y="79"/>
                      <a:pt x="39" y="66"/>
                    </a:cubicBezTo>
                    <a:cubicBezTo>
                      <a:pt x="45" y="63"/>
                      <a:pt x="51" y="61"/>
                      <a:pt x="57" y="60"/>
                    </a:cubicBezTo>
                    <a:cubicBezTo>
                      <a:pt x="63" y="58"/>
                      <a:pt x="69" y="56"/>
                      <a:pt x="74" y="53"/>
                    </a:cubicBezTo>
                    <a:cubicBezTo>
                      <a:pt x="79" y="50"/>
                      <a:pt x="84" y="48"/>
                      <a:pt x="89" y="46"/>
                    </a:cubicBezTo>
                    <a:cubicBezTo>
                      <a:pt x="95" y="43"/>
                      <a:pt x="102" y="40"/>
                      <a:pt x="107" y="36"/>
                    </a:cubicBezTo>
                    <a:cubicBezTo>
                      <a:pt x="120" y="28"/>
                      <a:pt x="120" y="28"/>
                      <a:pt x="120" y="28"/>
                    </a:cubicBezTo>
                    <a:cubicBezTo>
                      <a:pt x="126" y="24"/>
                      <a:pt x="132" y="19"/>
                      <a:pt x="139" y="16"/>
                    </a:cubicBezTo>
                    <a:cubicBezTo>
                      <a:pt x="143" y="14"/>
                      <a:pt x="147" y="13"/>
                      <a:pt x="151" y="11"/>
                    </a:cubicBezTo>
                    <a:cubicBezTo>
                      <a:pt x="159" y="9"/>
                      <a:pt x="167" y="6"/>
                      <a:pt x="171" y="1"/>
                    </a:cubicBezTo>
                    <a:cubicBezTo>
                      <a:pt x="171" y="0"/>
                      <a:pt x="172" y="0"/>
                      <a:pt x="172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05" name="Freeform 502"/>
              <p:cNvSpPr/>
              <p:nvPr/>
            </p:nvSpPr>
            <p:spPr bwMode="auto">
              <a:xfrm>
                <a:off x="1334" y="930"/>
                <a:ext cx="732" cy="819"/>
              </a:xfrm>
              <a:custGeom>
                <a:avLst/>
                <a:gdLst>
                  <a:gd name="T0" fmla="*/ 0 w 269"/>
                  <a:gd name="T1" fmla="*/ 295 h 301"/>
                  <a:gd name="T2" fmla="*/ 46 w 269"/>
                  <a:gd name="T3" fmla="*/ 292 h 301"/>
                  <a:gd name="T4" fmla="*/ 66 w 269"/>
                  <a:gd name="T5" fmla="*/ 285 h 301"/>
                  <a:gd name="T6" fmla="*/ 120 w 269"/>
                  <a:gd name="T7" fmla="*/ 263 h 301"/>
                  <a:gd name="T8" fmla="*/ 160 w 269"/>
                  <a:gd name="T9" fmla="*/ 234 h 301"/>
                  <a:gd name="T10" fmla="*/ 171 w 269"/>
                  <a:gd name="T11" fmla="*/ 224 h 301"/>
                  <a:gd name="T12" fmla="*/ 192 w 269"/>
                  <a:gd name="T13" fmla="*/ 205 h 301"/>
                  <a:gd name="T14" fmla="*/ 193 w 269"/>
                  <a:gd name="T15" fmla="*/ 205 h 301"/>
                  <a:gd name="T16" fmla="*/ 194 w 269"/>
                  <a:gd name="T17" fmla="*/ 206 h 301"/>
                  <a:gd name="T18" fmla="*/ 197 w 269"/>
                  <a:gd name="T19" fmla="*/ 215 h 301"/>
                  <a:gd name="T20" fmla="*/ 214 w 269"/>
                  <a:gd name="T21" fmla="*/ 241 h 301"/>
                  <a:gd name="T22" fmla="*/ 255 w 269"/>
                  <a:gd name="T23" fmla="*/ 248 h 301"/>
                  <a:gd name="T24" fmla="*/ 243 w 269"/>
                  <a:gd name="T25" fmla="*/ 209 h 301"/>
                  <a:gd name="T26" fmla="*/ 240 w 269"/>
                  <a:gd name="T27" fmla="*/ 206 h 301"/>
                  <a:gd name="T28" fmla="*/ 218 w 269"/>
                  <a:gd name="T29" fmla="*/ 171 h 301"/>
                  <a:gd name="T30" fmla="*/ 213 w 269"/>
                  <a:gd name="T31" fmla="*/ 140 h 301"/>
                  <a:gd name="T32" fmla="*/ 213 w 269"/>
                  <a:gd name="T33" fmla="*/ 134 h 301"/>
                  <a:gd name="T34" fmla="*/ 195 w 269"/>
                  <a:gd name="T35" fmla="*/ 90 h 301"/>
                  <a:gd name="T36" fmla="*/ 120 w 269"/>
                  <a:gd name="T37" fmla="*/ 55 h 301"/>
                  <a:gd name="T38" fmla="*/ 83 w 269"/>
                  <a:gd name="T39" fmla="*/ 40 h 301"/>
                  <a:gd name="T40" fmla="*/ 69 w 269"/>
                  <a:gd name="T41" fmla="*/ 23 h 301"/>
                  <a:gd name="T42" fmla="*/ 65 w 269"/>
                  <a:gd name="T43" fmla="*/ 16 h 301"/>
                  <a:gd name="T44" fmla="*/ 58 w 269"/>
                  <a:gd name="T45" fmla="*/ 5 h 301"/>
                  <a:gd name="T46" fmla="*/ 50 w 269"/>
                  <a:gd name="T47" fmla="*/ 4 h 301"/>
                  <a:gd name="T48" fmla="*/ 35 w 269"/>
                  <a:gd name="T49" fmla="*/ 27 h 301"/>
                  <a:gd name="T50" fmla="*/ 49 w 269"/>
                  <a:gd name="T51" fmla="*/ 66 h 301"/>
                  <a:gd name="T52" fmla="*/ 72 w 269"/>
                  <a:gd name="T53" fmla="*/ 79 h 301"/>
                  <a:gd name="T54" fmla="*/ 73 w 269"/>
                  <a:gd name="T55" fmla="*/ 80 h 301"/>
                  <a:gd name="T56" fmla="*/ 72 w 269"/>
                  <a:gd name="T57" fmla="*/ 82 h 301"/>
                  <a:gd name="T58" fmla="*/ 47 w 269"/>
                  <a:gd name="T59" fmla="*/ 67 h 301"/>
                  <a:gd name="T60" fmla="*/ 32 w 269"/>
                  <a:gd name="T61" fmla="*/ 27 h 301"/>
                  <a:gd name="T62" fmla="*/ 49 w 269"/>
                  <a:gd name="T63" fmla="*/ 2 h 301"/>
                  <a:gd name="T64" fmla="*/ 60 w 269"/>
                  <a:gd name="T65" fmla="*/ 3 h 301"/>
                  <a:gd name="T66" fmla="*/ 67 w 269"/>
                  <a:gd name="T67" fmla="*/ 15 h 301"/>
                  <a:gd name="T68" fmla="*/ 71 w 269"/>
                  <a:gd name="T69" fmla="*/ 22 h 301"/>
                  <a:gd name="T70" fmla="*/ 85 w 269"/>
                  <a:gd name="T71" fmla="*/ 38 h 301"/>
                  <a:gd name="T72" fmla="*/ 120 w 269"/>
                  <a:gd name="T73" fmla="*/ 53 h 301"/>
                  <a:gd name="T74" fmla="*/ 196 w 269"/>
                  <a:gd name="T75" fmla="*/ 88 h 301"/>
                  <a:gd name="T76" fmla="*/ 215 w 269"/>
                  <a:gd name="T77" fmla="*/ 134 h 301"/>
                  <a:gd name="T78" fmla="*/ 215 w 269"/>
                  <a:gd name="T79" fmla="*/ 140 h 301"/>
                  <a:gd name="T80" fmla="*/ 220 w 269"/>
                  <a:gd name="T81" fmla="*/ 170 h 301"/>
                  <a:gd name="T82" fmla="*/ 242 w 269"/>
                  <a:gd name="T83" fmla="*/ 204 h 301"/>
                  <a:gd name="T84" fmla="*/ 245 w 269"/>
                  <a:gd name="T85" fmla="*/ 208 h 301"/>
                  <a:gd name="T86" fmla="*/ 257 w 269"/>
                  <a:gd name="T87" fmla="*/ 250 h 301"/>
                  <a:gd name="T88" fmla="*/ 212 w 269"/>
                  <a:gd name="T89" fmla="*/ 243 h 301"/>
                  <a:gd name="T90" fmla="*/ 195 w 269"/>
                  <a:gd name="T91" fmla="*/ 216 h 301"/>
                  <a:gd name="T92" fmla="*/ 192 w 269"/>
                  <a:gd name="T93" fmla="*/ 208 h 301"/>
                  <a:gd name="T94" fmla="*/ 172 w 269"/>
                  <a:gd name="T95" fmla="*/ 225 h 301"/>
                  <a:gd name="T96" fmla="*/ 162 w 269"/>
                  <a:gd name="T97" fmla="*/ 236 h 301"/>
                  <a:gd name="T98" fmla="*/ 122 w 269"/>
                  <a:gd name="T99" fmla="*/ 265 h 301"/>
                  <a:gd name="T100" fmla="*/ 66 w 269"/>
                  <a:gd name="T101" fmla="*/ 287 h 301"/>
                  <a:gd name="T102" fmla="*/ 47 w 269"/>
                  <a:gd name="T103" fmla="*/ 294 h 301"/>
                  <a:gd name="T104" fmla="*/ 0 w 269"/>
                  <a:gd name="T105" fmla="*/ 298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269" h="301">
                    <a:moveTo>
                      <a:pt x="0" y="295"/>
                    </a:moveTo>
                    <a:cubicBezTo>
                      <a:pt x="15" y="298"/>
                      <a:pt x="32" y="296"/>
                      <a:pt x="46" y="292"/>
                    </a:cubicBezTo>
                    <a:cubicBezTo>
                      <a:pt x="66" y="285"/>
                      <a:pt x="66" y="285"/>
                      <a:pt x="66" y="285"/>
                    </a:cubicBezTo>
                    <a:cubicBezTo>
                      <a:pt x="85" y="279"/>
                      <a:pt x="103" y="273"/>
                      <a:pt x="120" y="263"/>
                    </a:cubicBezTo>
                    <a:cubicBezTo>
                      <a:pt x="134" y="255"/>
                      <a:pt x="148" y="245"/>
                      <a:pt x="160" y="234"/>
                    </a:cubicBezTo>
                    <a:cubicBezTo>
                      <a:pt x="164" y="231"/>
                      <a:pt x="167" y="227"/>
                      <a:pt x="171" y="224"/>
                    </a:cubicBezTo>
                    <a:cubicBezTo>
                      <a:pt x="177" y="216"/>
                      <a:pt x="184" y="209"/>
                      <a:pt x="192" y="205"/>
                    </a:cubicBezTo>
                    <a:cubicBezTo>
                      <a:pt x="192" y="205"/>
                      <a:pt x="193" y="205"/>
                      <a:pt x="193" y="205"/>
                    </a:cubicBezTo>
                    <a:cubicBezTo>
                      <a:pt x="193" y="205"/>
                      <a:pt x="194" y="205"/>
                      <a:pt x="194" y="206"/>
                    </a:cubicBezTo>
                    <a:cubicBezTo>
                      <a:pt x="197" y="215"/>
                      <a:pt x="197" y="215"/>
                      <a:pt x="197" y="215"/>
                    </a:cubicBezTo>
                    <a:cubicBezTo>
                      <a:pt x="201" y="225"/>
                      <a:pt x="204" y="234"/>
                      <a:pt x="214" y="241"/>
                    </a:cubicBezTo>
                    <a:cubicBezTo>
                      <a:pt x="223" y="249"/>
                      <a:pt x="246" y="258"/>
                      <a:pt x="255" y="248"/>
                    </a:cubicBezTo>
                    <a:cubicBezTo>
                      <a:pt x="266" y="238"/>
                      <a:pt x="252" y="220"/>
                      <a:pt x="243" y="209"/>
                    </a:cubicBezTo>
                    <a:cubicBezTo>
                      <a:pt x="240" y="206"/>
                      <a:pt x="240" y="206"/>
                      <a:pt x="240" y="206"/>
                    </a:cubicBezTo>
                    <a:cubicBezTo>
                      <a:pt x="231" y="193"/>
                      <a:pt x="223" y="182"/>
                      <a:pt x="218" y="171"/>
                    </a:cubicBezTo>
                    <a:cubicBezTo>
                      <a:pt x="213" y="161"/>
                      <a:pt x="213" y="150"/>
                      <a:pt x="213" y="140"/>
                    </a:cubicBezTo>
                    <a:cubicBezTo>
                      <a:pt x="213" y="134"/>
                      <a:pt x="213" y="134"/>
                      <a:pt x="213" y="134"/>
                    </a:cubicBezTo>
                    <a:cubicBezTo>
                      <a:pt x="212" y="118"/>
                      <a:pt x="206" y="102"/>
                      <a:pt x="195" y="90"/>
                    </a:cubicBezTo>
                    <a:cubicBezTo>
                      <a:pt x="175" y="69"/>
                      <a:pt x="151" y="58"/>
                      <a:pt x="120" y="55"/>
                    </a:cubicBezTo>
                    <a:cubicBezTo>
                      <a:pt x="106" y="54"/>
                      <a:pt x="94" y="49"/>
                      <a:pt x="83" y="40"/>
                    </a:cubicBezTo>
                    <a:cubicBezTo>
                      <a:pt x="78" y="35"/>
                      <a:pt x="73" y="30"/>
                      <a:pt x="69" y="23"/>
                    </a:cubicBezTo>
                    <a:cubicBezTo>
                      <a:pt x="65" y="16"/>
                      <a:pt x="65" y="16"/>
                      <a:pt x="65" y="16"/>
                    </a:cubicBezTo>
                    <a:cubicBezTo>
                      <a:pt x="63" y="12"/>
                      <a:pt x="61" y="8"/>
                      <a:pt x="58" y="5"/>
                    </a:cubicBezTo>
                    <a:cubicBezTo>
                      <a:pt x="56" y="3"/>
                      <a:pt x="53" y="3"/>
                      <a:pt x="50" y="4"/>
                    </a:cubicBezTo>
                    <a:cubicBezTo>
                      <a:pt x="43" y="7"/>
                      <a:pt x="36" y="20"/>
                      <a:pt x="35" y="27"/>
                    </a:cubicBezTo>
                    <a:cubicBezTo>
                      <a:pt x="32" y="41"/>
                      <a:pt x="37" y="53"/>
                      <a:pt x="49" y="66"/>
                    </a:cubicBezTo>
                    <a:cubicBezTo>
                      <a:pt x="56" y="72"/>
                      <a:pt x="65" y="79"/>
                      <a:pt x="72" y="79"/>
                    </a:cubicBezTo>
                    <a:cubicBezTo>
                      <a:pt x="73" y="79"/>
                      <a:pt x="73" y="80"/>
                      <a:pt x="73" y="80"/>
                    </a:cubicBezTo>
                    <a:cubicBezTo>
                      <a:pt x="73" y="81"/>
                      <a:pt x="73" y="82"/>
                      <a:pt x="72" y="82"/>
                    </a:cubicBezTo>
                    <a:cubicBezTo>
                      <a:pt x="62" y="82"/>
                      <a:pt x="51" y="71"/>
                      <a:pt x="47" y="67"/>
                    </a:cubicBezTo>
                    <a:cubicBezTo>
                      <a:pt x="34" y="55"/>
                      <a:pt x="30" y="41"/>
                      <a:pt x="32" y="27"/>
                    </a:cubicBezTo>
                    <a:cubicBezTo>
                      <a:pt x="34" y="20"/>
                      <a:pt x="40" y="5"/>
                      <a:pt x="49" y="2"/>
                    </a:cubicBezTo>
                    <a:cubicBezTo>
                      <a:pt x="53" y="0"/>
                      <a:pt x="56" y="1"/>
                      <a:pt x="60" y="3"/>
                    </a:cubicBezTo>
                    <a:cubicBezTo>
                      <a:pt x="63" y="6"/>
                      <a:pt x="65" y="11"/>
                      <a:pt x="67" y="15"/>
                    </a:cubicBezTo>
                    <a:cubicBezTo>
                      <a:pt x="71" y="22"/>
                      <a:pt x="71" y="22"/>
                      <a:pt x="71" y="22"/>
                    </a:cubicBezTo>
                    <a:cubicBezTo>
                      <a:pt x="75" y="28"/>
                      <a:pt x="80" y="33"/>
                      <a:pt x="85" y="38"/>
                    </a:cubicBezTo>
                    <a:cubicBezTo>
                      <a:pt x="96" y="47"/>
                      <a:pt x="107" y="52"/>
                      <a:pt x="120" y="53"/>
                    </a:cubicBezTo>
                    <a:cubicBezTo>
                      <a:pt x="152" y="55"/>
                      <a:pt x="176" y="67"/>
                      <a:pt x="196" y="88"/>
                    </a:cubicBezTo>
                    <a:cubicBezTo>
                      <a:pt x="208" y="101"/>
                      <a:pt x="215" y="117"/>
                      <a:pt x="215" y="134"/>
                    </a:cubicBezTo>
                    <a:cubicBezTo>
                      <a:pt x="215" y="140"/>
                      <a:pt x="215" y="140"/>
                      <a:pt x="215" y="140"/>
                    </a:cubicBezTo>
                    <a:cubicBezTo>
                      <a:pt x="215" y="150"/>
                      <a:pt x="215" y="160"/>
                      <a:pt x="220" y="170"/>
                    </a:cubicBezTo>
                    <a:cubicBezTo>
                      <a:pt x="226" y="181"/>
                      <a:pt x="233" y="192"/>
                      <a:pt x="242" y="204"/>
                    </a:cubicBezTo>
                    <a:cubicBezTo>
                      <a:pt x="245" y="208"/>
                      <a:pt x="245" y="208"/>
                      <a:pt x="245" y="208"/>
                    </a:cubicBezTo>
                    <a:cubicBezTo>
                      <a:pt x="254" y="219"/>
                      <a:pt x="269" y="238"/>
                      <a:pt x="257" y="250"/>
                    </a:cubicBezTo>
                    <a:cubicBezTo>
                      <a:pt x="246" y="262"/>
                      <a:pt x="221" y="250"/>
                      <a:pt x="212" y="243"/>
                    </a:cubicBezTo>
                    <a:cubicBezTo>
                      <a:pt x="202" y="235"/>
                      <a:pt x="199" y="226"/>
                      <a:pt x="195" y="216"/>
                    </a:cubicBezTo>
                    <a:cubicBezTo>
                      <a:pt x="195" y="216"/>
                      <a:pt x="193" y="210"/>
                      <a:pt x="192" y="208"/>
                    </a:cubicBezTo>
                    <a:cubicBezTo>
                      <a:pt x="185" y="212"/>
                      <a:pt x="179" y="219"/>
                      <a:pt x="172" y="225"/>
                    </a:cubicBezTo>
                    <a:cubicBezTo>
                      <a:pt x="169" y="229"/>
                      <a:pt x="166" y="233"/>
                      <a:pt x="162" y="236"/>
                    </a:cubicBezTo>
                    <a:cubicBezTo>
                      <a:pt x="149" y="247"/>
                      <a:pt x="136" y="257"/>
                      <a:pt x="122" y="265"/>
                    </a:cubicBezTo>
                    <a:cubicBezTo>
                      <a:pt x="104" y="275"/>
                      <a:pt x="85" y="282"/>
                      <a:pt x="66" y="287"/>
                    </a:cubicBezTo>
                    <a:cubicBezTo>
                      <a:pt x="47" y="294"/>
                      <a:pt x="47" y="294"/>
                      <a:pt x="47" y="294"/>
                    </a:cubicBezTo>
                    <a:cubicBezTo>
                      <a:pt x="33" y="299"/>
                      <a:pt x="16" y="301"/>
                      <a:pt x="0" y="298"/>
                    </a:cubicBezTo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06" name="Freeform 503"/>
              <p:cNvSpPr/>
              <p:nvPr/>
            </p:nvSpPr>
            <p:spPr bwMode="auto">
              <a:xfrm>
                <a:off x="1132" y="1439"/>
                <a:ext cx="254" cy="236"/>
              </a:xfrm>
              <a:custGeom>
                <a:avLst/>
                <a:gdLst>
                  <a:gd name="T0" fmla="*/ 22 w 93"/>
                  <a:gd name="T1" fmla="*/ 0 h 87"/>
                  <a:gd name="T2" fmla="*/ 22 w 93"/>
                  <a:gd name="T3" fmla="*/ 2 h 87"/>
                  <a:gd name="T4" fmla="*/ 25 w 93"/>
                  <a:gd name="T5" fmla="*/ 66 h 87"/>
                  <a:gd name="T6" fmla="*/ 58 w 93"/>
                  <a:gd name="T7" fmla="*/ 84 h 87"/>
                  <a:gd name="T8" fmla="*/ 80 w 93"/>
                  <a:gd name="T9" fmla="*/ 82 h 87"/>
                  <a:gd name="T10" fmla="*/ 92 w 93"/>
                  <a:gd name="T11" fmla="*/ 80 h 87"/>
                  <a:gd name="T12" fmla="*/ 93 w 93"/>
                  <a:gd name="T13" fmla="*/ 81 h 87"/>
                  <a:gd name="T14" fmla="*/ 92 w 93"/>
                  <a:gd name="T15" fmla="*/ 83 h 87"/>
                  <a:gd name="T16" fmla="*/ 80 w 93"/>
                  <a:gd name="T17" fmla="*/ 85 h 87"/>
                  <a:gd name="T18" fmla="*/ 57 w 93"/>
                  <a:gd name="T19" fmla="*/ 86 h 87"/>
                  <a:gd name="T20" fmla="*/ 23 w 93"/>
                  <a:gd name="T21" fmla="*/ 68 h 87"/>
                  <a:gd name="T22" fmla="*/ 20 w 93"/>
                  <a:gd name="T23" fmla="*/ 1 h 87"/>
                  <a:gd name="T24" fmla="*/ 22 w 93"/>
                  <a:gd name="T25" fmla="*/ 0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3" h="87">
                    <a:moveTo>
                      <a:pt x="22" y="0"/>
                    </a:moveTo>
                    <a:cubicBezTo>
                      <a:pt x="22" y="1"/>
                      <a:pt x="23" y="2"/>
                      <a:pt x="22" y="2"/>
                    </a:cubicBezTo>
                    <a:cubicBezTo>
                      <a:pt x="11" y="22"/>
                      <a:pt x="3" y="45"/>
                      <a:pt x="25" y="66"/>
                    </a:cubicBezTo>
                    <a:cubicBezTo>
                      <a:pt x="35" y="76"/>
                      <a:pt x="45" y="81"/>
                      <a:pt x="58" y="84"/>
                    </a:cubicBezTo>
                    <a:cubicBezTo>
                      <a:pt x="65" y="85"/>
                      <a:pt x="73" y="83"/>
                      <a:pt x="80" y="82"/>
                    </a:cubicBezTo>
                    <a:cubicBezTo>
                      <a:pt x="84" y="81"/>
                      <a:pt x="88" y="81"/>
                      <a:pt x="92" y="80"/>
                    </a:cubicBezTo>
                    <a:cubicBezTo>
                      <a:pt x="93" y="80"/>
                      <a:pt x="93" y="81"/>
                      <a:pt x="93" y="81"/>
                    </a:cubicBezTo>
                    <a:cubicBezTo>
                      <a:pt x="93" y="82"/>
                      <a:pt x="93" y="83"/>
                      <a:pt x="92" y="83"/>
                    </a:cubicBezTo>
                    <a:cubicBezTo>
                      <a:pt x="88" y="83"/>
                      <a:pt x="84" y="84"/>
                      <a:pt x="80" y="85"/>
                    </a:cubicBezTo>
                    <a:cubicBezTo>
                      <a:pt x="73" y="86"/>
                      <a:pt x="65" y="87"/>
                      <a:pt x="57" y="86"/>
                    </a:cubicBezTo>
                    <a:cubicBezTo>
                      <a:pt x="44" y="84"/>
                      <a:pt x="34" y="78"/>
                      <a:pt x="23" y="68"/>
                    </a:cubicBezTo>
                    <a:cubicBezTo>
                      <a:pt x="0" y="46"/>
                      <a:pt x="9" y="21"/>
                      <a:pt x="20" y="1"/>
                    </a:cubicBezTo>
                    <a:cubicBezTo>
                      <a:pt x="20" y="0"/>
                      <a:pt x="21" y="0"/>
                      <a:pt x="22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07" name="Freeform 504"/>
              <p:cNvSpPr/>
              <p:nvPr/>
            </p:nvSpPr>
            <p:spPr bwMode="auto">
              <a:xfrm>
                <a:off x="1386" y="1651"/>
                <a:ext cx="11" cy="19"/>
              </a:xfrm>
              <a:custGeom>
                <a:avLst/>
                <a:gdLst>
                  <a:gd name="T0" fmla="*/ 3 w 4"/>
                  <a:gd name="T1" fmla="*/ 1 h 7"/>
                  <a:gd name="T2" fmla="*/ 3 w 4"/>
                  <a:gd name="T3" fmla="*/ 1 h 7"/>
                  <a:gd name="T4" fmla="*/ 3 w 4"/>
                  <a:gd name="T5" fmla="*/ 1 h 7"/>
                  <a:gd name="T6" fmla="*/ 3 w 4"/>
                  <a:gd name="T7" fmla="*/ 1 h 7"/>
                  <a:gd name="T8" fmla="*/ 4 w 4"/>
                  <a:gd name="T9" fmla="*/ 2 h 7"/>
                  <a:gd name="T10" fmla="*/ 3 w 4"/>
                  <a:gd name="T11" fmla="*/ 5 h 7"/>
                  <a:gd name="T12" fmla="*/ 3 w 4"/>
                  <a:gd name="T13" fmla="*/ 6 h 7"/>
                  <a:gd name="T14" fmla="*/ 3 w 4"/>
                  <a:gd name="T15" fmla="*/ 6 h 7"/>
                  <a:gd name="T16" fmla="*/ 3 w 4"/>
                  <a:gd name="T17" fmla="*/ 6 h 7"/>
                  <a:gd name="T18" fmla="*/ 3 w 4"/>
                  <a:gd name="T19" fmla="*/ 6 h 7"/>
                  <a:gd name="T20" fmla="*/ 2 w 4"/>
                  <a:gd name="T21" fmla="*/ 7 h 7"/>
                  <a:gd name="T22" fmla="*/ 0 w 4"/>
                  <a:gd name="T23" fmla="*/ 6 h 7"/>
                  <a:gd name="T24" fmla="*/ 1 w 4"/>
                  <a:gd name="T25" fmla="*/ 5 h 7"/>
                  <a:gd name="T26" fmla="*/ 0 w 4"/>
                  <a:gd name="T27" fmla="*/ 1 h 7"/>
                  <a:gd name="T28" fmla="*/ 0 w 4"/>
                  <a:gd name="T29" fmla="*/ 1 h 7"/>
                  <a:gd name="T30" fmla="*/ 0 w 4"/>
                  <a:gd name="T31" fmla="*/ 1 h 7"/>
                  <a:gd name="T32" fmla="*/ 1 w 4"/>
                  <a:gd name="T33" fmla="*/ 0 h 7"/>
                  <a:gd name="T34" fmla="*/ 3 w 4"/>
                  <a:gd name="T35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" h="7">
                    <a:moveTo>
                      <a:pt x="3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1"/>
                      <a:pt x="4" y="2"/>
                      <a:pt x="4" y="2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7"/>
                      <a:pt x="2" y="7"/>
                      <a:pt x="2" y="7"/>
                    </a:cubicBezTo>
                    <a:cubicBezTo>
                      <a:pt x="1" y="7"/>
                      <a:pt x="0" y="7"/>
                      <a:pt x="0" y="6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08" name="Freeform 505"/>
              <p:cNvSpPr/>
              <p:nvPr/>
            </p:nvSpPr>
            <p:spPr bwMode="auto">
              <a:xfrm>
                <a:off x="1184" y="1558"/>
                <a:ext cx="85" cy="55"/>
              </a:xfrm>
              <a:custGeom>
                <a:avLst/>
                <a:gdLst>
                  <a:gd name="T0" fmla="*/ 31 w 31"/>
                  <a:gd name="T1" fmla="*/ 1 h 20"/>
                  <a:gd name="T2" fmla="*/ 30 w 31"/>
                  <a:gd name="T3" fmla="*/ 3 h 20"/>
                  <a:gd name="T4" fmla="*/ 23 w 31"/>
                  <a:gd name="T5" fmla="*/ 7 h 20"/>
                  <a:gd name="T6" fmla="*/ 3 w 31"/>
                  <a:gd name="T7" fmla="*/ 19 h 20"/>
                  <a:gd name="T8" fmla="*/ 1 w 31"/>
                  <a:gd name="T9" fmla="*/ 19 h 20"/>
                  <a:gd name="T10" fmla="*/ 1 w 31"/>
                  <a:gd name="T11" fmla="*/ 17 h 20"/>
                  <a:gd name="T12" fmla="*/ 22 w 31"/>
                  <a:gd name="T13" fmla="*/ 4 h 20"/>
                  <a:gd name="T14" fmla="*/ 29 w 31"/>
                  <a:gd name="T15" fmla="*/ 1 h 20"/>
                  <a:gd name="T16" fmla="*/ 31 w 31"/>
                  <a:gd name="T17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1" h="20">
                    <a:moveTo>
                      <a:pt x="31" y="1"/>
                    </a:moveTo>
                    <a:cubicBezTo>
                      <a:pt x="31" y="2"/>
                      <a:pt x="31" y="3"/>
                      <a:pt x="30" y="3"/>
                    </a:cubicBezTo>
                    <a:cubicBezTo>
                      <a:pt x="23" y="7"/>
                      <a:pt x="23" y="7"/>
                      <a:pt x="23" y="7"/>
                    </a:cubicBezTo>
                    <a:cubicBezTo>
                      <a:pt x="16" y="11"/>
                      <a:pt x="7" y="15"/>
                      <a:pt x="3" y="19"/>
                    </a:cubicBezTo>
                    <a:cubicBezTo>
                      <a:pt x="2" y="20"/>
                      <a:pt x="1" y="19"/>
                      <a:pt x="1" y="19"/>
                    </a:cubicBezTo>
                    <a:cubicBezTo>
                      <a:pt x="0" y="18"/>
                      <a:pt x="1" y="18"/>
                      <a:pt x="1" y="17"/>
                    </a:cubicBezTo>
                    <a:cubicBezTo>
                      <a:pt x="6" y="13"/>
                      <a:pt x="15" y="9"/>
                      <a:pt x="22" y="4"/>
                    </a:cubicBezTo>
                    <a:cubicBezTo>
                      <a:pt x="29" y="1"/>
                      <a:pt x="29" y="1"/>
                      <a:pt x="29" y="1"/>
                    </a:cubicBezTo>
                    <a:cubicBezTo>
                      <a:pt x="30" y="0"/>
                      <a:pt x="30" y="1"/>
                      <a:pt x="31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09" name="Freeform 506"/>
              <p:cNvSpPr/>
              <p:nvPr/>
            </p:nvSpPr>
            <p:spPr bwMode="auto">
              <a:xfrm>
                <a:off x="1260" y="1515"/>
                <a:ext cx="55" cy="63"/>
              </a:xfrm>
              <a:custGeom>
                <a:avLst/>
                <a:gdLst>
                  <a:gd name="T0" fmla="*/ 1 w 20"/>
                  <a:gd name="T1" fmla="*/ 19 h 23"/>
                  <a:gd name="T2" fmla="*/ 20 w 20"/>
                  <a:gd name="T3" fmla="*/ 22 h 23"/>
                  <a:gd name="T4" fmla="*/ 5 w 20"/>
                  <a:gd name="T5" fmla="*/ 0 h 23"/>
                  <a:gd name="T6" fmla="*/ 2 w 20"/>
                  <a:gd name="T7" fmla="*/ 19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23">
                    <a:moveTo>
                      <a:pt x="1" y="19"/>
                    </a:moveTo>
                    <a:cubicBezTo>
                      <a:pt x="8" y="19"/>
                      <a:pt x="14" y="23"/>
                      <a:pt x="20" y="22"/>
                    </a:cubicBezTo>
                    <a:cubicBezTo>
                      <a:pt x="16" y="15"/>
                      <a:pt x="10" y="7"/>
                      <a:pt x="5" y="0"/>
                    </a:cubicBezTo>
                    <a:cubicBezTo>
                      <a:pt x="0" y="2"/>
                      <a:pt x="1" y="14"/>
                      <a:pt x="2" y="19"/>
                    </a:cubicBezTo>
                  </a:path>
                </a:pathLst>
              </a:custGeom>
              <a:solidFill>
                <a:srgbClr val="9373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10" name="Freeform 507"/>
              <p:cNvSpPr>
                <a:spLocks noEditPoints="1"/>
              </p:cNvSpPr>
              <p:nvPr/>
            </p:nvSpPr>
            <p:spPr bwMode="auto">
              <a:xfrm>
                <a:off x="1258" y="1510"/>
                <a:ext cx="62" cy="70"/>
              </a:xfrm>
              <a:custGeom>
                <a:avLst/>
                <a:gdLst>
                  <a:gd name="T0" fmla="*/ 6 w 23"/>
                  <a:gd name="T1" fmla="*/ 1 h 26"/>
                  <a:gd name="T2" fmla="*/ 2 w 23"/>
                  <a:gd name="T3" fmla="*/ 6 h 26"/>
                  <a:gd name="T4" fmla="*/ 2 w 23"/>
                  <a:gd name="T5" fmla="*/ 20 h 26"/>
                  <a:gd name="T6" fmla="*/ 1 w 23"/>
                  <a:gd name="T7" fmla="*/ 20 h 26"/>
                  <a:gd name="T8" fmla="*/ 1 w 23"/>
                  <a:gd name="T9" fmla="*/ 21 h 26"/>
                  <a:gd name="T10" fmla="*/ 2 w 23"/>
                  <a:gd name="T11" fmla="*/ 22 h 26"/>
                  <a:gd name="T12" fmla="*/ 3 w 23"/>
                  <a:gd name="T13" fmla="*/ 22 h 26"/>
                  <a:gd name="T14" fmla="*/ 3 w 23"/>
                  <a:gd name="T15" fmla="*/ 22 h 26"/>
                  <a:gd name="T16" fmla="*/ 10 w 23"/>
                  <a:gd name="T17" fmla="*/ 24 h 26"/>
                  <a:gd name="T18" fmla="*/ 22 w 23"/>
                  <a:gd name="T19" fmla="*/ 25 h 26"/>
                  <a:gd name="T20" fmla="*/ 23 w 23"/>
                  <a:gd name="T21" fmla="*/ 25 h 26"/>
                  <a:gd name="T22" fmla="*/ 23 w 23"/>
                  <a:gd name="T23" fmla="*/ 23 h 26"/>
                  <a:gd name="T24" fmla="*/ 12 w 23"/>
                  <a:gd name="T25" fmla="*/ 7 h 26"/>
                  <a:gd name="T26" fmla="*/ 7 w 23"/>
                  <a:gd name="T27" fmla="*/ 1 h 26"/>
                  <a:gd name="T28" fmla="*/ 6 w 23"/>
                  <a:gd name="T29" fmla="*/ 1 h 26"/>
                  <a:gd name="T30" fmla="*/ 19 w 23"/>
                  <a:gd name="T31" fmla="*/ 23 h 26"/>
                  <a:gd name="T32" fmla="*/ 11 w 23"/>
                  <a:gd name="T33" fmla="*/ 21 h 26"/>
                  <a:gd name="T34" fmla="*/ 4 w 23"/>
                  <a:gd name="T35" fmla="*/ 20 h 26"/>
                  <a:gd name="T36" fmla="*/ 4 w 23"/>
                  <a:gd name="T37" fmla="*/ 6 h 26"/>
                  <a:gd name="T38" fmla="*/ 6 w 23"/>
                  <a:gd name="T39" fmla="*/ 3 h 26"/>
                  <a:gd name="T40" fmla="*/ 10 w 23"/>
                  <a:gd name="T41" fmla="*/ 9 h 26"/>
                  <a:gd name="T42" fmla="*/ 19 w 23"/>
                  <a:gd name="T43" fmla="*/ 23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3" h="26">
                    <a:moveTo>
                      <a:pt x="6" y="1"/>
                    </a:moveTo>
                    <a:cubicBezTo>
                      <a:pt x="4" y="1"/>
                      <a:pt x="2" y="3"/>
                      <a:pt x="2" y="6"/>
                    </a:cubicBezTo>
                    <a:cubicBezTo>
                      <a:pt x="0" y="10"/>
                      <a:pt x="1" y="16"/>
                      <a:pt x="2" y="20"/>
                    </a:cubicBezTo>
                    <a:cubicBezTo>
                      <a:pt x="2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1"/>
                    </a:cubicBezTo>
                    <a:cubicBezTo>
                      <a:pt x="1" y="21"/>
                      <a:pt x="2" y="22"/>
                      <a:pt x="2" y="22"/>
                    </a:cubicBezTo>
                    <a:cubicBezTo>
                      <a:pt x="2" y="22"/>
                      <a:pt x="3" y="22"/>
                      <a:pt x="3" y="22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6" y="22"/>
                      <a:pt x="8" y="23"/>
                      <a:pt x="10" y="24"/>
                    </a:cubicBezTo>
                    <a:cubicBezTo>
                      <a:pt x="14" y="25"/>
                      <a:pt x="18" y="26"/>
                      <a:pt x="22" y="25"/>
                    </a:cubicBezTo>
                    <a:cubicBezTo>
                      <a:pt x="22" y="25"/>
                      <a:pt x="22" y="25"/>
                      <a:pt x="23" y="25"/>
                    </a:cubicBezTo>
                    <a:cubicBezTo>
                      <a:pt x="23" y="24"/>
                      <a:pt x="23" y="24"/>
                      <a:pt x="23" y="23"/>
                    </a:cubicBezTo>
                    <a:cubicBezTo>
                      <a:pt x="19" y="18"/>
                      <a:pt x="15" y="13"/>
                      <a:pt x="12" y="7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6" y="0"/>
                      <a:pt x="6" y="1"/>
                    </a:cubicBezTo>
                    <a:close/>
                    <a:moveTo>
                      <a:pt x="19" y="23"/>
                    </a:moveTo>
                    <a:cubicBezTo>
                      <a:pt x="16" y="23"/>
                      <a:pt x="14" y="22"/>
                      <a:pt x="11" y="21"/>
                    </a:cubicBezTo>
                    <a:cubicBezTo>
                      <a:pt x="9" y="21"/>
                      <a:pt x="7" y="20"/>
                      <a:pt x="4" y="20"/>
                    </a:cubicBezTo>
                    <a:cubicBezTo>
                      <a:pt x="3" y="13"/>
                      <a:pt x="4" y="9"/>
                      <a:pt x="4" y="6"/>
                    </a:cubicBezTo>
                    <a:cubicBezTo>
                      <a:pt x="5" y="5"/>
                      <a:pt x="5" y="4"/>
                      <a:pt x="6" y="3"/>
                    </a:cubicBezTo>
                    <a:cubicBezTo>
                      <a:pt x="7" y="5"/>
                      <a:pt x="10" y="9"/>
                      <a:pt x="10" y="9"/>
                    </a:cubicBezTo>
                    <a:cubicBezTo>
                      <a:pt x="13" y="13"/>
                      <a:pt x="16" y="18"/>
                      <a:pt x="19" y="2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11" name="Freeform 508"/>
              <p:cNvSpPr/>
              <p:nvPr/>
            </p:nvSpPr>
            <p:spPr bwMode="auto">
              <a:xfrm>
                <a:off x="1745" y="1390"/>
                <a:ext cx="41" cy="46"/>
              </a:xfrm>
              <a:custGeom>
                <a:avLst/>
                <a:gdLst>
                  <a:gd name="T0" fmla="*/ 12 w 15"/>
                  <a:gd name="T1" fmla="*/ 6 h 17"/>
                  <a:gd name="T2" fmla="*/ 13 w 15"/>
                  <a:gd name="T3" fmla="*/ 16 h 17"/>
                  <a:gd name="T4" fmla="*/ 11 w 15"/>
                  <a:gd name="T5" fmla="*/ 16 h 17"/>
                  <a:gd name="T6" fmla="*/ 11 w 15"/>
                  <a:gd name="T7" fmla="*/ 15 h 17"/>
                  <a:gd name="T8" fmla="*/ 10 w 15"/>
                  <a:gd name="T9" fmla="*/ 7 h 17"/>
                  <a:gd name="T10" fmla="*/ 2 w 15"/>
                  <a:gd name="T11" fmla="*/ 3 h 17"/>
                  <a:gd name="T12" fmla="*/ 0 w 15"/>
                  <a:gd name="T13" fmla="*/ 2 h 17"/>
                  <a:gd name="T14" fmla="*/ 2 w 15"/>
                  <a:gd name="T15" fmla="*/ 1 h 17"/>
                  <a:gd name="T16" fmla="*/ 12 w 15"/>
                  <a:gd name="T1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17">
                    <a:moveTo>
                      <a:pt x="12" y="6"/>
                    </a:moveTo>
                    <a:cubicBezTo>
                      <a:pt x="15" y="9"/>
                      <a:pt x="15" y="13"/>
                      <a:pt x="13" y="16"/>
                    </a:cubicBezTo>
                    <a:cubicBezTo>
                      <a:pt x="13" y="16"/>
                      <a:pt x="12" y="17"/>
                      <a:pt x="11" y="16"/>
                    </a:cubicBezTo>
                    <a:cubicBezTo>
                      <a:pt x="11" y="16"/>
                      <a:pt x="10" y="15"/>
                      <a:pt x="11" y="15"/>
                    </a:cubicBezTo>
                    <a:cubicBezTo>
                      <a:pt x="13" y="11"/>
                      <a:pt x="11" y="8"/>
                      <a:pt x="10" y="7"/>
                    </a:cubicBezTo>
                    <a:cubicBezTo>
                      <a:pt x="8" y="4"/>
                      <a:pt x="5" y="3"/>
                      <a:pt x="2" y="3"/>
                    </a:cubicBezTo>
                    <a:cubicBezTo>
                      <a:pt x="1" y="3"/>
                      <a:pt x="1" y="3"/>
                      <a:pt x="0" y="2"/>
                    </a:cubicBezTo>
                    <a:cubicBezTo>
                      <a:pt x="0" y="1"/>
                      <a:pt x="1" y="1"/>
                      <a:pt x="2" y="1"/>
                    </a:cubicBezTo>
                    <a:cubicBezTo>
                      <a:pt x="5" y="0"/>
                      <a:pt x="10" y="2"/>
                      <a:pt x="12" y="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12" name="Freeform 509"/>
              <p:cNvSpPr/>
              <p:nvPr/>
            </p:nvSpPr>
            <p:spPr bwMode="auto">
              <a:xfrm>
                <a:off x="1554" y="1180"/>
                <a:ext cx="36" cy="41"/>
              </a:xfrm>
              <a:custGeom>
                <a:avLst/>
                <a:gdLst>
                  <a:gd name="T0" fmla="*/ 11 w 13"/>
                  <a:gd name="T1" fmla="*/ 7 h 15"/>
                  <a:gd name="T2" fmla="*/ 12 w 13"/>
                  <a:gd name="T3" fmla="*/ 14 h 15"/>
                  <a:gd name="T4" fmla="*/ 10 w 13"/>
                  <a:gd name="T5" fmla="*/ 15 h 15"/>
                  <a:gd name="T6" fmla="*/ 9 w 13"/>
                  <a:gd name="T7" fmla="*/ 13 h 15"/>
                  <a:gd name="T8" fmla="*/ 9 w 13"/>
                  <a:gd name="T9" fmla="*/ 8 h 15"/>
                  <a:gd name="T10" fmla="*/ 2 w 13"/>
                  <a:gd name="T11" fmla="*/ 3 h 15"/>
                  <a:gd name="T12" fmla="*/ 1 w 13"/>
                  <a:gd name="T13" fmla="*/ 2 h 15"/>
                  <a:gd name="T14" fmla="*/ 2 w 13"/>
                  <a:gd name="T15" fmla="*/ 1 h 15"/>
                  <a:gd name="T16" fmla="*/ 11 w 13"/>
                  <a:gd name="T17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" h="15">
                    <a:moveTo>
                      <a:pt x="11" y="7"/>
                    </a:moveTo>
                    <a:cubicBezTo>
                      <a:pt x="13" y="9"/>
                      <a:pt x="13" y="12"/>
                      <a:pt x="12" y="14"/>
                    </a:cubicBezTo>
                    <a:cubicBezTo>
                      <a:pt x="11" y="15"/>
                      <a:pt x="11" y="15"/>
                      <a:pt x="10" y="15"/>
                    </a:cubicBezTo>
                    <a:cubicBezTo>
                      <a:pt x="9" y="15"/>
                      <a:pt x="9" y="14"/>
                      <a:pt x="9" y="13"/>
                    </a:cubicBezTo>
                    <a:cubicBezTo>
                      <a:pt x="10" y="11"/>
                      <a:pt x="10" y="10"/>
                      <a:pt x="9" y="8"/>
                    </a:cubicBezTo>
                    <a:cubicBezTo>
                      <a:pt x="8" y="5"/>
                      <a:pt x="5" y="3"/>
                      <a:pt x="2" y="3"/>
                    </a:cubicBezTo>
                    <a:cubicBezTo>
                      <a:pt x="1" y="3"/>
                      <a:pt x="0" y="2"/>
                      <a:pt x="1" y="2"/>
                    </a:cubicBezTo>
                    <a:cubicBezTo>
                      <a:pt x="1" y="1"/>
                      <a:pt x="1" y="0"/>
                      <a:pt x="2" y="1"/>
                    </a:cubicBezTo>
                    <a:cubicBezTo>
                      <a:pt x="6" y="1"/>
                      <a:pt x="10" y="3"/>
                      <a:pt x="11" y="7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13" name="Freeform 510"/>
              <p:cNvSpPr/>
              <p:nvPr/>
            </p:nvSpPr>
            <p:spPr bwMode="auto">
              <a:xfrm>
                <a:off x="1914" y="1178"/>
                <a:ext cx="220" cy="133"/>
              </a:xfrm>
              <a:custGeom>
                <a:avLst/>
                <a:gdLst>
                  <a:gd name="T0" fmla="*/ 77 w 81"/>
                  <a:gd name="T1" fmla="*/ 4 h 49"/>
                  <a:gd name="T2" fmla="*/ 74 w 81"/>
                  <a:gd name="T3" fmla="*/ 19 h 49"/>
                  <a:gd name="T4" fmla="*/ 62 w 81"/>
                  <a:gd name="T5" fmla="*/ 23 h 49"/>
                  <a:gd name="T6" fmla="*/ 58 w 81"/>
                  <a:gd name="T7" fmla="*/ 22 h 49"/>
                  <a:gd name="T8" fmla="*/ 40 w 81"/>
                  <a:gd name="T9" fmla="*/ 29 h 49"/>
                  <a:gd name="T10" fmla="*/ 34 w 81"/>
                  <a:gd name="T11" fmla="*/ 33 h 49"/>
                  <a:gd name="T12" fmla="*/ 25 w 81"/>
                  <a:gd name="T13" fmla="*/ 37 h 49"/>
                  <a:gd name="T14" fmla="*/ 2 w 81"/>
                  <a:gd name="T15" fmla="*/ 49 h 49"/>
                  <a:gd name="T16" fmla="*/ 0 w 81"/>
                  <a:gd name="T17" fmla="*/ 48 h 49"/>
                  <a:gd name="T18" fmla="*/ 1 w 81"/>
                  <a:gd name="T19" fmla="*/ 47 h 49"/>
                  <a:gd name="T20" fmla="*/ 24 w 81"/>
                  <a:gd name="T21" fmla="*/ 35 h 49"/>
                  <a:gd name="T22" fmla="*/ 33 w 81"/>
                  <a:gd name="T23" fmla="*/ 31 h 49"/>
                  <a:gd name="T24" fmla="*/ 39 w 81"/>
                  <a:gd name="T25" fmla="*/ 27 h 49"/>
                  <a:gd name="T26" fmla="*/ 58 w 81"/>
                  <a:gd name="T27" fmla="*/ 20 h 49"/>
                  <a:gd name="T28" fmla="*/ 63 w 81"/>
                  <a:gd name="T29" fmla="*/ 20 h 49"/>
                  <a:gd name="T30" fmla="*/ 72 w 81"/>
                  <a:gd name="T31" fmla="*/ 17 h 49"/>
                  <a:gd name="T32" fmla="*/ 75 w 81"/>
                  <a:gd name="T33" fmla="*/ 5 h 49"/>
                  <a:gd name="T34" fmla="*/ 69 w 81"/>
                  <a:gd name="T35" fmla="*/ 2 h 49"/>
                  <a:gd name="T36" fmla="*/ 54 w 81"/>
                  <a:gd name="T37" fmla="*/ 16 h 49"/>
                  <a:gd name="T38" fmla="*/ 53 w 81"/>
                  <a:gd name="T39" fmla="*/ 17 h 49"/>
                  <a:gd name="T40" fmla="*/ 33 w 81"/>
                  <a:gd name="T41" fmla="*/ 22 h 49"/>
                  <a:gd name="T42" fmla="*/ 26 w 81"/>
                  <a:gd name="T43" fmla="*/ 24 h 49"/>
                  <a:gd name="T44" fmla="*/ 22 w 81"/>
                  <a:gd name="T45" fmla="*/ 25 h 49"/>
                  <a:gd name="T46" fmla="*/ 2 w 81"/>
                  <a:gd name="T47" fmla="*/ 32 h 49"/>
                  <a:gd name="T48" fmla="*/ 0 w 81"/>
                  <a:gd name="T49" fmla="*/ 31 h 49"/>
                  <a:gd name="T50" fmla="*/ 0 w 81"/>
                  <a:gd name="T51" fmla="*/ 30 h 49"/>
                  <a:gd name="T52" fmla="*/ 1 w 81"/>
                  <a:gd name="T53" fmla="*/ 29 h 49"/>
                  <a:gd name="T54" fmla="*/ 21 w 81"/>
                  <a:gd name="T55" fmla="*/ 23 h 49"/>
                  <a:gd name="T56" fmla="*/ 25 w 81"/>
                  <a:gd name="T57" fmla="*/ 21 h 49"/>
                  <a:gd name="T58" fmla="*/ 32 w 81"/>
                  <a:gd name="T59" fmla="*/ 19 h 49"/>
                  <a:gd name="T60" fmla="*/ 52 w 81"/>
                  <a:gd name="T61" fmla="*/ 14 h 49"/>
                  <a:gd name="T62" fmla="*/ 69 w 81"/>
                  <a:gd name="T63" fmla="*/ 0 h 49"/>
                  <a:gd name="T64" fmla="*/ 77 w 81"/>
                  <a:gd name="T65" fmla="*/ 4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1" h="49">
                    <a:moveTo>
                      <a:pt x="77" y="4"/>
                    </a:moveTo>
                    <a:cubicBezTo>
                      <a:pt x="81" y="9"/>
                      <a:pt x="78" y="15"/>
                      <a:pt x="74" y="19"/>
                    </a:cubicBezTo>
                    <a:cubicBezTo>
                      <a:pt x="69" y="24"/>
                      <a:pt x="66" y="23"/>
                      <a:pt x="62" y="23"/>
                    </a:cubicBezTo>
                    <a:cubicBezTo>
                      <a:pt x="58" y="22"/>
                      <a:pt x="58" y="22"/>
                      <a:pt x="58" y="22"/>
                    </a:cubicBezTo>
                    <a:cubicBezTo>
                      <a:pt x="54" y="22"/>
                      <a:pt x="46" y="26"/>
                      <a:pt x="40" y="29"/>
                    </a:cubicBezTo>
                    <a:cubicBezTo>
                      <a:pt x="34" y="33"/>
                      <a:pt x="34" y="33"/>
                      <a:pt x="34" y="33"/>
                    </a:cubicBezTo>
                    <a:cubicBezTo>
                      <a:pt x="25" y="37"/>
                      <a:pt x="25" y="37"/>
                      <a:pt x="25" y="37"/>
                    </a:cubicBezTo>
                    <a:cubicBezTo>
                      <a:pt x="17" y="40"/>
                      <a:pt x="9" y="44"/>
                      <a:pt x="2" y="49"/>
                    </a:cubicBezTo>
                    <a:cubicBezTo>
                      <a:pt x="2" y="49"/>
                      <a:pt x="1" y="49"/>
                      <a:pt x="0" y="48"/>
                    </a:cubicBezTo>
                    <a:cubicBezTo>
                      <a:pt x="0" y="48"/>
                      <a:pt x="0" y="47"/>
                      <a:pt x="1" y="47"/>
                    </a:cubicBezTo>
                    <a:cubicBezTo>
                      <a:pt x="8" y="42"/>
                      <a:pt x="16" y="38"/>
                      <a:pt x="24" y="35"/>
                    </a:cubicBezTo>
                    <a:cubicBezTo>
                      <a:pt x="33" y="31"/>
                      <a:pt x="33" y="31"/>
                      <a:pt x="33" y="31"/>
                    </a:cubicBezTo>
                    <a:cubicBezTo>
                      <a:pt x="39" y="27"/>
                      <a:pt x="39" y="27"/>
                      <a:pt x="39" y="27"/>
                    </a:cubicBezTo>
                    <a:cubicBezTo>
                      <a:pt x="46" y="24"/>
                      <a:pt x="53" y="20"/>
                      <a:pt x="58" y="20"/>
                    </a:cubicBezTo>
                    <a:cubicBezTo>
                      <a:pt x="63" y="20"/>
                      <a:pt x="63" y="20"/>
                      <a:pt x="63" y="20"/>
                    </a:cubicBezTo>
                    <a:cubicBezTo>
                      <a:pt x="67" y="21"/>
                      <a:pt x="69" y="21"/>
                      <a:pt x="72" y="17"/>
                    </a:cubicBezTo>
                    <a:cubicBezTo>
                      <a:pt x="74" y="16"/>
                      <a:pt x="79" y="10"/>
                      <a:pt x="75" y="5"/>
                    </a:cubicBezTo>
                    <a:cubicBezTo>
                      <a:pt x="73" y="3"/>
                      <a:pt x="71" y="2"/>
                      <a:pt x="69" y="2"/>
                    </a:cubicBezTo>
                    <a:cubicBezTo>
                      <a:pt x="64" y="3"/>
                      <a:pt x="58" y="10"/>
                      <a:pt x="54" y="16"/>
                    </a:cubicBezTo>
                    <a:cubicBezTo>
                      <a:pt x="54" y="17"/>
                      <a:pt x="54" y="17"/>
                      <a:pt x="53" y="17"/>
                    </a:cubicBezTo>
                    <a:cubicBezTo>
                      <a:pt x="47" y="17"/>
                      <a:pt x="40" y="19"/>
                      <a:pt x="33" y="22"/>
                    </a:cubicBezTo>
                    <a:cubicBezTo>
                      <a:pt x="26" y="24"/>
                      <a:pt x="26" y="24"/>
                      <a:pt x="26" y="24"/>
                    </a:cubicBezTo>
                    <a:cubicBezTo>
                      <a:pt x="22" y="25"/>
                      <a:pt x="22" y="25"/>
                      <a:pt x="22" y="25"/>
                    </a:cubicBezTo>
                    <a:cubicBezTo>
                      <a:pt x="15" y="27"/>
                      <a:pt x="8" y="29"/>
                      <a:pt x="2" y="32"/>
                    </a:cubicBezTo>
                    <a:cubicBezTo>
                      <a:pt x="1" y="32"/>
                      <a:pt x="0" y="32"/>
                      <a:pt x="0" y="31"/>
                    </a:cubicBezTo>
                    <a:cubicBezTo>
                      <a:pt x="0" y="31"/>
                      <a:pt x="0" y="31"/>
                      <a:pt x="0" y="30"/>
                    </a:cubicBezTo>
                    <a:cubicBezTo>
                      <a:pt x="0" y="30"/>
                      <a:pt x="0" y="30"/>
                      <a:pt x="1" y="29"/>
                    </a:cubicBezTo>
                    <a:cubicBezTo>
                      <a:pt x="7" y="26"/>
                      <a:pt x="14" y="25"/>
                      <a:pt x="21" y="23"/>
                    </a:cubicBezTo>
                    <a:cubicBezTo>
                      <a:pt x="25" y="21"/>
                      <a:pt x="25" y="21"/>
                      <a:pt x="25" y="21"/>
                    </a:cubicBezTo>
                    <a:cubicBezTo>
                      <a:pt x="25" y="21"/>
                      <a:pt x="32" y="19"/>
                      <a:pt x="32" y="19"/>
                    </a:cubicBezTo>
                    <a:cubicBezTo>
                      <a:pt x="39" y="17"/>
                      <a:pt x="46" y="15"/>
                      <a:pt x="52" y="14"/>
                    </a:cubicBezTo>
                    <a:cubicBezTo>
                      <a:pt x="55" y="11"/>
                      <a:pt x="61" y="0"/>
                      <a:pt x="69" y="0"/>
                    </a:cubicBezTo>
                    <a:cubicBezTo>
                      <a:pt x="72" y="0"/>
                      <a:pt x="74" y="1"/>
                      <a:pt x="77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14" name="Freeform 511"/>
              <p:cNvSpPr/>
              <p:nvPr/>
            </p:nvSpPr>
            <p:spPr bwMode="auto">
              <a:xfrm>
                <a:off x="1797" y="960"/>
                <a:ext cx="171" cy="177"/>
              </a:xfrm>
              <a:custGeom>
                <a:avLst/>
                <a:gdLst>
                  <a:gd name="T0" fmla="*/ 61 w 63"/>
                  <a:gd name="T1" fmla="*/ 5 h 65"/>
                  <a:gd name="T2" fmla="*/ 60 w 63"/>
                  <a:gd name="T3" fmla="*/ 15 h 65"/>
                  <a:gd name="T4" fmla="*/ 51 w 63"/>
                  <a:gd name="T5" fmla="*/ 20 h 65"/>
                  <a:gd name="T6" fmla="*/ 47 w 63"/>
                  <a:gd name="T7" fmla="*/ 22 h 65"/>
                  <a:gd name="T8" fmla="*/ 40 w 63"/>
                  <a:gd name="T9" fmla="*/ 29 h 65"/>
                  <a:gd name="T10" fmla="*/ 38 w 63"/>
                  <a:gd name="T11" fmla="*/ 32 h 65"/>
                  <a:gd name="T12" fmla="*/ 32 w 63"/>
                  <a:gd name="T13" fmla="*/ 41 h 65"/>
                  <a:gd name="T14" fmla="*/ 10 w 63"/>
                  <a:gd name="T15" fmla="*/ 65 h 65"/>
                  <a:gd name="T16" fmla="*/ 9 w 63"/>
                  <a:gd name="T17" fmla="*/ 63 h 65"/>
                  <a:gd name="T18" fmla="*/ 11 w 63"/>
                  <a:gd name="T19" fmla="*/ 62 h 65"/>
                  <a:gd name="T20" fmla="*/ 29 w 63"/>
                  <a:gd name="T21" fmla="*/ 39 h 65"/>
                  <a:gd name="T22" fmla="*/ 36 w 63"/>
                  <a:gd name="T23" fmla="*/ 31 h 65"/>
                  <a:gd name="T24" fmla="*/ 38 w 63"/>
                  <a:gd name="T25" fmla="*/ 27 h 65"/>
                  <a:gd name="T26" fmla="*/ 45 w 63"/>
                  <a:gd name="T27" fmla="*/ 20 h 65"/>
                  <a:gd name="T28" fmla="*/ 50 w 63"/>
                  <a:gd name="T29" fmla="*/ 17 h 65"/>
                  <a:gd name="T30" fmla="*/ 58 w 63"/>
                  <a:gd name="T31" fmla="*/ 13 h 65"/>
                  <a:gd name="T32" fmla="*/ 59 w 63"/>
                  <a:gd name="T33" fmla="*/ 6 h 65"/>
                  <a:gd name="T34" fmla="*/ 51 w 63"/>
                  <a:gd name="T35" fmla="*/ 3 h 65"/>
                  <a:gd name="T36" fmla="*/ 43 w 63"/>
                  <a:gd name="T37" fmla="*/ 9 h 65"/>
                  <a:gd name="T38" fmla="*/ 41 w 63"/>
                  <a:gd name="T39" fmla="*/ 14 h 65"/>
                  <a:gd name="T40" fmla="*/ 38 w 63"/>
                  <a:gd name="T41" fmla="*/ 22 h 65"/>
                  <a:gd name="T42" fmla="*/ 29 w 63"/>
                  <a:gd name="T43" fmla="*/ 32 h 65"/>
                  <a:gd name="T44" fmla="*/ 25 w 63"/>
                  <a:gd name="T45" fmla="*/ 36 h 65"/>
                  <a:gd name="T46" fmla="*/ 21 w 63"/>
                  <a:gd name="T47" fmla="*/ 40 h 65"/>
                  <a:gd name="T48" fmla="*/ 2 w 63"/>
                  <a:gd name="T49" fmla="*/ 57 h 65"/>
                  <a:gd name="T50" fmla="*/ 1 w 63"/>
                  <a:gd name="T51" fmla="*/ 57 h 65"/>
                  <a:gd name="T52" fmla="*/ 1 w 63"/>
                  <a:gd name="T53" fmla="*/ 55 h 65"/>
                  <a:gd name="T54" fmla="*/ 19 w 63"/>
                  <a:gd name="T55" fmla="*/ 39 h 65"/>
                  <a:gd name="T56" fmla="*/ 23 w 63"/>
                  <a:gd name="T57" fmla="*/ 35 h 65"/>
                  <a:gd name="T58" fmla="*/ 27 w 63"/>
                  <a:gd name="T59" fmla="*/ 30 h 65"/>
                  <a:gd name="T60" fmla="*/ 36 w 63"/>
                  <a:gd name="T61" fmla="*/ 21 h 65"/>
                  <a:gd name="T62" fmla="*/ 39 w 63"/>
                  <a:gd name="T63" fmla="*/ 14 h 65"/>
                  <a:gd name="T64" fmla="*/ 40 w 63"/>
                  <a:gd name="T65" fmla="*/ 8 h 65"/>
                  <a:gd name="T66" fmla="*/ 51 w 63"/>
                  <a:gd name="T67" fmla="*/ 0 h 65"/>
                  <a:gd name="T68" fmla="*/ 61 w 63"/>
                  <a:gd name="T69" fmla="*/ 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3" h="65">
                    <a:moveTo>
                      <a:pt x="61" y="5"/>
                    </a:moveTo>
                    <a:cubicBezTo>
                      <a:pt x="62" y="6"/>
                      <a:pt x="63" y="10"/>
                      <a:pt x="60" y="15"/>
                    </a:cubicBezTo>
                    <a:cubicBezTo>
                      <a:pt x="58" y="18"/>
                      <a:pt x="54" y="19"/>
                      <a:pt x="51" y="20"/>
                    </a:cubicBezTo>
                    <a:cubicBezTo>
                      <a:pt x="50" y="20"/>
                      <a:pt x="48" y="21"/>
                      <a:pt x="47" y="22"/>
                    </a:cubicBezTo>
                    <a:cubicBezTo>
                      <a:pt x="44" y="23"/>
                      <a:pt x="42" y="26"/>
                      <a:pt x="40" y="29"/>
                    </a:cubicBezTo>
                    <a:cubicBezTo>
                      <a:pt x="38" y="32"/>
                      <a:pt x="38" y="32"/>
                      <a:pt x="38" y="32"/>
                    </a:cubicBezTo>
                    <a:cubicBezTo>
                      <a:pt x="32" y="41"/>
                      <a:pt x="32" y="41"/>
                      <a:pt x="32" y="41"/>
                    </a:cubicBezTo>
                    <a:cubicBezTo>
                      <a:pt x="20" y="57"/>
                      <a:pt x="14" y="65"/>
                      <a:pt x="10" y="65"/>
                    </a:cubicBezTo>
                    <a:cubicBezTo>
                      <a:pt x="10" y="65"/>
                      <a:pt x="9" y="64"/>
                      <a:pt x="9" y="63"/>
                    </a:cubicBezTo>
                    <a:cubicBezTo>
                      <a:pt x="9" y="63"/>
                      <a:pt x="10" y="62"/>
                      <a:pt x="11" y="62"/>
                    </a:cubicBezTo>
                    <a:cubicBezTo>
                      <a:pt x="14" y="62"/>
                      <a:pt x="24" y="47"/>
                      <a:pt x="29" y="39"/>
                    </a:cubicBezTo>
                    <a:cubicBezTo>
                      <a:pt x="36" y="31"/>
                      <a:pt x="36" y="31"/>
                      <a:pt x="36" y="31"/>
                    </a:cubicBezTo>
                    <a:cubicBezTo>
                      <a:pt x="38" y="27"/>
                      <a:pt x="38" y="27"/>
                      <a:pt x="38" y="27"/>
                    </a:cubicBezTo>
                    <a:cubicBezTo>
                      <a:pt x="40" y="24"/>
                      <a:pt x="42" y="21"/>
                      <a:pt x="45" y="20"/>
                    </a:cubicBezTo>
                    <a:cubicBezTo>
                      <a:pt x="47" y="19"/>
                      <a:pt x="49" y="18"/>
                      <a:pt x="50" y="17"/>
                    </a:cubicBezTo>
                    <a:cubicBezTo>
                      <a:pt x="53" y="16"/>
                      <a:pt x="56" y="15"/>
                      <a:pt x="58" y="13"/>
                    </a:cubicBezTo>
                    <a:cubicBezTo>
                      <a:pt x="59" y="11"/>
                      <a:pt x="60" y="8"/>
                      <a:pt x="59" y="6"/>
                    </a:cubicBezTo>
                    <a:cubicBezTo>
                      <a:pt x="57" y="4"/>
                      <a:pt x="54" y="2"/>
                      <a:pt x="51" y="3"/>
                    </a:cubicBezTo>
                    <a:cubicBezTo>
                      <a:pt x="47" y="3"/>
                      <a:pt x="44" y="5"/>
                      <a:pt x="43" y="9"/>
                    </a:cubicBezTo>
                    <a:cubicBezTo>
                      <a:pt x="42" y="11"/>
                      <a:pt x="41" y="13"/>
                      <a:pt x="41" y="14"/>
                    </a:cubicBezTo>
                    <a:cubicBezTo>
                      <a:pt x="41" y="17"/>
                      <a:pt x="40" y="19"/>
                      <a:pt x="38" y="22"/>
                    </a:cubicBezTo>
                    <a:cubicBezTo>
                      <a:pt x="35" y="26"/>
                      <a:pt x="32" y="29"/>
                      <a:pt x="29" y="32"/>
                    </a:cubicBezTo>
                    <a:cubicBezTo>
                      <a:pt x="25" y="36"/>
                      <a:pt x="25" y="36"/>
                      <a:pt x="25" y="36"/>
                    </a:cubicBezTo>
                    <a:cubicBezTo>
                      <a:pt x="21" y="40"/>
                      <a:pt x="21" y="40"/>
                      <a:pt x="21" y="40"/>
                    </a:cubicBezTo>
                    <a:cubicBezTo>
                      <a:pt x="15" y="47"/>
                      <a:pt x="8" y="54"/>
                      <a:pt x="2" y="57"/>
                    </a:cubicBezTo>
                    <a:cubicBezTo>
                      <a:pt x="2" y="58"/>
                      <a:pt x="1" y="58"/>
                      <a:pt x="1" y="57"/>
                    </a:cubicBezTo>
                    <a:cubicBezTo>
                      <a:pt x="0" y="56"/>
                      <a:pt x="1" y="56"/>
                      <a:pt x="1" y="55"/>
                    </a:cubicBezTo>
                    <a:cubicBezTo>
                      <a:pt x="7" y="52"/>
                      <a:pt x="14" y="45"/>
                      <a:pt x="19" y="39"/>
                    </a:cubicBezTo>
                    <a:cubicBezTo>
                      <a:pt x="23" y="35"/>
                      <a:pt x="23" y="35"/>
                      <a:pt x="23" y="35"/>
                    </a:cubicBezTo>
                    <a:cubicBezTo>
                      <a:pt x="27" y="30"/>
                      <a:pt x="27" y="30"/>
                      <a:pt x="27" y="30"/>
                    </a:cubicBezTo>
                    <a:cubicBezTo>
                      <a:pt x="30" y="27"/>
                      <a:pt x="33" y="24"/>
                      <a:pt x="36" y="21"/>
                    </a:cubicBezTo>
                    <a:cubicBezTo>
                      <a:pt x="38" y="18"/>
                      <a:pt x="38" y="16"/>
                      <a:pt x="39" y="14"/>
                    </a:cubicBezTo>
                    <a:cubicBezTo>
                      <a:pt x="39" y="12"/>
                      <a:pt x="39" y="10"/>
                      <a:pt x="40" y="8"/>
                    </a:cubicBezTo>
                    <a:cubicBezTo>
                      <a:pt x="42" y="3"/>
                      <a:pt x="46" y="0"/>
                      <a:pt x="51" y="0"/>
                    </a:cubicBezTo>
                    <a:cubicBezTo>
                      <a:pt x="55" y="0"/>
                      <a:pt x="59" y="2"/>
                      <a:pt x="61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15" name="Freeform 512"/>
              <p:cNvSpPr/>
              <p:nvPr/>
            </p:nvSpPr>
            <p:spPr bwMode="auto">
              <a:xfrm>
                <a:off x="1568" y="1510"/>
                <a:ext cx="106" cy="130"/>
              </a:xfrm>
              <a:custGeom>
                <a:avLst/>
                <a:gdLst>
                  <a:gd name="T0" fmla="*/ 20 w 39"/>
                  <a:gd name="T1" fmla="*/ 7 h 48"/>
                  <a:gd name="T2" fmla="*/ 38 w 39"/>
                  <a:gd name="T3" fmla="*/ 34 h 48"/>
                  <a:gd name="T4" fmla="*/ 18 w 39"/>
                  <a:gd name="T5" fmla="*/ 37 h 48"/>
                  <a:gd name="T6" fmla="*/ 1 w 39"/>
                  <a:gd name="T7" fmla="*/ 9 h 48"/>
                  <a:gd name="T8" fmla="*/ 11 w 39"/>
                  <a:gd name="T9" fmla="*/ 2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48">
                    <a:moveTo>
                      <a:pt x="20" y="7"/>
                    </a:moveTo>
                    <a:cubicBezTo>
                      <a:pt x="29" y="9"/>
                      <a:pt x="37" y="26"/>
                      <a:pt x="38" y="34"/>
                    </a:cubicBezTo>
                    <a:cubicBezTo>
                      <a:pt x="39" y="48"/>
                      <a:pt x="24" y="43"/>
                      <a:pt x="18" y="37"/>
                    </a:cubicBezTo>
                    <a:cubicBezTo>
                      <a:pt x="12" y="31"/>
                      <a:pt x="0" y="18"/>
                      <a:pt x="1" y="9"/>
                    </a:cubicBezTo>
                    <a:cubicBezTo>
                      <a:pt x="2" y="4"/>
                      <a:pt x="6" y="0"/>
                      <a:pt x="11" y="2"/>
                    </a:cubicBezTo>
                  </a:path>
                </a:pathLst>
              </a:custGeom>
              <a:solidFill>
                <a:srgbClr val="FF97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16" name="Freeform 513"/>
              <p:cNvSpPr/>
              <p:nvPr/>
            </p:nvSpPr>
            <p:spPr bwMode="auto">
              <a:xfrm>
                <a:off x="1350" y="1243"/>
                <a:ext cx="104" cy="111"/>
              </a:xfrm>
              <a:custGeom>
                <a:avLst/>
                <a:gdLst>
                  <a:gd name="T0" fmla="*/ 15 w 38"/>
                  <a:gd name="T1" fmla="*/ 1 h 41"/>
                  <a:gd name="T2" fmla="*/ 35 w 38"/>
                  <a:gd name="T3" fmla="*/ 30 h 41"/>
                  <a:gd name="T4" fmla="*/ 10 w 38"/>
                  <a:gd name="T5" fmla="*/ 23 h 41"/>
                  <a:gd name="T6" fmla="*/ 2 w 38"/>
                  <a:gd name="T7" fmla="*/ 7 h 41"/>
                  <a:gd name="T8" fmla="*/ 13 w 38"/>
                  <a:gd name="T9" fmla="*/ 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41">
                    <a:moveTo>
                      <a:pt x="15" y="1"/>
                    </a:moveTo>
                    <a:cubicBezTo>
                      <a:pt x="22" y="5"/>
                      <a:pt x="38" y="20"/>
                      <a:pt x="35" y="30"/>
                    </a:cubicBezTo>
                    <a:cubicBezTo>
                      <a:pt x="31" y="41"/>
                      <a:pt x="14" y="27"/>
                      <a:pt x="10" y="23"/>
                    </a:cubicBezTo>
                    <a:cubicBezTo>
                      <a:pt x="6" y="19"/>
                      <a:pt x="0" y="13"/>
                      <a:pt x="2" y="7"/>
                    </a:cubicBezTo>
                    <a:cubicBezTo>
                      <a:pt x="3" y="3"/>
                      <a:pt x="9" y="0"/>
                      <a:pt x="13" y="1"/>
                    </a:cubicBezTo>
                  </a:path>
                </a:pathLst>
              </a:custGeom>
              <a:solidFill>
                <a:srgbClr val="FF97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17" name="Freeform 514"/>
              <p:cNvSpPr/>
              <p:nvPr/>
            </p:nvSpPr>
            <p:spPr bwMode="auto">
              <a:xfrm>
                <a:off x="1587" y="1545"/>
                <a:ext cx="60" cy="54"/>
              </a:xfrm>
              <a:custGeom>
                <a:avLst/>
                <a:gdLst>
                  <a:gd name="T0" fmla="*/ 9 w 22"/>
                  <a:gd name="T1" fmla="*/ 1 h 20"/>
                  <a:gd name="T2" fmla="*/ 19 w 22"/>
                  <a:gd name="T3" fmla="*/ 10 h 20"/>
                  <a:gd name="T4" fmla="*/ 16 w 22"/>
                  <a:gd name="T5" fmla="*/ 18 h 20"/>
                  <a:gd name="T6" fmla="*/ 9 w 22"/>
                  <a:gd name="T7" fmla="*/ 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20">
                    <a:moveTo>
                      <a:pt x="9" y="1"/>
                    </a:moveTo>
                    <a:cubicBezTo>
                      <a:pt x="13" y="2"/>
                      <a:pt x="17" y="6"/>
                      <a:pt x="19" y="10"/>
                    </a:cubicBezTo>
                    <a:cubicBezTo>
                      <a:pt x="20" y="13"/>
                      <a:pt x="22" y="20"/>
                      <a:pt x="16" y="18"/>
                    </a:cubicBezTo>
                    <a:cubicBezTo>
                      <a:pt x="13" y="17"/>
                      <a:pt x="0" y="0"/>
                      <a:pt x="9" y="2"/>
                    </a:cubicBezTo>
                  </a:path>
                </a:pathLst>
              </a:custGeom>
              <a:solidFill>
                <a:srgbClr val="EE5F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18" name="Freeform 515"/>
              <p:cNvSpPr/>
              <p:nvPr/>
            </p:nvSpPr>
            <p:spPr bwMode="auto">
              <a:xfrm>
                <a:off x="1375" y="1257"/>
                <a:ext cx="46" cy="57"/>
              </a:xfrm>
              <a:custGeom>
                <a:avLst/>
                <a:gdLst>
                  <a:gd name="T0" fmla="*/ 8 w 17"/>
                  <a:gd name="T1" fmla="*/ 5 h 21"/>
                  <a:gd name="T2" fmla="*/ 16 w 17"/>
                  <a:gd name="T3" fmla="*/ 16 h 21"/>
                  <a:gd name="T4" fmla="*/ 8 w 17"/>
                  <a:gd name="T5" fmla="*/ 16 h 21"/>
                  <a:gd name="T6" fmla="*/ 2 w 17"/>
                  <a:gd name="T7" fmla="*/ 4 h 21"/>
                  <a:gd name="T8" fmla="*/ 9 w 17"/>
                  <a:gd name="T9" fmla="*/ 6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21">
                    <a:moveTo>
                      <a:pt x="8" y="5"/>
                    </a:moveTo>
                    <a:cubicBezTo>
                      <a:pt x="11" y="7"/>
                      <a:pt x="17" y="12"/>
                      <a:pt x="16" y="16"/>
                    </a:cubicBezTo>
                    <a:cubicBezTo>
                      <a:pt x="15" y="21"/>
                      <a:pt x="11" y="18"/>
                      <a:pt x="8" y="16"/>
                    </a:cubicBezTo>
                    <a:cubicBezTo>
                      <a:pt x="6" y="14"/>
                      <a:pt x="0" y="8"/>
                      <a:pt x="2" y="4"/>
                    </a:cubicBezTo>
                    <a:cubicBezTo>
                      <a:pt x="3" y="0"/>
                      <a:pt x="6" y="5"/>
                      <a:pt x="9" y="6"/>
                    </a:cubicBezTo>
                  </a:path>
                </a:pathLst>
              </a:custGeom>
              <a:solidFill>
                <a:srgbClr val="EE5F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19" name="Freeform 516"/>
              <p:cNvSpPr/>
              <p:nvPr/>
            </p:nvSpPr>
            <p:spPr bwMode="auto">
              <a:xfrm>
                <a:off x="1092" y="1499"/>
                <a:ext cx="256" cy="244"/>
              </a:xfrm>
              <a:custGeom>
                <a:avLst/>
                <a:gdLst>
                  <a:gd name="T0" fmla="*/ 3 w 94"/>
                  <a:gd name="T1" fmla="*/ 1 h 90"/>
                  <a:gd name="T2" fmla="*/ 5 w 94"/>
                  <a:gd name="T3" fmla="*/ 10 h 90"/>
                  <a:gd name="T4" fmla="*/ 7 w 94"/>
                  <a:gd name="T5" fmla="*/ 15 h 90"/>
                  <a:gd name="T6" fmla="*/ 38 w 94"/>
                  <a:gd name="T7" fmla="*/ 61 h 90"/>
                  <a:gd name="T8" fmla="*/ 67 w 94"/>
                  <a:gd name="T9" fmla="*/ 79 h 90"/>
                  <a:gd name="T10" fmla="*/ 93 w 94"/>
                  <a:gd name="T11" fmla="*/ 87 h 90"/>
                  <a:gd name="T12" fmla="*/ 94 w 94"/>
                  <a:gd name="T13" fmla="*/ 88 h 90"/>
                  <a:gd name="T14" fmla="*/ 93 w 94"/>
                  <a:gd name="T15" fmla="*/ 89 h 90"/>
                  <a:gd name="T16" fmla="*/ 65 w 94"/>
                  <a:gd name="T17" fmla="*/ 81 h 90"/>
                  <a:gd name="T18" fmla="*/ 36 w 94"/>
                  <a:gd name="T19" fmla="*/ 63 h 90"/>
                  <a:gd name="T20" fmla="*/ 4 w 94"/>
                  <a:gd name="T21" fmla="*/ 16 h 90"/>
                  <a:gd name="T22" fmla="*/ 3 w 94"/>
                  <a:gd name="T23" fmla="*/ 11 h 90"/>
                  <a:gd name="T24" fmla="*/ 0 w 94"/>
                  <a:gd name="T25" fmla="*/ 2 h 90"/>
                  <a:gd name="T26" fmla="*/ 1 w 94"/>
                  <a:gd name="T27" fmla="*/ 1 h 90"/>
                  <a:gd name="T28" fmla="*/ 3 w 94"/>
                  <a:gd name="T29" fmla="*/ 1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94" h="90">
                    <a:moveTo>
                      <a:pt x="3" y="1"/>
                    </a:moveTo>
                    <a:cubicBezTo>
                      <a:pt x="5" y="10"/>
                      <a:pt x="5" y="10"/>
                      <a:pt x="5" y="10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13" y="34"/>
                      <a:pt x="24" y="51"/>
                      <a:pt x="38" y="61"/>
                    </a:cubicBezTo>
                    <a:cubicBezTo>
                      <a:pt x="47" y="68"/>
                      <a:pt x="57" y="74"/>
                      <a:pt x="67" y="79"/>
                    </a:cubicBezTo>
                    <a:cubicBezTo>
                      <a:pt x="79" y="85"/>
                      <a:pt x="88" y="87"/>
                      <a:pt x="93" y="87"/>
                    </a:cubicBezTo>
                    <a:cubicBezTo>
                      <a:pt x="93" y="86"/>
                      <a:pt x="94" y="87"/>
                      <a:pt x="94" y="88"/>
                    </a:cubicBezTo>
                    <a:cubicBezTo>
                      <a:pt x="94" y="88"/>
                      <a:pt x="94" y="89"/>
                      <a:pt x="93" y="89"/>
                    </a:cubicBezTo>
                    <a:cubicBezTo>
                      <a:pt x="87" y="90"/>
                      <a:pt x="75" y="85"/>
                      <a:pt x="65" y="81"/>
                    </a:cubicBezTo>
                    <a:cubicBezTo>
                      <a:pt x="56" y="76"/>
                      <a:pt x="46" y="70"/>
                      <a:pt x="36" y="63"/>
                    </a:cubicBezTo>
                    <a:cubicBezTo>
                      <a:pt x="22" y="52"/>
                      <a:pt x="10" y="36"/>
                      <a:pt x="4" y="16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20" name="Freeform 517"/>
              <p:cNvSpPr/>
              <p:nvPr/>
            </p:nvSpPr>
            <p:spPr bwMode="auto">
              <a:xfrm>
                <a:off x="1176" y="1436"/>
                <a:ext cx="30" cy="14"/>
              </a:xfrm>
              <a:custGeom>
                <a:avLst/>
                <a:gdLst>
                  <a:gd name="T0" fmla="*/ 10 w 11"/>
                  <a:gd name="T1" fmla="*/ 2 h 5"/>
                  <a:gd name="T2" fmla="*/ 11 w 11"/>
                  <a:gd name="T3" fmla="*/ 4 h 5"/>
                  <a:gd name="T4" fmla="*/ 9 w 11"/>
                  <a:gd name="T5" fmla="*/ 4 h 5"/>
                  <a:gd name="T6" fmla="*/ 2 w 11"/>
                  <a:gd name="T7" fmla="*/ 3 h 5"/>
                  <a:gd name="T8" fmla="*/ 1 w 11"/>
                  <a:gd name="T9" fmla="*/ 2 h 5"/>
                  <a:gd name="T10" fmla="*/ 1 w 11"/>
                  <a:gd name="T11" fmla="*/ 0 h 5"/>
                  <a:gd name="T12" fmla="*/ 10 w 11"/>
                  <a:gd name="T1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5">
                    <a:moveTo>
                      <a:pt x="10" y="2"/>
                    </a:moveTo>
                    <a:cubicBezTo>
                      <a:pt x="11" y="3"/>
                      <a:pt x="11" y="4"/>
                      <a:pt x="11" y="4"/>
                    </a:cubicBezTo>
                    <a:cubicBezTo>
                      <a:pt x="10" y="5"/>
                      <a:pt x="9" y="5"/>
                      <a:pt x="9" y="4"/>
                    </a:cubicBezTo>
                    <a:cubicBezTo>
                      <a:pt x="8" y="4"/>
                      <a:pt x="4" y="2"/>
                      <a:pt x="2" y="3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0" y="1"/>
                      <a:pt x="1" y="1"/>
                      <a:pt x="1" y="0"/>
                    </a:cubicBezTo>
                    <a:cubicBezTo>
                      <a:pt x="4" y="0"/>
                      <a:pt x="9" y="1"/>
                      <a:pt x="1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21" name="Freeform 518"/>
              <p:cNvSpPr/>
              <p:nvPr/>
            </p:nvSpPr>
            <p:spPr bwMode="auto">
              <a:xfrm>
                <a:off x="1674" y="1469"/>
                <a:ext cx="55" cy="62"/>
              </a:xfrm>
              <a:custGeom>
                <a:avLst/>
                <a:gdLst>
                  <a:gd name="T0" fmla="*/ 2 w 20"/>
                  <a:gd name="T1" fmla="*/ 0 h 23"/>
                  <a:gd name="T2" fmla="*/ 6 w 20"/>
                  <a:gd name="T3" fmla="*/ 2 h 23"/>
                  <a:gd name="T4" fmla="*/ 15 w 20"/>
                  <a:gd name="T5" fmla="*/ 7 h 23"/>
                  <a:gd name="T6" fmla="*/ 16 w 20"/>
                  <a:gd name="T7" fmla="*/ 7 h 23"/>
                  <a:gd name="T8" fmla="*/ 17 w 20"/>
                  <a:gd name="T9" fmla="*/ 7 h 23"/>
                  <a:gd name="T10" fmla="*/ 18 w 20"/>
                  <a:gd name="T11" fmla="*/ 8 h 23"/>
                  <a:gd name="T12" fmla="*/ 18 w 20"/>
                  <a:gd name="T13" fmla="*/ 8 h 23"/>
                  <a:gd name="T14" fmla="*/ 18 w 20"/>
                  <a:gd name="T15" fmla="*/ 8 h 23"/>
                  <a:gd name="T16" fmla="*/ 19 w 20"/>
                  <a:gd name="T17" fmla="*/ 9 h 23"/>
                  <a:gd name="T18" fmla="*/ 20 w 20"/>
                  <a:gd name="T19" fmla="*/ 10 h 23"/>
                  <a:gd name="T20" fmla="*/ 20 w 20"/>
                  <a:gd name="T21" fmla="*/ 10 h 23"/>
                  <a:gd name="T22" fmla="*/ 19 w 20"/>
                  <a:gd name="T23" fmla="*/ 11 h 23"/>
                  <a:gd name="T24" fmla="*/ 15 w 20"/>
                  <a:gd name="T25" fmla="*/ 10 h 23"/>
                  <a:gd name="T26" fmla="*/ 5 w 20"/>
                  <a:gd name="T27" fmla="*/ 5 h 23"/>
                  <a:gd name="T28" fmla="*/ 3 w 20"/>
                  <a:gd name="T29" fmla="*/ 4 h 23"/>
                  <a:gd name="T30" fmla="*/ 3 w 20"/>
                  <a:gd name="T31" fmla="*/ 4 h 23"/>
                  <a:gd name="T32" fmla="*/ 3 w 20"/>
                  <a:gd name="T33" fmla="*/ 11 h 23"/>
                  <a:gd name="T34" fmla="*/ 4 w 20"/>
                  <a:gd name="T35" fmla="*/ 17 h 23"/>
                  <a:gd name="T36" fmla="*/ 5 w 20"/>
                  <a:gd name="T37" fmla="*/ 18 h 23"/>
                  <a:gd name="T38" fmla="*/ 5 w 20"/>
                  <a:gd name="T39" fmla="*/ 18 h 23"/>
                  <a:gd name="T40" fmla="*/ 5 w 20"/>
                  <a:gd name="T41" fmla="*/ 18 h 23"/>
                  <a:gd name="T42" fmla="*/ 5 w 20"/>
                  <a:gd name="T43" fmla="*/ 20 h 23"/>
                  <a:gd name="T44" fmla="*/ 5 w 20"/>
                  <a:gd name="T45" fmla="*/ 21 h 23"/>
                  <a:gd name="T46" fmla="*/ 5 w 20"/>
                  <a:gd name="T47" fmla="*/ 22 h 23"/>
                  <a:gd name="T48" fmla="*/ 4 w 20"/>
                  <a:gd name="T49" fmla="*/ 23 h 23"/>
                  <a:gd name="T50" fmla="*/ 3 w 20"/>
                  <a:gd name="T51" fmla="*/ 23 h 23"/>
                  <a:gd name="T52" fmla="*/ 3 w 20"/>
                  <a:gd name="T53" fmla="*/ 23 h 23"/>
                  <a:gd name="T54" fmla="*/ 2 w 20"/>
                  <a:gd name="T55" fmla="*/ 22 h 23"/>
                  <a:gd name="T56" fmla="*/ 1 w 20"/>
                  <a:gd name="T57" fmla="*/ 12 h 23"/>
                  <a:gd name="T58" fmla="*/ 0 w 20"/>
                  <a:gd name="T59" fmla="*/ 6 h 23"/>
                  <a:gd name="T60" fmla="*/ 0 w 20"/>
                  <a:gd name="T61" fmla="*/ 5 h 23"/>
                  <a:gd name="T62" fmla="*/ 0 w 20"/>
                  <a:gd name="T63" fmla="*/ 5 h 23"/>
                  <a:gd name="T64" fmla="*/ 0 w 20"/>
                  <a:gd name="T65" fmla="*/ 6 h 23"/>
                  <a:gd name="T66" fmla="*/ 0 w 20"/>
                  <a:gd name="T67" fmla="*/ 5 h 23"/>
                  <a:gd name="T68" fmla="*/ 0 w 20"/>
                  <a:gd name="T69" fmla="*/ 5 h 23"/>
                  <a:gd name="T70" fmla="*/ 0 w 20"/>
                  <a:gd name="T71" fmla="*/ 4 h 23"/>
                  <a:gd name="T72" fmla="*/ 0 w 20"/>
                  <a:gd name="T73" fmla="*/ 3 h 23"/>
                  <a:gd name="T74" fmla="*/ 0 w 20"/>
                  <a:gd name="T75" fmla="*/ 2 h 23"/>
                  <a:gd name="T76" fmla="*/ 0 w 20"/>
                  <a:gd name="T77" fmla="*/ 2 h 23"/>
                  <a:gd name="T78" fmla="*/ 0 w 20"/>
                  <a:gd name="T79" fmla="*/ 2 h 23"/>
                  <a:gd name="T80" fmla="*/ 0 w 20"/>
                  <a:gd name="T81" fmla="*/ 2 h 23"/>
                  <a:gd name="T82" fmla="*/ 0 w 20"/>
                  <a:gd name="T83" fmla="*/ 2 h 23"/>
                  <a:gd name="T84" fmla="*/ 0 w 20"/>
                  <a:gd name="T85" fmla="*/ 1 h 23"/>
                  <a:gd name="T86" fmla="*/ 0 w 20"/>
                  <a:gd name="T87" fmla="*/ 0 h 23"/>
                  <a:gd name="T88" fmla="*/ 2 w 20"/>
                  <a:gd name="T89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0" h="23">
                    <a:moveTo>
                      <a:pt x="2" y="0"/>
                    </a:moveTo>
                    <a:cubicBezTo>
                      <a:pt x="6" y="2"/>
                      <a:pt x="6" y="2"/>
                      <a:pt x="6" y="2"/>
                    </a:cubicBezTo>
                    <a:cubicBezTo>
                      <a:pt x="9" y="4"/>
                      <a:pt x="12" y="6"/>
                      <a:pt x="15" y="7"/>
                    </a:cubicBezTo>
                    <a:cubicBezTo>
                      <a:pt x="15" y="7"/>
                      <a:pt x="16" y="7"/>
                      <a:pt x="16" y="7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8" y="7"/>
                      <a:pt x="18" y="8"/>
                      <a:pt x="18" y="8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8" y="9"/>
                      <a:pt x="19" y="9"/>
                      <a:pt x="19" y="9"/>
                    </a:cubicBezTo>
                    <a:cubicBezTo>
                      <a:pt x="20" y="9"/>
                      <a:pt x="20" y="10"/>
                      <a:pt x="20" y="10"/>
                    </a:cubicBezTo>
                    <a:cubicBezTo>
                      <a:pt x="20" y="10"/>
                      <a:pt x="20" y="10"/>
                      <a:pt x="20" y="10"/>
                    </a:cubicBezTo>
                    <a:cubicBezTo>
                      <a:pt x="20" y="11"/>
                      <a:pt x="19" y="11"/>
                      <a:pt x="19" y="11"/>
                    </a:cubicBezTo>
                    <a:cubicBezTo>
                      <a:pt x="18" y="11"/>
                      <a:pt x="16" y="11"/>
                      <a:pt x="15" y="10"/>
                    </a:cubicBezTo>
                    <a:cubicBezTo>
                      <a:pt x="12" y="10"/>
                      <a:pt x="8" y="7"/>
                      <a:pt x="5" y="5"/>
                    </a:cubicBezTo>
                    <a:cubicBezTo>
                      <a:pt x="4" y="5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7"/>
                      <a:pt x="3" y="9"/>
                      <a:pt x="3" y="11"/>
                    </a:cubicBezTo>
                    <a:cubicBezTo>
                      <a:pt x="4" y="13"/>
                      <a:pt x="4" y="15"/>
                      <a:pt x="4" y="17"/>
                    </a:cubicBezTo>
                    <a:cubicBezTo>
                      <a:pt x="4" y="17"/>
                      <a:pt x="5" y="17"/>
                      <a:pt x="5" y="18"/>
                    </a:cubicBezTo>
                    <a:cubicBezTo>
                      <a:pt x="5" y="18"/>
                      <a:pt x="5" y="18"/>
                      <a:pt x="5" y="18"/>
                    </a:cubicBezTo>
                    <a:cubicBezTo>
                      <a:pt x="5" y="18"/>
                      <a:pt x="5" y="18"/>
                      <a:pt x="5" y="18"/>
                    </a:cubicBezTo>
                    <a:cubicBezTo>
                      <a:pt x="5" y="20"/>
                      <a:pt x="5" y="20"/>
                      <a:pt x="5" y="20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5" y="21"/>
                      <a:pt x="5" y="22"/>
                      <a:pt x="5" y="22"/>
                    </a:cubicBezTo>
                    <a:cubicBezTo>
                      <a:pt x="5" y="22"/>
                      <a:pt x="4" y="23"/>
                      <a:pt x="4" y="23"/>
                    </a:cubicBezTo>
                    <a:cubicBezTo>
                      <a:pt x="4" y="23"/>
                      <a:pt x="4" y="23"/>
                      <a:pt x="3" y="23"/>
                    </a:cubicBezTo>
                    <a:cubicBezTo>
                      <a:pt x="3" y="23"/>
                      <a:pt x="3" y="23"/>
                      <a:pt x="3" y="23"/>
                    </a:cubicBezTo>
                    <a:cubicBezTo>
                      <a:pt x="3" y="23"/>
                      <a:pt x="2" y="22"/>
                      <a:pt x="2" y="22"/>
                    </a:cubicBezTo>
                    <a:cubicBezTo>
                      <a:pt x="1" y="18"/>
                      <a:pt x="1" y="15"/>
                      <a:pt x="1" y="12"/>
                    </a:cubicBezTo>
                    <a:cubicBezTo>
                      <a:pt x="1" y="10"/>
                      <a:pt x="1" y="8"/>
                      <a:pt x="0" y="6"/>
                    </a:cubicBezTo>
                    <a:cubicBezTo>
                      <a:pt x="0" y="6"/>
                      <a:pt x="0" y="6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6"/>
                    </a:cubicBezTo>
                    <a:cubicBezTo>
                      <a:pt x="0" y="6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22" name="Freeform 519"/>
              <p:cNvSpPr/>
              <p:nvPr/>
            </p:nvSpPr>
            <p:spPr bwMode="auto">
              <a:xfrm>
                <a:off x="1446" y="1224"/>
                <a:ext cx="59" cy="43"/>
              </a:xfrm>
              <a:custGeom>
                <a:avLst/>
                <a:gdLst>
                  <a:gd name="T0" fmla="*/ 20 w 22"/>
                  <a:gd name="T1" fmla="*/ 5 h 16"/>
                  <a:gd name="T2" fmla="*/ 20 w 22"/>
                  <a:gd name="T3" fmla="*/ 15 h 16"/>
                  <a:gd name="T4" fmla="*/ 19 w 22"/>
                  <a:gd name="T5" fmla="*/ 14 h 16"/>
                  <a:gd name="T6" fmla="*/ 19 w 22"/>
                  <a:gd name="T7" fmla="*/ 9 h 16"/>
                  <a:gd name="T8" fmla="*/ 22 w 22"/>
                  <a:gd name="T9" fmla="*/ 15 h 16"/>
                  <a:gd name="T10" fmla="*/ 19 w 22"/>
                  <a:gd name="T11" fmla="*/ 15 h 16"/>
                  <a:gd name="T12" fmla="*/ 18 w 22"/>
                  <a:gd name="T13" fmla="*/ 13 h 16"/>
                  <a:gd name="T14" fmla="*/ 20 w 22"/>
                  <a:gd name="T15" fmla="*/ 13 h 16"/>
                  <a:gd name="T16" fmla="*/ 21 w 22"/>
                  <a:gd name="T17" fmla="*/ 14 h 16"/>
                  <a:gd name="T18" fmla="*/ 19 w 22"/>
                  <a:gd name="T19" fmla="*/ 15 h 16"/>
                  <a:gd name="T20" fmla="*/ 17 w 22"/>
                  <a:gd name="T21" fmla="*/ 12 h 16"/>
                  <a:gd name="T22" fmla="*/ 21 w 22"/>
                  <a:gd name="T23" fmla="*/ 14 h 16"/>
                  <a:gd name="T24" fmla="*/ 20 w 22"/>
                  <a:gd name="T25" fmla="*/ 16 h 16"/>
                  <a:gd name="T26" fmla="*/ 18 w 22"/>
                  <a:gd name="T27" fmla="*/ 14 h 16"/>
                  <a:gd name="T28" fmla="*/ 20 w 22"/>
                  <a:gd name="T29" fmla="*/ 13 h 16"/>
                  <a:gd name="T30" fmla="*/ 19 w 22"/>
                  <a:gd name="T31" fmla="*/ 15 h 16"/>
                  <a:gd name="T32" fmla="*/ 3 w 22"/>
                  <a:gd name="T33" fmla="*/ 10 h 16"/>
                  <a:gd name="T34" fmla="*/ 4 w 22"/>
                  <a:gd name="T35" fmla="*/ 8 h 16"/>
                  <a:gd name="T36" fmla="*/ 5 w 22"/>
                  <a:gd name="T37" fmla="*/ 10 h 16"/>
                  <a:gd name="T38" fmla="*/ 3 w 22"/>
                  <a:gd name="T39" fmla="*/ 11 h 16"/>
                  <a:gd name="T40" fmla="*/ 0 w 22"/>
                  <a:gd name="T41" fmla="*/ 9 h 16"/>
                  <a:gd name="T42" fmla="*/ 2 w 22"/>
                  <a:gd name="T43" fmla="*/ 7 h 16"/>
                  <a:gd name="T44" fmla="*/ 4 w 22"/>
                  <a:gd name="T45" fmla="*/ 8 h 16"/>
                  <a:gd name="T46" fmla="*/ 2 w 22"/>
                  <a:gd name="T47" fmla="*/ 11 h 16"/>
                  <a:gd name="T48" fmla="*/ 1 w 22"/>
                  <a:gd name="T49" fmla="*/ 7 h 16"/>
                  <a:gd name="T50" fmla="*/ 2 w 22"/>
                  <a:gd name="T51" fmla="*/ 9 h 16"/>
                  <a:gd name="T52" fmla="*/ 2 w 22"/>
                  <a:gd name="T53" fmla="*/ 9 h 16"/>
                  <a:gd name="T54" fmla="*/ 3 w 22"/>
                  <a:gd name="T55" fmla="*/ 10 h 16"/>
                  <a:gd name="T56" fmla="*/ 3 w 22"/>
                  <a:gd name="T57" fmla="*/ 8 h 16"/>
                  <a:gd name="T58" fmla="*/ 2 w 22"/>
                  <a:gd name="T59" fmla="*/ 9 h 16"/>
                  <a:gd name="T60" fmla="*/ 1 w 22"/>
                  <a:gd name="T61" fmla="*/ 9 h 16"/>
                  <a:gd name="T62" fmla="*/ 0 w 22"/>
                  <a:gd name="T63" fmla="*/ 7 h 16"/>
                  <a:gd name="T64" fmla="*/ 4 w 22"/>
                  <a:gd name="T65" fmla="*/ 8 h 16"/>
                  <a:gd name="T66" fmla="*/ 4 w 22"/>
                  <a:gd name="T67" fmla="*/ 8 h 16"/>
                  <a:gd name="T68" fmla="*/ 3 w 22"/>
                  <a:gd name="T69" fmla="*/ 10 h 16"/>
                  <a:gd name="T70" fmla="*/ 3 w 22"/>
                  <a:gd name="T71" fmla="*/ 10 h 16"/>
                  <a:gd name="T72" fmla="*/ 4 w 22"/>
                  <a:gd name="T73" fmla="*/ 8 h 16"/>
                  <a:gd name="T74" fmla="*/ 10 w 22"/>
                  <a:gd name="T75" fmla="*/ 10 h 16"/>
                  <a:gd name="T76" fmla="*/ 18 w 22"/>
                  <a:gd name="T77" fmla="*/ 14 h 16"/>
                  <a:gd name="T78" fmla="*/ 18 w 22"/>
                  <a:gd name="T79" fmla="*/ 15 h 16"/>
                  <a:gd name="T80" fmla="*/ 19 w 22"/>
                  <a:gd name="T81" fmla="*/ 13 h 16"/>
                  <a:gd name="T82" fmla="*/ 19 w 22"/>
                  <a:gd name="T83" fmla="*/ 14 h 16"/>
                  <a:gd name="T84" fmla="*/ 18 w 22"/>
                  <a:gd name="T85" fmla="*/ 14 h 16"/>
                  <a:gd name="T86" fmla="*/ 19 w 22"/>
                  <a:gd name="T87" fmla="*/ 12 h 16"/>
                  <a:gd name="T88" fmla="*/ 19 w 22"/>
                  <a:gd name="T89" fmla="*/ 13 h 16"/>
                  <a:gd name="T90" fmla="*/ 18 w 22"/>
                  <a:gd name="T91" fmla="*/ 13 h 16"/>
                  <a:gd name="T92" fmla="*/ 20 w 22"/>
                  <a:gd name="T93" fmla="*/ 12 h 16"/>
                  <a:gd name="T94" fmla="*/ 22 w 22"/>
                  <a:gd name="T95" fmla="*/ 14 h 16"/>
                  <a:gd name="T96" fmla="*/ 19 w 22"/>
                  <a:gd name="T97" fmla="*/ 15 h 16"/>
                  <a:gd name="T98" fmla="*/ 20 w 22"/>
                  <a:gd name="T99" fmla="*/ 12 h 16"/>
                  <a:gd name="T100" fmla="*/ 21 w 22"/>
                  <a:gd name="T101" fmla="*/ 13 h 16"/>
                  <a:gd name="T102" fmla="*/ 20 w 22"/>
                  <a:gd name="T103" fmla="*/ 13 h 16"/>
                  <a:gd name="T104" fmla="*/ 18 w 22"/>
                  <a:gd name="T105" fmla="*/ 5 h 16"/>
                  <a:gd name="T106" fmla="*/ 18 w 22"/>
                  <a:gd name="T107" fmla="*/ 0 h 16"/>
                  <a:gd name="T108" fmla="*/ 18 w 22"/>
                  <a:gd name="T109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22" h="16">
                    <a:moveTo>
                      <a:pt x="19" y="0"/>
                    </a:moveTo>
                    <a:cubicBezTo>
                      <a:pt x="19" y="1"/>
                      <a:pt x="20" y="3"/>
                      <a:pt x="20" y="5"/>
                    </a:cubicBezTo>
                    <a:cubicBezTo>
                      <a:pt x="21" y="8"/>
                      <a:pt x="21" y="11"/>
                      <a:pt x="21" y="14"/>
                    </a:cubicBezTo>
                    <a:cubicBezTo>
                      <a:pt x="21" y="15"/>
                      <a:pt x="21" y="15"/>
                      <a:pt x="20" y="15"/>
                    </a:cubicBezTo>
                    <a:cubicBezTo>
                      <a:pt x="20" y="15"/>
                      <a:pt x="19" y="15"/>
                      <a:pt x="19" y="14"/>
                    </a:cubicBezTo>
                    <a:cubicBezTo>
                      <a:pt x="19" y="14"/>
                      <a:pt x="19" y="14"/>
                      <a:pt x="19" y="14"/>
                    </a:cubicBezTo>
                    <a:cubicBezTo>
                      <a:pt x="18" y="13"/>
                      <a:pt x="18" y="12"/>
                      <a:pt x="18" y="11"/>
                    </a:cubicBezTo>
                    <a:cubicBezTo>
                      <a:pt x="18" y="10"/>
                      <a:pt x="18" y="9"/>
                      <a:pt x="19" y="9"/>
                    </a:cubicBezTo>
                    <a:cubicBezTo>
                      <a:pt x="19" y="9"/>
                      <a:pt x="20" y="9"/>
                      <a:pt x="20" y="10"/>
                    </a:cubicBezTo>
                    <a:cubicBezTo>
                      <a:pt x="21" y="11"/>
                      <a:pt x="21" y="13"/>
                      <a:pt x="22" y="15"/>
                    </a:cubicBezTo>
                    <a:cubicBezTo>
                      <a:pt x="22" y="15"/>
                      <a:pt x="21" y="16"/>
                      <a:pt x="21" y="16"/>
                    </a:cubicBezTo>
                    <a:cubicBezTo>
                      <a:pt x="20" y="16"/>
                      <a:pt x="20" y="16"/>
                      <a:pt x="19" y="15"/>
                    </a:cubicBezTo>
                    <a:cubicBezTo>
                      <a:pt x="19" y="15"/>
                      <a:pt x="19" y="15"/>
                      <a:pt x="19" y="14"/>
                    </a:cubicBezTo>
                    <a:cubicBezTo>
                      <a:pt x="18" y="14"/>
                      <a:pt x="18" y="14"/>
                      <a:pt x="18" y="13"/>
                    </a:cubicBezTo>
                    <a:cubicBezTo>
                      <a:pt x="18" y="14"/>
                      <a:pt x="19" y="14"/>
                      <a:pt x="19" y="14"/>
                    </a:cubicBezTo>
                    <a:cubicBezTo>
                      <a:pt x="20" y="14"/>
                      <a:pt x="20" y="13"/>
                      <a:pt x="20" y="13"/>
                    </a:cubicBezTo>
                    <a:cubicBezTo>
                      <a:pt x="20" y="12"/>
                      <a:pt x="20" y="13"/>
                      <a:pt x="20" y="12"/>
                    </a:cubicBezTo>
                    <a:cubicBezTo>
                      <a:pt x="20" y="13"/>
                      <a:pt x="21" y="14"/>
                      <a:pt x="21" y="14"/>
                    </a:cubicBezTo>
                    <a:cubicBezTo>
                      <a:pt x="21" y="14"/>
                      <a:pt x="21" y="15"/>
                      <a:pt x="21" y="15"/>
                    </a:cubicBezTo>
                    <a:cubicBezTo>
                      <a:pt x="20" y="16"/>
                      <a:pt x="19" y="16"/>
                      <a:pt x="19" y="15"/>
                    </a:cubicBezTo>
                    <a:cubicBezTo>
                      <a:pt x="18" y="15"/>
                      <a:pt x="18" y="14"/>
                      <a:pt x="18" y="14"/>
                    </a:cubicBezTo>
                    <a:cubicBezTo>
                      <a:pt x="17" y="13"/>
                      <a:pt x="17" y="13"/>
                      <a:pt x="17" y="12"/>
                    </a:cubicBezTo>
                    <a:cubicBezTo>
                      <a:pt x="18" y="12"/>
                      <a:pt x="19" y="12"/>
                      <a:pt x="19" y="12"/>
                    </a:cubicBezTo>
                    <a:cubicBezTo>
                      <a:pt x="20" y="13"/>
                      <a:pt x="21" y="13"/>
                      <a:pt x="21" y="14"/>
                    </a:cubicBezTo>
                    <a:cubicBezTo>
                      <a:pt x="22" y="15"/>
                      <a:pt x="22" y="15"/>
                      <a:pt x="21" y="16"/>
                    </a:cubicBezTo>
                    <a:cubicBezTo>
                      <a:pt x="21" y="16"/>
                      <a:pt x="20" y="16"/>
                      <a:pt x="20" y="16"/>
                    </a:cubicBezTo>
                    <a:cubicBezTo>
                      <a:pt x="19" y="16"/>
                      <a:pt x="19" y="15"/>
                      <a:pt x="18" y="15"/>
                    </a:cubicBezTo>
                    <a:cubicBezTo>
                      <a:pt x="18" y="15"/>
                      <a:pt x="17" y="14"/>
                      <a:pt x="18" y="14"/>
                    </a:cubicBezTo>
                    <a:cubicBezTo>
                      <a:pt x="18" y="13"/>
                      <a:pt x="18" y="13"/>
                      <a:pt x="19" y="13"/>
                    </a:cubicBezTo>
                    <a:cubicBezTo>
                      <a:pt x="19" y="13"/>
                      <a:pt x="19" y="13"/>
                      <a:pt x="20" y="13"/>
                    </a:cubicBezTo>
                    <a:cubicBezTo>
                      <a:pt x="20" y="13"/>
                      <a:pt x="21" y="14"/>
                      <a:pt x="21" y="14"/>
                    </a:cubicBezTo>
                    <a:cubicBezTo>
                      <a:pt x="21" y="15"/>
                      <a:pt x="20" y="15"/>
                      <a:pt x="19" y="15"/>
                    </a:cubicBezTo>
                    <a:cubicBezTo>
                      <a:pt x="16" y="15"/>
                      <a:pt x="12" y="14"/>
                      <a:pt x="9" y="12"/>
                    </a:cubicBezTo>
                    <a:cubicBezTo>
                      <a:pt x="7" y="12"/>
                      <a:pt x="5" y="11"/>
                      <a:pt x="3" y="10"/>
                    </a:cubicBezTo>
                    <a:cubicBezTo>
                      <a:pt x="2" y="10"/>
                      <a:pt x="2" y="9"/>
                      <a:pt x="2" y="9"/>
                    </a:cubicBezTo>
                    <a:cubicBezTo>
                      <a:pt x="2" y="8"/>
                      <a:pt x="2" y="8"/>
                      <a:pt x="4" y="8"/>
                    </a:cubicBezTo>
                    <a:cubicBezTo>
                      <a:pt x="4" y="8"/>
                      <a:pt x="5" y="8"/>
                      <a:pt x="5" y="9"/>
                    </a:cubicBezTo>
                    <a:cubicBezTo>
                      <a:pt x="5" y="9"/>
                      <a:pt x="5" y="10"/>
                      <a:pt x="5" y="10"/>
                    </a:cubicBezTo>
                    <a:cubicBezTo>
                      <a:pt x="5" y="11"/>
                      <a:pt x="4" y="11"/>
                      <a:pt x="4" y="11"/>
                    </a:cubicBezTo>
                    <a:cubicBezTo>
                      <a:pt x="4" y="11"/>
                      <a:pt x="3" y="11"/>
                      <a:pt x="3" y="11"/>
                    </a:cubicBezTo>
                    <a:cubicBezTo>
                      <a:pt x="3" y="11"/>
                      <a:pt x="3" y="10"/>
                      <a:pt x="2" y="10"/>
                    </a:cubicBezTo>
                    <a:cubicBezTo>
                      <a:pt x="2" y="10"/>
                      <a:pt x="1" y="9"/>
                      <a:pt x="0" y="9"/>
                    </a:cubicBezTo>
                    <a:cubicBezTo>
                      <a:pt x="1" y="9"/>
                      <a:pt x="2" y="9"/>
                      <a:pt x="2" y="9"/>
                    </a:cubicBezTo>
                    <a:cubicBezTo>
                      <a:pt x="3" y="8"/>
                      <a:pt x="3" y="8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3" y="8"/>
                      <a:pt x="3" y="8"/>
                      <a:pt x="4" y="8"/>
                    </a:cubicBezTo>
                    <a:cubicBezTo>
                      <a:pt x="4" y="9"/>
                      <a:pt x="4" y="9"/>
                      <a:pt x="4" y="10"/>
                    </a:cubicBezTo>
                    <a:cubicBezTo>
                      <a:pt x="3" y="10"/>
                      <a:pt x="3" y="11"/>
                      <a:pt x="2" y="11"/>
                    </a:cubicBezTo>
                    <a:cubicBezTo>
                      <a:pt x="1" y="10"/>
                      <a:pt x="1" y="9"/>
                      <a:pt x="1" y="9"/>
                    </a:cubicBezTo>
                    <a:cubicBezTo>
                      <a:pt x="1" y="8"/>
                      <a:pt x="1" y="8"/>
                      <a:pt x="1" y="7"/>
                    </a:cubicBezTo>
                    <a:cubicBezTo>
                      <a:pt x="2" y="7"/>
                      <a:pt x="3" y="7"/>
                      <a:pt x="3" y="8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2" y="10"/>
                      <a:pt x="3" y="10"/>
                    </a:cubicBezTo>
                    <a:cubicBezTo>
                      <a:pt x="3" y="9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2" y="8"/>
                      <a:pt x="2" y="8"/>
                      <a:pt x="2" y="9"/>
                    </a:cubicBezTo>
                    <a:cubicBezTo>
                      <a:pt x="1" y="9"/>
                      <a:pt x="1" y="10"/>
                      <a:pt x="2" y="10"/>
                    </a:cubicBezTo>
                    <a:cubicBezTo>
                      <a:pt x="2" y="10"/>
                      <a:pt x="1" y="10"/>
                      <a:pt x="1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8"/>
                      <a:pt x="0" y="7"/>
                      <a:pt x="0" y="7"/>
                    </a:cubicBezTo>
                    <a:cubicBezTo>
                      <a:pt x="1" y="7"/>
                      <a:pt x="2" y="7"/>
                      <a:pt x="2" y="7"/>
                    </a:cubicBezTo>
                    <a:cubicBezTo>
                      <a:pt x="3" y="7"/>
                      <a:pt x="3" y="8"/>
                      <a:pt x="4" y="8"/>
                    </a:cubicBezTo>
                    <a:cubicBezTo>
                      <a:pt x="4" y="8"/>
                      <a:pt x="4" y="8"/>
                      <a:pt x="5" y="9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4" y="10"/>
                      <a:pt x="4" y="10"/>
                      <a:pt x="4" y="9"/>
                    </a:cubicBezTo>
                    <a:cubicBezTo>
                      <a:pt x="5" y="9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6" y="8"/>
                      <a:pt x="8" y="9"/>
                      <a:pt x="10" y="10"/>
                    </a:cubicBezTo>
                    <a:cubicBezTo>
                      <a:pt x="13" y="11"/>
                      <a:pt x="17" y="13"/>
                      <a:pt x="19" y="13"/>
                    </a:cubicBezTo>
                    <a:cubicBezTo>
                      <a:pt x="19" y="13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9" y="15"/>
                    </a:cubicBezTo>
                    <a:cubicBezTo>
                      <a:pt x="19" y="15"/>
                      <a:pt x="19" y="15"/>
                      <a:pt x="18" y="15"/>
                    </a:cubicBezTo>
                    <a:cubicBezTo>
                      <a:pt x="19" y="15"/>
                      <a:pt x="20" y="15"/>
                      <a:pt x="20" y="14"/>
                    </a:cubicBezTo>
                    <a:cubicBezTo>
                      <a:pt x="20" y="14"/>
                      <a:pt x="20" y="13"/>
                      <a:pt x="19" y="13"/>
                    </a:cubicBezTo>
                    <a:cubicBezTo>
                      <a:pt x="20" y="13"/>
                      <a:pt x="21" y="14"/>
                      <a:pt x="21" y="14"/>
                    </a:cubicBezTo>
                    <a:cubicBezTo>
                      <a:pt x="21" y="14"/>
                      <a:pt x="20" y="14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5"/>
                      <a:pt x="18" y="14"/>
                      <a:pt x="18" y="14"/>
                    </a:cubicBezTo>
                    <a:cubicBezTo>
                      <a:pt x="17" y="14"/>
                      <a:pt x="17" y="13"/>
                      <a:pt x="17" y="12"/>
                    </a:cubicBezTo>
                    <a:cubicBezTo>
                      <a:pt x="18" y="12"/>
                      <a:pt x="18" y="12"/>
                      <a:pt x="19" y="12"/>
                    </a:cubicBezTo>
                    <a:cubicBezTo>
                      <a:pt x="19" y="12"/>
                      <a:pt x="19" y="12"/>
                      <a:pt x="21" y="14"/>
                    </a:cubicBezTo>
                    <a:cubicBezTo>
                      <a:pt x="20" y="13"/>
                      <a:pt x="20" y="13"/>
                      <a:pt x="19" y="13"/>
                    </a:cubicBezTo>
                    <a:cubicBezTo>
                      <a:pt x="19" y="14"/>
                      <a:pt x="18" y="14"/>
                      <a:pt x="19" y="15"/>
                    </a:cubicBezTo>
                    <a:cubicBezTo>
                      <a:pt x="19" y="15"/>
                      <a:pt x="18" y="13"/>
                      <a:pt x="18" y="13"/>
                    </a:cubicBezTo>
                    <a:cubicBezTo>
                      <a:pt x="18" y="12"/>
                      <a:pt x="18" y="11"/>
                      <a:pt x="19" y="11"/>
                    </a:cubicBezTo>
                    <a:cubicBezTo>
                      <a:pt x="19" y="11"/>
                      <a:pt x="20" y="12"/>
                      <a:pt x="20" y="12"/>
                    </a:cubicBezTo>
                    <a:cubicBezTo>
                      <a:pt x="20" y="12"/>
                      <a:pt x="21" y="13"/>
                      <a:pt x="21" y="13"/>
                    </a:cubicBezTo>
                    <a:cubicBezTo>
                      <a:pt x="21" y="14"/>
                      <a:pt x="21" y="14"/>
                      <a:pt x="22" y="14"/>
                    </a:cubicBezTo>
                    <a:cubicBezTo>
                      <a:pt x="21" y="14"/>
                      <a:pt x="21" y="13"/>
                      <a:pt x="20" y="14"/>
                    </a:cubicBezTo>
                    <a:cubicBezTo>
                      <a:pt x="19" y="14"/>
                      <a:pt x="19" y="14"/>
                      <a:pt x="19" y="15"/>
                    </a:cubicBezTo>
                    <a:cubicBezTo>
                      <a:pt x="19" y="14"/>
                      <a:pt x="19" y="12"/>
                      <a:pt x="18" y="11"/>
                    </a:cubicBezTo>
                    <a:cubicBezTo>
                      <a:pt x="18" y="12"/>
                      <a:pt x="19" y="12"/>
                      <a:pt x="20" y="12"/>
                    </a:cubicBezTo>
                    <a:cubicBezTo>
                      <a:pt x="20" y="11"/>
                      <a:pt x="21" y="11"/>
                      <a:pt x="21" y="10"/>
                    </a:cubicBezTo>
                    <a:cubicBezTo>
                      <a:pt x="21" y="11"/>
                      <a:pt x="21" y="12"/>
                      <a:pt x="21" y="13"/>
                    </a:cubicBezTo>
                    <a:cubicBezTo>
                      <a:pt x="21" y="14"/>
                      <a:pt x="21" y="14"/>
                      <a:pt x="21" y="14"/>
                    </a:cubicBezTo>
                    <a:cubicBezTo>
                      <a:pt x="21" y="13"/>
                      <a:pt x="21" y="13"/>
                      <a:pt x="20" y="13"/>
                    </a:cubicBezTo>
                    <a:cubicBezTo>
                      <a:pt x="19" y="13"/>
                      <a:pt x="19" y="14"/>
                      <a:pt x="19" y="14"/>
                    </a:cubicBezTo>
                    <a:cubicBezTo>
                      <a:pt x="19" y="11"/>
                      <a:pt x="18" y="8"/>
                      <a:pt x="18" y="5"/>
                    </a:cubicBezTo>
                    <a:cubicBezTo>
                      <a:pt x="17" y="4"/>
                      <a:pt x="17" y="2"/>
                      <a:pt x="17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23" name="Freeform 520"/>
              <p:cNvSpPr/>
              <p:nvPr/>
            </p:nvSpPr>
            <p:spPr bwMode="auto">
              <a:xfrm>
                <a:off x="1380" y="3210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24" name="Freeform 521"/>
              <p:cNvSpPr/>
              <p:nvPr/>
            </p:nvSpPr>
            <p:spPr bwMode="auto">
              <a:xfrm>
                <a:off x="1380" y="3199"/>
                <a:ext cx="0" cy="14"/>
              </a:xfrm>
              <a:custGeom>
                <a:avLst/>
                <a:gdLst>
                  <a:gd name="T0" fmla="*/ 0 h 5"/>
                  <a:gd name="T1" fmla="*/ 0 h 5"/>
                  <a:gd name="T2" fmla="*/ 5 h 5"/>
                  <a:gd name="T3" fmla="*/ 2 h 5"/>
                  <a:gd name="T4" fmla="*/ 3 h 5"/>
                  <a:gd name="T5" fmla="*/ 1 h 5"/>
                  <a:gd name="T6" fmla="*/ 1 h 5"/>
                  <a:gd name="T7" fmla="*/ 0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</a:cxnLst>
                <a:rect l="0" t="0" r="r" b="b"/>
                <a:pathLst>
                  <a:path h="5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4"/>
                      <a:pt x="0" y="3"/>
                      <a:pt x="0" y="5"/>
                    </a:cubicBezTo>
                    <a:cubicBezTo>
                      <a:pt x="0" y="5"/>
                      <a:pt x="0" y="3"/>
                      <a:pt x="0" y="2"/>
                    </a:cubicBezTo>
                    <a:cubicBezTo>
                      <a:pt x="0" y="2"/>
                      <a:pt x="0" y="4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0"/>
                      <a:pt x="0" y="2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25" name="Freeform 522"/>
              <p:cNvSpPr/>
              <p:nvPr/>
            </p:nvSpPr>
            <p:spPr bwMode="auto">
              <a:xfrm>
                <a:off x="1378" y="3202"/>
                <a:ext cx="2" cy="5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2"/>
                      <a:pt x="1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26" name="Freeform 523"/>
              <p:cNvSpPr/>
              <p:nvPr/>
            </p:nvSpPr>
            <p:spPr bwMode="auto">
              <a:xfrm>
                <a:off x="1378" y="3204"/>
                <a:ext cx="0" cy="6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27" name="Freeform 524"/>
              <p:cNvSpPr/>
              <p:nvPr/>
            </p:nvSpPr>
            <p:spPr bwMode="auto">
              <a:xfrm>
                <a:off x="1378" y="3207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28" name="Freeform 525"/>
              <p:cNvSpPr/>
              <p:nvPr/>
            </p:nvSpPr>
            <p:spPr bwMode="auto">
              <a:xfrm>
                <a:off x="1375" y="3202"/>
                <a:ext cx="3" cy="8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3 h 3"/>
                  <a:gd name="T4" fmla="*/ 1 w 1"/>
                  <a:gd name="T5" fmla="*/ 2 h 3"/>
                  <a:gd name="T6" fmla="*/ 1 w 1"/>
                  <a:gd name="T7" fmla="*/ 1 h 3"/>
                  <a:gd name="T8" fmla="*/ 1 w 1"/>
                  <a:gd name="T9" fmla="*/ 1 h 3"/>
                  <a:gd name="T10" fmla="*/ 1 w 1"/>
                  <a:gd name="T11" fmla="*/ 0 h 3"/>
                  <a:gd name="T12" fmla="*/ 0 w 1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0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0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29" name="Freeform 526"/>
              <p:cNvSpPr/>
              <p:nvPr/>
            </p:nvSpPr>
            <p:spPr bwMode="auto">
              <a:xfrm>
                <a:off x="1378" y="32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30" name="Rectangle 527"/>
              <p:cNvSpPr>
                <a:spLocks noChangeArrowheads="1"/>
              </p:cNvSpPr>
              <p:nvPr/>
            </p:nvSpPr>
            <p:spPr bwMode="auto">
              <a:xfrm>
                <a:off x="1378" y="3207"/>
                <a:ext cx="1" cy="3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31" name="Freeform 528"/>
              <p:cNvSpPr/>
              <p:nvPr/>
            </p:nvSpPr>
            <p:spPr bwMode="auto">
              <a:xfrm>
                <a:off x="1375" y="3199"/>
                <a:ext cx="0" cy="11"/>
              </a:xfrm>
              <a:custGeom>
                <a:avLst/>
                <a:gdLst>
                  <a:gd name="T0" fmla="*/ 4 h 4"/>
                  <a:gd name="T1" fmla="*/ 2 h 4"/>
                  <a:gd name="T2" fmla="*/ 0 h 4"/>
                  <a:gd name="T3" fmla="*/ 0 h 4"/>
                  <a:gd name="T4" fmla="*/ 4 h 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4">
                    <a:moveTo>
                      <a:pt x="0" y="4"/>
                    </a:moveTo>
                    <a:cubicBezTo>
                      <a:pt x="0" y="2"/>
                      <a:pt x="0" y="4"/>
                      <a:pt x="0" y="2"/>
                    </a:cubicBezTo>
                    <a:cubicBezTo>
                      <a:pt x="0" y="2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32" name="Freeform 529"/>
              <p:cNvSpPr/>
              <p:nvPr/>
            </p:nvSpPr>
            <p:spPr bwMode="auto">
              <a:xfrm>
                <a:off x="1372" y="3193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33" name="Freeform 530"/>
              <p:cNvSpPr/>
              <p:nvPr/>
            </p:nvSpPr>
            <p:spPr bwMode="auto">
              <a:xfrm>
                <a:off x="1369" y="3191"/>
                <a:ext cx="6" cy="16"/>
              </a:xfrm>
              <a:custGeom>
                <a:avLst/>
                <a:gdLst>
                  <a:gd name="T0" fmla="*/ 0 w 2"/>
                  <a:gd name="T1" fmla="*/ 5 h 6"/>
                  <a:gd name="T2" fmla="*/ 1 w 2"/>
                  <a:gd name="T3" fmla="*/ 3 h 6"/>
                  <a:gd name="T4" fmla="*/ 1 w 2"/>
                  <a:gd name="T5" fmla="*/ 4 h 6"/>
                  <a:gd name="T6" fmla="*/ 1 w 2"/>
                  <a:gd name="T7" fmla="*/ 4 h 6"/>
                  <a:gd name="T8" fmla="*/ 1 w 2"/>
                  <a:gd name="T9" fmla="*/ 5 h 6"/>
                  <a:gd name="T10" fmla="*/ 1 w 2"/>
                  <a:gd name="T11" fmla="*/ 4 h 6"/>
                  <a:gd name="T12" fmla="*/ 2 w 2"/>
                  <a:gd name="T13" fmla="*/ 5 h 6"/>
                  <a:gd name="T14" fmla="*/ 2 w 2"/>
                  <a:gd name="T15" fmla="*/ 3 h 6"/>
                  <a:gd name="T16" fmla="*/ 1 w 2"/>
                  <a:gd name="T17" fmla="*/ 3 h 6"/>
                  <a:gd name="T18" fmla="*/ 1 w 2"/>
                  <a:gd name="T19" fmla="*/ 2 h 6"/>
                  <a:gd name="T20" fmla="*/ 1 w 2"/>
                  <a:gd name="T21" fmla="*/ 0 h 6"/>
                  <a:gd name="T22" fmla="*/ 0 w 2"/>
                  <a:gd name="T23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6">
                    <a:moveTo>
                      <a:pt x="0" y="5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3"/>
                      <a:pt x="1" y="4"/>
                    </a:cubicBezTo>
                    <a:cubicBezTo>
                      <a:pt x="1" y="6"/>
                      <a:pt x="1" y="4"/>
                      <a:pt x="1" y="5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2"/>
                      <a:pt x="1" y="4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0"/>
                      <a:pt x="1" y="0"/>
                    </a:cubicBezTo>
                    <a:cubicBezTo>
                      <a:pt x="0" y="0"/>
                      <a:pt x="1" y="4"/>
                      <a:pt x="0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34" name="Freeform 531"/>
              <p:cNvSpPr/>
              <p:nvPr/>
            </p:nvSpPr>
            <p:spPr bwMode="auto">
              <a:xfrm>
                <a:off x="1369" y="3196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35" name="Freeform 532"/>
              <p:cNvSpPr/>
              <p:nvPr/>
            </p:nvSpPr>
            <p:spPr bwMode="auto">
              <a:xfrm>
                <a:off x="1367" y="3191"/>
                <a:ext cx="2" cy="16"/>
              </a:xfrm>
              <a:custGeom>
                <a:avLst/>
                <a:gdLst>
                  <a:gd name="T0" fmla="*/ 1 w 1"/>
                  <a:gd name="T1" fmla="*/ 5 h 6"/>
                  <a:gd name="T2" fmla="*/ 1 w 1"/>
                  <a:gd name="T3" fmla="*/ 4 h 6"/>
                  <a:gd name="T4" fmla="*/ 1 w 1"/>
                  <a:gd name="T5" fmla="*/ 5 h 6"/>
                  <a:gd name="T6" fmla="*/ 1 w 1"/>
                  <a:gd name="T7" fmla="*/ 3 h 6"/>
                  <a:gd name="T8" fmla="*/ 1 w 1"/>
                  <a:gd name="T9" fmla="*/ 4 h 6"/>
                  <a:gd name="T10" fmla="*/ 1 w 1"/>
                  <a:gd name="T11" fmla="*/ 1 h 6"/>
                  <a:gd name="T12" fmla="*/ 1 w 1"/>
                  <a:gd name="T13" fmla="*/ 2 h 6"/>
                  <a:gd name="T14" fmla="*/ 0 w 1"/>
                  <a:gd name="T15" fmla="*/ 2 h 6"/>
                  <a:gd name="T16" fmla="*/ 0 w 1"/>
                  <a:gd name="T17" fmla="*/ 3 h 6"/>
                  <a:gd name="T18" fmla="*/ 0 w 1"/>
                  <a:gd name="T19" fmla="*/ 4 h 6"/>
                  <a:gd name="T20" fmla="*/ 1 w 1"/>
                  <a:gd name="T21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6">
                    <a:moveTo>
                      <a:pt x="1" y="5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1" y="5"/>
                      <a:pt x="1" y="4"/>
                      <a:pt x="1" y="3"/>
                    </a:cubicBezTo>
                    <a:cubicBezTo>
                      <a:pt x="1" y="1"/>
                      <a:pt x="1" y="4"/>
                      <a:pt x="1" y="4"/>
                    </a:cubicBezTo>
                    <a:cubicBezTo>
                      <a:pt x="0" y="3"/>
                      <a:pt x="1" y="3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0"/>
                      <a:pt x="0" y="2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6"/>
                      <a:pt x="1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36" name="Freeform 533"/>
              <p:cNvSpPr/>
              <p:nvPr/>
            </p:nvSpPr>
            <p:spPr bwMode="auto">
              <a:xfrm>
                <a:off x="1369" y="3204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37" name="Freeform 534"/>
              <p:cNvSpPr/>
              <p:nvPr/>
            </p:nvSpPr>
            <p:spPr bwMode="auto">
              <a:xfrm>
                <a:off x="1367" y="319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38" name="Freeform 535"/>
              <p:cNvSpPr/>
              <p:nvPr/>
            </p:nvSpPr>
            <p:spPr bwMode="auto">
              <a:xfrm>
                <a:off x="1367" y="3202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39" name="Freeform 536"/>
              <p:cNvSpPr/>
              <p:nvPr/>
            </p:nvSpPr>
            <p:spPr bwMode="auto">
              <a:xfrm>
                <a:off x="1348" y="3193"/>
                <a:ext cx="19" cy="17"/>
              </a:xfrm>
              <a:custGeom>
                <a:avLst/>
                <a:gdLst>
                  <a:gd name="T0" fmla="*/ 0 w 7"/>
                  <a:gd name="T1" fmla="*/ 0 h 6"/>
                  <a:gd name="T2" fmla="*/ 0 w 7"/>
                  <a:gd name="T3" fmla="*/ 1 h 6"/>
                  <a:gd name="T4" fmla="*/ 0 w 7"/>
                  <a:gd name="T5" fmla="*/ 3 h 6"/>
                  <a:gd name="T6" fmla="*/ 0 w 7"/>
                  <a:gd name="T7" fmla="*/ 5 h 6"/>
                  <a:gd name="T8" fmla="*/ 0 w 7"/>
                  <a:gd name="T9" fmla="*/ 4 h 6"/>
                  <a:gd name="T10" fmla="*/ 0 w 7"/>
                  <a:gd name="T11" fmla="*/ 5 h 6"/>
                  <a:gd name="T12" fmla="*/ 1 w 7"/>
                  <a:gd name="T13" fmla="*/ 5 h 6"/>
                  <a:gd name="T14" fmla="*/ 2 w 7"/>
                  <a:gd name="T15" fmla="*/ 4 h 6"/>
                  <a:gd name="T16" fmla="*/ 5 w 7"/>
                  <a:gd name="T17" fmla="*/ 5 h 6"/>
                  <a:gd name="T18" fmla="*/ 5 w 7"/>
                  <a:gd name="T19" fmla="*/ 3 h 6"/>
                  <a:gd name="T20" fmla="*/ 5 w 7"/>
                  <a:gd name="T21" fmla="*/ 4 h 6"/>
                  <a:gd name="T22" fmla="*/ 5 w 7"/>
                  <a:gd name="T23" fmla="*/ 4 h 6"/>
                  <a:gd name="T24" fmla="*/ 6 w 7"/>
                  <a:gd name="T25" fmla="*/ 4 h 6"/>
                  <a:gd name="T26" fmla="*/ 6 w 7"/>
                  <a:gd name="T27" fmla="*/ 2 h 6"/>
                  <a:gd name="T28" fmla="*/ 6 w 7"/>
                  <a:gd name="T29" fmla="*/ 5 h 6"/>
                  <a:gd name="T30" fmla="*/ 7 w 7"/>
                  <a:gd name="T31" fmla="*/ 3 h 6"/>
                  <a:gd name="T32" fmla="*/ 7 w 7"/>
                  <a:gd name="T33" fmla="*/ 1 h 6"/>
                  <a:gd name="T34" fmla="*/ 7 w 7"/>
                  <a:gd name="T35" fmla="*/ 0 h 6"/>
                  <a:gd name="T36" fmla="*/ 5 w 7"/>
                  <a:gd name="T37" fmla="*/ 3 h 6"/>
                  <a:gd name="T38" fmla="*/ 5 w 7"/>
                  <a:gd name="T39" fmla="*/ 2 h 6"/>
                  <a:gd name="T40" fmla="*/ 4 w 7"/>
                  <a:gd name="T41" fmla="*/ 1 h 6"/>
                  <a:gd name="T42" fmla="*/ 3 w 7"/>
                  <a:gd name="T43" fmla="*/ 3 h 6"/>
                  <a:gd name="T44" fmla="*/ 3 w 7"/>
                  <a:gd name="T45" fmla="*/ 2 h 6"/>
                  <a:gd name="T46" fmla="*/ 3 w 7"/>
                  <a:gd name="T47" fmla="*/ 3 h 6"/>
                  <a:gd name="T48" fmla="*/ 3 w 7"/>
                  <a:gd name="T49" fmla="*/ 2 h 6"/>
                  <a:gd name="T50" fmla="*/ 2 w 7"/>
                  <a:gd name="T51" fmla="*/ 4 h 6"/>
                  <a:gd name="T52" fmla="*/ 2 w 7"/>
                  <a:gd name="T53" fmla="*/ 1 h 6"/>
                  <a:gd name="T54" fmla="*/ 2 w 7"/>
                  <a:gd name="T55" fmla="*/ 2 h 6"/>
                  <a:gd name="T56" fmla="*/ 2 w 7"/>
                  <a:gd name="T57" fmla="*/ 3 h 6"/>
                  <a:gd name="T58" fmla="*/ 2 w 7"/>
                  <a:gd name="T59" fmla="*/ 1 h 6"/>
                  <a:gd name="T60" fmla="*/ 1 w 7"/>
                  <a:gd name="T61" fmla="*/ 2 h 6"/>
                  <a:gd name="T62" fmla="*/ 1 w 7"/>
                  <a:gd name="T63" fmla="*/ 3 h 6"/>
                  <a:gd name="T64" fmla="*/ 0 w 7"/>
                  <a:gd name="T65" fmla="*/ 3 h 6"/>
                  <a:gd name="T66" fmla="*/ 1 w 7"/>
                  <a:gd name="T67" fmla="*/ 1 h 6"/>
                  <a:gd name="T68" fmla="*/ 1 w 7"/>
                  <a:gd name="T69" fmla="*/ 0 h 6"/>
                  <a:gd name="T70" fmla="*/ 0 w 7"/>
                  <a:gd name="T71" fmla="*/ 2 h 6"/>
                  <a:gd name="T72" fmla="*/ 0 w 7"/>
                  <a:gd name="T7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" h="6">
                    <a:moveTo>
                      <a:pt x="0" y="0"/>
                    </a:moveTo>
                    <a:cubicBezTo>
                      <a:pt x="0" y="1"/>
                      <a:pt x="0" y="2"/>
                      <a:pt x="0" y="1"/>
                    </a:cubicBezTo>
                    <a:cubicBezTo>
                      <a:pt x="0" y="3"/>
                      <a:pt x="0" y="2"/>
                      <a:pt x="0" y="3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0" y="5"/>
                      <a:pt x="0" y="4"/>
                      <a:pt x="0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1" y="4"/>
                      <a:pt x="1" y="5"/>
                    </a:cubicBezTo>
                    <a:cubicBezTo>
                      <a:pt x="2" y="5"/>
                      <a:pt x="2" y="5"/>
                      <a:pt x="2" y="4"/>
                    </a:cubicBezTo>
                    <a:cubicBezTo>
                      <a:pt x="3" y="5"/>
                      <a:pt x="4" y="4"/>
                      <a:pt x="5" y="5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4"/>
                      <a:pt x="5" y="3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6"/>
                      <a:pt x="6" y="4"/>
                      <a:pt x="6" y="4"/>
                    </a:cubicBezTo>
                    <a:cubicBezTo>
                      <a:pt x="6" y="4"/>
                      <a:pt x="6" y="2"/>
                      <a:pt x="6" y="2"/>
                    </a:cubicBezTo>
                    <a:cubicBezTo>
                      <a:pt x="6" y="4"/>
                      <a:pt x="6" y="2"/>
                      <a:pt x="6" y="5"/>
                    </a:cubicBezTo>
                    <a:cubicBezTo>
                      <a:pt x="7" y="5"/>
                      <a:pt x="7" y="3"/>
                      <a:pt x="7" y="3"/>
                    </a:cubicBezTo>
                    <a:cubicBezTo>
                      <a:pt x="7" y="2"/>
                      <a:pt x="7" y="2"/>
                      <a:pt x="7" y="1"/>
                    </a:cubicBezTo>
                    <a:cubicBezTo>
                      <a:pt x="7" y="0"/>
                      <a:pt x="7" y="2"/>
                      <a:pt x="7" y="0"/>
                    </a:cubicBezTo>
                    <a:cubicBezTo>
                      <a:pt x="6" y="0"/>
                      <a:pt x="5" y="2"/>
                      <a:pt x="5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4" y="3"/>
                      <a:pt x="4" y="1"/>
                    </a:cubicBezTo>
                    <a:cubicBezTo>
                      <a:pt x="4" y="2"/>
                      <a:pt x="3" y="0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2"/>
                      <a:pt x="3" y="2"/>
                    </a:cubicBezTo>
                    <a:cubicBezTo>
                      <a:pt x="3" y="3"/>
                      <a:pt x="3" y="3"/>
                      <a:pt x="2" y="4"/>
                    </a:cubicBezTo>
                    <a:cubicBezTo>
                      <a:pt x="2" y="3"/>
                      <a:pt x="2" y="2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3"/>
                      <a:pt x="2" y="3"/>
                    </a:cubicBezTo>
                    <a:cubicBezTo>
                      <a:pt x="2" y="3"/>
                      <a:pt x="2" y="2"/>
                      <a:pt x="2" y="1"/>
                    </a:cubicBezTo>
                    <a:cubicBezTo>
                      <a:pt x="1" y="0"/>
                      <a:pt x="1" y="3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2"/>
                      <a:pt x="0" y="3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2"/>
                      <a:pt x="0" y="2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40" name="Rectangle 537"/>
              <p:cNvSpPr>
                <a:spLocks noChangeArrowheads="1"/>
              </p:cNvSpPr>
              <p:nvPr/>
            </p:nvSpPr>
            <p:spPr bwMode="auto">
              <a:xfrm>
                <a:off x="1350" y="3191"/>
                <a:ext cx="1" cy="2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41" name="Freeform 538"/>
              <p:cNvSpPr/>
              <p:nvPr/>
            </p:nvSpPr>
            <p:spPr bwMode="auto">
              <a:xfrm>
                <a:off x="1348" y="319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42" name="Rectangle 539"/>
              <p:cNvSpPr>
                <a:spLocks noChangeArrowheads="1"/>
              </p:cNvSpPr>
              <p:nvPr/>
            </p:nvSpPr>
            <p:spPr bwMode="auto">
              <a:xfrm>
                <a:off x="1350" y="3207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43" name="Freeform 540"/>
              <p:cNvSpPr/>
              <p:nvPr/>
            </p:nvSpPr>
            <p:spPr bwMode="auto">
              <a:xfrm>
                <a:off x="1353" y="3191"/>
                <a:ext cx="0" cy="5"/>
              </a:xfrm>
              <a:custGeom>
                <a:avLst/>
                <a:gdLst>
                  <a:gd name="T0" fmla="*/ 0 h 5"/>
                  <a:gd name="T1" fmla="*/ 5 h 5"/>
                  <a:gd name="T2" fmla="*/ 0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5">
                    <a:moveTo>
                      <a:pt x="0" y="0"/>
                    </a:moveTo>
                    <a:lnTo>
                      <a:pt x="0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44" name="Freeform 541"/>
              <p:cNvSpPr/>
              <p:nvPr/>
            </p:nvSpPr>
            <p:spPr bwMode="auto">
              <a:xfrm>
                <a:off x="1356" y="3193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45" name="Rectangle 542"/>
              <p:cNvSpPr>
                <a:spLocks noChangeArrowheads="1"/>
              </p:cNvSpPr>
              <p:nvPr/>
            </p:nvSpPr>
            <p:spPr bwMode="auto">
              <a:xfrm>
                <a:off x="1348" y="3191"/>
                <a:ext cx="1" cy="2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46" name="Freeform 543"/>
              <p:cNvSpPr/>
              <p:nvPr/>
            </p:nvSpPr>
            <p:spPr bwMode="auto">
              <a:xfrm>
                <a:off x="1334" y="3191"/>
                <a:ext cx="14" cy="22"/>
              </a:xfrm>
              <a:custGeom>
                <a:avLst/>
                <a:gdLst>
                  <a:gd name="T0" fmla="*/ 1 w 5"/>
                  <a:gd name="T1" fmla="*/ 7 h 8"/>
                  <a:gd name="T2" fmla="*/ 1 w 5"/>
                  <a:gd name="T3" fmla="*/ 7 h 8"/>
                  <a:gd name="T4" fmla="*/ 2 w 5"/>
                  <a:gd name="T5" fmla="*/ 4 h 8"/>
                  <a:gd name="T6" fmla="*/ 2 w 5"/>
                  <a:gd name="T7" fmla="*/ 7 h 8"/>
                  <a:gd name="T8" fmla="*/ 3 w 5"/>
                  <a:gd name="T9" fmla="*/ 5 h 8"/>
                  <a:gd name="T10" fmla="*/ 3 w 5"/>
                  <a:gd name="T11" fmla="*/ 6 h 8"/>
                  <a:gd name="T12" fmla="*/ 4 w 5"/>
                  <a:gd name="T13" fmla="*/ 3 h 8"/>
                  <a:gd name="T14" fmla="*/ 4 w 5"/>
                  <a:gd name="T15" fmla="*/ 7 h 8"/>
                  <a:gd name="T16" fmla="*/ 4 w 5"/>
                  <a:gd name="T17" fmla="*/ 7 h 8"/>
                  <a:gd name="T18" fmla="*/ 4 w 5"/>
                  <a:gd name="T19" fmla="*/ 6 h 8"/>
                  <a:gd name="T20" fmla="*/ 4 w 5"/>
                  <a:gd name="T21" fmla="*/ 4 h 8"/>
                  <a:gd name="T22" fmla="*/ 5 w 5"/>
                  <a:gd name="T23" fmla="*/ 2 h 8"/>
                  <a:gd name="T24" fmla="*/ 4 w 5"/>
                  <a:gd name="T25" fmla="*/ 3 h 8"/>
                  <a:gd name="T26" fmla="*/ 4 w 5"/>
                  <a:gd name="T27" fmla="*/ 2 h 8"/>
                  <a:gd name="T28" fmla="*/ 4 w 5"/>
                  <a:gd name="T29" fmla="*/ 3 h 8"/>
                  <a:gd name="T30" fmla="*/ 4 w 5"/>
                  <a:gd name="T31" fmla="*/ 2 h 8"/>
                  <a:gd name="T32" fmla="*/ 3 w 5"/>
                  <a:gd name="T33" fmla="*/ 3 h 8"/>
                  <a:gd name="T34" fmla="*/ 3 w 5"/>
                  <a:gd name="T35" fmla="*/ 2 h 8"/>
                  <a:gd name="T36" fmla="*/ 3 w 5"/>
                  <a:gd name="T37" fmla="*/ 4 h 8"/>
                  <a:gd name="T38" fmla="*/ 3 w 5"/>
                  <a:gd name="T39" fmla="*/ 2 h 8"/>
                  <a:gd name="T40" fmla="*/ 3 w 5"/>
                  <a:gd name="T41" fmla="*/ 3 h 8"/>
                  <a:gd name="T42" fmla="*/ 2 w 5"/>
                  <a:gd name="T43" fmla="*/ 2 h 8"/>
                  <a:gd name="T44" fmla="*/ 2 w 5"/>
                  <a:gd name="T45" fmla="*/ 3 h 8"/>
                  <a:gd name="T46" fmla="*/ 3 w 5"/>
                  <a:gd name="T47" fmla="*/ 2 h 8"/>
                  <a:gd name="T48" fmla="*/ 2 w 5"/>
                  <a:gd name="T49" fmla="*/ 5 h 8"/>
                  <a:gd name="T50" fmla="*/ 2 w 5"/>
                  <a:gd name="T51" fmla="*/ 2 h 8"/>
                  <a:gd name="T52" fmla="*/ 1 w 5"/>
                  <a:gd name="T53" fmla="*/ 3 h 8"/>
                  <a:gd name="T54" fmla="*/ 1 w 5"/>
                  <a:gd name="T55" fmla="*/ 2 h 8"/>
                  <a:gd name="T56" fmla="*/ 1 w 5"/>
                  <a:gd name="T57" fmla="*/ 3 h 8"/>
                  <a:gd name="T58" fmla="*/ 1 w 5"/>
                  <a:gd name="T59" fmla="*/ 4 h 8"/>
                  <a:gd name="T60" fmla="*/ 1 w 5"/>
                  <a:gd name="T61" fmla="*/ 5 h 8"/>
                  <a:gd name="T62" fmla="*/ 1 w 5"/>
                  <a:gd name="T63" fmla="*/ 4 h 8"/>
                  <a:gd name="T64" fmla="*/ 0 w 5"/>
                  <a:gd name="T65" fmla="*/ 6 h 8"/>
                  <a:gd name="T66" fmla="*/ 1 w 5"/>
                  <a:gd name="T67" fmla="*/ 5 h 8"/>
                  <a:gd name="T68" fmla="*/ 1 w 5"/>
                  <a:gd name="T69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" h="8">
                    <a:moveTo>
                      <a:pt x="1" y="7"/>
                    </a:moveTo>
                    <a:cubicBezTo>
                      <a:pt x="1" y="8"/>
                      <a:pt x="1" y="7"/>
                      <a:pt x="1" y="7"/>
                    </a:cubicBezTo>
                    <a:cubicBezTo>
                      <a:pt x="2" y="7"/>
                      <a:pt x="2" y="4"/>
                      <a:pt x="2" y="4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3" y="8"/>
                      <a:pt x="3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2"/>
                      <a:pt x="4" y="3"/>
                    </a:cubicBezTo>
                    <a:cubicBezTo>
                      <a:pt x="3" y="5"/>
                      <a:pt x="4" y="5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6"/>
                      <a:pt x="4" y="6"/>
                    </a:cubicBezTo>
                    <a:cubicBezTo>
                      <a:pt x="4" y="5"/>
                      <a:pt x="4" y="4"/>
                      <a:pt x="4" y="4"/>
                    </a:cubicBezTo>
                    <a:cubicBezTo>
                      <a:pt x="4" y="3"/>
                      <a:pt x="4" y="3"/>
                      <a:pt x="5" y="2"/>
                    </a:cubicBezTo>
                    <a:cubicBezTo>
                      <a:pt x="4" y="3"/>
                      <a:pt x="4" y="2"/>
                      <a:pt x="4" y="3"/>
                    </a:cubicBezTo>
                    <a:cubicBezTo>
                      <a:pt x="4" y="2"/>
                      <a:pt x="4" y="3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2"/>
                      <a:pt x="4" y="2"/>
                    </a:cubicBezTo>
                    <a:cubicBezTo>
                      <a:pt x="4" y="2"/>
                      <a:pt x="4" y="3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2"/>
                      <a:pt x="3" y="4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0"/>
                      <a:pt x="2" y="2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3"/>
                      <a:pt x="2" y="2"/>
                      <a:pt x="3" y="2"/>
                    </a:cubicBezTo>
                    <a:cubicBezTo>
                      <a:pt x="3" y="3"/>
                      <a:pt x="2" y="4"/>
                      <a:pt x="2" y="5"/>
                    </a:cubicBezTo>
                    <a:cubicBezTo>
                      <a:pt x="2" y="4"/>
                      <a:pt x="2" y="5"/>
                      <a:pt x="2" y="2"/>
                    </a:cubicBezTo>
                    <a:cubicBezTo>
                      <a:pt x="2" y="2"/>
                      <a:pt x="2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4"/>
                      <a:pt x="1" y="1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0" y="6"/>
                      <a:pt x="0" y="6"/>
                    </a:cubicBezTo>
                    <a:cubicBezTo>
                      <a:pt x="1" y="6"/>
                      <a:pt x="1" y="5"/>
                      <a:pt x="1" y="5"/>
                    </a:cubicBezTo>
                    <a:cubicBezTo>
                      <a:pt x="1" y="6"/>
                      <a:pt x="1" y="7"/>
                      <a:pt x="1" y="7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47" name="Freeform 544"/>
              <p:cNvSpPr/>
              <p:nvPr/>
            </p:nvSpPr>
            <p:spPr bwMode="auto">
              <a:xfrm>
                <a:off x="1342" y="3196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48" name="Freeform 545"/>
              <p:cNvSpPr/>
              <p:nvPr/>
            </p:nvSpPr>
            <p:spPr bwMode="auto">
              <a:xfrm>
                <a:off x="1326" y="3188"/>
                <a:ext cx="11" cy="27"/>
              </a:xfrm>
              <a:custGeom>
                <a:avLst/>
                <a:gdLst>
                  <a:gd name="T0" fmla="*/ 3 w 4"/>
                  <a:gd name="T1" fmla="*/ 5 h 10"/>
                  <a:gd name="T2" fmla="*/ 3 w 4"/>
                  <a:gd name="T3" fmla="*/ 3 h 10"/>
                  <a:gd name="T4" fmla="*/ 2 w 4"/>
                  <a:gd name="T5" fmla="*/ 7 h 10"/>
                  <a:gd name="T6" fmla="*/ 2 w 4"/>
                  <a:gd name="T7" fmla="*/ 7 h 10"/>
                  <a:gd name="T8" fmla="*/ 2 w 4"/>
                  <a:gd name="T9" fmla="*/ 4 h 10"/>
                  <a:gd name="T10" fmla="*/ 2 w 4"/>
                  <a:gd name="T11" fmla="*/ 4 h 10"/>
                  <a:gd name="T12" fmla="*/ 2 w 4"/>
                  <a:gd name="T13" fmla="*/ 6 h 10"/>
                  <a:gd name="T14" fmla="*/ 1 w 4"/>
                  <a:gd name="T15" fmla="*/ 7 h 10"/>
                  <a:gd name="T16" fmla="*/ 2 w 4"/>
                  <a:gd name="T17" fmla="*/ 6 h 10"/>
                  <a:gd name="T18" fmla="*/ 1 w 4"/>
                  <a:gd name="T19" fmla="*/ 4 h 10"/>
                  <a:gd name="T20" fmla="*/ 0 w 4"/>
                  <a:gd name="T21" fmla="*/ 9 h 10"/>
                  <a:gd name="T22" fmla="*/ 1 w 4"/>
                  <a:gd name="T23" fmla="*/ 9 h 10"/>
                  <a:gd name="T24" fmla="*/ 1 w 4"/>
                  <a:gd name="T25" fmla="*/ 7 h 10"/>
                  <a:gd name="T26" fmla="*/ 1 w 4"/>
                  <a:gd name="T27" fmla="*/ 7 h 10"/>
                  <a:gd name="T28" fmla="*/ 1 w 4"/>
                  <a:gd name="T29" fmla="*/ 8 h 10"/>
                  <a:gd name="T30" fmla="*/ 3 w 4"/>
                  <a:gd name="T31" fmla="*/ 8 h 10"/>
                  <a:gd name="T32" fmla="*/ 3 w 4"/>
                  <a:gd name="T33" fmla="*/ 8 h 10"/>
                  <a:gd name="T34" fmla="*/ 3 w 4"/>
                  <a:gd name="T35" fmla="*/ 7 h 10"/>
                  <a:gd name="T36" fmla="*/ 3 w 4"/>
                  <a:gd name="T37" fmla="*/ 5 h 10"/>
                  <a:gd name="T38" fmla="*/ 3 w 4"/>
                  <a:gd name="T39" fmla="*/ 5 h 10"/>
                  <a:gd name="T40" fmla="*/ 3 w 4"/>
                  <a:gd name="T41" fmla="*/ 3 h 10"/>
                  <a:gd name="T42" fmla="*/ 4 w 4"/>
                  <a:gd name="T43" fmla="*/ 2 h 10"/>
                  <a:gd name="T44" fmla="*/ 3 w 4"/>
                  <a:gd name="T45" fmla="*/ 2 h 10"/>
                  <a:gd name="T46" fmla="*/ 3 w 4"/>
                  <a:gd name="T47" fmla="*/ 5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" h="10">
                    <a:moveTo>
                      <a:pt x="3" y="5"/>
                    </a:moveTo>
                    <a:cubicBezTo>
                      <a:pt x="2" y="5"/>
                      <a:pt x="3" y="4"/>
                      <a:pt x="3" y="3"/>
                    </a:cubicBezTo>
                    <a:cubicBezTo>
                      <a:pt x="2" y="4"/>
                      <a:pt x="3" y="5"/>
                      <a:pt x="2" y="7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6"/>
                      <a:pt x="2" y="5"/>
                      <a:pt x="2" y="4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7"/>
                    </a:cubicBezTo>
                    <a:cubicBezTo>
                      <a:pt x="1" y="6"/>
                      <a:pt x="1" y="6"/>
                      <a:pt x="2" y="6"/>
                    </a:cubicBezTo>
                    <a:cubicBezTo>
                      <a:pt x="2" y="5"/>
                      <a:pt x="1" y="5"/>
                      <a:pt x="1" y="4"/>
                    </a:cubicBezTo>
                    <a:cubicBezTo>
                      <a:pt x="1" y="6"/>
                      <a:pt x="0" y="6"/>
                      <a:pt x="0" y="9"/>
                    </a:cubicBezTo>
                    <a:cubicBezTo>
                      <a:pt x="0" y="10"/>
                      <a:pt x="0" y="9"/>
                      <a:pt x="1" y="9"/>
                    </a:cubicBezTo>
                    <a:cubicBezTo>
                      <a:pt x="0" y="8"/>
                      <a:pt x="1" y="7"/>
                      <a:pt x="1" y="7"/>
                    </a:cubicBezTo>
                    <a:cubicBezTo>
                      <a:pt x="1" y="7"/>
                      <a:pt x="1" y="6"/>
                      <a:pt x="1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9"/>
                      <a:pt x="2" y="9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4"/>
                      <a:pt x="3" y="3"/>
                    </a:cubicBezTo>
                    <a:cubicBezTo>
                      <a:pt x="3" y="3"/>
                      <a:pt x="3" y="4"/>
                      <a:pt x="4" y="2"/>
                    </a:cubicBezTo>
                    <a:cubicBezTo>
                      <a:pt x="3" y="0"/>
                      <a:pt x="3" y="4"/>
                      <a:pt x="3" y="2"/>
                    </a:cubicBezTo>
                    <a:lnTo>
                      <a:pt x="3" y="5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49" name="Freeform 546"/>
              <p:cNvSpPr/>
              <p:nvPr/>
            </p:nvSpPr>
            <p:spPr bwMode="auto">
              <a:xfrm>
                <a:off x="1334" y="3199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50" name="Freeform 547"/>
              <p:cNvSpPr/>
              <p:nvPr/>
            </p:nvSpPr>
            <p:spPr bwMode="auto">
              <a:xfrm>
                <a:off x="1334" y="3207"/>
                <a:ext cx="0" cy="6"/>
              </a:xfrm>
              <a:custGeom>
                <a:avLst/>
                <a:gdLst>
                  <a:gd name="T0" fmla="*/ 2 h 2"/>
                  <a:gd name="T1" fmla="*/ 1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51" name="Freeform 548"/>
              <p:cNvSpPr/>
              <p:nvPr/>
            </p:nvSpPr>
            <p:spPr bwMode="auto">
              <a:xfrm>
                <a:off x="1328" y="3199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52" name="Freeform 549"/>
              <p:cNvSpPr/>
              <p:nvPr/>
            </p:nvSpPr>
            <p:spPr bwMode="auto">
              <a:xfrm>
                <a:off x="1323" y="3202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4 h 4"/>
                  <a:gd name="T4" fmla="*/ 1 w 1"/>
                  <a:gd name="T5" fmla="*/ 0 h 4"/>
                  <a:gd name="T6" fmla="*/ 1 w 1"/>
                  <a:gd name="T7" fmla="*/ 3 h 4"/>
                  <a:gd name="T8" fmla="*/ 0 w 1"/>
                  <a:gd name="T9" fmla="*/ 3 h 4"/>
                  <a:gd name="T10" fmla="*/ 0 w 1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4"/>
                      <a:pt x="1" y="3"/>
                      <a:pt x="1" y="4"/>
                    </a:cubicBezTo>
                    <a:cubicBezTo>
                      <a:pt x="1" y="3"/>
                      <a:pt x="1" y="2"/>
                      <a:pt x="1" y="0"/>
                    </a:cubicBezTo>
                    <a:cubicBezTo>
                      <a:pt x="1" y="0"/>
                      <a:pt x="1" y="3"/>
                      <a:pt x="1" y="3"/>
                    </a:cubicBezTo>
                    <a:cubicBezTo>
                      <a:pt x="1" y="2"/>
                      <a:pt x="1" y="3"/>
                      <a:pt x="0" y="3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53" name="Freeform 550"/>
              <p:cNvSpPr/>
              <p:nvPr/>
            </p:nvSpPr>
            <p:spPr bwMode="auto">
              <a:xfrm>
                <a:off x="1312" y="3193"/>
                <a:ext cx="14" cy="30"/>
              </a:xfrm>
              <a:custGeom>
                <a:avLst/>
                <a:gdLst>
                  <a:gd name="T0" fmla="*/ 4 w 5"/>
                  <a:gd name="T1" fmla="*/ 3 h 11"/>
                  <a:gd name="T2" fmla="*/ 3 w 5"/>
                  <a:gd name="T3" fmla="*/ 3 h 11"/>
                  <a:gd name="T4" fmla="*/ 3 w 5"/>
                  <a:gd name="T5" fmla="*/ 2 h 11"/>
                  <a:gd name="T6" fmla="*/ 3 w 5"/>
                  <a:gd name="T7" fmla="*/ 1 h 11"/>
                  <a:gd name="T8" fmla="*/ 3 w 5"/>
                  <a:gd name="T9" fmla="*/ 2 h 11"/>
                  <a:gd name="T10" fmla="*/ 2 w 5"/>
                  <a:gd name="T11" fmla="*/ 3 h 11"/>
                  <a:gd name="T12" fmla="*/ 2 w 5"/>
                  <a:gd name="T13" fmla="*/ 4 h 11"/>
                  <a:gd name="T14" fmla="*/ 2 w 5"/>
                  <a:gd name="T15" fmla="*/ 2 h 11"/>
                  <a:gd name="T16" fmla="*/ 2 w 5"/>
                  <a:gd name="T17" fmla="*/ 5 h 11"/>
                  <a:gd name="T18" fmla="*/ 1 w 5"/>
                  <a:gd name="T19" fmla="*/ 4 h 11"/>
                  <a:gd name="T20" fmla="*/ 1 w 5"/>
                  <a:gd name="T21" fmla="*/ 4 h 11"/>
                  <a:gd name="T22" fmla="*/ 1 w 5"/>
                  <a:gd name="T23" fmla="*/ 6 h 11"/>
                  <a:gd name="T24" fmla="*/ 1 w 5"/>
                  <a:gd name="T25" fmla="*/ 7 h 11"/>
                  <a:gd name="T26" fmla="*/ 2 w 5"/>
                  <a:gd name="T27" fmla="*/ 7 h 11"/>
                  <a:gd name="T28" fmla="*/ 2 w 5"/>
                  <a:gd name="T29" fmla="*/ 8 h 11"/>
                  <a:gd name="T30" fmla="*/ 3 w 5"/>
                  <a:gd name="T31" fmla="*/ 7 h 11"/>
                  <a:gd name="T32" fmla="*/ 3 w 5"/>
                  <a:gd name="T33" fmla="*/ 8 h 11"/>
                  <a:gd name="T34" fmla="*/ 3 w 5"/>
                  <a:gd name="T35" fmla="*/ 4 h 11"/>
                  <a:gd name="T36" fmla="*/ 3 w 5"/>
                  <a:gd name="T37" fmla="*/ 5 h 11"/>
                  <a:gd name="T38" fmla="*/ 3 w 5"/>
                  <a:gd name="T39" fmla="*/ 7 h 11"/>
                  <a:gd name="T40" fmla="*/ 4 w 5"/>
                  <a:gd name="T41" fmla="*/ 6 h 11"/>
                  <a:gd name="T42" fmla="*/ 4 w 5"/>
                  <a:gd name="T43" fmla="*/ 8 h 11"/>
                  <a:gd name="T44" fmla="*/ 4 w 5"/>
                  <a:gd name="T45" fmla="*/ 5 h 11"/>
                  <a:gd name="T46" fmla="*/ 5 w 5"/>
                  <a:gd name="T47" fmla="*/ 5 h 11"/>
                  <a:gd name="T48" fmla="*/ 4 w 5"/>
                  <a:gd name="T49" fmla="*/ 2 h 11"/>
                  <a:gd name="T50" fmla="*/ 2 w 5"/>
                  <a:gd name="T51" fmla="*/ 3 h 11"/>
                  <a:gd name="T52" fmla="*/ 2 w 5"/>
                  <a:gd name="T53" fmla="*/ 5 h 11"/>
                  <a:gd name="T54" fmla="*/ 2 w 5"/>
                  <a:gd name="T55" fmla="*/ 3 h 11"/>
                  <a:gd name="T56" fmla="*/ 2 w 5"/>
                  <a:gd name="T57" fmla="*/ 5 h 11"/>
                  <a:gd name="T58" fmla="*/ 2 w 5"/>
                  <a:gd name="T59" fmla="*/ 3 h 11"/>
                  <a:gd name="T60" fmla="*/ 2 w 5"/>
                  <a:gd name="T61" fmla="*/ 5 h 11"/>
                  <a:gd name="T62" fmla="*/ 1 w 5"/>
                  <a:gd name="T63" fmla="*/ 2 h 11"/>
                  <a:gd name="T64" fmla="*/ 3 w 5"/>
                  <a:gd name="T65" fmla="*/ 6 h 11"/>
                  <a:gd name="T66" fmla="*/ 3 w 5"/>
                  <a:gd name="T67" fmla="*/ 5 h 11"/>
                  <a:gd name="T68" fmla="*/ 4 w 5"/>
                  <a:gd name="T69" fmla="*/ 4 h 11"/>
                  <a:gd name="T70" fmla="*/ 4 w 5"/>
                  <a:gd name="T71" fmla="*/ 3 h 11"/>
                  <a:gd name="T72" fmla="*/ 4 w 5"/>
                  <a:gd name="T73" fmla="*/ 6 h 11"/>
                  <a:gd name="T74" fmla="*/ 4 w 5"/>
                  <a:gd name="T75" fmla="*/ 6 h 11"/>
                  <a:gd name="T76" fmla="*/ 4 w 5"/>
                  <a:gd name="T77" fmla="*/ 5 h 11"/>
                  <a:gd name="T78" fmla="*/ 4 w 5"/>
                  <a:gd name="T79" fmla="*/ 6 h 11"/>
                  <a:gd name="T80" fmla="*/ 5 w 5"/>
                  <a:gd name="T81" fmla="*/ 2 h 11"/>
                  <a:gd name="T82" fmla="*/ 4 w 5"/>
                  <a:gd name="T83" fmla="*/ 1 h 11"/>
                  <a:gd name="T84" fmla="*/ 4 w 5"/>
                  <a:gd name="T85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5" h="11">
                    <a:moveTo>
                      <a:pt x="4" y="3"/>
                    </a:moveTo>
                    <a:cubicBezTo>
                      <a:pt x="4" y="3"/>
                      <a:pt x="3" y="4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1"/>
                      <a:pt x="3" y="3"/>
                      <a:pt x="3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3"/>
                      <a:pt x="2" y="3"/>
                      <a:pt x="2" y="2"/>
                    </a:cubicBezTo>
                    <a:cubicBezTo>
                      <a:pt x="2" y="2"/>
                      <a:pt x="2" y="4"/>
                      <a:pt x="2" y="5"/>
                    </a:cubicBezTo>
                    <a:cubicBezTo>
                      <a:pt x="2" y="3"/>
                      <a:pt x="1" y="5"/>
                      <a:pt x="1" y="4"/>
                    </a:cubicBezTo>
                    <a:cubicBezTo>
                      <a:pt x="1" y="4"/>
                      <a:pt x="1" y="3"/>
                      <a:pt x="1" y="4"/>
                    </a:cubicBezTo>
                    <a:cubicBezTo>
                      <a:pt x="2" y="3"/>
                      <a:pt x="1" y="2"/>
                      <a:pt x="1" y="6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2" y="6"/>
                      <a:pt x="2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7"/>
                      <a:pt x="3" y="7"/>
                      <a:pt x="3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6"/>
                      <a:pt x="3" y="7"/>
                      <a:pt x="3" y="4"/>
                    </a:cubicBezTo>
                    <a:cubicBezTo>
                      <a:pt x="3" y="8"/>
                      <a:pt x="3" y="3"/>
                      <a:pt x="3" y="5"/>
                    </a:cubicBezTo>
                    <a:cubicBezTo>
                      <a:pt x="4" y="6"/>
                      <a:pt x="3" y="5"/>
                      <a:pt x="3" y="7"/>
                    </a:cubicBezTo>
                    <a:cubicBezTo>
                      <a:pt x="3" y="5"/>
                      <a:pt x="4" y="6"/>
                      <a:pt x="4" y="6"/>
                    </a:cubicBezTo>
                    <a:cubicBezTo>
                      <a:pt x="4" y="7"/>
                      <a:pt x="4" y="6"/>
                      <a:pt x="4" y="8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4" y="5"/>
                      <a:pt x="5" y="5"/>
                    </a:cubicBezTo>
                    <a:cubicBezTo>
                      <a:pt x="4" y="5"/>
                      <a:pt x="4" y="3"/>
                      <a:pt x="4" y="2"/>
                    </a:cubicBezTo>
                    <a:cubicBezTo>
                      <a:pt x="4" y="3"/>
                      <a:pt x="3" y="4"/>
                      <a:pt x="2" y="3"/>
                    </a:cubicBezTo>
                    <a:cubicBezTo>
                      <a:pt x="3" y="5"/>
                      <a:pt x="2" y="3"/>
                      <a:pt x="2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2" y="4"/>
                      <a:pt x="2" y="5"/>
                    </a:cubicBezTo>
                    <a:cubicBezTo>
                      <a:pt x="2" y="5"/>
                      <a:pt x="2" y="4"/>
                      <a:pt x="2" y="3"/>
                    </a:cubicBezTo>
                    <a:cubicBezTo>
                      <a:pt x="1" y="3"/>
                      <a:pt x="2" y="4"/>
                      <a:pt x="2" y="5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1"/>
                      <a:pt x="3" y="3"/>
                      <a:pt x="3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4" y="1"/>
                      <a:pt x="4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4"/>
                      <a:pt x="5" y="5"/>
                      <a:pt x="4" y="6"/>
                    </a:cubicBezTo>
                    <a:cubicBezTo>
                      <a:pt x="5" y="4"/>
                      <a:pt x="4" y="3"/>
                      <a:pt x="5" y="2"/>
                    </a:cubicBezTo>
                    <a:cubicBezTo>
                      <a:pt x="4" y="5"/>
                      <a:pt x="4" y="0"/>
                      <a:pt x="4" y="1"/>
                    </a:cubicBezTo>
                    <a:cubicBezTo>
                      <a:pt x="3" y="1"/>
                      <a:pt x="4" y="2"/>
                      <a:pt x="4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54" name="Freeform 551"/>
              <p:cNvSpPr/>
              <p:nvPr/>
            </p:nvSpPr>
            <p:spPr bwMode="auto">
              <a:xfrm>
                <a:off x="1323" y="3210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55" name="Freeform 552"/>
              <p:cNvSpPr/>
              <p:nvPr/>
            </p:nvSpPr>
            <p:spPr bwMode="auto">
              <a:xfrm>
                <a:off x="1326" y="32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56" name="Rectangle 553"/>
              <p:cNvSpPr>
                <a:spLocks noChangeArrowheads="1"/>
              </p:cNvSpPr>
              <p:nvPr/>
            </p:nvSpPr>
            <p:spPr bwMode="auto">
              <a:xfrm>
                <a:off x="1323" y="3210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57" name="Freeform 554"/>
              <p:cNvSpPr/>
              <p:nvPr/>
            </p:nvSpPr>
            <p:spPr bwMode="auto">
              <a:xfrm>
                <a:off x="1326" y="3199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58" name="Freeform 555"/>
              <p:cNvSpPr/>
              <p:nvPr/>
            </p:nvSpPr>
            <p:spPr bwMode="auto">
              <a:xfrm>
                <a:off x="1328" y="3210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59" name="Freeform 556"/>
              <p:cNvSpPr/>
              <p:nvPr/>
            </p:nvSpPr>
            <p:spPr bwMode="auto">
              <a:xfrm>
                <a:off x="1337" y="321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60" name="Freeform 557"/>
              <p:cNvSpPr/>
              <p:nvPr/>
            </p:nvSpPr>
            <p:spPr bwMode="auto">
              <a:xfrm>
                <a:off x="1326" y="3185"/>
                <a:ext cx="27" cy="33"/>
              </a:xfrm>
              <a:custGeom>
                <a:avLst/>
                <a:gdLst>
                  <a:gd name="T0" fmla="*/ 7 w 10"/>
                  <a:gd name="T1" fmla="*/ 6 h 12"/>
                  <a:gd name="T2" fmla="*/ 7 w 10"/>
                  <a:gd name="T3" fmla="*/ 9 h 12"/>
                  <a:gd name="T4" fmla="*/ 7 w 10"/>
                  <a:gd name="T5" fmla="*/ 10 h 12"/>
                  <a:gd name="T6" fmla="*/ 8 w 10"/>
                  <a:gd name="T7" fmla="*/ 8 h 12"/>
                  <a:gd name="T8" fmla="*/ 10 w 10"/>
                  <a:gd name="T9" fmla="*/ 8 h 12"/>
                  <a:gd name="T10" fmla="*/ 9 w 10"/>
                  <a:gd name="T11" fmla="*/ 3 h 12"/>
                  <a:gd name="T12" fmla="*/ 7 w 10"/>
                  <a:gd name="T13" fmla="*/ 5 h 12"/>
                  <a:gd name="T14" fmla="*/ 7 w 10"/>
                  <a:gd name="T15" fmla="*/ 5 h 12"/>
                  <a:gd name="T16" fmla="*/ 6 w 10"/>
                  <a:gd name="T17" fmla="*/ 4 h 12"/>
                  <a:gd name="T18" fmla="*/ 6 w 10"/>
                  <a:gd name="T19" fmla="*/ 8 h 12"/>
                  <a:gd name="T20" fmla="*/ 6 w 10"/>
                  <a:gd name="T21" fmla="*/ 8 h 12"/>
                  <a:gd name="T22" fmla="*/ 5 w 10"/>
                  <a:gd name="T23" fmla="*/ 6 h 12"/>
                  <a:gd name="T24" fmla="*/ 4 w 10"/>
                  <a:gd name="T25" fmla="*/ 6 h 12"/>
                  <a:gd name="T26" fmla="*/ 3 w 10"/>
                  <a:gd name="T27" fmla="*/ 6 h 12"/>
                  <a:gd name="T28" fmla="*/ 3 w 10"/>
                  <a:gd name="T29" fmla="*/ 7 h 12"/>
                  <a:gd name="T30" fmla="*/ 2 w 10"/>
                  <a:gd name="T31" fmla="*/ 8 h 12"/>
                  <a:gd name="T32" fmla="*/ 2 w 10"/>
                  <a:gd name="T33" fmla="*/ 7 h 12"/>
                  <a:gd name="T34" fmla="*/ 1 w 10"/>
                  <a:gd name="T35" fmla="*/ 7 h 12"/>
                  <a:gd name="T36" fmla="*/ 0 w 10"/>
                  <a:gd name="T37" fmla="*/ 7 h 12"/>
                  <a:gd name="T38" fmla="*/ 1 w 10"/>
                  <a:gd name="T39" fmla="*/ 7 h 12"/>
                  <a:gd name="T40" fmla="*/ 1 w 10"/>
                  <a:gd name="T41" fmla="*/ 6 h 12"/>
                  <a:gd name="T42" fmla="*/ 1 w 10"/>
                  <a:gd name="T43" fmla="*/ 10 h 12"/>
                  <a:gd name="T44" fmla="*/ 2 w 10"/>
                  <a:gd name="T45" fmla="*/ 10 h 12"/>
                  <a:gd name="T46" fmla="*/ 2 w 10"/>
                  <a:gd name="T47" fmla="*/ 10 h 12"/>
                  <a:gd name="T48" fmla="*/ 3 w 10"/>
                  <a:gd name="T49" fmla="*/ 10 h 12"/>
                  <a:gd name="T50" fmla="*/ 4 w 10"/>
                  <a:gd name="T51" fmla="*/ 10 h 12"/>
                  <a:gd name="T52" fmla="*/ 4 w 10"/>
                  <a:gd name="T53" fmla="*/ 9 h 12"/>
                  <a:gd name="T54" fmla="*/ 4 w 10"/>
                  <a:gd name="T55" fmla="*/ 10 h 12"/>
                  <a:gd name="T56" fmla="*/ 4 w 10"/>
                  <a:gd name="T57" fmla="*/ 10 h 12"/>
                  <a:gd name="T58" fmla="*/ 5 w 10"/>
                  <a:gd name="T59" fmla="*/ 9 h 12"/>
                  <a:gd name="T60" fmla="*/ 5 w 10"/>
                  <a:gd name="T61" fmla="*/ 8 h 12"/>
                  <a:gd name="T62" fmla="*/ 6 w 10"/>
                  <a:gd name="T63" fmla="*/ 10 h 12"/>
                  <a:gd name="T64" fmla="*/ 6 w 10"/>
                  <a:gd name="T65" fmla="*/ 10 h 12"/>
                  <a:gd name="T66" fmla="*/ 6 w 10"/>
                  <a:gd name="T67" fmla="*/ 8 h 12"/>
                  <a:gd name="T68" fmla="*/ 7 w 10"/>
                  <a:gd name="T69" fmla="*/ 8 h 12"/>
                  <a:gd name="T70" fmla="*/ 8 w 10"/>
                  <a:gd name="T71" fmla="*/ 7 h 12"/>
                  <a:gd name="T72" fmla="*/ 9 w 10"/>
                  <a:gd name="T73" fmla="*/ 7 h 12"/>
                  <a:gd name="T74" fmla="*/ 10 w 10"/>
                  <a:gd name="T75" fmla="*/ 4 h 12"/>
                  <a:gd name="T76" fmla="*/ 9 w 10"/>
                  <a:gd name="T77" fmla="*/ 6 h 12"/>
                  <a:gd name="T78" fmla="*/ 9 w 10"/>
                  <a:gd name="T79" fmla="*/ 7 h 12"/>
                  <a:gd name="T80" fmla="*/ 8 w 10"/>
                  <a:gd name="T81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" h="12">
                    <a:moveTo>
                      <a:pt x="8" y="4"/>
                    </a:moveTo>
                    <a:cubicBezTo>
                      <a:pt x="8" y="5"/>
                      <a:pt x="7" y="5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7"/>
                      <a:pt x="7" y="9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7"/>
                      <a:pt x="7" y="9"/>
                      <a:pt x="7" y="10"/>
                    </a:cubicBezTo>
                    <a:cubicBezTo>
                      <a:pt x="8" y="9"/>
                      <a:pt x="8" y="7"/>
                      <a:pt x="8" y="7"/>
                    </a:cubicBezTo>
                    <a:cubicBezTo>
                      <a:pt x="8" y="7"/>
                      <a:pt x="8" y="8"/>
                      <a:pt x="8" y="8"/>
                    </a:cubicBezTo>
                    <a:cubicBezTo>
                      <a:pt x="8" y="9"/>
                      <a:pt x="8" y="6"/>
                      <a:pt x="9" y="6"/>
                    </a:cubicBezTo>
                    <a:cubicBezTo>
                      <a:pt x="9" y="12"/>
                      <a:pt x="9" y="5"/>
                      <a:pt x="10" y="8"/>
                    </a:cubicBezTo>
                    <a:cubicBezTo>
                      <a:pt x="10" y="0"/>
                      <a:pt x="9" y="6"/>
                      <a:pt x="9" y="5"/>
                    </a:cubicBezTo>
                    <a:cubicBezTo>
                      <a:pt x="9" y="3"/>
                      <a:pt x="9" y="5"/>
                      <a:pt x="9" y="3"/>
                    </a:cubicBezTo>
                    <a:cubicBezTo>
                      <a:pt x="9" y="7"/>
                      <a:pt x="8" y="2"/>
                      <a:pt x="8" y="6"/>
                    </a:cubicBezTo>
                    <a:cubicBezTo>
                      <a:pt x="8" y="5"/>
                      <a:pt x="8" y="6"/>
                      <a:pt x="7" y="5"/>
                    </a:cubicBezTo>
                    <a:cubicBezTo>
                      <a:pt x="7" y="5"/>
                      <a:pt x="8" y="5"/>
                      <a:pt x="8" y="5"/>
                    </a:cubicBezTo>
                    <a:cubicBezTo>
                      <a:pt x="7" y="4"/>
                      <a:pt x="7" y="7"/>
                      <a:pt x="7" y="5"/>
                    </a:cubicBezTo>
                    <a:cubicBezTo>
                      <a:pt x="7" y="4"/>
                      <a:pt x="7" y="6"/>
                      <a:pt x="7" y="7"/>
                    </a:cubicBezTo>
                    <a:cubicBezTo>
                      <a:pt x="7" y="6"/>
                      <a:pt x="7" y="6"/>
                      <a:pt x="6" y="4"/>
                    </a:cubicBezTo>
                    <a:cubicBezTo>
                      <a:pt x="6" y="6"/>
                      <a:pt x="6" y="5"/>
                      <a:pt x="6" y="6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6" y="7"/>
                      <a:pt x="6" y="9"/>
                      <a:pt x="6" y="9"/>
                    </a:cubicBezTo>
                    <a:cubicBezTo>
                      <a:pt x="5" y="7"/>
                      <a:pt x="6" y="9"/>
                      <a:pt x="6" y="8"/>
                    </a:cubicBezTo>
                    <a:cubicBezTo>
                      <a:pt x="6" y="7"/>
                      <a:pt x="6" y="7"/>
                      <a:pt x="6" y="5"/>
                    </a:cubicBezTo>
                    <a:cubicBezTo>
                      <a:pt x="6" y="5"/>
                      <a:pt x="5" y="5"/>
                      <a:pt x="5" y="6"/>
                    </a:cubicBezTo>
                    <a:cubicBezTo>
                      <a:pt x="5" y="6"/>
                      <a:pt x="5" y="5"/>
                      <a:pt x="5" y="5"/>
                    </a:cubicBezTo>
                    <a:cubicBezTo>
                      <a:pt x="4" y="4"/>
                      <a:pt x="5" y="7"/>
                      <a:pt x="4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7"/>
                      <a:pt x="3" y="5"/>
                      <a:pt x="3" y="6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4"/>
                      <a:pt x="3" y="9"/>
                      <a:pt x="3" y="7"/>
                    </a:cubicBezTo>
                    <a:cubicBezTo>
                      <a:pt x="3" y="8"/>
                      <a:pt x="3" y="10"/>
                      <a:pt x="3" y="10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9"/>
                      <a:pt x="2" y="6"/>
                      <a:pt x="2" y="5"/>
                    </a:cubicBezTo>
                    <a:cubicBezTo>
                      <a:pt x="2" y="6"/>
                      <a:pt x="2" y="5"/>
                      <a:pt x="2" y="7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" y="5"/>
                      <a:pt x="2" y="8"/>
                      <a:pt x="1" y="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0" y="5"/>
                      <a:pt x="0" y="7"/>
                    </a:cubicBezTo>
                    <a:cubicBezTo>
                      <a:pt x="0" y="8"/>
                      <a:pt x="0" y="10"/>
                      <a:pt x="0" y="10"/>
                    </a:cubicBezTo>
                    <a:cubicBezTo>
                      <a:pt x="1" y="10"/>
                      <a:pt x="1" y="8"/>
                      <a:pt x="1" y="7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8"/>
                      <a:pt x="1" y="7"/>
                      <a:pt x="1" y="6"/>
                    </a:cubicBezTo>
                    <a:cubicBezTo>
                      <a:pt x="1" y="5"/>
                      <a:pt x="1" y="8"/>
                      <a:pt x="1" y="7"/>
                    </a:cubicBezTo>
                    <a:cubicBezTo>
                      <a:pt x="1" y="8"/>
                      <a:pt x="1" y="9"/>
                      <a:pt x="1" y="10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0"/>
                      <a:pt x="2" y="10"/>
                      <a:pt x="2" y="10"/>
                    </a:cubicBezTo>
                    <a:cubicBezTo>
                      <a:pt x="2" y="8"/>
                      <a:pt x="2" y="11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8"/>
                      <a:pt x="3" y="8"/>
                    </a:cubicBezTo>
                    <a:cubicBezTo>
                      <a:pt x="3" y="10"/>
                      <a:pt x="3" y="9"/>
                      <a:pt x="4" y="10"/>
                    </a:cubicBezTo>
                    <a:cubicBezTo>
                      <a:pt x="3" y="9"/>
                      <a:pt x="4" y="10"/>
                      <a:pt x="4" y="9"/>
                    </a:cubicBezTo>
                    <a:cubicBezTo>
                      <a:pt x="4" y="8"/>
                      <a:pt x="4" y="8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9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4" y="8"/>
                      <a:pt x="5" y="9"/>
                    </a:cubicBezTo>
                    <a:cubicBezTo>
                      <a:pt x="5" y="8"/>
                      <a:pt x="5" y="8"/>
                      <a:pt x="5" y="6"/>
                    </a:cubicBezTo>
                    <a:cubicBezTo>
                      <a:pt x="5" y="7"/>
                      <a:pt x="5" y="9"/>
                      <a:pt x="5" y="8"/>
                    </a:cubicBezTo>
                    <a:cubicBezTo>
                      <a:pt x="5" y="7"/>
                      <a:pt x="6" y="9"/>
                      <a:pt x="6" y="8"/>
                    </a:cubicBezTo>
                    <a:cubicBezTo>
                      <a:pt x="6" y="10"/>
                      <a:pt x="6" y="8"/>
                      <a:pt x="6" y="10"/>
                    </a:cubicBezTo>
                    <a:cubicBezTo>
                      <a:pt x="6" y="11"/>
                      <a:pt x="6" y="8"/>
                      <a:pt x="6" y="9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9"/>
                      <a:pt x="6" y="8"/>
                      <a:pt x="7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9"/>
                      <a:pt x="7" y="8"/>
                      <a:pt x="7" y="10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8" y="10"/>
                      <a:pt x="8" y="8"/>
                      <a:pt x="8" y="6"/>
                    </a:cubicBezTo>
                    <a:cubicBezTo>
                      <a:pt x="8" y="6"/>
                      <a:pt x="8" y="6"/>
                      <a:pt x="8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8"/>
                      <a:pt x="9" y="9"/>
                      <a:pt x="9" y="7"/>
                    </a:cubicBezTo>
                    <a:cubicBezTo>
                      <a:pt x="9" y="6"/>
                      <a:pt x="9" y="8"/>
                      <a:pt x="9" y="8"/>
                    </a:cubicBezTo>
                    <a:cubicBezTo>
                      <a:pt x="9" y="5"/>
                      <a:pt x="9" y="11"/>
                      <a:pt x="10" y="4"/>
                    </a:cubicBezTo>
                    <a:cubicBezTo>
                      <a:pt x="9" y="4"/>
                      <a:pt x="9" y="4"/>
                      <a:pt x="9" y="6"/>
                    </a:cubicBezTo>
                    <a:cubicBezTo>
                      <a:pt x="9" y="6"/>
                      <a:pt x="10" y="6"/>
                      <a:pt x="9" y="6"/>
                    </a:cubicBezTo>
                    <a:cubicBezTo>
                      <a:pt x="9" y="5"/>
                      <a:pt x="9" y="5"/>
                      <a:pt x="10" y="4"/>
                    </a:cubicBezTo>
                    <a:cubicBezTo>
                      <a:pt x="10" y="11"/>
                      <a:pt x="9" y="5"/>
                      <a:pt x="9" y="7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2"/>
                      <a:pt x="8" y="8"/>
                      <a:pt x="8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61" name="Freeform 558"/>
              <p:cNvSpPr/>
              <p:nvPr/>
            </p:nvSpPr>
            <p:spPr bwMode="auto">
              <a:xfrm>
                <a:off x="1348" y="3207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62" name="Freeform 559"/>
              <p:cNvSpPr/>
              <p:nvPr/>
            </p:nvSpPr>
            <p:spPr bwMode="auto">
              <a:xfrm>
                <a:off x="1348" y="3204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63" name="Freeform 560"/>
              <p:cNvSpPr/>
              <p:nvPr/>
            </p:nvSpPr>
            <p:spPr bwMode="auto">
              <a:xfrm>
                <a:off x="1345" y="3196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64" name="Rectangle 561"/>
              <p:cNvSpPr>
                <a:spLocks noChangeArrowheads="1"/>
              </p:cNvSpPr>
              <p:nvPr/>
            </p:nvSpPr>
            <p:spPr bwMode="auto">
              <a:xfrm>
                <a:off x="1345" y="3202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65" name="Freeform 562"/>
              <p:cNvSpPr/>
              <p:nvPr/>
            </p:nvSpPr>
            <p:spPr bwMode="auto">
              <a:xfrm>
                <a:off x="1326" y="3196"/>
                <a:ext cx="19" cy="22"/>
              </a:xfrm>
              <a:custGeom>
                <a:avLst/>
                <a:gdLst>
                  <a:gd name="T0" fmla="*/ 1 w 7"/>
                  <a:gd name="T1" fmla="*/ 3 h 8"/>
                  <a:gd name="T2" fmla="*/ 1 w 7"/>
                  <a:gd name="T3" fmla="*/ 5 h 8"/>
                  <a:gd name="T4" fmla="*/ 0 w 7"/>
                  <a:gd name="T5" fmla="*/ 4 h 8"/>
                  <a:gd name="T6" fmla="*/ 0 w 7"/>
                  <a:gd name="T7" fmla="*/ 6 h 8"/>
                  <a:gd name="T8" fmla="*/ 3 w 7"/>
                  <a:gd name="T9" fmla="*/ 5 h 8"/>
                  <a:gd name="T10" fmla="*/ 3 w 7"/>
                  <a:gd name="T11" fmla="*/ 6 h 8"/>
                  <a:gd name="T12" fmla="*/ 4 w 7"/>
                  <a:gd name="T13" fmla="*/ 4 h 8"/>
                  <a:gd name="T14" fmla="*/ 4 w 7"/>
                  <a:gd name="T15" fmla="*/ 6 h 8"/>
                  <a:gd name="T16" fmla="*/ 5 w 7"/>
                  <a:gd name="T17" fmla="*/ 6 h 8"/>
                  <a:gd name="T18" fmla="*/ 5 w 7"/>
                  <a:gd name="T19" fmla="*/ 5 h 8"/>
                  <a:gd name="T20" fmla="*/ 5 w 7"/>
                  <a:gd name="T21" fmla="*/ 5 h 8"/>
                  <a:gd name="T22" fmla="*/ 5 w 7"/>
                  <a:gd name="T23" fmla="*/ 5 h 8"/>
                  <a:gd name="T24" fmla="*/ 6 w 7"/>
                  <a:gd name="T25" fmla="*/ 5 h 8"/>
                  <a:gd name="T26" fmla="*/ 6 w 7"/>
                  <a:gd name="T27" fmla="*/ 5 h 8"/>
                  <a:gd name="T28" fmla="*/ 6 w 7"/>
                  <a:gd name="T29" fmla="*/ 4 h 8"/>
                  <a:gd name="T30" fmla="*/ 6 w 7"/>
                  <a:gd name="T31" fmla="*/ 5 h 8"/>
                  <a:gd name="T32" fmla="*/ 7 w 7"/>
                  <a:gd name="T33" fmla="*/ 4 h 8"/>
                  <a:gd name="T34" fmla="*/ 7 w 7"/>
                  <a:gd name="T35" fmla="*/ 2 h 8"/>
                  <a:gd name="T36" fmla="*/ 6 w 7"/>
                  <a:gd name="T37" fmla="*/ 3 h 8"/>
                  <a:gd name="T38" fmla="*/ 6 w 7"/>
                  <a:gd name="T39" fmla="*/ 3 h 8"/>
                  <a:gd name="T40" fmla="*/ 6 w 7"/>
                  <a:gd name="T41" fmla="*/ 4 h 8"/>
                  <a:gd name="T42" fmla="*/ 6 w 7"/>
                  <a:gd name="T43" fmla="*/ 2 h 8"/>
                  <a:gd name="T44" fmla="*/ 5 w 7"/>
                  <a:gd name="T45" fmla="*/ 1 h 8"/>
                  <a:gd name="T46" fmla="*/ 5 w 7"/>
                  <a:gd name="T47" fmla="*/ 1 h 8"/>
                  <a:gd name="T48" fmla="*/ 5 w 7"/>
                  <a:gd name="T49" fmla="*/ 1 h 8"/>
                  <a:gd name="T50" fmla="*/ 5 w 7"/>
                  <a:gd name="T51" fmla="*/ 2 h 8"/>
                  <a:gd name="T52" fmla="*/ 5 w 7"/>
                  <a:gd name="T53" fmla="*/ 4 h 8"/>
                  <a:gd name="T54" fmla="*/ 5 w 7"/>
                  <a:gd name="T55" fmla="*/ 4 h 8"/>
                  <a:gd name="T56" fmla="*/ 5 w 7"/>
                  <a:gd name="T57" fmla="*/ 3 h 8"/>
                  <a:gd name="T58" fmla="*/ 5 w 7"/>
                  <a:gd name="T59" fmla="*/ 3 h 8"/>
                  <a:gd name="T60" fmla="*/ 4 w 7"/>
                  <a:gd name="T61" fmla="*/ 1 h 8"/>
                  <a:gd name="T62" fmla="*/ 4 w 7"/>
                  <a:gd name="T63" fmla="*/ 3 h 8"/>
                  <a:gd name="T64" fmla="*/ 3 w 7"/>
                  <a:gd name="T65" fmla="*/ 4 h 8"/>
                  <a:gd name="T66" fmla="*/ 3 w 7"/>
                  <a:gd name="T67" fmla="*/ 2 h 8"/>
                  <a:gd name="T68" fmla="*/ 3 w 7"/>
                  <a:gd name="T69" fmla="*/ 4 h 8"/>
                  <a:gd name="T70" fmla="*/ 2 w 7"/>
                  <a:gd name="T71" fmla="*/ 3 h 8"/>
                  <a:gd name="T72" fmla="*/ 2 w 7"/>
                  <a:gd name="T73" fmla="*/ 4 h 8"/>
                  <a:gd name="T74" fmla="*/ 1 w 7"/>
                  <a:gd name="T75" fmla="*/ 4 h 8"/>
                  <a:gd name="T76" fmla="*/ 1 w 7"/>
                  <a:gd name="T77" fmla="*/ 4 h 8"/>
                  <a:gd name="T78" fmla="*/ 1 w 7"/>
                  <a:gd name="T79" fmla="*/ 6 h 8"/>
                  <a:gd name="T80" fmla="*/ 1 w 7"/>
                  <a:gd name="T81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7" h="8">
                    <a:moveTo>
                      <a:pt x="1" y="3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0" y="5"/>
                      <a:pt x="0" y="4"/>
                    </a:cubicBezTo>
                    <a:cubicBezTo>
                      <a:pt x="0" y="5"/>
                      <a:pt x="0" y="4"/>
                      <a:pt x="0" y="6"/>
                    </a:cubicBezTo>
                    <a:cubicBezTo>
                      <a:pt x="1" y="6"/>
                      <a:pt x="2" y="7"/>
                      <a:pt x="3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4"/>
                      <a:pt x="4" y="8"/>
                      <a:pt x="4" y="4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7"/>
                      <a:pt x="5" y="3"/>
                      <a:pt x="5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4"/>
                      <a:pt x="5" y="4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6"/>
                      <a:pt x="6" y="4"/>
                      <a:pt x="6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7"/>
                      <a:pt x="7" y="4"/>
                    </a:cubicBezTo>
                    <a:cubicBezTo>
                      <a:pt x="7" y="3"/>
                      <a:pt x="7" y="3"/>
                      <a:pt x="7" y="2"/>
                    </a:cubicBezTo>
                    <a:cubicBezTo>
                      <a:pt x="7" y="1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6"/>
                      <a:pt x="6" y="3"/>
                      <a:pt x="6" y="4"/>
                    </a:cubicBezTo>
                    <a:cubicBezTo>
                      <a:pt x="6" y="3"/>
                      <a:pt x="6" y="3"/>
                      <a:pt x="6" y="2"/>
                    </a:cubicBezTo>
                    <a:cubicBezTo>
                      <a:pt x="6" y="0"/>
                      <a:pt x="5" y="4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5" y="4"/>
                      <a:pt x="5" y="4"/>
                    </a:cubicBezTo>
                    <a:cubicBezTo>
                      <a:pt x="5" y="3"/>
                      <a:pt x="5" y="5"/>
                      <a:pt x="5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4"/>
                      <a:pt x="5" y="2"/>
                      <a:pt x="4" y="1"/>
                    </a:cubicBezTo>
                    <a:cubicBezTo>
                      <a:pt x="4" y="2"/>
                      <a:pt x="5" y="2"/>
                      <a:pt x="4" y="3"/>
                    </a:cubicBezTo>
                    <a:cubicBezTo>
                      <a:pt x="4" y="2"/>
                      <a:pt x="3" y="2"/>
                      <a:pt x="3" y="4"/>
                    </a:cubicBezTo>
                    <a:cubicBezTo>
                      <a:pt x="3" y="3"/>
                      <a:pt x="3" y="2"/>
                      <a:pt x="3" y="2"/>
                    </a:cubicBezTo>
                    <a:cubicBezTo>
                      <a:pt x="3" y="2"/>
                      <a:pt x="3" y="3"/>
                      <a:pt x="3" y="4"/>
                    </a:cubicBezTo>
                    <a:cubicBezTo>
                      <a:pt x="3" y="5"/>
                      <a:pt x="2" y="4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6"/>
                      <a:pt x="2" y="3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66" name="Freeform 563"/>
              <p:cNvSpPr/>
              <p:nvPr/>
            </p:nvSpPr>
            <p:spPr bwMode="auto">
              <a:xfrm>
                <a:off x="1323" y="3207"/>
                <a:ext cx="3" cy="8"/>
              </a:xfrm>
              <a:custGeom>
                <a:avLst/>
                <a:gdLst>
                  <a:gd name="T0" fmla="*/ 0 w 1"/>
                  <a:gd name="T1" fmla="*/ 1 h 3"/>
                  <a:gd name="T2" fmla="*/ 1 w 1"/>
                  <a:gd name="T3" fmla="*/ 0 h 3"/>
                  <a:gd name="T4" fmla="*/ 0 w 1"/>
                  <a:gd name="T5" fmla="*/ 2 h 3"/>
                  <a:gd name="T6" fmla="*/ 0 w 1"/>
                  <a:gd name="T7" fmla="*/ 2 h 3"/>
                  <a:gd name="T8" fmla="*/ 0 w 1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2"/>
                      <a:pt x="0" y="2"/>
                    </a:cubicBezTo>
                    <a:cubicBezTo>
                      <a:pt x="0" y="2"/>
                      <a:pt x="0" y="3"/>
                      <a:pt x="0" y="2"/>
                    </a:cubicBezTo>
                    <a:cubicBezTo>
                      <a:pt x="0" y="2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67" name="Freeform 564"/>
              <p:cNvSpPr/>
              <p:nvPr/>
            </p:nvSpPr>
            <p:spPr bwMode="auto">
              <a:xfrm>
                <a:off x="1312" y="3204"/>
                <a:ext cx="11" cy="14"/>
              </a:xfrm>
              <a:custGeom>
                <a:avLst/>
                <a:gdLst>
                  <a:gd name="T0" fmla="*/ 2 w 4"/>
                  <a:gd name="T1" fmla="*/ 2 h 5"/>
                  <a:gd name="T2" fmla="*/ 1 w 4"/>
                  <a:gd name="T3" fmla="*/ 3 h 5"/>
                  <a:gd name="T4" fmla="*/ 3 w 4"/>
                  <a:gd name="T5" fmla="*/ 4 h 5"/>
                  <a:gd name="T6" fmla="*/ 4 w 4"/>
                  <a:gd name="T7" fmla="*/ 2 h 5"/>
                  <a:gd name="T8" fmla="*/ 4 w 4"/>
                  <a:gd name="T9" fmla="*/ 3 h 5"/>
                  <a:gd name="T10" fmla="*/ 4 w 4"/>
                  <a:gd name="T11" fmla="*/ 2 h 5"/>
                  <a:gd name="T12" fmla="*/ 4 w 4"/>
                  <a:gd name="T13" fmla="*/ 2 h 5"/>
                  <a:gd name="T14" fmla="*/ 4 w 4"/>
                  <a:gd name="T15" fmla="*/ 2 h 5"/>
                  <a:gd name="T16" fmla="*/ 4 w 4"/>
                  <a:gd name="T17" fmla="*/ 2 h 5"/>
                  <a:gd name="T18" fmla="*/ 4 w 4"/>
                  <a:gd name="T19" fmla="*/ 1 h 5"/>
                  <a:gd name="T20" fmla="*/ 3 w 4"/>
                  <a:gd name="T21" fmla="*/ 3 h 5"/>
                  <a:gd name="T22" fmla="*/ 3 w 4"/>
                  <a:gd name="T23" fmla="*/ 1 h 5"/>
                  <a:gd name="T24" fmla="*/ 3 w 4"/>
                  <a:gd name="T25" fmla="*/ 0 h 5"/>
                  <a:gd name="T26" fmla="*/ 3 w 4"/>
                  <a:gd name="T27" fmla="*/ 1 h 5"/>
                  <a:gd name="T28" fmla="*/ 3 w 4"/>
                  <a:gd name="T29" fmla="*/ 2 h 5"/>
                  <a:gd name="T30" fmla="*/ 3 w 4"/>
                  <a:gd name="T31" fmla="*/ 0 h 5"/>
                  <a:gd name="T32" fmla="*/ 1 w 4"/>
                  <a:gd name="T33" fmla="*/ 1 h 5"/>
                  <a:gd name="T34" fmla="*/ 0 w 4"/>
                  <a:gd name="T35" fmla="*/ 3 h 5"/>
                  <a:gd name="T36" fmla="*/ 1 w 4"/>
                  <a:gd name="T37" fmla="*/ 2 h 5"/>
                  <a:gd name="T38" fmla="*/ 1 w 4"/>
                  <a:gd name="T39" fmla="*/ 1 h 5"/>
                  <a:gd name="T40" fmla="*/ 0 w 4"/>
                  <a:gd name="T41" fmla="*/ 4 h 5"/>
                  <a:gd name="T42" fmla="*/ 2 w 4"/>
                  <a:gd name="T4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" h="5">
                    <a:moveTo>
                      <a:pt x="2" y="2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3" y="3"/>
                      <a:pt x="3" y="4"/>
                    </a:cubicBezTo>
                    <a:cubicBezTo>
                      <a:pt x="3" y="4"/>
                      <a:pt x="3" y="2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4"/>
                      <a:pt x="4" y="2"/>
                    </a:cubicBezTo>
                    <a:cubicBezTo>
                      <a:pt x="4" y="2"/>
                      <a:pt x="4" y="3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0"/>
                      <a:pt x="3" y="4"/>
                      <a:pt x="3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2" y="4"/>
                      <a:pt x="3" y="1"/>
                      <a:pt x="3" y="0"/>
                    </a:cubicBezTo>
                    <a:cubicBezTo>
                      <a:pt x="2" y="2"/>
                      <a:pt x="1" y="3"/>
                      <a:pt x="1" y="1"/>
                    </a:cubicBezTo>
                    <a:cubicBezTo>
                      <a:pt x="1" y="2"/>
                      <a:pt x="1" y="3"/>
                      <a:pt x="0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0" y="3"/>
                      <a:pt x="0" y="4"/>
                    </a:cubicBezTo>
                    <a:cubicBezTo>
                      <a:pt x="0" y="5"/>
                      <a:pt x="1" y="2"/>
                      <a:pt x="2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68" name="Rectangle 565"/>
              <p:cNvSpPr>
                <a:spLocks noChangeArrowheads="1"/>
              </p:cNvSpPr>
              <p:nvPr/>
            </p:nvSpPr>
            <p:spPr bwMode="auto">
              <a:xfrm>
                <a:off x="1315" y="3213"/>
                <a:ext cx="1" cy="2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69" name="Freeform 566"/>
              <p:cNvSpPr/>
              <p:nvPr/>
            </p:nvSpPr>
            <p:spPr bwMode="auto">
              <a:xfrm>
                <a:off x="1533" y="3207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0 h 3"/>
                  <a:gd name="T4" fmla="*/ 0 w 2"/>
                  <a:gd name="T5" fmla="*/ 3 h 3"/>
                  <a:gd name="T6" fmla="*/ 2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70" name="Freeform 567"/>
              <p:cNvSpPr/>
              <p:nvPr/>
            </p:nvSpPr>
            <p:spPr bwMode="auto">
              <a:xfrm>
                <a:off x="1533" y="3196"/>
                <a:ext cx="0" cy="14"/>
              </a:xfrm>
              <a:custGeom>
                <a:avLst/>
                <a:gdLst>
                  <a:gd name="T0" fmla="*/ 0 h 5"/>
                  <a:gd name="T1" fmla="*/ 0 h 5"/>
                  <a:gd name="T2" fmla="*/ 5 h 5"/>
                  <a:gd name="T3" fmla="*/ 2 h 5"/>
                  <a:gd name="T4" fmla="*/ 3 h 5"/>
                  <a:gd name="T5" fmla="*/ 1 h 5"/>
                  <a:gd name="T6" fmla="*/ 1 h 5"/>
                  <a:gd name="T7" fmla="*/ 0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</a:cxnLst>
                <a:rect l="0" t="0" r="r" b="b"/>
                <a:pathLst>
                  <a:path h="5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4"/>
                      <a:pt x="0" y="3"/>
                      <a:pt x="0" y="5"/>
                    </a:cubicBezTo>
                    <a:cubicBezTo>
                      <a:pt x="0" y="5"/>
                      <a:pt x="0" y="4"/>
                      <a:pt x="0" y="2"/>
                    </a:cubicBezTo>
                    <a:cubicBezTo>
                      <a:pt x="0" y="2"/>
                      <a:pt x="0" y="4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0"/>
                      <a:pt x="0" y="2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71" name="Freeform 568"/>
              <p:cNvSpPr/>
              <p:nvPr/>
            </p:nvSpPr>
            <p:spPr bwMode="auto">
              <a:xfrm>
                <a:off x="1530" y="3202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72" name="Freeform 569"/>
              <p:cNvSpPr/>
              <p:nvPr/>
            </p:nvSpPr>
            <p:spPr bwMode="auto">
              <a:xfrm>
                <a:off x="1530" y="3202"/>
                <a:ext cx="0" cy="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2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73" name="Freeform 570"/>
              <p:cNvSpPr/>
              <p:nvPr/>
            </p:nvSpPr>
            <p:spPr bwMode="auto">
              <a:xfrm>
                <a:off x="1530" y="3204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74" name="Freeform 571"/>
              <p:cNvSpPr/>
              <p:nvPr/>
            </p:nvSpPr>
            <p:spPr bwMode="auto">
              <a:xfrm>
                <a:off x="1527" y="3199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1 w 1"/>
                  <a:gd name="T3" fmla="*/ 3 h 4"/>
                  <a:gd name="T4" fmla="*/ 1 w 1"/>
                  <a:gd name="T5" fmla="*/ 3 h 4"/>
                  <a:gd name="T6" fmla="*/ 1 w 1"/>
                  <a:gd name="T7" fmla="*/ 1 h 4"/>
                  <a:gd name="T8" fmla="*/ 1 w 1"/>
                  <a:gd name="T9" fmla="*/ 1 h 4"/>
                  <a:gd name="T10" fmla="*/ 1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1" y="4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0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75" name="Freeform 572"/>
              <p:cNvSpPr/>
              <p:nvPr/>
            </p:nvSpPr>
            <p:spPr bwMode="auto">
              <a:xfrm>
                <a:off x="1530" y="320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76" name="Rectangle 573"/>
              <p:cNvSpPr>
                <a:spLocks noChangeArrowheads="1"/>
              </p:cNvSpPr>
              <p:nvPr/>
            </p:nvSpPr>
            <p:spPr bwMode="auto">
              <a:xfrm>
                <a:off x="1530" y="3204"/>
                <a:ext cx="1" cy="3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77" name="Freeform 574"/>
              <p:cNvSpPr/>
              <p:nvPr/>
            </p:nvSpPr>
            <p:spPr bwMode="auto">
              <a:xfrm>
                <a:off x="1527" y="3196"/>
                <a:ext cx="0" cy="11"/>
              </a:xfrm>
              <a:custGeom>
                <a:avLst/>
                <a:gdLst>
                  <a:gd name="T0" fmla="*/ 4 h 4"/>
                  <a:gd name="T1" fmla="*/ 2 h 4"/>
                  <a:gd name="T2" fmla="*/ 0 h 4"/>
                  <a:gd name="T3" fmla="*/ 0 h 4"/>
                  <a:gd name="T4" fmla="*/ 4 h 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4">
                    <a:moveTo>
                      <a:pt x="0" y="4"/>
                    </a:moveTo>
                    <a:cubicBezTo>
                      <a:pt x="0" y="2"/>
                      <a:pt x="0" y="4"/>
                      <a:pt x="0" y="2"/>
                    </a:cubicBezTo>
                    <a:cubicBezTo>
                      <a:pt x="0" y="3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78" name="Freeform 575"/>
              <p:cNvSpPr/>
              <p:nvPr/>
            </p:nvSpPr>
            <p:spPr bwMode="auto">
              <a:xfrm>
                <a:off x="1527" y="3191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79" name="Freeform 576"/>
              <p:cNvSpPr/>
              <p:nvPr/>
            </p:nvSpPr>
            <p:spPr bwMode="auto">
              <a:xfrm>
                <a:off x="1522" y="3188"/>
                <a:ext cx="5" cy="16"/>
              </a:xfrm>
              <a:custGeom>
                <a:avLst/>
                <a:gdLst>
                  <a:gd name="T0" fmla="*/ 0 w 2"/>
                  <a:gd name="T1" fmla="*/ 5 h 6"/>
                  <a:gd name="T2" fmla="*/ 1 w 2"/>
                  <a:gd name="T3" fmla="*/ 3 h 6"/>
                  <a:gd name="T4" fmla="*/ 1 w 2"/>
                  <a:gd name="T5" fmla="*/ 5 h 6"/>
                  <a:gd name="T6" fmla="*/ 1 w 2"/>
                  <a:gd name="T7" fmla="*/ 4 h 6"/>
                  <a:gd name="T8" fmla="*/ 1 w 2"/>
                  <a:gd name="T9" fmla="*/ 6 h 6"/>
                  <a:gd name="T10" fmla="*/ 1 w 2"/>
                  <a:gd name="T11" fmla="*/ 4 h 6"/>
                  <a:gd name="T12" fmla="*/ 2 w 2"/>
                  <a:gd name="T13" fmla="*/ 5 h 6"/>
                  <a:gd name="T14" fmla="*/ 2 w 2"/>
                  <a:gd name="T15" fmla="*/ 3 h 6"/>
                  <a:gd name="T16" fmla="*/ 1 w 2"/>
                  <a:gd name="T17" fmla="*/ 3 h 6"/>
                  <a:gd name="T18" fmla="*/ 1 w 2"/>
                  <a:gd name="T19" fmla="*/ 2 h 6"/>
                  <a:gd name="T20" fmla="*/ 1 w 2"/>
                  <a:gd name="T21" fmla="*/ 0 h 6"/>
                  <a:gd name="T22" fmla="*/ 0 w 2"/>
                  <a:gd name="T23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6">
                    <a:moveTo>
                      <a:pt x="0" y="5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1" y="5"/>
                      <a:pt x="1" y="3"/>
                      <a:pt x="1" y="4"/>
                    </a:cubicBezTo>
                    <a:cubicBezTo>
                      <a:pt x="1" y="6"/>
                      <a:pt x="1" y="4"/>
                      <a:pt x="1" y="6"/>
                    </a:cubicBezTo>
                    <a:cubicBezTo>
                      <a:pt x="1" y="6"/>
                      <a:pt x="1" y="5"/>
                      <a:pt x="1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1" y="5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0"/>
                      <a:pt x="1" y="0"/>
                    </a:cubicBezTo>
                    <a:cubicBezTo>
                      <a:pt x="1" y="1"/>
                      <a:pt x="1" y="4"/>
                      <a:pt x="0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80" name="Freeform 577"/>
              <p:cNvSpPr/>
              <p:nvPr/>
            </p:nvSpPr>
            <p:spPr bwMode="auto">
              <a:xfrm>
                <a:off x="1522" y="3193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81" name="Freeform 578"/>
              <p:cNvSpPr/>
              <p:nvPr/>
            </p:nvSpPr>
            <p:spPr bwMode="auto">
              <a:xfrm>
                <a:off x="1519" y="3188"/>
                <a:ext cx="3" cy="16"/>
              </a:xfrm>
              <a:custGeom>
                <a:avLst/>
                <a:gdLst>
                  <a:gd name="T0" fmla="*/ 1 w 1"/>
                  <a:gd name="T1" fmla="*/ 5 h 6"/>
                  <a:gd name="T2" fmla="*/ 1 w 1"/>
                  <a:gd name="T3" fmla="*/ 4 h 6"/>
                  <a:gd name="T4" fmla="*/ 1 w 1"/>
                  <a:gd name="T5" fmla="*/ 5 h 6"/>
                  <a:gd name="T6" fmla="*/ 1 w 1"/>
                  <a:gd name="T7" fmla="*/ 3 h 6"/>
                  <a:gd name="T8" fmla="*/ 1 w 1"/>
                  <a:gd name="T9" fmla="*/ 4 h 6"/>
                  <a:gd name="T10" fmla="*/ 1 w 1"/>
                  <a:gd name="T11" fmla="*/ 1 h 6"/>
                  <a:gd name="T12" fmla="*/ 1 w 1"/>
                  <a:gd name="T13" fmla="*/ 2 h 6"/>
                  <a:gd name="T14" fmla="*/ 0 w 1"/>
                  <a:gd name="T15" fmla="*/ 2 h 6"/>
                  <a:gd name="T16" fmla="*/ 0 w 1"/>
                  <a:gd name="T17" fmla="*/ 3 h 6"/>
                  <a:gd name="T18" fmla="*/ 0 w 1"/>
                  <a:gd name="T19" fmla="*/ 4 h 6"/>
                  <a:gd name="T20" fmla="*/ 1 w 1"/>
                  <a:gd name="T21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6">
                    <a:moveTo>
                      <a:pt x="1" y="5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1" y="5"/>
                      <a:pt x="1" y="4"/>
                      <a:pt x="1" y="3"/>
                    </a:cubicBezTo>
                    <a:cubicBezTo>
                      <a:pt x="1" y="1"/>
                      <a:pt x="1" y="4"/>
                      <a:pt x="1" y="4"/>
                    </a:cubicBezTo>
                    <a:cubicBezTo>
                      <a:pt x="0" y="3"/>
                      <a:pt x="1" y="3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0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6"/>
                      <a:pt x="1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82" name="Freeform 579"/>
              <p:cNvSpPr/>
              <p:nvPr/>
            </p:nvSpPr>
            <p:spPr bwMode="auto">
              <a:xfrm>
                <a:off x="1522" y="3202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83" name="Freeform 580"/>
              <p:cNvSpPr/>
              <p:nvPr/>
            </p:nvSpPr>
            <p:spPr bwMode="auto">
              <a:xfrm>
                <a:off x="1519" y="3193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84" name="Freeform 581"/>
              <p:cNvSpPr/>
              <p:nvPr/>
            </p:nvSpPr>
            <p:spPr bwMode="auto">
              <a:xfrm>
                <a:off x="1519" y="3202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85" name="Freeform 582"/>
              <p:cNvSpPr/>
              <p:nvPr/>
            </p:nvSpPr>
            <p:spPr bwMode="auto">
              <a:xfrm>
                <a:off x="1500" y="3191"/>
                <a:ext cx="19" cy="16"/>
              </a:xfrm>
              <a:custGeom>
                <a:avLst/>
                <a:gdLst>
                  <a:gd name="T0" fmla="*/ 0 w 7"/>
                  <a:gd name="T1" fmla="*/ 1 h 6"/>
                  <a:gd name="T2" fmla="*/ 0 w 7"/>
                  <a:gd name="T3" fmla="*/ 2 h 6"/>
                  <a:gd name="T4" fmla="*/ 0 w 7"/>
                  <a:gd name="T5" fmla="*/ 3 h 6"/>
                  <a:gd name="T6" fmla="*/ 0 w 7"/>
                  <a:gd name="T7" fmla="*/ 5 h 6"/>
                  <a:gd name="T8" fmla="*/ 0 w 7"/>
                  <a:gd name="T9" fmla="*/ 4 h 6"/>
                  <a:gd name="T10" fmla="*/ 0 w 7"/>
                  <a:gd name="T11" fmla="*/ 6 h 6"/>
                  <a:gd name="T12" fmla="*/ 1 w 7"/>
                  <a:gd name="T13" fmla="*/ 5 h 6"/>
                  <a:gd name="T14" fmla="*/ 2 w 7"/>
                  <a:gd name="T15" fmla="*/ 4 h 6"/>
                  <a:gd name="T16" fmla="*/ 5 w 7"/>
                  <a:gd name="T17" fmla="*/ 5 h 6"/>
                  <a:gd name="T18" fmla="*/ 5 w 7"/>
                  <a:gd name="T19" fmla="*/ 3 h 6"/>
                  <a:gd name="T20" fmla="*/ 5 w 7"/>
                  <a:gd name="T21" fmla="*/ 4 h 6"/>
                  <a:gd name="T22" fmla="*/ 5 w 7"/>
                  <a:gd name="T23" fmla="*/ 4 h 6"/>
                  <a:gd name="T24" fmla="*/ 6 w 7"/>
                  <a:gd name="T25" fmla="*/ 5 h 6"/>
                  <a:gd name="T26" fmla="*/ 6 w 7"/>
                  <a:gd name="T27" fmla="*/ 2 h 6"/>
                  <a:gd name="T28" fmla="*/ 7 w 7"/>
                  <a:gd name="T29" fmla="*/ 5 h 6"/>
                  <a:gd name="T30" fmla="*/ 7 w 7"/>
                  <a:gd name="T31" fmla="*/ 3 h 6"/>
                  <a:gd name="T32" fmla="*/ 7 w 7"/>
                  <a:gd name="T33" fmla="*/ 1 h 6"/>
                  <a:gd name="T34" fmla="*/ 7 w 7"/>
                  <a:gd name="T35" fmla="*/ 0 h 6"/>
                  <a:gd name="T36" fmla="*/ 5 w 7"/>
                  <a:gd name="T37" fmla="*/ 3 h 6"/>
                  <a:gd name="T38" fmla="*/ 5 w 7"/>
                  <a:gd name="T39" fmla="*/ 2 h 6"/>
                  <a:gd name="T40" fmla="*/ 4 w 7"/>
                  <a:gd name="T41" fmla="*/ 1 h 6"/>
                  <a:gd name="T42" fmla="*/ 3 w 7"/>
                  <a:gd name="T43" fmla="*/ 3 h 6"/>
                  <a:gd name="T44" fmla="*/ 3 w 7"/>
                  <a:gd name="T45" fmla="*/ 2 h 6"/>
                  <a:gd name="T46" fmla="*/ 3 w 7"/>
                  <a:gd name="T47" fmla="*/ 3 h 6"/>
                  <a:gd name="T48" fmla="*/ 3 w 7"/>
                  <a:gd name="T49" fmla="*/ 2 h 6"/>
                  <a:gd name="T50" fmla="*/ 3 w 7"/>
                  <a:gd name="T51" fmla="*/ 4 h 6"/>
                  <a:gd name="T52" fmla="*/ 2 w 7"/>
                  <a:gd name="T53" fmla="*/ 1 h 6"/>
                  <a:gd name="T54" fmla="*/ 2 w 7"/>
                  <a:gd name="T55" fmla="*/ 2 h 6"/>
                  <a:gd name="T56" fmla="*/ 2 w 7"/>
                  <a:gd name="T57" fmla="*/ 3 h 6"/>
                  <a:gd name="T58" fmla="*/ 2 w 7"/>
                  <a:gd name="T59" fmla="*/ 1 h 6"/>
                  <a:gd name="T60" fmla="*/ 1 w 7"/>
                  <a:gd name="T61" fmla="*/ 2 h 6"/>
                  <a:gd name="T62" fmla="*/ 1 w 7"/>
                  <a:gd name="T63" fmla="*/ 4 h 6"/>
                  <a:gd name="T64" fmla="*/ 0 w 7"/>
                  <a:gd name="T65" fmla="*/ 3 h 6"/>
                  <a:gd name="T66" fmla="*/ 1 w 7"/>
                  <a:gd name="T67" fmla="*/ 1 h 6"/>
                  <a:gd name="T68" fmla="*/ 1 w 7"/>
                  <a:gd name="T69" fmla="*/ 0 h 6"/>
                  <a:gd name="T70" fmla="*/ 0 w 7"/>
                  <a:gd name="T71" fmla="*/ 3 h 6"/>
                  <a:gd name="T72" fmla="*/ 0 w 7"/>
                  <a:gd name="T73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" h="6">
                    <a:moveTo>
                      <a:pt x="0" y="1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0" y="6"/>
                      <a:pt x="0" y="4"/>
                      <a:pt x="0" y="4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5"/>
                      <a:pt x="1" y="4"/>
                      <a:pt x="1" y="5"/>
                    </a:cubicBezTo>
                    <a:cubicBezTo>
                      <a:pt x="2" y="5"/>
                      <a:pt x="2" y="5"/>
                      <a:pt x="2" y="4"/>
                    </a:cubicBezTo>
                    <a:cubicBezTo>
                      <a:pt x="3" y="5"/>
                      <a:pt x="4" y="4"/>
                      <a:pt x="5" y="5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4"/>
                      <a:pt x="6" y="3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6"/>
                      <a:pt x="6" y="4"/>
                      <a:pt x="6" y="5"/>
                    </a:cubicBezTo>
                    <a:cubicBezTo>
                      <a:pt x="6" y="4"/>
                      <a:pt x="6" y="2"/>
                      <a:pt x="6" y="2"/>
                    </a:cubicBezTo>
                    <a:cubicBezTo>
                      <a:pt x="6" y="4"/>
                      <a:pt x="7" y="2"/>
                      <a:pt x="7" y="5"/>
                    </a:cubicBezTo>
                    <a:cubicBezTo>
                      <a:pt x="7" y="5"/>
                      <a:pt x="7" y="3"/>
                      <a:pt x="7" y="3"/>
                    </a:cubicBezTo>
                    <a:cubicBezTo>
                      <a:pt x="7" y="2"/>
                      <a:pt x="7" y="2"/>
                      <a:pt x="7" y="1"/>
                    </a:cubicBezTo>
                    <a:cubicBezTo>
                      <a:pt x="7" y="0"/>
                      <a:pt x="7" y="2"/>
                      <a:pt x="7" y="0"/>
                    </a:cubicBezTo>
                    <a:cubicBezTo>
                      <a:pt x="6" y="0"/>
                      <a:pt x="6" y="3"/>
                      <a:pt x="5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4" y="3"/>
                      <a:pt x="4" y="1"/>
                    </a:cubicBezTo>
                    <a:cubicBezTo>
                      <a:pt x="4" y="2"/>
                      <a:pt x="3" y="0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4"/>
                    </a:cubicBezTo>
                    <a:cubicBezTo>
                      <a:pt x="2" y="3"/>
                      <a:pt x="2" y="2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2" y="3"/>
                      <a:pt x="2" y="2"/>
                      <a:pt x="2" y="1"/>
                    </a:cubicBezTo>
                    <a:cubicBezTo>
                      <a:pt x="2" y="0"/>
                      <a:pt x="1" y="3"/>
                      <a:pt x="1" y="2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3"/>
                      <a:pt x="0" y="3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2"/>
                      <a:pt x="0" y="3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86" name="Rectangle 583"/>
              <p:cNvSpPr>
                <a:spLocks noChangeArrowheads="1"/>
              </p:cNvSpPr>
              <p:nvPr/>
            </p:nvSpPr>
            <p:spPr bwMode="auto">
              <a:xfrm>
                <a:off x="1503" y="3188"/>
                <a:ext cx="1" cy="3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87" name="Freeform 584"/>
              <p:cNvSpPr/>
              <p:nvPr/>
            </p:nvSpPr>
            <p:spPr bwMode="auto">
              <a:xfrm>
                <a:off x="1500" y="3191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88" name="Rectangle 585"/>
              <p:cNvSpPr>
                <a:spLocks noChangeArrowheads="1"/>
              </p:cNvSpPr>
              <p:nvPr/>
            </p:nvSpPr>
            <p:spPr bwMode="auto">
              <a:xfrm>
                <a:off x="1503" y="3204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89" name="Freeform 586"/>
              <p:cNvSpPr/>
              <p:nvPr/>
            </p:nvSpPr>
            <p:spPr bwMode="auto">
              <a:xfrm>
                <a:off x="1505" y="3188"/>
                <a:ext cx="0" cy="5"/>
              </a:xfrm>
              <a:custGeom>
                <a:avLst/>
                <a:gdLst>
                  <a:gd name="T0" fmla="*/ 0 h 5"/>
                  <a:gd name="T1" fmla="*/ 5 h 5"/>
                  <a:gd name="T2" fmla="*/ 0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5">
                    <a:moveTo>
                      <a:pt x="0" y="0"/>
                    </a:moveTo>
                    <a:lnTo>
                      <a:pt x="0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90" name="Freeform 587"/>
              <p:cNvSpPr/>
              <p:nvPr/>
            </p:nvSpPr>
            <p:spPr bwMode="auto">
              <a:xfrm>
                <a:off x="1508" y="3191"/>
                <a:ext cx="3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91" name="Rectangle 588"/>
              <p:cNvSpPr>
                <a:spLocks noChangeArrowheads="1"/>
              </p:cNvSpPr>
              <p:nvPr/>
            </p:nvSpPr>
            <p:spPr bwMode="auto">
              <a:xfrm>
                <a:off x="1500" y="3188"/>
                <a:ext cx="1" cy="3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92" name="Freeform 589"/>
              <p:cNvSpPr/>
              <p:nvPr/>
            </p:nvSpPr>
            <p:spPr bwMode="auto">
              <a:xfrm>
                <a:off x="1486" y="3188"/>
                <a:ext cx="14" cy="22"/>
              </a:xfrm>
              <a:custGeom>
                <a:avLst/>
                <a:gdLst>
                  <a:gd name="T0" fmla="*/ 1 w 5"/>
                  <a:gd name="T1" fmla="*/ 7 h 8"/>
                  <a:gd name="T2" fmla="*/ 1 w 5"/>
                  <a:gd name="T3" fmla="*/ 8 h 8"/>
                  <a:gd name="T4" fmla="*/ 2 w 5"/>
                  <a:gd name="T5" fmla="*/ 4 h 8"/>
                  <a:gd name="T6" fmla="*/ 2 w 5"/>
                  <a:gd name="T7" fmla="*/ 7 h 8"/>
                  <a:gd name="T8" fmla="*/ 3 w 5"/>
                  <a:gd name="T9" fmla="*/ 5 h 8"/>
                  <a:gd name="T10" fmla="*/ 3 w 5"/>
                  <a:gd name="T11" fmla="*/ 6 h 8"/>
                  <a:gd name="T12" fmla="*/ 4 w 5"/>
                  <a:gd name="T13" fmla="*/ 3 h 8"/>
                  <a:gd name="T14" fmla="*/ 4 w 5"/>
                  <a:gd name="T15" fmla="*/ 7 h 8"/>
                  <a:gd name="T16" fmla="*/ 4 w 5"/>
                  <a:gd name="T17" fmla="*/ 7 h 8"/>
                  <a:gd name="T18" fmla="*/ 4 w 5"/>
                  <a:gd name="T19" fmla="*/ 6 h 8"/>
                  <a:gd name="T20" fmla="*/ 5 w 5"/>
                  <a:gd name="T21" fmla="*/ 4 h 8"/>
                  <a:gd name="T22" fmla="*/ 5 w 5"/>
                  <a:gd name="T23" fmla="*/ 2 h 8"/>
                  <a:gd name="T24" fmla="*/ 4 w 5"/>
                  <a:gd name="T25" fmla="*/ 3 h 8"/>
                  <a:gd name="T26" fmla="*/ 4 w 5"/>
                  <a:gd name="T27" fmla="*/ 2 h 8"/>
                  <a:gd name="T28" fmla="*/ 4 w 5"/>
                  <a:gd name="T29" fmla="*/ 3 h 8"/>
                  <a:gd name="T30" fmla="*/ 4 w 5"/>
                  <a:gd name="T31" fmla="*/ 2 h 8"/>
                  <a:gd name="T32" fmla="*/ 3 w 5"/>
                  <a:gd name="T33" fmla="*/ 3 h 8"/>
                  <a:gd name="T34" fmla="*/ 4 w 5"/>
                  <a:gd name="T35" fmla="*/ 2 h 8"/>
                  <a:gd name="T36" fmla="*/ 3 w 5"/>
                  <a:gd name="T37" fmla="*/ 4 h 8"/>
                  <a:gd name="T38" fmla="*/ 3 w 5"/>
                  <a:gd name="T39" fmla="*/ 2 h 8"/>
                  <a:gd name="T40" fmla="*/ 3 w 5"/>
                  <a:gd name="T41" fmla="*/ 3 h 8"/>
                  <a:gd name="T42" fmla="*/ 2 w 5"/>
                  <a:gd name="T43" fmla="*/ 2 h 8"/>
                  <a:gd name="T44" fmla="*/ 2 w 5"/>
                  <a:gd name="T45" fmla="*/ 3 h 8"/>
                  <a:gd name="T46" fmla="*/ 3 w 5"/>
                  <a:gd name="T47" fmla="*/ 2 h 8"/>
                  <a:gd name="T48" fmla="*/ 3 w 5"/>
                  <a:gd name="T49" fmla="*/ 5 h 8"/>
                  <a:gd name="T50" fmla="*/ 2 w 5"/>
                  <a:gd name="T51" fmla="*/ 2 h 8"/>
                  <a:gd name="T52" fmla="*/ 1 w 5"/>
                  <a:gd name="T53" fmla="*/ 3 h 8"/>
                  <a:gd name="T54" fmla="*/ 2 w 5"/>
                  <a:gd name="T55" fmla="*/ 2 h 8"/>
                  <a:gd name="T56" fmla="*/ 1 w 5"/>
                  <a:gd name="T57" fmla="*/ 4 h 8"/>
                  <a:gd name="T58" fmla="*/ 1 w 5"/>
                  <a:gd name="T59" fmla="*/ 4 h 8"/>
                  <a:gd name="T60" fmla="*/ 1 w 5"/>
                  <a:gd name="T61" fmla="*/ 5 h 8"/>
                  <a:gd name="T62" fmla="*/ 1 w 5"/>
                  <a:gd name="T63" fmla="*/ 4 h 8"/>
                  <a:gd name="T64" fmla="*/ 0 w 5"/>
                  <a:gd name="T65" fmla="*/ 6 h 8"/>
                  <a:gd name="T66" fmla="*/ 1 w 5"/>
                  <a:gd name="T67" fmla="*/ 5 h 8"/>
                  <a:gd name="T68" fmla="*/ 1 w 5"/>
                  <a:gd name="T69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" h="8">
                    <a:moveTo>
                      <a:pt x="1" y="7"/>
                    </a:moveTo>
                    <a:cubicBezTo>
                      <a:pt x="1" y="8"/>
                      <a:pt x="1" y="7"/>
                      <a:pt x="1" y="8"/>
                    </a:cubicBezTo>
                    <a:cubicBezTo>
                      <a:pt x="2" y="7"/>
                      <a:pt x="2" y="4"/>
                      <a:pt x="2" y="4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3" y="8"/>
                      <a:pt x="3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4" y="2"/>
                      <a:pt x="4" y="3"/>
                    </a:cubicBezTo>
                    <a:cubicBezTo>
                      <a:pt x="3" y="5"/>
                      <a:pt x="4" y="5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6"/>
                      <a:pt x="4" y="6"/>
                    </a:cubicBezTo>
                    <a:cubicBezTo>
                      <a:pt x="4" y="5"/>
                      <a:pt x="4" y="4"/>
                      <a:pt x="5" y="4"/>
                    </a:cubicBezTo>
                    <a:cubicBezTo>
                      <a:pt x="4" y="4"/>
                      <a:pt x="5" y="3"/>
                      <a:pt x="5" y="2"/>
                    </a:cubicBezTo>
                    <a:cubicBezTo>
                      <a:pt x="4" y="3"/>
                      <a:pt x="4" y="2"/>
                      <a:pt x="4" y="3"/>
                    </a:cubicBezTo>
                    <a:cubicBezTo>
                      <a:pt x="4" y="2"/>
                      <a:pt x="4" y="3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2"/>
                      <a:pt x="4" y="2"/>
                    </a:cubicBezTo>
                    <a:cubicBezTo>
                      <a:pt x="4" y="2"/>
                      <a:pt x="4" y="3"/>
                      <a:pt x="3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3"/>
                      <a:pt x="3" y="2"/>
                      <a:pt x="3" y="4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0"/>
                      <a:pt x="2" y="2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2" y="4"/>
                      <a:pt x="3" y="2"/>
                      <a:pt x="3" y="2"/>
                    </a:cubicBezTo>
                    <a:cubicBezTo>
                      <a:pt x="3" y="3"/>
                      <a:pt x="2" y="4"/>
                      <a:pt x="3" y="5"/>
                    </a:cubicBezTo>
                    <a:cubicBezTo>
                      <a:pt x="2" y="4"/>
                      <a:pt x="2" y="5"/>
                      <a:pt x="2" y="2"/>
                    </a:cubicBezTo>
                    <a:cubicBezTo>
                      <a:pt x="2" y="2"/>
                      <a:pt x="2" y="4"/>
                      <a:pt x="1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4"/>
                      <a:pt x="1" y="2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1" y="6"/>
                      <a:pt x="1" y="6"/>
                      <a:pt x="0" y="6"/>
                    </a:cubicBezTo>
                    <a:cubicBezTo>
                      <a:pt x="1" y="6"/>
                      <a:pt x="1" y="5"/>
                      <a:pt x="1" y="5"/>
                    </a:cubicBezTo>
                    <a:cubicBezTo>
                      <a:pt x="1" y="6"/>
                      <a:pt x="1" y="7"/>
                      <a:pt x="1" y="7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93" name="Freeform 590"/>
              <p:cNvSpPr/>
              <p:nvPr/>
            </p:nvSpPr>
            <p:spPr bwMode="auto">
              <a:xfrm>
                <a:off x="1497" y="319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94" name="Freeform 591"/>
              <p:cNvSpPr/>
              <p:nvPr/>
            </p:nvSpPr>
            <p:spPr bwMode="auto">
              <a:xfrm>
                <a:off x="1478" y="3188"/>
                <a:ext cx="11" cy="25"/>
              </a:xfrm>
              <a:custGeom>
                <a:avLst/>
                <a:gdLst>
                  <a:gd name="T0" fmla="*/ 3 w 4"/>
                  <a:gd name="T1" fmla="*/ 4 h 9"/>
                  <a:gd name="T2" fmla="*/ 3 w 4"/>
                  <a:gd name="T3" fmla="*/ 2 h 9"/>
                  <a:gd name="T4" fmla="*/ 2 w 4"/>
                  <a:gd name="T5" fmla="*/ 6 h 9"/>
                  <a:gd name="T6" fmla="*/ 2 w 4"/>
                  <a:gd name="T7" fmla="*/ 6 h 9"/>
                  <a:gd name="T8" fmla="*/ 2 w 4"/>
                  <a:gd name="T9" fmla="*/ 3 h 9"/>
                  <a:gd name="T10" fmla="*/ 2 w 4"/>
                  <a:gd name="T11" fmla="*/ 3 h 9"/>
                  <a:gd name="T12" fmla="*/ 2 w 4"/>
                  <a:gd name="T13" fmla="*/ 5 h 9"/>
                  <a:gd name="T14" fmla="*/ 1 w 4"/>
                  <a:gd name="T15" fmla="*/ 6 h 9"/>
                  <a:gd name="T16" fmla="*/ 2 w 4"/>
                  <a:gd name="T17" fmla="*/ 5 h 9"/>
                  <a:gd name="T18" fmla="*/ 2 w 4"/>
                  <a:gd name="T19" fmla="*/ 3 h 9"/>
                  <a:gd name="T20" fmla="*/ 0 w 4"/>
                  <a:gd name="T21" fmla="*/ 8 h 9"/>
                  <a:gd name="T22" fmla="*/ 1 w 4"/>
                  <a:gd name="T23" fmla="*/ 8 h 9"/>
                  <a:gd name="T24" fmla="*/ 1 w 4"/>
                  <a:gd name="T25" fmla="*/ 6 h 9"/>
                  <a:gd name="T26" fmla="*/ 1 w 4"/>
                  <a:gd name="T27" fmla="*/ 6 h 9"/>
                  <a:gd name="T28" fmla="*/ 1 w 4"/>
                  <a:gd name="T29" fmla="*/ 8 h 9"/>
                  <a:gd name="T30" fmla="*/ 3 w 4"/>
                  <a:gd name="T31" fmla="*/ 8 h 9"/>
                  <a:gd name="T32" fmla="*/ 3 w 4"/>
                  <a:gd name="T33" fmla="*/ 7 h 9"/>
                  <a:gd name="T34" fmla="*/ 3 w 4"/>
                  <a:gd name="T35" fmla="*/ 6 h 9"/>
                  <a:gd name="T36" fmla="*/ 3 w 4"/>
                  <a:gd name="T37" fmla="*/ 4 h 9"/>
                  <a:gd name="T38" fmla="*/ 3 w 4"/>
                  <a:gd name="T39" fmla="*/ 5 h 9"/>
                  <a:gd name="T40" fmla="*/ 3 w 4"/>
                  <a:gd name="T41" fmla="*/ 2 h 9"/>
                  <a:gd name="T42" fmla="*/ 4 w 4"/>
                  <a:gd name="T43" fmla="*/ 1 h 9"/>
                  <a:gd name="T44" fmla="*/ 3 w 4"/>
                  <a:gd name="T45" fmla="*/ 1 h 9"/>
                  <a:gd name="T46" fmla="*/ 3 w 4"/>
                  <a:gd name="T47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" h="9">
                    <a:moveTo>
                      <a:pt x="3" y="4"/>
                    </a:moveTo>
                    <a:cubicBezTo>
                      <a:pt x="2" y="4"/>
                      <a:pt x="3" y="3"/>
                      <a:pt x="3" y="2"/>
                    </a:cubicBezTo>
                    <a:cubicBezTo>
                      <a:pt x="2" y="3"/>
                      <a:pt x="3" y="4"/>
                      <a:pt x="2" y="6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2" y="6"/>
                      <a:pt x="2" y="4"/>
                      <a:pt x="2" y="3"/>
                    </a:cubicBezTo>
                    <a:cubicBezTo>
                      <a:pt x="2" y="4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2" y="6"/>
                      <a:pt x="1" y="7"/>
                      <a:pt x="1" y="6"/>
                    </a:cubicBezTo>
                    <a:cubicBezTo>
                      <a:pt x="1" y="5"/>
                      <a:pt x="2" y="5"/>
                      <a:pt x="2" y="5"/>
                    </a:cubicBezTo>
                    <a:cubicBezTo>
                      <a:pt x="2" y="4"/>
                      <a:pt x="2" y="5"/>
                      <a:pt x="2" y="3"/>
                    </a:cubicBezTo>
                    <a:cubicBezTo>
                      <a:pt x="1" y="5"/>
                      <a:pt x="0" y="5"/>
                      <a:pt x="0" y="8"/>
                    </a:cubicBezTo>
                    <a:cubicBezTo>
                      <a:pt x="0" y="9"/>
                      <a:pt x="1" y="8"/>
                      <a:pt x="1" y="8"/>
                    </a:cubicBezTo>
                    <a:cubicBezTo>
                      <a:pt x="0" y="7"/>
                      <a:pt x="1" y="6"/>
                      <a:pt x="1" y="6"/>
                    </a:cubicBezTo>
                    <a:cubicBezTo>
                      <a:pt x="1" y="6"/>
                      <a:pt x="1" y="5"/>
                      <a:pt x="1" y="6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2" y="8"/>
                      <a:pt x="3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6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2"/>
                      <a:pt x="3" y="3"/>
                      <a:pt x="4" y="1"/>
                    </a:cubicBezTo>
                    <a:cubicBezTo>
                      <a:pt x="3" y="0"/>
                      <a:pt x="3" y="3"/>
                      <a:pt x="3" y="1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95" name="Freeform 592"/>
              <p:cNvSpPr/>
              <p:nvPr/>
            </p:nvSpPr>
            <p:spPr bwMode="auto">
              <a:xfrm>
                <a:off x="1486" y="3196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0 w 3"/>
                  <a:gd name="T3" fmla="*/ 3 h 3"/>
                  <a:gd name="T4" fmla="*/ 3 w 3"/>
                  <a:gd name="T5" fmla="*/ 3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0" y="3"/>
                    </a:ln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96" name="Freeform 593"/>
              <p:cNvSpPr/>
              <p:nvPr/>
            </p:nvSpPr>
            <p:spPr bwMode="auto">
              <a:xfrm>
                <a:off x="1486" y="3204"/>
                <a:ext cx="0" cy="6"/>
              </a:xfrm>
              <a:custGeom>
                <a:avLst/>
                <a:gdLst>
                  <a:gd name="T0" fmla="*/ 2 h 2"/>
                  <a:gd name="T1" fmla="*/ 1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97" name="Freeform 594"/>
              <p:cNvSpPr/>
              <p:nvPr/>
            </p:nvSpPr>
            <p:spPr bwMode="auto">
              <a:xfrm>
                <a:off x="1481" y="3196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98" name="Freeform 595"/>
              <p:cNvSpPr/>
              <p:nvPr/>
            </p:nvSpPr>
            <p:spPr bwMode="auto">
              <a:xfrm>
                <a:off x="1476" y="3199"/>
                <a:ext cx="2" cy="14"/>
              </a:xfrm>
              <a:custGeom>
                <a:avLst/>
                <a:gdLst>
                  <a:gd name="T0" fmla="*/ 0 w 1"/>
                  <a:gd name="T1" fmla="*/ 5 h 5"/>
                  <a:gd name="T2" fmla="*/ 1 w 1"/>
                  <a:gd name="T3" fmla="*/ 5 h 5"/>
                  <a:gd name="T4" fmla="*/ 1 w 1"/>
                  <a:gd name="T5" fmla="*/ 1 h 5"/>
                  <a:gd name="T6" fmla="*/ 1 w 1"/>
                  <a:gd name="T7" fmla="*/ 3 h 5"/>
                  <a:gd name="T8" fmla="*/ 1 w 1"/>
                  <a:gd name="T9" fmla="*/ 3 h 5"/>
                  <a:gd name="T10" fmla="*/ 0 w 1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5">
                    <a:moveTo>
                      <a:pt x="0" y="5"/>
                    </a:moveTo>
                    <a:cubicBezTo>
                      <a:pt x="1" y="4"/>
                      <a:pt x="1" y="3"/>
                      <a:pt x="1" y="5"/>
                    </a:cubicBezTo>
                    <a:cubicBezTo>
                      <a:pt x="1" y="3"/>
                      <a:pt x="1" y="2"/>
                      <a:pt x="1" y="1"/>
                    </a:cubicBezTo>
                    <a:cubicBezTo>
                      <a:pt x="1" y="0"/>
                      <a:pt x="1" y="3"/>
                      <a:pt x="1" y="3"/>
                    </a:cubicBezTo>
                    <a:cubicBezTo>
                      <a:pt x="1" y="2"/>
                      <a:pt x="1" y="3"/>
                      <a:pt x="1" y="3"/>
                    </a:cubicBez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99" name="Freeform 596"/>
              <p:cNvSpPr/>
              <p:nvPr/>
            </p:nvSpPr>
            <p:spPr bwMode="auto">
              <a:xfrm>
                <a:off x="1465" y="3191"/>
                <a:ext cx="13" cy="30"/>
              </a:xfrm>
              <a:custGeom>
                <a:avLst/>
                <a:gdLst>
                  <a:gd name="T0" fmla="*/ 4 w 5"/>
                  <a:gd name="T1" fmla="*/ 3 h 11"/>
                  <a:gd name="T2" fmla="*/ 3 w 5"/>
                  <a:gd name="T3" fmla="*/ 3 h 11"/>
                  <a:gd name="T4" fmla="*/ 4 w 5"/>
                  <a:gd name="T5" fmla="*/ 2 h 11"/>
                  <a:gd name="T6" fmla="*/ 3 w 5"/>
                  <a:gd name="T7" fmla="*/ 2 h 11"/>
                  <a:gd name="T8" fmla="*/ 3 w 5"/>
                  <a:gd name="T9" fmla="*/ 2 h 11"/>
                  <a:gd name="T10" fmla="*/ 3 w 5"/>
                  <a:gd name="T11" fmla="*/ 3 h 11"/>
                  <a:gd name="T12" fmla="*/ 2 w 5"/>
                  <a:gd name="T13" fmla="*/ 4 h 11"/>
                  <a:gd name="T14" fmla="*/ 2 w 5"/>
                  <a:gd name="T15" fmla="*/ 2 h 11"/>
                  <a:gd name="T16" fmla="*/ 2 w 5"/>
                  <a:gd name="T17" fmla="*/ 5 h 11"/>
                  <a:gd name="T18" fmla="*/ 1 w 5"/>
                  <a:gd name="T19" fmla="*/ 4 h 11"/>
                  <a:gd name="T20" fmla="*/ 1 w 5"/>
                  <a:gd name="T21" fmla="*/ 4 h 11"/>
                  <a:gd name="T22" fmla="*/ 1 w 5"/>
                  <a:gd name="T23" fmla="*/ 6 h 11"/>
                  <a:gd name="T24" fmla="*/ 1 w 5"/>
                  <a:gd name="T25" fmla="*/ 8 h 11"/>
                  <a:gd name="T26" fmla="*/ 2 w 5"/>
                  <a:gd name="T27" fmla="*/ 7 h 11"/>
                  <a:gd name="T28" fmla="*/ 2 w 5"/>
                  <a:gd name="T29" fmla="*/ 8 h 11"/>
                  <a:gd name="T30" fmla="*/ 3 w 5"/>
                  <a:gd name="T31" fmla="*/ 7 h 11"/>
                  <a:gd name="T32" fmla="*/ 3 w 5"/>
                  <a:gd name="T33" fmla="*/ 8 h 11"/>
                  <a:gd name="T34" fmla="*/ 3 w 5"/>
                  <a:gd name="T35" fmla="*/ 5 h 11"/>
                  <a:gd name="T36" fmla="*/ 3 w 5"/>
                  <a:gd name="T37" fmla="*/ 5 h 11"/>
                  <a:gd name="T38" fmla="*/ 4 w 5"/>
                  <a:gd name="T39" fmla="*/ 7 h 11"/>
                  <a:gd name="T40" fmla="*/ 4 w 5"/>
                  <a:gd name="T41" fmla="*/ 6 h 11"/>
                  <a:gd name="T42" fmla="*/ 4 w 5"/>
                  <a:gd name="T43" fmla="*/ 8 h 11"/>
                  <a:gd name="T44" fmla="*/ 4 w 5"/>
                  <a:gd name="T45" fmla="*/ 5 h 11"/>
                  <a:gd name="T46" fmla="*/ 5 w 5"/>
                  <a:gd name="T47" fmla="*/ 5 h 11"/>
                  <a:gd name="T48" fmla="*/ 4 w 5"/>
                  <a:gd name="T49" fmla="*/ 2 h 11"/>
                  <a:gd name="T50" fmla="*/ 2 w 5"/>
                  <a:gd name="T51" fmla="*/ 3 h 11"/>
                  <a:gd name="T52" fmla="*/ 2 w 5"/>
                  <a:gd name="T53" fmla="*/ 5 h 11"/>
                  <a:gd name="T54" fmla="*/ 2 w 5"/>
                  <a:gd name="T55" fmla="*/ 3 h 11"/>
                  <a:gd name="T56" fmla="*/ 2 w 5"/>
                  <a:gd name="T57" fmla="*/ 5 h 11"/>
                  <a:gd name="T58" fmla="*/ 2 w 5"/>
                  <a:gd name="T59" fmla="*/ 3 h 11"/>
                  <a:gd name="T60" fmla="*/ 2 w 5"/>
                  <a:gd name="T61" fmla="*/ 5 h 11"/>
                  <a:gd name="T62" fmla="*/ 1 w 5"/>
                  <a:gd name="T63" fmla="*/ 3 h 11"/>
                  <a:gd name="T64" fmla="*/ 3 w 5"/>
                  <a:gd name="T65" fmla="*/ 6 h 11"/>
                  <a:gd name="T66" fmla="*/ 3 w 5"/>
                  <a:gd name="T67" fmla="*/ 5 h 11"/>
                  <a:gd name="T68" fmla="*/ 4 w 5"/>
                  <a:gd name="T69" fmla="*/ 5 h 11"/>
                  <a:gd name="T70" fmla="*/ 4 w 5"/>
                  <a:gd name="T71" fmla="*/ 3 h 11"/>
                  <a:gd name="T72" fmla="*/ 4 w 5"/>
                  <a:gd name="T73" fmla="*/ 7 h 11"/>
                  <a:gd name="T74" fmla="*/ 4 w 5"/>
                  <a:gd name="T75" fmla="*/ 6 h 11"/>
                  <a:gd name="T76" fmla="*/ 4 w 5"/>
                  <a:gd name="T77" fmla="*/ 5 h 11"/>
                  <a:gd name="T78" fmla="*/ 5 w 5"/>
                  <a:gd name="T79" fmla="*/ 6 h 11"/>
                  <a:gd name="T80" fmla="*/ 5 w 5"/>
                  <a:gd name="T81" fmla="*/ 2 h 11"/>
                  <a:gd name="T82" fmla="*/ 4 w 5"/>
                  <a:gd name="T83" fmla="*/ 1 h 11"/>
                  <a:gd name="T84" fmla="*/ 4 w 5"/>
                  <a:gd name="T85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5" h="11">
                    <a:moveTo>
                      <a:pt x="4" y="3"/>
                    </a:moveTo>
                    <a:cubicBezTo>
                      <a:pt x="4" y="3"/>
                      <a:pt x="3" y="4"/>
                      <a:pt x="3" y="3"/>
                    </a:cubicBezTo>
                    <a:cubicBezTo>
                      <a:pt x="3" y="3"/>
                      <a:pt x="3" y="2"/>
                      <a:pt x="4" y="2"/>
                    </a:cubicBezTo>
                    <a:cubicBezTo>
                      <a:pt x="4" y="1"/>
                      <a:pt x="3" y="3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4"/>
                      <a:pt x="3" y="3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3"/>
                      <a:pt x="2" y="3"/>
                      <a:pt x="2" y="2"/>
                    </a:cubicBezTo>
                    <a:cubicBezTo>
                      <a:pt x="2" y="2"/>
                      <a:pt x="2" y="4"/>
                      <a:pt x="2" y="5"/>
                    </a:cubicBezTo>
                    <a:cubicBezTo>
                      <a:pt x="2" y="3"/>
                      <a:pt x="1" y="6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3"/>
                      <a:pt x="1" y="2"/>
                      <a:pt x="1" y="6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2" y="7"/>
                      <a:pt x="2" y="6"/>
                      <a:pt x="2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7"/>
                      <a:pt x="3" y="7"/>
                      <a:pt x="3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6"/>
                      <a:pt x="3" y="7"/>
                      <a:pt x="3" y="5"/>
                    </a:cubicBezTo>
                    <a:cubicBezTo>
                      <a:pt x="3" y="8"/>
                      <a:pt x="3" y="4"/>
                      <a:pt x="3" y="5"/>
                    </a:cubicBezTo>
                    <a:cubicBezTo>
                      <a:pt x="4" y="6"/>
                      <a:pt x="3" y="5"/>
                      <a:pt x="4" y="7"/>
                    </a:cubicBezTo>
                    <a:cubicBezTo>
                      <a:pt x="3" y="5"/>
                      <a:pt x="4" y="6"/>
                      <a:pt x="4" y="6"/>
                    </a:cubicBezTo>
                    <a:cubicBezTo>
                      <a:pt x="4" y="7"/>
                      <a:pt x="4" y="6"/>
                      <a:pt x="4" y="8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5" y="6"/>
                      <a:pt x="5" y="5"/>
                    </a:cubicBezTo>
                    <a:cubicBezTo>
                      <a:pt x="4" y="5"/>
                      <a:pt x="4" y="3"/>
                      <a:pt x="4" y="2"/>
                    </a:cubicBezTo>
                    <a:cubicBezTo>
                      <a:pt x="4" y="3"/>
                      <a:pt x="3" y="4"/>
                      <a:pt x="2" y="3"/>
                    </a:cubicBezTo>
                    <a:cubicBezTo>
                      <a:pt x="3" y="5"/>
                      <a:pt x="2" y="3"/>
                      <a:pt x="2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2" y="4"/>
                      <a:pt x="2" y="3"/>
                    </a:cubicBezTo>
                    <a:cubicBezTo>
                      <a:pt x="1" y="3"/>
                      <a:pt x="2" y="4"/>
                      <a:pt x="2" y="5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11"/>
                      <a:pt x="3" y="3"/>
                      <a:pt x="3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4" y="2"/>
                      <a:pt x="4" y="5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4" y="6"/>
                      <a:pt x="4" y="7"/>
                    </a:cubicBezTo>
                    <a:cubicBezTo>
                      <a:pt x="4" y="6"/>
                      <a:pt x="4" y="7"/>
                      <a:pt x="4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4"/>
                      <a:pt x="5" y="5"/>
                      <a:pt x="5" y="6"/>
                    </a:cubicBezTo>
                    <a:cubicBezTo>
                      <a:pt x="5" y="5"/>
                      <a:pt x="5" y="4"/>
                      <a:pt x="5" y="2"/>
                    </a:cubicBezTo>
                    <a:cubicBezTo>
                      <a:pt x="4" y="5"/>
                      <a:pt x="4" y="0"/>
                      <a:pt x="4" y="1"/>
                    </a:cubicBezTo>
                    <a:cubicBezTo>
                      <a:pt x="4" y="2"/>
                      <a:pt x="4" y="2"/>
                      <a:pt x="4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00" name="Freeform 597"/>
              <p:cNvSpPr/>
              <p:nvPr/>
            </p:nvSpPr>
            <p:spPr bwMode="auto">
              <a:xfrm>
                <a:off x="1476" y="321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01" name="Freeform 598"/>
              <p:cNvSpPr/>
              <p:nvPr/>
            </p:nvSpPr>
            <p:spPr bwMode="auto">
              <a:xfrm>
                <a:off x="1478" y="320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02" name="Rectangle 599"/>
              <p:cNvSpPr>
                <a:spLocks noChangeArrowheads="1"/>
              </p:cNvSpPr>
              <p:nvPr/>
            </p:nvSpPr>
            <p:spPr bwMode="auto">
              <a:xfrm>
                <a:off x="1478" y="3207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03" name="Rectangle 600"/>
              <p:cNvSpPr>
                <a:spLocks noChangeArrowheads="1"/>
              </p:cNvSpPr>
              <p:nvPr/>
            </p:nvSpPr>
            <p:spPr bwMode="auto">
              <a:xfrm>
                <a:off x="1478" y="3199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04" name="Freeform 601"/>
              <p:cNvSpPr/>
              <p:nvPr/>
            </p:nvSpPr>
            <p:spPr bwMode="auto">
              <a:xfrm>
                <a:off x="1481" y="3207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05" name="Freeform 602"/>
              <p:cNvSpPr/>
              <p:nvPr/>
            </p:nvSpPr>
            <p:spPr bwMode="auto">
              <a:xfrm>
                <a:off x="1489" y="321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06" name="Freeform 603"/>
              <p:cNvSpPr/>
              <p:nvPr/>
            </p:nvSpPr>
            <p:spPr bwMode="auto">
              <a:xfrm>
                <a:off x="1478" y="3183"/>
                <a:ext cx="27" cy="32"/>
              </a:xfrm>
              <a:custGeom>
                <a:avLst/>
                <a:gdLst>
                  <a:gd name="T0" fmla="*/ 7 w 10"/>
                  <a:gd name="T1" fmla="*/ 7 h 12"/>
                  <a:gd name="T2" fmla="*/ 7 w 10"/>
                  <a:gd name="T3" fmla="*/ 9 h 12"/>
                  <a:gd name="T4" fmla="*/ 7 w 10"/>
                  <a:gd name="T5" fmla="*/ 10 h 12"/>
                  <a:gd name="T6" fmla="*/ 8 w 10"/>
                  <a:gd name="T7" fmla="*/ 9 h 12"/>
                  <a:gd name="T8" fmla="*/ 10 w 10"/>
                  <a:gd name="T9" fmla="*/ 8 h 12"/>
                  <a:gd name="T10" fmla="*/ 9 w 10"/>
                  <a:gd name="T11" fmla="*/ 3 h 12"/>
                  <a:gd name="T12" fmla="*/ 8 w 10"/>
                  <a:gd name="T13" fmla="*/ 5 h 12"/>
                  <a:gd name="T14" fmla="*/ 7 w 10"/>
                  <a:gd name="T15" fmla="*/ 5 h 12"/>
                  <a:gd name="T16" fmla="*/ 6 w 10"/>
                  <a:gd name="T17" fmla="*/ 4 h 12"/>
                  <a:gd name="T18" fmla="*/ 6 w 10"/>
                  <a:gd name="T19" fmla="*/ 8 h 12"/>
                  <a:gd name="T20" fmla="*/ 6 w 10"/>
                  <a:gd name="T21" fmla="*/ 8 h 12"/>
                  <a:gd name="T22" fmla="*/ 5 w 10"/>
                  <a:gd name="T23" fmla="*/ 6 h 12"/>
                  <a:gd name="T24" fmla="*/ 4 w 10"/>
                  <a:gd name="T25" fmla="*/ 7 h 12"/>
                  <a:gd name="T26" fmla="*/ 3 w 10"/>
                  <a:gd name="T27" fmla="*/ 6 h 12"/>
                  <a:gd name="T28" fmla="*/ 3 w 10"/>
                  <a:gd name="T29" fmla="*/ 7 h 12"/>
                  <a:gd name="T30" fmla="*/ 2 w 10"/>
                  <a:gd name="T31" fmla="*/ 8 h 12"/>
                  <a:gd name="T32" fmla="*/ 2 w 10"/>
                  <a:gd name="T33" fmla="*/ 7 h 12"/>
                  <a:gd name="T34" fmla="*/ 2 w 10"/>
                  <a:gd name="T35" fmla="*/ 7 h 12"/>
                  <a:gd name="T36" fmla="*/ 0 w 10"/>
                  <a:gd name="T37" fmla="*/ 7 h 12"/>
                  <a:gd name="T38" fmla="*/ 1 w 10"/>
                  <a:gd name="T39" fmla="*/ 8 h 12"/>
                  <a:gd name="T40" fmla="*/ 1 w 10"/>
                  <a:gd name="T41" fmla="*/ 6 h 12"/>
                  <a:gd name="T42" fmla="*/ 1 w 10"/>
                  <a:gd name="T43" fmla="*/ 10 h 12"/>
                  <a:gd name="T44" fmla="*/ 2 w 10"/>
                  <a:gd name="T45" fmla="*/ 11 h 12"/>
                  <a:gd name="T46" fmla="*/ 2 w 10"/>
                  <a:gd name="T47" fmla="*/ 10 h 12"/>
                  <a:gd name="T48" fmla="*/ 3 w 10"/>
                  <a:gd name="T49" fmla="*/ 11 h 12"/>
                  <a:gd name="T50" fmla="*/ 4 w 10"/>
                  <a:gd name="T51" fmla="*/ 11 h 12"/>
                  <a:gd name="T52" fmla="*/ 4 w 10"/>
                  <a:gd name="T53" fmla="*/ 10 h 12"/>
                  <a:gd name="T54" fmla="*/ 4 w 10"/>
                  <a:gd name="T55" fmla="*/ 10 h 12"/>
                  <a:gd name="T56" fmla="*/ 4 w 10"/>
                  <a:gd name="T57" fmla="*/ 10 h 12"/>
                  <a:gd name="T58" fmla="*/ 5 w 10"/>
                  <a:gd name="T59" fmla="*/ 10 h 12"/>
                  <a:gd name="T60" fmla="*/ 5 w 10"/>
                  <a:gd name="T61" fmla="*/ 9 h 12"/>
                  <a:gd name="T62" fmla="*/ 6 w 10"/>
                  <a:gd name="T63" fmla="*/ 10 h 12"/>
                  <a:gd name="T64" fmla="*/ 6 w 10"/>
                  <a:gd name="T65" fmla="*/ 10 h 12"/>
                  <a:gd name="T66" fmla="*/ 7 w 10"/>
                  <a:gd name="T67" fmla="*/ 8 h 12"/>
                  <a:gd name="T68" fmla="*/ 7 w 10"/>
                  <a:gd name="T69" fmla="*/ 8 h 12"/>
                  <a:gd name="T70" fmla="*/ 8 w 10"/>
                  <a:gd name="T71" fmla="*/ 7 h 12"/>
                  <a:gd name="T72" fmla="*/ 9 w 10"/>
                  <a:gd name="T73" fmla="*/ 7 h 12"/>
                  <a:gd name="T74" fmla="*/ 10 w 10"/>
                  <a:gd name="T75" fmla="*/ 4 h 12"/>
                  <a:gd name="T76" fmla="*/ 9 w 10"/>
                  <a:gd name="T77" fmla="*/ 6 h 12"/>
                  <a:gd name="T78" fmla="*/ 9 w 10"/>
                  <a:gd name="T79" fmla="*/ 7 h 12"/>
                  <a:gd name="T80" fmla="*/ 8 w 10"/>
                  <a:gd name="T81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" h="12">
                    <a:moveTo>
                      <a:pt x="8" y="4"/>
                    </a:moveTo>
                    <a:cubicBezTo>
                      <a:pt x="8" y="5"/>
                      <a:pt x="7" y="5"/>
                      <a:pt x="7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7"/>
                      <a:pt x="7" y="9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7"/>
                      <a:pt x="7" y="9"/>
                      <a:pt x="7" y="10"/>
                    </a:cubicBezTo>
                    <a:cubicBezTo>
                      <a:pt x="8" y="10"/>
                      <a:pt x="8" y="7"/>
                      <a:pt x="8" y="7"/>
                    </a:cubicBezTo>
                    <a:cubicBezTo>
                      <a:pt x="8" y="7"/>
                      <a:pt x="8" y="8"/>
                      <a:pt x="8" y="9"/>
                    </a:cubicBezTo>
                    <a:cubicBezTo>
                      <a:pt x="8" y="9"/>
                      <a:pt x="8" y="7"/>
                      <a:pt x="9" y="6"/>
                    </a:cubicBezTo>
                    <a:cubicBezTo>
                      <a:pt x="9" y="12"/>
                      <a:pt x="9" y="5"/>
                      <a:pt x="10" y="8"/>
                    </a:cubicBezTo>
                    <a:cubicBezTo>
                      <a:pt x="10" y="0"/>
                      <a:pt x="9" y="6"/>
                      <a:pt x="9" y="5"/>
                    </a:cubicBezTo>
                    <a:cubicBezTo>
                      <a:pt x="9" y="4"/>
                      <a:pt x="9" y="5"/>
                      <a:pt x="9" y="3"/>
                    </a:cubicBezTo>
                    <a:cubicBezTo>
                      <a:pt x="9" y="7"/>
                      <a:pt x="8" y="2"/>
                      <a:pt x="8" y="6"/>
                    </a:cubicBezTo>
                    <a:cubicBezTo>
                      <a:pt x="8" y="5"/>
                      <a:pt x="8" y="6"/>
                      <a:pt x="8" y="5"/>
                    </a:cubicBezTo>
                    <a:cubicBezTo>
                      <a:pt x="7" y="5"/>
                      <a:pt x="8" y="5"/>
                      <a:pt x="8" y="5"/>
                    </a:cubicBezTo>
                    <a:cubicBezTo>
                      <a:pt x="7" y="4"/>
                      <a:pt x="7" y="7"/>
                      <a:pt x="7" y="5"/>
                    </a:cubicBezTo>
                    <a:cubicBezTo>
                      <a:pt x="7" y="5"/>
                      <a:pt x="7" y="6"/>
                      <a:pt x="7" y="7"/>
                    </a:cubicBezTo>
                    <a:cubicBezTo>
                      <a:pt x="7" y="7"/>
                      <a:pt x="7" y="6"/>
                      <a:pt x="6" y="4"/>
                    </a:cubicBezTo>
                    <a:cubicBezTo>
                      <a:pt x="7" y="6"/>
                      <a:pt x="6" y="5"/>
                      <a:pt x="6" y="6"/>
                    </a:cubicBezTo>
                    <a:cubicBezTo>
                      <a:pt x="6" y="7"/>
                      <a:pt x="6" y="7"/>
                      <a:pt x="6" y="8"/>
                    </a:cubicBezTo>
                    <a:cubicBezTo>
                      <a:pt x="6" y="7"/>
                      <a:pt x="6" y="9"/>
                      <a:pt x="6" y="10"/>
                    </a:cubicBezTo>
                    <a:cubicBezTo>
                      <a:pt x="5" y="7"/>
                      <a:pt x="6" y="10"/>
                      <a:pt x="6" y="8"/>
                    </a:cubicBezTo>
                    <a:cubicBezTo>
                      <a:pt x="6" y="7"/>
                      <a:pt x="6" y="7"/>
                      <a:pt x="6" y="5"/>
                    </a:cubicBezTo>
                    <a:cubicBezTo>
                      <a:pt x="6" y="5"/>
                      <a:pt x="5" y="5"/>
                      <a:pt x="5" y="6"/>
                    </a:cubicBezTo>
                    <a:cubicBezTo>
                      <a:pt x="5" y="6"/>
                      <a:pt x="5" y="5"/>
                      <a:pt x="5" y="5"/>
                    </a:cubicBezTo>
                    <a:cubicBezTo>
                      <a:pt x="4" y="4"/>
                      <a:pt x="5" y="8"/>
                      <a:pt x="4" y="7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7"/>
                      <a:pt x="4" y="5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4"/>
                      <a:pt x="3" y="9"/>
                      <a:pt x="3" y="7"/>
                    </a:cubicBezTo>
                    <a:cubicBezTo>
                      <a:pt x="3" y="9"/>
                      <a:pt x="3" y="10"/>
                      <a:pt x="3" y="10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9"/>
                      <a:pt x="2" y="6"/>
                      <a:pt x="2" y="5"/>
                    </a:cubicBezTo>
                    <a:cubicBezTo>
                      <a:pt x="2" y="6"/>
                      <a:pt x="2" y="5"/>
                      <a:pt x="2" y="7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" y="5"/>
                      <a:pt x="2" y="9"/>
                      <a:pt x="2" y="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0" y="5"/>
                      <a:pt x="0" y="7"/>
                    </a:cubicBezTo>
                    <a:cubicBezTo>
                      <a:pt x="0" y="8"/>
                      <a:pt x="0" y="10"/>
                      <a:pt x="0" y="11"/>
                    </a:cubicBezTo>
                    <a:cubicBezTo>
                      <a:pt x="1" y="10"/>
                      <a:pt x="1" y="8"/>
                      <a:pt x="1" y="8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8"/>
                      <a:pt x="1" y="7"/>
                      <a:pt x="1" y="6"/>
                    </a:cubicBezTo>
                    <a:cubicBezTo>
                      <a:pt x="1" y="6"/>
                      <a:pt x="1" y="8"/>
                      <a:pt x="1" y="7"/>
                    </a:cubicBezTo>
                    <a:cubicBezTo>
                      <a:pt x="1" y="9"/>
                      <a:pt x="1" y="9"/>
                      <a:pt x="1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0"/>
                      <a:pt x="2" y="10"/>
                      <a:pt x="2" y="11"/>
                    </a:cubicBezTo>
                    <a:cubicBezTo>
                      <a:pt x="2" y="8"/>
                      <a:pt x="2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10"/>
                      <a:pt x="3" y="10"/>
                      <a:pt x="3" y="11"/>
                    </a:cubicBezTo>
                    <a:cubicBezTo>
                      <a:pt x="3" y="10"/>
                      <a:pt x="3" y="8"/>
                      <a:pt x="3" y="8"/>
                    </a:cubicBezTo>
                    <a:cubicBezTo>
                      <a:pt x="3" y="10"/>
                      <a:pt x="3" y="9"/>
                      <a:pt x="4" y="11"/>
                    </a:cubicBezTo>
                    <a:cubicBezTo>
                      <a:pt x="4" y="9"/>
                      <a:pt x="4" y="10"/>
                      <a:pt x="4" y="9"/>
                    </a:cubicBezTo>
                    <a:cubicBezTo>
                      <a:pt x="4" y="8"/>
                      <a:pt x="4" y="9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9"/>
                      <a:pt x="4" y="10"/>
                    </a:cubicBezTo>
                    <a:cubicBezTo>
                      <a:pt x="5" y="10"/>
                      <a:pt x="4" y="10"/>
                      <a:pt x="4" y="11"/>
                    </a:cubicBezTo>
                    <a:cubicBezTo>
                      <a:pt x="5" y="11"/>
                      <a:pt x="5" y="8"/>
                      <a:pt x="5" y="10"/>
                    </a:cubicBezTo>
                    <a:cubicBezTo>
                      <a:pt x="5" y="9"/>
                      <a:pt x="5" y="9"/>
                      <a:pt x="5" y="7"/>
                    </a:cubicBezTo>
                    <a:cubicBezTo>
                      <a:pt x="5" y="7"/>
                      <a:pt x="5" y="9"/>
                      <a:pt x="5" y="9"/>
                    </a:cubicBezTo>
                    <a:cubicBezTo>
                      <a:pt x="5" y="7"/>
                      <a:pt x="6" y="9"/>
                      <a:pt x="6" y="8"/>
                    </a:cubicBezTo>
                    <a:cubicBezTo>
                      <a:pt x="6" y="10"/>
                      <a:pt x="6" y="9"/>
                      <a:pt x="6" y="10"/>
                    </a:cubicBezTo>
                    <a:cubicBezTo>
                      <a:pt x="6" y="11"/>
                      <a:pt x="6" y="9"/>
                      <a:pt x="6" y="9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0"/>
                      <a:pt x="6" y="8"/>
                      <a:pt x="7" y="10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10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8" y="10"/>
                      <a:pt x="8" y="8"/>
                      <a:pt x="8" y="6"/>
                    </a:cubicBezTo>
                    <a:cubicBezTo>
                      <a:pt x="8" y="6"/>
                      <a:pt x="8" y="6"/>
                      <a:pt x="8" y="7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9" y="8"/>
                      <a:pt x="9" y="9"/>
                      <a:pt x="9" y="7"/>
                    </a:cubicBezTo>
                    <a:cubicBezTo>
                      <a:pt x="9" y="7"/>
                      <a:pt x="9" y="8"/>
                      <a:pt x="9" y="9"/>
                    </a:cubicBezTo>
                    <a:cubicBezTo>
                      <a:pt x="9" y="6"/>
                      <a:pt x="9" y="12"/>
                      <a:pt x="10" y="4"/>
                    </a:cubicBezTo>
                    <a:cubicBezTo>
                      <a:pt x="9" y="4"/>
                      <a:pt x="9" y="4"/>
                      <a:pt x="9" y="6"/>
                    </a:cubicBezTo>
                    <a:cubicBezTo>
                      <a:pt x="9" y="6"/>
                      <a:pt x="10" y="6"/>
                      <a:pt x="9" y="6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11"/>
                      <a:pt x="9" y="5"/>
                      <a:pt x="9" y="7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2"/>
                      <a:pt x="8" y="8"/>
                      <a:pt x="8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07" name="Freeform 604"/>
              <p:cNvSpPr/>
              <p:nvPr/>
            </p:nvSpPr>
            <p:spPr bwMode="auto">
              <a:xfrm>
                <a:off x="1500" y="3204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08" name="Freeform 605"/>
              <p:cNvSpPr/>
              <p:nvPr/>
            </p:nvSpPr>
            <p:spPr bwMode="auto">
              <a:xfrm>
                <a:off x="1500" y="320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09" name="Freeform 606"/>
              <p:cNvSpPr/>
              <p:nvPr/>
            </p:nvSpPr>
            <p:spPr bwMode="auto">
              <a:xfrm>
                <a:off x="1497" y="319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</p:grpSp>
        <p:grpSp>
          <p:nvGrpSpPr>
            <p:cNvPr id="9" name="Group 808"/>
            <p:cNvGrpSpPr/>
            <p:nvPr/>
          </p:nvGrpSpPr>
          <p:grpSpPr bwMode="auto">
            <a:xfrm>
              <a:off x="1465" y="2987"/>
              <a:ext cx="550" cy="247"/>
              <a:chOff x="1465" y="2987"/>
              <a:chExt cx="550" cy="247"/>
            </a:xfrm>
          </p:grpSpPr>
          <p:sp>
            <p:nvSpPr>
              <p:cNvPr id="910" name="Rectangle 608"/>
              <p:cNvSpPr>
                <a:spLocks noChangeArrowheads="1"/>
              </p:cNvSpPr>
              <p:nvPr/>
            </p:nvSpPr>
            <p:spPr bwMode="auto">
              <a:xfrm>
                <a:off x="1497" y="3199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11" name="Freeform 609"/>
              <p:cNvSpPr/>
              <p:nvPr/>
            </p:nvSpPr>
            <p:spPr bwMode="auto">
              <a:xfrm>
                <a:off x="1478" y="3193"/>
                <a:ext cx="19" cy="25"/>
              </a:xfrm>
              <a:custGeom>
                <a:avLst/>
                <a:gdLst>
                  <a:gd name="T0" fmla="*/ 1 w 7"/>
                  <a:gd name="T1" fmla="*/ 4 h 9"/>
                  <a:gd name="T2" fmla="*/ 1 w 7"/>
                  <a:gd name="T3" fmla="*/ 5 h 9"/>
                  <a:gd name="T4" fmla="*/ 0 w 7"/>
                  <a:gd name="T5" fmla="*/ 4 h 9"/>
                  <a:gd name="T6" fmla="*/ 0 w 7"/>
                  <a:gd name="T7" fmla="*/ 6 h 9"/>
                  <a:gd name="T8" fmla="*/ 3 w 7"/>
                  <a:gd name="T9" fmla="*/ 5 h 9"/>
                  <a:gd name="T10" fmla="*/ 3 w 7"/>
                  <a:gd name="T11" fmla="*/ 6 h 9"/>
                  <a:gd name="T12" fmla="*/ 4 w 7"/>
                  <a:gd name="T13" fmla="*/ 4 h 9"/>
                  <a:gd name="T14" fmla="*/ 4 w 7"/>
                  <a:gd name="T15" fmla="*/ 7 h 9"/>
                  <a:gd name="T16" fmla="*/ 5 w 7"/>
                  <a:gd name="T17" fmla="*/ 6 h 9"/>
                  <a:gd name="T18" fmla="*/ 5 w 7"/>
                  <a:gd name="T19" fmla="*/ 5 h 9"/>
                  <a:gd name="T20" fmla="*/ 5 w 7"/>
                  <a:gd name="T21" fmla="*/ 5 h 9"/>
                  <a:gd name="T22" fmla="*/ 5 w 7"/>
                  <a:gd name="T23" fmla="*/ 5 h 9"/>
                  <a:gd name="T24" fmla="*/ 6 w 7"/>
                  <a:gd name="T25" fmla="*/ 5 h 9"/>
                  <a:gd name="T26" fmla="*/ 6 w 7"/>
                  <a:gd name="T27" fmla="*/ 5 h 9"/>
                  <a:gd name="T28" fmla="*/ 6 w 7"/>
                  <a:gd name="T29" fmla="*/ 4 h 9"/>
                  <a:gd name="T30" fmla="*/ 6 w 7"/>
                  <a:gd name="T31" fmla="*/ 6 h 9"/>
                  <a:gd name="T32" fmla="*/ 7 w 7"/>
                  <a:gd name="T33" fmla="*/ 4 h 9"/>
                  <a:gd name="T34" fmla="*/ 7 w 7"/>
                  <a:gd name="T35" fmla="*/ 2 h 9"/>
                  <a:gd name="T36" fmla="*/ 6 w 7"/>
                  <a:gd name="T37" fmla="*/ 4 h 9"/>
                  <a:gd name="T38" fmla="*/ 6 w 7"/>
                  <a:gd name="T39" fmla="*/ 4 h 9"/>
                  <a:gd name="T40" fmla="*/ 6 w 7"/>
                  <a:gd name="T41" fmla="*/ 4 h 9"/>
                  <a:gd name="T42" fmla="*/ 6 w 7"/>
                  <a:gd name="T43" fmla="*/ 2 h 9"/>
                  <a:gd name="T44" fmla="*/ 5 w 7"/>
                  <a:gd name="T45" fmla="*/ 1 h 9"/>
                  <a:gd name="T46" fmla="*/ 5 w 7"/>
                  <a:gd name="T47" fmla="*/ 1 h 9"/>
                  <a:gd name="T48" fmla="*/ 5 w 7"/>
                  <a:gd name="T49" fmla="*/ 2 h 9"/>
                  <a:gd name="T50" fmla="*/ 5 w 7"/>
                  <a:gd name="T51" fmla="*/ 2 h 9"/>
                  <a:gd name="T52" fmla="*/ 5 w 7"/>
                  <a:gd name="T53" fmla="*/ 5 h 9"/>
                  <a:gd name="T54" fmla="*/ 5 w 7"/>
                  <a:gd name="T55" fmla="*/ 5 h 9"/>
                  <a:gd name="T56" fmla="*/ 5 w 7"/>
                  <a:gd name="T57" fmla="*/ 3 h 9"/>
                  <a:gd name="T58" fmla="*/ 5 w 7"/>
                  <a:gd name="T59" fmla="*/ 4 h 9"/>
                  <a:gd name="T60" fmla="*/ 5 w 7"/>
                  <a:gd name="T61" fmla="*/ 2 h 9"/>
                  <a:gd name="T62" fmla="*/ 4 w 7"/>
                  <a:gd name="T63" fmla="*/ 4 h 9"/>
                  <a:gd name="T64" fmla="*/ 3 w 7"/>
                  <a:gd name="T65" fmla="*/ 4 h 9"/>
                  <a:gd name="T66" fmla="*/ 3 w 7"/>
                  <a:gd name="T67" fmla="*/ 3 h 9"/>
                  <a:gd name="T68" fmla="*/ 3 w 7"/>
                  <a:gd name="T69" fmla="*/ 4 h 9"/>
                  <a:gd name="T70" fmla="*/ 2 w 7"/>
                  <a:gd name="T71" fmla="*/ 3 h 9"/>
                  <a:gd name="T72" fmla="*/ 2 w 7"/>
                  <a:gd name="T73" fmla="*/ 4 h 9"/>
                  <a:gd name="T74" fmla="*/ 1 w 7"/>
                  <a:gd name="T75" fmla="*/ 4 h 9"/>
                  <a:gd name="T76" fmla="*/ 1 w 7"/>
                  <a:gd name="T77" fmla="*/ 4 h 9"/>
                  <a:gd name="T78" fmla="*/ 1 w 7"/>
                  <a:gd name="T79" fmla="*/ 6 h 9"/>
                  <a:gd name="T80" fmla="*/ 1 w 7"/>
                  <a:gd name="T81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7" h="9">
                    <a:moveTo>
                      <a:pt x="1" y="4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0" y="5"/>
                      <a:pt x="0" y="4"/>
                    </a:cubicBezTo>
                    <a:cubicBezTo>
                      <a:pt x="0" y="6"/>
                      <a:pt x="0" y="4"/>
                      <a:pt x="0" y="6"/>
                    </a:cubicBezTo>
                    <a:cubicBezTo>
                      <a:pt x="1" y="6"/>
                      <a:pt x="2" y="8"/>
                      <a:pt x="3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4"/>
                      <a:pt x="4" y="9"/>
                      <a:pt x="4" y="4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5" y="3"/>
                      <a:pt x="5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4"/>
                      <a:pt x="6" y="4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6"/>
                      <a:pt x="6" y="4"/>
                      <a:pt x="6" y="4"/>
                    </a:cubicBezTo>
                    <a:cubicBezTo>
                      <a:pt x="6" y="5"/>
                      <a:pt x="6" y="5"/>
                      <a:pt x="6" y="6"/>
                    </a:cubicBezTo>
                    <a:cubicBezTo>
                      <a:pt x="6" y="5"/>
                      <a:pt x="7" y="7"/>
                      <a:pt x="7" y="4"/>
                    </a:cubicBezTo>
                    <a:cubicBezTo>
                      <a:pt x="7" y="3"/>
                      <a:pt x="7" y="3"/>
                      <a:pt x="7" y="2"/>
                    </a:cubicBezTo>
                    <a:cubicBezTo>
                      <a:pt x="7" y="1"/>
                      <a:pt x="6" y="3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7"/>
                      <a:pt x="6" y="3"/>
                      <a:pt x="6" y="4"/>
                    </a:cubicBezTo>
                    <a:cubicBezTo>
                      <a:pt x="6" y="3"/>
                      <a:pt x="6" y="3"/>
                      <a:pt x="6" y="2"/>
                    </a:cubicBezTo>
                    <a:cubicBezTo>
                      <a:pt x="6" y="0"/>
                      <a:pt x="5" y="4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5" y="4"/>
                      <a:pt x="5" y="5"/>
                    </a:cubicBezTo>
                    <a:cubicBezTo>
                      <a:pt x="5" y="3"/>
                      <a:pt x="5" y="5"/>
                      <a:pt x="5" y="5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2"/>
                      <a:pt x="5" y="2"/>
                    </a:cubicBezTo>
                    <a:cubicBezTo>
                      <a:pt x="4" y="3"/>
                      <a:pt x="5" y="2"/>
                      <a:pt x="4" y="4"/>
                    </a:cubicBezTo>
                    <a:cubicBezTo>
                      <a:pt x="4" y="2"/>
                      <a:pt x="4" y="3"/>
                      <a:pt x="3" y="4"/>
                    </a:cubicBezTo>
                    <a:cubicBezTo>
                      <a:pt x="3" y="4"/>
                      <a:pt x="3" y="2"/>
                      <a:pt x="3" y="3"/>
                    </a:cubicBezTo>
                    <a:cubicBezTo>
                      <a:pt x="3" y="2"/>
                      <a:pt x="3" y="3"/>
                      <a:pt x="3" y="4"/>
                    </a:cubicBezTo>
                    <a:cubicBezTo>
                      <a:pt x="3" y="5"/>
                      <a:pt x="2" y="4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6"/>
                      <a:pt x="2" y="3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12" name="Freeform 610"/>
              <p:cNvSpPr/>
              <p:nvPr/>
            </p:nvSpPr>
            <p:spPr bwMode="auto">
              <a:xfrm>
                <a:off x="1476" y="3204"/>
                <a:ext cx="2" cy="9"/>
              </a:xfrm>
              <a:custGeom>
                <a:avLst/>
                <a:gdLst>
                  <a:gd name="T0" fmla="*/ 1 w 1"/>
                  <a:gd name="T1" fmla="*/ 2 h 3"/>
                  <a:gd name="T2" fmla="*/ 1 w 1"/>
                  <a:gd name="T3" fmla="*/ 0 h 3"/>
                  <a:gd name="T4" fmla="*/ 0 w 1"/>
                  <a:gd name="T5" fmla="*/ 3 h 3"/>
                  <a:gd name="T6" fmla="*/ 1 w 1"/>
                  <a:gd name="T7" fmla="*/ 2 h 3"/>
                  <a:gd name="T8" fmla="*/ 1 w 1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2"/>
                      <a:pt x="0" y="3"/>
                    </a:cubicBezTo>
                    <a:cubicBezTo>
                      <a:pt x="0" y="2"/>
                      <a:pt x="0" y="3"/>
                      <a:pt x="1" y="2"/>
                    </a:cubicBezTo>
                    <a:cubicBezTo>
                      <a:pt x="1" y="2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13" name="Freeform 611"/>
              <p:cNvSpPr/>
              <p:nvPr/>
            </p:nvSpPr>
            <p:spPr bwMode="auto">
              <a:xfrm>
                <a:off x="1465" y="3202"/>
                <a:ext cx="11" cy="13"/>
              </a:xfrm>
              <a:custGeom>
                <a:avLst/>
                <a:gdLst>
                  <a:gd name="T0" fmla="*/ 2 w 4"/>
                  <a:gd name="T1" fmla="*/ 2 h 5"/>
                  <a:gd name="T2" fmla="*/ 1 w 4"/>
                  <a:gd name="T3" fmla="*/ 4 h 5"/>
                  <a:gd name="T4" fmla="*/ 3 w 4"/>
                  <a:gd name="T5" fmla="*/ 4 h 5"/>
                  <a:gd name="T6" fmla="*/ 4 w 4"/>
                  <a:gd name="T7" fmla="*/ 2 h 5"/>
                  <a:gd name="T8" fmla="*/ 4 w 4"/>
                  <a:gd name="T9" fmla="*/ 4 h 5"/>
                  <a:gd name="T10" fmla="*/ 4 w 4"/>
                  <a:gd name="T11" fmla="*/ 2 h 5"/>
                  <a:gd name="T12" fmla="*/ 4 w 4"/>
                  <a:gd name="T13" fmla="*/ 3 h 5"/>
                  <a:gd name="T14" fmla="*/ 4 w 4"/>
                  <a:gd name="T15" fmla="*/ 2 h 5"/>
                  <a:gd name="T16" fmla="*/ 4 w 4"/>
                  <a:gd name="T17" fmla="*/ 2 h 5"/>
                  <a:gd name="T18" fmla="*/ 4 w 4"/>
                  <a:gd name="T19" fmla="*/ 1 h 5"/>
                  <a:gd name="T20" fmla="*/ 3 w 4"/>
                  <a:gd name="T21" fmla="*/ 3 h 5"/>
                  <a:gd name="T22" fmla="*/ 3 w 4"/>
                  <a:gd name="T23" fmla="*/ 1 h 5"/>
                  <a:gd name="T24" fmla="*/ 3 w 4"/>
                  <a:gd name="T25" fmla="*/ 0 h 5"/>
                  <a:gd name="T26" fmla="*/ 3 w 4"/>
                  <a:gd name="T27" fmla="*/ 1 h 5"/>
                  <a:gd name="T28" fmla="*/ 3 w 4"/>
                  <a:gd name="T29" fmla="*/ 2 h 5"/>
                  <a:gd name="T30" fmla="*/ 3 w 4"/>
                  <a:gd name="T31" fmla="*/ 1 h 5"/>
                  <a:gd name="T32" fmla="*/ 1 w 4"/>
                  <a:gd name="T33" fmla="*/ 1 h 5"/>
                  <a:gd name="T34" fmla="*/ 0 w 4"/>
                  <a:gd name="T35" fmla="*/ 3 h 5"/>
                  <a:gd name="T36" fmla="*/ 1 w 4"/>
                  <a:gd name="T37" fmla="*/ 2 h 5"/>
                  <a:gd name="T38" fmla="*/ 1 w 4"/>
                  <a:gd name="T39" fmla="*/ 1 h 5"/>
                  <a:gd name="T40" fmla="*/ 0 w 4"/>
                  <a:gd name="T41" fmla="*/ 4 h 5"/>
                  <a:gd name="T42" fmla="*/ 2 w 4"/>
                  <a:gd name="T4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" h="5">
                    <a:moveTo>
                      <a:pt x="2" y="2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3" y="3"/>
                      <a:pt x="3" y="4"/>
                    </a:cubicBezTo>
                    <a:cubicBezTo>
                      <a:pt x="3" y="5"/>
                      <a:pt x="3" y="3"/>
                      <a:pt x="4" y="2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3"/>
                      <a:pt x="4" y="4"/>
                      <a:pt x="4" y="2"/>
                    </a:cubicBezTo>
                    <a:cubicBezTo>
                      <a:pt x="4" y="2"/>
                      <a:pt x="4" y="3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0"/>
                      <a:pt x="3" y="4"/>
                      <a:pt x="3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2"/>
                      <a:pt x="3" y="0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2" y="4"/>
                      <a:pt x="3" y="1"/>
                      <a:pt x="3" y="1"/>
                    </a:cubicBezTo>
                    <a:cubicBezTo>
                      <a:pt x="2" y="2"/>
                      <a:pt x="1" y="3"/>
                      <a:pt x="1" y="1"/>
                    </a:cubicBezTo>
                    <a:cubicBezTo>
                      <a:pt x="1" y="2"/>
                      <a:pt x="1" y="3"/>
                      <a:pt x="0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0" y="4"/>
                      <a:pt x="0" y="4"/>
                    </a:cubicBezTo>
                    <a:cubicBezTo>
                      <a:pt x="0" y="5"/>
                      <a:pt x="1" y="2"/>
                      <a:pt x="2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14" name="Rectangle 612"/>
              <p:cNvSpPr>
                <a:spLocks noChangeArrowheads="1"/>
              </p:cNvSpPr>
              <p:nvPr/>
            </p:nvSpPr>
            <p:spPr bwMode="auto">
              <a:xfrm>
                <a:off x="1467" y="3213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15" name="Freeform 613"/>
              <p:cNvSpPr/>
              <p:nvPr/>
            </p:nvSpPr>
            <p:spPr bwMode="auto">
              <a:xfrm>
                <a:off x="1677" y="3213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16" name="Freeform 614"/>
              <p:cNvSpPr/>
              <p:nvPr/>
            </p:nvSpPr>
            <p:spPr bwMode="auto">
              <a:xfrm>
                <a:off x="1674" y="3202"/>
                <a:ext cx="3" cy="16"/>
              </a:xfrm>
              <a:custGeom>
                <a:avLst/>
                <a:gdLst>
                  <a:gd name="T0" fmla="*/ 1 w 1"/>
                  <a:gd name="T1" fmla="*/ 0 h 6"/>
                  <a:gd name="T2" fmla="*/ 0 w 1"/>
                  <a:gd name="T3" fmla="*/ 1 h 6"/>
                  <a:gd name="T4" fmla="*/ 1 w 1"/>
                  <a:gd name="T5" fmla="*/ 6 h 6"/>
                  <a:gd name="T6" fmla="*/ 1 w 1"/>
                  <a:gd name="T7" fmla="*/ 3 h 6"/>
                  <a:gd name="T8" fmla="*/ 1 w 1"/>
                  <a:gd name="T9" fmla="*/ 4 h 6"/>
                  <a:gd name="T10" fmla="*/ 1 w 1"/>
                  <a:gd name="T11" fmla="*/ 2 h 6"/>
                  <a:gd name="T12" fmla="*/ 1 w 1"/>
                  <a:gd name="T13" fmla="*/ 2 h 6"/>
                  <a:gd name="T14" fmla="*/ 1 w 1"/>
                  <a:gd name="T1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6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4"/>
                      <a:pt x="0" y="3"/>
                      <a:pt x="1" y="6"/>
                    </a:cubicBezTo>
                    <a:cubicBezTo>
                      <a:pt x="1" y="5"/>
                      <a:pt x="1" y="4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1" y="1"/>
                      <a:pt x="1" y="2"/>
                      <a:pt x="1" y="2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17" name="Freeform 615"/>
              <p:cNvSpPr/>
              <p:nvPr/>
            </p:nvSpPr>
            <p:spPr bwMode="auto">
              <a:xfrm>
                <a:off x="1674" y="3207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18" name="Freeform 616"/>
              <p:cNvSpPr/>
              <p:nvPr/>
            </p:nvSpPr>
            <p:spPr bwMode="auto">
              <a:xfrm>
                <a:off x="1674" y="3210"/>
                <a:ext cx="0" cy="5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19" name="Freeform 617"/>
              <p:cNvSpPr/>
              <p:nvPr/>
            </p:nvSpPr>
            <p:spPr bwMode="auto">
              <a:xfrm>
                <a:off x="1672" y="3213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20" name="Freeform 618"/>
              <p:cNvSpPr/>
              <p:nvPr/>
            </p:nvSpPr>
            <p:spPr bwMode="auto">
              <a:xfrm>
                <a:off x="1672" y="3204"/>
                <a:ext cx="2" cy="11"/>
              </a:xfrm>
              <a:custGeom>
                <a:avLst/>
                <a:gdLst>
                  <a:gd name="T0" fmla="*/ 0 w 1"/>
                  <a:gd name="T1" fmla="*/ 3 h 4"/>
                  <a:gd name="T2" fmla="*/ 0 w 1"/>
                  <a:gd name="T3" fmla="*/ 3 h 4"/>
                  <a:gd name="T4" fmla="*/ 0 w 1"/>
                  <a:gd name="T5" fmla="*/ 3 h 4"/>
                  <a:gd name="T6" fmla="*/ 1 w 1"/>
                  <a:gd name="T7" fmla="*/ 1 h 4"/>
                  <a:gd name="T8" fmla="*/ 1 w 1"/>
                  <a:gd name="T9" fmla="*/ 1 h 4"/>
                  <a:gd name="T10" fmla="*/ 1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4"/>
                      <a:pt x="0" y="4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1" y="1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21" name="Freeform 619"/>
              <p:cNvSpPr/>
              <p:nvPr/>
            </p:nvSpPr>
            <p:spPr bwMode="auto">
              <a:xfrm>
                <a:off x="1674" y="321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22" name="Freeform 620"/>
              <p:cNvSpPr/>
              <p:nvPr/>
            </p:nvSpPr>
            <p:spPr bwMode="auto">
              <a:xfrm>
                <a:off x="1674" y="3210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23" name="Freeform 621"/>
              <p:cNvSpPr/>
              <p:nvPr/>
            </p:nvSpPr>
            <p:spPr bwMode="auto">
              <a:xfrm>
                <a:off x="1672" y="3202"/>
                <a:ext cx="0" cy="13"/>
              </a:xfrm>
              <a:custGeom>
                <a:avLst/>
                <a:gdLst>
                  <a:gd name="T0" fmla="*/ 4 h 5"/>
                  <a:gd name="T1" fmla="*/ 3 h 5"/>
                  <a:gd name="T2" fmla="*/ 0 h 5"/>
                  <a:gd name="T3" fmla="*/ 1 h 5"/>
                  <a:gd name="T4" fmla="*/ 4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5">
                    <a:moveTo>
                      <a:pt x="0" y="4"/>
                    </a:moveTo>
                    <a:cubicBezTo>
                      <a:pt x="0" y="2"/>
                      <a:pt x="0" y="5"/>
                      <a:pt x="0" y="3"/>
                    </a:cubicBezTo>
                    <a:cubicBezTo>
                      <a:pt x="0" y="3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24" name="Freeform 622"/>
              <p:cNvSpPr/>
              <p:nvPr/>
            </p:nvSpPr>
            <p:spPr bwMode="auto">
              <a:xfrm>
                <a:off x="1669" y="319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25" name="Freeform 623"/>
              <p:cNvSpPr/>
              <p:nvPr/>
            </p:nvSpPr>
            <p:spPr bwMode="auto">
              <a:xfrm>
                <a:off x="1666" y="3196"/>
                <a:ext cx="3" cy="14"/>
              </a:xfrm>
              <a:custGeom>
                <a:avLst/>
                <a:gdLst>
                  <a:gd name="T0" fmla="*/ 0 w 1"/>
                  <a:gd name="T1" fmla="*/ 5 h 5"/>
                  <a:gd name="T2" fmla="*/ 1 w 1"/>
                  <a:gd name="T3" fmla="*/ 2 h 5"/>
                  <a:gd name="T4" fmla="*/ 1 w 1"/>
                  <a:gd name="T5" fmla="*/ 4 h 5"/>
                  <a:gd name="T6" fmla="*/ 1 w 1"/>
                  <a:gd name="T7" fmla="*/ 3 h 5"/>
                  <a:gd name="T8" fmla="*/ 1 w 1"/>
                  <a:gd name="T9" fmla="*/ 5 h 5"/>
                  <a:gd name="T10" fmla="*/ 1 w 1"/>
                  <a:gd name="T11" fmla="*/ 3 h 5"/>
                  <a:gd name="T12" fmla="*/ 1 w 1"/>
                  <a:gd name="T13" fmla="*/ 5 h 5"/>
                  <a:gd name="T14" fmla="*/ 1 w 1"/>
                  <a:gd name="T15" fmla="*/ 2 h 5"/>
                  <a:gd name="T16" fmla="*/ 1 w 1"/>
                  <a:gd name="T17" fmla="*/ 3 h 5"/>
                  <a:gd name="T18" fmla="*/ 1 w 1"/>
                  <a:gd name="T19" fmla="*/ 1 h 5"/>
                  <a:gd name="T20" fmla="*/ 1 w 1"/>
                  <a:gd name="T21" fmla="*/ 0 h 5"/>
                  <a:gd name="T22" fmla="*/ 0 w 1"/>
                  <a:gd name="T2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5">
                    <a:moveTo>
                      <a:pt x="0" y="5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4"/>
                      <a:pt x="1" y="3"/>
                      <a:pt x="1" y="3"/>
                    </a:cubicBezTo>
                    <a:cubicBezTo>
                      <a:pt x="1" y="5"/>
                      <a:pt x="1" y="3"/>
                      <a:pt x="1" y="5"/>
                    </a:cubicBezTo>
                    <a:cubicBezTo>
                      <a:pt x="1" y="5"/>
                      <a:pt x="1" y="5"/>
                      <a:pt x="1" y="3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4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2"/>
                      <a:pt x="1" y="0"/>
                      <a:pt x="1" y="0"/>
                    </a:cubicBezTo>
                    <a:cubicBezTo>
                      <a:pt x="0" y="0"/>
                      <a:pt x="0" y="4"/>
                      <a:pt x="0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26" name="Freeform 624"/>
              <p:cNvSpPr/>
              <p:nvPr/>
            </p:nvSpPr>
            <p:spPr bwMode="auto">
              <a:xfrm>
                <a:off x="1666" y="3199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27" name="Freeform 625"/>
              <p:cNvSpPr/>
              <p:nvPr/>
            </p:nvSpPr>
            <p:spPr bwMode="auto">
              <a:xfrm>
                <a:off x="1663" y="3193"/>
                <a:ext cx="3" cy="17"/>
              </a:xfrm>
              <a:custGeom>
                <a:avLst/>
                <a:gdLst>
                  <a:gd name="T0" fmla="*/ 1 w 1"/>
                  <a:gd name="T1" fmla="*/ 6 h 6"/>
                  <a:gd name="T2" fmla="*/ 1 w 1"/>
                  <a:gd name="T3" fmla="*/ 5 h 6"/>
                  <a:gd name="T4" fmla="*/ 1 w 1"/>
                  <a:gd name="T5" fmla="*/ 6 h 6"/>
                  <a:gd name="T6" fmla="*/ 1 w 1"/>
                  <a:gd name="T7" fmla="*/ 4 h 6"/>
                  <a:gd name="T8" fmla="*/ 0 w 1"/>
                  <a:gd name="T9" fmla="*/ 5 h 6"/>
                  <a:gd name="T10" fmla="*/ 0 w 1"/>
                  <a:gd name="T11" fmla="*/ 2 h 6"/>
                  <a:gd name="T12" fmla="*/ 1 w 1"/>
                  <a:gd name="T13" fmla="*/ 3 h 6"/>
                  <a:gd name="T14" fmla="*/ 0 w 1"/>
                  <a:gd name="T15" fmla="*/ 3 h 6"/>
                  <a:gd name="T16" fmla="*/ 0 w 1"/>
                  <a:gd name="T17" fmla="*/ 4 h 6"/>
                  <a:gd name="T18" fmla="*/ 0 w 1"/>
                  <a:gd name="T19" fmla="*/ 4 h 6"/>
                  <a:gd name="T20" fmla="*/ 1 w 1"/>
                  <a:gd name="T21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6">
                    <a:moveTo>
                      <a:pt x="1" y="6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5"/>
                      <a:pt x="1" y="4"/>
                      <a:pt x="1" y="4"/>
                    </a:cubicBezTo>
                    <a:cubicBezTo>
                      <a:pt x="1" y="2"/>
                      <a:pt x="1" y="5"/>
                      <a:pt x="0" y="5"/>
                    </a:cubicBezTo>
                    <a:cubicBezTo>
                      <a:pt x="0" y="4"/>
                      <a:pt x="0" y="4"/>
                      <a:pt x="0" y="2"/>
                    </a:cubicBezTo>
                    <a:cubicBezTo>
                      <a:pt x="0" y="2"/>
                      <a:pt x="0" y="2"/>
                      <a:pt x="1" y="3"/>
                    </a:cubicBezTo>
                    <a:cubicBezTo>
                      <a:pt x="0" y="0"/>
                      <a:pt x="0" y="2"/>
                      <a:pt x="0" y="3"/>
                    </a:cubicBezTo>
                    <a:cubicBezTo>
                      <a:pt x="0" y="3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6"/>
                      <a:pt x="0" y="6"/>
                      <a:pt x="1" y="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28" name="Freeform 626"/>
              <p:cNvSpPr/>
              <p:nvPr/>
            </p:nvSpPr>
            <p:spPr bwMode="auto">
              <a:xfrm>
                <a:off x="1666" y="3210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29" name="Freeform 627"/>
              <p:cNvSpPr/>
              <p:nvPr/>
            </p:nvSpPr>
            <p:spPr bwMode="auto">
              <a:xfrm>
                <a:off x="1663" y="320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30" name="Freeform 628"/>
              <p:cNvSpPr/>
              <p:nvPr/>
            </p:nvSpPr>
            <p:spPr bwMode="auto">
              <a:xfrm>
                <a:off x="1663" y="3207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31" name="Freeform 629"/>
              <p:cNvSpPr/>
              <p:nvPr/>
            </p:nvSpPr>
            <p:spPr bwMode="auto">
              <a:xfrm>
                <a:off x="1642" y="3196"/>
                <a:ext cx="21" cy="17"/>
              </a:xfrm>
              <a:custGeom>
                <a:avLst/>
                <a:gdLst>
                  <a:gd name="T0" fmla="*/ 1 w 8"/>
                  <a:gd name="T1" fmla="*/ 1 h 6"/>
                  <a:gd name="T2" fmla="*/ 1 w 8"/>
                  <a:gd name="T3" fmla="*/ 2 h 6"/>
                  <a:gd name="T4" fmla="*/ 0 w 8"/>
                  <a:gd name="T5" fmla="*/ 4 h 6"/>
                  <a:gd name="T6" fmla="*/ 0 w 8"/>
                  <a:gd name="T7" fmla="*/ 6 h 6"/>
                  <a:gd name="T8" fmla="*/ 1 w 8"/>
                  <a:gd name="T9" fmla="*/ 5 h 6"/>
                  <a:gd name="T10" fmla="*/ 1 w 8"/>
                  <a:gd name="T11" fmla="*/ 6 h 6"/>
                  <a:gd name="T12" fmla="*/ 2 w 8"/>
                  <a:gd name="T13" fmla="*/ 5 h 6"/>
                  <a:gd name="T14" fmla="*/ 3 w 8"/>
                  <a:gd name="T15" fmla="*/ 5 h 6"/>
                  <a:gd name="T16" fmla="*/ 6 w 8"/>
                  <a:gd name="T17" fmla="*/ 5 h 6"/>
                  <a:gd name="T18" fmla="*/ 6 w 8"/>
                  <a:gd name="T19" fmla="*/ 3 h 6"/>
                  <a:gd name="T20" fmla="*/ 6 w 8"/>
                  <a:gd name="T21" fmla="*/ 5 h 6"/>
                  <a:gd name="T22" fmla="*/ 6 w 8"/>
                  <a:gd name="T23" fmla="*/ 5 h 6"/>
                  <a:gd name="T24" fmla="*/ 7 w 8"/>
                  <a:gd name="T25" fmla="*/ 5 h 6"/>
                  <a:gd name="T26" fmla="*/ 7 w 8"/>
                  <a:gd name="T27" fmla="*/ 3 h 6"/>
                  <a:gd name="T28" fmla="*/ 7 w 8"/>
                  <a:gd name="T29" fmla="*/ 5 h 6"/>
                  <a:gd name="T30" fmla="*/ 8 w 8"/>
                  <a:gd name="T31" fmla="*/ 4 h 6"/>
                  <a:gd name="T32" fmla="*/ 7 w 8"/>
                  <a:gd name="T33" fmla="*/ 2 h 6"/>
                  <a:gd name="T34" fmla="*/ 8 w 8"/>
                  <a:gd name="T35" fmla="*/ 1 h 6"/>
                  <a:gd name="T36" fmla="*/ 6 w 8"/>
                  <a:gd name="T37" fmla="*/ 4 h 6"/>
                  <a:gd name="T38" fmla="*/ 6 w 8"/>
                  <a:gd name="T39" fmla="*/ 3 h 6"/>
                  <a:gd name="T40" fmla="*/ 5 w 8"/>
                  <a:gd name="T41" fmla="*/ 1 h 6"/>
                  <a:gd name="T42" fmla="*/ 4 w 8"/>
                  <a:gd name="T43" fmla="*/ 3 h 6"/>
                  <a:gd name="T44" fmla="*/ 4 w 8"/>
                  <a:gd name="T45" fmla="*/ 3 h 6"/>
                  <a:gd name="T46" fmla="*/ 4 w 8"/>
                  <a:gd name="T47" fmla="*/ 4 h 6"/>
                  <a:gd name="T48" fmla="*/ 3 w 8"/>
                  <a:gd name="T49" fmla="*/ 2 h 6"/>
                  <a:gd name="T50" fmla="*/ 3 w 8"/>
                  <a:gd name="T51" fmla="*/ 5 h 6"/>
                  <a:gd name="T52" fmla="*/ 3 w 8"/>
                  <a:gd name="T53" fmla="*/ 1 h 6"/>
                  <a:gd name="T54" fmla="*/ 3 w 8"/>
                  <a:gd name="T55" fmla="*/ 3 h 6"/>
                  <a:gd name="T56" fmla="*/ 3 w 8"/>
                  <a:gd name="T57" fmla="*/ 4 h 6"/>
                  <a:gd name="T58" fmla="*/ 3 w 8"/>
                  <a:gd name="T59" fmla="*/ 1 h 6"/>
                  <a:gd name="T60" fmla="*/ 2 w 8"/>
                  <a:gd name="T61" fmla="*/ 3 h 6"/>
                  <a:gd name="T62" fmla="*/ 2 w 8"/>
                  <a:gd name="T63" fmla="*/ 4 h 6"/>
                  <a:gd name="T64" fmla="*/ 1 w 8"/>
                  <a:gd name="T65" fmla="*/ 3 h 6"/>
                  <a:gd name="T66" fmla="*/ 2 w 8"/>
                  <a:gd name="T67" fmla="*/ 1 h 6"/>
                  <a:gd name="T68" fmla="*/ 1 w 8"/>
                  <a:gd name="T69" fmla="*/ 0 h 6"/>
                  <a:gd name="T70" fmla="*/ 1 w 8"/>
                  <a:gd name="T71" fmla="*/ 3 h 6"/>
                  <a:gd name="T72" fmla="*/ 1 w 8"/>
                  <a:gd name="T73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8" h="6">
                    <a:moveTo>
                      <a:pt x="1" y="1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1" y="3"/>
                      <a:pt x="0" y="4"/>
                    </a:cubicBezTo>
                    <a:cubicBezTo>
                      <a:pt x="1" y="4"/>
                      <a:pt x="0" y="5"/>
                      <a:pt x="0" y="6"/>
                    </a:cubicBezTo>
                    <a:cubicBezTo>
                      <a:pt x="1" y="6"/>
                      <a:pt x="1" y="5"/>
                      <a:pt x="1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2" y="4"/>
                      <a:pt x="2" y="5"/>
                    </a:cubicBezTo>
                    <a:cubicBezTo>
                      <a:pt x="2" y="6"/>
                      <a:pt x="3" y="5"/>
                      <a:pt x="3" y="5"/>
                    </a:cubicBezTo>
                    <a:cubicBezTo>
                      <a:pt x="4" y="5"/>
                      <a:pt x="5" y="4"/>
                      <a:pt x="6" y="5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4"/>
                      <a:pt x="6" y="3"/>
                      <a:pt x="6" y="5"/>
                    </a:cubicBezTo>
                    <a:cubicBezTo>
                      <a:pt x="6" y="4"/>
                      <a:pt x="6" y="5"/>
                      <a:pt x="6" y="5"/>
                    </a:cubicBezTo>
                    <a:cubicBezTo>
                      <a:pt x="6" y="6"/>
                      <a:pt x="7" y="4"/>
                      <a:pt x="7" y="5"/>
                    </a:cubicBezTo>
                    <a:cubicBezTo>
                      <a:pt x="7" y="5"/>
                      <a:pt x="7" y="3"/>
                      <a:pt x="7" y="3"/>
                    </a:cubicBezTo>
                    <a:cubicBezTo>
                      <a:pt x="7" y="5"/>
                      <a:pt x="7" y="3"/>
                      <a:pt x="7" y="5"/>
                    </a:cubicBezTo>
                    <a:cubicBezTo>
                      <a:pt x="8" y="6"/>
                      <a:pt x="7" y="3"/>
                      <a:pt x="8" y="4"/>
                    </a:cubicBezTo>
                    <a:cubicBezTo>
                      <a:pt x="8" y="2"/>
                      <a:pt x="7" y="3"/>
                      <a:pt x="7" y="2"/>
                    </a:cubicBezTo>
                    <a:cubicBezTo>
                      <a:pt x="7" y="1"/>
                      <a:pt x="8" y="2"/>
                      <a:pt x="8" y="1"/>
                    </a:cubicBezTo>
                    <a:cubicBezTo>
                      <a:pt x="7" y="0"/>
                      <a:pt x="6" y="3"/>
                      <a:pt x="6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5" y="3"/>
                      <a:pt x="5" y="1"/>
                    </a:cubicBezTo>
                    <a:cubicBezTo>
                      <a:pt x="5" y="3"/>
                      <a:pt x="4" y="1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2"/>
                      <a:pt x="3" y="2"/>
                    </a:cubicBezTo>
                    <a:cubicBezTo>
                      <a:pt x="4" y="3"/>
                      <a:pt x="3" y="4"/>
                      <a:pt x="3" y="5"/>
                    </a:cubicBezTo>
                    <a:cubicBezTo>
                      <a:pt x="3" y="3"/>
                      <a:pt x="3" y="2"/>
                      <a:pt x="3" y="1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3" y="3"/>
                      <a:pt x="3" y="4"/>
                    </a:cubicBezTo>
                    <a:cubicBezTo>
                      <a:pt x="2" y="4"/>
                      <a:pt x="2" y="2"/>
                      <a:pt x="3" y="1"/>
                    </a:cubicBezTo>
                    <a:cubicBezTo>
                      <a:pt x="2" y="1"/>
                      <a:pt x="2" y="4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3"/>
                      <a:pt x="1" y="3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2" y="1"/>
                      <a:pt x="1" y="1"/>
                      <a:pt x="1" y="0"/>
                    </a:cubicBezTo>
                    <a:cubicBezTo>
                      <a:pt x="1" y="1"/>
                      <a:pt x="1" y="2"/>
                      <a:pt x="1" y="3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32" name="Freeform 630"/>
              <p:cNvSpPr/>
              <p:nvPr/>
            </p:nvSpPr>
            <p:spPr bwMode="auto">
              <a:xfrm>
                <a:off x="1644" y="3196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33" name="Freeform 631"/>
              <p:cNvSpPr/>
              <p:nvPr/>
            </p:nvSpPr>
            <p:spPr bwMode="auto">
              <a:xfrm>
                <a:off x="1644" y="319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34" name="Rectangle 632"/>
              <p:cNvSpPr>
                <a:spLocks noChangeArrowheads="1"/>
              </p:cNvSpPr>
              <p:nvPr/>
            </p:nvSpPr>
            <p:spPr bwMode="auto">
              <a:xfrm>
                <a:off x="1647" y="3210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35" name="Freeform 633"/>
              <p:cNvSpPr/>
              <p:nvPr/>
            </p:nvSpPr>
            <p:spPr bwMode="auto">
              <a:xfrm>
                <a:off x="1650" y="3196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36" name="Freeform 634"/>
              <p:cNvSpPr/>
              <p:nvPr/>
            </p:nvSpPr>
            <p:spPr bwMode="auto">
              <a:xfrm>
                <a:off x="1652" y="3196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37" name="Freeform 635"/>
              <p:cNvSpPr/>
              <p:nvPr/>
            </p:nvSpPr>
            <p:spPr bwMode="auto">
              <a:xfrm>
                <a:off x="1644" y="3196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38" name="Freeform 636"/>
              <p:cNvSpPr/>
              <p:nvPr/>
            </p:nvSpPr>
            <p:spPr bwMode="auto">
              <a:xfrm>
                <a:off x="1631" y="3196"/>
                <a:ext cx="11" cy="22"/>
              </a:xfrm>
              <a:custGeom>
                <a:avLst/>
                <a:gdLst>
                  <a:gd name="T0" fmla="*/ 0 w 4"/>
                  <a:gd name="T1" fmla="*/ 6 h 8"/>
                  <a:gd name="T2" fmla="*/ 1 w 4"/>
                  <a:gd name="T3" fmla="*/ 7 h 8"/>
                  <a:gd name="T4" fmla="*/ 2 w 4"/>
                  <a:gd name="T5" fmla="*/ 4 h 8"/>
                  <a:gd name="T6" fmla="*/ 2 w 4"/>
                  <a:gd name="T7" fmla="*/ 7 h 8"/>
                  <a:gd name="T8" fmla="*/ 3 w 4"/>
                  <a:gd name="T9" fmla="*/ 5 h 8"/>
                  <a:gd name="T10" fmla="*/ 3 w 4"/>
                  <a:gd name="T11" fmla="*/ 6 h 8"/>
                  <a:gd name="T12" fmla="*/ 4 w 4"/>
                  <a:gd name="T13" fmla="*/ 3 h 8"/>
                  <a:gd name="T14" fmla="*/ 3 w 4"/>
                  <a:gd name="T15" fmla="*/ 6 h 8"/>
                  <a:gd name="T16" fmla="*/ 3 w 4"/>
                  <a:gd name="T17" fmla="*/ 6 h 8"/>
                  <a:gd name="T18" fmla="*/ 4 w 4"/>
                  <a:gd name="T19" fmla="*/ 5 h 8"/>
                  <a:gd name="T20" fmla="*/ 4 w 4"/>
                  <a:gd name="T21" fmla="*/ 3 h 8"/>
                  <a:gd name="T22" fmla="*/ 4 w 4"/>
                  <a:gd name="T23" fmla="*/ 1 h 8"/>
                  <a:gd name="T24" fmla="*/ 4 w 4"/>
                  <a:gd name="T25" fmla="*/ 3 h 8"/>
                  <a:gd name="T26" fmla="*/ 4 w 4"/>
                  <a:gd name="T27" fmla="*/ 1 h 8"/>
                  <a:gd name="T28" fmla="*/ 4 w 4"/>
                  <a:gd name="T29" fmla="*/ 2 h 8"/>
                  <a:gd name="T30" fmla="*/ 4 w 4"/>
                  <a:gd name="T31" fmla="*/ 1 h 8"/>
                  <a:gd name="T32" fmla="*/ 3 w 4"/>
                  <a:gd name="T33" fmla="*/ 2 h 8"/>
                  <a:gd name="T34" fmla="*/ 3 w 4"/>
                  <a:gd name="T35" fmla="*/ 2 h 8"/>
                  <a:gd name="T36" fmla="*/ 3 w 4"/>
                  <a:gd name="T37" fmla="*/ 3 h 8"/>
                  <a:gd name="T38" fmla="*/ 3 w 4"/>
                  <a:gd name="T39" fmla="*/ 2 h 8"/>
                  <a:gd name="T40" fmla="*/ 3 w 4"/>
                  <a:gd name="T41" fmla="*/ 3 h 8"/>
                  <a:gd name="T42" fmla="*/ 2 w 4"/>
                  <a:gd name="T43" fmla="*/ 1 h 8"/>
                  <a:gd name="T44" fmla="*/ 2 w 4"/>
                  <a:gd name="T45" fmla="*/ 2 h 8"/>
                  <a:gd name="T46" fmla="*/ 2 w 4"/>
                  <a:gd name="T47" fmla="*/ 1 h 8"/>
                  <a:gd name="T48" fmla="*/ 2 w 4"/>
                  <a:gd name="T49" fmla="*/ 5 h 8"/>
                  <a:gd name="T50" fmla="*/ 2 w 4"/>
                  <a:gd name="T51" fmla="*/ 2 h 8"/>
                  <a:gd name="T52" fmla="*/ 1 w 4"/>
                  <a:gd name="T53" fmla="*/ 2 h 8"/>
                  <a:gd name="T54" fmla="*/ 1 w 4"/>
                  <a:gd name="T55" fmla="*/ 2 h 8"/>
                  <a:gd name="T56" fmla="*/ 1 w 4"/>
                  <a:gd name="T57" fmla="*/ 3 h 8"/>
                  <a:gd name="T58" fmla="*/ 1 w 4"/>
                  <a:gd name="T59" fmla="*/ 3 h 8"/>
                  <a:gd name="T60" fmla="*/ 1 w 4"/>
                  <a:gd name="T61" fmla="*/ 4 h 8"/>
                  <a:gd name="T62" fmla="*/ 1 w 4"/>
                  <a:gd name="T63" fmla="*/ 4 h 8"/>
                  <a:gd name="T64" fmla="*/ 0 w 4"/>
                  <a:gd name="T65" fmla="*/ 6 h 8"/>
                  <a:gd name="T66" fmla="*/ 1 w 4"/>
                  <a:gd name="T67" fmla="*/ 4 h 8"/>
                  <a:gd name="T68" fmla="*/ 0 w 4"/>
                  <a:gd name="T69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" h="8">
                    <a:moveTo>
                      <a:pt x="0" y="6"/>
                    </a:moveTo>
                    <a:cubicBezTo>
                      <a:pt x="1" y="8"/>
                      <a:pt x="1" y="7"/>
                      <a:pt x="1" y="7"/>
                    </a:cubicBezTo>
                    <a:cubicBezTo>
                      <a:pt x="2" y="6"/>
                      <a:pt x="1" y="4"/>
                      <a:pt x="2" y="4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3" y="7"/>
                      <a:pt x="3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1"/>
                      <a:pt x="4" y="3"/>
                    </a:cubicBezTo>
                    <a:cubicBezTo>
                      <a:pt x="3" y="4"/>
                      <a:pt x="4" y="4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6"/>
                      <a:pt x="4" y="5"/>
                      <a:pt x="4" y="5"/>
                    </a:cubicBezTo>
                    <a:cubicBezTo>
                      <a:pt x="4" y="5"/>
                      <a:pt x="4" y="3"/>
                      <a:pt x="4" y="3"/>
                    </a:cubicBezTo>
                    <a:cubicBezTo>
                      <a:pt x="4" y="3"/>
                      <a:pt x="4" y="2"/>
                      <a:pt x="4" y="1"/>
                    </a:cubicBezTo>
                    <a:cubicBezTo>
                      <a:pt x="4" y="2"/>
                      <a:pt x="4" y="2"/>
                      <a:pt x="4" y="3"/>
                    </a:cubicBezTo>
                    <a:cubicBezTo>
                      <a:pt x="4" y="2"/>
                      <a:pt x="4" y="2"/>
                      <a:pt x="4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4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0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2" y="1"/>
                      <a:pt x="2" y="1"/>
                    </a:cubicBezTo>
                    <a:cubicBezTo>
                      <a:pt x="2" y="2"/>
                      <a:pt x="2" y="4"/>
                      <a:pt x="2" y="5"/>
                    </a:cubicBezTo>
                    <a:cubicBezTo>
                      <a:pt x="2" y="3"/>
                      <a:pt x="2" y="5"/>
                      <a:pt x="2" y="2"/>
                    </a:cubicBezTo>
                    <a:cubicBezTo>
                      <a:pt x="2" y="2"/>
                      <a:pt x="1" y="3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4"/>
                      <a:pt x="1" y="1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0" y="5"/>
                      <a:pt x="0" y="6"/>
                    </a:cubicBezTo>
                    <a:cubicBezTo>
                      <a:pt x="0" y="6"/>
                      <a:pt x="1" y="5"/>
                      <a:pt x="1" y="4"/>
                    </a:cubicBezTo>
                    <a:cubicBezTo>
                      <a:pt x="1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39" name="Freeform 637"/>
              <p:cNvSpPr/>
              <p:nvPr/>
            </p:nvSpPr>
            <p:spPr bwMode="auto">
              <a:xfrm>
                <a:off x="1639" y="3199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40" name="Freeform 638"/>
              <p:cNvSpPr/>
              <p:nvPr/>
            </p:nvSpPr>
            <p:spPr bwMode="auto">
              <a:xfrm>
                <a:off x="1623" y="3193"/>
                <a:ext cx="8" cy="25"/>
              </a:xfrm>
              <a:custGeom>
                <a:avLst/>
                <a:gdLst>
                  <a:gd name="T0" fmla="*/ 2 w 3"/>
                  <a:gd name="T1" fmla="*/ 5 h 9"/>
                  <a:gd name="T2" fmla="*/ 2 w 3"/>
                  <a:gd name="T3" fmla="*/ 3 h 9"/>
                  <a:gd name="T4" fmla="*/ 2 w 3"/>
                  <a:gd name="T5" fmla="*/ 6 h 9"/>
                  <a:gd name="T6" fmla="*/ 2 w 3"/>
                  <a:gd name="T7" fmla="*/ 7 h 9"/>
                  <a:gd name="T8" fmla="*/ 2 w 3"/>
                  <a:gd name="T9" fmla="*/ 4 h 9"/>
                  <a:gd name="T10" fmla="*/ 2 w 3"/>
                  <a:gd name="T11" fmla="*/ 3 h 9"/>
                  <a:gd name="T12" fmla="*/ 2 w 3"/>
                  <a:gd name="T13" fmla="*/ 5 h 9"/>
                  <a:gd name="T14" fmla="*/ 1 w 3"/>
                  <a:gd name="T15" fmla="*/ 6 h 9"/>
                  <a:gd name="T16" fmla="*/ 1 w 3"/>
                  <a:gd name="T17" fmla="*/ 6 h 9"/>
                  <a:gd name="T18" fmla="*/ 1 w 3"/>
                  <a:gd name="T19" fmla="*/ 4 h 9"/>
                  <a:gd name="T20" fmla="*/ 0 w 3"/>
                  <a:gd name="T21" fmla="*/ 9 h 9"/>
                  <a:gd name="T22" fmla="*/ 0 w 3"/>
                  <a:gd name="T23" fmla="*/ 8 h 9"/>
                  <a:gd name="T24" fmla="*/ 1 w 3"/>
                  <a:gd name="T25" fmla="*/ 6 h 9"/>
                  <a:gd name="T26" fmla="*/ 1 w 3"/>
                  <a:gd name="T27" fmla="*/ 7 h 9"/>
                  <a:gd name="T28" fmla="*/ 1 w 3"/>
                  <a:gd name="T29" fmla="*/ 8 h 9"/>
                  <a:gd name="T30" fmla="*/ 3 w 3"/>
                  <a:gd name="T31" fmla="*/ 8 h 9"/>
                  <a:gd name="T32" fmla="*/ 2 w 3"/>
                  <a:gd name="T33" fmla="*/ 8 h 9"/>
                  <a:gd name="T34" fmla="*/ 3 w 3"/>
                  <a:gd name="T35" fmla="*/ 7 h 9"/>
                  <a:gd name="T36" fmla="*/ 3 w 3"/>
                  <a:gd name="T37" fmla="*/ 4 h 9"/>
                  <a:gd name="T38" fmla="*/ 3 w 3"/>
                  <a:gd name="T39" fmla="*/ 5 h 9"/>
                  <a:gd name="T40" fmla="*/ 3 w 3"/>
                  <a:gd name="T41" fmla="*/ 3 h 9"/>
                  <a:gd name="T42" fmla="*/ 3 w 3"/>
                  <a:gd name="T43" fmla="*/ 2 h 9"/>
                  <a:gd name="T44" fmla="*/ 3 w 3"/>
                  <a:gd name="T45" fmla="*/ 2 h 9"/>
                  <a:gd name="T46" fmla="*/ 2 w 3"/>
                  <a:gd name="T47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" h="9">
                    <a:moveTo>
                      <a:pt x="2" y="5"/>
                    </a:moveTo>
                    <a:cubicBezTo>
                      <a:pt x="2" y="4"/>
                      <a:pt x="3" y="4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2" y="5"/>
                      <a:pt x="2" y="7"/>
                      <a:pt x="2" y="7"/>
                    </a:cubicBezTo>
                    <a:cubicBezTo>
                      <a:pt x="2" y="6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3"/>
                    </a:cubicBezTo>
                    <a:cubicBezTo>
                      <a:pt x="2" y="5"/>
                      <a:pt x="1" y="4"/>
                      <a:pt x="2" y="5"/>
                    </a:cubicBezTo>
                    <a:cubicBezTo>
                      <a:pt x="2" y="6"/>
                      <a:pt x="1" y="7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4"/>
                      <a:pt x="1" y="5"/>
                      <a:pt x="1" y="4"/>
                    </a:cubicBezTo>
                    <a:cubicBezTo>
                      <a:pt x="1" y="6"/>
                      <a:pt x="0" y="5"/>
                      <a:pt x="0" y="9"/>
                    </a:cubicBezTo>
                    <a:cubicBezTo>
                      <a:pt x="0" y="9"/>
                      <a:pt x="0" y="9"/>
                      <a:pt x="0" y="8"/>
                    </a:cubicBezTo>
                    <a:cubicBezTo>
                      <a:pt x="0" y="8"/>
                      <a:pt x="1" y="7"/>
                      <a:pt x="1" y="6"/>
                    </a:cubicBezTo>
                    <a:cubicBezTo>
                      <a:pt x="1" y="7"/>
                      <a:pt x="1" y="6"/>
                      <a:pt x="1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9"/>
                      <a:pt x="2" y="8"/>
                      <a:pt x="3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7"/>
                      <a:pt x="3" y="7"/>
                      <a:pt x="3" y="7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4"/>
                      <a:pt x="3" y="5"/>
                    </a:cubicBezTo>
                    <a:cubicBezTo>
                      <a:pt x="3" y="4"/>
                      <a:pt x="3" y="4"/>
                      <a:pt x="3" y="3"/>
                    </a:cubicBezTo>
                    <a:cubicBezTo>
                      <a:pt x="3" y="2"/>
                      <a:pt x="3" y="3"/>
                      <a:pt x="3" y="2"/>
                    </a:cubicBezTo>
                    <a:cubicBezTo>
                      <a:pt x="3" y="0"/>
                      <a:pt x="3" y="3"/>
                      <a:pt x="3" y="2"/>
                    </a:cubicBez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41" name="Freeform 639"/>
              <p:cNvSpPr/>
              <p:nvPr/>
            </p:nvSpPr>
            <p:spPr bwMode="auto">
              <a:xfrm>
                <a:off x="1631" y="3204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42" name="Freeform 640"/>
              <p:cNvSpPr/>
              <p:nvPr/>
            </p:nvSpPr>
            <p:spPr bwMode="auto">
              <a:xfrm>
                <a:off x="1631" y="3213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43" name="Freeform 641"/>
              <p:cNvSpPr/>
              <p:nvPr/>
            </p:nvSpPr>
            <p:spPr bwMode="auto">
              <a:xfrm>
                <a:off x="1625" y="320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44" name="Freeform 642"/>
              <p:cNvSpPr/>
              <p:nvPr/>
            </p:nvSpPr>
            <p:spPr bwMode="auto">
              <a:xfrm>
                <a:off x="1620" y="3207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4 h 4"/>
                  <a:gd name="T4" fmla="*/ 1 w 1"/>
                  <a:gd name="T5" fmla="*/ 0 h 4"/>
                  <a:gd name="T6" fmla="*/ 1 w 1"/>
                  <a:gd name="T7" fmla="*/ 3 h 4"/>
                  <a:gd name="T8" fmla="*/ 0 w 1"/>
                  <a:gd name="T9" fmla="*/ 3 h 4"/>
                  <a:gd name="T10" fmla="*/ 0 w 1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4"/>
                      <a:pt x="1" y="3"/>
                      <a:pt x="1" y="4"/>
                    </a:cubicBezTo>
                    <a:cubicBezTo>
                      <a:pt x="1" y="3"/>
                      <a:pt x="1" y="1"/>
                      <a:pt x="1" y="0"/>
                    </a:cubicBezTo>
                    <a:cubicBezTo>
                      <a:pt x="1" y="0"/>
                      <a:pt x="1" y="2"/>
                      <a:pt x="1" y="3"/>
                    </a:cubicBezTo>
                    <a:cubicBezTo>
                      <a:pt x="1" y="1"/>
                      <a:pt x="0" y="3"/>
                      <a:pt x="0" y="3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45" name="Freeform 643"/>
              <p:cNvSpPr/>
              <p:nvPr/>
            </p:nvSpPr>
            <p:spPr bwMode="auto">
              <a:xfrm>
                <a:off x="1609" y="3196"/>
                <a:ext cx="14" cy="30"/>
              </a:xfrm>
              <a:custGeom>
                <a:avLst/>
                <a:gdLst>
                  <a:gd name="T0" fmla="*/ 3 w 5"/>
                  <a:gd name="T1" fmla="*/ 3 h 11"/>
                  <a:gd name="T2" fmla="*/ 3 w 5"/>
                  <a:gd name="T3" fmla="*/ 4 h 11"/>
                  <a:gd name="T4" fmla="*/ 3 w 5"/>
                  <a:gd name="T5" fmla="*/ 3 h 11"/>
                  <a:gd name="T6" fmla="*/ 3 w 5"/>
                  <a:gd name="T7" fmla="*/ 2 h 11"/>
                  <a:gd name="T8" fmla="*/ 3 w 5"/>
                  <a:gd name="T9" fmla="*/ 3 h 11"/>
                  <a:gd name="T10" fmla="*/ 2 w 5"/>
                  <a:gd name="T11" fmla="*/ 3 h 11"/>
                  <a:gd name="T12" fmla="*/ 2 w 5"/>
                  <a:gd name="T13" fmla="*/ 5 h 11"/>
                  <a:gd name="T14" fmla="*/ 2 w 5"/>
                  <a:gd name="T15" fmla="*/ 2 h 11"/>
                  <a:gd name="T16" fmla="*/ 2 w 5"/>
                  <a:gd name="T17" fmla="*/ 6 h 11"/>
                  <a:gd name="T18" fmla="*/ 1 w 5"/>
                  <a:gd name="T19" fmla="*/ 5 h 11"/>
                  <a:gd name="T20" fmla="*/ 1 w 5"/>
                  <a:gd name="T21" fmla="*/ 4 h 11"/>
                  <a:gd name="T22" fmla="*/ 1 w 5"/>
                  <a:gd name="T23" fmla="*/ 6 h 11"/>
                  <a:gd name="T24" fmla="*/ 1 w 5"/>
                  <a:gd name="T25" fmla="*/ 8 h 11"/>
                  <a:gd name="T26" fmla="*/ 2 w 5"/>
                  <a:gd name="T27" fmla="*/ 8 h 11"/>
                  <a:gd name="T28" fmla="*/ 2 w 5"/>
                  <a:gd name="T29" fmla="*/ 9 h 11"/>
                  <a:gd name="T30" fmla="*/ 3 w 5"/>
                  <a:gd name="T31" fmla="*/ 7 h 11"/>
                  <a:gd name="T32" fmla="*/ 3 w 5"/>
                  <a:gd name="T33" fmla="*/ 8 h 11"/>
                  <a:gd name="T34" fmla="*/ 3 w 5"/>
                  <a:gd name="T35" fmla="*/ 5 h 11"/>
                  <a:gd name="T36" fmla="*/ 3 w 5"/>
                  <a:gd name="T37" fmla="*/ 5 h 11"/>
                  <a:gd name="T38" fmla="*/ 3 w 5"/>
                  <a:gd name="T39" fmla="*/ 7 h 11"/>
                  <a:gd name="T40" fmla="*/ 3 w 5"/>
                  <a:gd name="T41" fmla="*/ 6 h 11"/>
                  <a:gd name="T42" fmla="*/ 4 w 5"/>
                  <a:gd name="T43" fmla="*/ 8 h 11"/>
                  <a:gd name="T44" fmla="*/ 4 w 5"/>
                  <a:gd name="T45" fmla="*/ 5 h 11"/>
                  <a:gd name="T46" fmla="*/ 4 w 5"/>
                  <a:gd name="T47" fmla="*/ 6 h 11"/>
                  <a:gd name="T48" fmla="*/ 4 w 5"/>
                  <a:gd name="T49" fmla="*/ 3 h 11"/>
                  <a:gd name="T50" fmla="*/ 2 w 5"/>
                  <a:gd name="T51" fmla="*/ 4 h 11"/>
                  <a:gd name="T52" fmla="*/ 2 w 5"/>
                  <a:gd name="T53" fmla="*/ 5 h 11"/>
                  <a:gd name="T54" fmla="*/ 2 w 5"/>
                  <a:gd name="T55" fmla="*/ 3 h 11"/>
                  <a:gd name="T56" fmla="*/ 2 w 5"/>
                  <a:gd name="T57" fmla="*/ 5 h 11"/>
                  <a:gd name="T58" fmla="*/ 1 w 5"/>
                  <a:gd name="T59" fmla="*/ 4 h 11"/>
                  <a:gd name="T60" fmla="*/ 1 w 5"/>
                  <a:gd name="T61" fmla="*/ 5 h 11"/>
                  <a:gd name="T62" fmla="*/ 1 w 5"/>
                  <a:gd name="T63" fmla="*/ 3 h 11"/>
                  <a:gd name="T64" fmla="*/ 3 w 5"/>
                  <a:gd name="T65" fmla="*/ 7 h 11"/>
                  <a:gd name="T66" fmla="*/ 3 w 5"/>
                  <a:gd name="T67" fmla="*/ 5 h 11"/>
                  <a:gd name="T68" fmla="*/ 4 w 5"/>
                  <a:gd name="T69" fmla="*/ 5 h 11"/>
                  <a:gd name="T70" fmla="*/ 4 w 5"/>
                  <a:gd name="T71" fmla="*/ 4 h 11"/>
                  <a:gd name="T72" fmla="*/ 4 w 5"/>
                  <a:gd name="T73" fmla="*/ 7 h 11"/>
                  <a:gd name="T74" fmla="*/ 4 w 5"/>
                  <a:gd name="T75" fmla="*/ 7 h 11"/>
                  <a:gd name="T76" fmla="*/ 4 w 5"/>
                  <a:gd name="T77" fmla="*/ 6 h 11"/>
                  <a:gd name="T78" fmla="*/ 4 w 5"/>
                  <a:gd name="T79" fmla="*/ 7 h 11"/>
                  <a:gd name="T80" fmla="*/ 4 w 5"/>
                  <a:gd name="T81" fmla="*/ 3 h 11"/>
                  <a:gd name="T82" fmla="*/ 4 w 5"/>
                  <a:gd name="T83" fmla="*/ 1 h 11"/>
                  <a:gd name="T84" fmla="*/ 3 w 5"/>
                  <a:gd name="T85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5" h="11">
                    <a:moveTo>
                      <a:pt x="3" y="3"/>
                    </a:moveTo>
                    <a:cubicBezTo>
                      <a:pt x="3" y="3"/>
                      <a:pt x="3" y="4"/>
                      <a:pt x="3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1"/>
                      <a:pt x="3" y="3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3" y="4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2" y="3"/>
                      <a:pt x="2" y="3"/>
                      <a:pt x="2" y="2"/>
                    </a:cubicBezTo>
                    <a:cubicBezTo>
                      <a:pt x="2" y="3"/>
                      <a:pt x="2" y="4"/>
                      <a:pt x="2" y="6"/>
                    </a:cubicBezTo>
                    <a:cubicBezTo>
                      <a:pt x="1" y="4"/>
                      <a:pt x="1" y="6"/>
                      <a:pt x="1" y="5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3"/>
                      <a:pt x="1" y="3"/>
                      <a:pt x="1" y="6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7"/>
                      <a:pt x="2" y="8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7"/>
                      <a:pt x="3" y="8"/>
                      <a:pt x="3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7"/>
                      <a:pt x="3" y="8"/>
                      <a:pt x="3" y="5"/>
                    </a:cubicBezTo>
                    <a:cubicBezTo>
                      <a:pt x="3" y="8"/>
                      <a:pt x="3" y="4"/>
                      <a:pt x="3" y="5"/>
                    </a:cubicBezTo>
                    <a:cubicBezTo>
                      <a:pt x="3" y="6"/>
                      <a:pt x="3" y="6"/>
                      <a:pt x="3" y="7"/>
                    </a:cubicBezTo>
                    <a:cubicBezTo>
                      <a:pt x="3" y="6"/>
                      <a:pt x="3" y="7"/>
                      <a:pt x="3" y="6"/>
                    </a:cubicBezTo>
                    <a:cubicBezTo>
                      <a:pt x="4" y="8"/>
                      <a:pt x="4" y="6"/>
                      <a:pt x="4" y="8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3"/>
                      <a:pt x="4" y="3"/>
                    </a:cubicBezTo>
                    <a:cubicBezTo>
                      <a:pt x="3" y="4"/>
                      <a:pt x="3" y="4"/>
                      <a:pt x="2" y="4"/>
                    </a:cubicBezTo>
                    <a:cubicBezTo>
                      <a:pt x="2" y="6"/>
                      <a:pt x="2" y="4"/>
                      <a:pt x="2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4"/>
                      <a:pt x="2" y="5"/>
                      <a:pt x="2" y="5"/>
                    </a:cubicBezTo>
                    <a:cubicBezTo>
                      <a:pt x="2" y="6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11"/>
                      <a:pt x="2" y="3"/>
                      <a:pt x="3" y="7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4" y="2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5"/>
                      <a:pt x="4" y="6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5"/>
                      <a:pt x="4" y="7"/>
                    </a:cubicBezTo>
                    <a:cubicBezTo>
                      <a:pt x="5" y="5"/>
                      <a:pt x="4" y="4"/>
                      <a:pt x="4" y="3"/>
                    </a:cubicBezTo>
                    <a:cubicBezTo>
                      <a:pt x="4" y="5"/>
                      <a:pt x="4" y="0"/>
                      <a:pt x="4" y="1"/>
                    </a:cubicBezTo>
                    <a:cubicBezTo>
                      <a:pt x="3" y="2"/>
                      <a:pt x="4" y="3"/>
                      <a:pt x="3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46" name="Freeform 644"/>
              <p:cNvSpPr/>
              <p:nvPr/>
            </p:nvSpPr>
            <p:spPr bwMode="auto">
              <a:xfrm>
                <a:off x="1620" y="321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47" name="Freeform 645"/>
              <p:cNvSpPr/>
              <p:nvPr/>
            </p:nvSpPr>
            <p:spPr bwMode="auto">
              <a:xfrm>
                <a:off x="1620" y="3210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48" name="Rectangle 646"/>
              <p:cNvSpPr>
                <a:spLocks noChangeArrowheads="1"/>
              </p:cNvSpPr>
              <p:nvPr/>
            </p:nvSpPr>
            <p:spPr bwMode="auto">
              <a:xfrm>
                <a:off x="1620" y="3215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49" name="Freeform 647"/>
              <p:cNvSpPr/>
              <p:nvPr/>
            </p:nvSpPr>
            <p:spPr bwMode="auto">
              <a:xfrm>
                <a:off x="1623" y="3204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50" name="Freeform 648"/>
              <p:cNvSpPr/>
              <p:nvPr/>
            </p:nvSpPr>
            <p:spPr bwMode="auto">
              <a:xfrm>
                <a:off x="1625" y="321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51" name="Freeform 649"/>
              <p:cNvSpPr/>
              <p:nvPr/>
            </p:nvSpPr>
            <p:spPr bwMode="auto">
              <a:xfrm>
                <a:off x="1633" y="321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52" name="Freeform 650"/>
              <p:cNvSpPr/>
              <p:nvPr/>
            </p:nvSpPr>
            <p:spPr bwMode="auto">
              <a:xfrm>
                <a:off x="1620" y="3188"/>
                <a:ext cx="30" cy="35"/>
              </a:xfrm>
              <a:custGeom>
                <a:avLst/>
                <a:gdLst>
                  <a:gd name="T0" fmla="*/ 8 w 11"/>
                  <a:gd name="T1" fmla="*/ 7 h 13"/>
                  <a:gd name="T2" fmla="*/ 8 w 11"/>
                  <a:gd name="T3" fmla="*/ 9 h 13"/>
                  <a:gd name="T4" fmla="*/ 8 w 11"/>
                  <a:gd name="T5" fmla="*/ 10 h 13"/>
                  <a:gd name="T6" fmla="*/ 9 w 11"/>
                  <a:gd name="T7" fmla="*/ 9 h 13"/>
                  <a:gd name="T8" fmla="*/ 10 w 11"/>
                  <a:gd name="T9" fmla="*/ 9 h 13"/>
                  <a:gd name="T10" fmla="*/ 10 w 11"/>
                  <a:gd name="T11" fmla="*/ 4 h 13"/>
                  <a:gd name="T12" fmla="*/ 8 w 11"/>
                  <a:gd name="T13" fmla="*/ 6 h 13"/>
                  <a:gd name="T14" fmla="*/ 8 w 11"/>
                  <a:gd name="T15" fmla="*/ 5 h 13"/>
                  <a:gd name="T16" fmla="*/ 7 w 11"/>
                  <a:gd name="T17" fmla="*/ 5 h 13"/>
                  <a:gd name="T18" fmla="*/ 7 w 11"/>
                  <a:gd name="T19" fmla="*/ 8 h 13"/>
                  <a:gd name="T20" fmla="*/ 6 w 11"/>
                  <a:gd name="T21" fmla="*/ 8 h 13"/>
                  <a:gd name="T22" fmla="*/ 6 w 11"/>
                  <a:gd name="T23" fmla="*/ 7 h 13"/>
                  <a:gd name="T24" fmla="*/ 5 w 11"/>
                  <a:gd name="T25" fmla="*/ 7 h 13"/>
                  <a:gd name="T26" fmla="*/ 4 w 11"/>
                  <a:gd name="T27" fmla="*/ 6 h 13"/>
                  <a:gd name="T28" fmla="*/ 3 w 11"/>
                  <a:gd name="T29" fmla="*/ 7 h 13"/>
                  <a:gd name="T30" fmla="*/ 3 w 11"/>
                  <a:gd name="T31" fmla="*/ 9 h 13"/>
                  <a:gd name="T32" fmla="*/ 3 w 11"/>
                  <a:gd name="T33" fmla="*/ 7 h 13"/>
                  <a:gd name="T34" fmla="*/ 2 w 11"/>
                  <a:gd name="T35" fmla="*/ 8 h 13"/>
                  <a:gd name="T36" fmla="*/ 0 w 11"/>
                  <a:gd name="T37" fmla="*/ 8 h 13"/>
                  <a:gd name="T38" fmla="*/ 1 w 11"/>
                  <a:gd name="T39" fmla="*/ 8 h 13"/>
                  <a:gd name="T40" fmla="*/ 1 w 11"/>
                  <a:gd name="T41" fmla="*/ 7 h 13"/>
                  <a:gd name="T42" fmla="*/ 2 w 11"/>
                  <a:gd name="T43" fmla="*/ 11 h 13"/>
                  <a:gd name="T44" fmla="*/ 3 w 11"/>
                  <a:gd name="T45" fmla="*/ 11 h 13"/>
                  <a:gd name="T46" fmla="*/ 3 w 11"/>
                  <a:gd name="T47" fmla="*/ 11 h 13"/>
                  <a:gd name="T48" fmla="*/ 4 w 11"/>
                  <a:gd name="T49" fmla="*/ 11 h 13"/>
                  <a:gd name="T50" fmla="*/ 4 w 11"/>
                  <a:gd name="T51" fmla="*/ 11 h 13"/>
                  <a:gd name="T52" fmla="*/ 5 w 11"/>
                  <a:gd name="T53" fmla="*/ 10 h 13"/>
                  <a:gd name="T54" fmla="*/ 5 w 11"/>
                  <a:gd name="T55" fmla="*/ 10 h 13"/>
                  <a:gd name="T56" fmla="*/ 5 w 11"/>
                  <a:gd name="T57" fmla="*/ 10 h 13"/>
                  <a:gd name="T58" fmla="*/ 6 w 11"/>
                  <a:gd name="T59" fmla="*/ 10 h 13"/>
                  <a:gd name="T60" fmla="*/ 6 w 11"/>
                  <a:gd name="T61" fmla="*/ 9 h 13"/>
                  <a:gd name="T62" fmla="*/ 6 w 11"/>
                  <a:gd name="T63" fmla="*/ 11 h 13"/>
                  <a:gd name="T64" fmla="*/ 7 w 11"/>
                  <a:gd name="T65" fmla="*/ 11 h 13"/>
                  <a:gd name="T66" fmla="*/ 7 w 11"/>
                  <a:gd name="T67" fmla="*/ 9 h 13"/>
                  <a:gd name="T68" fmla="*/ 8 w 11"/>
                  <a:gd name="T69" fmla="*/ 8 h 13"/>
                  <a:gd name="T70" fmla="*/ 9 w 11"/>
                  <a:gd name="T71" fmla="*/ 7 h 13"/>
                  <a:gd name="T72" fmla="*/ 10 w 11"/>
                  <a:gd name="T73" fmla="*/ 8 h 13"/>
                  <a:gd name="T74" fmla="*/ 10 w 11"/>
                  <a:gd name="T75" fmla="*/ 5 h 13"/>
                  <a:gd name="T76" fmla="*/ 10 w 11"/>
                  <a:gd name="T77" fmla="*/ 6 h 13"/>
                  <a:gd name="T78" fmla="*/ 10 w 11"/>
                  <a:gd name="T79" fmla="*/ 8 h 13"/>
                  <a:gd name="T80" fmla="*/ 9 w 11"/>
                  <a:gd name="T81" fmla="*/ 5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1" h="13">
                    <a:moveTo>
                      <a:pt x="9" y="5"/>
                    </a:moveTo>
                    <a:cubicBezTo>
                      <a:pt x="8" y="5"/>
                      <a:pt x="8" y="6"/>
                      <a:pt x="8" y="7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7"/>
                      <a:pt x="8" y="8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8"/>
                      <a:pt x="8" y="10"/>
                      <a:pt x="8" y="10"/>
                    </a:cubicBezTo>
                    <a:cubicBezTo>
                      <a:pt x="8" y="10"/>
                      <a:pt x="9" y="7"/>
                      <a:pt x="9" y="8"/>
                    </a:cubicBezTo>
                    <a:cubicBezTo>
                      <a:pt x="9" y="8"/>
                      <a:pt x="9" y="9"/>
                      <a:pt x="9" y="9"/>
                    </a:cubicBezTo>
                    <a:cubicBezTo>
                      <a:pt x="9" y="9"/>
                      <a:pt x="9" y="7"/>
                      <a:pt x="9" y="7"/>
                    </a:cubicBezTo>
                    <a:cubicBezTo>
                      <a:pt x="9" y="13"/>
                      <a:pt x="10" y="5"/>
                      <a:pt x="10" y="9"/>
                    </a:cubicBezTo>
                    <a:cubicBezTo>
                      <a:pt x="10" y="0"/>
                      <a:pt x="10" y="6"/>
                      <a:pt x="10" y="6"/>
                    </a:cubicBezTo>
                    <a:cubicBezTo>
                      <a:pt x="10" y="4"/>
                      <a:pt x="9" y="5"/>
                      <a:pt x="10" y="4"/>
                    </a:cubicBezTo>
                    <a:cubicBezTo>
                      <a:pt x="9" y="7"/>
                      <a:pt x="9" y="2"/>
                      <a:pt x="9" y="7"/>
                    </a:cubicBezTo>
                    <a:cubicBezTo>
                      <a:pt x="8" y="5"/>
                      <a:pt x="9" y="7"/>
                      <a:pt x="8" y="6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8" y="7"/>
                      <a:pt x="8" y="5"/>
                    </a:cubicBezTo>
                    <a:cubicBezTo>
                      <a:pt x="8" y="5"/>
                      <a:pt x="8" y="6"/>
                      <a:pt x="8" y="8"/>
                    </a:cubicBezTo>
                    <a:cubicBezTo>
                      <a:pt x="7" y="7"/>
                      <a:pt x="7" y="7"/>
                      <a:pt x="7" y="5"/>
                    </a:cubicBezTo>
                    <a:cubicBezTo>
                      <a:pt x="7" y="7"/>
                      <a:pt x="7" y="6"/>
                      <a:pt x="7" y="7"/>
                    </a:cubicBezTo>
                    <a:cubicBezTo>
                      <a:pt x="7" y="7"/>
                      <a:pt x="7" y="7"/>
                      <a:pt x="7" y="8"/>
                    </a:cubicBezTo>
                    <a:cubicBezTo>
                      <a:pt x="7" y="8"/>
                      <a:pt x="7" y="10"/>
                      <a:pt x="7" y="10"/>
                    </a:cubicBezTo>
                    <a:cubicBezTo>
                      <a:pt x="6" y="8"/>
                      <a:pt x="7" y="10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6" y="6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5" y="5"/>
                      <a:pt x="5" y="8"/>
                      <a:pt x="5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7"/>
                      <a:pt x="4" y="6"/>
                      <a:pt x="4" y="6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5"/>
                      <a:pt x="4" y="9"/>
                      <a:pt x="3" y="7"/>
                    </a:cubicBezTo>
                    <a:cubicBezTo>
                      <a:pt x="4" y="9"/>
                      <a:pt x="4" y="10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10"/>
                      <a:pt x="3" y="7"/>
                      <a:pt x="3" y="6"/>
                    </a:cubicBezTo>
                    <a:cubicBezTo>
                      <a:pt x="3" y="7"/>
                      <a:pt x="3" y="6"/>
                      <a:pt x="3" y="7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6"/>
                      <a:pt x="3" y="9"/>
                      <a:pt x="2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1" y="5"/>
                      <a:pt x="0" y="8"/>
                    </a:cubicBezTo>
                    <a:cubicBezTo>
                      <a:pt x="1" y="8"/>
                      <a:pt x="1" y="10"/>
                      <a:pt x="1" y="11"/>
                    </a:cubicBezTo>
                    <a:cubicBezTo>
                      <a:pt x="1" y="10"/>
                      <a:pt x="1" y="9"/>
                      <a:pt x="1" y="8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8"/>
                      <a:pt x="2" y="8"/>
                      <a:pt x="1" y="7"/>
                    </a:cubicBezTo>
                    <a:cubicBezTo>
                      <a:pt x="2" y="6"/>
                      <a:pt x="2" y="8"/>
                      <a:pt x="2" y="7"/>
                    </a:cubicBezTo>
                    <a:cubicBezTo>
                      <a:pt x="2" y="9"/>
                      <a:pt x="2" y="9"/>
                      <a:pt x="2" y="11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1"/>
                      <a:pt x="2" y="10"/>
                      <a:pt x="3" y="11"/>
                    </a:cubicBezTo>
                    <a:cubicBezTo>
                      <a:pt x="3" y="9"/>
                      <a:pt x="3" y="12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0"/>
                      <a:pt x="3" y="10"/>
                      <a:pt x="3" y="9"/>
                    </a:cubicBezTo>
                    <a:cubicBezTo>
                      <a:pt x="3" y="11"/>
                      <a:pt x="3" y="11"/>
                      <a:pt x="4" y="11"/>
                    </a:cubicBezTo>
                    <a:cubicBezTo>
                      <a:pt x="4" y="10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1"/>
                    </a:cubicBezTo>
                    <a:cubicBezTo>
                      <a:pt x="4" y="9"/>
                      <a:pt x="5" y="10"/>
                      <a:pt x="5" y="9"/>
                    </a:cubicBezTo>
                    <a:cubicBezTo>
                      <a:pt x="5" y="9"/>
                      <a:pt x="5" y="9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8"/>
                      <a:pt x="6" y="10"/>
                    </a:cubicBezTo>
                    <a:cubicBezTo>
                      <a:pt x="6" y="9"/>
                      <a:pt x="6" y="9"/>
                      <a:pt x="6" y="7"/>
                    </a:cubicBezTo>
                    <a:cubicBezTo>
                      <a:pt x="6" y="8"/>
                      <a:pt x="6" y="9"/>
                      <a:pt x="6" y="9"/>
                    </a:cubicBezTo>
                    <a:cubicBezTo>
                      <a:pt x="6" y="7"/>
                      <a:pt x="6" y="10"/>
                      <a:pt x="7" y="9"/>
                    </a:cubicBezTo>
                    <a:cubicBezTo>
                      <a:pt x="6" y="10"/>
                      <a:pt x="7" y="9"/>
                      <a:pt x="6" y="11"/>
                    </a:cubicBezTo>
                    <a:cubicBezTo>
                      <a:pt x="7" y="11"/>
                      <a:pt x="7" y="9"/>
                      <a:pt x="7" y="9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7" y="10"/>
                      <a:pt x="7" y="9"/>
                      <a:pt x="7" y="10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10"/>
                      <a:pt x="8" y="9"/>
                      <a:pt x="8" y="10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10"/>
                      <a:pt x="9" y="8"/>
                      <a:pt x="9" y="6"/>
                    </a:cubicBezTo>
                    <a:cubicBezTo>
                      <a:pt x="9" y="6"/>
                      <a:pt x="9" y="7"/>
                      <a:pt x="9" y="7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8"/>
                      <a:pt x="9" y="9"/>
                      <a:pt x="10" y="8"/>
                    </a:cubicBezTo>
                    <a:cubicBezTo>
                      <a:pt x="10" y="7"/>
                      <a:pt x="10" y="9"/>
                      <a:pt x="10" y="9"/>
                    </a:cubicBezTo>
                    <a:cubicBezTo>
                      <a:pt x="10" y="6"/>
                      <a:pt x="10" y="12"/>
                      <a:pt x="10" y="5"/>
                    </a:cubicBezTo>
                    <a:cubicBezTo>
                      <a:pt x="10" y="4"/>
                      <a:pt x="10" y="4"/>
                      <a:pt x="10" y="6"/>
                    </a:cubicBezTo>
                    <a:cubicBezTo>
                      <a:pt x="10" y="7"/>
                      <a:pt x="11" y="7"/>
                      <a:pt x="10" y="6"/>
                    </a:cubicBezTo>
                    <a:cubicBezTo>
                      <a:pt x="10" y="6"/>
                      <a:pt x="10" y="5"/>
                      <a:pt x="10" y="5"/>
                    </a:cubicBezTo>
                    <a:cubicBezTo>
                      <a:pt x="10" y="12"/>
                      <a:pt x="10" y="6"/>
                      <a:pt x="10" y="8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3"/>
                      <a:pt x="9" y="9"/>
                      <a:pt x="9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53" name="Freeform 651"/>
              <p:cNvSpPr/>
              <p:nvPr/>
            </p:nvSpPr>
            <p:spPr bwMode="auto">
              <a:xfrm>
                <a:off x="1644" y="3210"/>
                <a:ext cx="0" cy="5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54" name="Freeform 652"/>
              <p:cNvSpPr/>
              <p:nvPr/>
            </p:nvSpPr>
            <p:spPr bwMode="auto">
              <a:xfrm>
                <a:off x="1644" y="3210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55" name="Freeform 653"/>
              <p:cNvSpPr/>
              <p:nvPr/>
            </p:nvSpPr>
            <p:spPr bwMode="auto">
              <a:xfrm>
                <a:off x="1642" y="3202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56" name="Freeform 654"/>
              <p:cNvSpPr/>
              <p:nvPr/>
            </p:nvSpPr>
            <p:spPr bwMode="auto">
              <a:xfrm>
                <a:off x="1642" y="3204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57" name="Freeform 655"/>
              <p:cNvSpPr/>
              <p:nvPr/>
            </p:nvSpPr>
            <p:spPr bwMode="auto">
              <a:xfrm>
                <a:off x="1620" y="3199"/>
                <a:ext cx="22" cy="24"/>
              </a:xfrm>
              <a:custGeom>
                <a:avLst/>
                <a:gdLst>
                  <a:gd name="T0" fmla="*/ 2 w 8"/>
                  <a:gd name="T1" fmla="*/ 4 h 9"/>
                  <a:gd name="T2" fmla="*/ 1 w 8"/>
                  <a:gd name="T3" fmla="*/ 6 h 9"/>
                  <a:gd name="T4" fmla="*/ 1 w 8"/>
                  <a:gd name="T5" fmla="*/ 4 h 9"/>
                  <a:gd name="T6" fmla="*/ 0 w 8"/>
                  <a:gd name="T7" fmla="*/ 7 h 9"/>
                  <a:gd name="T8" fmla="*/ 4 w 8"/>
                  <a:gd name="T9" fmla="*/ 6 h 9"/>
                  <a:gd name="T10" fmla="*/ 4 w 8"/>
                  <a:gd name="T11" fmla="*/ 7 h 9"/>
                  <a:gd name="T12" fmla="*/ 5 w 8"/>
                  <a:gd name="T13" fmla="*/ 5 h 9"/>
                  <a:gd name="T14" fmla="*/ 5 w 8"/>
                  <a:gd name="T15" fmla="*/ 7 h 9"/>
                  <a:gd name="T16" fmla="*/ 6 w 8"/>
                  <a:gd name="T17" fmla="*/ 6 h 9"/>
                  <a:gd name="T18" fmla="*/ 6 w 8"/>
                  <a:gd name="T19" fmla="*/ 5 h 9"/>
                  <a:gd name="T20" fmla="*/ 6 w 8"/>
                  <a:gd name="T21" fmla="*/ 6 h 9"/>
                  <a:gd name="T22" fmla="*/ 6 w 8"/>
                  <a:gd name="T23" fmla="*/ 5 h 9"/>
                  <a:gd name="T24" fmla="*/ 6 w 8"/>
                  <a:gd name="T25" fmla="*/ 5 h 9"/>
                  <a:gd name="T26" fmla="*/ 6 w 8"/>
                  <a:gd name="T27" fmla="*/ 6 h 9"/>
                  <a:gd name="T28" fmla="*/ 7 w 8"/>
                  <a:gd name="T29" fmla="*/ 5 h 9"/>
                  <a:gd name="T30" fmla="*/ 7 w 8"/>
                  <a:gd name="T31" fmla="*/ 6 h 9"/>
                  <a:gd name="T32" fmla="*/ 8 w 8"/>
                  <a:gd name="T33" fmla="*/ 4 h 9"/>
                  <a:gd name="T34" fmla="*/ 8 w 8"/>
                  <a:gd name="T35" fmla="*/ 3 h 9"/>
                  <a:gd name="T36" fmla="*/ 7 w 8"/>
                  <a:gd name="T37" fmla="*/ 4 h 9"/>
                  <a:gd name="T38" fmla="*/ 7 w 8"/>
                  <a:gd name="T39" fmla="*/ 4 h 9"/>
                  <a:gd name="T40" fmla="*/ 6 w 8"/>
                  <a:gd name="T41" fmla="*/ 5 h 9"/>
                  <a:gd name="T42" fmla="*/ 7 w 8"/>
                  <a:gd name="T43" fmla="*/ 3 h 9"/>
                  <a:gd name="T44" fmla="*/ 6 w 8"/>
                  <a:gd name="T45" fmla="*/ 2 h 9"/>
                  <a:gd name="T46" fmla="*/ 6 w 8"/>
                  <a:gd name="T47" fmla="*/ 1 h 9"/>
                  <a:gd name="T48" fmla="*/ 6 w 8"/>
                  <a:gd name="T49" fmla="*/ 2 h 9"/>
                  <a:gd name="T50" fmla="*/ 6 w 8"/>
                  <a:gd name="T51" fmla="*/ 3 h 9"/>
                  <a:gd name="T52" fmla="*/ 6 w 8"/>
                  <a:gd name="T53" fmla="*/ 5 h 9"/>
                  <a:gd name="T54" fmla="*/ 6 w 8"/>
                  <a:gd name="T55" fmla="*/ 5 h 9"/>
                  <a:gd name="T56" fmla="*/ 6 w 8"/>
                  <a:gd name="T57" fmla="*/ 3 h 9"/>
                  <a:gd name="T58" fmla="*/ 6 w 8"/>
                  <a:gd name="T59" fmla="*/ 4 h 9"/>
                  <a:gd name="T60" fmla="*/ 5 w 8"/>
                  <a:gd name="T61" fmla="*/ 2 h 9"/>
                  <a:gd name="T62" fmla="*/ 5 w 8"/>
                  <a:gd name="T63" fmla="*/ 4 h 9"/>
                  <a:gd name="T64" fmla="*/ 4 w 8"/>
                  <a:gd name="T65" fmla="*/ 4 h 9"/>
                  <a:gd name="T66" fmla="*/ 4 w 8"/>
                  <a:gd name="T67" fmla="*/ 3 h 9"/>
                  <a:gd name="T68" fmla="*/ 4 w 8"/>
                  <a:gd name="T69" fmla="*/ 4 h 9"/>
                  <a:gd name="T70" fmla="*/ 3 w 8"/>
                  <a:gd name="T71" fmla="*/ 4 h 9"/>
                  <a:gd name="T72" fmla="*/ 3 w 8"/>
                  <a:gd name="T73" fmla="*/ 5 h 9"/>
                  <a:gd name="T74" fmla="*/ 2 w 8"/>
                  <a:gd name="T75" fmla="*/ 4 h 9"/>
                  <a:gd name="T76" fmla="*/ 2 w 8"/>
                  <a:gd name="T77" fmla="*/ 4 h 9"/>
                  <a:gd name="T78" fmla="*/ 2 w 8"/>
                  <a:gd name="T79" fmla="*/ 6 h 9"/>
                  <a:gd name="T80" fmla="*/ 2 w 8"/>
                  <a:gd name="T81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" h="9">
                    <a:moveTo>
                      <a:pt x="2" y="4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6"/>
                      <a:pt x="1" y="4"/>
                    </a:cubicBezTo>
                    <a:cubicBezTo>
                      <a:pt x="1" y="6"/>
                      <a:pt x="1" y="4"/>
                      <a:pt x="0" y="7"/>
                    </a:cubicBezTo>
                    <a:cubicBezTo>
                      <a:pt x="2" y="6"/>
                      <a:pt x="3" y="8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5"/>
                      <a:pt x="5" y="9"/>
                      <a:pt x="5" y="5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8"/>
                      <a:pt x="6" y="4"/>
                      <a:pt x="6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6"/>
                      <a:pt x="6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6" y="5"/>
                      <a:pt x="6" y="5"/>
                    </a:cubicBezTo>
                    <a:cubicBezTo>
                      <a:pt x="6" y="6"/>
                      <a:pt x="6" y="5"/>
                      <a:pt x="6" y="6"/>
                    </a:cubicBezTo>
                    <a:cubicBezTo>
                      <a:pt x="6" y="6"/>
                      <a:pt x="7" y="5"/>
                      <a:pt x="7" y="5"/>
                    </a:cubicBezTo>
                    <a:cubicBezTo>
                      <a:pt x="7" y="5"/>
                      <a:pt x="7" y="6"/>
                      <a:pt x="7" y="6"/>
                    </a:cubicBezTo>
                    <a:cubicBezTo>
                      <a:pt x="7" y="5"/>
                      <a:pt x="7" y="7"/>
                      <a:pt x="8" y="4"/>
                    </a:cubicBezTo>
                    <a:cubicBezTo>
                      <a:pt x="8" y="4"/>
                      <a:pt x="8" y="3"/>
                      <a:pt x="8" y="3"/>
                    </a:cubicBezTo>
                    <a:cubicBezTo>
                      <a:pt x="7" y="2"/>
                      <a:pt x="7" y="3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7"/>
                      <a:pt x="7" y="3"/>
                      <a:pt x="6" y="5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0"/>
                      <a:pt x="6" y="5"/>
                      <a:pt x="6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2"/>
                      <a:pt x="6" y="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5"/>
                      <a:pt x="6" y="5"/>
                    </a:cubicBezTo>
                    <a:cubicBezTo>
                      <a:pt x="6" y="4"/>
                      <a:pt x="6" y="6"/>
                      <a:pt x="6" y="5"/>
                    </a:cubicBezTo>
                    <a:cubicBezTo>
                      <a:pt x="5" y="4"/>
                      <a:pt x="6" y="4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4"/>
                      <a:pt x="5" y="3"/>
                      <a:pt x="5" y="2"/>
                    </a:cubicBezTo>
                    <a:cubicBezTo>
                      <a:pt x="5" y="3"/>
                      <a:pt x="5" y="3"/>
                      <a:pt x="5" y="4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4" y="4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4"/>
                    </a:cubicBezTo>
                    <a:cubicBezTo>
                      <a:pt x="4" y="5"/>
                      <a:pt x="3" y="5"/>
                      <a:pt x="3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3" y="3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7"/>
                      <a:pt x="2" y="6"/>
                    </a:cubicBezTo>
                    <a:cubicBezTo>
                      <a:pt x="2" y="5"/>
                      <a:pt x="2" y="5"/>
                      <a:pt x="2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58" name="Freeform 656"/>
              <p:cNvSpPr/>
              <p:nvPr/>
            </p:nvSpPr>
            <p:spPr bwMode="auto">
              <a:xfrm>
                <a:off x="1620" y="3213"/>
                <a:ext cx="3" cy="5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0 h 2"/>
                  <a:gd name="T4" fmla="*/ 0 w 1"/>
                  <a:gd name="T5" fmla="*/ 2 h 2"/>
                  <a:gd name="T6" fmla="*/ 0 w 1"/>
                  <a:gd name="T7" fmla="*/ 2 h 2"/>
                  <a:gd name="T8" fmla="*/ 0 w 1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59" name="Freeform 657"/>
              <p:cNvSpPr/>
              <p:nvPr/>
            </p:nvSpPr>
            <p:spPr bwMode="auto">
              <a:xfrm>
                <a:off x="1606" y="3207"/>
                <a:ext cx="14" cy="16"/>
              </a:xfrm>
              <a:custGeom>
                <a:avLst/>
                <a:gdLst>
                  <a:gd name="T0" fmla="*/ 3 w 5"/>
                  <a:gd name="T1" fmla="*/ 3 h 6"/>
                  <a:gd name="T2" fmla="*/ 2 w 5"/>
                  <a:gd name="T3" fmla="*/ 4 h 6"/>
                  <a:gd name="T4" fmla="*/ 4 w 5"/>
                  <a:gd name="T5" fmla="*/ 5 h 6"/>
                  <a:gd name="T6" fmla="*/ 5 w 5"/>
                  <a:gd name="T7" fmla="*/ 3 h 6"/>
                  <a:gd name="T8" fmla="*/ 4 w 5"/>
                  <a:gd name="T9" fmla="*/ 4 h 6"/>
                  <a:gd name="T10" fmla="*/ 5 w 5"/>
                  <a:gd name="T11" fmla="*/ 3 h 6"/>
                  <a:gd name="T12" fmla="*/ 5 w 5"/>
                  <a:gd name="T13" fmla="*/ 3 h 6"/>
                  <a:gd name="T14" fmla="*/ 5 w 5"/>
                  <a:gd name="T15" fmla="*/ 2 h 6"/>
                  <a:gd name="T16" fmla="*/ 5 w 5"/>
                  <a:gd name="T17" fmla="*/ 3 h 6"/>
                  <a:gd name="T18" fmla="*/ 5 w 5"/>
                  <a:gd name="T19" fmla="*/ 2 h 6"/>
                  <a:gd name="T20" fmla="*/ 4 w 5"/>
                  <a:gd name="T21" fmla="*/ 4 h 6"/>
                  <a:gd name="T22" fmla="*/ 4 w 5"/>
                  <a:gd name="T23" fmla="*/ 2 h 6"/>
                  <a:gd name="T24" fmla="*/ 4 w 5"/>
                  <a:gd name="T25" fmla="*/ 1 h 6"/>
                  <a:gd name="T26" fmla="*/ 4 w 5"/>
                  <a:gd name="T27" fmla="*/ 1 h 6"/>
                  <a:gd name="T28" fmla="*/ 3 w 5"/>
                  <a:gd name="T29" fmla="*/ 3 h 6"/>
                  <a:gd name="T30" fmla="*/ 4 w 5"/>
                  <a:gd name="T31" fmla="*/ 1 h 6"/>
                  <a:gd name="T32" fmla="*/ 2 w 5"/>
                  <a:gd name="T33" fmla="*/ 2 h 6"/>
                  <a:gd name="T34" fmla="*/ 1 w 5"/>
                  <a:gd name="T35" fmla="*/ 4 h 6"/>
                  <a:gd name="T36" fmla="*/ 2 w 5"/>
                  <a:gd name="T37" fmla="*/ 2 h 6"/>
                  <a:gd name="T38" fmla="*/ 2 w 5"/>
                  <a:gd name="T39" fmla="*/ 2 h 6"/>
                  <a:gd name="T40" fmla="*/ 0 w 5"/>
                  <a:gd name="T41" fmla="*/ 5 h 6"/>
                  <a:gd name="T42" fmla="*/ 3 w 5"/>
                  <a:gd name="T43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" h="6">
                    <a:moveTo>
                      <a:pt x="3" y="3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4" y="4"/>
                      <a:pt x="4" y="5"/>
                    </a:cubicBezTo>
                    <a:cubicBezTo>
                      <a:pt x="4" y="5"/>
                      <a:pt x="4" y="3"/>
                      <a:pt x="5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3"/>
                      <a:pt x="5" y="5"/>
                      <a:pt x="5" y="3"/>
                    </a:cubicBezTo>
                    <a:cubicBezTo>
                      <a:pt x="5" y="2"/>
                      <a:pt x="5" y="4"/>
                      <a:pt x="5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0"/>
                      <a:pt x="4" y="4"/>
                      <a:pt x="4" y="4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2"/>
                      <a:pt x="4" y="1"/>
                    </a:cubicBezTo>
                    <a:cubicBezTo>
                      <a:pt x="4" y="1"/>
                      <a:pt x="3" y="2"/>
                      <a:pt x="4" y="1"/>
                    </a:cubicBezTo>
                    <a:cubicBezTo>
                      <a:pt x="4" y="2"/>
                      <a:pt x="4" y="2"/>
                      <a:pt x="3" y="3"/>
                    </a:cubicBezTo>
                    <a:cubicBezTo>
                      <a:pt x="3" y="4"/>
                      <a:pt x="4" y="2"/>
                      <a:pt x="4" y="1"/>
                    </a:cubicBezTo>
                    <a:cubicBezTo>
                      <a:pt x="3" y="2"/>
                      <a:pt x="2" y="3"/>
                      <a:pt x="2" y="2"/>
                    </a:cubicBezTo>
                    <a:cubicBezTo>
                      <a:pt x="2" y="3"/>
                      <a:pt x="1" y="4"/>
                      <a:pt x="1" y="4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1"/>
                      <a:pt x="2" y="2"/>
                    </a:cubicBezTo>
                    <a:cubicBezTo>
                      <a:pt x="1" y="3"/>
                      <a:pt x="1" y="4"/>
                      <a:pt x="0" y="5"/>
                    </a:cubicBezTo>
                    <a:cubicBezTo>
                      <a:pt x="1" y="6"/>
                      <a:pt x="2" y="3"/>
                      <a:pt x="3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60" name="Rectangle 658"/>
              <p:cNvSpPr>
                <a:spLocks noChangeArrowheads="1"/>
              </p:cNvSpPr>
              <p:nvPr/>
            </p:nvSpPr>
            <p:spPr bwMode="auto">
              <a:xfrm>
                <a:off x="1612" y="3218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61" name="Freeform 659"/>
              <p:cNvSpPr/>
              <p:nvPr/>
            </p:nvSpPr>
            <p:spPr bwMode="auto">
              <a:xfrm>
                <a:off x="1832" y="3223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62" name="Freeform 660"/>
              <p:cNvSpPr/>
              <p:nvPr/>
            </p:nvSpPr>
            <p:spPr bwMode="auto">
              <a:xfrm>
                <a:off x="1829" y="3213"/>
                <a:ext cx="3" cy="13"/>
              </a:xfrm>
              <a:custGeom>
                <a:avLst/>
                <a:gdLst>
                  <a:gd name="T0" fmla="*/ 1 w 1"/>
                  <a:gd name="T1" fmla="*/ 0 h 5"/>
                  <a:gd name="T2" fmla="*/ 0 w 1"/>
                  <a:gd name="T3" fmla="*/ 0 h 5"/>
                  <a:gd name="T4" fmla="*/ 1 w 1"/>
                  <a:gd name="T5" fmla="*/ 5 h 5"/>
                  <a:gd name="T6" fmla="*/ 1 w 1"/>
                  <a:gd name="T7" fmla="*/ 2 h 5"/>
                  <a:gd name="T8" fmla="*/ 1 w 1"/>
                  <a:gd name="T9" fmla="*/ 3 h 5"/>
                  <a:gd name="T10" fmla="*/ 1 w 1"/>
                  <a:gd name="T11" fmla="*/ 1 h 5"/>
                  <a:gd name="T12" fmla="*/ 1 w 1"/>
                  <a:gd name="T13" fmla="*/ 1 h 5"/>
                  <a:gd name="T14" fmla="*/ 1 w 1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4"/>
                      <a:pt x="0" y="3"/>
                      <a:pt x="1" y="5"/>
                    </a:cubicBezTo>
                    <a:cubicBezTo>
                      <a:pt x="1" y="5"/>
                      <a:pt x="1" y="3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63" name="Freeform 661"/>
              <p:cNvSpPr/>
              <p:nvPr/>
            </p:nvSpPr>
            <p:spPr bwMode="auto">
              <a:xfrm>
                <a:off x="1829" y="3215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64" name="Freeform 662"/>
              <p:cNvSpPr/>
              <p:nvPr/>
            </p:nvSpPr>
            <p:spPr bwMode="auto">
              <a:xfrm>
                <a:off x="1829" y="3218"/>
                <a:ext cx="0" cy="5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65" name="Freeform 663"/>
              <p:cNvSpPr/>
              <p:nvPr/>
            </p:nvSpPr>
            <p:spPr bwMode="auto">
              <a:xfrm>
                <a:off x="1827" y="3221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66" name="Freeform 664"/>
              <p:cNvSpPr/>
              <p:nvPr/>
            </p:nvSpPr>
            <p:spPr bwMode="auto">
              <a:xfrm>
                <a:off x="1827" y="3213"/>
                <a:ext cx="2" cy="10"/>
              </a:xfrm>
              <a:custGeom>
                <a:avLst/>
                <a:gdLst>
                  <a:gd name="T0" fmla="*/ 0 w 1"/>
                  <a:gd name="T1" fmla="*/ 4 h 4"/>
                  <a:gd name="T2" fmla="*/ 0 w 1"/>
                  <a:gd name="T3" fmla="*/ 3 h 4"/>
                  <a:gd name="T4" fmla="*/ 0 w 1"/>
                  <a:gd name="T5" fmla="*/ 3 h 4"/>
                  <a:gd name="T6" fmla="*/ 1 w 1"/>
                  <a:gd name="T7" fmla="*/ 2 h 4"/>
                  <a:gd name="T8" fmla="*/ 1 w 1"/>
                  <a:gd name="T9" fmla="*/ 2 h 4"/>
                  <a:gd name="T10" fmla="*/ 1 w 1"/>
                  <a:gd name="T11" fmla="*/ 0 h 4"/>
                  <a:gd name="T12" fmla="*/ 0 w 1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4"/>
                      <a:pt x="0" y="4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1"/>
                      <a:pt x="1" y="2"/>
                    </a:cubicBezTo>
                    <a:cubicBezTo>
                      <a:pt x="1" y="1"/>
                      <a:pt x="1" y="3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67" name="Freeform 665"/>
              <p:cNvSpPr/>
              <p:nvPr/>
            </p:nvSpPr>
            <p:spPr bwMode="auto">
              <a:xfrm>
                <a:off x="1827" y="3221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68" name="Freeform 666"/>
              <p:cNvSpPr/>
              <p:nvPr/>
            </p:nvSpPr>
            <p:spPr bwMode="auto">
              <a:xfrm>
                <a:off x="1829" y="3218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69" name="Freeform 667"/>
              <p:cNvSpPr/>
              <p:nvPr/>
            </p:nvSpPr>
            <p:spPr bwMode="auto">
              <a:xfrm>
                <a:off x="1824" y="3213"/>
                <a:ext cx="3" cy="10"/>
              </a:xfrm>
              <a:custGeom>
                <a:avLst/>
                <a:gdLst>
                  <a:gd name="T0" fmla="*/ 1 w 1"/>
                  <a:gd name="T1" fmla="*/ 4 h 4"/>
                  <a:gd name="T2" fmla="*/ 1 w 1"/>
                  <a:gd name="T3" fmla="*/ 2 h 4"/>
                  <a:gd name="T4" fmla="*/ 1 w 1"/>
                  <a:gd name="T5" fmla="*/ 0 h 4"/>
                  <a:gd name="T6" fmla="*/ 1 w 1"/>
                  <a:gd name="T7" fmla="*/ 0 h 4"/>
                  <a:gd name="T8" fmla="*/ 1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cubicBezTo>
                      <a:pt x="1" y="1"/>
                      <a:pt x="1" y="4"/>
                      <a:pt x="1" y="2"/>
                    </a:cubicBezTo>
                    <a:cubicBezTo>
                      <a:pt x="1" y="2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3"/>
                      <a:pt x="1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70" name="Freeform 668"/>
              <p:cNvSpPr/>
              <p:nvPr/>
            </p:nvSpPr>
            <p:spPr bwMode="auto">
              <a:xfrm>
                <a:off x="1824" y="3207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71" name="Freeform 669"/>
              <p:cNvSpPr/>
              <p:nvPr/>
            </p:nvSpPr>
            <p:spPr bwMode="auto">
              <a:xfrm>
                <a:off x="1821" y="3204"/>
                <a:ext cx="3" cy="14"/>
              </a:xfrm>
              <a:custGeom>
                <a:avLst/>
                <a:gdLst>
                  <a:gd name="T0" fmla="*/ 0 w 1"/>
                  <a:gd name="T1" fmla="*/ 5 h 5"/>
                  <a:gd name="T2" fmla="*/ 1 w 1"/>
                  <a:gd name="T3" fmla="*/ 3 h 5"/>
                  <a:gd name="T4" fmla="*/ 0 w 1"/>
                  <a:gd name="T5" fmla="*/ 4 h 5"/>
                  <a:gd name="T6" fmla="*/ 1 w 1"/>
                  <a:gd name="T7" fmla="*/ 3 h 5"/>
                  <a:gd name="T8" fmla="*/ 1 w 1"/>
                  <a:gd name="T9" fmla="*/ 5 h 5"/>
                  <a:gd name="T10" fmla="*/ 1 w 1"/>
                  <a:gd name="T11" fmla="*/ 4 h 5"/>
                  <a:gd name="T12" fmla="*/ 1 w 1"/>
                  <a:gd name="T13" fmla="*/ 5 h 5"/>
                  <a:gd name="T14" fmla="*/ 1 w 1"/>
                  <a:gd name="T15" fmla="*/ 3 h 5"/>
                  <a:gd name="T16" fmla="*/ 1 w 1"/>
                  <a:gd name="T17" fmla="*/ 3 h 5"/>
                  <a:gd name="T18" fmla="*/ 1 w 1"/>
                  <a:gd name="T19" fmla="*/ 2 h 5"/>
                  <a:gd name="T20" fmla="*/ 1 w 1"/>
                  <a:gd name="T21" fmla="*/ 0 h 5"/>
                  <a:gd name="T22" fmla="*/ 0 w 1"/>
                  <a:gd name="T2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5">
                    <a:moveTo>
                      <a:pt x="0" y="5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0" y="4"/>
                    </a:cubicBezTo>
                    <a:cubicBezTo>
                      <a:pt x="1" y="5"/>
                      <a:pt x="1" y="3"/>
                      <a:pt x="1" y="3"/>
                    </a:cubicBezTo>
                    <a:cubicBezTo>
                      <a:pt x="1" y="5"/>
                      <a:pt x="1" y="4"/>
                      <a:pt x="1" y="5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4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0"/>
                      <a:pt x="1" y="0"/>
                    </a:cubicBezTo>
                    <a:cubicBezTo>
                      <a:pt x="0" y="0"/>
                      <a:pt x="0" y="4"/>
                      <a:pt x="0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72" name="Freeform 670"/>
              <p:cNvSpPr/>
              <p:nvPr/>
            </p:nvSpPr>
            <p:spPr bwMode="auto">
              <a:xfrm>
                <a:off x="1821" y="3210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73" name="Freeform 671"/>
              <p:cNvSpPr/>
              <p:nvPr/>
            </p:nvSpPr>
            <p:spPr bwMode="auto">
              <a:xfrm>
                <a:off x="1819" y="3204"/>
                <a:ext cx="2" cy="17"/>
              </a:xfrm>
              <a:custGeom>
                <a:avLst/>
                <a:gdLst>
                  <a:gd name="T0" fmla="*/ 0 w 1"/>
                  <a:gd name="T1" fmla="*/ 5 h 6"/>
                  <a:gd name="T2" fmla="*/ 1 w 1"/>
                  <a:gd name="T3" fmla="*/ 4 h 6"/>
                  <a:gd name="T4" fmla="*/ 1 w 1"/>
                  <a:gd name="T5" fmla="*/ 5 h 6"/>
                  <a:gd name="T6" fmla="*/ 1 w 1"/>
                  <a:gd name="T7" fmla="*/ 3 h 6"/>
                  <a:gd name="T8" fmla="*/ 0 w 1"/>
                  <a:gd name="T9" fmla="*/ 4 h 6"/>
                  <a:gd name="T10" fmla="*/ 0 w 1"/>
                  <a:gd name="T11" fmla="*/ 1 h 6"/>
                  <a:gd name="T12" fmla="*/ 1 w 1"/>
                  <a:gd name="T13" fmla="*/ 2 h 6"/>
                  <a:gd name="T14" fmla="*/ 0 w 1"/>
                  <a:gd name="T15" fmla="*/ 2 h 6"/>
                  <a:gd name="T16" fmla="*/ 0 w 1"/>
                  <a:gd name="T17" fmla="*/ 3 h 6"/>
                  <a:gd name="T18" fmla="*/ 0 w 1"/>
                  <a:gd name="T19" fmla="*/ 4 h 6"/>
                  <a:gd name="T20" fmla="*/ 0 w 1"/>
                  <a:gd name="T21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6">
                    <a:moveTo>
                      <a:pt x="0" y="5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1" y="4"/>
                      <a:pt x="1" y="4"/>
                      <a:pt x="1" y="3"/>
                    </a:cubicBezTo>
                    <a:cubicBezTo>
                      <a:pt x="1" y="1"/>
                      <a:pt x="1" y="4"/>
                      <a:pt x="0" y="4"/>
                    </a:cubicBezTo>
                    <a:cubicBezTo>
                      <a:pt x="0" y="3"/>
                      <a:pt x="0" y="3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0" y="0"/>
                      <a:pt x="0" y="2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6"/>
                      <a:pt x="0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74" name="Freeform 672"/>
              <p:cNvSpPr/>
              <p:nvPr/>
            </p:nvSpPr>
            <p:spPr bwMode="auto">
              <a:xfrm>
                <a:off x="1821" y="3218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75" name="Freeform 673"/>
              <p:cNvSpPr/>
              <p:nvPr/>
            </p:nvSpPr>
            <p:spPr bwMode="auto">
              <a:xfrm>
                <a:off x="1819" y="321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76" name="Freeform 674"/>
              <p:cNvSpPr/>
              <p:nvPr/>
            </p:nvSpPr>
            <p:spPr bwMode="auto">
              <a:xfrm>
                <a:off x="1819" y="3215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77" name="Freeform 675"/>
              <p:cNvSpPr/>
              <p:nvPr/>
            </p:nvSpPr>
            <p:spPr bwMode="auto">
              <a:xfrm>
                <a:off x="1797" y="3207"/>
                <a:ext cx="22" cy="16"/>
              </a:xfrm>
              <a:custGeom>
                <a:avLst/>
                <a:gdLst>
                  <a:gd name="T0" fmla="*/ 1 w 8"/>
                  <a:gd name="T1" fmla="*/ 0 h 6"/>
                  <a:gd name="T2" fmla="*/ 1 w 8"/>
                  <a:gd name="T3" fmla="*/ 1 h 6"/>
                  <a:gd name="T4" fmla="*/ 0 w 8"/>
                  <a:gd name="T5" fmla="*/ 3 h 6"/>
                  <a:gd name="T6" fmla="*/ 0 w 8"/>
                  <a:gd name="T7" fmla="*/ 5 h 6"/>
                  <a:gd name="T8" fmla="*/ 1 w 8"/>
                  <a:gd name="T9" fmla="*/ 4 h 6"/>
                  <a:gd name="T10" fmla="*/ 1 w 8"/>
                  <a:gd name="T11" fmla="*/ 5 h 6"/>
                  <a:gd name="T12" fmla="*/ 2 w 8"/>
                  <a:gd name="T13" fmla="*/ 5 h 6"/>
                  <a:gd name="T14" fmla="*/ 3 w 8"/>
                  <a:gd name="T15" fmla="*/ 4 h 6"/>
                  <a:gd name="T16" fmla="*/ 6 w 8"/>
                  <a:gd name="T17" fmla="*/ 5 h 6"/>
                  <a:gd name="T18" fmla="*/ 6 w 8"/>
                  <a:gd name="T19" fmla="*/ 3 h 6"/>
                  <a:gd name="T20" fmla="*/ 6 w 8"/>
                  <a:gd name="T21" fmla="*/ 4 h 6"/>
                  <a:gd name="T22" fmla="*/ 6 w 8"/>
                  <a:gd name="T23" fmla="*/ 4 h 6"/>
                  <a:gd name="T24" fmla="*/ 7 w 8"/>
                  <a:gd name="T25" fmla="*/ 4 h 6"/>
                  <a:gd name="T26" fmla="*/ 7 w 8"/>
                  <a:gd name="T27" fmla="*/ 2 h 6"/>
                  <a:gd name="T28" fmla="*/ 7 w 8"/>
                  <a:gd name="T29" fmla="*/ 5 h 6"/>
                  <a:gd name="T30" fmla="*/ 8 w 8"/>
                  <a:gd name="T31" fmla="*/ 3 h 6"/>
                  <a:gd name="T32" fmla="*/ 7 w 8"/>
                  <a:gd name="T33" fmla="*/ 1 h 6"/>
                  <a:gd name="T34" fmla="*/ 8 w 8"/>
                  <a:gd name="T35" fmla="*/ 0 h 6"/>
                  <a:gd name="T36" fmla="*/ 6 w 8"/>
                  <a:gd name="T37" fmla="*/ 3 h 6"/>
                  <a:gd name="T38" fmla="*/ 6 w 8"/>
                  <a:gd name="T39" fmla="*/ 2 h 6"/>
                  <a:gd name="T40" fmla="*/ 4 w 8"/>
                  <a:gd name="T41" fmla="*/ 1 h 6"/>
                  <a:gd name="T42" fmla="*/ 4 w 8"/>
                  <a:gd name="T43" fmla="*/ 3 h 6"/>
                  <a:gd name="T44" fmla="*/ 4 w 8"/>
                  <a:gd name="T45" fmla="*/ 2 h 6"/>
                  <a:gd name="T46" fmla="*/ 4 w 8"/>
                  <a:gd name="T47" fmla="*/ 3 h 6"/>
                  <a:gd name="T48" fmla="*/ 3 w 8"/>
                  <a:gd name="T49" fmla="*/ 2 h 6"/>
                  <a:gd name="T50" fmla="*/ 3 w 8"/>
                  <a:gd name="T51" fmla="*/ 4 h 6"/>
                  <a:gd name="T52" fmla="*/ 3 w 8"/>
                  <a:gd name="T53" fmla="*/ 0 h 6"/>
                  <a:gd name="T54" fmla="*/ 3 w 8"/>
                  <a:gd name="T55" fmla="*/ 2 h 6"/>
                  <a:gd name="T56" fmla="*/ 2 w 8"/>
                  <a:gd name="T57" fmla="*/ 3 h 6"/>
                  <a:gd name="T58" fmla="*/ 2 w 8"/>
                  <a:gd name="T59" fmla="*/ 1 h 6"/>
                  <a:gd name="T60" fmla="*/ 2 w 8"/>
                  <a:gd name="T61" fmla="*/ 2 h 6"/>
                  <a:gd name="T62" fmla="*/ 2 w 8"/>
                  <a:gd name="T63" fmla="*/ 3 h 6"/>
                  <a:gd name="T64" fmla="*/ 1 w 8"/>
                  <a:gd name="T65" fmla="*/ 3 h 6"/>
                  <a:gd name="T66" fmla="*/ 2 w 8"/>
                  <a:gd name="T67" fmla="*/ 1 h 6"/>
                  <a:gd name="T68" fmla="*/ 1 w 8"/>
                  <a:gd name="T69" fmla="*/ 0 h 6"/>
                  <a:gd name="T70" fmla="*/ 1 w 8"/>
                  <a:gd name="T71" fmla="*/ 2 h 6"/>
                  <a:gd name="T72" fmla="*/ 1 w 8"/>
                  <a:gd name="T7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8" h="6">
                    <a:moveTo>
                      <a:pt x="1" y="0"/>
                    </a:moveTo>
                    <a:cubicBezTo>
                      <a:pt x="1" y="1"/>
                      <a:pt x="1" y="2"/>
                      <a:pt x="1" y="1"/>
                    </a:cubicBezTo>
                    <a:cubicBezTo>
                      <a:pt x="1" y="2"/>
                      <a:pt x="0" y="2"/>
                      <a:pt x="0" y="3"/>
                    </a:cubicBezTo>
                    <a:cubicBezTo>
                      <a:pt x="1" y="4"/>
                      <a:pt x="0" y="4"/>
                      <a:pt x="0" y="5"/>
                    </a:cubicBezTo>
                    <a:cubicBezTo>
                      <a:pt x="1" y="5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2" y="4"/>
                      <a:pt x="2" y="5"/>
                    </a:cubicBezTo>
                    <a:cubicBezTo>
                      <a:pt x="2" y="5"/>
                      <a:pt x="2" y="5"/>
                      <a:pt x="3" y="4"/>
                    </a:cubicBezTo>
                    <a:cubicBezTo>
                      <a:pt x="4" y="5"/>
                      <a:pt x="5" y="4"/>
                      <a:pt x="6" y="5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4"/>
                      <a:pt x="6" y="3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6"/>
                      <a:pt x="7" y="4"/>
                      <a:pt x="7" y="4"/>
                    </a:cubicBezTo>
                    <a:cubicBezTo>
                      <a:pt x="7" y="4"/>
                      <a:pt x="7" y="2"/>
                      <a:pt x="7" y="2"/>
                    </a:cubicBezTo>
                    <a:cubicBezTo>
                      <a:pt x="7" y="4"/>
                      <a:pt x="7" y="2"/>
                      <a:pt x="7" y="5"/>
                    </a:cubicBezTo>
                    <a:cubicBezTo>
                      <a:pt x="7" y="5"/>
                      <a:pt x="7" y="3"/>
                      <a:pt x="8" y="3"/>
                    </a:cubicBezTo>
                    <a:cubicBezTo>
                      <a:pt x="8" y="2"/>
                      <a:pt x="7" y="2"/>
                      <a:pt x="7" y="1"/>
                    </a:cubicBezTo>
                    <a:cubicBezTo>
                      <a:pt x="7" y="0"/>
                      <a:pt x="8" y="2"/>
                      <a:pt x="8" y="0"/>
                    </a:cubicBezTo>
                    <a:cubicBezTo>
                      <a:pt x="7" y="0"/>
                      <a:pt x="6" y="2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5" y="3"/>
                      <a:pt x="4" y="1"/>
                    </a:cubicBezTo>
                    <a:cubicBezTo>
                      <a:pt x="4" y="2"/>
                      <a:pt x="4" y="0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3"/>
                      <a:pt x="4" y="1"/>
                      <a:pt x="3" y="2"/>
                    </a:cubicBezTo>
                    <a:cubicBezTo>
                      <a:pt x="3" y="3"/>
                      <a:pt x="3" y="3"/>
                      <a:pt x="3" y="4"/>
                    </a:cubicBezTo>
                    <a:cubicBezTo>
                      <a:pt x="3" y="3"/>
                      <a:pt x="3" y="2"/>
                      <a:pt x="3" y="0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3"/>
                      <a:pt x="2" y="3"/>
                    </a:cubicBezTo>
                    <a:cubicBezTo>
                      <a:pt x="2" y="3"/>
                      <a:pt x="2" y="1"/>
                      <a:pt x="2" y="1"/>
                    </a:cubicBezTo>
                    <a:cubicBezTo>
                      <a:pt x="2" y="0"/>
                      <a:pt x="2" y="3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1" y="2"/>
                      <a:pt x="1" y="3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2"/>
                      <a:pt x="1" y="2"/>
                    </a:cubicBezTo>
                    <a:cubicBezTo>
                      <a:pt x="1" y="0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78" name="Rectangle 676"/>
              <p:cNvSpPr>
                <a:spLocks noChangeArrowheads="1"/>
              </p:cNvSpPr>
              <p:nvPr/>
            </p:nvSpPr>
            <p:spPr bwMode="auto">
              <a:xfrm>
                <a:off x="1800" y="3204"/>
                <a:ext cx="1" cy="3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79" name="Freeform 677"/>
              <p:cNvSpPr/>
              <p:nvPr/>
            </p:nvSpPr>
            <p:spPr bwMode="auto">
              <a:xfrm>
                <a:off x="1800" y="32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80" name="Rectangle 678"/>
              <p:cNvSpPr>
                <a:spLocks noChangeArrowheads="1"/>
              </p:cNvSpPr>
              <p:nvPr/>
            </p:nvSpPr>
            <p:spPr bwMode="auto">
              <a:xfrm>
                <a:off x="1802" y="3221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81" name="Freeform 679"/>
              <p:cNvSpPr/>
              <p:nvPr/>
            </p:nvSpPr>
            <p:spPr bwMode="auto">
              <a:xfrm>
                <a:off x="1802" y="3204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3 h 3"/>
                  <a:gd name="T4" fmla="*/ 0 w 3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82" name="Freeform 680"/>
              <p:cNvSpPr/>
              <p:nvPr/>
            </p:nvSpPr>
            <p:spPr bwMode="auto">
              <a:xfrm>
                <a:off x="1808" y="3207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83" name="Rectangle 681"/>
              <p:cNvSpPr>
                <a:spLocks noChangeArrowheads="1"/>
              </p:cNvSpPr>
              <p:nvPr/>
            </p:nvSpPr>
            <p:spPr bwMode="auto">
              <a:xfrm>
                <a:off x="1800" y="3204"/>
                <a:ext cx="1" cy="3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84" name="Freeform 682"/>
              <p:cNvSpPr/>
              <p:nvPr/>
            </p:nvSpPr>
            <p:spPr bwMode="auto">
              <a:xfrm>
                <a:off x="1786" y="3204"/>
                <a:ext cx="11" cy="22"/>
              </a:xfrm>
              <a:custGeom>
                <a:avLst/>
                <a:gdLst>
                  <a:gd name="T0" fmla="*/ 0 w 4"/>
                  <a:gd name="T1" fmla="*/ 6 h 8"/>
                  <a:gd name="T2" fmla="*/ 1 w 4"/>
                  <a:gd name="T3" fmla="*/ 7 h 8"/>
                  <a:gd name="T4" fmla="*/ 2 w 4"/>
                  <a:gd name="T5" fmla="*/ 4 h 8"/>
                  <a:gd name="T6" fmla="*/ 1 w 4"/>
                  <a:gd name="T7" fmla="*/ 7 h 8"/>
                  <a:gd name="T8" fmla="*/ 3 w 4"/>
                  <a:gd name="T9" fmla="*/ 5 h 8"/>
                  <a:gd name="T10" fmla="*/ 3 w 4"/>
                  <a:gd name="T11" fmla="*/ 6 h 8"/>
                  <a:gd name="T12" fmla="*/ 4 w 4"/>
                  <a:gd name="T13" fmla="*/ 3 h 8"/>
                  <a:gd name="T14" fmla="*/ 3 w 4"/>
                  <a:gd name="T15" fmla="*/ 6 h 8"/>
                  <a:gd name="T16" fmla="*/ 3 w 4"/>
                  <a:gd name="T17" fmla="*/ 7 h 8"/>
                  <a:gd name="T18" fmla="*/ 4 w 4"/>
                  <a:gd name="T19" fmla="*/ 6 h 8"/>
                  <a:gd name="T20" fmla="*/ 4 w 4"/>
                  <a:gd name="T21" fmla="*/ 4 h 8"/>
                  <a:gd name="T22" fmla="*/ 4 w 4"/>
                  <a:gd name="T23" fmla="*/ 2 h 8"/>
                  <a:gd name="T24" fmla="*/ 4 w 4"/>
                  <a:gd name="T25" fmla="*/ 3 h 8"/>
                  <a:gd name="T26" fmla="*/ 4 w 4"/>
                  <a:gd name="T27" fmla="*/ 2 h 8"/>
                  <a:gd name="T28" fmla="*/ 4 w 4"/>
                  <a:gd name="T29" fmla="*/ 3 h 8"/>
                  <a:gd name="T30" fmla="*/ 4 w 4"/>
                  <a:gd name="T31" fmla="*/ 1 h 8"/>
                  <a:gd name="T32" fmla="*/ 3 w 4"/>
                  <a:gd name="T33" fmla="*/ 3 h 8"/>
                  <a:gd name="T34" fmla="*/ 3 w 4"/>
                  <a:gd name="T35" fmla="*/ 2 h 8"/>
                  <a:gd name="T36" fmla="*/ 3 w 4"/>
                  <a:gd name="T37" fmla="*/ 4 h 8"/>
                  <a:gd name="T38" fmla="*/ 3 w 4"/>
                  <a:gd name="T39" fmla="*/ 2 h 8"/>
                  <a:gd name="T40" fmla="*/ 3 w 4"/>
                  <a:gd name="T41" fmla="*/ 3 h 8"/>
                  <a:gd name="T42" fmla="*/ 2 w 4"/>
                  <a:gd name="T43" fmla="*/ 1 h 8"/>
                  <a:gd name="T44" fmla="*/ 2 w 4"/>
                  <a:gd name="T45" fmla="*/ 3 h 8"/>
                  <a:gd name="T46" fmla="*/ 2 w 4"/>
                  <a:gd name="T47" fmla="*/ 2 h 8"/>
                  <a:gd name="T48" fmla="*/ 2 w 4"/>
                  <a:gd name="T49" fmla="*/ 5 h 8"/>
                  <a:gd name="T50" fmla="*/ 2 w 4"/>
                  <a:gd name="T51" fmla="*/ 2 h 8"/>
                  <a:gd name="T52" fmla="*/ 1 w 4"/>
                  <a:gd name="T53" fmla="*/ 3 h 8"/>
                  <a:gd name="T54" fmla="*/ 1 w 4"/>
                  <a:gd name="T55" fmla="*/ 2 h 8"/>
                  <a:gd name="T56" fmla="*/ 1 w 4"/>
                  <a:gd name="T57" fmla="*/ 3 h 8"/>
                  <a:gd name="T58" fmla="*/ 1 w 4"/>
                  <a:gd name="T59" fmla="*/ 4 h 8"/>
                  <a:gd name="T60" fmla="*/ 1 w 4"/>
                  <a:gd name="T61" fmla="*/ 5 h 8"/>
                  <a:gd name="T62" fmla="*/ 1 w 4"/>
                  <a:gd name="T63" fmla="*/ 4 h 8"/>
                  <a:gd name="T64" fmla="*/ 0 w 4"/>
                  <a:gd name="T65" fmla="*/ 6 h 8"/>
                  <a:gd name="T66" fmla="*/ 1 w 4"/>
                  <a:gd name="T67" fmla="*/ 5 h 8"/>
                  <a:gd name="T68" fmla="*/ 0 w 4"/>
                  <a:gd name="T69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" h="8">
                    <a:moveTo>
                      <a:pt x="0" y="6"/>
                    </a:moveTo>
                    <a:cubicBezTo>
                      <a:pt x="0" y="8"/>
                      <a:pt x="1" y="7"/>
                      <a:pt x="1" y="7"/>
                    </a:cubicBezTo>
                    <a:cubicBezTo>
                      <a:pt x="2" y="7"/>
                      <a:pt x="1" y="4"/>
                      <a:pt x="2" y="4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3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2"/>
                      <a:pt x="4" y="3"/>
                    </a:cubicBezTo>
                    <a:cubicBezTo>
                      <a:pt x="3" y="5"/>
                      <a:pt x="4" y="5"/>
                      <a:pt x="3" y="6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4" y="6"/>
                      <a:pt x="4" y="5"/>
                      <a:pt x="4" y="6"/>
                    </a:cubicBezTo>
                    <a:cubicBezTo>
                      <a:pt x="4" y="5"/>
                      <a:pt x="4" y="4"/>
                      <a:pt x="4" y="4"/>
                    </a:cubicBezTo>
                    <a:cubicBezTo>
                      <a:pt x="4" y="3"/>
                      <a:pt x="4" y="3"/>
                      <a:pt x="4" y="2"/>
                    </a:cubicBezTo>
                    <a:cubicBezTo>
                      <a:pt x="4" y="3"/>
                      <a:pt x="4" y="2"/>
                      <a:pt x="4" y="3"/>
                    </a:cubicBezTo>
                    <a:cubicBezTo>
                      <a:pt x="4" y="2"/>
                      <a:pt x="4" y="3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2"/>
                      <a:pt x="4" y="2"/>
                      <a:pt x="4" y="1"/>
                    </a:cubicBezTo>
                    <a:cubicBezTo>
                      <a:pt x="3" y="2"/>
                      <a:pt x="3" y="3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2"/>
                      <a:pt x="3" y="4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0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3"/>
                      <a:pt x="2" y="2"/>
                      <a:pt x="2" y="2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3"/>
                      <a:pt x="2" y="5"/>
                      <a:pt x="2" y="2"/>
                    </a:cubicBezTo>
                    <a:cubicBezTo>
                      <a:pt x="2" y="2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4"/>
                      <a:pt x="1" y="1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0" y="6"/>
                      <a:pt x="0" y="6"/>
                    </a:cubicBezTo>
                    <a:cubicBezTo>
                      <a:pt x="0" y="6"/>
                      <a:pt x="0" y="5"/>
                      <a:pt x="1" y="5"/>
                    </a:cubicBezTo>
                    <a:cubicBezTo>
                      <a:pt x="1" y="6"/>
                      <a:pt x="0" y="7"/>
                      <a:pt x="0" y="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85" name="Freeform 683"/>
              <p:cNvSpPr/>
              <p:nvPr/>
            </p:nvSpPr>
            <p:spPr bwMode="auto">
              <a:xfrm>
                <a:off x="1794" y="321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86" name="Freeform 684"/>
              <p:cNvSpPr/>
              <p:nvPr/>
            </p:nvSpPr>
            <p:spPr bwMode="auto">
              <a:xfrm>
                <a:off x="1778" y="3202"/>
                <a:ext cx="8" cy="27"/>
              </a:xfrm>
              <a:custGeom>
                <a:avLst/>
                <a:gdLst>
                  <a:gd name="T0" fmla="*/ 2 w 3"/>
                  <a:gd name="T1" fmla="*/ 5 h 10"/>
                  <a:gd name="T2" fmla="*/ 2 w 3"/>
                  <a:gd name="T3" fmla="*/ 3 h 10"/>
                  <a:gd name="T4" fmla="*/ 2 w 3"/>
                  <a:gd name="T5" fmla="*/ 7 h 10"/>
                  <a:gd name="T6" fmla="*/ 2 w 3"/>
                  <a:gd name="T7" fmla="*/ 7 h 10"/>
                  <a:gd name="T8" fmla="*/ 2 w 3"/>
                  <a:gd name="T9" fmla="*/ 4 h 10"/>
                  <a:gd name="T10" fmla="*/ 2 w 3"/>
                  <a:gd name="T11" fmla="*/ 4 h 10"/>
                  <a:gd name="T12" fmla="*/ 2 w 3"/>
                  <a:gd name="T13" fmla="*/ 6 h 10"/>
                  <a:gd name="T14" fmla="*/ 1 w 3"/>
                  <a:gd name="T15" fmla="*/ 7 h 10"/>
                  <a:gd name="T16" fmla="*/ 1 w 3"/>
                  <a:gd name="T17" fmla="*/ 6 h 10"/>
                  <a:gd name="T18" fmla="*/ 1 w 3"/>
                  <a:gd name="T19" fmla="*/ 4 h 10"/>
                  <a:gd name="T20" fmla="*/ 0 w 3"/>
                  <a:gd name="T21" fmla="*/ 9 h 10"/>
                  <a:gd name="T22" fmla="*/ 0 w 3"/>
                  <a:gd name="T23" fmla="*/ 9 h 10"/>
                  <a:gd name="T24" fmla="*/ 0 w 3"/>
                  <a:gd name="T25" fmla="*/ 6 h 10"/>
                  <a:gd name="T26" fmla="*/ 1 w 3"/>
                  <a:gd name="T27" fmla="*/ 7 h 10"/>
                  <a:gd name="T28" fmla="*/ 0 w 3"/>
                  <a:gd name="T29" fmla="*/ 8 h 10"/>
                  <a:gd name="T30" fmla="*/ 3 w 3"/>
                  <a:gd name="T31" fmla="*/ 8 h 10"/>
                  <a:gd name="T32" fmla="*/ 2 w 3"/>
                  <a:gd name="T33" fmla="*/ 8 h 10"/>
                  <a:gd name="T34" fmla="*/ 3 w 3"/>
                  <a:gd name="T35" fmla="*/ 7 h 10"/>
                  <a:gd name="T36" fmla="*/ 3 w 3"/>
                  <a:gd name="T37" fmla="*/ 5 h 10"/>
                  <a:gd name="T38" fmla="*/ 3 w 3"/>
                  <a:gd name="T39" fmla="*/ 5 h 10"/>
                  <a:gd name="T40" fmla="*/ 3 w 3"/>
                  <a:gd name="T41" fmla="*/ 3 h 10"/>
                  <a:gd name="T42" fmla="*/ 3 w 3"/>
                  <a:gd name="T43" fmla="*/ 2 h 10"/>
                  <a:gd name="T44" fmla="*/ 3 w 3"/>
                  <a:gd name="T45" fmla="*/ 2 h 10"/>
                  <a:gd name="T46" fmla="*/ 2 w 3"/>
                  <a:gd name="T47" fmla="*/ 5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" h="10">
                    <a:moveTo>
                      <a:pt x="2" y="5"/>
                    </a:moveTo>
                    <a:cubicBezTo>
                      <a:pt x="2" y="5"/>
                      <a:pt x="2" y="4"/>
                      <a:pt x="2" y="3"/>
                    </a:cubicBezTo>
                    <a:cubicBezTo>
                      <a:pt x="2" y="4"/>
                      <a:pt x="2" y="5"/>
                      <a:pt x="2" y="7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6"/>
                      <a:pt x="2" y="5"/>
                      <a:pt x="2" y="4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2" y="5"/>
                      <a:pt x="1" y="4"/>
                      <a:pt x="2" y="6"/>
                    </a:cubicBezTo>
                    <a:cubicBezTo>
                      <a:pt x="1" y="7"/>
                      <a:pt x="1" y="8"/>
                      <a:pt x="1" y="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1" y="6"/>
                      <a:pt x="0" y="6"/>
                      <a:pt x="0" y="9"/>
                    </a:cubicBezTo>
                    <a:cubicBezTo>
                      <a:pt x="0" y="10"/>
                      <a:pt x="0" y="9"/>
                      <a:pt x="0" y="9"/>
                    </a:cubicBezTo>
                    <a:cubicBezTo>
                      <a:pt x="0" y="8"/>
                      <a:pt x="0" y="7"/>
                      <a:pt x="0" y="6"/>
                    </a:cubicBezTo>
                    <a:cubicBezTo>
                      <a:pt x="1" y="7"/>
                      <a:pt x="1" y="6"/>
                      <a:pt x="1" y="7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1" y="9"/>
                      <a:pt x="2" y="9"/>
                      <a:pt x="3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7"/>
                      <a:pt x="2" y="7"/>
                      <a:pt x="3" y="7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4"/>
                      <a:pt x="3" y="3"/>
                    </a:cubicBezTo>
                    <a:cubicBezTo>
                      <a:pt x="3" y="3"/>
                      <a:pt x="3" y="4"/>
                      <a:pt x="3" y="2"/>
                    </a:cubicBezTo>
                    <a:cubicBezTo>
                      <a:pt x="3" y="0"/>
                      <a:pt x="3" y="4"/>
                      <a:pt x="3" y="2"/>
                    </a:cubicBez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87" name="Freeform 685"/>
              <p:cNvSpPr/>
              <p:nvPr/>
            </p:nvSpPr>
            <p:spPr bwMode="auto">
              <a:xfrm>
                <a:off x="1786" y="3213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88" name="Freeform 686"/>
              <p:cNvSpPr/>
              <p:nvPr/>
            </p:nvSpPr>
            <p:spPr bwMode="auto">
              <a:xfrm>
                <a:off x="1786" y="3221"/>
                <a:ext cx="0" cy="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89" name="Freeform 687"/>
              <p:cNvSpPr/>
              <p:nvPr/>
            </p:nvSpPr>
            <p:spPr bwMode="auto">
              <a:xfrm>
                <a:off x="1780" y="3213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90" name="Freeform 688"/>
              <p:cNvSpPr/>
              <p:nvPr/>
            </p:nvSpPr>
            <p:spPr bwMode="auto">
              <a:xfrm>
                <a:off x="1775" y="3215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4 h 4"/>
                  <a:gd name="T4" fmla="*/ 1 w 1"/>
                  <a:gd name="T5" fmla="*/ 0 h 4"/>
                  <a:gd name="T6" fmla="*/ 1 w 1"/>
                  <a:gd name="T7" fmla="*/ 3 h 4"/>
                  <a:gd name="T8" fmla="*/ 0 w 1"/>
                  <a:gd name="T9" fmla="*/ 3 h 4"/>
                  <a:gd name="T10" fmla="*/ 0 w 1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4"/>
                      <a:pt x="1" y="3"/>
                      <a:pt x="1" y="4"/>
                    </a:cubicBezTo>
                    <a:cubicBezTo>
                      <a:pt x="1" y="3"/>
                      <a:pt x="1" y="2"/>
                      <a:pt x="1" y="0"/>
                    </a:cubicBezTo>
                    <a:cubicBezTo>
                      <a:pt x="1" y="0"/>
                      <a:pt x="1" y="2"/>
                      <a:pt x="1" y="3"/>
                    </a:cubicBezTo>
                    <a:cubicBezTo>
                      <a:pt x="1" y="2"/>
                      <a:pt x="0" y="3"/>
                      <a:pt x="0" y="3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91" name="Freeform 689"/>
              <p:cNvSpPr/>
              <p:nvPr/>
            </p:nvSpPr>
            <p:spPr bwMode="auto">
              <a:xfrm>
                <a:off x="1764" y="3204"/>
                <a:ext cx="14" cy="30"/>
              </a:xfrm>
              <a:custGeom>
                <a:avLst/>
                <a:gdLst>
                  <a:gd name="T0" fmla="*/ 3 w 5"/>
                  <a:gd name="T1" fmla="*/ 4 h 11"/>
                  <a:gd name="T2" fmla="*/ 3 w 5"/>
                  <a:gd name="T3" fmla="*/ 4 h 11"/>
                  <a:gd name="T4" fmla="*/ 3 w 5"/>
                  <a:gd name="T5" fmla="*/ 3 h 11"/>
                  <a:gd name="T6" fmla="*/ 3 w 5"/>
                  <a:gd name="T7" fmla="*/ 2 h 11"/>
                  <a:gd name="T8" fmla="*/ 3 w 5"/>
                  <a:gd name="T9" fmla="*/ 3 h 11"/>
                  <a:gd name="T10" fmla="*/ 2 w 5"/>
                  <a:gd name="T11" fmla="*/ 4 h 11"/>
                  <a:gd name="T12" fmla="*/ 2 w 5"/>
                  <a:gd name="T13" fmla="*/ 5 h 11"/>
                  <a:gd name="T14" fmla="*/ 2 w 5"/>
                  <a:gd name="T15" fmla="*/ 2 h 11"/>
                  <a:gd name="T16" fmla="*/ 2 w 5"/>
                  <a:gd name="T17" fmla="*/ 6 h 11"/>
                  <a:gd name="T18" fmla="*/ 1 w 5"/>
                  <a:gd name="T19" fmla="*/ 5 h 11"/>
                  <a:gd name="T20" fmla="*/ 1 w 5"/>
                  <a:gd name="T21" fmla="*/ 5 h 11"/>
                  <a:gd name="T22" fmla="*/ 1 w 5"/>
                  <a:gd name="T23" fmla="*/ 7 h 11"/>
                  <a:gd name="T24" fmla="*/ 1 w 5"/>
                  <a:gd name="T25" fmla="*/ 8 h 11"/>
                  <a:gd name="T26" fmla="*/ 2 w 5"/>
                  <a:gd name="T27" fmla="*/ 8 h 11"/>
                  <a:gd name="T28" fmla="*/ 2 w 5"/>
                  <a:gd name="T29" fmla="*/ 9 h 11"/>
                  <a:gd name="T30" fmla="*/ 3 w 5"/>
                  <a:gd name="T31" fmla="*/ 7 h 11"/>
                  <a:gd name="T32" fmla="*/ 3 w 5"/>
                  <a:gd name="T33" fmla="*/ 8 h 11"/>
                  <a:gd name="T34" fmla="*/ 2 w 5"/>
                  <a:gd name="T35" fmla="*/ 5 h 11"/>
                  <a:gd name="T36" fmla="*/ 3 w 5"/>
                  <a:gd name="T37" fmla="*/ 6 h 11"/>
                  <a:gd name="T38" fmla="*/ 3 w 5"/>
                  <a:gd name="T39" fmla="*/ 8 h 11"/>
                  <a:gd name="T40" fmla="*/ 3 w 5"/>
                  <a:gd name="T41" fmla="*/ 7 h 11"/>
                  <a:gd name="T42" fmla="*/ 4 w 5"/>
                  <a:gd name="T43" fmla="*/ 9 h 11"/>
                  <a:gd name="T44" fmla="*/ 4 w 5"/>
                  <a:gd name="T45" fmla="*/ 6 h 11"/>
                  <a:gd name="T46" fmla="*/ 4 w 5"/>
                  <a:gd name="T47" fmla="*/ 6 h 11"/>
                  <a:gd name="T48" fmla="*/ 4 w 5"/>
                  <a:gd name="T49" fmla="*/ 3 h 11"/>
                  <a:gd name="T50" fmla="*/ 2 w 5"/>
                  <a:gd name="T51" fmla="*/ 4 h 11"/>
                  <a:gd name="T52" fmla="*/ 2 w 5"/>
                  <a:gd name="T53" fmla="*/ 6 h 11"/>
                  <a:gd name="T54" fmla="*/ 1 w 5"/>
                  <a:gd name="T55" fmla="*/ 4 h 11"/>
                  <a:gd name="T56" fmla="*/ 2 w 5"/>
                  <a:gd name="T57" fmla="*/ 6 h 11"/>
                  <a:gd name="T58" fmla="*/ 1 w 5"/>
                  <a:gd name="T59" fmla="*/ 4 h 11"/>
                  <a:gd name="T60" fmla="*/ 1 w 5"/>
                  <a:gd name="T61" fmla="*/ 6 h 11"/>
                  <a:gd name="T62" fmla="*/ 1 w 5"/>
                  <a:gd name="T63" fmla="*/ 3 h 11"/>
                  <a:gd name="T64" fmla="*/ 3 w 5"/>
                  <a:gd name="T65" fmla="*/ 7 h 11"/>
                  <a:gd name="T66" fmla="*/ 3 w 5"/>
                  <a:gd name="T67" fmla="*/ 5 h 11"/>
                  <a:gd name="T68" fmla="*/ 4 w 5"/>
                  <a:gd name="T69" fmla="*/ 5 h 11"/>
                  <a:gd name="T70" fmla="*/ 4 w 5"/>
                  <a:gd name="T71" fmla="*/ 4 h 11"/>
                  <a:gd name="T72" fmla="*/ 4 w 5"/>
                  <a:gd name="T73" fmla="*/ 7 h 11"/>
                  <a:gd name="T74" fmla="*/ 4 w 5"/>
                  <a:gd name="T75" fmla="*/ 7 h 11"/>
                  <a:gd name="T76" fmla="*/ 4 w 5"/>
                  <a:gd name="T77" fmla="*/ 6 h 11"/>
                  <a:gd name="T78" fmla="*/ 4 w 5"/>
                  <a:gd name="T79" fmla="*/ 7 h 11"/>
                  <a:gd name="T80" fmla="*/ 4 w 5"/>
                  <a:gd name="T81" fmla="*/ 3 h 11"/>
                  <a:gd name="T82" fmla="*/ 4 w 5"/>
                  <a:gd name="T83" fmla="*/ 2 h 11"/>
                  <a:gd name="T84" fmla="*/ 3 w 5"/>
                  <a:gd name="T85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5" h="11">
                    <a:moveTo>
                      <a:pt x="3" y="4"/>
                    </a:moveTo>
                    <a:cubicBezTo>
                      <a:pt x="3" y="4"/>
                      <a:pt x="3" y="5"/>
                      <a:pt x="3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1"/>
                      <a:pt x="3" y="3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5"/>
                      <a:pt x="2" y="4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2" y="4"/>
                      <a:pt x="2" y="4"/>
                      <a:pt x="2" y="2"/>
                    </a:cubicBezTo>
                    <a:cubicBezTo>
                      <a:pt x="2" y="3"/>
                      <a:pt x="2" y="5"/>
                      <a:pt x="2" y="6"/>
                    </a:cubicBezTo>
                    <a:cubicBezTo>
                      <a:pt x="1" y="4"/>
                      <a:pt x="1" y="6"/>
                      <a:pt x="1" y="5"/>
                    </a:cubicBezTo>
                    <a:cubicBezTo>
                      <a:pt x="1" y="5"/>
                      <a:pt x="1" y="4"/>
                      <a:pt x="1" y="5"/>
                    </a:cubicBezTo>
                    <a:cubicBezTo>
                      <a:pt x="1" y="4"/>
                      <a:pt x="1" y="3"/>
                      <a:pt x="1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7"/>
                      <a:pt x="2" y="8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8"/>
                      <a:pt x="2" y="8"/>
                      <a:pt x="3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7"/>
                      <a:pt x="3" y="8"/>
                      <a:pt x="2" y="5"/>
                    </a:cubicBezTo>
                    <a:cubicBezTo>
                      <a:pt x="3" y="8"/>
                      <a:pt x="3" y="4"/>
                      <a:pt x="3" y="6"/>
                    </a:cubicBezTo>
                    <a:cubicBezTo>
                      <a:pt x="3" y="7"/>
                      <a:pt x="3" y="6"/>
                      <a:pt x="3" y="8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4" y="8"/>
                      <a:pt x="4" y="7"/>
                      <a:pt x="4" y="9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4"/>
                      <a:pt x="4" y="3"/>
                    </a:cubicBezTo>
                    <a:cubicBezTo>
                      <a:pt x="3" y="4"/>
                      <a:pt x="3" y="5"/>
                      <a:pt x="2" y="4"/>
                    </a:cubicBezTo>
                    <a:cubicBezTo>
                      <a:pt x="2" y="6"/>
                      <a:pt x="2" y="4"/>
                      <a:pt x="2" y="6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2" y="5"/>
                      <a:pt x="2" y="6"/>
                    </a:cubicBezTo>
                    <a:cubicBezTo>
                      <a:pt x="2" y="6"/>
                      <a:pt x="1" y="5"/>
                      <a:pt x="1" y="4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11"/>
                      <a:pt x="2" y="4"/>
                      <a:pt x="3" y="7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4" y="2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5"/>
                      <a:pt x="4" y="6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6"/>
                      <a:pt x="4" y="7"/>
                    </a:cubicBezTo>
                    <a:cubicBezTo>
                      <a:pt x="5" y="5"/>
                      <a:pt x="4" y="4"/>
                      <a:pt x="4" y="3"/>
                    </a:cubicBezTo>
                    <a:cubicBezTo>
                      <a:pt x="4" y="6"/>
                      <a:pt x="4" y="0"/>
                      <a:pt x="4" y="2"/>
                    </a:cubicBezTo>
                    <a:cubicBezTo>
                      <a:pt x="3" y="2"/>
                      <a:pt x="3" y="3"/>
                      <a:pt x="3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92" name="Freeform 690"/>
              <p:cNvSpPr/>
              <p:nvPr/>
            </p:nvSpPr>
            <p:spPr bwMode="auto">
              <a:xfrm>
                <a:off x="1775" y="3223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93" name="Freeform 691"/>
              <p:cNvSpPr/>
              <p:nvPr/>
            </p:nvSpPr>
            <p:spPr bwMode="auto">
              <a:xfrm>
                <a:off x="1775" y="322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94" name="Rectangle 692"/>
              <p:cNvSpPr>
                <a:spLocks noChangeArrowheads="1"/>
              </p:cNvSpPr>
              <p:nvPr/>
            </p:nvSpPr>
            <p:spPr bwMode="auto">
              <a:xfrm>
                <a:off x="1775" y="3223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95" name="Freeform 693"/>
              <p:cNvSpPr/>
              <p:nvPr/>
            </p:nvSpPr>
            <p:spPr bwMode="auto">
              <a:xfrm>
                <a:off x="1778" y="3213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96" name="Freeform 694"/>
              <p:cNvSpPr/>
              <p:nvPr/>
            </p:nvSpPr>
            <p:spPr bwMode="auto">
              <a:xfrm>
                <a:off x="1780" y="3223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97" name="Freeform 695"/>
              <p:cNvSpPr/>
              <p:nvPr/>
            </p:nvSpPr>
            <p:spPr bwMode="auto">
              <a:xfrm>
                <a:off x="1789" y="322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98" name="Freeform 696"/>
              <p:cNvSpPr/>
              <p:nvPr/>
            </p:nvSpPr>
            <p:spPr bwMode="auto">
              <a:xfrm>
                <a:off x="1775" y="3199"/>
                <a:ext cx="30" cy="33"/>
              </a:xfrm>
              <a:custGeom>
                <a:avLst/>
                <a:gdLst>
                  <a:gd name="T0" fmla="*/ 8 w 11"/>
                  <a:gd name="T1" fmla="*/ 6 h 12"/>
                  <a:gd name="T2" fmla="*/ 8 w 11"/>
                  <a:gd name="T3" fmla="*/ 9 h 12"/>
                  <a:gd name="T4" fmla="*/ 8 w 11"/>
                  <a:gd name="T5" fmla="*/ 10 h 12"/>
                  <a:gd name="T6" fmla="*/ 9 w 11"/>
                  <a:gd name="T7" fmla="*/ 8 h 12"/>
                  <a:gd name="T8" fmla="*/ 10 w 11"/>
                  <a:gd name="T9" fmla="*/ 8 h 12"/>
                  <a:gd name="T10" fmla="*/ 9 w 11"/>
                  <a:gd name="T11" fmla="*/ 3 h 12"/>
                  <a:gd name="T12" fmla="*/ 8 w 11"/>
                  <a:gd name="T13" fmla="*/ 5 h 12"/>
                  <a:gd name="T14" fmla="*/ 8 w 11"/>
                  <a:gd name="T15" fmla="*/ 5 h 12"/>
                  <a:gd name="T16" fmla="*/ 7 w 11"/>
                  <a:gd name="T17" fmla="*/ 4 h 12"/>
                  <a:gd name="T18" fmla="*/ 7 w 11"/>
                  <a:gd name="T19" fmla="*/ 7 h 12"/>
                  <a:gd name="T20" fmla="*/ 6 w 11"/>
                  <a:gd name="T21" fmla="*/ 8 h 12"/>
                  <a:gd name="T22" fmla="*/ 6 w 11"/>
                  <a:gd name="T23" fmla="*/ 6 h 12"/>
                  <a:gd name="T24" fmla="*/ 5 w 11"/>
                  <a:gd name="T25" fmla="*/ 6 h 12"/>
                  <a:gd name="T26" fmla="*/ 4 w 11"/>
                  <a:gd name="T27" fmla="*/ 6 h 12"/>
                  <a:gd name="T28" fmla="*/ 3 w 11"/>
                  <a:gd name="T29" fmla="*/ 7 h 12"/>
                  <a:gd name="T30" fmla="*/ 3 w 11"/>
                  <a:gd name="T31" fmla="*/ 8 h 12"/>
                  <a:gd name="T32" fmla="*/ 3 w 11"/>
                  <a:gd name="T33" fmla="*/ 6 h 12"/>
                  <a:gd name="T34" fmla="*/ 2 w 11"/>
                  <a:gd name="T35" fmla="*/ 7 h 12"/>
                  <a:gd name="T36" fmla="*/ 0 w 11"/>
                  <a:gd name="T37" fmla="*/ 7 h 12"/>
                  <a:gd name="T38" fmla="*/ 1 w 11"/>
                  <a:gd name="T39" fmla="*/ 7 h 12"/>
                  <a:gd name="T40" fmla="*/ 1 w 11"/>
                  <a:gd name="T41" fmla="*/ 6 h 12"/>
                  <a:gd name="T42" fmla="*/ 2 w 11"/>
                  <a:gd name="T43" fmla="*/ 10 h 12"/>
                  <a:gd name="T44" fmla="*/ 2 w 11"/>
                  <a:gd name="T45" fmla="*/ 10 h 12"/>
                  <a:gd name="T46" fmla="*/ 3 w 11"/>
                  <a:gd name="T47" fmla="*/ 10 h 12"/>
                  <a:gd name="T48" fmla="*/ 4 w 11"/>
                  <a:gd name="T49" fmla="*/ 10 h 12"/>
                  <a:gd name="T50" fmla="*/ 4 w 11"/>
                  <a:gd name="T51" fmla="*/ 10 h 12"/>
                  <a:gd name="T52" fmla="*/ 5 w 11"/>
                  <a:gd name="T53" fmla="*/ 9 h 12"/>
                  <a:gd name="T54" fmla="*/ 5 w 11"/>
                  <a:gd name="T55" fmla="*/ 10 h 12"/>
                  <a:gd name="T56" fmla="*/ 5 w 11"/>
                  <a:gd name="T57" fmla="*/ 10 h 12"/>
                  <a:gd name="T58" fmla="*/ 6 w 11"/>
                  <a:gd name="T59" fmla="*/ 9 h 12"/>
                  <a:gd name="T60" fmla="*/ 6 w 11"/>
                  <a:gd name="T61" fmla="*/ 8 h 12"/>
                  <a:gd name="T62" fmla="*/ 6 w 11"/>
                  <a:gd name="T63" fmla="*/ 10 h 12"/>
                  <a:gd name="T64" fmla="*/ 7 w 11"/>
                  <a:gd name="T65" fmla="*/ 10 h 12"/>
                  <a:gd name="T66" fmla="*/ 7 w 11"/>
                  <a:gd name="T67" fmla="*/ 8 h 12"/>
                  <a:gd name="T68" fmla="*/ 8 w 11"/>
                  <a:gd name="T69" fmla="*/ 7 h 12"/>
                  <a:gd name="T70" fmla="*/ 9 w 11"/>
                  <a:gd name="T71" fmla="*/ 7 h 12"/>
                  <a:gd name="T72" fmla="*/ 9 w 11"/>
                  <a:gd name="T73" fmla="*/ 7 h 12"/>
                  <a:gd name="T74" fmla="*/ 10 w 11"/>
                  <a:gd name="T75" fmla="*/ 4 h 12"/>
                  <a:gd name="T76" fmla="*/ 10 w 11"/>
                  <a:gd name="T77" fmla="*/ 6 h 12"/>
                  <a:gd name="T78" fmla="*/ 10 w 11"/>
                  <a:gd name="T79" fmla="*/ 7 h 12"/>
                  <a:gd name="T80" fmla="*/ 9 w 11"/>
                  <a:gd name="T81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1" h="12">
                    <a:moveTo>
                      <a:pt x="9" y="4"/>
                    </a:move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6"/>
                      <a:pt x="7" y="7"/>
                      <a:pt x="8" y="9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7"/>
                      <a:pt x="8" y="9"/>
                      <a:pt x="8" y="10"/>
                    </a:cubicBezTo>
                    <a:cubicBezTo>
                      <a:pt x="8" y="9"/>
                      <a:pt x="9" y="6"/>
                      <a:pt x="9" y="7"/>
                    </a:cubicBezTo>
                    <a:cubicBezTo>
                      <a:pt x="9" y="7"/>
                      <a:pt x="9" y="8"/>
                      <a:pt x="9" y="8"/>
                    </a:cubicBezTo>
                    <a:cubicBezTo>
                      <a:pt x="9" y="9"/>
                      <a:pt x="9" y="6"/>
                      <a:pt x="9" y="6"/>
                    </a:cubicBezTo>
                    <a:cubicBezTo>
                      <a:pt x="9" y="12"/>
                      <a:pt x="10" y="5"/>
                      <a:pt x="10" y="8"/>
                    </a:cubicBezTo>
                    <a:cubicBezTo>
                      <a:pt x="10" y="0"/>
                      <a:pt x="10" y="6"/>
                      <a:pt x="10" y="5"/>
                    </a:cubicBezTo>
                    <a:cubicBezTo>
                      <a:pt x="10" y="3"/>
                      <a:pt x="9" y="5"/>
                      <a:pt x="9" y="3"/>
                    </a:cubicBezTo>
                    <a:cubicBezTo>
                      <a:pt x="9" y="6"/>
                      <a:pt x="9" y="2"/>
                      <a:pt x="9" y="6"/>
                    </a:cubicBezTo>
                    <a:cubicBezTo>
                      <a:pt x="8" y="5"/>
                      <a:pt x="9" y="6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4"/>
                      <a:pt x="8" y="6"/>
                      <a:pt x="8" y="5"/>
                    </a:cubicBezTo>
                    <a:cubicBezTo>
                      <a:pt x="7" y="4"/>
                      <a:pt x="8" y="6"/>
                      <a:pt x="8" y="7"/>
                    </a:cubicBezTo>
                    <a:cubicBezTo>
                      <a:pt x="7" y="6"/>
                      <a:pt x="7" y="6"/>
                      <a:pt x="7" y="4"/>
                    </a:cubicBezTo>
                    <a:cubicBezTo>
                      <a:pt x="7" y="6"/>
                      <a:pt x="7" y="5"/>
                      <a:pt x="7" y="6"/>
                    </a:cubicBezTo>
                    <a:cubicBezTo>
                      <a:pt x="7" y="6"/>
                      <a:pt x="7" y="7"/>
                      <a:pt x="7" y="7"/>
                    </a:cubicBezTo>
                    <a:cubicBezTo>
                      <a:pt x="7" y="7"/>
                      <a:pt x="7" y="9"/>
                      <a:pt x="6" y="9"/>
                    </a:cubicBezTo>
                    <a:cubicBezTo>
                      <a:pt x="6" y="7"/>
                      <a:pt x="7" y="9"/>
                      <a:pt x="6" y="8"/>
                    </a:cubicBezTo>
                    <a:cubicBezTo>
                      <a:pt x="7" y="7"/>
                      <a:pt x="7" y="7"/>
                      <a:pt x="7" y="5"/>
                    </a:cubicBezTo>
                    <a:cubicBezTo>
                      <a:pt x="6" y="5"/>
                      <a:pt x="6" y="5"/>
                      <a:pt x="6" y="6"/>
                    </a:cubicBezTo>
                    <a:cubicBezTo>
                      <a:pt x="6" y="6"/>
                      <a:pt x="6" y="5"/>
                      <a:pt x="6" y="5"/>
                    </a:cubicBezTo>
                    <a:cubicBezTo>
                      <a:pt x="5" y="4"/>
                      <a:pt x="5" y="7"/>
                      <a:pt x="5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7"/>
                      <a:pt x="4" y="5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4"/>
                      <a:pt x="4" y="9"/>
                      <a:pt x="3" y="7"/>
                    </a:cubicBezTo>
                    <a:cubicBezTo>
                      <a:pt x="4" y="8"/>
                      <a:pt x="4" y="9"/>
                      <a:pt x="3" y="10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9"/>
                      <a:pt x="3" y="6"/>
                      <a:pt x="3" y="5"/>
                    </a:cubicBezTo>
                    <a:cubicBezTo>
                      <a:pt x="3" y="6"/>
                      <a:pt x="3" y="5"/>
                      <a:pt x="3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3" y="8"/>
                      <a:pt x="2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6"/>
                      <a:pt x="0" y="4"/>
                      <a:pt x="0" y="7"/>
                    </a:cubicBezTo>
                    <a:cubicBezTo>
                      <a:pt x="0" y="8"/>
                      <a:pt x="1" y="10"/>
                      <a:pt x="1" y="10"/>
                    </a:cubicBezTo>
                    <a:cubicBezTo>
                      <a:pt x="1" y="10"/>
                      <a:pt x="1" y="8"/>
                      <a:pt x="1" y="7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1" y="8"/>
                      <a:pt x="2" y="7"/>
                      <a:pt x="1" y="6"/>
                    </a:cubicBezTo>
                    <a:cubicBezTo>
                      <a:pt x="1" y="5"/>
                      <a:pt x="2" y="8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8"/>
                      <a:pt x="3" y="11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10"/>
                      <a:pt x="3" y="10"/>
                      <a:pt x="4" y="10"/>
                    </a:cubicBezTo>
                    <a:cubicBezTo>
                      <a:pt x="4" y="10"/>
                      <a:pt x="3" y="8"/>
                      <a:pt x="4" y="8"/>
                    </a:cubicBezTo>
                    <a:cubicBezTo>
                      <a:pt x="4" y="10"/>
                      <a:pt x="4" y="9"/>
                      <a:pt x="4" y="10"/>
                    </a:cubicBezTo>
                    <a:cubicBezTo>
                      <a:pt x="4" y="9"/>
                      <a:pt x="5" y="10"/>
                      <a:pt x="5" y="9"/>
                    </a:cubicBezTo>
                    <a:cubicBezTo>
                      <a:pt x="5" y="8"/>
                      <a:pt x="5" y="8"/>
                      <a:pt x="5" y="9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9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8"/>
                      <a:pt x="6" y="9"/>
                    </a:cubicBezTo>
                    <a:cubicBezTo>
                      <a:pt x="6" y="8"/>
                      <a:pt x="6" y="8"/>
                      <a:pt x="6" y="6"/>
                    </a:cubicBezTo>
                    <a:cubicBezTo>
                      <a:pt x="6" y="7"/>
                      <a:pt x="6" y="9"/>
                      <a:pt x="6" y="8"/>
                    </a:cubicBezTo>
                    <a:cubicBezTo>
                      <a:pt x="6" y="7"/>
                      <a:pt x="6" y="9"/>
                      <a:pt x="6" y="8"/>
                    </a:cubicBezTo>
                    <a:cubicBezTo>
                      <a:pt x="6" y="10"/>
                      <a:pt x="6" y="8"/>
                      <a:pt x="6" y="10"/>
                    </a:cubicBezTo>
                    <a:cubicBezTo>
                      <a:pt x="7" y="11"/>
                      <a:pt x="7" y="8"/>
                      <a:pt x="7" y="9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9"/>
                      <a:pt x="7" y="8"/>
                      <a:pt x="7" y="9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8" y="8"/>
                      <a:pt x="8" y="10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10"/>
                      <a:pt x="9" y="8"/>
                      <a:pt x="9" y="6"/>
                    </a:cubicBezTo>
                    <a:cubicBezTo>
                      <a:pt x="9" y="6"/>
                      <a:pt x="9" y="6"/>
                      <a:pt x="9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9" y="9"/>
                      <a:pt x="9" y="7"/>
                    </a:cubicBezTo>
                    <a:cubicBezTo>
                      <a:pt x="10" y="6"/>
                      <a:pt x="10" y="8"/>
                      <a:pt x="10" y="8"/>
                    </a:cubicBezTo>
                    <a:cubicBezTo>
                      <a:pt x="10" y="5"/>
                      <a:pt x="10" y="11"/>
                      <a:pt x="10" y="4"/>
                    </a:cubicBezTo>
                    <a:cubicBezTo>
                      <a:pt x="10" y="4"/>
                      <a:pt x="10" y="4"/>
                      <a:pt x="10" y="6"/>
                    </a:cubicBezTo>
                    <a:cubicBezTo>
                      <a:pt x="10" y="6"/>
                      <a:pt x="11" y="6"/>
                      <a:pt x="10" y="6"/>
                    </a:cubicBezTo>
                    <a:cubicBezTo>
                      <a:pt x="10" y="5"/>
                      <a:pt x="10" y="4"/>
                      <a:pt x="10" y="4"/>
                    </a:cubicBezTo>
                    <a:cubicBezTo>
                      <a:pt x="10" y="11"/>
                      <a:pt x="10" y="5"/>
                      <a:pt x="10" y="7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9" y="2"/>
                      <a:pt x="9" y="8"/>
                      <a:pt x="9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99" name="Freeform 697"/>
              <p:cNvSpPr/>
              <p:nvPr/>
            </p:nvSpPr>
            <p:spPr bwMode="auto">
              <a:xfrm>
                <a:off x="1800" y="3221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00" name="Freeform 698"/>
              <p:cNvSpPr/>
              <p:nvPr/>
            </p:nvSpPr>
            <p:spPr bwMode="auto">
              <a:xfrm>
                <a:off x="1800" y="3218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01" name="Freeform 699"/>
              <p:cNvSpPr/>
              <p:nvPr/>
            </p:nvSpPr>
            <p:spPr bwMode="auto">
              <a:xfrm>
                <a:off x="1797" y="3210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02" name="Rectangle 700"/>
              <p:cNvSpPr>
                <a:spLocks noChangeArrowheads="1"/>
              </p:cNvSpPr>
              <p:nvPr/>
            </p:nvSpPr>
            <p:spPr bwMode="auto">
              <a:xfrm>
                <a:off x="1797" y="3213"/>
                <a:ext cx="1" cy="2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03" name="Freeform 701"/>
              <p:cNvSpPr/>
              <p:nvPr/>
            </p:nvSpPr>
            <p:spPr bwMode="auto">
              <a:xfrm>
                <a:off x="1775" y="3210"/>
                <a:ext cx="22" cy="22"/>
              </a:xfrm>
              <a:custGeom>
                <a:avLst/>
                <a:gdLst>
                  <a:gd name="T0" fmla="*/ 2 w 8"/>
                  <a:gd name="T1" fmla="*/ 3 h 8"/>
                  <a:gd name="T2" fmla="*/ 1 w 8"/>
                  <a:gd name="T3" fmla="*/ 5 h 8"/>
                  <a:gd name="T4" fmla="*/ 1 w 8"/>
                  <a:gd name="T5" fmla="*/ 4 h 8"/>
                  <a:gd name="T6" fmla="*/ 0 w 8"/>
                  <a:gd name="T7" fmla="*/ 6 h 8"/>
                  <a:gd name="T8" fmla="*/ 4 w 8"/>
                  <a:gd name="T9" fmla="*/ 5 h 8"/>
                  <a:gd name="T10" fmla="*/ 4 w 8"/>
                  <a:gd name="T11" fmla="*/ 6 h 8"/>
                  <a:gd name="T12" fmla="*/ 5 w 8"/>
                  <a:gd name="T13" fmla="*/ 4 h 8"/>
                  <a:gd name="T14" fmla="*/ 5 w 8"/>
                  <a:gd name="T15" fmla="*/ 6 h 8"/>
                  <a:gd name="T16" fmla="*/ 6 w 8"/>
                  <a:gd name="T17" fmla="*/ 5 h 8"/>
                  <a:gd name="T18" fmla="*/ 6 w 8"/>
                  <a:gd name="T19" fmla="*/ 5 h 8"/>
                  <a:gd name="T20" fmla="*/ 6 w 8"/>
                  <a:gd name="T21" fmla="*/ 5 h 8"/>
                  <a:gd name="T22" fmla="*/ 6 w 8"/>
                  <a:gd name="T23" fmla="*/ 5 h 8"/>
                  <a:gd name="T24" fmla="*/ 6 w 8"/>
                  <a:gd name="T25" fmla="*/ 4 h 8"/>
                  <a:gd name="T26" fmla="*/ 6 w 8"/>
                  <a:gd name="T27" fmla="*/ 5 h 8"/>
                  <a:gd name="T28" fmla="*/ 7 w 8"/>
                  <a:gd name="T29" fmla="*/ 4 h 8"/>
                  <a:gd name="T30" fmla="*/ 7 w 8"/>
                  <a:gd name="T31" fmla="*/ 5 h 8"/>
                  <a:gd name="T32" fmla="*/ 8 w 8"/>
                  <a:gd name="T33" fmla="*/ 4 h 8"/>
                  <a:gd name="T34" fmla="*/ 8 w 8"/>
                  <a:gd name="T35" fmla="*/ 2 h 8"/>
                  <a:gd name="T36" fmla="*/ 7 w 8"/>
                  <a:gd name="T37" fmla="*/ 3 h 8"/>
                  <a:gd name="T38" fmla="*/ 7 w 8"/>
                  <a:gd name="T39" fmla="*/ 3 h 8"/>
                  <a:gd name="T40" fmla="*/ 6 w 8"/>
                  <a:gd name="T41" fmla="*/ 4 h 8"/>
                  <a:gd name="T42" fmla="*/ 7 w 8"/>
                  <a:gd name="T43" fmla="*/ 2 h 8"/>
                  <a:gd name="T44" fmla="*/ 6 w 8"/>
                  <a:gd name="T45" fmla="*/ 1 h 8"/>
                  <a:gd name="T46" fmla="*/ 6 w 8"/>
                  <a:gd name="T47" fmla="*/ 1 h 8"/>
                  <a:gd name="T48" fmla="*/ 6 w 8"/>
                  <a:gd name="T49" fmla="*/ 1 h 8"/>
                  <a:gd name="T50" fmla="*/ 6 w 8"/>
                  <a:gd name="T51" fmla="*/ 2 h 8"/>
                  <a:gd name="T52" fmla="*/ 6 w 8"/>
                  <a:gd name="T53" fmla="*/ 4 h 8"/>
                  <a:gd name="T54" fmla="*/ 5 w 8"/>
                  <a:gd name="T55" fmla="*/ 4 h 8"/>
                  <a:gd name="T56" fmla="*/ 6 w 8"/>
                  <a:gd name="T57" fmla="*/ 3 h 8"/>
                  <a:gd name="T58" fmla="*/ 5 w 8"/>
                  <a:gd name="T59" fmla="*/ 3 h 8"/>
                  <a:gd name="T60" fmla="*/ 5 w 8"/>
                  <a:gd name="T61" fmla="*/ 1 h 8"/>
                  <a:gd name="T62" fmla="*/ 5 w 8"/>
                  <a:gd name="T63" fmla="*/ 3 h 8"/>
                  <a:gd name="T64" fmla="*/ 4 w 8"/>
                  <a:gd name="T65" fmla="*/ 4 h 8"/>
                  <a:gd name="T66" fmla="*/ 4 w 8"/>
                  <a:gd name="T67" fmla="*/ 2 h 8"/>
                  <a:gd name="T68" fmla="*/ 4 w 8"/>
                  <a:gd name="T69" fmla="*/ 4 h 8"/>
                  <a:gd name="T70" fmla="*/ 3 w 8"/>
                  <a:gd name="T71" fmla="*/ 3 h 8"/>
                  <a:gd name="T72" fmla="*/ 3 w 8"/>
                  <a:gd name="T73" fmla="*/ 4 h 8"/>
                  <a:gd name="T74" fmla="*/ 2 w 8"/>
                  <a:gd name="T75" fmla="*/ 4 h 8"/>
                  <a:gd name="T76" fmla="*/ 2 w 8"/>
                  <a:gd name="T77" fmla="*/ 4 h 8"/>
                  <a:gd name="T78" fmla="*/ 1 w 8"/>
                  <a:gd name="T79" fmla="*/ 6 h 8"/>
                  <a:gd name="T80" fmla="*/ 2 w 8"/>
                  <a:gd name="T81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" h="8">
                    <a:moveTo>
                      <a:pt x="2" y="3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1" y="5"/>
                      <a:pt x="1" y="4"/>
                    </a:cubicBezTo>
                    <a:cubicBezTo>
                      <a:pt x="1" y="5"/>
                      <a:pt x="1" y="4"/>
                      <a:pt x="0" y="6"/>
                    </a:cubicBezTo>
                    <a:cubicBezTo>
                      <a:pt x="1" y="5"/>
                      <a:pt x="3" y="7"/>
                      <a:pt x="4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4"/>
                      <a:pt x="5" y="8"/>
                      <a:pt x="5" y="4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7"/>
                      <a:pt x="6" y="3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6"/>
                      <a:pt x="6" y="4"/>
                      <a:pt x="7" y="4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4"/>
                      <a:pt x="7" y="7"/>
                      <a:pt x="8" y="4"/>
                    </a:cubicBezTo>
                    <a:cubicBezTo>
                      <a:pt x="8" y="3"/>
                      <a:pt x="7" y="2"/>
                      <a:pt x="8" y="2"/>
                    </a:cubicBezTo>
                    <a:cubicBezTo>
                      <a:pt x="7" y="1"/>
                      <a:pt x="7" y="2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6"/>
                      <a:pt x="7" y="3"/>
                      <a:pt x="6" y="4"/>
                    </a:cubicBezTo>
                    <a:cubicBezTo>
                      <a:pt x="6" y="3"/>
                      <a:pt x="7" y="3"/>
                      <a:pt x="7" y="2"/>
                    </a:cubicBezTo>
                    <a:cubicBezTo>
                      <a:pt x="6" y="0"/>
                      <a:pt x="6" y="4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0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4"/>
                      <a:pt x="6" y="4"/>
                    </a:cubicBezTo>
                    <a:cubicBezTo>
                      <a:pt x="6" y="3"/>
                      <a:pt x="6" y="5"/>
                      <a:pt x="5" y="4"/>
                    </a:cubicBezTo>
                    <a:cubicBezTo>
                      <a:pt x="5" y="3"/>
                      <a:pt x="6" y="3"/>
                      <a:pt x="6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4"/>
                      <a:pt x="5" y="2"/>
                      <a:pt x="5" y="1"/>
                    </a:cubicBezTo>
                    <a:cubicBezTo>
                      <a:pt x="5" y="2"/>
                      <a:pt x="5" y="2"/>
                      <a:pt x="5" y="3"/>
                    </a:cubicBezTo>
                    <a:cubicBezTo>
                      <a:pt x="5" y="2"/>
                      <a:pt x="4" y="2"/>
                      <a:pt x="4" y="4"/>
                    </a:cubicBezTo>
                    <a:cubicBezTo>
                      <a:pt x="4" y="3"/>
                      <a:pt x="4" y="2"/>
                      <a:pt x="4" y="2"/>
                    </a:cubicBezTo>
                    <a:cubicBezTo>
                      <a:pt x="4" y="2"/>
                      <a:pt x="4" y="3"/>
                      <a:pt x="4" y="4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6"/>
                      <a:pt x="3" y="3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6"/>
                      <a:pt x="1" y="6"/>
                    </a:cubicBezTo>
                    <a:cubicBezTo>
                      <a:pt x="2" y="4"/>
                      <a:pt x="2" y="5"/>
                      <a:pt x="2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04" name="Freeform 702"/>
              <p:cNvSpPr/>
              <p:nvPr/>
            </p:nvSpPr>
            <p:spPr bwMode="auto">
              <a:xfrm>
                <a:off x="1775" y="3221"/>
                <a:ext cx="3" cy="8"/>
              </a:xfrm>
              <a:custGeom>
                <a:avLst/>
                <a:gdLst>
                  <a:gd name="T0" fmla="*/ 0 w 1"/>
                  <a:gd name="T1" fmla="*/ 1 h 3"/>
                  <a:gd name="T2" fmla="*/ 1 w 1"/>
                  <a:gd name="T3" fmla="*/ 0 h 3"/>
                  <a:gd name="T4" fmla="*/ 0 w 1"/>
                  <a:gd name="T5" fmla="*/ 2 h 3"/>
                  <a:gd name="T6" fmla="*/ 0 w 1"/>
                  <a:gd name="T7" fmla="*/ 2 h 3"/>
                  <a:gd name="T8" fmla="*/ 0 w 1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2"/>
                    </a:cubicBezTo>
                    <a:cubicBezTo>
                      <a:pt x="0" y="2"/>
                      <a:pt x="0" y="3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05" name="Freeform 703"/>
              <p:cNvSpPr/>
              <p:nvPr/>
            </p:nvSpPr>
            <p:spPr bwMode="auto">
              <a:xfrm>
                <a:off x="1761" y="3218"/>
                <a:ext cx="14" cy="14"/>
              </a:xfrm>
              <a:custGeom>
                <a:avLst/>
                <a:gdLst>
                  <a:gd name="T0" fmla="*/ 2 w 5"/>
                  <a:gd name="T1" fmla="*/ 2 h 5"/>
                  <a:gd name="T2" fmla="*/ 2 w 5"/>
                  <a:gd name="T3" fmla="*/ 3 h 5"/>
                  <a:gd name="T4" fmla="*/ 4 w 5"/>
                  <a:gd name="T5" fmla="*/ 4 h 5"/>
                  <a:gd name="T6" fmla="*/ 4 w 5"/>
                  <a:gd name="T7" fmla="*/ 2 h 5"/>
                  <a:gd name="T8" fmla="*/ 4 w 5"/>
                  <a:gd name="T9" fmla="*/ 3 h 5"/>
                  <a:gd name="T10" fmla="*/ 5 w 5"/>
                  <a:gd name="T11" fmla="*/ 2 h 5"/>
                  <a:gd name="T12" fmla="*/ 5 w 5"/>
                  <a:gd name="T13" fmla="*/ 2 h 5"/>
                  <a:gd name="T14" fmla="*/ 5 w 5"/>
                  <a:gd name="T15" fmla="*/ 2 h 5"/>
                  <a:gd name="T16" fmla="*/ 5 w 5"/>
                  <a:gd name="T17" fmla="*/ 2 h 5"/>
                  <a:gd name="T18" fmla="*/ 5 w 5"/>
                  <a:gd name="T19" fmla="*/ 1 h 5"/>
                  <a:gd name="T20" fmla="*/ 4 w 5"/>
                  <a:gd name="T21" fmla="*/ 3 h 5"/>
                  <a:gd name="T22" fmla="*/ 4 w 5"/>
                  <a:gd name="T23" fmla="*/ 1 h 5"/>
                  <a:gd name="T24" fmla="*/ 4 w 5"/>
                  <a:gd name="T25" fmla="*/ 0 h 5"/>
                  <a:gd name="T26" fmla="*/ 4 w 5"/>
                  <a:gd name="T27" fmla="*/ 1 h 5"/>
                  <a:gd name="T28" fmla="*/ 3 w 5"/>
                  <a:gd name="T29" fmla="*/ 2 h 5"/>
                  <a:gd name="T30" fmla="*/ 3 w 5"/>
                  <a:gd name="T31" fmla="*/ 0 h 5"/>
                  <a:gd name="T32" fmla="*/ 2 w 5"/>
                  <a:gd name="T33" fmla="*/ 1 h 5"/>
                  <a:gd name="T34" fmla="*/ 1 w 5"/>
                  <a:gd name="T35" fmla="*/ 3 h 5"/>
                  <a:gd name="T36" fmla="*/ 2 w 5"/>
                  <a:gd name="T37" fmla="*/ 1 h 5"/>
                  <a:gd name="T38" fmla="*/ 2 w 5"/>
                  <a:gd name="T39" fmla="*/ 1 h 5"/>
                  <a:gd name="T40" fmla="*/ 0 w 5"/>
                  <a:gd name="T41" fmla="*/ 4 h 5"/>
                  <a:gd name="T42" fmla="*/ 2 w 5"/>
                  <a:gd name="T4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" h="5">
                    <a:moveTo>
                      <a:pt x="2" y="2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3" y="3"/>
                      <a:pt x="4" y="3"/>
                      <a:pt x="4" y="4"/>
                    </a:cubicBezTo>
                    <a:cubicBezTo>
                      <a:pt x="4" y="4"/>
                      <a:pt x="4" y="2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3"/>
                      <a:pt x="5" y="4"/>
                      <a:pt x="5" y="2"/>
                    </a:cubicBezTo>
                    <a:cubicBezTo>
                      <a:pt x="5" y="2"/>
                      <a:pt x="5" y="3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0"/>
                      <a:pt x="4" y="4"/>
                      <a:pt x="4" y="3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0"/>
                    </a:cubicBezTo>
                    <a:cubicBezTo>
                      <a:pt x="4" y="0"/>
                      <a:pt x="3" y="1"/>
                      <a:pt x="4" y="1"/>
                    </a:cubicBezTo>
                    <a:cubicBezTo>
                      <a:pt x="4" y="1"/>
                      <a:pt x="3" y="2"/>
                      <a:pt x="3" y="2"/>
                    </a:cubicBezTo>
                    <a:cubicBezTo>
                      <a:pt x="2" y="4"/>
                      <a:pt x="4" y="1"/>
                      <a:pt x="3" y="0"/>
                    </a:cubicBezTo>
                    <a:cubicBezTo>
                      <a:pt x="3" y="2"/>
                      <a:pt x="2" y="2"/>
                      <a:pt x="2" y="1"/>
                    </a:cubicBezTo>
                    <a:cubicBezTo>
                      <a:pt x="2" y="2"/>
                      <a:pt x="1" y="3"/>
                      <a:pt x="1" y="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3"/>
                      <a:pt x="0" y="4"/>
                    </a:cubicBezTo>
                    <a:cubicBezTo>
                      <a:pt x="1" y="5"/>
                      <a:pt x="2" y="2"/>
                      <a:pt x="2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06" name="Rectangle 704"/>
              <p:cNvSpPr>
                <a:spLocks noChangeArrowheads="1"/>
              </p:cNvSpPr>
              <p:nvPr/>
            </p:nvSpPr>
            <p:spPr bwMode="auto">
              <a:xfrm>
                <a:off x="1767" y="3226"/>
                <a:ext cx="1" cy="3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07" name="Freeform 705"/>
              <p:cNvSpPr/>
              <p:nvPr/>
            </p:nvSpPr>
            <p:spPr bwMode="auto">
              <a:xfrm>
                <a:off x="2015" y="3215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08" name="Freeform 706"/>
              <p:cNvSpPr/>
              <p:nvPr/>
            </p:nvSpPr>
            <p:spPr bwMode="auto">
              <a:xfrm>
                <a:off x="2012" y="3204"/>
                <a:ext cx="3" cy="17"/>
              </a:xfrm>
              <a:custGeom>
                <a:avLst/>
                <a:gdLst>
                  <a:gd name="T0" fmla="*/ 0 w 1"/>
                  <a:gd name="T1" fmla="*/ 0 h 6"/>
                  <a:gd name="T2" fmla="*/ 0 w 1"/>
                  <a:gd name="T3" fmla="*/ 1 h 6"/>
                  <a:gd name="T4" fmla="*/ 0 w 1"/>
                  <a:gd name="T5" fmla="*/ 6 h 6"/>
                  <a:gd name="T6" fmla="*/ 1 w 1"/>
                  <a:gd name="T7" fmla="*/ 3 h 6"/>
                  <a:gd name="T8" fmla="*/ 0 w 1"/>
                  <a:gd name="T9" fmla="*/ 4 h 6"/>
                  <a:gd name="T10" fmla="*/ 1 w 1"/>
                  <a:gd name="T11" fmla="*/ 1 h 6"/>
                  <a:gd name="T12" fmla="*/ 0 w 1"/>
                  <a:gd name="T13" fmla="*/ 2 h 6"/>
                  <a:gd name="T14" fmla="*/ 0 w 1"/>
                  <a:gd name="T1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6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4"/>
                      <a:pt x="0" y="3"/>
                      <a:pt x="0" y="6"/>
                    </a:cubicBezTo>
                    <a:cubicBezTo>
                      <a:pt x="1" y="5"/>
                      <a:pt x="1" y="4"/>
                      <a:pt x="1" y="3"/>
                    </a:cubicBezTo>
                    <a:cubicBezTo>
                      <a:pt x="1" y="3"/>
                      <a:pt x="1" y="4"/>
                      <a:pt x="0" y="4"/>
                    </a:cubicBezTo>
                    <a:cubicBezTo>
                      <a:pt x="0" y="3"/>
                      <a:pt x="1" y="3"/>
                      <a:pt x="1" y="1"/>
                    </a:cubicBezTo>
                    <a:cubicBezTo>
                      <a:pt x="0" y="0"/>
                      <a:pt x="1" y="2"/>
                      <a:pt x="0" y="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09" name="Freeform 707"/>
              <p:cNvSpPr/>
              <p:nvPr/>
            </p:nvSpPr>
            <p:spPr bwMode="auto">
              <a:xfrm>
                <a:off x="2012" y="3210"/>
                <a:ext cx="0" cy="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10" name="Freeform 708"/>
              <p:cNvSpPr/>
              <p:nvPr/>
            </p:nvSpPr>
            <p:spPr bwMode="auto">
              <a:xfrm>
                <a:off x="2012" y="3213"/>
                <a:ext cx="0" cy="5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11" name="Freeform 709"/>
              <p:cNvSpPr/>
              <p:nvPr/>
            </p:nvSpPr>
            <p:spPr bwMode="auto">
              <a:xfrm>
                <a:off x="2009" y="321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12" name="Freeform 710"/>
              <p:cNvSpPr/>
              <p:nvPr/>
            </p:nvSpPr>
            <p:spPr bwMode="auto">
              <a:xfrm>
                <a:off x="2009" y="3207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0 w 1"/>
                  <a:gd name="T3" fmla="*/ 3 h 4"/>
                  <a:gd name="T4" fmla="*/ 0 w 1"/>
                  <a:gd name="T5" fmla="*/ 3 h 4"/>
                  <a:gd name="T6" fmla="*/ 0 w 1"/>
                  <a:gd name="T7" fmla="*/ 1 h 4"/>
                  <a:gd name="T8" fmla="*/ 1 w 1"/>
                  <a:gd name="T9" fmla="*/ 1 h 4"/>
                  <a:gd name="T10" fmla="*/ 0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0" y="2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13" name="Freeform 711"/>
              <p:cNvSpPr/>
              <p:nvPr/>
            </p:nvSpPr>
            <p:spPr bwMode="auto">
              <a:xfrm>
                <a:off x="2009" y="3213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14" name="Freeform 712"/>
              <p:cNvSpPr/>
              <p:nvPr/>
            </p:nvSpPr>
            <p:spPr bwMode="auto">
              <a:xfrm>
                <a:off x="2012" y="3213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15" name="Freeform 713"/>
              <p:cNvSpPr/>
              <p:nvPr/>
            </p:nvSpPr>
            <p:spPr bwMode="auto">
              <a:xfrm>
                <a:off x="2006" y="3204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3 h 4"/>
                  <a:gd name="T4" fmla="*/ 1 w 1"/>
                  <a:gd name="T5" fmla="*/ 0 h 4"/>
                  <a:gd name="T6" fmla="*/ 0 w 1"/>
                  <a:gd name="T7" fmla="*/ 1 h 4"/>
                  <a:gd name="T8" fmla="*/ 0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2"/>
                      <a:pt x="1" y="4"/>
                      <a:pt x="1" y="3"/>
                    </a:cubicBezTo>
                    <a:cubicBezTo>
                      <a:pt x="1" y="3"/>
                      <a:pt x="0" y="1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16" name="Freeform 714"/>
              <p:cNvSpPr/>
              <p:nvPr/>
            </p:nvSpPr>
            <p:spPr bwMode="auto">
              <a:xfrm>
                <a:off x="2006" y="320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17" name="Freeform 715"/>
              <p:cNvSpPr/>
              <p:nvPr/>
            </p:nvSpPr>
            <p:spPr bwMode="auto">
              <a:xfrm>
                <a:off x="2004" y="3196"/>
                <a:ext cx="2" cy="17"/>
              </a:xfrm>
              <a:custGeom>
                <a:avLst/>
                <a:gdLst>
                  <a:gd name="T0" fmla="*/ 0 w 1"/>
                  <a:gd name="T1" fmla="*/ 5 h 6"/>
                  <a:gd name="T2" fmla="*/ 0 w 1"/>
                  <a:gd name="T3" fmla="*/ 3 h 6"/>
                  <a:gd name="T4" fmla="*/ 0 w 1"/>
                  <a:gd name="T5" fmla="*/ 5 h 6"/>
                  <a:gd name="T6" fmla="*/ 1 w 1"/>
                  <a:gd name="T7" fmla="*/ 4 h 6"/>
                  <a:gd name="T8" fmla="*/ 0 w 1"/>
                  <a:gd name="T9" fmla="*/ 6 h 6"/>
                  <a:gd name="T10" fmla="*/ 1 w 1"/>
                  <a:gd name="T11" fmla="*/ 4 h 6"/>
                  <a:gd name="T12" fmla="*/ 1 w 1"/>
                  <a:gd name="T13" fmla="*/ 5 h 6"/>
                  <a:gd name="T14" fmla="*/ 1 w 1"/>
                  <a:gd name="T15" fmla="*/ 3 h 6"/>
                  <a:gd name="T16" fmla="*/ 1 w 1"/>
                  <a:gd name="T17" fmla="*/ 3 h 6"/>
                  <a:gd name="T18" fmla="*/ 1 w 1"/>
                  <a:gd name="T19" fmla="*/ 2 h 6"/>
                  <a:gd name="T20" fmla="*/ 0 w 1"/>
                  <a:gd name="T21" fmla="*/ 1 h 6"/>
                  <a:gd name="T22" fmla="*/ 0 w 1"/>
                  <a:gd name="T23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6">
                    <a:moveTo>
                      <a:pt x="0" y="5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5"/>
                      <a:pt x="0" y="5"/>
                    </a:cubicBezTo>
                    <a:cubicBezTo>
                      <a:pt x="0" y="5"/>
                      <a:pt x="0" y="4"/>
                      <a:pt x="1" y="4"/>
                    </a:cubicBezTo>
                    <a:cubicBezTo>
                      <a:pt x="1" y="6"/>
                      <a:pt x="0" y="4"/>
                      <a:pt x="0" y="6"/>
                    </a:cubicBezTo>
                    <a:cubicBezTo>
                      <a:pt x="1" y="6"/>
                      <a:pt x="1" y="6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5"/>
                      <a:pt x="1" y="3"/>
                    </a:cubicBezTo>
                    <a:cubicBezTo>
                      <a:pt x="1" y="3"/>
                      <a:pt x="1" y="2"/>
                      <a:pt x="1" y="2"/>
                    </a:cubicBezTo>
                    <a:cubicBezTo>
                      <a:pt x="1" y="3"/>
                      <a:pt x="1" y="0"/>
                      <a:pt x="0" y="1"/>
                    </a:cubicBezTo>
                    <a:cubicBezTo>
                      <a:pt x="0" y="1"/>
                      <a:pt x="0" y="4"/>
                      <a:pt x="0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18" name="Freeform 716"/>
              <p:cNvSpPr/>
              <p:nvPr/>
            </p:nvSpPr>
            <p:spPr bwMode="auto">
              <a:xfrm>
                <a:off x="2004" y="3202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19" name="Freeform 717"/>
              <p:cNvSpPr/>
              <p:nvPr/>
            </p:nvSpPr>
            <p:spPr bwMode="auto">
              <a:xfrm>
                <a:off x="2001" y="3196"/>
                <a:ext cx="3" cy="17"/>
              </a:xfrm>
              <a:custGeom>
                <a:avLst/>
                <a:gdLst>
                  <a:gd name="T0" fmla="*/ 0 w 1"/>
                  <a:gd name="T1" fmla="*/ 6 h 6"/>
                  <a:gd name="T2" fmla="*/ 1 w 1"/>
                  <a:gd name="T3" fmla="*/ 4 h 6"/>
                  <a:gd name="T4" fmla="*/ 1 w 1"/>
                  <a:gd name="T5" fmla="*/ 5 h 6"/>
                  <a:gd name="T6" fmla="*/ 1 w 1"/>
                  <a:gd name="T7" fmla="*/ 4 h 6"/>
                  <a:gd name="T8" fmla="*/ 0 w 1"/>
                  <a:gd name="T9" fmla="*/ 5 h 6"/>
                  <a:gd name="T10" fmla="*/ 0 w 1"/>
                  <a:gd name="T11" fmla="*/ 2 h 6"/>
                  <a:gd name="T12" fmla="*/ 0 w 1"/>
                  <a:gd name="T13" fmla="*/ 2 h 6"/>
                  <a:gd name="T14" fmla="*/ 0 w 1"/>
                  <a:gd name="T15" fmla="*/ 3 h 6"/>
                  <a:gd name="T16" fmla="*/ 0 w 1"/>
                  <a:gd name="T17" fmla="*/ 3 h 6"/>
                  <a:gd name="T18" fmla="*/ 0 w 1"/>
                  <a:gd name="T19" fmla="*/ 4 h 6"/>
                  <a:gd name="T20" fmla="*/ 0 w 1"/>
                  <a:gd name="T21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6">
                    <a:moveTo>
                      <a:pt x="0" y="6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4"/>
                      <a:pt x="1" y="4"/>
                    </a:cubicBezTo>
                    <a:cubicBezTo>
                      <a:pt x="1" y="2"/>
                      <a:pt x="0" y="4"/>
                      <a:pt x="0" y="5"/>
                    </a:cubicBezTo>
                    <a:cubicBezTo>
                      <a:pt x="0" y="4"/>
                      <a:pt x="0" y="4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0"/>
                      <a:pt x="0" y="2"/>
                      <a:pt x="0" y="3"/>
                    </a:cubicBezTo>
                    <a:cubicBezTo>
                      <a:pt x="0" y="3"/>
                      <a:pt x="0" y="4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6"/>
                      <a:pt x="0" y="6"/>
                      <a:pt x="0" y="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20" name="Freeform 718"/>
              <p:cNvSpPr/>
              <p:nvPr/>
            </p:nvSpPr>
            <p:spPr bwMode="auto">
              <a:xfrm>
                <a:off x="2004" y="321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21" name="Freeform 719"/>
              <p:cNvSpPr/>
              <p:nvPr/>
            </p:nvSpPr>
            <p:spPr bwMode="auto">
              <a:xfrm>
                <a:off x="2001" y="320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22" name="Freeform 720"/>
              <p:cNvSpPr/>
              <p:nvPr/>
            </p:nvSpPr>
            <p:spPr bwMode="auto">
              <a:xfrm>
                <a:off x="1998" y="3210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23" name="Freeform 721"/>
              <p:cNvSpPr/>
              <p:nvPr/>
            </p:nvSpPr>
            <p:spPr bwMode="auto">
              <a:xfrm>
                <a:off x="1979" y="3199"/>
                <a:ext cx="19" cy="16"/>
              </a:xfrm>
              <a:custGeom>
                <a:avLst/>
                <a:gdLst>
                  <a:gd name="T0" fmla="*/ 0 w 7"/>
                  <a:gd name="T1" fmla="*/ 1 h 6"/>
                  <a:gd name="T2" fmla="*/ 1 w 7"/>
                  <a:gd name="T3" fmla="*/ 2 h 6"/>
                  <a:gd name="T4" fmla="*/ 0 w 7"/>
                  <a:gd name="T5" fmla="*/ 3 h 6"/>
                  <a:gd name="T6" fmla="*/ 0 w 7"/>
                  <a:gd name="T7" fmla="*/ 6 h 6"/>
                  <a:gd name="T8" fmla="*/ 1 w 7"/>
                  <a:gd name="T9" fmla="*/ 5 h 6"/>
                  <a:gd name="T10" fmla="*/ 1 w 7"/>
                  <a:gd name="T11" fmla="*/ 6 h 6"/>
                  <a:gd name="T12" fmla="*/ 2 w 7"/>
                  <a:gd name="T13" fmla="*/ 5 h 6"/>
                  <a:gd name="T14" fmla="*/ 3 w 7"/>
                  <a:gd name="T15" fmla="*/ 5 h 6"/>
                  <a:gd name="T16" fmla="*/ 6 w 7"/>
                  <a:gd name="T17" fmla="*/ 5 h 6"/>
                  <a:gd name="T18" fmla="*/ 6 w 7"/>
                  <a:gd name="T19" fmla="*/ 3 h 6"/>
                  <a:gd name="T20" fmla="*/ 6 w 7"/>
                  <a:gd name="T21" fmla="*/ 4 h 6"/>
                  <a:gd name="T22" fmla="*/ 6 w 7"/>
                  <a:gd name="T23" fmla="*/ 4 h 6"/>
                  <a:gd name="T24" fmla="*/ 7 w 7"/>
                  <a:gd name="T25" fmla="*/ 5 h 6"/>
                  <a:gd name="T26" fmla="*/ 7 w 7"/>
                  <a:gd name="T27" fmla="*/ 2 h 6"/>
                  <a:gd name="T28" fmla="*/ 7 w 7"/>
                  <a:gd name="T29" fmla="*/ 5 h 6"/>
                  <a:gd name="T30" fmla="*/ 7 w 7"/>
                  <a:gd name="T31" fmla="*/ 3 h 6"/>
                  <a:gd name="T32" fmla="*/ 7 w 7"/>
                  <a:gd name="T33" fmla="*/ 2 h 6"/>
                  <a:gd name="T34" fmla="*/ 7 w 7"/>
                  <a:gd name="T35" fmla="*/ 1 h 6"/>
                  <a:gd name="T36" fmla="*/ 5 w 7"/>
                  <a:gd name="T37" fmla="*/ 4 h 6"/>
                  <a:gd name="T38" fmla="*/ 5 w 7"/>
                  <a:gd name="T39" fmla="*/ 2 h 6"/>
                  <a:gd name="T40" fmla="*/ 4 w 7"/>
                  <a:gd name="T41" fmla="*/ 1 h 6"/>
                  <a:gd name="T42" fmla="*/ 4 w 7"/>
                  <a:gd name="T43" fmla="*/ 3 h 6"/>
                  <a:gd name="T44" fmla="*/ 4 w 7"/>
                  <a:gd name="T45" fmla="*/ 3 h 6"/>
                  <a:gd name="T46" fmla="*/ 3 w 7"/>
                  <a:gd name="T47" fmla="*/ 3 h 6"/>
                  <a:gd name="T48" fmla="*/ 3 w 7"/>
                  <a:gd name="T49" fmla="*/ 2 h 6"/>
                  <a:gd name="T50" fmla="*/ 3 w 7"/>
                  <a:gd name="T51" fmla="*/ 5 h 6"/>
                  <a:gd name="T52" fmla="*/ 2 w 7"/>
                  <a:gd name="T53" fmla="*/ 1 h 6"/>
                  <a:gd name="T54" fmla="*/ 2 w 7"/>
                  <a:gd name="T55" fmla="*/ 2 h 6"/>
                  <a:gd name="T56" fmla="*/ 2 w 7"/>
                  <a:gd name="T57" fmla="*/ 3 h 6"/>
                  <a:gd name="T58" fmla="*/ 2 w 7"/>
                  <a:gd name="T59" fmla="*/ 1 h 6"/>
                  <a:gd name="T60" fmla="*/ 2 w 7"/>
                  <a:gd name="T61" fmla="*/ 3 h 6"/>
                  <a:gd name="T62" fmla="*/ 2 w 7"/>
                  <a:gd name="T63" fmla="*/ 4 h 6"/>
                  <a:gd name="T64" fmla="*/ 1 w 7"/>
                  <a:gd name="T65" fmla="*/ 3 h 6"/>
                  <a:gd name="T66" fmla="*/ 1 w 7"/>
                  <a:gd name="T67" fmla="*/ 1 h 6"/>
                  <a:gd name="T68" fmla="*/ 1 w 7"/>
                  <a:gd name="T69" fmla="*/ 0 h 6"/>
                  <a:gd name="T70" fmla="*/ 1 w 7"/>
                  <a:gd name="T71" fmla="*/ 3 h 6"/>
                  <a:gd name="T72" fmla="*/ 0 w 7"/>
                  <a:gd name="T73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" h="6">
                    <a:moveTo>
                      <a:pt x="0" y="1"/>
                    </a:moveTo>
                    <a:cubicBezTo>
                      <a:pt x="0" y="2"/>
                      <a:pt x="0" y="2"/>
                      <a:pt x="1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5"/>
                      <a:pt x="0" y="6"/>
                    </a:cubicBezTo>
                    <a:cubicBezTo>
                      <a:pt x="0" y="6"/>
                      <a:pt x="0" y="4"/>
                      <a:pt x="1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2" y="4"/>
                      <a:pt x="2" y="5"/>
                    </a:cubicBezTo>
                    <a:cubicBezTo>
                      <a:pt x="2" y="6"/>
                      <a:pt x="2" y="5"/>
                      <a:pt x="3" y="5"/>
                    </a:cubicBezTo>
                    <a:cubicBezTo>
                      <a:pt x="4" y="5"/>
                      <a:pt x="5" y="4"/>
                      <a:pt x="6" y="5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4"/>
                      <a:pt x="6" y="3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6"/>
                      <a:pt x="6" y="4"/>
                      <a:pt x="7" y="5"/>
                    </a:cubicBezTo>
                    <a:cubicBezTo>
                      <a:pt x="7" y="5"/>
                      <a:pt x="7" y="3"/>
                      <a:pt x="7" y="2"/>
                    </a:cubicBezTo>
                    <a:cubicBezTo>
                      <a:pt x="7" y="5"/>
                      <a:pt x="7" y="2"/>
                      <a:pt x="7" y="5"/>
                    </a:cubicBezTo>
                    <a:cubicBezTo>
                      <a:pt x="7" y="6"/>
                      <a:pt x="7" y="3"/>
                      <a:pt x="7" y="3"/>
                    </a:cubicBezTo>
                    <a:cubicBezTo>
                      <a:pt x="7" y="2"/>
                      <a:pt x="7" y="3"/>
                      <a:pt x="7" y="2"/>
                    </a:cubicBezTo>
                    <a:cubicBezTo>
                      <a:pt x="7" y="1"/>
                      <a:pt x="7" y="2"/>
                      <a:pt x="7" y="1"/>
                    </a:cubicBezTo>
                    <a:cubicBezTo>
                      <a:pt x="7" y="0"/>
                      <a:pt x="6" y="3"/>
                      <a:pt x="5" y="4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4" y="3"/>
                      <a:pt x="4" y="1"/>
                    </a:cubicBezTo>
                    <a:cubicBezTo>
                      <a:pt x="4" y="2"/>
                      <a:pt x="4" y="1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2"/>
                      <a:pt x="3" y="2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3" y="3"/>
                      <a:pt x="3" y="2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2" y="4"/>
                      <a:pt x="2" y="2"/>
                      <a:pt x="2" y="1"/>
                    </a:cubicBezTo>
                    <a:cubicBezTo>
                      <a:pt x="2" y="1"/>
                      <a:pt x="2" y="4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4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1"/>
                      <a:pt x="1" y="2"/>
                      <a:pt x="1" y="3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24" name="Freeform 722"/>
              <p:cNvSpPr/>
              <p:nvPr/>
            </p:nvSpPr>
            <p:spPr bwMode="auto">
              <a:xfrm>
                <a:off x="1982" y="3196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25" name="Freeform 723"/>
              <p:cNvSpPr/>
              <p:nvPr/>
            </p:nvSpPr>
            <p:spPr bwMode="auto">
              <a:xfrm>
                <a:off x="1979" y="320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26" name="Rectangle 724"/>
              <p:cNvSpPr>
                <a:spLocks noChangeArrowheads="1"/>
              </p:cNvSpPr>
              <p:nvPr/>
            </p:nvSpPr>
            <p:spPr bwMode="auto">
              <a:xfrm>
                <a:off x="1985" y="3213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27" name="Freeform 725"/>
              <p:cNvSpPr/>
              <p:nvPr/>
            </p:nvSpPr>
            <p:spPr bwMode="auto">
              <a:xfrm>
                <a:off x="1985" y="3199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28" name="Freeform 726"/>
              <p:cNvSpPr/>
              <p:nvPr/>
            </p:nvSpPr>
            <p:spPr bwMode="auto">
              <a:xfrm>
                <a:off x="1990" y="3199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29" name="Rectangle 727"/>
              <p:cNvSpPr>
                <a:spLocks noChangeArrowheads="1"/>
              </p:cNvSpPr>
              <p:nvPr/>
            </p:nvSpPr>
            <p:spPr bwMode="auto">
              <a:xfrm>
                <a:off x="1982" y="3199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30" name="Freeform 728"/>
              <p:cNvSpPr/>
              <p:nvPr/>
            </p:nvSpPr>
            <p:spPr bwMode="auto">
              <a:xfrm>
                <a:off x="1968" y="3199"/>
                <a:ext cx="11" cy="19"/>
              </a:xfrm>
              <a:custGeom>
                <a:avLst/>
                <a:gdLst>
                  <a:gd name="T0" fmla="*/ 0 w 4"/>
                  <a:gd name="T1" fmla="*/ 6 h 7"/>
                  <a:gd name="T2" fmla="*/ 1 w 4"/>
                  <a:gd name="T3" fmla="*/ 7 h 7"/>
                  <a:gd name="T4" fmla="*/ 1 w 4"/>
                  <a:gd name="T5" fmla="*/ 3 h 7"/>
                  <a:gd name="T6" fmla="*/ 1 w 4"/>
                  <a:gd name="T7" fmla="*/ 7 h 7"/>
                  <a:gd name="T8" fmla="*/ 3 w 4"/>
                  <a:gd name="T9" fmla="*/ 4 h 7"/>
                  <a:gd name="T10" fmla="*/ 3 w 4"/>
                  <a:gd name="T11" fmla="*/ 6 h 7"/>
                  <a:gd name="T12" fmla="*/ 3 w 4"/>
                  <a:gd name="T13" fmla="*/ 2 h 7"/>
                  <a:gd name="T14" fmla="*/ 3 w 4"/>
                  <a:gd name="T15" fmla="*/ 6 h 7"/>
                  <a:gd name="T16" fmla="*/ 3 w 4"/>
                  <a:gd name="T17" fmla="*/ 6 h 7"/>
                  <a:gd name="T18" fmla="*/ 4 w 4"/>
                  <a:gd name="T19" fmla="*/ 5 h 7"/>
                  <a:gd name="T20" fmla="*/ 4 w 4"/>
                  <a:gd name="T21" fmla="*/ 3 h 7"/>
                  <a:gd name="T22" fmla="*/ 4 w 4"/>
                  <a:gd name="T23" fmla="*/ 1 h 7"/>
                  <a:gd name="T24" fmla="*/ 4 w 4"/>
                  <a:gd name="T25" fmla="*/ 3 h 7"/>
                  <a:gd name="T26" fmla="*/ 4 w 4"/>
                  <a:gd name="T27" fmla="*/ 1 h 7"/>
                  <a:gd name="T28" fmla="*/ 3 w 4"/>
                  <a:gd name="T29" fmla="*/ 2 h 7"/>
                  <a:gd name="T30" fmla="*/ 3 w 4"/>
                  <a:gd name="T31" fmla="*/ 1 h 7"/>
                  <a:gd name="T32" fmla="*/ 3 w 4"/>
                  <a:gd name="T33" fmla="*/ 2 h 7"/>
                  <a:gd name="T34" fmla="*/ 3 w 4"/>
                  <a:gd name="T35" fmla="*/ 2 h 7"/>
                  <a:gd name="T36" fmla="*/ 3 w 4"/>
                  <a:gd name="T37" fmla="*/ 3 h 7"/>
                  <a:gd name="T38" fmla="*/ 3 w 4"/>
                  <a:gd name="T39" fmla="*/ 2 h 7"/>
                  <a:gd name="T40" fmla="*/ 3 w 4"/>
                  <a:gd name="T41" fmla="*/ 3 h 7"/>
                  <a:gd name="T42" fmla="*/ 2 w 4"/>
                  <a:gd name="T43" fmla="*/ 1 h 7"/>
                  <a:gd name="T44" fmla="*/ 2 w 4"/>
                  <a:gd name="T45" fmla="*/ 2 h 7"/>
                  <a:gd name="T46" fmla="*/ 2 w 4"/>
                  <a:gd name="T47" fmla="*/ 1 h 7"/>
                  <a:gd name="T48" fmla="*/ 2 w 4"/>
                  <a:gd name="T49" fmla="*/ 4 h 7"/>
                  <a:gd name="T50" fmla="*/ 2 w 4"/>
                  <a:gd name="T51" fmla="*/ 2 h 7"/>
                  <a:gd name="T52" fmla="*/ 1 w 4"/>
                  <a:gd name="T53" fmla="*/ 2 h 7"/>
                  <a:gd name="T54" fmla="*/ 1 w 4"/>
                  <a:gd name="T55" fmla="*/ 2 h 7"/>
                  <a:gd name="T56" fmla="*/ 0 w 4"/>
                  <a:gd name="T57" fmla="*/ 3 h 7"/>
                  <a:gd name="T58" fmla="*/ 1 w 4"/>
                  <a:gd name="T59" fmla="*/ 3 h 7"/>
                  <a:gd name="T60" fmla="*/ 0 w 4"/>
                  <a:gd name="T61" fmla="*/ 4 h 7"/>
                  <a:gd name="T62" fmla="*/ 0 w 4"/>
                  <a:gd name="T63" fmla="*/ 4 h 7"/>
                  <a:gd name="T64" fmla="*/ 0 w 4"/>
                  <a:gd name="T65" fmla="*/ 5 h 7"/>
                  <a:gd name="T66" fmla="*/ 0 w 4"/>
                  <a:gd name="T67" fmla="*/ 4 h 7"/>
                  <a:gd name="T68" fmla="*/ 0 w 4"/>
                  <a:gd name="T69" fmla="*/ 6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" h="7">
                    <a:moveTo>
                      <a:pt x="0" y="6"/>
                    </a:moveTo>
                    <a:cubicBezTo>
                      <a:pt x="0" y="7"/>
                      <a:pt x="1" y="7"/>
                      <a:pt x="1" y="7"/>
                    </a:cubicBezTo>
                    <a:cubicBezTo>
                      <a:pt x="1" y="6"/>
                      <a:pt x="1" y="4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6"/>
                      <a:pt x="2" y="7"/>
                      <a:pt x="3" y="4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5"/>
                      <a:pt x="3" y="1"/>
                      <a:pt x="3" y="2"/>
                    </a:cubicBezTo>
                    <a:cubicBezTo>
                      <a:pt x="3" y="4"/>
                      <a:pt x="3" y="4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4" y="5"/>
                      <a:pt x="4" y="5"/>
                    </a:cubicBezTo>
                    <a:cubicBezTo>
                      <a:pt x="4" y="4"/>
                      <a:pt x="4" y="3"/>
                      <a:pt x="4" y="3"/>
                    </a:cubicBezTo>
                    <a:cubicBezTo>
                      <a:pt x="4" y="3"/>
                      <a:pt x="4" y="2"/>
                      <a:pt x="4" y="1"/>
                    </a:cubicBezTo>
                    <a:cubicBezTo>
                      <a:pt x="4" y="2"/>
                      <a:pt x="4" y="2"/>
                      <a:pt x="4" y="3"/>
                    </a:cubicBezTo>
                    <a:cubicBezTo>
                      <a:pt x="3" y="2"/>
                      <a:pt x="4" y="2"/>
                      <a:pt x="4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1"/>
                      <a:pt x="3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2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2" y="1"/>
                      <a:pt x="2" y="1"/>
                    </a:cubicBezTo>
                    <a:cubicBezTo>
                      <a:pt x="2" y="2"/>
                      <a:pt x="2" y="4"/>
                      <a:pt x="2" y="4"/>
                    </a:cubicBezTo>
                    <a:cubicBezTo>
                      <a:pt x="2" y="3"/>
                      <a:pt x="2" y="5"/>
                      <a:pt x="2" y="2"/>
                    </a:cubicBezTo>
                    <a:cubicBezTo>
                      <a:pt x="1" y="1"/>
                      <a:pt x="1" y="3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4"/>
                      <a:pt x="1" y="1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5"/>
                      <a:pt x="0" y="4"/>
                    </a:cubicBezTo>
                    <a:cubicBezTo>
                      <a:pt x="0" y="5"/>
                      <a:pt x="0" y="6"/>
                      <a:pt x="0" y="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31" name="Freeform 729"/>
              <p:cNvSpPr/>
              <p:nvPr/>
            </p:nvSpPr>
            <p:spPr bwMode="auto">
              <a:xfrm>
                <a:off x="1976" y="3202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32" name="Freeform 730"/>
              <p:cNvSpPr/>
              <p:nvPr/>
            </p:nvSpPr>
            <p:spPr bwMode="auto">
              <a:xfrm>
                <a:off x="1960" y="3196"/>
                <a:ext cx="8" cy="25"/>
              </a:xfrm>
              <a:custGeom>
                <a:avLst/>
                <a:gdLst>
                  <a:gd name="T0" fmla="*/ 2 w 3"/>
                  <a:gd name="T1" fmla="*/ 5 h 9"/>
                  <a:gd name="T2" fmla="*/ 2 w 3"/>
                  <a:gd name="T3" fmla="*/ 3 h 9"/>
                  <a:gd name="T4" fmla="*/ 2 w 3"/>
                  <a:gd name="T5" fmla="*/ 6 h 9"/>
                  <a:gd name="T6" fmla="*/ 2 w 3"/>
                  <a:gd name="T7" fmla="*/ 7 h 9"/>
                  <a:gd name="T8" fmla="*/ 2 w 3"/>
                  <a:gd name="T9" fmla="*/ 4 h 9"/>
                  <a:gd name="T10" fmla="*/ 1 w 3"/>
                  <a:gd name="T11" fmla="*/ 3 h 9"/>
                  <a:gd name="T12" fmla="*/ 1 w 3"/>
                  <a:gd name="T13" fmla="*/ 5 h 9"/>
                  <a:gd name="T14" fmla="*/ 1 w 3"/>
                  <a:gd name="T15" fmla="*/ 6 h 9"/>
                  <a:gd name="T16" fmla="*/ 1 w 3"/>
                  <a:gd name="T17" fmla="*/ 6 h 9"/>
                  <a:gd name="T18" fmla="*/ 1 w 3"/>
                  <a:gd name="T19" fmla="*/ 3 h 9"/>
                  <a:gd name="T20" fmla="*/ 0 w 3"/>
                  <a:gd name="T21" fmla="*/ 9 h 9"/>
                  <a:gd name="T22" fmla="*/ 0 w 3"/>
                  <a:gd name="T23" fmla="*/ 8 h 9"/>
                  <a:gd name="T24" fmla="*/ 0 w 3"/>
                  <a:gd name="T25" fmla="*/ 6 h 9"/>
                  <a:gd name="T26" fmla="*/ 0 w 3"/>
                  <a:gd name="T27" fmla="*/ 7 h 9"/>
                  <a:gd name="T28" fmla="*/ 0 w 3"/>
                  <a:gd name="T29" fmla="*/ 8 h 9"/>
                  <a:gd name="T30" fmla="*/ 2 w 3"/>
                  <a:gd name="T31" fmla="*/ 8 h 9"/>
                  <a:gd name="T32" fmla="*/ 2 w 3"/>
                  <a:gd name="T33" fmla="*/ 8 h 9"/>
                  <a:gd name="T34" fmla="*/ 2 w 3"/>
                  <a:gd name="T35" fmla="*/ 6 h 9"/>
                  <a:gd name="T36" fmla="*/ 2 w 3"/>
                  <a:gd name="T37" fmla="*/ 4 h 9"/>
                  <a:gd name="T38" fmla="*/ 2 w 3"/>
                  <a:gd name="T39" fmla="*/ 5 h 9"/>
                  <a:gd name="T40" fmla="*/ 3 w 3"/>
                  <a:gd name="T41" fmla="*/ 3 h 9"/>
                  <a:gd name="T42" fmla="*/ 3 w 3"/>
                  <a:gd name="T43" fmla="*/ 2 h 9"/>
                  <a:gd name="T44" fmla="*/ 2 w 3"/>
                  <a:gd name="T45" fmla="*/ 2 h 9"/>
                  <a:gd name="T46" fmla="*/ 2 w 3"/>
                  <a:gd name="T47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" h="9">
                    <a:moveTo>
                      <a:pt x="2" y="5"/>
                    </a:moveTo>
                    <a:cubicBezTo>
                      <a:pt x="2" y="4"/>
                      <a:pt x="2" y="3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2" y="5"/>
                      <a:pt x="2" y="7"/>
                      <a:pt x="2" y="7"/>
                    </a:cubicBezTo>
                    <a:cubicBezTo>
                      <a:pt x="2" y="6"/>
                      <a:pt x="2" y="4"/>
                      <a:pt x="2" y="4"/>
                    </a:cubicBezTo>
                    <a:cubicBezTo>
                      <a:pt x="2" y="4"/>
                      <a:pt x="2" y="3"/>
                      <a:pt x="1" y="3"/>
                    </a:cubicBezTo>
                    <a:cubicBezTo>
                      <a:pt x="2" y="4"/>
                      <a:pt x="1" y="4"/>
                      <a:pt x="1" y="5"/>
                    </a:cubicBezTo>
                    <a:cubicBezTo>
                      <a:pt x="1" y="6"/>
                      <a:pt x="1" y="7"/>
                      <a:pt x="1" y="6"/>
                    </a:cubicBezTo>
                    <a:cubicBezTo>
                      <a:pt x="1" y="5"/>
                      <a:pt x="1" y="6"/>
                      <a:pt x="1" y="6"/>
                    </a:cubicBezTo>
                    <a:cubicBezTo>
                      <a:pt x="1" y="4"/>
                      <a:pt x="1" y="5"/>
                      <a:pt x="1" y="3"/>
                    </a:cubicBezTo>
                    <a:cubicBezTo>
                      <a:pt x="1" y="5"/>
                      <a:pt x="0" y="5"/>
                      <a:pt x="0" y="9"/>
                    </a:cubicBezTo>
                    <a:cubicBezTo>
                      <a:pt x="0" y="9"/>
                      <a:pt x="0" y="8"/>
                      <a:pt x="0" y="8"/>
                    </a:cubicBezTo>
                    <a:cubicBezTo>
                      <a:pt x="0" y="8"/>
                      <a:pt x="0" y="7"/>
                      <a:pt x="0" y="6"/>
                    </a:cubicBezTo>
                    <a:cubicBezTo>
                      <a:pt x="0" y="7"/>
                      <a:pt x="1" y="5"/>
                      <a:pt x="0" y="7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1" y="9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7"/>
                      <a:pt x="2" y="7"/>
                      <a:pt x="2" y="6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3" y="4"/>
                      <a:pt x="2" y="5"/>
                    </a:cubicBezTo>
                    <a:cubicBezTo>
                      <a:pt x="3" y="4"/>
                      <a:pt x="3" y="3"/>
                      <a:pt x="3" y="3"/>
                    </a:cubicBezTo>
                    <a:cubicBezTo>
                      <a:pt x="3" y="2"/>
                      <a:pt x="3" y="3"/>
                      <a:pt x="3" y="2"/>
                    </a:cubicBezTo>
                    <a:cubicBezTo>
                      <a:pt x="3" y="0"/>
                      <a:pt x="3" y="3"/>
                      <a:pt x="2" y="2"/>
                    </a:cubicBez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33" name="Rectangle 731"/>
              <p:cNvSpPr>
                <a:spLocks noChangeArrowheads="1"/>
              </p:cNvSpPr>
              <p:nvPr/>
            </p:nvSpPr>
            <p:spPr bwMode="auto">
              <a:xfrm>
                <a:off x="1968" y="3204"/>
                <a:ext cx="1" cy="3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34" name="Freeform 732"/>
              <p:cNvSpPr/>
              <p:nvPr/>
            </p:nvSpPr>
            <p:spPr bwMode="auto">
              <a:xfrm>
                <a:off x="1966" y="3215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35" name="Freeform 733"/>
              <p:cNvSpPr/>
              <p:nvPr/>
            </p:nvSpPr>
            <p:spPr bwMode="auto">
              <a:xfrm>
                <a:off x="1963" y="3204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36" name="Freeform 734"/>
              <p:cNvSpPr/>
              <p:nvPr/>
            </p:nvSpPr>
            <p:spPr bwMode="auto">
              <a:xfrm>
                <a:off x="1957" y="3210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4 h 4"/>
                  <a:gd name="T4" fmla="*/ 1 w 1"/>
                  <a:gd name="T5" fmla="*/ 0 h 4"/>
                  <a:gd name="T6" fmla="*/ 0 w 1"/>
                  <a:gd name="T7" fmla="*/ 2 h 4"/>
                  <a:gd name="T8" fmla="*/ 0 w 1"/>
                  <a:gd name="T9" fmla="*/ 2 h 4"/>
                  <a:gd name="T10" fmla="*/ 0 w 1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4"/>
                      <a:pt x="0" y="3"/>
                      <a:pt x="1" y="4"/>
                    </a:cubicBezTo>
                    <a:cubicBezTo>
                      <a:pt x="1" y="2"/>
                      <a:pt x="1" y="1"/>
                      <a:pt x="1" y="0"/>
                    </a:cubicBezTo>
                    <a:cubicBezTo>
                      <a:pt x="1" y="0"/>
                      <a:pt x="1" y="2"/>
                      <a:pt x="0" y="2"/>
                    </a:cubicBezTo>
                    <a:cubicBezTo>
                      <a:pt x="0" y="1"/>
                      <a:pt x="0" y="3"/>
                      <a:pt x="0" y="2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37" name="Freeform 735"/>
              <p:cNvSpPr/>
              <p:nvPr/>
            </p:nvSpPr>
            <p:spPr bwMode="auto">
              <a:xfrm>
                <a:off x="1947" y="3199"/>
                <a:ext cx="10" cy="30"/>
              </a:xfrm>
              <a:custGeom>
                <a:avLst/>
                <a:gdLst>
                  <a:gd name="T0" fmla="*/ 3 w 4"/>
                  <a:gd name="T1" fmla="*/ 3 h 11"/>
                  <a:gd name="T2" fmla="*/ 3 w 4"/>
                  <a:gd name="T3" fmla="*/ 4 h 11"/>
                  <a:gd name="T4" fmla="*/ 3 w 4"/>
                  <a:gd name="T5" fmla="*/ 3 h 11"/>
                  <a:gd name="T6" fmla="*/ 3 w 4"/>
                  <a:gd name="T7" fmla="*/ 2 h 11"/>
                  <a:gd name="T8" fmla="*/ 3 w 4"/>
                  <a:gd name="T9" fmla="*/ 3 h 11"/>
                  <a:gd name="T10" fmla="*/ 2 w 4"/>
                  <a:gd name="T11" fmla="*/ 3 h 11"/>
                  <a:gd name="T12" fmla="*/ 2 w 4"/>
                  <a:gd name="T13" fmla="*/ 5 h 11"/>
                  <a:gd name="T14" fmla="*/ 2 w 4"/>
                  <a:gd name="T15" fmla="*/ 2 h 11"/>
                  <a:gd name="T16" fmla="*/ 1 w 4"/>
                  <a:gd name="T17" fmla="*/ 6 h 11"/>
                  <a:gd name="T18" fmla="*/ 1 w 4"/>
                  <a:gd name="T19" fmla="*/ 4 h 11"/>
                  <a:gd name="T20" fmla="*/ 1 w 4"/>
                  <a:gd name="T21" fmla="*/ 4 h 11"/>
                  <a:gd name="T22" fmla="*/ 1 w 4"/>
                  <a:gd name="T23" fmla="*/ 6 h 11"/>
                  <a:gd name="T24" fmla="*/ 1 w 4"/>
                  <a:gd name="T25" fmla="*/ 8 h 11"/>
                  <a:gd name="T26" fmla="*/ 1 w 4"/>
                  <a:gd name="T27" fmla="*/ 8 h 11"/>
                  <a:gd name="T28" fmla="*/ 2 w 4"/>
                  <a:gd name="T29" fmla="*/ 9 h 11"/>
                  <a:gd name="T30" fmla="*/ 3 w 4"/>
                  <a:gd name="T31" fmla="*/ 7 h 11"/>
                  <a:gd name="T32" fmla="*/ 3 w 4"/>
                  <a:gd name="T33" fmla="*/ 8 h 11"/>
                  <a:gd name="T34" fmla="*/ 2 w 4"/>
                  <a:gd name="T35" fmla="*/ 5 h 11"/>
                  <a:gd name="T36" fmla="*/ 3 w 4"/>
                  <a:gd name="T37" fmla="*/ 5 h 11"/>
                  <a:gd name="T38" fmla="*/ 3 w 4"/>
                  <a:gd name="T39" fmla="*/ 7 h 11"/>
                  <a:gd name="T40" fmla="*/ 3 w 4"/>
                  <a:gd name="T41" fmla="*/ 6 h 11"/>
                  <a:gd name="T42" fmla="*/ 4 w 4"/>
                  <a:gd name="T43" fmla="*/ 8 h 11"/>
                  <a:gd name="T44" fmla="*/ 4 w 4"/>
                  <a:gd name="T45" fmla="*/ 5 h 11"/>
                  <a:gd name="T46" fmla="*/ 4 w 4"/>
                  <a:gd name="T47" fmla="*/ 6 h 11"/>
                  <a:gd name="T48" fmla="*/ 3 w 4"/>
                  <a:gd name="T49" fmla="*/ 3 h 11"/>
                  <a:gd name="T50" fmla="*/ 2 w 4"/>
                  <a:gd name="T51" fmla="*/ 3 h 11"/>
                  <a:gd name="T52" fmla="*/ 2 w 4"/>
                  <a:gd name="T53" fmla="*/ 5 h 11"/>
                  <a:gd name="T54" fmla="*/ 1 w 4"/>
                  <a:gd name="T55" fmla="*/ 3 h 11"/>
                  <a:gd name="T56" fmla="*/ 2 w 4"/>
                  <a:gd name="T57" fmla="*/ 5 h 11"/>
                  <a:gd name="T58" fmla="*/ 1 w 4"/>
                  <a:gd name="T59" fmla="*/ 3 h 11"/>
                  <a:gd name="T60" fmla="*/ 1 w 4"/>
                  <a:gd name="T61" fmla="*/ 5 h 11"/>
                  <a:gd name="T62" fmla="*/ 1 w 4"/>
                  <a:gd name="T63" fmla="*/ 3 h 11"/>
                  <a:gd name="T64" fmla="*/ 2 w 4"/>
                  <a:gd name="T65" fmla="*/ 6 h 11"/>
                  <a:gd name="T66" fmla="*/ 3 w 4"/>
                  <a:gd name="T67" fmla="*/ 5 h 11"/>
                  <a:gd name="T68" fmla="*/ 4 w 4"/>
                  <a:gd name="T69" fmla="*/ 5 h 11"/>
                  <a:gd name="T70" fmla="*/ 4 w 4"/>
                  <a:gd name="T71" fmla="*/ 4 h 11"/>
                  <a:gd name="T72" fmla="*/ 3 w 4"/>
                  <a:gd name="T73" fmla="*/ 7 h 11"/>
                  <a:gd name="T74" fmla="*/ 4 w 4"/>
                  <a:gd name="T75" fmla="*/ 6 h 11"/>
                  <a:gd name="T76" fmla="*/ 4 w 4"/>
                  <a:gd name="T77" fmla="*/ 6 h 11"/>
                  <a:gd name="T78" fmla="*/ 4 w 4"/>
                  <a:gd name="T79" fmla="*/ 6 h 11"/>
                  <a:gd name="T80" fmla="*/ 4 w 4"/>
                  <a:gd name="T81" fmla="*/ 3 h 11"/>
                  <a:gd name="T82" fmla="*/ 3 w 4"/>
                  <a:gd name="T83" fmla="*/ 1 h 11"/>
                  <a:gd name="T84" fmla="*/ 3 w 4"/>
                  <a:gd name="T85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4" h="11">
                    <a:moveTo>
                      <a:pt x="3" y="3"/>
                    </a:moveTo>
                    <a:cubicBezTo>
                      <a:pt x="3" y="3"/>
                      <a:pt x="3" y="4"/>
                      <a:pt x="3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1"/>
                      <a:pt x="3" y="3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2"/>
                      <a:pt x="2" y="4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2" y="3"/>
                      <a:pt x="2" y="3"/>
                      <a:pt x="2" y="2"/>
                    </a:cubicBezTo>
                    <a:cubicBezTo>
                      <a:pt x="1" y="3"/>
                      <a:pt x="1" y="4"/>
                      <a:pt x="1" y="6"/>
                    </a:cubicBezTo>
                    <a:cubicBezTo>
                      <a:pt x="1" y="4"/>
                      <a:pt x="1" y="6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3"/>
                      <a:pt x="0" y="2"/>
                      <a:pt x="1" y="6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6"/>
                      <a:pt x="1" y="8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7"/>
                      <a:pt x="2" y="8"/>
                      <a:pt x="3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7"/>
                      <a:pt x="2" y="7"/>
                      <a:pt x="2" y="5"/>
                    </a:cubicBezTo>
                    <a:cubicBezTo>
                      <a:pt x="3" y="8"/>
                      <a:pt x="2" y="4"/>
                      <a:pt x="3" y="5"/>
                    </a:cubicBezTo>
                    <a:cubicBezTo>
                      <a:pt x="3" y="6"/>
                      <a:pt x="3" y="6"/>
                      <a:pt x="3" y="7"/>
                    </a:cubicBezTo>
                    <a:cubicBezTo>
                      <a:pt x="3" y="6"/>
                      <a:pt x="3" y="7"/>
                      <a:pt x="3" y="6"/>
                    </a:cubicBezTo>
                    <a:cubicBezTo>
                      <a:pt x="3" y="8"/>
                      <a:pt x="3" y="6"/>
                      <a:pt x="4" y="8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3"/>
                      <a:pt x="3" y="3"/>
                    </a:cubicBezTo>
                    <a:cubicBezTo>
                      <a:pt x="3" y="3"/>
                      <a:pt x="2" y="4"/>
                      <a:pt x="2" y="3"/>
                    </a:cubicBezTo>
                    <a:cubicBezTo>
                      <a:pt x="2" y="5"/>
                      <a:pt x="1" y="3"/>
                      <a:pt x="2" y="5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2" y="4"/>
                      <a:pt x="2" y="5"/>
                    </a:cubicBezTo>
                    <a:cubicBezTo>
                      <a:pt x="1" y="5"/>
                      <a:pt x="1" y="4"/>
                      <a:pt x="1" y="3"/>
                    </a:cubicBezTo>
                    <a:cubicBezTo>
                      <a:pt x="1" y="3"/>
                      <a:pt x="1" y="4"/>
                      <a:pt x="1" y="5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11"/>
                      <a:pt x="2" y="3"/>
                      <a:pt x="2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3" y="2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6"/>
                      <a:pt x="3" y="7"/>
                    </a:cubicBezTo>
                    <a:cubicBezTo>
                      <a:pt x="4" y="6"/>
                      <a:pt x="4" y="7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5"/>
                      <a:pt x="4" y="6"/>
                    </a:cubicBezTo>
                    <a:cubicBezTo>
                      <a:pt x="4" y="5"/>
                      <a:pt x="4" y="4"/>
                      <a:pt x="4" y="3"/>
                    </a:cubicBezTo>
                    <a:cubicBezTo>
                      <a:pt x="3" y="5"/>
                      <a:pt x="4" y="0"/>
                      <a:pt x="3" y="1"/>
                    </a:cubicBezTo>
                    <a:cubicBezTo>
                      <a:pt x="3" y="2"/>
                      <a:pt x="3" y="2"/>
                      <a:pt x="3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38" name="Freeform 736"/>
              <p:cNvSpPr/>
              <p:nvPr/>
            </p:nvSpPr>
            <p:spPr bwMode="auto">
              <a:xfrm>
                <a:off x="1955" y="321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39" name="Freeform 737"/>
              <p:cNvSpPr/>
              <p:nvPr/>
            </p:nvSpPr>
            <p:spPr bwMode="auto">
              <a:xfrm>
                <a:off x="1957" y="3213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40" name="Rectangle 738"/>
              <p:cNvSpPr>
                <a:spLocks noChangeArrowheads="1"/>
              </p:cNvSpPr>
              <p:nvPr/>
            </p:nvSpPr>
            <p:spPr bwMode="auto">
              <a:xfrm>
                <a:off x="1957" y="3215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41" name="Rectangle 739"/>
              <p:cNvSpPr>
                <a:spLocks noChangeArrowheads="1"/>
              </p:cNvSpPr>
              <p:nvPr/>
            </p:nvSpPr>
            <p:spPr bwMode="auto">
              <a:xfrm>
                <a:off x="1957" y="3207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42" name="Freeform 740"/>
              <p:cNvSpPr/>
              <p:nvPr/>
            </p:nvSpPr>
            <p:spPr bwMode="auto">
              <a:xfrm>
                <a:off x="1960" y="3215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43" name="Freeform 741"/>
              <p:cNvSpPr/>
              <p:nvPr/>
            </p:nvSpPr>
            <p:spPr bwMode="auto">
              <a:xfrm>
                <a:off x="1971" y="321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44" name="Freeform 742"/>
              <p:cNvSpPr/>
              <p:nvPr/>
            </p:nvSpPr>
            <p:spPr bwMode="auto">
              <a:xfrm>
                <a:off x="1957" y="3191"/>
                <a:ext cx="28" cy="32"/>
              </a:xfrm>
              <a:custGeom>
                <a:avLst/>
                <a:gdLst>
                  <a:gd name="T0" fmla="*/ 8 w 10"/>
                  <a:gd name="T1" fmla="*/ 7 h 12"/>
                  <a:gd name="T2" fmla="*/ 7 w 10"/>
                  <a:gd name="T3" fmla="*/ 9 h 12"/>
                  <a:gd name="T4" fmla="*/ 8 w 10"/>
                  <a:gd name="T5" fmla="*/ 10 h 12"/>
                  <a:gd name="T6" fmla="*/ 9 w 10"/>
                  <a:gd name="T7" fmla="*/ 9 h 12"/>
                  <a:gd name="T8" fmla="*/ 10 w 10"/>
                  <a:gd name="T9" fmla="*/ 9 h 12"/>
                  <a:gd name="T10" fmla="*/ 9 w 10"/>
                  <a:gd name="T11" fmla="*/ 4 h 12"/>
                  <a:gd name="T12" fmla="*/ 8 w 10"/>
                  <a:gd name="T13" fmla="*/ 6 h 12"/>
                  <a:gd name="T14" fmla="*/ 8 w 10"/>
                  <a:gd name="T15" fmla="*/ 5 h 12"/>
                  <a:gd name="T16" fmla="*/ 7 w 10"/>
                  <a:gd name="T17" fmla="*/ 5 h 12"/>
                  <a:gd name="T18" fmla="*/ 7 w 10"/>
                  <a:gd name="T19" fmla="*/ 8 h 12"/>
                  <a:gd name="T20" fmla="*/ 6 w 10"/>
                  <a:gd name="T21" fmla="*/ 8 h 12"/>
                  <a:gd name="T22" fmla="*/ 6 w 10"/>
                  <a:gd name="T23" fmla="*/ 7 h 12"/>
                  <a:gd name="T24" fmla="*/ 5 w 10"/>
                  <a:gd name="T25" fmla="*/ 7 h 12"/>
                  <a:gd name="T26" fmla="*/ 4 w 10"/>
                  <a:gd name="T27" fmla="*/ 6 h 12"/>
                  <a:gd name="T28" fmla="*/ 3 w 10"/>
                  <a:gd name="T29" fmla="*/ 7 h 12"/>
                  <a:gd name="T30" fmla="*/ 3 w 10"/>
                  <a:gd name="T31" fmla="*/ 9 h 12"/>
                  <a:gd name="T32" fmla="*/ 2 w 10"/>
                  <a:gd name="T33" fmla="*/ 7 h 12"/>
                  <a:gd name="T34" fmla="*/ 2 w 10"/>
                  <a:gd name="T35" fmla="*/ 8 h 12"/>
                  <a:gd name="T36" fmla="*/ 0 w 10"/>
                  <a:gd name="T37" fmla="*/ 7 h 12"/>
                  <a:gd name="T38" fmla="*/ 1 w 10"/>
                  <a:gd name="T39" fmla="*/ 8 h 12"/>
                  <a:gd name="T40" fmla="*/ 1 w 10"/>
                  <a:gd name="T41" fmla="*/ 7 h 12"/>
                  <a:gd name="T42" fmla="*/ 2 w 10"/>
                  <a:gd name="T43" fmla="*/ 11 h 12"/>
                  <a:gd name="T44" fmla="*/ 2 w 10"/>
                  <a:gd name="T45" fmla="*/ 11 h 12"/>
                  <a:gd name="T46" fmla="*/ 3 w 10"/>
                  <a:gd name="T47" fmla="*/ 10 h 12"/>
                  <a:gd name="T48" fmla="*/ 3 w 10"/>
                  <a:gd name="T49" fmla="*/ 11 h 12"/>
                  <a:gd name="T50" fmla="*/ 4 w 10"/>
                  <a:gd name="T51" fmla="*/ 11 h 12"/>
                  <a:gd name="T52" fmla="*/ 5 w 10"/>
                  <a:gd name="T53" fmla="*/ 10 h 12"/>
                  <a:gd name="T54" fmla="*/ 5 w 10"/>
                  <a:gd name="T55" fmla="*/ 10 h 12"/>
                  <a:gd name="T56" fmla="*/ 5 w 10"/>
                  <a:gd name="T57" fmla="*/ 10 h 12"/>
                  <a:gd name="T58" fmla="*/ 5 w 10"/>
                  <a:gd name="T59" fmla="*/ 10 h 12"/>
                  <a:gd name="T60" fmla="*/ 6 w 10"/>
                  <a:gd name="T61" fmla="*/ 9 h 12"/>
                  <a:gd name="T62" fmla="*/ 6 w 10"/>
                  <a:gd name="T63" fmla="*/ 10 h 12"/>
                  <a:gd name="T64" fmla="*/ 7 w 10"/>
                  <a:gd name="T65" fmla="*/ 10 h 12"/>
                  <a:gd name="T66" fmla="*/ 7 w 10"/>
                  <a:gd name="T67" fmla="*/ 9 h 12"/>
                  <a:gd name="T68" fmla="*/ 8 w 10"/>
                  <a:gd name="T69" fmla="*/ 8 h 12"/>
                  <a:gd name="T70" fmla="*/ 9 w 10"/>
                  <a:gd name="T71" fmla="*/ 7 h 12"/>
                  <a:gd name="T72" fmla="*/ 9 w 10"/>
                  <a:gd name="T73" fmla="*/ 7 h 12"/>
                  <a:gd name="T74" fmla="*/ 10 w 10"/>
                  <a:gd name="T75" fmla="*/ 5 h 12"/>
                  <a:gd name="T76" fmla="*/ 10 w 10"/>
                  <a:gd name="T77" fmla="*/ 6 h 12"/>
                  <a:gd name="T78" fmla="*/ 10 w 10"/>
                  <a:gd name="T79" fmla="*/ 7 h 12"/>
                  <a:gd name="T80" fmla="*/ 8 w 10"/>
                  <a:gd name="T81" fmla="*/ 5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" h="12">
                    <a:moveTo>
                      <a:pt x="8" y="5"/>
                    </a:moveTo>
                    <a:cubicBezTo>
                      <a:pt x="8" y="5"/>
                      <a:pt x="8" y="6"/>
                      <a:pt x="8" y="7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7"/>
                      <a:pt x="7" y="8"/>
                      <a:pt x="7" y="9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7"/>
                      <a:pt x="8" y="10"/>
                      <a:pt x="8" y="10"/>
                    </a:cubicBezTo>
                    <a:cubicBezTo>
                      <a:pt x="8" y="10"/>
                      <a:pt x="8" y="7"/>
                      <a:pt x="9" y="8"/>
                    </a:cubicBezTo>
                    <a:cubicBezTo>
                      <a:pt x="9" y="8"/>
                      <a:pt x="9" y="8"/>
                      <a:pt x="9" y="9"/>
                    </a:cubicBezTo>
                    <a:cubicBezTo>
                      <a:pt x="9" y="9"/>
                      <a:pt x="9" y="7"/>
                      <a:pt x="9" y="7"/>
                    </a:cubicBezTo>
                    <a:cubicBezTo>
                      <a:pt x="9" y="12"/>
                      <a:pt x="10" y="5"/>
                      <a:pt x="10" y="9"/>
                    </a:cubicBezTo>
                    <a:cubicBezTo>
                      <a:pt x="10" y="0"/>
                      <a:pt x="10" y="6"/>
                      <a:pt x="9" y="5"/>
                    </a:cubicBezTo>
                    <a:cubicBezTo>
                      <a:pt x="10" y="4"/>
                      <a:pt x="9" y="5"/>
                      <a:pt x="9" y="4"/>
                    </a:cubicBezTo>
                    <a:cubicBezTo>
                      <a:pt x="9" y="7"/>
                      <a:pt x="8" y="2"/>
                      <a:pt x="8" y="6"/>
                    </a:cubicBezTo>
                    <a:cubicBezTo>
                      <a:pt x="8" y="5"/>
                      <a:pt x="8" y="7"/>
                      <a:pt x="8" y="6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4"/>
                      <a:pt x="8" y="7"/>
                      <a:pt x="8" y="5"/>
                    </a:cubicBezTo>
                    <a:cubicBezTo>
                      <a:pt x="7" y="5"/>
                      <a:pt x="8" y="6"/>
                      <a:pt x="7" y="7"/>
                    </a:cubicBezTo>
                    <a:cubicBezTo>
                      <a:pt x="7" y="7"/>
                      <a:pt x="7" y="6"/>
                      <a:pt x="7" y="5"/>
                    </a:cubicBezTo>
                    <a:cubicBezTo>
                      <a:pt x="7" y="7"/>
                      <a:pt x="7" y="6"/>
                      <a:pt x="7" y="7"/>
                    </a:cubicBezTo>
                    <a:cubicBezTo>
                      <a:pt x="7" y="7"/>
                      <a:pt x="7" y="7"/>
                      <a:pt x="7" y="8"/>
                    </a:cubicBezTo>
                    <a:cubicBezTo>
                      <a:pt x="6" y="8"/>
                      <a:pt x="7" y="9"/>
                      <a:pt x="6" y="10"/>
                    </a:cubicBezTo>
                    <a:cubicBezTo>
                      <a:pt x="6" y="8"/>
                      <a:pt x="7" y="10"/>
                      <a:pt x="6" y="8"/>
                    </a:cubicBezTo>
                    <a:cubicBezTo>
                      <a:pt x="6" y="7"/>
                      <a:pt x="7" y="7"/>
                      <a:pt x="7" y="5"/>
                    </a:cubicBezTo>
                    <a:cubicBezTo>
                      <a:pt x="6" y="5"/>
                      <a:pt x="6" y="6"/>
                      <a:pt x="6" y="7"/>
                    </a:cubicBezTo>
                    <a:cubicBezTo>
                      <a:pt x="5" y="6"/>
                      <a:pt x="6" y="6"/>
                      <a:pt x="5" y="5"/>
                    </a:cubicBezTo>
                    <a:cubicBezTo>
                      <a:pt x="5" y="5"/>
                      <a:pt x="5" y="8"/>
                      <a:pt x="5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7"/>
                      <a:pt x="4" y="5"/>
                      <a:pt x="4" y="6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5"/>
                      <a:pt x="4" y="9"/>
                      <a:pt x="3" y="7"/>
                    </a:cubicBezTo>
                    <a:cubicBezTo>
                      <a:pt x="3" y="9"/>
                      <a:pt x="3" y="10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10"/>
                      <a:pt x="3" y="7"/>
                      <a:pt x="3" y="6"/>
                    </a:cubicBezTo>
                    <a:cubicBezTo>
                      <a:pt x="3" y="7"/>
                      <a:pt x="2" y="6"/>
                      <a:pt x="2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5"/>
                      <a:pt x="2" y="9"/>
                      <a:pt x="2" y="8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7"/>
                      <a:pt x="0" y="5"/>
                      <a:pt x="0" y="7"/>
                    </a:cubicBezTo>
                    <a:cubicBezTo>
                      <a:pt x="0" y="8"/>
                      <a:pt x="1" y="10"/>
                      <a:pt x="1" y="11"/>
                    </a:cubicBezTo>
                    <a:cubicBezTo>
                      <a:pt x="1" y="10"/>
                      <a:pt x="1" y="9"/>
                      <a:pt x="1" y="8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8"/>
                      <a:pt x="1" y="8"/>
                      <a:pt x="1" y="7"/>
                    </a:cubicBezTo>
                    <a:cubicBezTo>
                      <a:pt x="1" y="6"/>
                      <a:pt x="1" y="8"/>
                      <a:pt x="2" y="7"/>
                    </a:cubicBezTo>
                    <a:cubicBezTo>
                      <a:pt x="2" y="9"/>
                      <a:pt x="2" y="9"/>
                      <a:pt x="2" y="11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1"/>
                    </a:cubicBezTo>
                    <a:cubicBezTo>
                      <a:pt x="2" y="9"/>
                      <a:pt x="3" y="12"/>
                      <a:pt x="3" y="11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11"/>
                      <a:pt x="3" y="10"/>
                      <a:pt x="3" y="11"/>
                    </a:cubicBezTo>
                    <a:cubicBezTo>
                      <a:pt x="3" y="10"/>
                      <a:pt x="3" y="8"/>
                      <a:pt x="3" y="8"/>
                    </a:cubicBezTo>
                    <a:cubicBezTo>
                      <a:pt x="4" y="10"/>
                      <a:pt x="4" y="9"/>
                      <a:pt x="4" y="11"/>
                    </a:cubicBezTo>
                    <a:cubicBezTo>
                      <a:pt x="4" y="9"/>
                      <a:pt x="4" y="10"/>
                      <a:pt x="4" y="9"/>
                    </a:cubicBezTo>
                    <a:cubicBezTo>
                      <a:pt x="4" y="9"/>
                      <a:pt x="5" y="9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9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8"/>
                      <a:pt x="5" y="10"/>
                    </a:cubicBezTo>
                    <a:cubicBezTo>
                      <a:pt x="5" y="9"/>
                      <a:pt x="6" y="9"/>
                      <a:pt x="5" y="7"/>
                    </a:cubicBezTo>
                    <a:cubicBezTo>
                      <a:pt x="6" y="8"/>
                      <a:pt x="6" y="9"/>
                      <a:pt x="6" y="9"/>
                    </a:cubicBezTo>
                    <a:cubicBezTo>
                      <a:pt x="6" y="7"/>
                      <a:pt x="6" y="9"/>
                      <a:pt x="6" y="8"/>
                    </a:cubicBezTo>
                    <a:cubicBezTo>
                      <a:pt x="6" y="10"/>
                      <a:pt x="6" y="9"/>
                      <a:pt x="6" y="10"/>
                    </a:cubicBezTo>
                    <a:cubicBezTo>
                      <a:pt x="6" y="11"/>
                      <a:pt x="6" y="9"/>
                      <a:pt x="7" y="9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10"/>
                      <a:pt x="7" y="9"/>
                      <a:pt x="7" y="10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8" y="10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10"/>
                      <a:pt x="8" y="8"/>
                      <a:pt x="9" y="6"/>
                    </a:cubicBezTo>
                    <a:cubicBezTo>
                      <a:pt x="9" y="6"/>
                      <a:pt x="9" y="7"/>
                      <a:pt x="9" y="7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8"/>
                      <a:pt x="9" y="9"/>
                      <a:pt x="9" y="7"/>
                    </a:cubicBezTo>
                    <a:cubicBezTo>
                      <a:pt x="9" y="7"/>
                      <a:pt x="9" y="9"/>
                      <a:pt x="9" y="9"/>
                    </a:cubicBezTo>
                    <a:cubicBezTo>
                      <a:pt x="10" y="6"/>
                      <a:pt x="10" y="12"/>
                      <a:pt x="10" y="5"/>
                    </a:cubicBezTo>
                    <a:cubicBezTo>
                      <a:pt x="10" y="4"/>
                      <a:pt x="10" y="4"/>
                      <a:pt x="10" y="6"/>
                    </a:cubicBezTo>
                    <a:cubicBezTo>
                      <a:pt x="10" y="7"/>
                      <a:pt x="10" y="6"/>
                      <a:pt x="10" y="6"/>
                    </a:cubicBezTo>
                    <a:cubicBezTo>
                      <a:pt x="10" y="6"/>
                      <a:pt x="10" y="5"/>
                      <a:pt x="10" y="5"/>
                    </a:cubicBezTo>
                    <a:cubicBezTo>
                      <a:pt x="10" y="11"/>
                      <a:pt x="10" y="5"/>
                      <a:pt x="10" y="7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2"/>
                      <a:pt x="9" y="8"/>
                      <a:pt x="8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45" name="Freeform 743"/>
              <p:cNvSpPr/>
              <p:nvPr/>
            </p:nvSpPr>
            <p:spPr bwMode="auto">
              <a:xfrm>
                <a:off x="1982" y="3213"/>
                <a:ext cx="0" cy="5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46" name="Freeform 744"/>
              <p:cNvSpPr/>
              <p:nvPr/>
            </p:nvSpPr>
            <p:spPr bwMode="auto">
              <a:xfrm>
                <a:off x="1982" y="321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47" name="Freeform 745"/>
              <p:cNvSpPr/>
              <p:nvPr/>
            </p:nvSpPr>
            <p:spPr bwMode="auto">
              <a:xfrm>
                <a:off x="1976" y="3204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48" name="Rectangle 746"/>
              <p:cNvSpPr>
                <a:spLocks noChangeArrowheads="1"/>
              </p:cNvSpPr>
              <p:nvPr/>
            </p:nvSpPr>
            <p:spPr bwMode="auto">
              <a:xfrm>
                <a:off x="1976" y="3207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49" name="Freeform 747"/>
              <p:cNvSpPr/>
              <p:nvPr/>
            </p:nvSpPr>
            <p:spPr bwMode="auto">
              <a:xfrm>
                <a:off x="1957" y="3202"/>
                <a:ext cx="19" cy="24"/>
              </a:xfrm>
              <a:custGeom>
                <a:avLst/>
                <a:gdLst>
                  <a:gd name="T0" fmla="*/ 2 w 7"/>
                  <a:gd name="T1" fmla="*/ 4 h 9"/>
                  <a:gd name="T2" fmla="*/ 1 w 7"/>
                  <a:gd name="T3" fmla="*/ 5 h 9"/>
                  <a:gd name="T4" fmla="*/ 1 w 7"/>
                  <a:gd name="T5" fmla="*/ 4 h 9"/>
                  <a:gd name="T6" fmla="*/ 0 w 7"/>
                  <a:gd name="T7" fmla="*/ 7 h 9"/>
                  <a:gd name="T8" fmla="*/ 4 w 7"/>
                  <a:gd name="T9" fmla="*/ 6 h 9"/>
                  <a:gd name="T10" fmla="*/ 4 w 7"/>
                  <a:gd name="T11" fmla="*/ 7 h 9"/>
                  <a:gd name="T12" fmla="*/ 5 w 7"/>
                  <a:gd name="T13" fmla="*/ 5 h 9"/>
                  <a:gd name="T14" fmla="*/ 5 w 7"/>
                  <a:gd name="T15" fmla="*/ 7 h 9"/>
                  <a:gd name="T16" fmla="*/ 6 w 7"/>
                  <a:gd name="T17" fmla="*/ 6 h 9"/>
                  <a:gd name="T18" fmla="*/ 6 w 7"/>
                  <a:gd name="T19" fmla="*/ 5 h 9"/>
                  <a:gd name="T20" fmla="*/ 6 w 7"/>
                  <a:gd name="T21" fmla="*/ 6 h 9"/>
                  <a:gd name="T22" fmla="*/ 6 w 7"/>
                  <a:gd name="T23" fmla="*/ 5 h 9"/>
                  <a:gd name="T24" fmla="*/ 6 w 7"/>
                  <a:gd name="T25" fmla="*/ 5 h 9"/>
                  <a:gd name="T26" fmla="*/ 6 w 7"/>
                  <a:gd name="T27" fmla="*/ 5 h 9"/>
                  <a:gd name="T28" fmla="*/ 6 w 7"/>
                  <a:gd name="T29" fmla="*/ 5 h 9"/>
                  <a:gd name="T30" fmla="*/ 6 w 7"/>
                  <a:gd name="T31" fmla="*/ 6 h 9"/>
                  <a:gd name="T32" fmla="*/ 7 w 7"/>
                  <a:gd name="T33" fmla="*/ 4 h 9"/>
                  <a:gd name="T34" fmla="*/ 7 w 7"/>
                  <a:gd name="T35" fmla="*/ 3 h 9"/>
                  <a:gd name="T36" fmla="*/ 7 w 7"/>
                  <a:gd name="T37" fmla="*/ 4 h 9"/>
                  <a:gd name="T38" fmla="*/ 7 w 7"/>
                  <a:gd name="T39" fmla="*/ 4 h 9"/>
                  <a:gd name="T40" fmla="*/ 6 w 7"/>
                  <a:gd name="T41" fmla="*/ 4 h 9"/>
                  <a:gd name="T42" fmla="*/ 6 w 7"/>
                  <a:gd name="T43" fmla="*/ 3 h 9"/>
                  <a:gd name="T44" fmla="*/ 6 w 7"/>
                  <a:gd name="T45" fmla="*/ 1 h 9"/>
                  <a:gd name="T46" fmla="*/ 6 w 7"/>
                  <a:gd name="T47" fmla="*/ 1 h 9"/>
                  <a:gd name="T48" fmla="*/ 6 w 7"/>
                  <a:gd name="T49" fmla="*/ 2 h 9"/>
                  <a:gd name="T50" fmla="*/ 6 w 7"/>
                  <a:gd name="T51" fmla="*/ 3 h 9"/>
                  <a:gd name="T52" fmla="*/ 5 w 7"/>
                  <a:gd name="T53" fmla="*/ 5 h 9"/>
                  <a:gd name="T54" fmla="*/ 5 w 7"/>
                  <a:gd name="T55" fmla="*/ 5 h 9"/>
                  <a:gd name="T56" fmla="*/ 5 w 7"/>
                  <a:gd name="T57" fmla="*/ 3 h 9"/>
                  <a:gd name="T58" fmla="*/ 5 w 7"/>
                  <a:gd name="T59" fmla="*/ 4 h 9"/>
                  <a:gd name="T60" fmla="*/ 5 w 7"/>
                  <a:gd name="T61" fmla="*/ 2 h 9"/>
                  <a:gd name="T62" fmla="*/ 5 w 7"/>
                  <a:gd name="T63" fmla="*/ 4 h 9"/>
                  <a:gd name="T64" fmla="*/ 4 w 7"/>
                  <a:gd name="T65" fmla="*/ 4 h 9"/>
                  <a:gd name="T66" fmla="*/ 4 w 7"/>
                  <a:gd name="T67" fmla="*/ 3 h 9"/>
                  <a:gd name="T68" fmla="*/ 4 w 7"/>
                  <a:gd name="T69" fmla="*/ 4 h 9"/>
                  <a:gd name="T70" fmla="*/ 3 w 7"/>
                  <a:gd name="T71" fmla="*/ 4 h 9"/>
                  <a:gd name="T72" fmla="*/ 3 w 7"/>
                  <a:gd name="T73" fmla="*/ 4 h 9"/>
                  <a:gd name="T74" fmla="*/ 2 w 7"/>
                  <a:gd name="T75" fmla="*/ 4 h 9"/>
                  <a:gd name="T76" fmla="*/ 2 w 7"/>
                  <a:gd name="T77" fmla="*/ 4 h 9"/>
                  <a:gd name="T78" fmla="*/ 1 w 7"/>
                  <a:gd name="T79" fmla="*/ 6 h 9"/>
                  <a:gd name="T80" fmla="*/ 2 w 7"/>
                  <a:gd name="T81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7" h="9">
                    <a:moveTo>
                      <a:pt x="2" y="4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6"/>
                      <a:pt x="1" y="4"/>
                    </a:cubicBezTo>
                    <a:cubicBezTo>
                      <a:pt x="1" y="6"/>
                      <a:pt x="0" y="4"/>
                      <a:pt x="0" y="7"/>
                    </a:cubicBezTo>
                    <a:cubicBezTo>
                      <a:pt x="1" y="6"/>
                      <a:pt x="3" y="8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4"/>
                      <a:pt x="4" y="9"/>
                      <a:pt x="5" y="5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4"/>
                      <a:pt x="6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6"/>
                      <a:pt x="6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6" y="4"/>
                      <a:pt x="6" y="5"/>
                    </a:cubicBezTo>
                    <a:cubicBezTo>
                      <a:pt x="6" y="6"/>
                      <a:pt x="6" y="5"/>
                      <a:pt x="6" y="5"/>
                    </a:cubicBezTo>
                    <a:cubicBezTo>
                      <a:pt x="6" y="6"/>
                      <a:pt x="6" y="5"/>
                      <a:pt x="6" y="5"/>
                    </a:cubicBezTo>
                    <a:cubicBezTo>
                      <a:pt x="6" y="5"/>
                      <a:pt x="6" y="6"/>
                      <a:pt x="6" y="6"/>
                    </a:cubicBezTo>
                    <a:cubicBezTo>
                      <a:pt x="7" y="5"/>
                      <a:pt x="7" y="7"/>
                      <a:pt x="7" y="4"/>
                    </a:cubicBez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7" y="3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7"/>
                      <a:pt x="7" y="3"/>
                      <a:pt x="6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0"/>
                      <a:pt x="6" y="4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2"/>
                      <a:pt x="6" y="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4"/>
                      <a:pt x="5" y="5"/>
                    </a:cubicBezTo>
                    <a:cubicBezTo>
                      <a:pt x="5" y="4"/>
                      <a:pt x="5" y="6"/>
                      <a:pt x="5" y="5"/>
                    </a:cubicBezTo>
                    <a:cubicBezTo>
                      <a:pt x="5" y="4"/>
                      <a:pt x="5" y="4"/>
                      <a:pt x="5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3"/>
                      <a:pt x="5" y="2"/>
                    </a:cubicBezTo>
                    <a:cubicBezTo>
                      <a:pt x="5" y="3"/>
                      <a:pt x="5" y="3"/>
                      <a:pt x="5" y="4"/>
                    </a:cubicBezTo>
                    <a:cubicBezTo>
                      <a:pt x="5" y="2"/>
                      <a:pt x="4" y="3"/>
                      <a:pt x="4" y="4"/>
                    </a:cubicBezTo>
                    <a:cubicBezTo>
                      <a:pt x="4" y="4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4"/>
                    </a:cubicBezTo>
                    <a:cubicBezTo>
                      <a:pt x="3" y="5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6"/>
                      <a:pt x="2" y="3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1" y="7"/>
                      <a:pt x="1" y="6"/>
                    </a:cubicBezTo>
                    <a:cubicBezTo>
                      <a:pt x="1" y="5"/>
                      <a:pt x="2" y="5"/>
                      <a:pt x="2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50" name="Freeform 748"/>
              <p:cNvSpPr/>
              <p:nvPr/>
            </p:nvSpPr>
            <p:spPr bwMode="auto">
              <a:xfrm>
                <a:off x="1957" y="3213"/>
                <a:ext cx="0" cy="8"/>
              </a:xfrm>
              <a:custGeom>
                <a:avLst/>
                <a:gdLst>
                  <a:gd name="T0" fmla="*/ 2 h 3"/>
                  <a:gd name="T1" fmla="*/ 1 h 3"/>
                  <a:gd name="T2" fmla="*/ 3 h 3"/>
                  <a:gd name="T3" fmla="*/ 2 h 3"/>
                  <a:gd name="T4" fmla="*/ 2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3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2"/>
                      <a:pt x="0" y="3"/>
                    </a:cubicBezTo>
                    <a:cubicBezTo>
                      <a:pt x="0" y="3"/>
                      <a:pt x="0" y="3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51" name="Freeform 749"/>
              <p:cNvSpPr/>
              <p:nvPr/>
            </p:nvSpPr>
            <p:spPr bwMode="auto">
              <a:xfrm>
                <a:off x="1944" y="3210"/>
                <a:ext cx="13" cy="16"/>
              </a:xfrm>
              <a:custGeom>
                <a:avLst/>
                <a:gdLst>
                  <a:gd name="T0" fmla="*/ 2 w 5"/>
                  <a:gd name="T1" fmla="*/ 3 h 6"/>
                  <a:gd name="T2" fmla="*/ 2 w 5"/>
                  <a:gd name="T3" fmla="*/ 4 h 6"/>
                  <a:gd name="T4" fmla="*/ 3 w 5"/>
                  <a:gd name="T5" fmla="*/ 4 h 6"/>
                  <a:gd name="T6" fmla="*/ 4 w 5"/>
                  <a:gd name="T7" fmla="*/ 3 h 6"/>
                  <a:gd name="T8" fmla="*/ 4 w 5"/>
                  <a:gd name="T9" fmla="*/ 4 h 6"/>
                  <a:gd name="T10" fmla="*/ 5 w 5"/>
                  <a:gd name="T11" fmla="*/ 2 h 6"/>
                  <a:gd name="T12" fmla="*/ 4 w 5"/>
                  <a:gd name="T13" fmla="*/ 3 h 6"/>
                  <a:gd name="T14" fmla="*/ 5 w 5"/>
                  <a:gd name="T15" fmla="*/ 2 h 6"/>
                  <a:gd name="T16" fmla="*/ 4 w 5"/>
                  <a:gd name="T17" fmla="*/ 2 h 6"/>
                  <a:gd name="T18" fmla="*/ 5 w 5"/>
                  <a:gd name="T19" fmla="*/ 1 h 6"/>
                  <a:gd name="T20" fmla="*/ 3 w 5"/>
                  <a:gd name="T21" fmla="*/ 3 h 6"/>
                  <a:gd name="T22" fmla="*/ 4 w 5"/>
                  <a:gd name="T23" fmla="*/ 1 h 6"/>
                  <a:gd name="T24" fmla="*/ 3 w 5"/>
                  <a:gd name="T25" fmla="*/ 1 h 6"/>
                  <a:gd name="T26" fmla="*/ 3 w 5"/>
                  <a:gd name="T27" fmla="*/ 1 h 6"/>
                  <a:gd name="T28" fmla="*/ 3 w 5"/>
                  <a:gd name="T29" fmla="*/ 3 h 6"/>
                  <a:gd name="T30" fmla="*/ 3 w 5"/>
                  <a:gd name="T31" fmla="*/ 1 h 6"/>
                  <a:gd name="T32" fmla="*/ 2 w 5"/>
                  <a:gd name="T33" fmla="*/ 1 h 6"/>
                  <a:gd name="T34" fmla="*/ 1 w 5"/>
                  <a:gd name="T35" fmla="*/ 4 h 6"/>
                  <a:gd name="T36" fmla="*/ 1 w 5"/>
                  <a:gd name="T37" fmla="*/ 2 h 6"/>
                  <a:gd name="T38" fmla="*/ 1 w 5"/>
                  <a:gd name="T39" fmla="*/ 2 h 6"/>
                  <a:gd name="T40" fmla="*/ 0 w 5"/>
                  <a:gd name="T41" fmla="*/ 5 h 6"/>
                  <a:gd name="T42" fmla="*/ 2 w 5"/>
                  <a:gd name="T43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" h="6">
                    <a:moveTo>
                      <a:pt x="2" y="3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3" y="3"/>
                      <a:pt x="3" y="4"/>
                    </a:cubicBezTo>
                    <a:cubicBezTo>
                      <a:pt x="3" y="5"/>
                      <a:pt x="4" y="3"/>
                      <a:pt x="4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3"/>
                      <a:pt x="5" y="5"/>
                      <a:pt x="5" y="2"/>
                    </a:cubicBezTo>
                    <a:cubicBezTo>
                      <a:pt x="5" y="2"/>
                      <a:pt x="5" y="3"/>
                      <a:pt x="4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0"/>
                      <a:pt x="4" y="4"/>
                      <a:pt x="3" y="3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3" y="2"/>
                      <a:pt x="3" y="1"/>
                    </a:cubicBezTo>
                    <a:cubicBezTo>
                      <a:pt x="3" y="1"/>
                      <a:pt x="3" y="2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2" y="4"/>
                      <a:pt x="3" y="2"/>
                      <a:pt x="3" y="1"/>
                    </a:cubicBezTo>
                    <a:cubicBezTo>
                      <a:pt x="3" y="2"/>
                      <a:pt x="2" y="3"/>
                      <a:pt x="2" y="1"/>
                    </a:cubicBezTo>
                    <a:cubicBezTo>
                      <a:pt x="2" y="3"/>
                      <a:pt x="1" y="4"/>
                      <a:pt x="1" y="4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1"/>
                      <a:pt x="1" y="2"/>
                    </a:cubicBezTo>
                    <a:cubicBezTo>
                      <a:pt x="1" y="3"/>
                      <a:pt x="1" y="4"/>
                      <a:pt x="0" y="5"/>
                    </a:cubicBezTo>
                    <a:cubicBezTo>
                      <a:pt x="0" y="6"/>
                      <a:pt x="2" y="2"/>
                      <a:pt x="2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52" name="Rectangle 750"/>
              <p:cNvSpPr>
                <a:spLocks noChangeArrowheads="1"/>
              </p:cNvSpPr>
              <p:nvPr/>
            </p:nvSpPr>
            <p:spPr bwMode="auto">
              <a:xfrm>
                <a:off x="1949" y="3221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53" name="Freeform 751"/>
              <p:cNvSpPr/>
              <p:nvPr/>
            </p:nvSpPr>
            <p:spPr bwMode="auto">
              <a:xfrm>
                <a:off x="1963" y="3017"/>
                <a:ext cx="3" cy="0"/>
              </a:xfrm>
              <a:custGeom>
                <a:avLst/>
                <a:gdLst>
                  <a:gd name="T0" fmla="*/ 0 w 3"/>
                  <a:gd name="T1" fmla="*/ 0 w 3"/>
                  <a:gd name="T2" fmla="*/ 3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54" name="Freeform 752"/>
              <p:cNvSpPr/>
              <p:nvPr/>
            </p:nvSpPr>
            <p:spPr bwMode="auto">
              <a:xfrm>
                <a:off x="1955" y="3017"/>
                <a:ext cx="13" cy="8"/>
              </a:xfrm>
              <a:custGeom>
                <a:avLst/>
                <a:gdLst>
                  <a:gd name="T0" fmla="*/ 0 w 5"/>
                  <a:gd name="T1" fmla="*/ 3 h 3"/>
                  <a:gd name="T2" fmla="*/ 0 w 5"/>
                  <a:gd name="T3" fmla="*/ 3 h 3"/>
                  <a:gd name="T4" fmla="*/ 5 w 5"/>
                  <a:gd name="T5" fmla="*/ 1 h 3"/>
                  <a:gd name="T6" fmla="*/ 2 w 5"/>
                  <a:gd name="T7" fmla="*/ 1 h 3"/>
                  <a:gd name="T8" fmla="*/ 3 w 5"/>
                  <a:gd name="T9" fmla="*/ 2 h 3"/>
                  <a:gd name="T10" fmla="*/ 1 w 5"/>
                  <a:gd name="T11" fmla="*/ 1 h 3"/>
                  <a:gd name="T12" fmla="*/ 1 w 5"/>
                  <a:gd name="T13" fmla="*/ 2 h 3"/>
                  <a:gd name="T14" fmla="*/ 0 w 5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3"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3" y="2"/>
                      <a:pt x="3" y="3"/>
                      <a:pt x="5" y="1"/>
                    </a:cubicBezTo>
                    <a:cubicBezTo>
                      <a:pt x="4" y="1"/>
                      <a:pt x="3" y="0"/>
                      <a:pt x="2" y="1"/>
                    </a:cubicBezTo>
                    <a:cubicBezTo>
                      <a:pt x="2" y="1"/>
                      <a:pt x="3" y="1"/>
                      <a:pt x="3" y="2"/>
                    </a:cubicBezTo>
                    <a:cubicBezTo>
                      <a:pt x="2" y="2"/>
                      <a:pt x="2" y="1"/>
                      <a:pt x="1" y="1"/>
                    </a:cubicBezTo>
                    <a:cubicBezTo>
                      <a:pt x="0" y="2"/>
                      <a:pt x="1" y="2"/>
                      <a:pt x="1" y="2"/>
                    </a:cubicBez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55" name="Freeform 753"/>
              <p:cNvSpPr/>
              <p:nvPr/>
            </p:nvSpPr>
            <p:spPr bwMode="auto">
              <a:xfrm>
                <a:off x="1957" y="3025"/>
                <a:ext cx="6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56" name="Freeform 754"/>
              <p:cNvSpPr/>
              <p:nvPr/>
            </p:nvSpPr>
            <p:spPr bwMode="auto">
              <a:xfrm>
                <a:off x="1960" y="3025"/>
                <a:ext cx="6" cy="3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2" y="1"/>
                      <a:pt x="2" y="1"/>
                      <a:pt x="2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57" name="Freeform 755"/>
              <p:cNvSpPr/>
              <p:nvPr/>
            </p:nvSpPr>
            <p:spPr bwMode="auto">
              <a:xfrm>
                <a:off x="1966" y="303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58" name="Freeform 756"/>
              <p:cNvSpPr/>
              <p:nvPr/>
            </p:nvSpPr>
            <p:spPr bwMode="auto">
              <a:xfrm>
                <a:off x="1957" y="3030"/>
                <a:ext cx="11" cy="6"/>
              </a:xfrm>
              <a:custGeom>
                <a:avLst/>
                <a:gdLst>
                  <a:gd name="T0" fmla="*/ 3 w 4"/>
                  <a:gd name="T1" fmla="*/ 2 h 2"/>
                  <a:gd name="T2" fmla="*/ 3 w 4"/>
                  <a:gd name="T3" fmla="*/ 1 h 2"/>
                  <a:gd name="T4" fmla="*/ 3 w 4"/>
                  <a:gd name="T5" fmla="*/ 1 h 2"/>
                  <a:gd name="T6" fmla="*/ 1 w 4"/>
                  <a:gd name="T7" fmla="*/ 1 h 2"/>
                  <a:gd name="T8" fmla="*/ 1 w 4"/>
                  <a:gd name="T9" fmla="*/ 0 h 2"/>
                  <a:gd name="T10" fmla="*/ 0 w 4"/>
                  <a:gd name="T11" fmla="*/ 1 h 2"/>
                  <a:gd name="T12" fmla="*/ 3 w 4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2">
                    <a:moveTo>
                      <a:pt x="3" y="2"/>
                    </a:moveTo>
                    <a:cubicBezTo>
                      <a:pt x="4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0"/>
                      <a:pt x="2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2" y="1"/>
                      <a:pt x="3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59" name="Freeform 757"/>
              <p:cNvSpPr/>
              <p:nvPr/>
            </p:nvSpPr>
            <p:spPr bwMode="auto">
              <a:xfrm>
                <a:off x="1963" y="3030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60" name="Freeform 758"/>
              <p:cNvSpPr/>
              <p:nvPr/>
            </p:nvSpPr>
            <p:spPr bwMode="auto">
              <a:xfrm>
                <a:off x="1963" y="3028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0 h 2"/>
                  <a:gd name="T4" fmla="*/ 0 w 3"/>
                  <a:gd name="T5" fmla="*/ 0 h 2"/>
                  <a:gd name="T6" fmla="*/ 3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61" name="Freeform 759"/>
              <p:cNvSpPr/>
              <p:nvPr/>
            </p:nvSpPr>
            <p:spPr bwMode="auto">
              <a:xfrm>
                <a:off x="1955" y="3036"/>
                <a:ext cx="13" cy="5"/>
              </a:xfrm>
              <a:custGeom>
                <a:avLst/>
                <a:gdLst>
                  <a:gd name="T0" fmla="*/ 5 w 5"/>
                  <a:gd name="T1" fmla="*/ 1 h 2"/>
                  <a:gd name="T2" fmla="*/ 3 w 5"/>
                  <a:gd name="T3" fmla="*/ 0 h 2"/>
                  <a:gd name="T4" fmla="*/ 0 w 5"/>
                  <a:gd name="T5" fmla="*/ 2 h 2"/>
                  <a:gd name="T6" fmla="*/ 1 w 5"/>
                  <a:gd name="T7" fmla="*/ 2 h 2"/>
                  <a:gd name="T8" fmla="*/ 5 w 5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2">
                    <a:moveTo>
                      <a:pt x="5" y="1"/>
                    </a:moveTo>
                    <a:cubicBezTo>
                      <a:pt x="2" y="2"/>
                      <a:pt x="5" y="0"/>
                      <a:pt x="3" y="0"/>
                    </a:cubicBezTo>
                    <a:cubicBezTo>
                      <a:pt x="3" y="1"/>
                      <a:pt x="2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4" y="2"/>
                      <a:pt x="5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62" name="Freeform 760"/>
              <p:cNvSpPr/>
              <p:nvPr/>
            </p:nvSpPr>
            <p:spPr bwMode="auto">
              <a:xfrm>
                <a:off x="1952" y="3044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3 h 3"/>
                  <a:gd name="T4" fmla="*/ 0 w 3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63" name="Freeform 761"/>
              <p:cNvSpPr/>
              <p:nvPr/>
            </p:nvSpPr>
            <p:spPr bwMode="auto">
              <a:xfrm>
                <a:off x="1949" y="3044"/>
                <a:ext cx="17" cy="11"/>
              </a:xfrm>
              <a:custGeom>
                <a:avLst/>
                <a:gdLst>
                  <a:gd name="T0" fmla="*/ 5 w 6"/>
                  <a:gd name="T1" fmla="*/ 4 h 4"/>
                  <a:gd name="T2" fmla="*/ 3 w 6"/>
                  <a:gd name="T3" fmla="*/ 2 h 4"/>
                  <a:gd name="T4" fmla="*/ 5 w 6"/>
                  <a:gd name="T5" fmla="*/ 3 h 4"/>
                  <a:gd name="T6" fmla="*/ 4 w 6"/>
                  <a:gd name="T7" fmla="*/ 1 h 4"/>
                  <a:gd name="T8" fmla="*/ 6 w 6"/>
                  <a:gd name="T9" fmla="*/ 2 h 4"/>
                  <a:gd name="T10" fmla="*/ 4 w 6"/>
                  <a:gd name="T11" fmla="*/ 1 h 4"/>
                  <a:gd name="T12" fmla="*/ 5 w 6"/>
                  <a:gd name="T13" fmla="*/ 0 h 4"/>
                  <a:gd name="T14" fmla="*/ 3 w 6"/>
                  <a:gd name="T15" fmla="*/ 0 h 4"/>
                  <a:gd name="T16" fmla="*/ 3 w 6"/>
                  <a:gd name="T17" fmla="*/ 1 h 4"/>
                  <a:gd name="T18" fmla="*/ 2 w 6"/>
                  <a:gd name="T19" fmla="*/ 1 h 4"/>
                  <a:gd name="T20" fmla="*/ 0 w 6"/>
                  <a:gd name="T21" fmla="*/ 3 h 4"/>
                  <a:gd name="T22" fmla="*/ 5 w 6"/>
                  <a:gd name="T2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" h="4">
                    <a:moveTo>
                      <a:pt x="5" y="4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4" y="2"/>
                      <a:pt x="5" y="3"/>
                    </a:cubicBezTo>
                    <a:cubicBezTo>
                      <a:pt x="5" y="2"/>
                      <a:pt x="3" y="2"/>
                      <a:pt x="4" y="1"/>
                    </a:cubicBezTo>
                    <a:cubicBezTo>
                      <a:pt x="6" y="1"/>
                      <a:pt x="4" y="2"/>
                      <a:pt x="6" y="2"/>
                    </a:cubicBezTo>
                    <a:cubicBezTo>
                      <a:pt x="6" y="1"/>
                      <a:pt x="6" y="1"/>
                      <a:pt x="4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5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0" y="2"/>
                      <a:pt x="0" y="3"/>
                    </a:cubicBezTo>
                    <a:cubicBezTo>
                      <a:pt x="1" y="4"/>
                      <a:pt x="4" y="3"/>
                      <a:pt x="5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64" name="Freeform 762"/>
              <p:cNvSpPr/>
              <p:nvPr/>
            </p:nvSpPr>
            <p:spPr bwMode="auto">
              <a:xfrm>
                <a:off x="1955" y="3055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65" name="Freeform 763"/>
              <p:cNvSpPr/>
              <p:nvPr/>
            </p:nvSpPr>
            <p:spPr bwMode="auto">
              <a:xfrm>
                <a:off x="1949" y="3057"/>
                <a:ext cx="17" cy="9"/>
              </a:xfrm>
              <a:custGeom>
                <a:avLst/>
                <a:gdLst>
                  <a:gd name="T0" fmla="*/ 5 w 6"/>
                  <a:gd name="T1" fmla="*/ 1 h 3"/>
                  <a:gd name="T2" fmla="*/ 4 w 6"/>
                  <a:gd name="T3" fmla="*/ 0 h 3"/>
                  <a:gd name="T4" fmla="*/ 5 w 6"/>
                  <a:gd name="T5" fmla="*/ 0 h 3"/>
                  <a:gd name="T6" fmla="*/ 3 w 6"/>
                  <a:gd name="T7" fmla="*/ 0 h 3"/>
                  <a:gd name="T8" fmla="*/ 4 w 6"/>
                  <a:gd name="T9" fmla="*/ 1 h 3"/>
                  <a:gd name="T10" fmla="*/ 1 w 6"/>
                  <a:gd name="T11" fmla="*/ 2 h 3"/>
                  <a:gd name="T12" fmla="*/ 2 w 6"/>
                  <a:gd name="T13" fmla="*/ 1 h 3"/>
                  <a:gd name="T14" fmla="*/ 2 w 6"/>
                  <a:gd name="T15" fmla="*/ 3 h 3"/>
                  <a:gd name="T16" fmla="*/ 3 w 6"/>
                  <a:gd name="T17" fmla="*/ 3 h 3"/>
                  <a:gd name="T18" fmla="*/ 4 w 6"/>
                  <a:gd name="T19" fmla="*/ 3 h 3"/>
                  <a:gd name="T20" fmla="*/ 5 w 6"/>
                  <a:gd name="T21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3">
                    <a:moveTo>
                      <a:pt x="5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5" y="0"/>
                      <a:pt x="4" y="0"/>
                      <a:pt x="3" y="0"/>
                    </a:cubicBezTo>
                    <a:cubicBezTo>
                      <a:pt x="1" y="0"/>
                      <a:pt x="4" y="1"/>
                      <a:pt x="4" y="1"/>
                    </a:cubicBezTo>
                    <a:cubicBezTo>
                      <a:pt x="3" y="3"/>
                      <a:pt x="3" y="1"/>
                      <a:pt x="1" y="2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0" y="1"/>
                      <a:pt x="2" y="2"/>
                      <a:pt x="2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3"/>
                      <a:pt x="6" y="2"/>
                      <a:pt x="5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66" name="Freeform 764"/>
              <p:cNvSpPr/>
              <p:nvPr/>
            </p:nvSpPr>
            <p:spPr bwMode="auto">
              <a:xfrm>
                <a:off x="1963" y="3055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67" name="Freeform 765"/>
              <p:cNvSpPr/>
              <p:nvPr/>
            </p:nvSpPr>
            <p:spPr bwMode="auto">
              <a:xfrm>
                <a:off x="1955" y="3066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68" name="Freeform 766"/>
              <p:cNvSpPr/>
              <p:nvPr/>
            </p:nvSpPr>
            <p:spPr bwMode="auto">
              <a:xfrm>
                <a:off x="1963" y="3066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69" name="Freeform 767"/>
              <p:cNvSpPr/>
              <p:nvPr/>
            </p:nvSpPr>
            <p:spPr bwMode="auto">
              <a:xfrm>
                <a:off x="1927" y="3068"/>
                <a:ext cx="39" cy="57"/>
              </a:xfrm>
              <a:custGeom>
                <a:avLst/>
                <a:gdLst>
                  <a:gd name="T0" fmla="*/ 0 w 14"/>
                  <a:gd name="T1" fmla="*/ 17 h 21"/>
                  <a:gd name="T2" fmla="*/ 1 w 14"/>
                  <a:gd name="T3" fmla="*/ 18 h 21"/>
                  <a:gd name="T4" fmla="*/ 1 w 14"/>
                  <a:gd name="T5" fmla="*/ 19 h 21"/>
                  <a:gd name="T6" fmla="*/ 3 w 14"/>
                  <a:gd name="T7" fmla="*/ 21 h 21"/>
                  <a:gd name="T8" fmla="*/ 4 w 14"/>
                  <a:gd name="T9" fmla="*/ 19 h 21"/>
                  <a:gd name="T10" fmla="*/ 4 w 14"/>
                  <a:gd name="T11" fmla="*/ 20 h 21"/>
                  <a:gd name="T12" fmla="*/ 6 w 14"/>
                  <a:gd name="T13" fmla="*/ 17 h 21"/>
                  <a:gd name="T14" fmla="*/ 8 w 14"/>
                  <a:gd name="T15" fmla="*/ 15 h 21"/>
                  <a:gd name="T16" fmla="*/ 12 w 14"/>
                  <a:gd name="T17" fmla="*/ 6 h 21"/>
                  <a:gd name="T18" fmla="*/ 11 w 14"/>
                  <a:gd name="T19" fmla="*/ 5 h 21"/>
                  <a:gd name="T20" fmla="*/ 12 w 14"/>
                  <a:gd name="T21" fmla="*/ 4 h 21"/>
                  <a:gd name="T22" fmla="*/ 12 w 14"/>
                  <a:gd name="T23" fmla="*/ 5 h 21"/>
                  <a:gd name="T24" fmla="*/ 13 w 14"/>
                  <a:gd name="T25" fmla="*/ 2 h 21"/>
                  <a:gd name="T26" fmla="*/ 11 w 14"/>
                  <a:gd name="T27" fmla="*/ 2 h 21"/>
                  <a:gd name="T28" fmla="*/ 14 w 14"/>
                  <a:gd name="T29" fmla="*/ 1 h 21"/>
                  <a:gd name="T30" fmla="*/ 12 w 14"/>
                  <a:gd name="T31" fmla="*/ 0 h 21"/>
                  <a:gd name="T32" fmla="*/ 10 w 14"/>
                  <a:gd name="T33" fmla="*/ 1 h 21"/>
                  <a:gd name="T34" fmla="*/ 9 w 14"/>
                  <a:gd name="T35" fmla="*/ 0 h 21"/>
                  <a:gd name="T36" fmla="*/ 11 w 14"/>
                  <a:gd name="T37" fmla="*/ 6 h 21"/>
                  <a:gd name="T38" fmla="*/ 10 w 14"/>
                  <a:gd name="T39" fmla="*/ 6 h 21"/>
                  <a:gd name="T40" fmla="*/ 7 w 14"/>
                  <a:gd name="T41" fmla="*/ 9 h 21"/>
                  <a:gd name="T42" fmla="*/ 8 w 14"/>
                  <a:gd name="T43" fmla="*/ 11 h 21"/>
                  <a:gd name="T44" fmla="*/ 7 w 14"/>
                  <a:gd name="T45" fmla="*/ 11 h 21"/>
                  <a:gd name="T46" fmla="*/ 8 w 14"/>
                  <a:gd name="T47" fmla="*/ 12 h 21"/>
                  <a:gd name="T48" fmla="*/ 6 w 14"/>
                  <a:gd name="T49" fmla="*/ 12 h 21"/>
                  <a:gd name="T50" fmla="*/ 8 w 14"/>
                  <a:gd name="T51" fmla="*/ 14 h 21"/>
                  <a:gd name="T52" fmla="*/ 4 w 14"/>
                  <a:gd name="T53" fmla="*/ 13 h 21"/>
                  <a:gd name="T54" fmla="*/ 5 w 14"/>
                  <a:gd name="T55" fmla="*/ 14 h 21"/>
                  <a:gd name="T56" fmla="*/ 6 w 14"/>
                  <a:gd name="T57" fmla="*/ 15 h 21"/>
                  <a:gd name="T58" fmla="*/ 4 w 14"/>
                  <a:gd name="T59" fmla="*/ 14 h 21"/>
                  <a:gd name="T60" fmla="*/ 4 w 14"/>
                  <a:gd name="T61" fmla="*/ 16 h 21"/>
                  <a:gd name="T62" fmla="*/ 5 w 14"/>
                  <a:gd name="T63" fmla="*/ 17 h 21"/>
                  <a:gd name="T64" fmla="*/ 3 w 14"/>
                  <a:gd name="T65" fmla="*/ 18 h 21"/>
                  <a:gd name="T66" fmla="*/ 2 w 14"/>
                  <a:gd name="T67" fmla="*/ 16 h 21"/>
                  <a:gd name="T68" fmla="*/ 1 w 14"/>
                  <a:gd name="T69" fmla="*/ 15 h 21"/>
                  <a:gd name="T70" fmla="*/ 2 w 14"/>
                  <a:gd name="T71" fmla="*/ 18 h 21"/>
                  <a:gd name="T72" fmla="*/ 0 w 14"/>
                  <a:gd name="T73" fmla="*/ 17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4" h="21">
                    <a:moveTo>
                      <a:pt x="0" y="17"/>
                    </a:moveTo>
                    <a:cubicBezTo>
                      <a:pt x="0" y="18"/>
                      <a:pt x="1" y="18"/>
                      <a:pt x="1" y="18"/>
                    </a:cubicBezTo>
                    <a:cubicBezTo>
                      <a:pt x="2" y="19"/>
                      <a:pt x="1" y="19"/>
                      <a:pt x="1" y="19"/>
                    </a:cubicBezTo>
                    <a:cubicBezTo>
                      <a:pt x="2" y="20"/>
                      <a:pt x="2" y="20"/>
                      <a:pt x="3" y="21"/>
                    </a:cubicBezTo>
                    <a:cubicBezTo>
                      <a:pt x="3" y="21"/>
                      <a:pt x="3" y="20"/>
                      <a:pt x="4" y="19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5" y="19"/>
                      <a:pt x="5" y="17"/>
                      <a:pt x="6" y="17"/>
                    </a:cubicBezTo>
                    <a:cubicBezTo>
                      <a:pt x="7" y="17"/>
                      <a:pt x="7" y="16"/>
                      <a:pt x="8" y="15"/>
                    </a:cubicBezTo>
                    <a:cubicBezTo>
                      <a:pt x="10" y="12"/>
                      <a:pt x="11" y="9"/>
                      <a:pt x="12" y="6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2" y="5"/>
                      <a:pt x="11" y="4"/>
                      <a:pt x="12" y="4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4" y="5"/>
                      <a:pt x="12" y="3"/>
                      <a:pt x="13" y="2"/>
                    </a:cubicBezTo>
                    <a:cubicBezTo>
                      <a:pt x="13" y="2"/>
                      <a:pt x="11" y="2"/>
                      <a:pt x="11" y="2"/>
                    </a:cubicBezTo>
                    <a:cubicBezTo>
                      <a:pt x="13" y="2"/>
                      <a:pt x="11" y="1"/>
                      <a:pt x="14" y="1"/>
                    </a:cubicBezTo>
                    <a:cubicBezTo>
                      <a:pt x="14" y="0"/>
                      <a:pt x="12" y="1"/>
                      <a:pt x="12" y="0"/>
                    </a:cubicBezTo>
                    <a:cubicBezTo>
                      <a:pt x="11" y="0"/>
                      <a:pt x="11" y="1"/>
                      <a:pt x="10" y="1"/>
                    </a:cubicBezTo>
                    <a:cubicBezTo>
                      <a:pt x="9" y="0"/>
                      <a:pt x="11" y="0"/>
                      <a:pt x="9" y="0"/>
                    </a:cubicBezTo>
                    <a:cubicBezTo>
                      <a:pt x="8" y="1"/>
                      <a:pt x="11" y="4"/>
                      <a:pt x="11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7"/>
                      <a:pt x="10" y="9"/>
                      <a:pt x="7" y="9"/>
                    </a:cubicBezTo>
                    <a:cubicBezTo>
                      <a:pt x="8" y="9"/>
                      <a:pt x="6" y="10"/>
                      <a:pt x="8" y="11"/>
                    </a:cubicBezTo>
                    <a:cubicBezTo>
                      <a:pt x="8" y="11"/>
                      <a:pt x="8" y="11"/>
                      <a:pt x="7" y="11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7" y="11"/>
                      <a:pt x="6" y="12"/>
                    </a:cubicBezTo>
                    <a:cubicBezTo>
                      <a:pt x="8" y="12"/>
                      <a:pt x="8" y="13"/>
                      <a:pt x="8" y="14"/>
                    </a:cubicBezTo>
                    <a:cubicBezTo>
                      <a:pt x="7" y="14"/>
                      <a:pt x="6" y="14"/>
                      <a:pt x="4" y="13"/>
                    </a:cubicBezTo>
                    <a:cubicBezTo>
                      <a:pt x="5" y="13"/>
                      <a:pt x="5" y="14"/>
                      <a:pt x="5" y="14"/>
                    </a:cubicBezTo>
                    <a:cubicBezTo>
                      <a:pt x="5" y="14"/>
                      <a:pt x="6" y="15"/>
                      <a:pt x="6" y="15"/>
                    </a:cubicBezTo>
                    <a:cubicBezTo>
                      <a:pt x="6" y="15"/>
                      <a:pt x="5" y="14"/>
                      <a:pt x="4" y="14"/>
                    </a:cubicBezTo>
                    <a:cubicBezTo>
                      <a:pt x="3" y="14"/>
                      <a:pt x="5" y="16"/>
                      <a:pt x="4" y="16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5" y="17"/>
                      <a:pt x="3" y="17"/>
                      <a:pt x="3" y="18"/>
                    </a:cubicBezTo>
                    <a:cubicBezTo>
                      <a:pt x="2" y="17"/>
                      <a:pt x="2" y="16"/>
                      <a:pt x="2" y="16"/>
                    </a:cubicBezTo>
                    <a:cubicBezTo>
                      <a:pt x="2" y="15"/>
                      <a:pt x="2" y="16"/>
                      <a:pt x="1" y="15"/>
                    </a:cubicBezTo>
                    <a:cubicBezTo>
                      <a:pt x="1" y="16"/>
                      <a:pt x="2" y="18"/>
                      <a:pt x="2" y="18"/>
                    </a:cubicBezTo>
                    <a:cubicBezTo>
                      <a:pt x="1" y="17"/>
                      <a:pt x="0" y="17"/>
                      <a:pt x="0" y="17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70" name="Rectangle 768"/>
              <p:cNvSpPr>
                <a:spLocks noChangeArrowheads="1"/>
              </p:cNvSpPr>
              <p:nvPr/>
            </p:nvSpPr>
            <p:spPr bwMode="auto">
              <a:xfrm>
                <a:off x="1930" y="3109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71" name="Freeform 769"/>
              <p:cNvSpPr/>
              <p:nvPr/>
            </p:nvSpPr>
            <p:spPr bwMode="auto">
              <a:xfrm>
                <a:off x="1927" y="311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72" name="Rectangle 770"/>
              <p:cNvSpPr>
                <a:spLocks noChangeArrowheads="1"/>
              </p:cNvSpPr>
              <p:nvPr/>
            </p:nvSpPr>
            <p:spPr bwMode="auto">
              <a:xfrm>
                <a:off x="1944" y="3115"/>
                <a:ext cx="3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73" name="Freeform 771"/>
              <p:cNvSpPr/>
              <p:nvPr/>
            </p:nvSpPr>
            <p:spPr bwMode="auto">
              <a:xfrm>
                <a:off x="1936" y="3104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74" name="Freeform 772"/>
              <p:cNvSpPr/>
              <p:nvPr/>
            </p:nvSpPr>
            <p:spPr bwMode="auto">
              <a:xfrm>
                <a:off x="1944" y="3093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75" name="Freeform 773"/>
              <p:cNvSpPr/>
              <p:nvPr/>
            </p:nvSpPr>
            <p:spPr bwMode="auto">
              <a:xfrm>
                <a:off x="1927" y="3112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76" name="Freeform 774"/>
              <p:cNvSpPr/>
              <p:nvPr/>
            </p:nvSpPr>
            <p:spPr bwMode="auto">
              <a:xfrm>
                <a:off x="1898" y="3117"/>
                <a:ext cx="32" cy="28"/>
              </a:xfrm>
              <a:custGeom>
                <a:avLst/>
                <a:gdLst>
                  <a:gd name="T0" fmla="*/ 1 w 12"/>
                  <a:gd name="T1" fmla="*/ 8 h 10"/>
                  <a:gd name="T2" fmla="*/ 4 w 12"/>
                  <a:gd name="T3" fmla="*/ 9 h 10"/>
                  <a:gd name="T4" fmla="*/ 4 w 12"/>
                  <a:gd name="T5" fmla="*/ 5 h 10"/>
                  <a:gd name="T6" fmla="*/ 5 w 12"/>
                  <a:gd name="T7" fmla="*/ 8 h 10"/>
                  <a:gd name="T8" fmla="*/ 9 w 12"/>
                  <a:gd name="T9" fmla="*/ 5 h 10"/>
                  <a:gd name="T10" fmla="*/ 9 w 12"/>
                  <a:gd name="T11" fmla="*/ 6 h 10"/>
                  <a:gd name="T12" fmla="*/ 9 w 12"/>
                  <a:gd name="T13" fmla="*/ 2 h 10"/>
                  <a:gd name="T14" fmla="*/ 11 w 12"/>
                  <a:gd name="T15" fmla="*/ 5 h 10"/>
                  <a:gd name="T16" fmla="*/ 11 w 12"/>
                  <a:gd name="T17" fmla="*/ 6 h 10"/>
                  <a:gd name="T18" fmla="*/ 12 w 12"/>
                  <a:gd name="T19" fmla="*/ 3 h 10"/>
                  <a:gd name="T20" fmla="*/ 12 w 12"/>
                  <a:gd name="T21" fmla="*/ 1 h 10"/>
                  <a:gd name="T22" fmla="*/ 10 w 12"/>
                  <a:gd name="T23" fmla="*/ 0 h 10"/>
                  <a:gd name="T24" fmla="*/ 10 w 12"/>
                  <a:gd name="T25" fmla="*/ 2 h 10"/>
                  <a:gd name="T26" fmla="*/ 9 w 12"/>
                  <a:gd name="T27" fmla="*/ 1 h 10"/>
                  <a:gd name="T28" fmla="*/ 9 w 12"/>
                  <a:gd name="T29" fmla="*/ 2 h 10"/>
                  <a:gd name="T30" fmla="*/ 9 w 12"/>
                  <a:gd name="T31" fmla="*/ 1 h 10"/>
                  <a:gd name="T32" fmla="*/ 8 w 12"/>
                  <a:gd name="T33" fmla="*/ 2 h 10"/>
                  <a:gd name="T34" fmla="*/ 8 w 12"/>
                  <a:gd name="T35" fmla="*/ 2 h 10"/>
                  <a:gd name="T36" fmla="*/ 8 w 12"/>
                  <a:gd name="T37" fmla="*/ 4 h 10"/>
                  <a:gd name="T38" fmla="*/ 7 w 12"/>
                  <a:gd name="T39" fmla="*/ 2 h 10"/>
                  <a:gd name="T40" fmla="*/ 8 w 12"/>
                  <a:gd name="T41" fmla="*/ 3 h 10"/>
                  <a:gd name="T42" fmla="*/ 5 w 12"/>
                  <a:gd name="T43" fmla="*/ 3 h 10"/>
                  <a:gd name="T44" fmla="*/ 5 w 12"/>
                  <a:gd name="T45" fmla="*/ 4 h 10"/>
                  <a:gd name="T46" fmla="*/ 5 w 12"/>
                  <a:gd name="T47" fmla="*/ 2 h 10"/>
                  <a:gd name="T48" fmla="*/ 6 w 12"/>
                  <a:gd name="T49" fmla="*/ 5 h 10"/>
                  <a:gd name="T50" fmla="*/ 4 w 12"/>
                  <a:gd name="T51" fmla="*/ 3 h 10"/>
                  <a:gd name="T52" fmla="*/ 2 w 12"/>
                  <a:gd name="T53" fmla="*/ 4 h 10"/>
                  <a:gd name="T54" fmla="*/ 2 w 12"/>
                  <a:gd name="T55" fmla="*/ 4 h 10"/>
                  <a:gd name="T56" fmla="*/ 1 w 12"/>
                  <a:gd name="T57" fmla="*/ 5 h 10"/>
                  <a:gd name="T58" fmla="*/ 2 w 12"/>
                  <a:gd name="T59" fmla="*/ 6 h 10"/>
                  <a:gd name="T60" fmla="*/ 1 w 12"/>
                  <a:gd name="T61" fmla="*/ 7 h 10"/>
                  <a:gd name="T62" fmla="*/ 1 w 12"/>
                  <a:gd name="T63" fmla="*/ 6 h 10"/>
                  <a:gd name="T64" fmla="*/ 0 w 12"/>
                  <a:gd name="T65" fmla="*/ 8 h 10"/>
                  <a:gd name="T66" fmla="*/ 1 w 12"/>
                  <a:gd name="T67" fmla="*/ 7 h 10"/>
                  <a:gd name="T68" fmla="*/ 1 w 12"/>
                  <a:gd name="T69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2" h="10">
                    <a:moveTo>
                      <a:pt x="1" y="8"/>
                    </a:moveTo>
                    <a:cubicBezTo>
                      <a:pt x="2" y="10"/>
                      <a:pt x="3" y="9"/>
                      <a:pt x="4" y="9"/>
                    </a:cubicBezTo>
                    <a:cubicBezTo>
                      <a:pt x="5" y="8"/>
                      <a:pt x="3" y="6"/>
                      <a:pt x="4" y="5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9" y="7"/>
                      <a:pt x="9" y="5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10" y="5"/>
                      <a:pt x="8" y="2"/>
                      <a:pt x="9" y="2"/>
                    </a:cubicBezTo>
                    <a:cubicBezTo>
                      <a:pt x="9" y="4"/>
                      <a:pt x="10" y="3"/>
                      <a:pt x="11" y="5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2" y="5"/>
                      <a:pt x="12" y="3"/>
                      <a:pt x="12" y="3"/>
                    </a:cubicBezTo>
                    <a:cubicBezTo>
                      <a:pt x="12" y="3"/>
                      <a:pt x="11" y="2"/>
                      <a:pt x="12" y="1"/>
                    </a:cubicBezTo>
                    <a:cubicBezTo>
                      <a:pt x="11" y="1"/>
                      <a:pt x="11" y="1"/>
                      <a:pt x="10" y="0"/>
                    </a:cubicBezTo>
                    <a:cubicBezTo>
                      <a:pt x="10" y="1"/>
                      <a:pt x="10" y="1"/>
                      <a:pt x="10" y="2"/>
                    </a:cubicBezTo>
                    <a:cubicBezTo>
                      <a:pt x="9" y="1"/>
                      <a:pt x="10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1"/>
                      <a:pt x="9" y="1"/>
                    </a:cubicBezTo>
                    <a:cubicBezTo>
                      <a:pt x="9" y="1"/>
                      <a:pt x="9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3"/>
                      <a:pt x="7" y="2"/>
                      <a:pt x="8" y="4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6" y="3"/>
                      <a:pt x="5" y="1"/>
                      <a:pt x="5" y="3"/>
                    </a:cubicBezTo>
                    <a:cubicBezTo>
                      <a:pt x="5" y="3"/>
                      <a:pt x="5" y="3"/>
                      <a:pt x="5" y="4"/>
                    </a:cubicBezTo>
                    <a:cubicBezTo>
                      <a:pt x="5" y="4"/>
                      <a:pt x="5" y="3"/>
                      <a:pt x="5" y="2"/>
                    </a:cubicBezTo>
                    <a:cubicBezTo>
                      <a:pt x="6" y="3"/>
                      <a:pt x="6" y="5"/>
                      <a:pt x="6" y="5"/>
                    </a:cubicBezTo>
                    <a:cubicBezTo>
                      <a:pt x="5" y="4"/>
                      <a:pt x="5" y="6"/>
                      <a:pt x="4" y="3"/>
                    </a:cubicBezTo>
                    <a:cubicBezTo>
                      <a:pt x="3" y="3"/>
                      <a:pt x="3" y="5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6"/>
                      <a:pt x="2" y="3"/>
                      <a:pt x="1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1" y="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7"/>
                      <a:pt x="0" y="8"/>
                      <a:pt x="0" y="8"/>
                    </a:cubicBezTo>
                    <a:cubicBezTo>
                      <a:pt x="1" y="8"/>
                      <a:pt x="1" y="7"/>
                      <a:pt x="1" y="7"/>
                    </a:cubicBezTo>
                    <a:cubicBezTo>
                      <a:pt x="1" y="7"/>
                      <a:pt x="2" y="9"/>
                      <a:pt x="1" y="8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77" name="Freeform 775"/>
              <p:cNvSpPr/>
              <p:nvPr/>
            </p:nvSpPr>
            <p:spPr bwMode="auto">
              <a:xfrm>
                <a:off x="1919" y="3120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78" name="Freeform 776"/>
              <p:cNvSpPr/>
              <p:nvPr/>
            </p:nvSpPr>
            <p:spPr bwMode="auto">
              <a:xfrm>
                <a:off x="1868" y="3123"/>
                <a:ext cx="27" cy="22"/>
              </a:xfrm>
              <a:custGeom>
                <a:avLst/>
                <a:gdLst>
                  <a:gd name="T0" fmla="*/ 8 w 10"/>
                  <a:gd name="T1" fmla="*/ 4 h 8"/>
                  <a:gd name="T2" fmla="*/ 8 w 10"/>
                  <a:gd name="T3" fmla="*/ 3 h 8"/>
                  <a:gd name="T4" fmla="*/ 8 w 10"/>
                  <a:gd name="T5" fmla="*/ 6 h 8"/>
                  <a:gd name="T6" fmla="*/ 6 w 10"/>
                  <a:gd name="T7" fmla="*/ 6 h 8"/>
                  <a:gd name="T8" fmla="*/ 7 w 10"/>
                  <a:gd name="T9" fmla="*/ 3 h 8"/>
                  <a:gd name="T10" fmla="*/ 6 w 10"/>
                  <a:gd name="T11" fmla="*/ 3 h 8"/>
                  <a:gd name="T12" fmla="*/ 5 w 10"/>
                  <a:gd name="T13" fmla="*/ 5 h 8"/>
                  <a:gd name="T14" fmla="*/ 4 w 10"/>
                  <a:gd name="T15" fmla="*/ 6 h 8"/>
                  <a:gd name="T16" fmla="*/ 5 w 10"/>
                  <a:gd name="T17" fmla="*/ 5 h 8"/>
                  <a:gd name="T18" fmla="*/ 4 w 10"/>
                  <a:gd name="T19" fmla="*/ 3 h 8"/>
                  <a:gd name="T20" fmla="*/ 0 w 10"/>
                  <a:gd name="T21" fmla="*/ 7 h 8"/>
                  <a:gd name="T22" fmla="*/ 1 w 10"/>
                  <a:gd name="T23" fmla="*/ 7 h 8"/>
                  <a:gd name="T24" fmla="*/ 2 w 10"/>
                  <a:gd name="T25" fmla="*/ 5 h 8"/>
                  <a:gd name="T26" fmla="*/ 3 w 10"/>
                  <a:gd name="T27" fmla="*/ 6 h 8"/>
                  <a:gd name="T28" fmla="*/ 2 w 10"/>
                  <a:gd name="T29" fmla="*/ 7 h 8"/>
                  <a:gd name="T30" fmla="*/ 9 w 10"/>
                  <a:gd name="T31" fmla="*/ 8 h 8"/>
                  <a:gd name="T32" fmla="*/ 8 w 10"/>
                  <a:gd name="T33" fmla="*/ 8 h 8"/>
                  <a:gd name="T34" fmla="*/ 9 w 10"/>
                  <a:gd name="T35" fmla="*/ 6 h 8"/>
                  <a:gd name="T36" fmla="*/ 9 w 10"/>
                  <a:gd name="T37" fmla="*/ 4 h 8"/>
                  <a:gd name="T38" fmla="*/ 9 w 10"/>
                  <a:gd name="T39" fmla="*/ 5 h 8"/>
                  <a:gd name="T40" fmla="*/ 9 w 10"/>
                  <a:gd name="T41" fmla="*/ 2 h 8"/>
                  <a:gd name="T42" fmla="*/ 10 w 10"/>
                  <a:gd name="T43" fmla="*/ 1 h 8"/>
                  <a:gd name="T44" fmla="*/ 8 w 10"/>
                  <a:gd name="T45" fmla="*/ 1 h 8"/>
                  <a:gd name="T46" fmla="*/ 8 w 10"/>
                  <a:gd name="T47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0" h="8">
                    <a:moveTo>
                      <a:pt x="8" y="4"/>
                    </a:moveTo>
                    <a:cubicBezTo>
                      <a:pt x="7" y="4"/>
                      <a:pt x="8" y="3"/>
                      <a:pt x="8" y="3"/>
                    </a:cubicBezTo>
                    <a:cubicBezTo>
                      <a:pt x="7" y="3"/>
                      <a:pt x="8" y="5"/>
                      <a:pt x="8" y="6"/>
                    </a:cubicBezTo>
                    <a:cubicBezTo>
                      <a:pt x="7" y="5"/>
                      <a:pt x="7" y="6"/>
                      <a:pt x="6" y="6"/>
                    </a:cubicBezTo>
                    <a:cubicBezTo>
                      <a:pt x="7" y="6"/>
                      <a:pt x="7" y="4"/>
                      <a:pt x="7" y="3"/>
                    </a:cubicBezTo>
                    <a:cubicBezTo>
                      <a:pt x="6" y="4"/>
                      <a:pt x="6" y="3"/>
                      <a:pt x="6" y="3"/>
                    </a:cubicBezTo>
                    <a:cubicBezTo>
                      <a:pt x="6" y="4"/>
                      <a:pt x="5" y="3"/>
                      <a:pt x="5" y="5"/>
                    </a:cubicBezTo>
                    <a:cubicBezTo>
                      <a:pt x="5" y="6"/>
                      <a:pt x="4" y="6"/>
                      <a:pt x="4" y="6"/>
                    </a:cubicBezTo>
                    <a:cubicBezTo>
                      <a:pt x="4" y="5"/>
                      <a:pt x="4" y="5"/>
                      <a:pt x="5" y="5"/>
                    </a:cubicBezTo>
                    <a:cubicBezTo>
                      <a:pt x="5" y="4"/>
                      <a:pt x="4" y="4"/>
                      <a:pt x="4" y="3"/>
                    </a:cubicBezTo>
                    <a:cubicBezTo>
                      <a:pt x="3" y="5"/>
                      <a:pt x="0" y="4"/>
                      <a:pt x="0" y="7"/>
                    </a:cubicBezTo>
                    <a:cubicBezTo>
                      <a:pt x="1" y="8"/>
                      <a:pt x="1" y="8"/>
                      <a:pt x="1" y="7"/>
                    </a:cubicBezTo>
                    <a:cubicBezTo>
                      <a:pt x="1" y="7"/>
                      <a:pt x="2" y="6"/>
                      <a:pt x="2" y="5"/>
                    </a:cubicBezTo>
                    <a:cubicBezTo>
                      <a:pt x="2" y="6"/>
                      <a:pt x="3" y="5"/>
                      <a:pt x="3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4" y="8"/>
                      <a:pt x="7" y="8"/>
                      <a:pt x="9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7"/>
                      <a:pt x="9" y="7"/>
                      <a:pt x="9" y="6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4"/>
                      <a:pt x="9" y="5"/>
                    </a:cubicBezTo>
                    <a:cubicBezTo>
                      <a:pt x="10" y="4"/>
                      <a:pt x="9" y="3"/>
                      <a:pt x="9" y="2"/>
                    </a:cubicBezTo>
                    <a:cubicBezTo>
                      <a:pt x="10" y="2"/>
                      <a:pt x="10" y="3"/>
                      <a:pt x="10" y="1"/>
                    </a:cubicBezTo>
                    <a:cubicBezTo>
                      <a:pt x="9" y="0"/>
                      <a:pt x="10" y="3"/>
                      <a:pt x="8" y="1"/>
                    </a:cubicBez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79" name="Freeform 777"/>
              <p:cNvSpPr/>
              <p:nvPr/>
            </p:nvSpPr>
            <p:spPr bwMode="auto">
              <a:xfrm>
                <a:off x="1895" y="3131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0 w 3"/>
                  <a:gd name="T3" fmla="*/ 3 h 3"/>
                  <a:gd name="T4" fmla="*/ 3 w 3"/>
                  <a:gd name="T5" fmla="*/ 0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0" y="3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80" name="Freeform 778"/>
              <p:cNvSpPr/>
              <p:nvPr/>
            </p:nvSpPr>
            <p:spPr bwMode="auto">
              <a:xfrm>
                <a:off x="1895" y="3139"/>
                <a:ext cx="0" cy="6"/>
              </a:xfrm>
              <a:custGeom>
                <a:avLst/>
                <a:gdLst>
                  <a:gd name="T0" fmla="*/ 2 h 2"/>
                  <a:gd name="T1" fmla="*/ 1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81" name="Freeform 779"/>
              <p:cNvSpPr/>
              <p:nvPr/>
            </p:nvSpPr>
            <p:spPr bwMode="auto">
              <a:xfrm>
                <a:off x="1876" y="3131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82" name="Freeform 780"/>
              <p:cNvSpPr/>
              <p:nvPr/>
            </p:nvSpPr>
            <p:spPr bwMode="auto">
              <a:xfrm>
                <a:off x="1859" y="3131"/>
                <a:ext cx="11" cy="14"/>
              </a:xfrm>
              <a:custGeom>
                <a:avLst/>
                <a:gdLst>
                  <a:gd name="T0" fmla="*/ 0 w 4"/>
                  <a:gd name="T1" fmla="*/ 4 h 5"/>
                  <a:gd name="T2" fmla="*/ 3 w 4"/>
                  <a:gd name="T3" fmla="*/ 5 h 5"/>
                  <a:gd name="T4" fmla="*/ 4 w 4"/>
                  <a:gd name="T5" fmla="*/ 1 h 5"/>
                  <a:gd name="T6" fmla="*/ 2 w 4"/>
                  <a:gd name="T7" fmla="*/ 3 h 5"/>
                  <a:gd name="T8" fmla="*/ 1 w 4"/>
                  <a:gd name="T9" fmla="*/ 2 h 5"/>
                  <a:gd name="T10" fmla="*/ 0 w 4"/>
                  <a:gd name="T11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5">
                    <a:moveTo>
                      <a:pt x="0" y="4"/>
                    </a:moveTo>
                    <a:cubicBezTo>
                      <a:pt x="1" y="4"/>
                      <a:pt x="2" y="3"/>
                      <a:pt x="3" y="5"/>
                    </a:cubicBezTo>
                    <a:cubicBezTo>
                      <a:pt x="4" y="3"/>
                      <a:pt x="3" y="2"/>
                      <a:pt x="4" y="1"/>
                    </a:cubicBezTo>
                    <a:cubicBezTo>
                      <a:pt x="4" y="0"/>
                      <a:pt x="3" y="3"/>
                      <a:pt x="2" y="3"/>
                    </a:cubicBezTo>
                    <a:cubicBezTo>
                      <a:pt x="2" y="2"/>
                      <a:pt x="1" y="3"/>
                      <a:pt x="1" y="2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83" name="Freeform 781"/>
              <p:cNvSpPr/>
              <p:nvPr/>
            </p:nvSpPr>
            <p:spPr bwMode="auto">
              <a:xfrm>
                <a:off x="1810" y="3087"/>
                <a:ext cx="55" cy="49"/>
              </a:xfrm>
              <a:custGeom>
                <a:avLst/>
                <a:gdLst>
                  <a:gd name="T0" fmla="*/ 17 w 20"/>
                  <a:gd name="T1" fmla="*/ 14 h 18"/>
                  <a:gd name="T2" fmla="*/ 15 w 20"/>
                  <a:gd name="T3" fmla="*/ 14 h 18"/>
                  <a:gd name="T4" fmla="*/ 16 w 20"/>
                  <a:gd name="T5" fmla="*/ 13 h 18"/>
                  <a:gd name="T6" fmla="*/ 16 w 20"/>
                  <a:gd name="T7" fmla="*/ 12 h 18"/>
                  <a:gd name="T8" fmla="*/ 16 w 20"/>
                  <a:gd name="T9" fmla="*/ 13 h 18"/>
                  <a:gd name="T10" fmla="*/ 13 w 20"/>
                  <a:gd name="T11" fmla="*/ 12 h 18"/>
                  <a:gd name="T12" fmla="*/ 12 w 20"/>
                  <a:gd name="T13" fmla="*/ 13 h 18"/>
                  <a:gd name="T14" fmla="*/ 13 w 20"/>
                  <a:gd name="T15" fmla="*/ 10 h 18"/>
                  <a:gd name="T16" fmla="*/ 11 w 20"/>
                  <a:gd name="T17" fmla="*/ 13 h 18"/>
                  <a:gd name="T18" fmla="*/ 9 w 20"/>
                  <a:gd name="T19" fmla="*/ 11 h 18"/>
                  <a:gd name="T20" fmla="*/ 10 w 20"/>
                  <a:gd name="T21" fmla="*/ 11 h 18"/>
                  <a:gd name="T22" fmla="*/ 9 w 20"/>
                  <a:gd name="T23" fmla="*/ 10 h 18"/>
                  <a:gd name="T24" fmla="*/ 10 w 20"/>
                  <a:gd name="T25" fmla="*/ 9 h 18"/>
                  <a:gd name="T26" fmla="*/ 9 w 20"/>
                  <a:gd name="T27" fmla="*/ 7 h 18"/>
                  <a:gd name="T28" fmla="*/ 10 w 20"/>
                  <a:gd name="T29" fmla="*/ 7 h 18"/>
                  <a:gd name="T30" fmla="*/ 6 w 20"/>
                  <a:gd name="T31" fmla="*/ 5 h 18"/>
                  <a:gd name="T32" fmla="*/ 7 w 20"/>
                  <a:gd name="T33" fmla="*/ 4 h 18"/>
                  <a:gd name="T34" fmla="*/ 4 w 20"/>
                  <a:gd name="T35" fmla="*/ 6 h 18"/>
                  <a:gd name="T36" fmla="*/ 4 w 20"/>
                  <a:gd name="T37" fmla="*/ 4 h 18"/>
                  <a:gd name="T38" fmla="*/ 6 w 20"/>
                  <a:gd name="T39" fmla="*/ 3 h 18"/>
                  <a:gd name="T40" fmla="*/ 4 w 20"/>
                  <a:gd name="T41" fmla="*/ 3 h 18"/>
                  <a:gd name="T42" fmla="*/ 6 w 20"/>
                  <a:gd name="T43" fmla="*/ 2 h 18"/>
                  <a:gd name="T44" fmla="*/ 2 w 20"/>
                  <a:gd name="T45" fmla="*/ 2 h 18"/>
                  <a:gd name="T46" fmla="*/ 2 w 20"/>
                  <a:gd name="T47" fmla="*/ 0 h 18"/>
                  <a:gd name="T48" fmla="*/ 0 w 20"/>
                  <a:gd name="T49" fmla="*/ 2 h 18"/>
                  <a:gd name="T50" fmla="*/ 4 w 20"/>
                  <a:gd name="T51" fmla="*/ 7 h 18"/>
                  <a:gd name="T52" fmla="*/ 6 w 20"/>
                  <a:gd name="T53" fmla="*/ 8 h 18"/>
                  <a:gd name="T54" fmla="*/ 4 w 20"/>
                  <a:gd name="T55" fmla="*/ 9 h 18"/>
                  <a:gd name="T56" fmla="*/ 6 w 20"/>
                  <a:gd name="T57" fmla="*/ 8 h 18"/>
                  <a:gd name="T58" fmla="*/ 5 w 20"/>
                  <a:gd name="T59" fmla="*/ 10 h 18"/>
                  <a:gd name="T60" fmla="*/ 7 w 20"/>
                  <a:gd name="T61" fmla="*/ 9 h 18"/>
                  <a:gd name="T62" fmla="*/ 6 w 20"/>
                  <a:gd name="T63" fmla="*/ 11 h 18"/>
                  <a:gd name="T64" fmla="*/ 14 w 20"/>
                  <a:gd name="T65" fmla="*/ 16 h 18"/>
                  <a:gd name="T66" fmla="*/ 14 w 20"/>
                  <a:gd name="T67" fmla="*/ 15 h 18"/>
                  <a:gd name="T68" fmla="*/ 17 w 20"/>
                  <a:gd name="T69" fmla="*/ 16 h 18"/>
                  <a:gd name="T70" fmla="*/ 18 w 20"/>
                  <a:gd name="T71" fmla="*/ 15 h 18"/>
                  <a:gd name="T72" fmla="*/ 17 w 20"/>
                  <a:gd name="T73" fmla="*/ 18 h 18"/>
                  <a:gd name="T74" fmla="*/ 18 w 20"/>
                  <a:gd name="T75" fmla="*/ 18 h 18"/>
                  <a:gd name="T76" fmla="*/ 18 w 20"/>
                  <a:gd name="T77" fmla="*/ 17 h 18"/>
                  <a:gd name="T78" fmla="*/ 19 w 20"/>
                  <a:gd name="T79" fmla="*/ 18 h 18"/>
                  <a:gd name="T80" fmla="*/ 19 w 20"/>
                  <a:gd name="T81" fmla="*/ 15 h 18"/>
                  <a:gd name="T82" fmla="*/ 18 w 20"/>
                  <a:gd name="T83" fmla="*/ 12 h 18"/>
                  <a:gd name="T84" fmla="*/ 17 w 20"/>
                  <a:gd name="T85" fmla="*/ 14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0" h="18">
                    <a:moveTo>
                      <a:pt x="17" y="14"/>
                    </a:moveTo>
                    <a:cubicBezTo>
                      <a:pt x="16" y="14"/>
                      <a:pt x="15" y="14"/>
                      <a:pt x="15" y="14"/>
                    </a:cubicBezTo>
                    <a:cubicBezTo>
                      <a:pt x="16" y="13"/>
                      <a:pt x="16" y="13"/>
                      <a:pt x="16" y="13"/>
                    </a:cubicBezTo>
                    <a:cubicBezTo>
                      <a:pt x="17" y="12"/>
                      <a:pt x="16" y="13"/>
                      <a:pt x="16" y="12"/>
                    </a:cubicBezTo>
                    <a:cubicBezTo>
                      <a:pt x="16" y="12"/>
                      <a:pt x="16" y="13"/>
                      <a:pt x="16" y="13"/>
                    </a:cubicBezTo>
                    <a:cubicBezTo>
                      <a:pt x="15" y="12"/>
                      <a:pt x="14" y="14"/>
                      <a:pt x="13" y="12"/>
                    </a:cubicBezTo>
                    <a:cubicBezTo>
                      <a:pt x="13" y="12"/>
                      <a:pt x="13" y="12"/>
                      <a:pt x="12" y="13"/>
                    </a:cubicBezTo>
                    <a:cubicBezTo>
                      <a:pt x="12" y="11"/>
                      <a:pt x="13" y="12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1"/>
                      <a:pt x="9" y="12"/>
                      <a:pt x="9" y="11"/>
                    </a:cubicBezTo>
                    <a:cubicBezTo>
                      <a:pt x="10" y="11"/>
                      <a:pt x="10" y="10"/>
                      <a:pt x="10" y="11"/>
                    </a:cubicBezTo>
                    <a:cubicBezTo>
                      <a:pt x="11" y="9"/>
                      <a:pt x="9" y="10"/>
                      <a:pt x="9" y="10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8"/>
                      <a:pt x="8" y="9"/>
                      <a:pt x="9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8" y="7"/>
                      <a:pt x="7" y="5"/>
                      <a:pt x="6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5" y="3"/>
                      <a:pt x="7" y="5"/>
                      <a:pt x="4" y="6"/>
                    </a:cubicBezTo>
                    <a:cubicBezTo>
                      <a:pt x="7" y="4"/>
                      <a:pt x="3" y="6"/>
                      <a:pt x="4" y="4"/>
                    </a:cubicBezTo>
                    <a:cubicBezTo>
                      <a:pt x="5" y="3"/>
                      <a:pt x="5" y="5"/>
                      <a:pt x="6" y="3"/>
                    </a:cubicBezTo>
                    <a:cubicBezTo>
                      <a:pt x="4" y="4"/>
                      <a:pt x="5" y="3"/>
                      <a:pt x="4" y="3"/>
                    </a:cubicBezTo>
                    <a:cubicBezTo>
                      <a:pt x="6" y="2"/>
                      <a:pt x="4" y="2"/>
                      <a:pt x="6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1"/>
                      <a:pt x="3" y="1"/>
                      <a:pt x="2" y="0"/>
                    </a:cubicBezTo>
                    <a:cubicBezTo>
                      <a:pt x="3" y="1"/>
                      <a:pt x="0" y="1"/>
                      <a:pt x="0" y="2"/>
                    </a:cubicBezTo>
                    <a:cubicBezTo>
                      <a:pt x="1" y="3"/>
                      <a:pt x="3" y="5"/>
                      <a:pt x="4" y="7"/>
                    </a:cubicBezTo>
                    <a:cubicBezTo>
                      <a:pt x="5" y="6"/>
                      <a:pt x="4" y="9"/>
                      <a:pt x="6" y="8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6" y="10"/>
                      <a:pt x="5" y="8"/>
                      <a:pt x="6" y="8"/>
                    </a:cubicBezTo>
                    <a:cubicBezTo>
                      <a:pt x="7" y="8"/>
                      <a:pt x="6" y="9"/>
                      <a:pt x="5" y="10"/>
                    </a:cubicBezTo>
                    <a:cubicBezTo>
                      <a:pt x="6" y="10"/>
                      <a:pt x="6" y="9"/>
                      <a:pt x="7" y="9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8" y="13"/>
                      <a:pt x="12" y="14"/>
                      <a:pt x="14" y="16"/>
                    </a:cubicBezTo>
                    <a:cubicBezTo>
                      <a:pt x="14" y="15"/>
                      <a:pt x="14" y="15"/>
                      <a:pt x="14" y="15"/>
                    </a:cubicBezTo>
                    <a:cubicBezTo>
                      <a:pt x="15" y="16"/>
                      <a:pt x="18" y="13"/>
                      <a:pt x="17" y="16"/>
                    </a:cubicBezTo>
                    <a:cubicBezTo>
                      <a:pt x="18" y="15"/>
                      <a:pt x="18" y="15"/>
                      <a:pt x="18" y="15"/>
                    </a:cubicBezTo>
                    <a:cubicBezTo>
                      <a:pt x="18" y="16"/>
                      <a:pt x="18" y="17"/>
                      <a:pt x="17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9" y="16"/>
                      <a:pt x="19" y="17"/>
                      <a:pt x="19" y="18"/>
                    </a:cubicBezTo>
                    <a:cubicBezTo>
                      <a:pt x="20" y="17"/>
                      <a:pt x="19" y="16"/>
                      <a:pt x="19" y="15"/>
                    </a:cubicBezTo>
                    <a:cubicBezTo>
                      <a:pt x="17" y="16"/>
                      <a:pt x="19" y="12"/>
                      <a:pt x="18" y="12"/>
                    </a:cubicBezTo>
                    <a:cubicBezTo>
                      <a:pt x="17" y="13"/>
                      <a:pt x="17" y="13"/>
                      <a:pt x="17" y="1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84" name="Freeform 782"/>
              <p:cNvSpPr/>
              <p:nvPr/>
            </p:nvSpPr>
            <p:spPr bwMode="auto">
              <a:xfrm>
                <a:off x="1857" y="313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85" name="Freeform 783"/>
              <p:cNvSpPr/>
              <p:nvPr/>
            </p:nvSpPr>
            <p:spPr bwMode="auto">
              <a:xfrm>
                <a:off x="1816" y="308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86" name="Rectangle 784"/>
              <p:cNvSpPr>
                <a:spLocks noChangeArrowheads="1"/>
              </p:cNvSpPr>
              <p:nvPr/>
            </p:nvSpPr>
            <p:spPr bwMode="auto">
              <a:xfrm>
                <a:off x="1862" y="3136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87" name="Freeform 785"/>
              <p:cNvSpPr/>
              <p:nvPr/>
            </p:nvSpPr>
            <p:spPr bwMode="auto">
              <a:xfrm>
                <a:off x="1865" y="3128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0 h 3"/>
                  <a:gd name="T4" fmla="*/ 0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88" name="Freeform 786"/>
              <p:cNvSpPr/>
              <p:nvPr/>
            </p:nvSpPr>
            <p:spPr bwMode="auto">
              <a:xfrm>
                <a:off x="1816" y="3076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89" name="Freeform 787"/>
              <p:cNvSpPr/>
              <p:nvPr/>
            </p:nvSpPr>
            <p:spPr bwMode="auto">
              <a:xfrm>
                <a:off x="1816" y="304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90" name="Freeform 788"/>
              <p:cNvSpPr/>
              <p:nvPr/>
            </p:nvSpPr>
            <p:spPr bwMode="auto">
              <a:xfrm>
                <a:off x="1800" y="2995"/>
                <a:ext cx="57" cy="92"/>
              </a:xfrm>
              <a:custGeom>
                <a:avLst/>
                <a:gdLst>
                  <a:gd name="T0" fmla="*/ 20 w 21"/>
                  <a:gd name="T1" fmla="*/ 5 h 34"/>
                  <a:gd name="T2" fmla="*/ 20 w 21"/>
                  <a:gd name="T3" fmla="*/ 3 h 34"/>
                  <a:gd name="T4" fmla="*/ 19 w 21"/>
                  <a:gd name="T5" fmla="*/ 2 h 34"/>
                  <a:gd name="T6" fmla="*/ 16 w 21"/>
                  <a:gd name="T7" fmla="*/ 4 h 34"/>
                  <a:gd name="T8" fmla="*/ 11 w 21"/>
                  <a:gd name="T9" fmla="*/ 5 h 34"/>
                  <a:gd name="T10" fmla="*/ 8 w 21"/>
                  <a:gd name="T11" fmla="*/ 5 h 34"/>
                  <a:gd name="T12" fmla="*/ 4 w 21"/>
                  <a:gd name="T13" fmla="*/ 7 h 34"/>
                  <a:gd name="T14" fmla="*/ 2 w 21"/>
                  <a:gd name="T15" fmla="*/ 8 h 34"/>
                  <a:gd name="T16" fmla="*/ 1 w 21"/>
                  <a:gd name="T17" fmla="*/ 10 h 34"/>
                  <a:gd name="T18" fmla="*/ 4 w 21"/>
                  <a:gd name="T19" fmla="*/ 12 h 34"/>
                  <a:gd name="T20" fmla="*/ 4 w 21"/>
                  <a:gd name="T21" fmla="*/ 14 h 34"/>
                  <a:gd name="T22" fmla="*/ 2 w 21"/>
                  <a:gd name="T23" fmla="*/ 16 h 34"/>
                  <a:gd name="T24" fmla="*/ 2 w 21"/>
                  <a:gd name="T25" fmla="*/ 18 h 34"/>
                  <a:gd name="T26" fmla="*/ 2 w 21"/>
                  <a:gd name="T27" fmla="*/ 22 h 34"/>
                  <a:gd name="T28" fmla="*/ 3 w 21"/>
                  <a:gd name="T29" fmla="*/ 24 h 34"/>
                  <a:gd name="T30" fmla="*/ 4 w 21"/>
                  <a:gd name="T31" fmla="*/ 26 h 34"/>
                  <a:gd name="T32" fmla="*/ 3 w 21"/>
                  <a:gd name="T33" fmla="*/ 26 h 34"/>
                  <a:gd name="T34" fmla="*/ 4 w 21"/>
                  <a:gd name="T35" fmla="*/ 28 h 34"/>
                  <a:gd name="T36" fmla="*/ 5 w 21"/>
                  <a:gd name="T37" fmla="*/ 34 h 34"/>
                  <a:gd name="T38" fmla="*/ 5 w 21"/>
                  <a:gd name="T39" fmla="*/ 31 h 34"/>
                  <a:gd name="T40" fmla="*/ 3 w 21"/>
                  <a:gd name="T41" fmla="*/ 31 h 34"/>
                  <a:gd name="T42" fmla="*/ 7 w 21"/>
                  <a:gd name="T43" fmla="*/ 29 h 34"/>
                  <a:gd name="T44" fmla="*/ 7 w 21"/>
                  <a:gd name="T45" fmla="*/ 28 h 34"/>
                  <a:gd name="T46" fmla="*/ 6 w 21"/>
                  <a:gd name="T47" fmla="*/ 26 h 34"/>
                  <a:gd name="T48" fmla="*/ 7 w 21"/>
                  <a:gd name="T49" fmla="*/ 25 h 34"/>
                  <a:gd name="T50" fmla="*/ 6 w 21"/>
                  <a:gd name="T51" fmla="*/ 22 h 34"/>
                  <a:gd name="T52" fmla="*/ 5 w 21"/>
                  <a:gd name="T53" fmla="*/ 20 h 34"/>
                  <a:gd name="T54" fmla="*/ 6 w 21"/>
                  <a:gd name="T55" fmla="*/ 20 h 34"/>
                  <a:gd name="T56" fmla="*/ 6 w 21"/>
                  <a:gd name="T57" fmla="*/ 19 h 34"/>
                  <a:gd name="T58" fmla="*/ 5 w 21"/>
                  <a:gd name="T59" fmla="*/ 17 h 34"/>
                  <a:gd name="T60" fmla="*/ 5 w 21"/>
                  <a:gd name="T61" fmla="*/ 15 h 34"/>
                  <a:gd name="T62" fmla="*/ 6 w 21"/>
                  <a:gd name="T63" fmla="*/ 15 h 34"/>
                  <a:gd name="T64" fmla="*/ 7 w 21"/>
                  <a:gd name="T65" fmla="*/ 13 h 34"/>
                  <a:gd name="T66" fmla="*/ 5 w 21"/>
                  <a:gd name="T67" fmla="*/ 11 h 34"/>
                  <a:gd name="T68" fmla="*/ 5 w 21"/>
                  <a:gd name="T69" fmla="*/ 8 h 34"/>
                  <a:gd name="T70" fmla="*/ 7 w 21"/>
                  <a:gd name="T71" fmla="*/ 8 h 34"/>
                  <a:gd name="T72" fmla="*/ 9 w 21"/>
                  <a:gd name="T73" fmla="*/ 8 h 34"/>
                  <a:gd name="T74" fmla="*/ 13 w 21"/>
                  <a:gd name="T75" fmla="*/ 7 h 34"/>
                  <a:gd name="T76" fmla="*/ 11 w 21"/>
                  <a:gd name="T77" fmla="*/ 5 h 34"/>
                  <a:gd name="T78" fmla="*/ 14 w 21"/>
                  <a:gd name="T79" fmla="*/ 8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1" h="34">
                    <a:moveTo>
                      <a:pt x="18" y="8"/>
                    </a:moveTo>
                    <a:cubicBezTo>
                      <a:pt x="18" y="7"/>
                      <a:pt x="19" y="7"/>
                      <a:pt x="20" y="5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20" y="6"/>
                      <a:pt x="21" y="4"/>
                      <a:pt x="20" y="3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19" y="5"/>
                      <a:pt x="19" y="3"/>
                      <a:pt x="19" y="2"/>
                    </a:cubicBezTo>
                    <a:cubicBezTo>
                      <a:pt x="18" y="3"/>
                      <a:pt x="18" y="5"/>
                      <a:pt x="17" y="5"/>
                    </a:cubicBezTo>
                    <a:cubicBezTo>
                      <a:pt x="16" y="5"/>
                      <a:pt x="16" y="4"/>
                      <a:pt x="16" y="4"/>
                    </a:cubicBezTo>
                    <a:cubicBezTo>
                      <a:pt x="16" y="4"/>
                      <a:pt x="16" y="6"/>
                      <a:pt x="15" y="6"/>
                    </a:cubicBezTo>
                    <a:cubicBezTo>
                      <a:pt x="14" y="0"/>
                      <a:pt x="13" y="8"/>
                      <a:pt x="11" y="5"/>
                    </a:cubicBezTo>
                    <a:cubicBezTo>
                      <a:pt x="11" y="5"/>
                      <a:pt x="10" y="5"/>
                      <a:pt x="9" y="6"/>
                    </a:cubicBezTo>
                    <a:cubicBezTo>
                      <a:pt x="9" y="5"/>
                      <a:pt x="8" y="6"/>
                      <a:pt x="8" y="5"/>
                    </a:cubicBezTo>
                    <a:cubicBezTo>
                      <a:pt x="8" y="8"/>
                      <a:pt x="5" y="3"/>
                      <a:pt x="6" y="8"/>
                    </a:cubicBezTo>
                    <a:cubicBezTo>
                      <a:pt x="4" y="7"/>
                      <a:pt x="6" y="8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6"/>
                      <a:pt x="5" y="7"/>
                      <a:pt x="2" y="8"/>
                    </a:cubicBezTo>
                    <a:cubicBezTo>
                      <a:pt x="1" y="9"/>
                      <a:pt x="3" y="8"/>
                      <a:pt x="4" y="9"/>
                    </a:cubicBezTo>
                    <a:cubicBezTo>
                      <a:pt x="3" y="10"/>
                      <a:pt x="3" y="10"/>
                      <a:pt x="1" y="10"/>
                    </a:cubicBezTo>
                    <a:cubicBezTo>
                      <a:pt x="3" y="11"/>
                      <a:pt x="2" y="11"/>
                      <a:pt x="3" y="12"/>
                    </a:cubicBezTo>
                    <a:cubicBezTo>
                      <a:pt x="3" y="12"/>
                      <a:pt x="3" y="11"/>
                      <a:pt x="4" y="12"/>
                    </a:cubicBezTo>
                    <a:cubicBezTo>
                      <a:pt x="4" y="13"/>
                      <a:pt x="5" y="13"/>
                      <a:pt x="6" y="14"/>
                    </a:cubicBezTo>
                    <a:cubicBezTo>
                      <a:pt x="4" y="15"/>
                      <a:pt x="6" y="13"/>
                      <a:pt x="4" y="14"/>
                    </a:cubicBezTo>
                    <a:cubicBezTo>
                      <a:pt x="3" y="13"/>
                      <a:pt x="3" y="12"/>
                      <a:pt x="2" y="12"/>
                    </a:cubicBezTo>
                    <a:cubicBezTo>
                      <a:pt x="1" y="13"/>
                      <a:pt x="2" y="14"/>
                      <a:pt x="2" y="16"/>
                    </a:cubicBezTo>
                    <a:cubicBezTo>
                      <a:pt x="2" y="16"/>
                      <a:pt x="1" y="15"/>
                      <a:pt x="1" y="16"/>
                    </a:cubicBezTo>
                    <a:cubicBezTo>
                      <a:pt x="0" y="17"/>
                      <a:pt x="3" y="18"/>
                      <a:pt x="2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3" y="19"/>
                      <a:pt x="1" y="20"/>
                      <a:pt x="2" y="22"/>
                    </a:cubicBezTo>
                    <a:cubicBezTo>
                      <a:pt x="2" y="21"/>
                      <a:pt x="3" y="21"/>
                      <a:pt x="3" y="21"/>
                    </a:cubicBezTo>
                    <a:cubicBezTo>
                      <a:pt x="0" y="22"/>
                      <a:pt x="5" y="23"/>
                      <a:pt x="3" y="24"/>
                    </a:cubicBezTo>
                    <a:cubicBezTo>
                      <a:pt x="5" y="24"/>
                      <a:pt x="6" y="25"/>
                      <a:pt x="6" y="25"/>
                    </a:cubicBezTo>
                    <a:cubicBezTo>
                      <a:pt x="6" y="25"/>
                      <a:pt x="5" y="26"/>
                      <a:pt x="4" y="26"/>
                    </a:cubicBezTo>
                    <a:cubicBezTo>
                      <a:pt x="5" y="24"/>
                      <a:pt x="2" y="25"/>
                      <a:pt x="1" y="24"/>
                    </a:cubicBezTo>
                    <a:cubicBezTo>
                      <a:pt x="2" y="25"/>
                      <a:pt x="1" y="26"/>
                      <a:pt x="3" y="26"/>
                    </a:cubicBezTo>
                    <a:cubicBezTo>
                      <a:pt x="1" y="26"/>
                      <a:pt x="1" y="26"/>
                      <a:pt x="1" y="26"/>
                    </a:cubicBezTo>
                    <a:cubicBezTo>
                      <a:pt x="1" y="28"/>
                      <a:pt x="5" y="27"/>
                      <a:pt x="4" y="28"/>
                    </a:cubicBezTo>
                    <a:cubicBezTo>
                      <a:pt x="2" y="28"/>
                      <a:pt x="2" y="28"/>
                      <a:pt x="2" y="28"/>
                    </a:cubicBezTo>
                    <a:cubicBezTo>
                      <a:pt x="3" y="30"/>
                      <a:pt x="2" y="33"/>
                      <a:pt x="5" y="34"/>
                    </a:cubicBezTo>
                    <a:cubicBezTo>
                      <a:pt x="6" y="34"/>
                      <a:pt x="8" y="32"/>
                      <a:pt x="8" y="32"/>
                    </a:cubicBezTo>
                    <a:cubicBezTo>
                      <a:pt x="7" y="31"/>
                      <a:pt x="6" y="31"/>
                      <a:pt x="5" y="31"/>
                    </a:cubicBezTo>
                    <a:cubicBezTo>
                      <a:pt x="6" y="30"/>
                      <a:pt x="6" y="30"/>
                      <a:pt x="6" y="30"/>
                    </a:cubicBezTo>
                    <a:cubicBezTo>
                      <a:pt x="5" y="31"/>
                      <a:pt x="4" y="30"/>
                      <a:pt x="3" y="31"/>
                    </a:cubicBezTo>
                    <a:cubicBezTo>
                      <a:pt x="2" y="30"/>
                      <a:pt x="5" y="30"/>
                      <a:pt x="4" y="29"/>
                    </a:cubicBezTo>
                    <a:cubicBezTo>
                      <a:pt x="5" y="29"/>
                      <a:pt x="6" y="29"/>
                      <a:pt x="7" y="29"/>
                    </a:cubicBezTo>
                    <a:cubicBezTo>
                      <a:pt x="6" y="29"/>
                      <a:pt x="6" y="29"/>
                      <a:pt x="6" y="29"/>
                    </a:cubicBezTo>
                    <a:cubicBezTo>
                      <a:pt x="7" y="29"/>
                      <a:pt x="6" y="28"/>
                      <a:pt x="7" y="28"/>
                    </a:cubicBezTo>
                    <a:cubicBezTo>
                      <a:pt x="5" y="28"/>
                      <a:pt x="7" y="27"/>
                      <a:pt x="6" y="26"/>
                    </a:cubicBezTo>
                    <a:cubicBezTo>
                      <a:pt x="6" y="26"/>
                      <a:pt x="6" y="26"/>
                      <a:pt x="6" y="26"/>
                    </a:cubicBezTo>
                    <a:cubicBezTo>
                      <a:pt x="5" y="26"/>
                      <a:pt x="5" y="26"/>
                      <a:pt x="5" y="26"/>
                    </a:cubicBezTo>
                    <a:cubicBezTo>
                      <a:pt x="6" y="25"/>
                      <a:pt x="6" y="25"/>
                      <a:pt x="7" y="25"/>
                    </a:cubicBezTo>
                    <a:cubicBezTo>
                      <a:pt x="6" y="24"/>
                      <a:pt x="4" y="24"/>
                      <a:pt x="4" y="23"/>
                    </a:cubicBezTo>
                    <a:cubicBezTo>
                      <a:pt x="6" y="23"/>
                      <a:pt x="5" y="22"/>
                      <a:pt x="6" y="22"/>
                    </a:cubicBezTo>
                    <a:cubicBezTo>
                      <a:pt x="5" y="22"/>
                      <a:pt x="6" y="21"/>
                      <a:pt x="5" y="21"/>
                    </a:cubicBezTo>
                    <a:cubicBezTo>
                      <a:pt x="4" y="20"/>
                      <a:pt x="4" y="20"/>
                      <a:pt x="5" y="20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6" y="19"/>
                      <a:pt x="5" y="19"/>
                      <a:pt x="6" y="19"/>
                    </a:cubicBezTo>
                    <a:cubicBezTo>
                      <a:pt x="6" y="19"/>
                      <a:pt x="6" y="19"/>
                      <a:pt x="6" y="19"/>
                    </a:cubicBezTo>
                    <a:cubicBezTo>
                      <a:pt x="7" y="19"/>
                      <a:pt x="4" y="18"/>
                      <a:pt x="5" y="17"/>
                    </a:cubicBezTo>
                    <a:cubicBezTo>
                      <a:pt x="4" y="17"/>
                      <a:pt x="5" y="16"/>
                      <a:pt x="3" y="16"/>
                    </a:cubicBezTo>
                    <a:cubicBezTo>
                      <a:pt x="3" y="16"/>
                      <a:pt x="5" y="16"/>
                      <a:pt x="5" y="15"/>
                    </a:cubicBezTo>
                    <a:cubicBezTo>
                      <a:pt x="3" y="15"/>
                      <a:pt x="5" y="15"/>
                      <a:pt x="4" y="14"/>
                    </a:cubicBezTo>
                    <a:cubicBezTo>
                      <a:pt x="6" y="15"/>
                      <a:pt x="5" y="14"/>
                      <a:pt x="6" y="15"/>
                    </a:cubicBezTo>
                    <a:cubicBezTo>
                      <a:pt x="7" y="14"/>
                      <a:pt x="5" y="13"/>
                      <a:pt x="5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6" y="12"/>
                      <a:pt x="5" y="12"/>
                      <a:pt x="6" y="12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6" y="11"/>
                      <a:pt x="5" y="10"/>
                      <a:pt x="7" y="10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4" y="13"/>
                      <a:pt x="6" y="9"/>
                      <a:pt x="6" y="7"/>
                    </a:cubicBezTo>
                    <a:cubicBezTo>
                      <a:pt x="7" y="7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8" y="9"/>
                      <a:pt x="9" y="10"/>
                      <a:pt x="9" y="8"/>
                    </a:cubicBezTo>
                    <a:cubicBezTo>
                      <a:pt x="9" y="8"/>
                      <a:pt x="9" y="9"/>
                      <a:pt x="10" y="10"/>
                    </a:cubicBezTo>
                    <a:cubicBezTo>
                      <a:pt x="10" y="7"/>
                      <a:pt x="13" y="11"/>
                      <a:pt x="13" y="7"/>
                    </a:cubicBezTo>
                    <a:cubicBezTo>
                      <a:pt x="13" y="7"/>
                      <a:pt x="12" y="6"/>
                      <a:pt x="11" y="7"/>
                    </a:cubicBezTo>
                    <a:cubicBezTo>
                      <a:pt x="11" y="6"/>
                      <a:pt x="11" y="5"/>
                      <a:pt x="11" y="5"/>
                    </a:cubicBezTo>
                    <a:cubicBezTo>
                      <a:pt x="12" y="5"/>
                      <a:pt x="13" y="6"/>
                      <a:pt x="13" y="6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5" y="10"/>
                      <a:pt x="16" y="4"/>
                      <a:pt x="18" y="8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91" name="Freeform 789"/>
              <p:cNvSpPr/>
              <p:nvPr/>
            </p:nvSpPr>
            <p:spPr bwMode="auto">
              <a:xfrm>
                <a:off x="1816" y="3019"/>
                <a:ext cx="3" cy="6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92" name="Freeform 790"/>
              <p:cNvSpPr/>
              <p:nvPr/>
            </p:nvSpPr>
            <p:spPr bwMode="auto">
              <a:xfrm>
                <a:off x="1819" y="301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93" name="Freeform 791"/>
              <p:cNvSpPr/>
              <p:nvPr/>
            </p:nvSpPr>
            <p:spPr bwMode="auto">
              <a:xfrm>
                <a:off x="1854" y="3014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94" name="Rectangle 792"/>
              <p:cNvSpPr>
                <a:spLocks noChangeArrowheads="1"/>
              </p:cNvSpPr>
              <p:nvPr/>
            </p:nvSpPr>
            <p:spPr bwMode="auto">
              <a:xfrm>
                <a:off x="1857" y="3011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95" name="Freeform 793"/>
              <p:cNvSpPr/>
              <p:nvPr/>
            </p:nvSpPr>
            <p:spPr bwMode="auto">
              <a:xfrm>
                <a:off x="1857" y="2992"/>
                <a:ext cx="62" cy="25"/>
              </a:xfrm>
              <a:custGeom>
                <a:avLst/>
                <a:gdLst>
                  <a:gd name="T0" fmla="*/ 19 w 23"/>
                  <a:gd name="T1" fmla="*/ 4 h 9"/>
                  <a:gd name="T2" fmla="*/ 20 w 23"/>
                  <a:gd name="T3" fmla="*/ 2 h 9"/>
                  <a:gd name="T4" fmla="*/ 21 w 23"/>
                  <a:gd name="T5" fmla="*/ 4 h 9"/>
                  <a:gd name="T6" fmla="*/ 23 w 23"/>
                  <a:gd name="T7" fmla="*/ 1 h 9"/>
                  <a:gd name="T8" fmla="*/ 12 w 23"/>
                  <a:gd name="T9" fmla="*/ 3 h 9"/>
                  <a:gd name="T10" fmla="*/ 12 w 23"/>
                  <a:gd name="T11" fmla="*/ 2 h 9"/>
                  <a:gd name="T12" fmla="*/ 8 w 23"/>
                  <a:gd name="T13" fmla="*/ 4 h 9"/>
                  <a:gd name="T14" fmla="*/ 8 w 23"/>
                  <a:gd name="T15" fmla="*/ 2 h 9"/>
                  <a:gd name="T16" fmla="*/ 6 w 23"/>
                  <a:gd name="T17" fmla="*/ 3 h 9"/>
                  <a:gd name="T18" fmla="*/ 6 w 23"/>
                  <a:gd name="T19" fmla="*/ 4 h 9"/>
                  <a:gd name="T20" fmla="*/ 5 w 23"/>
                  <a:gd name="T21" fmla="*/ 3 h 9"/>
                  <a:gd name="T22" fmla="*/ 5 w 23"/>
                  <a:gd name="T23" fmla="*/ 4 h 9"/>
                  <a:gd name="T24" fmla="*/ 4 w 23"/>
                  <a:gd name="T25" fmla="*/ 4 h 9"/>
                  <a:gd name="T26" fmla="*/ 4 w 23"/>
                  <a:gd name="T27" fmla="*/ 3 h 9"/>
                  <a:gd name="T28" fmla="*/ 3 w 23"/>
                  <a:gd name="T29" fmla="*/ 4 h 9"/>
                  <a:gd name="T30" fmla="*/ 3 w 23"/>
                  <a:gd name="T31" fmla="*/ 3 h 9"/>
                  <a:gd name="T32" fmla="*/ 0 w 23"/>
                  <a:gd name="T33" fmla="*/ 5 h 9"/>
                  <a:gd name="T34" fmla="*/ 0 w 23"/>
                  <a:gd name="T35" fmla="*/ 6 h 9"/>
                  <a:gd name="T36" fmla="*/ 2 w 23"/>
                  <a:gd name="T37" fmla="*/ 5 h 9"/>
                  <a:gd name="T38" fmla="*/ 2 w 23"/>
                  <a:gd name="T39" fmla="*/ 5 h 9"/>
                  <a:gd name="T40" fmla="*/ 4 w 23"/>
                  <a:gd name="T41" fmla="*/ 4 h 9"/>
                  <a:gd name="T42" fmla="*/ 3 w 23"/>
                  <a:gd name="T43" fmla="*/ 6 h 9"/>
                  <a:gd name="T44" fmla="*/ 6 w 23"/>
                  <a:gd name="T45" fmla="*/ 7 h 9"/>
                  <a:gd name="T46" fmla="*/ 6 w 23"/>
                  <a:gd name="T47" fmla="*/ 7 h 9"/>
                  <a:gd name="T48" fmla="*/ 6 w 23"/>
                  <a:gd name="T49" fmla="*/ 7 h 9"/>
                  <a:gd name="T50" fmla="*/ 6 w 23"/>
                  <a:gd name="T51" fmla="*/ 6 h 9"/>
                  <a:gd name="T52" fmla="*/ 6 w 23"/>
                  <a:gd name="T53" fmla="*/ 4 h 9"/>
                  <a:gd name="T54" fmla="*/ 7 w 23"/>
                  <a:gd name="T55" fmla="*/ 4 h 9"/>
                  <a:gd name="T56" fmla="*/ 7 w 23"/>
                  <a:gd name="T57" fmla="*/ 6 h 9"/>
                  <a:gd name="T58" fmla="*/ 7 w 23"/>
                  <a:gd name="T59" fmla="*/ 5 h 9"/>
                  <a:gd name="T60" fmla="*/ 8 w 23"/>
                  <a:gd name="T61" fmla="*/ 7 h 9"/>
                  <a:gd name="T62" fmla="*/ 8 w 23"/>
                  <a:gd name="T63" fmla="*/ 5 h 9"/>
                  <a:gd name="T64" fmla="*/ 13 w 23"/>
                  <a:gd name="T65" fmla="*/ 4 h 9"/>
                  <a:gd name="T66" fmla="*/ 12 w 23"/>
                  <a:gd name="T67" fmla="*/ 5 h 9"/>
                  <a:gd name="T68" fmla="*/ 13 w 23"/>
                  <a:gd name="T69" fmla="*/ 4 h 9"/>
                  <a:gd name="T70" fmla="*/ 16 w 23"/>
                  <a:gd name="T71" fmla="*/ 5 h 9"/>
                  <a:gd name="T72" fmla="*/ 15 w 23"/>
                  <a:gd name="T73" fmla="*/ 4 h 9"/>
                  <a:gd name="T74" fmla="*/ 18 w 23"/>
                  <a:gd name="T75" fmla="*/ 4 h 9"/>
                  <a:gd name="T76" fmla="*/ 18 w 23"/>
                  <a:gd name="T77" fmla="*/ 4 h 9"/>
                  <a:gd name="T78" fmla="*/ 20 w 23"/>
                  <a:gd name="T79" fmla="*/ 2 h 9"/>
                  <a:gd name="T80" fmla="*/ 19 w 23"/>
                  <a:gd name="T81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3" h="9">
                    <a:moveTo>
                      <a:pt x="19" y="4"/>
                    </a:moveTo>
                    <a:cubicBezTo>
                      <a:pt x="20" y="2"/>
                      <a:pt x="20" y="2"/>
                      <a:pt x="20" y="2"/>
                    </a:cubicBezTo>
                    <a:cubicBezTo>
                      <a:pt x="20" y="3"/>
                      <a:pt x="22" y="2"/>
                      <a:pt x="21" y="4"/>
                    </a:cubicBezTo>
                    <a:cubicBezTo>
                      <a:pt x="22" y="2"/>
                      <a:pt x="23" y="3"/>
                      <a:pt x="23" y="1"/>
                    </a:cubicBezTo>
                    <a:cubicBezTo>
                      <a:pt x="20" y="2"/>
                      <a:pt x="15" y="0"/>
                      <a:pt x="12" y="3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0" y="4"/>
                      <a:pt x="9" y="0"/>
                      <a:pt x="8" y="4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5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5" y="3"/>
                      <a:pt x="5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5"/>
                      <a:pt x="4" y="4"/>
                      <a:pt x="4" y="4"/>
                    </a:cubicBezTo>
                    <a:cubicBezTo>
                      <a:pt x="4" y="3"/>
                      <a:pt x="4" y="4"/>
                      <a:pt x="4" y="3"/>
                    </a:cubicBezTo>
                    <a:cubicBezTo>
                      <a:pt x="4" y="3"/>
                      <a:pt x="3" y="4"/>
                      <a:pt x="3" y="4"/>
                    </a:cubicBezTo>
                    <a:cubicBezTo>
                      <a:pt x="3" y="4"/>
                      <a:pt x="3" y="3"/>
                      <a:pt x="3" y="3"/>
                    </a:cubicBezTo>
                    <a:cubicBezTo>
                      <a:pt x="2" y="4"/>
                      <a:pt x="1" y="2"/>
                      <a:pt x="0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7"/>
                      <a:pt x="2" y="6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2"/>
                      <a:pt x="3" y="6"/>
                      <a:pt x="4" y="4"/>
                    </a:cubicBezTo>
                    <a:cubicBezTo>
                      <a:pt x="4" y="6"/>
                      <a:pt x="3" y="6"/>
                      <a:pt x="3" y="6"/>
                    </a:cubicBezTo>
                    <a:cubicBezTo>
                      <a:pt x="4" y="9"/>
                      <a:pt x="5" y="4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8"/>
                      <a:pt x="6" y="7"/>
                      <a:pt x="6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4"/>
                      <a:pt x="6" y="4"/>
                    </a:cubicBezTo>
                    <a:cubicBezTo>
                      <a:pt x="7" y="5"/>
                      <a:pt x="7" y="3"/>
                      <a:pt x="7" y="4"/>
                    </a:cubicBezTo>
                    <a:cubicBezTo>
                      <a:pt x="7" y="5"/>
                      <a:pt x="7" y="5"/>
                      <a:pt x="7" y="6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5"/>
                      <a:pt x="8" y="6"/>
                      <a:pt x="8" y="7"/>
                    </a:cubicBezTo>
                    <a:cubicBezTo>
                      <a:pt x="9" y="6"/>
                      <a:pt x="8" y="6"/>
                      <a:pt x="8" y="5"/>
                    </a:cubicBezTo>
                    <a:cubicBezTo>
                      <a:pt x="9" y="6"/>
                      <a:pt x="11" y="6"/>
                      <a:pt x="13" y="4"/>
                    </a:cubicBezTo>
                    <a:cubicBezTo>
                      <a:pt x="12" y="5"/>
                      <a:pt x="13" y="6"/>
                      <a:pt x="12" y="5"/>
                    </a:cubicBezTo>
                    <a:cubicBezTo>
                      <a:pt x="12" y="6"/>
                      <a:pt x="13" y="5"/>
                      <a:pt x="13" y="4"/>
                    </a:cubicBezTo>
                    <a:cubicBezTo>
                      <a:pt x="14" y="3"/>
                      <a:pt x="15" y="4"/>
                      <a:pt x="16" y="5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6" y="2"/>
                      <a:pt x="17" y="5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9" y="4"/>
                      <a:pt x="19" y="1"/>
                      <a:pt x="20" y="2"/>
                    </a:cubicBezTo>
                    <a:cubicBezTo>
                      <a:pt x="19" y="3"/>
                      <a:pt x="19" y="3"/>
                      <a:pt x="19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96" name="Freeform 794"/>
              <p:cNvSpPr/>
              <p:nvPr/>
            </p:nvSpPr>
            <p:spPr bwMode="auto">
              <a:xfrm>
                <a:off x="1919" y="2992"/>
                <a:ext cx="3" cy="8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1 h 3"/>
                  <a:gd name="T6" fmla="*/ 0 w 1"/>
                  <a:gd name="T7" fmla="*/ 1 h 3"/>
                  <a:gd name="T8" fmla="*/ 0 w 1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2"/>
                      <a:pt x="1" y="1"/>
                    </a:cubicBez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97" name="Freeform 795"/>
              <p:cNvSpPr/>
              <p:nvPr/>
            </p:nvSpPr>
            <p:spPr bwMode="auto">
              <a:xfrm>
                <a:off x="1922" y="2987"/>
                <a:ext cx="30" cy="16"/>
              </a:xfrm>
              <a:custGeom>
                <a:avLst/>
                <a:gdLst>
                  <a:gd name="T0" fmla="*/ 7 w 11"/>
                  <a:gd name="T1" fmla="*/ 3 h 6"/>
                  <a:gd name="T2" fmla="*/ 8 w 11"/>
                  <a:gd name="T3" fmla="*/ 2 h 6"/>
                  <a:gd name="T4" fmla="*/ 3 w 11"/>
                  <a:gd name="T5" fmla="*/ 2 h 6"/>
                  <a:gd name="T6" fmla="*/ 2 w 11"/>
                  <a:gd name="T7" fmla="*/ 4 h 6"/>
                  <a:gd name="T8" fmla="*/ 1 w 11"/>
                  <a:gd name="T9" fmla="*/ 3 h 6"/>
                  <a:gd name="T10" fmla="*/ 0 w 11"/>
                  <a:gd name="T11" fmla="*/ 4 h 6"/>
                  <a:gd name="T12" fmla="*/ 1 w 11"/>
                  <a:gd name="T13" fmla="*/ 4 h 6"/>
                  <a:gd name="T14" fmla="*/ 1 w 11"/>
                  <a:gd name="T15" fmla="*/ 4 h 6"/>
                  <a:gd name="T16" fmla="*/ 2 w 11"/>
                  <a:gd name="T17" fmla="*/ 4 h 6"/>
                  <a:gd name="T18" fmla="*/ 1 w 11"/>
                  <a:gd name="T19" fmla="*/ 5 h 6"/>
                  <a:gd name="T20" fmla="*/ 3 w 11"/>
                  <a:gd name="T21" fmla="*/ 3 h 6"/>
                  <a:gd name="T22" fmla="*/ 3 w 11"/>
                  <a:gd name="T23" fmla="*/ 5 h 6"/>
                  <a:gd name="T24" fmla="*/ 5 w 11"/>
                  <a:gd name="T25" fmla="*/ 5 h 6"/>
                  <a:gd name="T26" fmla="*/ 5 w 11"/>
                  <a:gd name="T27" fmla="*/ 5 h 6"/>
                  <a:gd name="T28" fmla="*/ 5 w 11"/>
                  <a:gd name="T29" fmla="*/ 3 h 6"/>
                  <a:gd name="T30" fmla="*/ 6 w 11"/>
                  <a:gd name="T31" fmla="*/ 5 h 6"/>
                  <a:gd name="T32" fmla="*/ 10 w 11"/>
                  <a:gd name="T33" fmla="*/ 4 h 6"/>
                  <a:gd name="T34" fmla="*/ 10 w 11"/>
                  <a:gd name="T35" fmla="*/ 2 h 6"/>
                  <a:gd name="T36" fmla="*/ 10 w 11"/>
                  <a:gd name="T37" fmla="*/ 4 h 6"/>
                  <a:gd name="T38" fmla="*/ 11 w 11"/>
                  <a:gd name="T39" fmla="*/ 4 h 6"/>
                  <a:gd name="T40" fmla="*/ 11 w 11"/>
                  <a:gd name="T41" fmla="*/ 1 h 6"/>
                  <a:gd name="T42" fmla="*/ 7 w 11"/>
                  <a:gd name="T43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1" h="6">
                    <a:moveTo>
                      <a:pt x="7" y="3"/>
                    </a:moveTo>
                    <a:cubicBezTo>
                      <a:pt x="8" y="2"/>
                      <a:pt x="8" y="2"/>
                      <a:pt x="8" y="2"/>
                    </a:cubicBezTo>
                    <a:cubicBezTo>
                      <a:pt x="6" y="2"/>
                      <a:pt x="4" y="3"/>
                      <a:pt x="3" y="2"/>
                    </a:cubicBezTo>
                    <a:cubicBezTo>
                      <a:pt x="2" y="1"/>
                      <a:pt x="2" y="3"/>
                      <a:pt x="2" y="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0" y="2"/>
                      <a:pt x="0" y="4"/>
                    </a:cubicBezTo>
                    <a:cubicBezTo>
                      <a:pt x="0" y="4"/>
                      <a:pt x="0" y="3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6"/>
                      <a:pt x="2" y="2"/>
                      <a:pt x="3" y="3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5"/>
                      <a:pt x="5" y="4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4"/>
                      <a:pt x="5" y="3"/>
                    </a:cubicBezTo>
                    <a:cubicBezTo>
                      <a:pt x="6" y="2"/>
                      <a:pt x="5" y="5"/>
                      <a:pt x="6" y="5"/>
                    </a:cubicBezTo>
                    <a:cubicBezTo>
                      <a:pt x="7" y="4"/>
                      <a:pt x="9" y="3"/>
                      <a:pt x="10" y="4"/>
                    </a:cubicBezTo>
                    <a:cubicBezTo>
                      <a:pt x="9" y="3"/>
                      <a:pt x="10" y="2"/>
                      <a:pt x="10" y="2"/>
                    </a:cubicBezTo>
                    <a:cubicBezTo>
                      <a:pt x="11" y="3"/>
                      <a:pt x="10" y="3"/>
                      <a:pt x="10" y="4"/>
                    </a:cubicBezTo>
                    <a:cubicBezTo>
                      <a:pt x="10" y="4"/>
                      <a:pt x="11" y="5"/>
                      <a:pt x="11" y="4"/>
                    </a:cubicBezTo>
                    <a:cubicBezTo>
                      <a:pt x="11" y="3"/>
                      <a:pt x="11" y="2"/>
                      <a:pt x="11" y="1"/>
                    </a:cubicBezTo>
                    <a:cubicBezTo>
                      <a:pt x="10" y="0"/>
                      <a:pt x="9" y="4"/>
                      <a:pt x="7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98" name="Rectangle 796"/>
              <p:cNvSpPr>
                <a:spLocks noChangeArrowheads="1"/>
              </p:cNvSpPr>
              <p:nvPr/>
            </p:nvSpPr>
            <p:spPr bwMode="auto">
              <a:xfrm>
                <a:off x="1944" y="2992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99" name="Freeform 797"/>
              <p:cNvSpPr/>
              <p:nvPr/>
            </p:nvSpPr>
            <p:spPr bwMode="auto">
              <a:xfrm>
                <a:off x="2006" y="3036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0 h 2"/>
                  <a:gd name="T4" fmla="*/ 3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0" y="0"/>
                    </a:lnTo>
                    <a:lnTo>
                      <a:pt x="3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00" name="Freeform 798"/>
              <p:cNvSpPr/>
              <p:nvPr/>
            </p:nvSpPr>
            <p:spPr bwMode="auto">
              <a:xfrm>
                <a:off x="2004" y="3025"/>
                <a:ext cx="2" cy="13"/>
              </a:xfrm>
              <a:custGeom>
                <a:avLst/>
                <a:gdLst>
                  <a:gd name="T0" fmla="*/ 0 w 1"/>
                  <a:gd name="T1" fmla="*/ 0 h 5"/>
                  <a:gd name="T2" fmla="*/ 0 w 1"/>
                  <a:gd name="T3" fmla="*/ 0 h 5"/>
                  <a:gd name="T4" fmla="*/ 1 w 1"/>
                  <a:gd name="T5" fmla="*/ 5 h 5"/>
                  <a:gd name="T6" fmla="*/ 1 w 1"/>
                  <a:gd name="T7" fmla="*/ 2 h 5"/>
                  <a:gd name="T8" fmla="*/ 1 w 1"/>
                  <a:gd name="T9" fmla="*/ 3 h 5"/>
                  <a:gd name="T10" fmla="*/ 1 w 1"/>
                  <a:gd name="T11" fmla="*/ 1 h 5"/>
                  <a:gd name="T12" fmla="*/ 0 w 1"/>
                  <a:gd name="T13" fmla="*/ 1 h 5"/>
                  <a:gd name="T14" fmla="*/ 0 w 1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5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4"/>
                      <a:pt x="0" y="3"/>
                      <a:pt x="1" y="5"/>
                    </a:cubicBezTo>
                    <a:cubicBezTo>
                      <a:pt x="1" y="5"/>
                      <a:pt x="1" y="3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0"/>
                      <a:pt x="1" y="2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01" name="Freeform 799"/>
              <p:cNvSpPr/>
              <p:nvPr/>
            </p:nvSpPr>
            <p:spPr bwMode="auto">
              <a:xfrm>
                <a:off x="2004" y="3030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02" name="Freeform 800"/>
              <p:cNvSpPr/>
              <p:nvPr/>
            </p:nvSpPr>
            <p:spPr bwMode="auto">
              <a:xfrm>
                <a:off x="2004" y="3030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03" name="Freeform 801"/>
              <p:cNvSpPr/>
              <p:nvPr/>
            </p:nvSpPr>
            <p:spPr bwMode="auto">
              <a:xfrm>
                <a:off x="2001" y="303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04" name="Freeform 802"/>
              <p:cNvSpPr/>
              <p:nvPr/>
            </p:nvSpPr>
            <p:spPr bwMode="auto">
              <a:xfrm>
                <a:off x="2001" y="3028"/>
                <a:ext cx="3" cy="10"/>
              </a:xfrm>
              <a:custGeom>
                <a:avLst/>
                <a:gdLst>
                  <a:gd name="T0" fmla="*/ 0 w 1"/>
                  <a:gd name="T1" fmla="*/ 3 h 4"/>
                  <a:gd name="T2" fmla="*/ 0 w 1"/>
                  <a:gd name="T3" fmla="*/ 3 h 4"/>
                  <a:gd name="T4" fmla="*/ 0 w 1"/>
                  <a:gd name="T5" fmla="*/ 3 h 4"/>
                  <a:gd name="T6" fmla="*/ 0 w 1"/>
                  <a:gd name="T7" fmla="*/ 1 h 4"/>
                  <a:gd name="T8" fmla="*/ 1 w 1"/>
                  <a:gd name="T9" fmla="*/ 1 h 4"/>
                  <a:gd name="T10" fmla="*/ 0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0"/>
                      <a:pt x="0" y="1"/>
                    </a:cubicBezTo>
                    <a:cubicBezTo>
                      <a:pt x="0" y="0"/>
                      <a:pt x="0" y="2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05" name="Freeform 803"/>
              <p:cNvSpPr/>
              <p:nvPr/>
            </p:nvSpPr>
            <p:spPr bwMode="auto">
              <a:xfrm>
                <a:off x="2001" y="3033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06" name="Rectangle 804"/>
              <p:cNvSpPr>
                <a:spLocks noChangeArrowheads="1"/>
              </p:cNvSpPr>
              <p:nvPr/>
            </p:nvSpPr>
            <p:spPr bwMode="auto">
              <a:xfrm>
                <a:off x="2004" y="3033"/>
                <a:ext cx="1" cy="3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07" name="Freeform 805"/>
              <p:cNvSpPr/>
              <p:nvPr/>
            </p:nvSpPr>
            <p:spPr bwMode="auto">
              <a:xfrm>
                <a:off x="1998" y="3025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3 h 4"/>
                  <a:gd name="T4" fmla="*/ 0 w 1"/>
                  <a:gd name="T5" fmla="*/ 0 h 4"/>
                  <a:gd name="T6" fmla="*/ 0 w 1"/>
                  <a:gd name="T7" fmla="*/ 1 h 4"/>
                  <a:gd name="T8" fmla="*/ 0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2"/>
                      <a:pt x="1" y="4"/>
                      <a:pt x="1" y="3"/>
                    </a:cubicBezTo>
                    <a:cubicBezTo>
                      <a:pt x="0" y="3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08" name="Freeform 806"/>
              <p:cNvSpPr/>
              <p:nvPr/>
            </p:nvSpPr>
            <p:spPr bwMode="auto">
              <a:xfrm>
                <a:off x="1996" y="302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09" name="Freeform 807"/>
              <p:cNvSpPr/>
              <p:nvPr/>
            </p:nvSpPr>
            <p:spPr bwMode="auto">
              <a:xfrm>
                <a:off x="1990" y="3017"/>
                <a:ext cx="8" cy="16"/>
              </a:xfrm>
              <a:custGeom>
                <a:avLst/>
                <a:gdLst>
                  <a:gd name="T0" fmla="*/ 1 w 3"/>
                  <a:gd name="T1" fmla="*/ 6 h 6"/>
                  <a:gd name="T2" fmla="*/ 1 w 3"/>
                  <a:gd name="T3" fmla="*/ 3 h 6"/>
                  <a:gd name="T4" fmla="*/ 1 w 3"/>
                  <a:gd name="T5" fmla="*/ 5 h 6"/>
                  <a:gd name="T6" fmla="*/ 2 w 3"/>
                  <a:gd name="T7" fmla="*/ 4 h 6"/>
                  <a:gd name="T8" fmla="*/ 2 w 3"/>
                  <a:gd name="T9" fmla="*/ 6 h 6"/>
                  <a:gd name="T10" fmla="*/ 2 w 3"/>
                  <a:gd name="T11" fmla="*/ 4 h 6"/>
                  <a:gd name="T12" fmla="*/ 3 w 3"/>
                  <a:gd name="T13" fmla="*/ 5 h 6"/>
                  <a:gd name="T14" fmla="*/ 2 w 3"/>
                  <a:gd name="T15" fmla="*/ 3 h 6"/>
                  <a:gd name="T16" fmla="*/ 2 w 3"/>
                  <a:gd name="T17" fmla="*/ 3 h 6"/>
                  <a:gd name="T18" fmla="*/ 2 w 3"/>
                  <a:gd name="T19" fmla="*/ 2 h 6"/>
                  <a:gd name="T20" fmla="*/ 1 w 3"/>
                  <a:gd name="T21" fmla="*/ 1 h 6"/>
                  <a:gd name="T22" fmla="*/ 1 w 3"/>
                  <a:gd name="T23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" h="6">
                    <a:moveTo>
                      <a:pt x="1" y="6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2" y="5"/>
                      <a:pt x="1" y="4"/>
                      <a:pt x="2" y="4"/>
                    </a:cubicBezTo>
                    <a:cubicBezTo>
                      <a:pt x="2" y="6"/>
                      <a:pt x="1" y="4"/>
                      <a:pt x="2" y="6"/>
                    </a:cubicBezTo>
                    <a:cubicBezTo>
                      <a:pt x="2" y="6"/>
                      <a:pt x="2" y="6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5"/>
                      <a:pt x="2" y="3"/>
                    </a:cubicBezTo>
                    <a:cubicBezTo>
                      <a:pt x="2" y="3"/>
                      <a:pt x="2" y="2"/>
                      <a:pt x="2" y="2"/>
                    </a:cubicBezTo>
                    <a:cubicBezTo>
                      <a:pt x="2" y="3"/>
                      <a:pt x="1" y="0"/>
                      <a:pt x="1" y="1"/>
                    </a:cubicBezTo>
                    <a:cubicBezTo>
                      <a:pt x="0" y="1"/>
                      <a:pt x="1" y="4"/>
                      <a:pt x="1" y="6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</p:grpSp>
        <p:grpSp>
          <p:nvGrpSpPr>
            <p:cNvPr id="10" name="Group 1009"/>
            <p:cNvGrpSpPr/>
            <p:nvPr/>
          </p:nvGrpSpPr>
          <p:grpSpPr bwMode="auto">
            <a:xfrm>
              <a:off x="1462" y="1760"/>
              <a:ext cx="531" cy="1336"/>
              <a:chOff x="1462" y="1760"/>
              <a:chExt cx="531" cy="1336"/>
            </a:xfrm>
          </p:grpSpPr>
          <p:sp>
            <p:nvSpPr>
              <p:cNvPr id="710" name="Freeform 809"/>
              <p:cNvSpPr/>
              <p:nvPr/>
            </p:nvSpPr>
            <p:spPr bwMode="auto">
              <a:xfrm>
                <a:off x="1990" y="3022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11" name="Freeform 810"/>
              <p:cNvSpPr/>
              <p:nvPr/>
            </p:nvSpPr>
            <p:spPr bwMode="auto">
              <a:xfrm>
                <a:off x="1987" y="3019"/>
                <a:ext cx="3" cy="14"/>
              </a:xfrm>
              <a:custGeom>
                <a:avLst/>
                <a:gdLst>
                  <a:gd name="T0" fmla="*/ 1 w 1"/>
                  <a:gd name="T1" fmla="*/ 5 h 5"/>
                  <a:gd name="T2" fmla="*/ 1 w 1"/>
                  <a:gd name="T3" fmla="*/ 4 h 5"/>
                  <a:gd name="T4" fmla="*/ 1 w 1"/>
                  <a:gd name="T5" fmla="*/ 5 h 5"/>
                  <a:gd name="T6" fmla="*/ 1 w 1"/>
                  <a:gd name="T7" fmla="*/ 3 h 5"/>
                  <a:gd name="T8" fmla="*/ 1 w 1"/>
                  <a:gd name="T9" fmla="*/ 4 h 5"/>
                  <a:gd name="T10" fmla="*/ 0 w 1"/>
                  <a:gd name="T11" fmla="*/ 1 h 5"/>
                  <a:gd name="T12" fmla="*/ 1 w 1"/>
                  <a:gd name="T13" fmla="*/ 2 h 5"/>
                  <a:gd name="T14" fmla="*/ 0 w 1"/>
                  <a:gd name="T15" fmla="*/ 2 h 5"/>
                  <a:gd name="T16" fmla="*/ 0 w 1"/>
                  <a:gd name="T17" fmla="*/ 3 h 5"/>
                  <a:gd name="T18" fmla="*/ 0 w 1"/>
                  <a:gd name="T19" fmla="*/ 3 h 5"/>
                  <a:gd name="T20" fmla="*/ 1 w 1"/>
                  <a:gd name="T2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5">
                    <a:moveTo>
                      <a:pt x="1" y="5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1" y="4"/>
                      <a:pt x="1" y="3"/>
                      <a:pt x="1" y="3"/>
                    </a:cubicBezTo>
                    <a:cubicBezTo>
                      <a:pt x="1" y="1"/>
                      <a:pt x="1" y="4"/>
                      <a:pt x="1" y="4"/>
                    </a:cubicBezTo>
                    <a:cubicBezTo>
                      <a:pt x="0" y="3"/>
                      <a:pt x="1" y="3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0" y="0"/>
                      <a:pt x="0" y="2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5"/>
                      <a:pt x="0" y="5"/>
                      <a:pt x="1" y="5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12" name="Freeform 811"/>
              <p:cNvSpPr/>
              <p:nvPr/>
            </p:nvSpPr>
            <p:spPr bwMode="auto">
              <a:xfrm>
                <a:off x="1990" y="3033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13" name="Freeform 812"/>
              <p:cNvSpPr/>
              <p:nvPr/>
            </p:nvSpPr>
            <p:spPr bwMode="auto">
              <a:xfrm>
                <a:off x="1987" y="302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14" name="Freeform 813"/>
              <p:cNvSpPr/>
              <p:nvPr/>
            </p:nvSpPr>
            <p:spPr bwMode="auto">
              <a:xfrm>
                <a:off x="1987" y="3030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15" name="Freeform 814"/>
              <p:cNvSpPr/>
              <p:nvPr/>
            </p:nvSpPr>
            <p:spPr bwMode="auto">
              <a:xfrm>
                <a:off x="1957" y="3022"/>
                <a:ext cx="30" cy="19"/>
              </a:xfrm>
              <a:custGeom>
                <a:avLst/>
                <a:gdLst>
                  <a:gd name="T0" fmla="*/ 0 w 11"/>
                  <a:gd name="T1" fmla="*/ 2 h 7"/>
                  <a:gd name="T2" fmla="*/ 1 w 11"/>
                  <a:gd name="T3" fmla="*/ 3 h 7"/>
                  <a:gd name="T4" fmla="*/ 1 w 11"/>
                  <a:gd name="T5" fmla="*/ 4 h 7"/>
                  <a:gd name="T6" fmla="*/ 1 w 11"/>
                  <a:gd name="T7" fmla="*/ 7 h 7"/>
                  <a:gd name="T8" fmla="*/ 2 w 11"/>
                  <a:gd name="T9" fmla="*/ 5 h 7"/>
                  <a:gd name="T10" fmla="*/ 2 w 11"/>
                  <a:gd name="T11" fmla="*/ 7 h 7"/>
                  <a:gd name="T12" fmla="*/ 3 w 11"/>
                  <a:gd name="T13" fmla="*/ 6 h 7"/>
                  <a:gd name="T14" fmla="*/ 4 w 11"/>
                  <a:gd name="T15" fmla="*/ 5 h 7"/>
                  <a:gd name="T16" fmla="*/ 8 w 11"/>
                  <a:gd name="T17" fmla="*/ 5 h 7"/>
                  <a:gd name="T18" fmla="*/ 8 w 11"/>
                  <a:gd name="T19" fmla="*/ 3 h 7"/>
                  <a:gd name="T20" fmla="*/ 9 w 11"/>
                  <a:gd name="T21" fmla="*/ 4 h 7"/>
                  <a:gd name="T22" fmla="*/ 9 w 11"/>
                  <a:gd name="T23" fmla="*/ 4 h 7"/>
                  <a:gd name="T24" fmla="*/ 10 w 11"/>
                  <a:gd name="T25" fmla="*/ 5 h 7"/>
                  <a:gd name="T26" fmla="*/ 10 w 11"/>
                  <a:gd name="T27" fmla="*/ 2 h 7"/>
                  <a:gd name="T28" fmla="*/ 10 w 11"/>
                  <a:gd name="T29" fmla="*/ 5 h 7"/>
                  <a:gd name="T30" fmla="*/ 11 w 11"/>
                  <a:gd name="T31" fmla="*/ 3 h 7"/>
                  <a:gd name="T32" fmla="*/ 10 w 11"/>
                  <a:gd name="T33" fmla="*/ 1 h 7"/>
                  <a:gd name="T34" fmla="*/ 10 w 11"/>
                  <a:gd name="T35" fmla="*/ 0 h 7"/>
                  <a:gd name="T36" fmla="*/ 8 w 11"/>
                  <a:gd name="T37" fmla="*/ 3 h 7"/>
                  <a:gd name="T38" fmla="*/ 8 w 11"/>
                  <a:gd name="T39" fmla="*/ 2 h 7"/>
                  <a:gd name="T40" fmla="*/ 6 w 11"/>
                  <a:gd name="T41" fmla="*/ 1 h 7"/>
                  <a:gd name="T42" fmla="*/ 6 w 11"/>
                  <a:gd name="T43" fmla="*/ 3 h 7"/>
                  <a:gd name="T44" fmla="*/ 5 w 11"/>
                  <a:gd name="T45" fmla="*/ 3 h 7"/>
                  <a:gd name="T46" fmla="*/ 5 w 11"/>
                  <a:gd name="T47" fmla="*/ 4 h 7"/>
                  <a:gd name="T48" fmla="*/ 5 w 11"/>
                  <a:gd name="T49" fmla="*/ 2 h 7"/>
                  <a:gd name="T50" fmla="*/ 5 w 11"/>
                  <a:gd name="T51" fmla="*/ 5 h 7"/>
                  <a:gd name="T52" fmla="*/ 3 w 11"/>
                  <a:gd name="T53" fmla="*/ 1 h 7"/>
                  <a:gd name="T54" fmla="*/ 4 w 11"/>
                  <a:gd name="T55" fmla="*/ 3 h 7"/>
                  <a:gd name="T56" fmla="*/ 4 w 11"/>
                  <a:gd name="T57" fmla="*/ 4 h 7"/>
                  <a:gd name="T58" fmla="*/ 3 w 11"/>
                  <a:gd name="T59" fmla="*/ 2 h 7"/>
                  <a:gd name="T60" fmla="*/ 3 w 11"/>
                  <a:gd name="T61" fmla="*/ 3 h 7"/>
                  <a:gd name="T62" fmla="*/ 3 w 11"/>
                  <a:gd name="T63" fmla="*/ 4 h 7"/>
                  <a:gd name="T64" fmla="*/ 2 w 11"/>
                  <a:gd name="T65" fmla="*/ 4 h 7"/>
                  <a:gd name="T66" fmla="*/ 2 w 11"/>
                  <a:gd name="T67" fmla="*/ 2 h 7"/>
                  <a:gd name="T68" fmla="*/ 1 w 11"/>
                  <a:gd name="T69" fmla="*/ 1 h 7"/>
                  <a:gd name="T70" fmla="*/ 1 w 11"/>
                  <a:gd name="T71" fmla="*/ 4 h 7"/>
                  <a:gd name="T72" fmla="*/ 0 w 11"/>
                  <a:gd name="T73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" h="7">
                    <a:moveTo>
                      <a:pt x="0" y="2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6"/>
                      <a:pt x="1" y="7"/>
                    </a:cubicBezTo>
                    <a:cubicBezTo>
                      <a:pt x="1" y="7"/>
                      <a:pt x="1" y="5"/>
                      <a:pt x="2" y="5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6"/>
                      <a:pt x="3" y="5"/>
                      <a:pt x="3" y="6"/>
                    </a:cubicBezTo>
                    <a:cubicBezTo>
                      <a:pt x="4" y="6"/>
                      <a:pt x="4" y="6"/>
                      <a:pt x="4" y="5"/>
                    </a:cubicBezTo>
                    <a:cubicBezTo>
                      <a:pt x="6" y="5"/>
                      <a:pt x="7" y="4"/>
                      <a:pt x="8" y="5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9" y="4"/>
                      <a:pt x="9" y="3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6"/>
                      <a:pt x="9" y="4"/>
                      <a:pt x="10" y="5"/>
                    </a:cubicBezTo>
                    <a:cubicBezTo>
                      <a:pt x="10" y="4"/>
                      <a:pt x="9" y="2"/>
                      <a:pt x="10" y="2"/>
                    </a:cubicBezTo>
                    <a:cubicBezTo>
                      <a:pt x="10" y="4"/>
                      <a:pt x="10" y="2"/>
                      <a:pt x="10" y="5"/>
                    </a:cubicBezTo>
                    <a:cubicBezTo>
                      <a:pt x="11" y="5"/>
                      <a:pt x="10" y="3"/>
                      <a:pt x="11" y="3"/>
                    </a:cubicBezTo>
                    <a:cubicBezTo>
                      <a:pt x="10" y="2"/>
                      <a:pt x="10" y="2"/>
                      <a:pt x="10" y="1"/>
                    </a:cubicBezTo>
                    <a:cubicBezTo>
                      <a:pt x="10" y="0"/>
                      <a:pt x="10" y="2"/>
                      <a:pt x="10" y="0"/>
                    </a:cubicBezTo>
                    <a:cubicBezTo>
                      <a:pt x="9" y="0"/>
                      <a:pt x="9" y="3"/>
                      <a:pt x="8" y="3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3"/>
                      <a:pt x="7" y="3"/>
                      <a:pt x="6" y="1"/>
                    </a:cubicBezTo>
                    <a:cubicBezTo>
                      <a:pt x="6" y="2"/>
                      <a:pt x="5" y="1"/>
                      <a:pt x="6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2"/>
                      <a:pt x="5" y="2"/>
                    </a:cubicBezTo>
                    <a:cubicBezTo>
                      <a:pt x="5" y="4"/>
                      <a:pt x="5" y="4"/>
                      <a:pt x="5" y="5"/>
                    </a:cubicBezTo>
                    <a:cubicBezTo>
                      <a:pt x="4" y="4"/>
                      <a:pt x="4" y="3"/>
                      <a:pt x="3" y="1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2"/>
                      <a:pt x="4" y="4"/>
                      <a:pt x="4" y="4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1"/>
                      <a:pt x="3" y="4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1" y="2"/>
                      <a:pt x="2" y="3"/>
                      <a:pt x="2" y="2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16" name="Rectangle 815"/>
              <p:cNvSpPr>
                <a:spLocks noChangeArrowheads="1"/>
              </p:cNvSpPr>
              <p:nvPr/>
            </p:nvSpPr>
            <p:spPr bwMode="auto">
              <a:xfrm>
                <a:off x="1960" y="3022"/>
                <a:ext cx="1" cy="3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17" name="Freeform 816"/>
              <p:cNvSpPr/>
              <p:nvPr/>
            </p:nvSpPr>
            <p:spPr bwMode="auto">
              <a:xfrm>
                <a:off x="1957" y="302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18" name="Rectangle 817"/>
              <p:cNvSpPr>
                <a:spLocks noChangeArrowheads="1"/>
              </p:cNvSpPr>
              <p:nvPr/>
            </p:nvSpPr>
            <p:spPr bwMode="auto">
              <a:xfrm>
                <a:off x="1966" y="3038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19" name="Freeform 818"/>
              <p:cNvSpPr/>
              <p:nvPr/>
            </p:nvSpPr>
            <p:spPr bwMode="auto">
              <a:xfrm>
                <a:off x="1966" y="3022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20" name="Freeform 819"/>
              <p:cNvSpPr/>
              <p:nvPr/>
            </p:nvSpPr>
            <p:spPr bwMode="auto">
              <a:xfrm>
                <a:off x="1971" y="3022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21" name="Rectangle 820"/>
              <p:cNvSpPr>
                <a:spLocks noChangeArrowheads="1"/>
              </p:cNvSpPr>
              <p:nvPr/>
            </p:nvSpPr>
            <p:spPr bwMode="auto">
              <a:xfrm>
                <a:off x="1960" y="3025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22" name="Freeform 821"/>
              <p:cNvSpPr/>
              <p:nvPr/>
            </p:nvSpPr>
            <p:spPr bwMode="auto">
              <a:xfrm>
                <a:off x="1944" y="3025"/>
                <a:ext cx="16" cy="22"/>
              </a:xfrm>
              <a:custGeom>
                <a:avLst/>
                <a:gdLst>
                  <a:gd name="T0" fmla="*/ 1 w 6"/>
                  <a:gd name="T1" fmla="*/ 7 h 8"/>
                  <a:gd name="T2" fmla="*/ 2 w 6"/>
                  <a:gd name="T3" fmla="*/ 7 h 8"/>
                  <a:gd name="T4" fmla="*/ 2 w 6"/>
                  <a:gd name="T5" fmla="*/ 4 h 8"/>
                  <a:gd name="T6" fmla="*/ 2 w 6"/>
                  <a:gd name="T7" fmla="*/ 7 h 8"/>
                  <a:gd name="T8" fmla="*/ 4 w 6"/>
                  <a:gd name="T9" fmla="*/ 5 h 8"/>
                  <a:gd name="T10" fmla="*/ 4 w 6"/>
                  <a:gd name="T11" fmla="*/ 6 h 8"/>
                  <a:gd name="T12" fmla="*/ 4 w 6"/>
                  <a:gd name="T13" fmla="*/ 2 h 8"/>
                  <a:gd name="T14" fmla="*/ 5 w 6"/>
                  <a:gd name="T15" fmla="*/ 6 h 8"/>
                  <a:gd name="T16" fmla="*/ 5 w 6"/>
                  <a:gd name="T17" fmla="*/ 6 h 8"/>
                  <a:gd name="T18" fmla="*/ 6 w 6"/>
                  <a:gd name="T19" fmla="*/ 5 h 8"/>
                  <a:gd name="T20" fmla="*/ 5 w 6"/>
                  <a:gd name="T21" fmla="*/ 3 h 8"/>
                  <a:gd name="T22" fmla="*/ 5 w 6"/>
                  <a:gd name="T23" fmla="*/ 1 h 8"/>
                  <a:gd name="T24" fmla="*/ 5 w 6"/>
                  <a:gd name="T25" fmla="*/ 3 h 8"/>
                  <a:gd name="T26" fmla="*/ 4 w 6"/>
                  <a:gd name="T27" fmla="*/ 1 h 8"/>
                  <a:gd name="T28" fmla="*/ 4 w 6"/>
                  <a:gd name="T29" fmla="*/ 2 h 8"/>
                  <a:gd name="T30" fmla="*/ 4 w 6"/>
                  <a:gd name="T31" fmla="*/ 1 h 8"/>
                  <a:gd name="T32" fmla="*/ 4 w 6"/>
                  <a:gd name="T33" fmla="*/ 2 h 8"/>
                  <a:gd name="T34" fmla="*/ 4 w 6"/>
                  <a:gd name="T35" fmla="*/ 2 h 8"/>
                  <a:gd name="T36" fmla="*/ 4 w 6"/>
                  <a:gd name="T37" fmla="*/ 4 h 8"/>
                  <a:gd name="T38" fmla="*/ 3 w 6"/>
                  <a:gd name="T39" fmla="*/ 2 h 8"/>
                  <a:gd name="T40" fmla="*/ 3 w 6"/>
                  <a:gd name="T41" fmla="*/ 3 h 8"/>
                  <a:gd name="T42" fmla="*/ 2 w 6"/>
                  <a:gd name="T43" fmla="*/ 1 h 8"/>
                  <a:gd name="T44" fmla="*/ 2 w 6"/>
                  <a:gd name="T45" fmla="*/ 3 h 8"/>
                  <a:gd name="T46" fmla="*/ 3 w 6"/>
                  <a:gd name="T47" fmla="*/ 2 h 8"/>
                  <a:gd name="T48" fmla="*/ 3 w 6"/>
                  <a:gd name="T49" fmla="*/ 5 h 8"/>
                  <a:gd name="T50" fmla="*/ 2 w 6"/>
                  <a:gd name="T51" fmla="*/ 2 h 8"/>
                  <a:gd name="T52" fmla="*/ 1 w 6"/>
                  <a:gd name="T53" fmla="*/ 3 h 8"/>
                  <a:gd name="T54" fmla="*/ 1 w 6"/>
                  <a:gd name="T55" fmla="*/ 2 h 8"/>
                  <a:gd name="T56" fmla="*/ 1 w 6"/>
                  <a:gd name="T57" fmla="*/ 4 h 8"/>
                  <a:gd name="T58" fmla="*/ 1 w 6"/>
                  <a:gd name="T59" fmla="*/ 4 h 8"/>
                  <a:gd name="T60" fmla="*/ 1 w 6"/>
                  <a:gd name="T61" fmla="*/ 5 h 8"/>
                  <a:gd name="T62" fmla="*/ 1 w 6"/>
                  <a:gd name="T63" fmla="*/ 4 h 8"/>
                  <a:gd name="T64" fmla="*/ 0 w 6"/>
                  <a:gd name="T65" fmla="*/ 6 h 8"/>
                  <a:gd name="T66" fmla="*/ 1 w 6"/>
                  <a:gd name="T67" fmla="*/ 5 h 8"/>
                  <a:gd name="T68" fmla="*/ 1 w 6"/>
                  <a:gd name="T69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" h="8">
                    <a:moveTo>
                      <a:pt x="1" y="7"/>
                    </a:moveTo>
                    <a:cubicBezTo>
                      <a:pt x="1" y="8"/>
                      <a:pt x="1" y="7"/>
                      <a:pt x="2" y="7"/>
                    </a:cubicBezTo>
                    <a:cubicBezTo>
                      <a:pt x="2" y="7"/>
                      <a:pt x="1" y="4"/>
                      <a:pt x="2" y="4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3" y="7"/>
                      <a:pt x="4" y="7"/>
                      <a:pt x="4" y="5"/>
                    </a:cubicBezTo>
                    <a:cubicBezTo>
                      <a:pt x="4" y="5"/>
                      <a:pt x="4" y="5"/>
                      <a:pt x="4" y="6"/>
                    </a:cubicBezTo>
                    <a:cubicBezTo>
                      <a:pt x="4" y="6"/>
                      <a:pt x="4" y="2"/>
                      <a:pt x="4" y="2"/>
                    </a:cubicBezTo>
                    <a:cubicBezTo>
                      <a:pt x="4" y="4"/>
                      <a:pt x="5" y="4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5"/>
                      <a:pt x="6" y="5"/>
                    </a:cubicBezTo>
                    <a:cubicBezTo>
                      <a:pt x="5" y="4"/>
                      <a:pt x="5" y="3"/>
                      <a:pt x="5" y="3"/>
                    </a:cubicBezTo>
                    <a:cubicBezTo>
                      <a:pt x="5" y="3"/>
                      <a:pt x="5" y="2"/>
                      <a:pt x="5" y="1"/>
                    </a:cubicBezTo>
                    <a:cubicBezTo>
                      <a:pt x="5" y="2"/>
                      <a:pt x="5" y="2"/>
                      <a:pt x="5" y="3"/>
                    </a:cubicBezTo>
                    <a:cubicBezTo>
                      <a:pt x="4" y="2"/>
                      <a:pt x="5" y="2"/>
                      <a:pt x="4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3" y="2"/>
                      <a:pt x="4" y="4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2" y="0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3"/>
                      <a:pt x="2" y="2"/>
                      <a:pt x="3" y="2"/>
                    </a:cubicBezTo>
                    <a:cubicBezTo>
                      <a:pt x="3" y="3"/>
                      <a:pt x="2" y="4"/>
                      <a:pt x="3" y="5"/>
                    </a:cubicBezTo>
                    <a:cubicBezTo>
                      <a:pt x="2" y="3"/>
                      <a:pt x="2" y="5"/>
                      <a:pt x="2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4"/>
                      <a:pt x="1" y="2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1" y="6"/>
                      <a:pt x="0" y="6"/>
                      <a:pt x="0" y="6"/>
                    </a:cubicBezTo>
                    <a:cubicBezTo>
                      <a:pt x="1" y="6"/>
                      <a:pt x="1" y="5"/>
                      <a:pt x="1" y="5"/>
                    </a:cubicBezTo>
                    <a:cubicBezTo>
                      <a:pt x="1" y="6"/>
                      <a:pt x="1" y="7"/>
                      <a:pt x="1" y="7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23" name="Freeform 822"/>
              <p:cNvSpPr/>
              <p:nvPr/>
            </p:nvSpPr>
            <p:spPr bwMode="auto">
              <a:xfrm>
                <a:off x="1955" y="3028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24" name="Freeform 823"/>
              <p:cNvSpPr/>
              <p:nvPr/>
            </p:nvSpPr>
            <p:spPr bwMode="auto">
              <a:xfrm>
                <a:off x="1933" y="3025"/>
                <a:ext cx="11" cy="27"/>
              </a:xfrm>
              <a:custGeom>
                <a:avLst/>
                <a:gdLst>
                  <a:gd name="T0" fmla="*/ 3 w 4"/>
                  <a:gd name="T1" fmla="*/ 4 h 10"/>
                  <a:gd name="T2" fmla="*/ 2 w 4"/>
                  <a:gd name="T3" fmla="*/ 3 h 10"/>
                  <a:gd name="T4" fmla="*/ 3 w 4"/>
                  <a:gd name="T5" fmla="*/ 6 h 10"/>
                  <a:gd name="T6" fmla="*/ 2 w 4"/>
                  <a:gd name="T7" fmla="*/ 7 h 10"/>
                  <a:gd name="T8" fmla="*/ 2 w 4"/>
                  <a:gd name="T9" fmla="*/ 4 h 10"/>
                  <a:gd name="T10" fmla="*/ 2 w 4"/>
                  <a:gd name="T11" fmla="*/ 3 h 10"/>
                  <a:gd name="T12" fmla="*/ 2 w 4"/>
                  <a:gd name="T13" fmla="*/ 5 h 10"/>
                  <a:gd name="T14" fmla="*/ 1 w 4"/>
                  <a:gd name="T15" fmla="*/ 6 h 10"/>
                  <a:gd name="T16" fmla="*/ 2 w 4"/>
                  <a:gd name="T17" fmla="*/ 6 h 10"/>
                  <a:gd name="T18" fmla="*/ 1 w 4"/>
                  <a:gd name="T19" fmla="*/ 4 h 10"/>
                  <a:gd name="T20" fmla="*/ 1 w 4"/>
                  <a:gd name="T21" fmla="*/ 9 h 10"/>
                  <a:gd name="T22" fmla="*/ 1 w 4"/>
                  <a:gd name="T23" fmla="*/ 9 h 10"/>
                  <a:gd name="T24" fmla="*/ 1 w 4"/>
                  <a:gd name="T25" fmla="*/ 6 h 10"/>
                  <a:gd name="T26" fmla="*/ 1 w 4"/>
                  <a:gd name="T27" fmla="*/ 7 h 10"/>
                  <a:gd name="T28" fmla="*/ 1 w 4"/>
                  <a:gd name="T29" fmla="*/ 8 h 10"/>
                  <a:gd name="T30" fmla="*/ 4 w 4"/>
                  <a:gd name="T31" fmla="*/ 8 h 10"/>
                  <a:gd name="T32" fmla="*/ 3 w 4"/>
                  <a:gd name="T33" fmla="*/ 8 h 10"/>
                  <a:gd name="T34" fmla="*/ 4 w 4"/>
                  <a:gd name="T35" fmla="*/ 6 h 10"/>
                  <a:gd name="T36" fmla="*/ 3 w 4"/>
                  <a:gd name="T37" fmla="*/ 4 h 10"/>
                  <a:gd name="T38" fmla="*/ 3 w 4"/>
                  <a:gd name="T39" fmla="*/ 5 h 10"/>
                  <a:gd name="T40" fmla="*/ 3 w 4"/>
                  <a:gd name="T41" fmla="*/ 3 h 10"/>
                  <a:gd name="T42" fmla="*/ 4 w 4"/>
                  <a:gd name="T43" fmla="*/ 2 h 10"/>
                  <a:gd name="T44" fmla="*/ 3 w 4"/>
                  <a:gd name="T45" fmla="*/ 2 h 10"/>
                  <a:gd name="T46" fmla="*/ 3 w 4"/>
                  <a:gd name="T47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" h="10">
                    <a:moveTo>
                      <a:pt x="3" y="4"/>
                    </a:moveTo>
                    <a:cubicBezTo>
                      <a:pt x="3" y="4"/>
                      <a:pt x="3" y="3"/>
                      <a:pt x="2" y="3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3" y="5"/>
                      <a:pt x="3" y="7"/>
                      <a:pt x="2" y="7"/>
                    </a:cubicBezTo>
                    <a:cubicBezTo>
                      <a:pt x="2" y="6"/>
                      <a:pt x="2" y="4"/>
                      <a:pt x="2" y="4"/>
                    </a:cubicBezTo>
                    <a:cubicBezTo>
                      <a:pt x="2" y="4"/>
                      <a:pt x="2" y="3"/>
                      <a:pt x="2" y="3"/>
                    </a:cubicBezTo>
                    <a:cubicBezTo>
                      <a:pt x="2" y="4"/>
                      <a:pt x="1" y="4"/>
                      <a:pt x="2" y="5"/>
                    </a:cubicBezTo>
                    <a:cubicBezTo>
                      <a:pt x="2" y="6"/>
                      <a:pt x="2" y="7"/>
                      <a:pt x="1" y="6"/>
                    </a:cubicBezTo>
                    <a:cubicBezTo>
                      <a:pt x="1" y="6"/>
                      <a:pt x="2" y="6"/>
                      <a:pt x="2" y="6"/>
                    </a:cubicBezTo>
                    <a:cubicBezTo>
                      <a:pt x="2" y="4"/>
                      <a:pt x="1" y="5"/>
                      <a:pt x="1" y="4"/>
                    </a:cubicBezTo>
                    <a:cubicBezTo>
                      <a:pt x="1" y="6"/>
                      <a:pt x="0" y="6"/>
                      <a:pt x="1" y="9"/>
                    </a:cubicBezTo>
                    <a:cubicBezTo>
                      <a:pt x="1" y="10"/>
                      <a:pt x="1" y="9"/>
                      <a:pt x="1" y="9"/>
                    </a:cubicBezTo>
                    <a:cubicBezTo>
                      <a:pt x="0" y="8"/>
                      <a:pt x="1" y="7"/>
                      <a:pt x="1" y="6"/>
                    </a:cubicBezTo>
                    <a:cubicBezTo>
                      <a:pt x="1" y="7"/>
                      <a:pt x="1" y="6"/>
                      <a:pt x="1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2" y="9"/>
                      <a:pt x="3" y="8"/>
                      <a:pt x="4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7"/>
                      <a:pt x="3" y="7"/>
                      <a:pt x="4" y="6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5"/>
                    </a:cubicBezTo>
                    <a:cubicBezTo>
                      <a:pt x="3" y="4"/>
                      <a:pt x="3" y="3"/>
                      <a:pt x="3" y="3"/>
                    </a:cubicBezTo>
                    <a:cubicBezTo>
                      <a:pt x="3" y="2"/>
                      <a:pt x="4" y="3"/>
                      <a:pt x="4" y="2"/>
                    </a:cubicBezTo>
                    <a:cubicBezTo>
                      <a:pt x="3" y="0"/>
                      <a:pt x="3" y="3"/>
                      <a:pt x="3" y="2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25" name="Rectangle 824"/>
              <p:cNvSpPr>
                <a:spLocks noChangeArrowheads="1"/>
              </p:cNvSpPr>
              <p:nvPr/>
            </p:nvSpPr>
            <p:spPr bwMode="auto">
              <a:xfrm>
                <a:off x="1944" y="3033"/>
                <a:ext cx="1" cy="3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26" name="Freeform 825"/>
              <p:cNvSpPr/>
              <p:nvPr/>
            </p:nvSpPr>
            <p:spPr bwMode="auto">
              <a:xfrm>
                <a:off x="1944" y="3041"/>
                <a:ext cx="0" cy="6"/>
              </a:xfrm>
              <a:custGeom>
                <a:avLst/>
                <a:gdLst>
                  <a:gd name="T0" fmla="*/ 2 h 2"/>
                  <a:gd name="T1" fmla="*/ 1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27" name="Freeform 826"/>
              <p:cNvSpPr/>
              <p:nvPr/>
            </p:nvSpPr>
            <p:spPr bwMode="auto">
              <a:xfrm>
                <a:off x="1933" y="3036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28" name="Freeform 827"/>
              <p:cNvSpPr/>
              <p:nvPr/>
            </p:nvSpPr>
            <p:spPr bwMode="auto">
              <a:xfrm>
                <a:off x="1930" y="3038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4 h 4"/>
                  <a:gd name="T4" fmla="*/ 1 w 1"/>
                  <a:gd name="T5" fmla="*/ 0 h 4"/>
                  <a:gd name="T6" fmla="*/ 1 w 1"/>
                  <a:gd name="T7" fmla="*/ 3 h 4"/>
                  <a:gd name="T8" fmla="*/ 0 w 1"/>
                  <a:gd name="T9" fmla="*/ 3 h 4"/>
                  <a:gd name="T10" fmla="*/ 0 w 1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4"/>
                      <a:pt x="1" y="3"/>
                      <a:pt x="1" y="4"/>
                    </a:cubicBezTo>
                    <a:cubicBezTo>
                      <a:pt x="1" y="3"/>
                      <a:pt x="1" y="2"/>
                      <a:pt x="1" y="0"/>
                    </a:cubicBezTo>
                    <a:cubicBezTo>
                      <a:pt x="1" y="0"/>
                      <a:pt x="1" y="2"/>
                      <a:pt x="1" y="3"/>
                    </a:cubicBezTo>
                    <a:cubicBezTo>
                      <a:pt x="1" y="2"/>
                      <a:pt x="0" y="3"/>
                      <a:pt x="0" y="3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29" name="Freeform 828"/>
              <p:cNvSpPr/>
              <p:nvPr/>
            </p:nvSpPr>
            <p:spPr bwMode="auto">
              <a:xfrm>
                <a:off x="1903" y="3030"/>
                <a:ext cx="27" cy="22"/>
              </a:xfrm>
              <a:custGeom>
                <a:avLst/>
                <a:gdLst>
                  <a:gd name="T0" fmla="*/ 8 w 10"/>
                  <a:gd name="T1" fmla="*/ 3 h 8"/>
                  <a:gd name="T2" fmla="*/ 8 w 10"/>
                  <a:gd name="T3" fmla="*/ 3 h 8"/>
                  <a:gd name="T4" fmla="*/ 8 w 10"/>
                  <a:gd name="T5" fmla="*/ 3 h 8"/>
                  <a:gd name="T6" fmla="*/ 7 w 10"/>
                  <a:gd name="T7" fmla="*/ 2 h 8"/>
                  <a:gd name="T8" fmla="*/ 8 w 10"/>
                  <a:gd name="T9" fmla="*/ 3 h 8"/>
                  <a:gd name="T10" fmla="*/ 7 w 10"/>
                  <a:gd name="T11" fmla="*/ 3 h 8"/>
                  <a:gd name="T12" fmla="*/ 7 w 10"/>
                  <a:gd name="T13" fmla="*/ 5 h 8"/>
                  <a:gd name="T14" fmla="*/ 6 w 10"/>
                  <a:gd name="T15" fmla="*/ 2 h 8"/>
                  <a:gd name="T16" fmla="*/ 6 w 10"/>
                  <a:gd name="T17" fmla="*/ 6 h 8"/>
                  <a:gd name="T18" fmla="*/ 5 w 10"/>
                  <a:gd name="T19" fmla="*/ 5 h 8"/>
                  <a:gd name="T20" fmla="*/ 5 w 10"/>
                  <a:gd name="T21" fmla="*/ 4 h 8"/>
                  <a:gd name="T22" fmla="*/ 5 w 10"/>
                  <a:gd name="T23" fmla="*/ 4 h 8"/>
                  <a:gd name="T24" fmla="*/ 5 w 10"/>
                  <a:gd name="T25" fmla="*/ 3 h 8"/>
                  <a:gd name="T26" fmla="*/ 4 w 10"/>
                  <a:gd name="T27" fmla="*/ 3 h 8"/>
                  <a:gd name="T28" fmla="*/ 4 w 10"/>
                  <a:gd name="T29" fmla="*/ 2 h 8"/>
                  <a:gd name="T30" fmla="*/ 2 w 10"/>
                  <a:gd name="T31" fmla="*/ 4 h 8"/>
                  <a:gd name="T32" fmla="*/ 2 w 10"/>
                  <a:gd name="T33" fmla="*/ 3 h 8"/>
                  <a:gd name="T34" fmla="*/ 2 w 10"/>
                  <a:gd name="T35" fmla="*/ 6 h 8"/>
                  <a:gd name="T36" fmla="*/ 2 w 10"/>
                  <a:gd name="T37" fmla="*/ 6 h 8"/>
                  <a:gd name="T38" fmla="*/ 2 w 10"/>
                  <a:gd name="T39" fmla="*/ 3 h 8"/>
                  <a:gd name="T40" fmla="*/ 1 w 10"/>
                  <a:gd name="T41" fmla="*/ 4 h 8"/>
                  <a:gd name="T42" fmla="*/ 1 w 10"/>
                  <a:gd name="T43" fmla="*/ 3 h 8"/>
                  <a:gd name="T44" fmla="*/ 1 w 10"/>
                  <a:gd name="T45" fmla="*/ 5 h 8"/>
                  <a:gd name="T46" fmla="*/ 0 w 10"/>
                  <a:gd name="T47" fmla="*/ 5 h 8"/>
                  <a:gd name="T48" fmla="*/ 1 w 10"/>
                  <a:gd name="T49" fmla="*/ 8 h 8"/>
                  <a:gd name="T50" fmla="*/ 3 w 10"/>
                  <a:gd name="T51" fmla="*/ 7 h 8"/>
                  <a:gd name="T52" fmla="*/ 3 w 10"/>
                  <a:gd name="T53" fmla="*/ 5 h 8"/>
                  <a:gd name="T54" fmla="*/ 4 w 10"/>
                  <a:gd name="T55" fmla="*/ 7 h 8"/>
                  <a:gd name="T56" fmla="*/ 3 w 10"/>
                  <a:gd name="T57" fmla="*/ 5 h 8"/>
                  <a:gd name="T58" fmla="*/ 4 w 10"/>
                  <a:gd name="T59" fmla="*/ 7 h 8"/>
                  <a:gd name="T60" fmla="*/ 4 w 10"/>
                  <a:gd name="T61" fmla="*/ 5 h 8"/>
                  <a:gd name="T62" fmla="*/ 5 w 10"/>
                  <a:gd name="T63" fmla="*/ 8 h 8"/>
                  <a:gd name="T64" fmla="*/ 8 w 10"/>
                  <a:gd name="T65" fmla="*/ 6 h 8"/>
                  <a:gd name="T66" fmla="*/ 8 w 10"/>
                  <a:gd name="T67" fmla="*/ 5 h 8"/>
                  <a:gd name="T68" fmla="*/ 9 w 10"/>
                  <a:gd name="T69" fmla="*/ 5 h 8"/>
                  <a:gd name="T70" fmla="*/ 9 w 10"/>
                  <a:gd name="T71" fmla="*/ 3 h 8"/>
                  <a:gd name="T72" fmla="*/ 10 w 10"/>
                  <a:gd name="T73" fmla="*/ 6 h 8"/>
                  <a:gd name="T74" fmla="*/ 10 w 10"/>
                  <a:gd name="T75" fmla="*/ 6 h 8"/>
                  <a:gd name="T76" fmla="*/ 10 w 10"/>
                  <a:gd name="T77" fmla="*/ 5 h 8"/>
                  <a:gd name="T78" fmla="*/ 10 w 10"/>
                  <a:gd name="T79" fmla="*/ 6 h 8"/>
                  <a:gd name="T80" fmla="*/ 9 w 10"/>
                  <a:gd name="T81" fmla="*/ 2 h 8"/>
                  <a:gd name="T82" fmla="*/ 8 w 10"/>
                  <a:gd name="T83" fmla="*/ 1 h 8"/>
                  <a:gd name="T84" fmla="*/ 8 w 10"/>
                  <a:gd name="T85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0" h="8">
                    <a:moveTo>
                      <a:pt x="8" y="3"/>
                    </a:moveTo>
                    <a:cubicBezTo>
                      <a:pt x="8" y="3"/>
                      <a:pt x="8" y="4"/>
                      <a:pt x="8" y="3"/>
                    </a:cubicBezTo>
                    <a:cubicBezTo>
                      <a:pt x="8" y="3"/>
                      <a:pt x="8" y="2"/>
                      <a:pt x="8" y="3"/>
                    </a:cubicBezTo>
                    <a:cubicBezTo>
                      <a:pt x="8" y="1"/>
                      <a:pt x="8" y="3"/>
                      <a:pt x="7" y="2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7" y="2"/>
                      <a:pt x="8" y="4"/>
                      <a:pt x="7" y="3"/>
                    </a:cubicBezTo>
                    <a:cubicBezTo>
                      <a:pt x="7" y="4"/>
                      <a:pt x="7" y="4"/>
                      <a:pt x="7" y="5"/>
                    </a:cubicBezTo>
                    <a:cubicBezTo>
                      <a:pt x="6" y="3"/>
                      <a:pt x="6" y="3"/>
                      <a:pt x="6" y="2"/>
                    </a:cubicBezTo>
                    <a:cubicBezTo>
                      <a:pt x="6" y="3"/>
                      <a:pt x="6" y="4"/>
                      <a:pt x="6" y="6"/>
                    </a:cubicBezTo>
                    <a:cubicBezTo>
                      <a:pt x="6" y="4"/>
                      <a:pt x="6" y="6"/>
                      <a:pt x="5" y="5"/>
                    </a:cubicBezTo>
                    <a:cubicBezTo>
                      <a:pt x="5" y="5"/>
                      <a:pt x="5" y="4"/>
                      <a:pt x="5" y="4"/>
                    </a:cubicBezTo>
                    <a:cubicBezTo>
                      <a:pt x="5" y="2"/>
                      <a:pt x="5" y="5"/>
                      <a:pt x="5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3"/>
                      <a:pt x="4" y="4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3"/>
                      <a:pt x="3" y="3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4"/>
                      <a:pt x="3" y="3"/>
                      <a:pt x="2" y="6"/>
                    </a:cubicBezTo>
                    <a:cubicBezTo>
                      <a:pt x="2" y="3"/>
                      <a:pt x="2" y="7"/>
                      <a:pt x="2" y="6"/>
                    </a:cubicBezTo>
                    <a:cubicBezTo>
                      <a:pt x="1" y="4"/>
                      <a:pt x="2" y="5"/>
                      <a:pt x="2" y="3"/>
                    </a:cubicBezTo>
                    <a:cubicBezTo>
                      <a:pt x="2" y="5"/>
                      <a:pt x="2" y="4"/>
                      <a:pt x="1" y="4"/>
                    </a:cubicBezTo>
                    <a:cubicBezTo>
                      <a:pt x="1" y="3"/>
                      <a:pt x="1" y="4"/>
                      <a:pt x="1" y="3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7"/>
                      <a:pt x="1" y="8"/>
                    </a:cubicBezTo>
                    <a:cubicBezTo>
                      <a:pt x="1" y="7"/>
                      <a:pt x="2" y="6"/>
                      <a:pt x="3" y="7"/>
                    </a:cubicBezTo>
                    <a:cubicBezTo>
                      <a:pt x="3" y="5"/>
                      <a:pt x="3" y="7"/>
                      <a:pt x="3" y="5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3" y="6"/>
                      <a:pt x="3" y="5"/>
                    </a:cubicBezTo>
                    <a:cubicBezTo>
                      <a:pt x="4" y="5"/>
                      <a:pt x="4" y="6"/>
                      <a:pt x="4" y="7"/>
                    </a:cubicBezTo>
                    <a:cubicBezTo>
                      <a:pt x="4" y="7"/>
                      <a:pt x="4" y="7"/>
                      <a:pt x="4" y="5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7" y="5"/>
                      <a:pt x="8" y="6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9" y="6"/>
                      <a:pt x="8" y="2"/>
                      <a:pt x="9" y="5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4"/>
                      <a:pt x="10" y="5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4"/>
                      <a:pt x="10" y="5"/>
                      <a:pt x="10" y="6"/>
                    </a:cubicBezTo>
                    <a:cubicBezTo>
                      <a:pt x="10" y="4"/>
                      <a:pt x="10" y="3"/>
                      <a:pt x="9" y="2"/>
                    </a:cubicBezTo>
                    <a:cubicBezTo>
                      <a:pt x="9" y="5"/>
                      <a:pt x="8" y="0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30" name="Freeform 829"/>
              <p:cNvSpPr/>
              <p:nvPr/>
            </p:nvSpPr>
            <p:spPr bwMode="auto">
              <a:xfrm>
                <a:off x="1930" y="3047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31" name="Freeform 830"/>
              <p:cNvSpPr/>
              <p:nvPr/>
            </p:nvSpPr>
            <p:spPr bwMode="auto">
              <a:xfrm>
                <a:off x="1903" y="304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32" name="Rectangle 831"/>
              <p:cNvSpPr>
                <a:spLocks noChangeArrowheads="1"/>
              </p:cNvSpPr>
              <p:nvPr/>
            </p:nvSpPr>
            <p:spPr bwMode="auto">
              <a:xfrm>
                <a:off x="1930" y="3047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33" name="Freeform 832"/>
              <p:cNvSpPr/>
              <p:nvPr/>
            </p:nvSpPr>
            <p:spPr bwMode="auto">
              <a:xfrm>
                <a:off x="1930" y="3036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34" name="Freeform 833"/>
              <p:cNvSpPr/>
              <p:nvPr/>
            </p:nvSpPr>
            <p:spPr bwMode="auto">
              <a:xfrm>
                <a:off x="1898" y="3038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35" name="Freeform 834"/>
              <p:cNvSpPr/>
              <p:nvPr/>
            </p:nvSpPr>
            <p:spPr bwMode="auto">
              <a:xfrm>
                <a:off x="1887" y="303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36" name="Freeform 835"/>
              <p:cNvSpPr/>
              <p:nvPr/>
            </p:nvSpPr>
            <p:spPr bwMode="auto">
              <a:xfrm>
                <a:off x="1854" y="3036"/>
                <a:ext cx="49" cy="30"/>
              </a:xfrm>
              <a:custGeom>
                <a:avLst/>
                <a:gdLst>
                  <a:gd name="T0" fmla="*/ 1 w 18"/>
                  <a:gd name="T1" fmla="*/ 6 h 11"/>
                  <a:gd name="T2" fmla="*/ 1 w 18"/>
                  <a:gd name="T3" fmla="*/ 8 h 11"/>
                  <a:gd name="T4" fmla="*/ 1 w 18"/>
                  <a:gd name="T5" fmla="*/ 9 h 11"/>
                  <a:gd name="T6" fmla="*/ 2 w 18"/>
                  <a:gd name="T7" fmla="*/ 8 h 11"/>
                  <a:gd name="T8" fmla="*/ 4 w 18"/>
                  <a:gd name="T9" fmla="*/ 8 h 11"/>
                  <a:gd name="T10" fmla="*/ 6 w 18"/>
                  <a:gd name="T11" fmla="*/ 8 h 11"/>
                  <a:gd name="T12" fmla="*/ 7 w 18"/>
                  <a:gd name="T13" fmla="*/ 6 h 11"/>
                  <a:gd name="T14" fmla="*/ 8 w 18"/>
                  <a:gd name="T15" fmla="*/ 7 h 11"/>
                  <a:gd name="T16" fmla="*/ 9 w 18"/>
                  <a:gd name="T17" fmla="*/ 7 h 11"/>
                  <a:gd name="T18" fmla="*/ 9 w 18"/>
                  <a:gd name="T19" fmla="*/ 4 h 11"/>
                  <a:gd name="T20" fmla="*/ 10 w 18"/>
                  <a:gd name="T21" fmla="*/ 4 h 11"/>
                  <a:gd name="T22" fmla="*/ 10 w 18"/>
                  <a:gd name="T23" fmla="*/ 5 h 11"/>
                  <a:gd name="T24" fmla="*/ 12 w 18"/>
                  <a:gd name="T25" fmla="*/ 5 h 11"/>
                  <a:gd name="T26" fmla="*/ 13 w 18"/>
                  <a:gd name="T27" fmla="*/ 5 h 11"/>
                  <a:gd name="T28" fmla="*/ 14 w 18"/>
                  <a:gd name="T29" fmla="*/ 4 h 11"/>
                  <a:gd name="T30" fmla="*/ 14 w 18"/>
                  <a:gd name="T31" fmla="*/ 3 h 11"/>
                  <a:gd name="T32" fmla="*/ 15 w 18"/>
                  <a:gd name="T33" fmla="*/ 5 h 11"/>
                  <a:gd name="T34" fmla="*/ 15 w 18"/>
                  <a:gd name="T35" fmla="*/ 4 h 11"/>
                  <a:gd name="T36" fmla="*/ 18 w 18"/>
                  <a:gd name="T37" fmla="*/ 4 h 11"/>
                  <a:gd name="T38" fmla="*/ 17 w 18"/>
                  <a:gd name="T39" fmla="*/ 4 h 11"/>
                  <a:gd name="T40" fmla="*/ 16 w 18"/>
                  <a:gd name="T41" fmla="*/ 5 h 11"/>
                  <a:gd name="T42" fmla="*/ 16 w 18"/>
                  <a:gd name="T43" fmla="*/ 1 h 11"/>
                  <a:gd name="T44" fmla="*/ 15 w 18"/>
                  <a:gd name="T45" fmla="*/ 1 h 11"/>
                  <a:gd name="T46" fmla="*/ 15 w 18"/>
                  <a:gd name="T47" fmla="*/ 1 h 11"/>
                  <a:gd name="T48" fmla="*/ 14 w 18"/>
                  <a:gd name="T49" fmla="*/ 1 h 11"/>
                  <a:gd name="T50" fmla="*/ 13 w 18"/>
                  <a:gd name="T51" fmla="*/ 1 h 11"/>
                  <a:gd name="T52" fmla="*/ 12 w 18"/>
                  <a:gd name="T53" fmla="*/ 2 h 11"/>
                  <a:gd name="T54" fmla="*/ 12 w 18"/>
                  <a:gd name="T55" fmla="*/ 1 h 11"/>
                  <a:gd name="T56" fmla="*/ 11 w 18"/>
                  <a:gd name="T57" fmla="*/ 1 h 11"/>
                  <a:gd name="T58" fmla="*/ 11 w 18"/>
                  <a:gd name="T59" fmla="*/ 2 h 11"/>
                  <a:gd name="T60" fmla="*/ 10 w 18"/>
                  <a:gd name="T61" fmla="*/ 3 h 11"/>
                  <a:gd name="T62" fmla="*/ 10 w 18"/>
                  <a:gd name="T63" fmla="*/ 1 h 11"/>
                  <a:gd name="T64" fmla="*/ 9 w 18"/>
                  <a:gd name="T65" fmla="*/ 1 h 11"/>
                  <a:gd name="T66" fmla="*/ 8 w 18"/>
                  <a:gd name="T67" fmla="*/ 3 h 11"/>
                  <a:gd name="T68" fmla="*/ 7 w 18"/>
                  <a:gd name="T69" fmla="*/ 4 h 11"/>
                  <a:gd name="T70" fmla="*/ 6 w 18"/>
                  <a:gd name="T71" fmla="*/ 5 h 11"/>
                  <a:gd name="T72" fmla="*/ 5 w 18"/>
                  <a:gd name="T73" fmla="*/ 5 h 11"/>
                  <a:gd name="T74" fmla="*/ 3 w 18"/>
                  <a:gd name="T75" fmla="*/ 5 h 11"/>
                  <a:gd name="T76" fmla="*/ 4 w 18"/>
                  <a:gd name="T77" fmla="*/ 7 h 11"/>
                  <a:gd name="T78" fmla="*/ 3 w 18"/>
                  <a:gd name="T79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11">
                    <a:moveTo>
                      <a:pt x="2" y="4"/>
                    </a:moveTo>
                    <a:cubicBezTo>
                      <a:pt x="1" y="4"/>
                      <a:pt x="1" y="5"/>
                      <a:pt x="1" y="6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6"/>
                      <a:pt x="0" y="7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7"/>
                      <a:pt x="1" y="9"/>
                      <a:pt x="1" y="9"/>
                    </a:cubicBezTo>
                    <a:cubicBezTo>
                      <a:pt x="2" y="9"/>
                      <a:pt x="2" y="6"/>
                      <a:pt x="2" y="7"/>
                    </a:cubicBezTo>
                    <a:cubicBezTo>
                      <a:pt x="2" y="7"/>
                      <a:pt x="2" y="7"/>
                      <a:pt x="2" y="8"/>
                    </a:cubicBezTo>
                    <a:cubicBezTo>
                      <a:pt x="3" y="8"/>
                      <a:pt x="3" y="6"/>
                      <a:pt x="3" y="6"/>
                    </a:cubicBezTo>
                    <a:cubicBezTo>
                      <a:pt x="3" y="11"/>
                      <a:pt x="4" y="4"/>
                      <a:pt x="4" y="8"/>
                    </a:cubicBezTo>
                    <a:cubicBezTo>
                      <a:pt x="5" y="7"/>
                      <a:pt x="5" y="8"/>
                      <a:pt x="5" y="7"/>
                    </a:cubicBezTo>
                    <a:cubicBezTo>
                      <a:pt x="5" y="8"/>
                      <a:pt x="6" y="7"/>
                      <a:pt x="6" y="8"/>
                    </a:cubicBezTo>
                    <a:cubicBezTo>
                      <a:pt x="5" y="5"/>
                      <a:pt x="7" y="10"/>
                      <a:pt x="6" y="5"/>
                    </a:cubicBezTo>
                    <a:cubicBezTo>
                      <a:pt x="7" y="7"/>
                      <a:pt x="6" y="5"/>
                      <a:pt x="7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5"/>
                      <a:pt x="8" y="7"/>
                    </a:cubicBezTo>
                    <a:cubicBezTo>
                      <a:pt x="8" y="7"/>
                      <a:pt x="8" y="6"/>
                      <a:pt x="8" y="4"/>
                    </a:cubicBezTo>
                    <a:cubicBezTo>
                      <a:pt x="8" y="5"/>
                      <a:pt x="8" y="5"/>
                      <a:pt x="9" y="7"/>
                    </a:cubicBezTo>
                    <a:cubicBezTo>
                      <a:pt x="8" y="5"/>
                      <a:pt x="9" y="6"/>
                      <a:pt x="9" y="5"/>
                    </a:cubicBezTo>
                    <a:cubicBezTo>
                      <a:pt x="9" y="5"/>
                      <a:pt x="9" y="5"/>
                      <a:pt x="9" y="4"/>
                    </a:cubicBezTo>
                    <a:cubicBezTo>
                      <a:pt x="9" y="4"/>
                      <a:pt x="9" y="2"/>
                      <a:pt x="9" y="2"/>
                    </a:cubicBezTo>
                    <a:cubicBezTo>
                      <a:pt x="10" y="4"/>
                      <a:pt x="9" y="2"/>
                      <a:pt x="10" y="4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10" y="6"/>
                      <a:pt x="10" y="6"/>
                      <a:pt x="10" y="5"/>
                    </a:cubicBezTo>
                    <a:cubicBezTo>
                      <a:pt x="11" y="5"/>
                      <a:pt x="10" y="6"/>
                      <a:pt x="11" y="6"/>
                    </a:cubicBezTo>
                    <a:cubicBezTo>
                      <a:pt x="11" y="7"/>
                      <a:pt x="11" y="4"/>
                      <a:pt x="12" y="5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4"/>
                      <a:pt x="12" y="6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7"/>
                      <a:pt x="13" y="2"/>
                      <a:pt x="14" y="4"/>
                    </a:cubicBezTo>
                    <a:cubicBezTo>
                      <a:pt x="14" y="3"/>
                      <a:pt x="14" y="2"/>
                      <a:pt x="14" y="1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2"/>
                      <a:pt x="14" y="5"/>
                      <a:pt x="14" y="6"/>
                    </a:cubicBezTo>
                    <a:cubicBezTo>
                      <a:pt x="14" y="5"/>
                      <a:pt x="15" y="6"/>
                      <a:pt x="15" y="5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3"/>
                      <a:pt x="15" y="4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6" y="5"/>
                      <a:pt x="17" y="7"/>
                      <a:pt x="18" y="4"/>
                    </a:cubicBezTo>
                    <a:cubicBezTo>
                      <a:pt x="18" y="3"/>
                      <a:pt x="17" y="1"/>
                      <a:pt x="17" y="1"/>
                    </a:cubicBezTo>
                    <a:cubicBezTo>
                      <a:pt x="17" y="1"/>
                      <a:pt x="17" y="3"/>
                      <a:pt x="17" y="4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6" y="3"/>
                      <a:pt x="16" y="4"/>
                      <a:pt x="16" y="5"/>
                    </a:cubicBezTo>
                    <a:cubicBezTo>
                      <a:pt x="16" y="6"/>
                      <a:pt x="16" y="3"/>
                      <a:pt x="16" y="4"/>
                    </a:cubicBezTo>
                    <a:cubicBezTo>
                      <a:pt x="16" y="3"/>
                      <a:pt x="16" y="2"/>
                      <a:pt x="16" y="1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6" y="1"/>
                      <a:pt x="15" y="1"/>
                      <a:pt x="15" y="1"/>
                    </a:cubicBezTo>
                    <a:cubicBezTo>
                      <a:pt x="15" y="3"/>
                      <a:pt x="15" y="0"/>
                      <a:pt x="14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2"/>
                      <a:pt x="15" y="2"/>
                      <a:pt x="14" y="2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3"/>
                      <a:pt x="13" y="3"/>
                    </a:cubicBezTo>
                    <a:cubicBezTo>
                      <a:pt x="13" y="1"/>
                      <a:pt x="13" y="2"/>
                      <a:pt x="13" y="1"/>
                    </a:cubicBezTo>
                    <a:cubicBezTo>
                      <a:pt x="13" y="3"/>
                      <a:pt x="12" y="1"/>
                      <a:pt x="12" y="2"/>
                    </a:cubicBezTo>
                    <a:cubicBezTo>
                      <a:pt x="12" y="3"/>
                      <a:pt x="12" y="3"/>
                      <a:pt x="12" y="2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2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1" y="0"/>
                      <a:pt x="11" y="3"/>
                      <a:pt x="11" y="2"/>
                    </a:cubicBezTo>
                    <a:cubicBezTo>
                      <a:pt x="11" y="3"/>
                      <a:pt x="10" y="3"/>
                      <a:pt x="11" y="5"/>
                    </a:cubicBezTo>
                    <a:cubicBezTo>
                      <a:pt x="10" y="4"/>
                      <a:pt x="10" y="3"/>
                      <a:pt x="10" y="3"/>
                    </a:cubicBezTo>
                    <a:cubicBezTo>
                      <a:pt x="10" y="5"/>
                      <a:pt x="10" y="2"/>
                      <a:pt x="10" y="3"/>
                    </a:cubicBezTo>
                    <a:cubicBezTo>
                      <a:pt x="10" y="2"/>
                      <a:pt x="10" y="3"/>
                      <a:pt x="10" y="1"/>
                    </a:cubicBezTo>
                    <a:cubicBezTo>
                      <a:pt x="9" y="1"/>
                      <a:pt x="9" y="3"/>
                      <a:pt x="9" y="3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3"/>
                      <a:pt x="8" y="2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2"/>
                      <a:pt x="8" y="3"/>
                      <a:pt x="7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2"/>
                      <a:pt x="6" y="4"/>
                      <a:pt x="6" y="6"/>
                    </a:cubicBezTo>
                    <a:cubicBezTo>
                      <a:pt x="6" y="6"/>
                      <a:pt x="6" y="5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5" y="3"/>
                      <a:pt x="5" y="5"/>
                    </a:cubicBezTo>
                    <a:cubicBezTo>
                      <a:pt x="5" y="5"/>
                      <a:pt x="5" y="3"/>
                      <a:pt x="5" y="3"/>
                    </a:cubicBezTo>
                    <a:cubicBezTo>
                      <a:pt x="5" y="6"/>
                      <a:pt x="3" y="1"/>
                      <a:pt x="3" y="5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6"/>
                      <a:pt x="5" y="7"/>
                      <a:pt x="4" y="7"/>
                    </a:cubicBezTo>
                    <a:cubicBezTo>
                      <a:pt x="4" y="7"/>
                      <a:pt x="4" y="6"/>
                      <a:pt x="3" y="6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2"/>
                      <a:pt x="2" y="7"/>
                      <a:pt x="2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37" name="Freeform 836"/>
              <p:cNvSpPr/>
              <p:nvPr/>
            </p:nvSpPr>
            <p:spPr bwMode="auto">
              <a:xfrm>
                <a:off x="1870" y="3041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1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38" name="Freeform 837"/>
              <p:cNvSpPr/>
              <p:nvPr/>
            </p:nvSpPr>
            <p:spPr bwMode="auto">
              <a:xfrm>
                <a:off x="1870" y="3044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39" name="Freeform 838"/>
              <p:cNvSpPr/>
              <p:nvPr/>
            </p:nvSpPr>
            <p:spPr bwMode="auto">
              <a:xfrm>
                <a:off x="1854" y="3047"/>
                <a:ext cx="3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40" name="Freeform 839"/>
              <p:cNvSpPr/>
              <p:nvPr/>
            </p:nvSpPr>
            <p:spPr bwMode="auto">
              <a:xfrm>
                <a:off x="1854" y="3049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41" name="Freeform 840"/>
              <p:cNvSpPr/>
              <p:nvPr/>
            </p:nvSpPr>
            <p:spPr bwMode="auto">
              <a:xfrm>
                <a:off x="1829" y="3047"/>
                <a:ext cx="25" cy="21"/>
              </a:xfrm>
              <a:custGeom>
                <a:avLst/>
                <a:gdLst>
                  <a:gd name="T0" fmla="*/ 2 w 9"/>
                  <a:gd name="T1" fmla="*/ 4 h 8"/>
                  <a:gd name="T2" fmla="*/ 1 w 9"/>
                  <a:gd name="T3" fmla="*/ 5 h 8"/>
                  <a:gd name="T4" fmla="*/ 1 w 9"/>
                  <a:gd name="T5" fmla="*/ 4 h 8"/>
                  <a:gd name="T6" fmla="*/ 0 w 9"/>
                  <a:gd name="T7" fmla="*/ 7 h 8"/>
                  <a:gd name="T8" fmla="*/ 5 w 9"/>
                  <a:gd name="T9" fmla="*/ 5 h 8"/>
                  <a:gd name="T10" fmla="*/ 5 w 9"/>
                  <a:gd name="T11" fmla="*/ 6 h 8"/>
                  <a:gd name="T12" fmla="*/ 6 w 9"/>
                  <a:gd name="T13" fmla="*/ 4 h 8"/>
                  <a:gd name="T14" fmla="*/ 6 w 9"/>
                  <a:gd name="T15" fmla="*/ 6 h 8"/>
                  <a:gd name="T16" fmla="*/ 7 w 9"/>
                  <a:gd name="T17" fmla="*/ 5 h 8"/>
                  <a:gd name="T18" fmla="*/ 7 w 9"/>
                  <a:gd name="T19" fmla="*/ 4 h 8"/>
                  <a:gd name="T20" fmla="*/ 7 w 9"/>
                  <a:gd name="T21" fmla="*/ 5 h 8"/>
                  <a:gd name="T22" fmla="*/ 7 w 9"/>
                  <a:gd name="T23" fmla="*/ 4 h 8"/>
                  <a:gd name="T24" fmla="*/ 8 w 9"/>
                  <a:gd name="T25" fmla="*/ 4 h 8"/>
                  <a:gd name="T26" fmla="*/ 8 w 9"/>
                  <a:gd name="T27" fmla="*/ 5 h 8"/>
                  <a:gd name="T28" fmla="*/ 8 w 9"/>
                  <a:gd name="T29" fmla="*/ 4 h 8"/>
                  <a:gd name="T30" fmla="*/ 8 w 9"/>
                  <a:gd name="T31" fmla="*/ 5 h 8"/>
                  <a:gd name="T32" fmla="*/ 9 w 9"/>
                  <a:gd name="T33" fmla="*/ 3 h 8"/>
                  <a:gd name="T34" fmla="*/ 9 w 9"/>
                  <a:gd name="T35" fmla="*/ 2 h 8"/>
                  <a:gd name="T36" fmla="*/ 8 w 9"/>
                  <a:gd name="T37" fmla="*/ 3 h 8"/>
                  <a:gd name="T38" fmla="*/ 9 w 9"/>
                  <a:gd name="T39" fmla="*/ 3 h 8"/>
                  <a:gd name="T40" fmla="*/ 8 w 9"/>
                  <a:gd name="T41" fmla="*/ 4 h 8"/>
                  <a:gd name="T42" fmla="*/ 8 w 9"/>
                  <a:gd name="T43" fmla="*/ 2 h 8"/>
                  <a:gd name="T44" fmla="*/ 7 w 9"/>
                  <a:gd name="T45" fmla="*/ 1 h 8"/>
                  <a:gd name="T46" fmla="*/ 7 w 9"/>
                  <a:gd name="T47" fmla="*/ 1 h 8"/>
                  <a:gd name="T48" fmla="*/ 7 w 9"/>
                  <a:gd name="T49" fmla="*/ 1 h 8"/>
                  <a:gd name="T50" fmla="*/ 7 w 9"/>
                  <a:gd name="T51" fmla="*/ 2 h 8"/>
                  <a:gd name="T52" fmla="*/ 7 w 9"/>
                  <a:gd name="T53" fmla="*/ 4 h 8"/>
                  <a:gd name="T54" fmla="*/ 7 w 9"/>
                  <a:gd name="T55" fmla="*/ 4 h 8"/>
                  <a:gd name="T56" fmla="*/ 7 w 9"/>
                  <a:gd name="T57" fmla="*/ 2 h 8"/>
                  <a:gd name="T58" fmla="*/ 7 w 9"/>
                  <a:gd name="T59" fmla="*/ 3 h 8"/>
                  <a:gd name="T60" fmla="*/ 6 w 9"/>
                  <a:gd name="T61" fmla="*/ 1 h 8"/>
                  <a:gd name="T62" fmla="*/ 6 w 9"/>
                  <a:gd name="T63" fmla="*/ 3 h 8"/>
                  <a:gd name="T64" fmla="*/ 4 w 9"/>
                  <a:gd name="T65" fmla="*/ 4 h 8"/>
                  <a:gd name="T66" fmla="*/ 5 w 9"/>
                  <a:gd name="T67" fmla="*/ 2 h 8"/>
                  <a:gd name="T68" fmla="*/ 4 w 9"/>
                  <a:gd name="T69" fmla="*/ 4 h 8"/>
                  <a:gd name="T70" fmla="*/ 3 w 9"/>
                  <a:gd name="T71" fmla="*/ 3 h 8"/>
                  <a:gd name="T72" fmla="*/ 3 w 9"/>
                  <a:gd name="T73" fmla="*/ 4 h 8"/>
                  <a:gd name="T74" fmla="*/ 2 w 9"/>
                  <a:gd name="T75" fmla="*/ 4 h 8"/>
                  <a:gd name="T76" fmla="*/ 2 w 9"/>
                  <a:gd name="T77" fmla="*/ 4 h 8"/>
                  <a:gd name="T78" fmla="*/ 2 w 9"/>
                  <a:gd name="T79" fmla="*/ 6 h 8"/>
                  <a:gd name="T80" fmla="*/ 2 w 9"/>
                  <a:gd name="T81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" h="8">
                    <a:moveTo>
                      <a:pt x="2" y="4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1" y="6"/>
                      <a:pt x="0" y="4"/>
                      <a:pt x="0" y="7"/>
                    </a:cubicBezTo>
                    <a:cubicBezTo>
                      <a:pt x="2" y="6"/>
                      <a:pt x="3" y="7"/>
                      <a:pt x="5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4"/>
                      <a:pt x="6" y="8"/>
                      <a:pt x="6" y="4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7" y="7"/>
                      <a:pt x="7" y="3"/>
                      <a:pt x="7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9" y="4"/>
                      <a:pt x="9" y="7"/>
                      <a:pt x="9" y="3"/>
                    </a:cubicBezTo>
                    <a:cubicBezTo>
                      <a:pt x="9" y="3"/>
                      <a:pt x="9" y="2"/>
                      <a:pt x="9" y="2"/>
                    </a:cubicBezTo>
                    <a:cubicBezTo>
                      <a:pt x="9" y="1"/>
                      <a:pt x="9" y="2"/>
                      <a:pt x="8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6"/>
                      <a:pt x="8" y="2"/>
                      <a:pt x="8" y="4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8" y="0"/>
                      <a:pt x="8" y="4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7" y="1"/>
                      <a:pt x="7" y="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4"/>
                      <a:pt x="7" y="4"/>
                    </a:cubicBezTo>
                    <a:cubicBezTo>
                      <a:pt x="7" y="3"/>
                      <a:pt x="7" y="5"/>
                      <a:pt x="7" y="4"/>
                    </a:cubicBezTo>
                    <a:cubicBezTo>
                      <a:pt x="6" y="3"/>
                      <a:pt x="7" y="3"/>
                      <a:pt x="7" y="2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3"/>
                      <a:pt x="6" y="2"/>
                      <a:pt x="6" y="1"/>
                    </a:cubicBezTo>
                    <a:cubicBezTo>
                      <a:pt x="6" y="2"/>
                      <a:pt x="6" y="2"/>
                      <a:pt x="6" y="3"/>
                    </a:cubicBezTo>
                    <a:cubicBezTo>
                      <a:pt x="6" y="2"/>
                      <a:pt x="5" y="2"/>
                      <a:pt x="4" y="4"/>
                    </a:cubicBezTo>
                    <a:cubicBezTo>
                      <a:pt x="4" y="3"/>
                      <a:pt x="4" y="2"/>
                      <a:pt x="5" y="2"/>
                    </a:cubicBezTo>
                    <a:cubicBezTo>
                      <a:pt x="4" y="2"/>
                      <a:pt x="4" y="3"/>
                      <a:pt x="4" y="4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6"/>
                      <a:pt x="3" y="3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7"/>
                      <a:pt x="2" y="6"/>
                    </a:cubicBezTo>
                    <a:cubicBezTo>
                      <a:pt x="2" y="5"/>
                      <a:pt x="2" y="5"/>
                      <a:pt x="2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42" name="Freeform 841"/>
              <p:cNvSpPr/>
              <p:nvPr/>
            </p:nvSpPr>
            <p:spPr bwMode="auto">
              <a:xfrm>
                <a:off x="1829" y="3057"/>
                <a:ext cx="0" cy="9"/>
              </a:xfrm>
              <a:custGeom>
                <a:avLst/>
                <a:gdLst>
                  <a:gd name="T0" fmla="*/ 2 h 3"/>
                  <a:gd name="T1" fmla="*/ 1 h 3"/>
                  <a:gd name="T2" fmla="*/ 3 h 3"/>
                  <a:gd name="T3" fmla="*/ 2 h 3"/>
                  <a:gd name="T4" fmla="*/ 2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3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2"/>
                      <a:pt x="0" y="3"/>
                    </a:cubicBezTo>
                    <a:cubicBezTo>
                      <a:pt x="0" y="3"/>
                      <a:pt x="0" y="3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43" name="Freeform 842"/>
              <p:cNvSpPr/>
              <p:nvPr/>
            </p:nvSpPr>
            <p:spPr bwMode="auto">
              <a:xfrm>
                <a:off x="1816" y="3055"/>
                <a:ext cx="13" cy="16"/>
              </a:xfrm>
              <a:custGeom>
                <a:avLst/>
                <a:gdLst>
                  <a:gd name="T0" fmla="*/ 2 w 5"/>
                  <a:gd name="T1" fmla="*/ 3 h 6"/>
                  <a:gd name="T2" fmla="*/ 2 w 5"/>
                  <a:gd name="T3" fmla="*/ 4 h 6"/>
                  <a:gd name="T4" fmla="*/ 3 w 5"/>
                  <a:gd name="T5" fmla="*/ 5 h 6"/>
                  <a:gd name="T6" fmla="*/ 4 w 5"/>
                  <a:gd name="T7" fmla="*/ 3 h 6"/>
                  <a:gd name="T8" fmla="*/ 4 w 5"/>
                  <a:gd name="T9" fmla="*/ 4 h 6"/>
                  <a:gd name="T10" fmla="*/ 5 w 5"/>
                  <a:gd name="T11" fmla="*/ 2 h 6"/>
                  <a:gd name="T12" fmla="*/ 4 w 5"/>
                  <a:gd name="T13" fmla="*/ 3 h 6"/>
                  <a:gd name="T14" fmla="*/ 4 w 5"/>
                  <a:gd name="T15" fmla="*/ 2 h 6"/>
                  <a:gd name="T16" fmla="*/ 4 w 5"/>
                  <a:gd name="T17" fmla="*/ 3 h 6"/>
                  <a:gd name="T18" fmla="*/ 4 w 5"/>
                  <a:gd name="T19" fmla="*/ 2 h 6"/>
                  <a:gd name="T20" fmla="*/ 3 w 5"/>
                  <a:gd name="T21" fmla="*/ 4 h 6"/>
                  <a:gd name="T22" fmla="*/ 3 w 5"/>
                  <a:gd name="T23" fmla="*/ 2 h 6"/>
                  <a:gd name="T24" fmla="*/ 3 w 5"/>
                  <a:gd name="T25" fmla="*/ 1 h 6"/>
                  <a:gd name="T26" fmla="*/ 3 w 5"/>
                  <a:gd name="T27" fmla="*/ 2 h 6"/>
                  <a:gd name="T28" fmla="*/ 3 w 5"/>
                  <a:gd name="T29" fmla="*/ 3 h 6"/>
                  <a:gd name="T30" fmla="*/ 2 w 5"/>
                  <a:gd name="T31" fmla="*/ 1 h 6"/>
                  <a:gd name="T32" fmla="*/ 1 w 5"/>
                  <a:gd name="T33" fmla="*/ 2 h 6"/>
                  <a:gd name="T34" fmla="*/ 0 w 5"/>
                  <a:gd name="T35" fmla="*/ 4 h 6"/>
                  <a:gd name="T36" fmla="*/ 1 w 5"/>
                  <a:gd name="T37" fmla="*/ 3 h 6"/>
                  <a:gd name="T38" fmla="*/ 0 w 5"/>
                  <a:gd name="T39" fmla="*/ 2 h 6"/>
                  <a:gd name="T40" fmla="*/ 0 w 5"/>
                  <a:gd name="T41" fmla="*/ 5 h 6"/>
                  <a:gd name="T42" fmla="*/ 2 w 5"/>
                  <a:gd name="T43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" h="6">
                    <a:moveTo>
                      <a:pt x="2" y="3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3" y="4"/>
                      <a:pt x="3" y="5"/>
                    </a:cubicBezTo>
                    <a:cubicBezTo>
                      <a:pt x="4" y="5"/>
                      <a:pt x="4" y="3"/>
                      <a:pt x="4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3"/>
                      <a:pt x="5" y="5"/>
                      <a:pt x="5" y="2"/>
                    </a:cubicBezTo>
                    <a:cubicBezTo>
                      <a:pt x="5" y="2"/>
                      <a:pt x="5" y="3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0"/>
                      <a:pt x="4" y="4"/>
                      <a:pt x="3" y="4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1"/>
                    </a:cubicBezTo>
                    <a:cubicBezTo>
                      <a:pt x="3" y="1"/>
                      <a:pt x="2" y="2"/>
                      <a:pt x="3" y="2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2" y="5"/>
                      <a:pt x="3" y="2"/>
                      <a:pt x="2" y="1"/>
                    </a:cubicBezTo>
                    <a:cubicBezTo>
                      <a:pt x="2" y="2"/>
                      <a:pt x="1" y="4"/>
                      <a:pt x="1" y="2"/>
                    </a:cubicBezTo>
                    <a:cubicBezTo>
                      <a:pt x="1" y="3"/>
                      <a:pt x="1" y="4"/>
                      <a:pt x="0" y="4"/>
                    </a:cubicBezTo>
                    <a:cubicBezTo>
                      <a:pt x="0" y="4"/>
                      <a:pt x="0" y="3"/>
                      <a:pt x="1" y="3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5"/>
                      <a:pt x="0" y="5"/>
                    </a:cubicBezTo>
                    <a:cubicBezTo>
                      <a:pt x="0" y="6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44" name="Freeform 843"/>
              <p:cNvSpPr/>
              <p:nvPr/>
            </p:nvSpPr>
            <p:spPr bwMode="auto">
              <a:xfrm>
                <a:off x="1819" y="3066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0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45" name="Freeform 844"/>
              <p:cNvSpPr/>
              <p:nvPr/>
            </p:nvSpPr>
            <p:spPr bwMode="auto">
              <a:xfrm>
                <a:off x="1587" y="1760"/>
                <a:ext cx="193" cy="204"/>
              </a:xfrm>
              <a:custGeom>
                <a:avLst/>
                <a:gdLst>
                  <a:gd name="T0" fmla="*/ 34 w 71"/>
                  <a:gd name="T1" fmla="*/ 5 h 75"/>
                  <a:gd name="T2" fmla="*/ 38 w 71"/>
                  <a:gd name="T3" fmla="*/ 53 h 75"/>
                  <a:gd name="T4" fmla="*/ 43 w 71"/>
                  <a:gd name="T5" fmla="*/ 1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1" h="75">
                    <a:moveTo>
                      <a:pt x="34" y="5"/>
                    </a:moveTo>
                    <a:cubicBezTo>
                      <a:pt x="0" y="7"/>
                      <a:pt x="9" y="75"/>
                      <a:pt x="38" y="53"/>
                    </a:cubicBezTo>
                    <a:cubicBezTo>
                      <a:pt x="48" y="44"/>
                      <a:pt x="71" y="0"/>
                      <a:pt x="43" y="1"/>
                    </a:cubicBezTo>
                  </a:path>
                </a:pathLst>
              </a:custGeom>
              <a:solidFill>
                <a:srgbClr val="FFF1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46" name="Freeform 845"/>
              <p:cNvSpPr/>
              <p:nvPr/>
            </p:nvSpPr>
            <p:spPr bwMode="auto">
              <a:xfrm>
                <a:off x="1533" y="2600"/>
                <a:ext cx="207" cy="19"/>
              </a:xfrm>
              <a:custGeom>
                <a:avLst/>
                <a:gdLst>
                  <a:gd name="T0" fmla="*/ 59 w 76"/>
                  <a:gd name="T1" fmla="*/ 1 h 7"/>
                  <a:gd name="T2" fmla="*/ 54 w 76"/>
                  <a:gd name="T3" fmla="*/ 1 h 7"/>
                  <a:gd name="T4" fmla="*/ 34 w 76"/>
                  <a:gd name="T5" fmla="*/ 2 h 7"/>
                  <a:gd name="T6" fmla="*/ 1 w 76"/>
                  <a:gd name="T7" fmla="*/ 2 h 7"/>
                  <a:gd name="T8" fmla="*/ 0 w 76"/>
                  <a:gd name="T9" fmla="*/ 6 h 7"/>
                  <a:gd name="T10" fmla="*/ 34 w 76"/>
                  <a:gd name="T11" fmla="*/ 6 h 7"/>
                  <a:gd name="T12" fmla="*/ 54 w 76"/>
                  <a:gd name="T13" fmla="*/ 5 h 7"/>
                  <a:gd name="T14" fmla="*/ 58 w 76"/>
                  <a:gd name="T15" fmla="*/ 5 h 7"/>
                  <a:gd name="T16" fmla="*/ 76 w 76"/>
                  <a:gd name="T17" fmla="*/ 4 h 7"/>
                  <a:gd name="T18" fmla="*/ 75 w 76"/>
                  <a:gd name="T19" fmla="*/ 0 h 7"/>
                  <a:gd name="T20" fmla="*/ 59 w 76"/>
                  <a:gd name="T21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6" h="7">
                    <a:moveTo>
                      <a:pt x="59" y="1"/>
                    </a:moveTo>
                    <a:cubicBezTo>
                      <a:pt x="54" y="1"/>
                      <a:pt x="54" y="1"/>
                      <a:pt x="54" y="1"/>
                    </a:cubicBezTo>
                    <a:cubicBezTo>
                      <a:pt x="48" y="1"/>
                      <a:pt x="41" y="2"/>
                      <a:pt x="34" y="2"/>
                    </a:cubicBezTo>
                    <a:cubicBezTo>
                      <a:pt x="22" y="3"/>
                      <a:pt x="10" y="4"/>
                      <a:pt x="1" y="2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0" y="7"/>
                      <a:pt x="22" y="6"/>
                      <a:pt x="34" y="6"/>
                    </a:cubicBezTo>
                    <a:cubicBezTo>
                      <a:pt x="41" y="5"/>
                      <a:pt x="48" y="5"/>
                      <a:pt x="54" y="5"/>
                    </a:cubicBezTo>
                    <a:cubicBezTo>
                      <a:pt x="58" y="5"/>
                      <a:pt x="58" y="5"/>
                      <a:pt x="58" y="5"/>
                    </a:cubicBezTo>
                    <a:cubicBezTo>
                      <a:pt x="64" y="5"/>
                      <a:pt x="72" y="5"/>
                      <a:pt x="76" y="4"/>
                    </a:cubicBezTo>
                    <a:cubicBezTo>
                      <a:pt x="75" y="0"/>
                      <a:pt x="75" y="0"/>
                      <a:pt x="75" y="0"/>
                    </a:cubicBezTo>
                    <a:cubicBezTo>
                      <a:pt x="71" y="2"/>
                      <a:pt x="64" y="2"/>
                      <a:pt x="5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47" name="Freeform 846"/>
              <p:cNvSpPr/>
              <p:nvPr/>
            </p:nvSpPr>
            <p:spPr bwMode="auto">
              <a:xfrm>
                <a:off x="1568" y="2970"/>
                <a:ext cx="6" cy="0"/>
              </a:xfrm>
              <a:custGeom>
                <a:avLst/>
                <a:gdLst>
                  <a:gd name="T0" fmla="*/ 3 w 6"/>
                  <a:gd name="T1" fmla="*/ 0 w 6"/>
                  <a:gd name="T2" fmla="*/ 6 w 6"/>
                  <a:gd name="T3" fmla="*/ 3 w 6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6">
                    <a:moveTo>
                      <a:pt x="3" y="0"/>
                    </a:moveTo>
                    <a:lnTo>
                      <a:pt x="0" y="0"/>
                    </a:lnTo>
                    <a:lnTo>
                      <a:pt x="6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48" name="Freeform 847"/>
              <p:cNvSpPr/>
              <p:nvPr/>
            </p:nvSpPr>
            <p:spPr bwMode="auto">
              <a:xfrm>
                <a:off x="1563" y="2962"/>
                <a:ext cx="8" cy="14"/>
              </a:xfrm>
              <a:custGeom>
                <a:avLst/>
                <a:gdLst>
                  <a:gd name="T0" fmla="*/ 1 w 3"/>
                  <a:gd name="T1" fmla="*/ 0 h 5"/>
                  <a:gd name="T2" fmla="*/ 1 w 3"/>
                  <a:gd name="T3" fmla="*/ 0 h 5"/>
                  <a:gd name="T4" fmla="*/ 3 w 3"/>
                  <a:gd name="T5" fmla="*/ 5 h 5"/>
                  <a:gd name="T6" fmla="*/ 1 w 3"/>
                  <a:gd name="T7" fmla="*/ 3 h 5"/>
                  <a:gd name="T8" fmla="*/ 2 w 3"/>
                  <a:gd name="T9" fmla="*/ 3 h 5"/>
                  <a:gd name="T10" fmla="*/ 1 w 3"/>
                  <a:gd name="T11" fmla="*/ 2 h 5"/>
                  <a:gd name="T12" fmla="*/ 1 w 3"/>
                  <a:gd name="T13" fmla="*/ 1 h 5"/>
                  <a:gd name="T14" fmla="*/ 1 w 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3"/>
                      <a:pt x="1" y="3"/>
                      <a:pt x="3" y="5"/>
                    </a:cubicBezTo>
                    <a:cubicBezTo>
                      <a:pt x="3" y="4"/>
                      <a:pt x="2" y="3"/>
                      <a:pt x="1" y="3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0"/>
                      <a:pt x="1" y="2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49" name="Freeform 848"/>
              <p:cNvSpPr/>
              <p:nvPr/>
            </p:nvSpPr>
            <p:spPr bwMode="auto">
              <a:xfrm>
                <a:off x="1565" y="2965"/>
                <a:ext cx="0" cy="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50" name="Freeform 849"/>
              <p:cNvSpPr/>
              <p:nvPr/>
            </p:nvSpPr>
            <p:spPr bwMode="auto">
              <a:xfrm>
                <a:off x="1565" y="2968"/>
                <a:ext cx="0" cy="5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51" name="Freeform 850"/>
              <p:cNvSpPr/>
              <p:nvPr/>
            </p:nvSpPr>
            <p:spPr bwMode="auto">
              <a:xfrm>
                <a:off x="1563" y="2970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52" name="Freeform 851"/>
              <p:cNvSpPr/>
              <p:nvPr/>
            </p:nvSpPr>
            <p:spPr bwMode="auto">
              <a:xfrm>
                <a:off x="1563" y="2962"/>
                <a:ext cx="2" cy="11"/>
              </a:xfrm>
              <a:custGeom>
                <a:avLst/>
                <a:gdLst>
                  <a:gd name="T0" fmla="*/ 0 w 1"/>
                  <a:gd name="T1" fmla="*/ 3 h 4"/>
                  <a:gd name="T2" fmla="*/ 0 w 1"/>
                  <a:gd name="T3" fmla="*/ 3 h 4"/>
                  <a:gd name="T4" fmla="*/ 0 w 1"/>
                  <a:gd name="T5" fmla="*/ 3 h 4"/>
                  <a:gd name="T6" fmla="*/ 0 w 1"/>
                  <a:gd name="T7" fmla="*/ 1 h 4"/>
                  <a:gd name="T8" fmla="*/ 1 w 1"/>
                  <a:gd name="T9" fmla="*/ 2 h 4"/>
                  <a:gd name="T10" fmla="*/ 1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4"/>
                      <a:pt x="0" y="4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1"/>
                      <a:pt x="0" y="1"/>
                    </a:cubicBezTo>
                    <a:cubicBezTo>
                      <a:pt x="1" y="1"/>
                      <a:pt x="0" y="3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53" name="Freeform 852"/>
              <p:cNvSpPr/>
              <p:nvPr/>
            </p:nvSpPr>
            <p:spPr bwMode="auto">
              <a:xfrm>
                <a:off x="1563" y="297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54" name="Freeform 853"/>
              <p:cNvSpPr/>
              <p:nvPr/>
            </p:nvSpPr>
            <p:spPr bwMode="auto">
              <a:xfrm>
                <a:off x="1565" y="2968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55" name="Freeform 854"/>
              <p:cNvSpPr/>
              <p:nvPr/>
            </p:nvSpPr>
            <p:spPr bwMode="auto">
              <a:xfrm>
                <a:off x="1560" y="2960"/>
                <a:ext cx="3" cy="13"/>
              </a:xfrm>
              <a:custGeom>
                <a:avLst/>
                <a:gdLst>
                  <a:gd name="T0" fmla="*/ 0 w 1"/>
                  <a:gd name="T1" fmla="*/ 4 h 5"/>
                  <a:gd name="T2" fmla="*/ 1 w 1"/>
                  <a:gd name="T3" fmla="*/ 3 h 5"/>
                  <a:gd name="T4" fmla="*/ 1 w 1"/>
                  <a:gd name="T5" fmla="*/ 0 h 5"/>
                  <a:gd name="T6" fmla="*/ 1 w 1"/>
                  <a:gd name="T7" fmla="*/ 1 h 5"/>
                  <a:gd name="T8" fmla="*/ 0 w 1"/>
                  <a:gd name="T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5">
                    <a:moveTo>
                      <a:pt x="0" y="4"/>
                    </a:moveTo>
                    <a:cubicBezTo>
                      <a:pt x="1" y="2"/>
                      <a:pt x="0" y="5"/>
                      <a:pt x="1" y="3"/>
                    </a:cubicBezTo>
                    <a:cubicBezTo>
                      <a:pt x="1" y="3"/>
                      <a:pt x="1" y="2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56" name="Freeform 855"/>
              <p:cNvSpPr/>
              <p:nvPr/>
            </p:nvSpPr>
            <p:spPr bwMode="auto">
              <a:xfrm>
                <a:off x="1563" y="2957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57" name="Freeform 856"/>
              <p:cNvSpPr/>
              <p:nvPr/>
            </p:nvSpPr>
            <p:spPr bwMode="auto">
              <a:xfrm>
                <a:off x="1557" y="2957"/>
                <a:ext cx="8" cy="11"/>
              </a:xfrm>
              <a:custGeom>
                <a:avLst/>
                <a:gdLst>
                  <a:gd name="T0" fmla="*/ 0 w 3"/>
                  <a:gd name="T1" fmla="*/ 3 h 4"/>
                  <a:gd name="T2" fmla="*/ 2 w 3"/>
                  <a:gd name="T3" fmla="*/ 1 h 4"/>
                  <a:gd name="T4" fmla="*/ 1 w 3"/>
                  <a:gd name="T5" fmla="*/ 3 h 4"/>
                  <a:gd name="T6" fmla="*/ 2 w 3"/>
                  <a:gd name="T7" fmla="*/ 2 h 4"/>
                  <a:gd name="T8" fmla="*/ 0 w 3"/>
                  <a:gd name="T9" fmla="*/ 4 h 4"/>
                  <a:gd name="T10" fmla="*/ 2 w 3"/>
                  <a:gd name="T11" fmla="*/ 2 h 4"/>
                  <a:gd name="T12" fmla="*/ 1 w 3"/>
                  <a:gd name="T13" fmla="*/ 4 h 4"/>
                  <a:gd name="T14" fmla="*/ 2 w 3"/>
                  <a:gd name="T15" fmla="*/ 2 h 4"/>
                  <a:gd name="T16" fmla="*/ 2 w 3"/>
                  <a:gd name="T17" fmla="*/ 2 h 4"/>
                  <a:gd name="T18" fmla="*/ 2 w 3"/>
                  <a:gd name="T19" fmla="*/ 0 h 4"/>
                  <a:gd name="T20" fmla="*/ 2 w 3"/>
                  <a:gd name="T21" fmla="*/ 1 h 4"/>
                  <a:gd name="T22" fmla="*/ 0 w 3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" h="4">
                    <a:moveTo>
                      <a:pt x="0" y="3"/>
                    </a:moveTo>
                    <a:cubicBezTo>
                      <a:pt x="1" y="3"/>
                      <a:pt x="1" y="2"/>
                      <a:pt x="2" y="1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2" y="2"/>
                      <a:pt x="2" y="2"/>
                    </a:cubicBezTo>
                    <a:cubicBezTo>
                      <a:pt x="1" y="4"/>
                      <a:pt x="1" y="2"/>
                      <a:pt x="0" y="4"/>
                    </a:cubicBezTo>
                    <a:cubicBezTo>
                      <a:pt x="1" y="4"/>
                      <a:pt x="1" y="4"/>
                      <a:pt x="2" y="2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1" y="3"/>
                      <a:pt x="2" y="2"/>
                    </a:cubicBezTo>
                    <a:cubicBezTo>
                      <a:pt x="2" y="1"/>
                      <a:pt x="2" y="1"/>
                      <a:pt x="2" y="0"/>
                    </a:cubicBezTo>
                    <a:cubicBezTo>
                      <a:pt x="3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58" name="Rectangle 857"/>
              <p:cNvSpPr>
                <a:spLocks noChangeArrowheads="1"/>
              </p:cNvSpPr>
              <p:nvPr/>
            </p:nvSpPr>
            <p:spPr bwMode="auto">
              <a:xfrm>
                <a:off x="1560" y="2962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59" name="Freeform 858"/>
              <p:cNvSpPr/>
              <p:nvPr/>
            </p:nvSpPr>
            <p:spPr bwMode="auto">
              <a:xfrm>
                <a:off x="1554" y="2960"/>
                <a:ext cx="9" cy="5"/>
              </a:xfrm>
              <a:custGeom>
                <a:avLst/>
                <a:gdLst>
                  <a:gd name="T0" fmla="*/ 1 w 3"/>
                  <a:gd name="T1" fmla="*/ 2 h 2"/>
                  <a:gd name="T2" fmla="*/ 2 w 3"/>
                  <a:gd name="T3" fmla="*/ 1 h 2"/>
                  <a:gd name="T4" fmla="*/ 1 w 3"/>
                  <a:gd name="T5" fmla="*/ 2 h 2"/>
                  <a:gd name="T6" fmla="*/ 2 w 3"/>
                  <a:gd name="T7" fmla="*/ 1 h 2"/>
                  <a:gd name="T8" fmla="*/ 2 w 3"/>
                  <a:gd name="T9" fmla="*/ 1 h 2"/>
                  <a:gd name="T10" fmla="*/ 3 w 3"/>
                  <a:gd name="T11" fmla="*/ 1 h 2"/>
                  <a:gd name="T12" fmla="*/ 3 w 3"/>
                  <a:gd name="T13" fmla="*/ 1 h 2"/>
                  <a:gd name="T14" fmla="*/ 3 w 3"/>
                  <a:gd name="T15" fmla="*/ 1 h 2"/>
                  <a:gd name="T16" fmla="*/ 3 w 3"/>
                  <a:gd name="T17" fmla="*/ 1 h 2"/>
                  <a:gd name="T18" fmla="*/ 2 w 3"/>
                  <a:gd name="T19" fmla="*/ 1 h 2"/>
                  <a:gd name="T20" fmla="*/ 1 w 3"/>
                  <a:gd name="T2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2" y="1"/>
                      <a:pt x="2" y="1"/>
                    </a:cubicBezTo>
                    <a:cubicBezTo>
                      <a:pt x="3" y="0"/>
                      <a:pt x="3" y="1"/>
                      <a:pt x="2" y="1"/>
                    </a:cubicBezTo>
                    <a:cubicBezTo>
                      <a:pt x="2" y="1"/>
                      <a:pt x="3" y="0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0" y="2"/>
                      <a:pt x="1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60" name="Freeform 859"/>
              <p:cNvSpPr/>
              <p:nvPr/>
            </p:nvSpPr>
            <p:spPr bwMode="auto">
              <a:xfrm>
                <a:off x="1554" y="2965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61" name="Rectangle 860"/>
              <p:cNvSpPr>
                <a:spLocks noChangeArrowheads="1"/>
              </p:cNvSpPr>
              <p:nvPr/>
            </p:nvSpPr>
            <p:spPr bwMode="auto">
              <a:xfrm>
                <a:off x="1563" y="2962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62" name="Freeform 861"/>
              <p:cNvSpPr/>
              <p:nvPr/>
            </p:nvSpPr>
            <p:spPr bwMode="auto">
              <a:xfrm>
                <a:off x="1554" y="2962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63" name="Freeform 862"/>
              <p:cNvSpPr/>
              <p:nvPr/>
            </p:nvSpPr>
            <p:spPr bwMode="auto">
              <a:xfrm>
                <a:off x="1552" y="2946"/>
                <a:ext cx="27" cy="41"/>
              </a:xfrm>
              <a:custGeom>
                <a:avLst/>
                <a:gdLst>
                  <a:gd name="T0" fmla="*/ 10 w 10"/>
                  <a:gd name="T1" fmla="*/ 4 h 15"/>
                  <a:gd name="T2" fmla="*/ 9 w 10"/>
                  <a:gd name="T3" fmla="*/ 3 h 15"/>
                  <a:gd name="T4" fmla="*/ 9 w 10"/>
                  <a:gd name="T5" fmla="*/ 2 h 15"/>
                  <a:gd name="T6" fmla="*/ 8 w 10"/>
                  <a:gd name="T7" fmla="*/ 0 h 15"/>
                  <a:gd name="T8" fmla="*/ 8 w 10"/>
                  <a:gd name="T9" fmla="*/ 1 h 15"/>
                  <a:gd name="T10" fmla="*/ 7 w 10"/>
                  <a:gd name="T11" fmla="*/ 0 h 15"/>
                  <a:gd name="T12" fmla="*/ 6 w 10"/>
                  <a:gd name="T13" fmla="*/ 2 h 15"/>
                  <a:gd name="T14" fmla="*/ 6 w 10"/>
                  <a:gd name="T15" fmla="*/ 3 h 15"/>
                  <a:gd name="T16" fmla="*/ 2 w 10"/>
                  <a:gd name="T17" fmla="*/ 5 h 15"/>
                  <a:gd name="T18" fmla="*/ 3 w 10"/>
                  <a:gd name="T19" fmla="*/ 7 h 15"/>
                  <a:gd name="T20" fmla="*/ 2 w 10"/>
                  <a:gd name="T21" fmla="*/ 6 h 15"/>
                  <a:gd name="T22" fmla="*/ 3 w 10"/>
                  <a:gd name="T23" fmla="*/ 6 h 15"/>
                  <a:gd name="T24" fmla="*/ 1 w 10"/>
                  <a:gd name="T25" fmla="*/ 6 h 15"/>
                  <a:gd name="T26" fmla="*/ 2 w 10"/>
                  <a:gd name="T27" fmla="*/ 8 h 15"/>
                  <a:gd name="T28" fmla="*/ 1 w 10"/>
                  <a:gd name="T29" fmla="*/ 6 h 15"/>
                  <a:gd name="T30" fmla="*/ 3 w 10"/>
                  <a:gd name="T31" fmla="*/ 6 h 15"/>
                  <a:gd name="T32" fmla="*/ 2 w 10"/>
                  <a:gd name="T33" fmla="*/ 9 h 15"/>
                  <a:gd name="T34" fmla="*/ 4 w 10"/>
                  <a:gd name="T35" fmla="*/ 6 h 15"/>
                  <a:gd name="T36" fmla="*/ 4 w 10"/>
                  <a:gd name="T37" fmla="*/ 6 h 15"/>
                  <a:gd name="T38" fmla="*/ 4 w 10"/>
                  <a:gd name="T39" fmla="*/ 6 h 15"/>
                  <a:gd name="T40" fmla="*/ 4 w 10"/>
                  <a:gd name="T41" fmla="*/ 6 h 15"/>
                  <a:gd name="T42" fmla="*/ 4 w 10"/>
                  <a:gd name="T43" fmla="*/ 6 h 15"/>
                  <a:gd name="T44" fmla="*/ 4 w 10"/>
                  <a:gd name="T45" fmla="*/ 6 h 15"/>
                  <a:gd name="T46" fmla="*/ 4 w 10"/>
                  <a:gd name="T47" fmla="*/ 6 h 15"/>
                  <a:gd name="T48" fmla="*/ 4 w 10"/>
                  <a:gd name="T49" fmla="*/ 6 h 15"/>
                  <a:gd name="T50" fmla="*/ 4 w 10"/>
                  <a:gd name="T51" fmla="*/ 6 h 15"/>
                  <a:gd name="T52" fmla="*/ 2 w 10"/>
                  <a:gd name="T53" fmla="*/ 10 h 15"/>
                  <a:gd name="T54" fmla="*/ 2 w 10"/>
                  <a:gd name="T55" fmla="*/ 10 h 15"/>
                  <a:gd name="T56" fmla="*/ 3 w 10"/>
                  <a:gd name="T57" fmla="*/ 10 h 15"/>
                  <a:gd name="T58" fmla="*/ 3 w 10"/>
                  <a:gd name="T59" fmla="*/ 9 h 15"/>
                  <a:gd name="T60" fmla="*/ 4 w 10"/>
                  <a:gd name="T61" fmla="*/ 6 h 15"/>
                  <a:gd name="T62" fmla="*/ 4 w 10"/>
                  <a:gd name="T63" fmla="*/ 7 h 15"/>
                  <a:gd name="T64" fmla="*/ 7 w 10"/>
                  <a:gd name="T65" fmla="*/ 7 h 15"/>
                  <a:gd name="T66" fmla="*/ 6 w 10"/>
                  <a:gd name="T67" fmla="*/ 5 h 15"/>
                  <a:gd name="T68" fmla="*/ 6 w 10"/>
                  <a:gd name="T69" fmla="*/ 5 h 15"/>
                  <a:gd name="T70" fmla="*/ 6 w 10"/>
                  <a:gd name="T71" fmla="*/ 4 h 15"/>
                  <a:gd name="T72" fmla="*/ 7 w 10"/>
                  <a:gd name="T73" fmla="*/ 5 h 15"/>
                  <a:gd name="T74" fmla="*/ 5 w 10"/>
                  <a:gd name="T75" fmla="*/ 3 h 15"/>
                  <a:gd name="T76" fmla="*/ 8 w 10"/>
                  <a:gd name="T77" fmla="*/ 5 h 15"/>
                  <a:gd name="T78" fmla="*/ 7 w 10"/>
                  <a:gd name="T79" fmla="*/ 4 h 15"/>
                  <a:gd name="T80" fmla="*/ 7 w 10"/>
                  <a:gd name="T81" fmla="*/ 3 h 15"/>
                  <a:gd name="T82" fmla="*/ 8 w 10"/>
                  <a:gd name="T83" fmla="*/ 5 h 15"/>
                  <a:gd name="T84" fmla="*/ 8 w 10"/>
                  <a:gd name="T85" fmla="*/ 3 h 15"/>
                  <a:gd name="T86" fmla="*/ 7 w 10"/>
                  <a:gd name="T87" fmla="*/ 2 h 15"/>
                  <a:gd name="T88" fmla="*/ 8 w 10"/>
                  <a:gd name="T89" fmla="*/ 2 h 15"/>
                  <a:gd name="T90" fmla="*/ 9 w 10"/>
                  <a:gd name="T91" fmla="*/ 4 h 15"/>
                  <a:gd name="T92" fmla="*/ 10 w 10"/>
                  <a:gd name="T93" fmla="*/ 5 h 15"/>
                  <a:gd name="T94" fmla="*/ 9 w 10"/>
                  <a:gd name="T95" fmla="*/ 3 h 15"/>
                  <a:gd name="T96" fmla="*/ 10 w 10"/>
                  <a:gd name="T97" fmla="*/ 4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0" h="15">
                    <a:moveTo>
                      <a:pt x="10" y="4"/>
                    </a:moveTo>
                    <a:cubicBezTo>
                      <a:pt x="10" y="4"/>
                      <a:pt x="9" y="3"/>
                      <a:pt x="9" y="3"/>
                    </a:cubicBezTo>
                    <a:cubicBezTo>
                      <a:pt x="9" y="2"/>
                      <a:pt x="9" y="3"/>
                      <a:pt x="9" y="2"/>
                    </a:cubicBezTo>
                    <a:cubicBezTo>
                      <a:pt x="8" y="1"/>
                      <a:pt x="8" y="1"/>
                      <a:pt x="8" y="0"/>
                    </a:cubicBezTo>
                    <a:cubicBezTo>
                      <a:pt x="8" y="0"/>
                      <a:pt x="8" y="1"/>
                      <a:pt x="8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2"/>
                      <a:pt x="6" y="2"/>
                    </a:cubicBezTo>
                    <a:cubicBezTo>
                      <a:pt x="6" y="1"/>
                      <a:pt x="6" y="2"/>
                      <a:pt x="6" y="3"/>
                    </a:cubicBezTo>
                    <a:cubicBezTo>
                      <a:pt x="5" y="3"/>
                      <a:pt x="4" y="5"/>
                      <a:pt x="2" y="5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6"/>
                      <a:pt x="3" y="7"/>
                      <a:pt x="2" y="6"/>
                    </a:cubicBezTo>
                    <a:cubicBezTo>
                      <a:pt x="2" y="6"/>
                      <a:pt x="2" y="6"/>
                      <a:pt x="3" y="6"/>
                    </a:cubicBezTo>
                    <a:cubicBezTo>
                      <a:pt x="1" y="5"/>
                      <a:pt x="2" y="6"/>
                      <a:pt x="1" y="6"/>
                    </a:cubicBezTo>
                    <a:cubicBezTo>
                      <a:pt x="1" y="6"/>
                      <a:pt x="2" y="8"/>
                      <a:pt x="2" y="8"/>
                    </a:cubicBezTo>
                    <a:cubicBezTo>
                      <a:pt x="1" y="6"/>
                      <a:pt x="2" y="9"/>
                      <a:pt x="1" y="6"/>
                    </a:cubicBezTo>
                    <a:cubicBezTo>
                      <a:pt x="1" y="5"/>
                      <a:pt x="3" y="6"/>
                      <a:pt x="3" y="6"/>
                    </a:cubicBezTo>
                    <a:cubicBezTo>
                      <a:pt x="3" y="7"/>
                      <a:pt x="6" y="2"/>
                      <a:pt x="2" y="9"/>
                    </a:cubicBezTo>
                    <a:cubicBezTo>
                      <a:pt x="7" y="2"/>
                      <a:pt x="3" y="7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5"/>
                      <a:pt x="0" y="15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8"/>
                      <a:pt x="3" y="7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5" y="5"/>
                      <a:pt x="7" y="7"/>
                    </a:cubicBezTo>
                    <a:cubicBezTo>
                      <a:pt x="6" y="6"/>
                      <a:pt x="8" y="7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7" y="5"/>
                      <a:pt x="7" y="5"/>
                    </a:cubicBezTo>
                    <a:cubicBezTo>
                      <a:pt x="6" y="4"/>
                      <a:pt x="6" y="4"/>
                      <a:pt x="5" y="3"/>
                    </a:cubicBezTo>
                    <a:cubicBezTo>
                      <a:pt x="7" y="4"/>
                      <a:pt x="8" y="4"/>
                      <a:pt x="8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8" y="4"/>
                      <a:pt x="7" y="4"/>
                      <a:pt x="7" y="3"/>
                    </a:cubicBezTo>
                    <a:cubicBezTo>
                      <a:pt x="7" y="3"/>
                      <a:pt x="8" y="4"/>
                      <a:pt x="8" y="5"/>
                    </a:cubicBezTo>
                    <a:cubicBezTo>
                      <a:pt x="9" y="5"/>
                      <a:pt x="7" y="3"/>
                      <a:pt x="8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8" y="3"/>
                      <a:pt x="8" y="2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5"/>
                      <a:pt x="9" y="5"/>
                      <a:pt x="10" y="5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10" y="4"/>
                      <a:pt x="10" y="4"/>
                      <a:pt x="1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64" name="Rectangle 863"/>
              <p:cNvSpPr>
                <a:spLocks noChangeArrowheads="1"/>
              </p:cNvSpPr>
              <p:nvPr/>
            </p:nvSpPr>
            <p:spPr bwMode="auto">
              <a:xfrm>
                <a:off x="1579" y="2960"/>
                <a:ext cx="1" cy="2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65" name="Freeform 864"/>
              <p:cNvSpPr/>
              <p:nvPr/>
            </p:nvSpPr>
            <p:spPr bwMode="auto">
              <a:xfrm>
                <a:off x="1579" y="295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66" name="Rectangle 865"/>
              <p:cNvSpPr>
                <a:spLocks noChangeArrowheads="1"/>
              </p:cNvSpPr>
              <p:nvPr/>
            </p:nvSpPr>
            <p:spPr bwMode="auto">
              <a:xfrm>
                <a:off x="1568" y="2949"/>
                <a:ext cx="1" cy="2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67" name="Freeform 866"/>
              <p:cNvSpPr/>
              <p:nvPr/>
            </p:nvSpPr>
            <p:spPr bwMode="auto">
              <a:xfrm>
                <a:off x="1574" y="2960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68" name="Freeform 867"/>
              <p:cNvSpPr/>
              <p:nvPr/>
            </p:nvSpPr>
            <p:spPr bwMode="auto">
              <a:xfrm>
                <a:off x="1571" y="2962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69" name="Rectangle 868"/>
              <p:cNvSpPr>
                <a:spLocks noChangeArrowheads="1"/>
              </p:cNvSpPr>
              <p:nvPr/>
            </p:nvSpPr>
            <p:spPr bwMode="auto">
              <a:xfrm>
                <a:off x="1579" y="2960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70" name="Freeform 869"/>
              <p:cNvSpPr/>
              <p:nvPr/>
            </p:nvSpPr>
            <p:spPr bwMode="auto">
              <a:xfrm>
                <a:off x="1563" y="2938"/>
                <a:ext cx="21" cy="19"/>
              </a:xfrm>
              <a:custGeom>
                <a:avLst/>
                <a:gdLst>
                  <a:gd name="T0" fmla="*/ 4 w 8"/>
                  <a:gd name="T1" fmla="*/ 5 h 7"/>
                  <a:gd name="T2" fmla="*/ 6 w 8"/>
                  <a:gd name="T3" fmla="*/ 5 h 7"/>
                  <a:gd name="T4" fmla="*/ 4 w 8"/>
                  <a:gd name="T5" fmla="*/ 2 h 7"/>
                  <a:gd name="T6" fmla="*/ 6 w 8"/>
                  <a:gd name="T7" fmla="*/ 5 h 7"/>
                  <a:gd name="T8" fmla="*/ 5 w 8"/>
                  <a:gd name="T9" fmla="*/ 3 h 7"/>
                  <a:gd name="T10" fmla="*/ 6 w 8"/>
                  <a:gd name="T11" fmla="*/ 2 h 7"/>
                  <a:gd name="T12" fmla="*/ 6 w 8"/>
                  <a:gd name="T13" fmla="*/ 6 h 7"/>
                  <a:gd name="T14" fmla="*/ 5 w 8"/>
                  <a:gd name="T15" fmla="*/ 2 h 7"/>
                  <a:gd name="T16" fmla="*/ 5 w 8"/>
                  <a:gd name="T17" fmla="*/ 2 h 7"/>
                  <a:gd name="T18" fmla="*/ 4 w 8"/>
                  <a:gd name="T19" fmla="*/ 3 h 7"/>
                  <a:gd name="T20" fmla="*/ 5 w 8"/>
                  <a:gd name="T21" fmla="*/ 5 h 7"/>
                  <a:gd name="T22" fmla="*/ 6 w 8"/>
                  <a:gd name="T23" fmla="*/ 7 h 7"/>
                  <a:gd name="T24" fmla="*/ 6 w 8"/>
                  <a:gd name="T25" fmla="*/ 5 h 7"/>
                  <a:gd name="T26" fmla="*/ 6 w 8"/>
                  <a:gd name="T27" fmla="*/ 7 h 7"/>
                  <a:gd name="T28" fmla="*/ 6 w 8"/>
                  <a:gd name="T29" fmla="*/ 6 h 7"/>
                  <a:gd name="T30" fmla="*/ 7 w 8"/>
                  <a:gd name="T31" fmla="*/ 7 h 7"/>
                  <a:gd name="T32" fmla="*/ 5 w 8"/>
                  <a:gd name="T33" fmla="*/ 5 h 7"/>
                  <a:gd name="T34" fmla="*/ 5 w 8"/>
                  <a:gd name="T35" fmla="*/ 6 h 7"/>
                  <a:gd name="T36" fmla="*/ 4 w 8"/>
                  <a:gd name="T37" fmla="*/ 3 h 7"/>
                  <a:gd name="T38" fmla="*/ 5 w 8"/>
                  <a:gd name="T39" fmla="*/ 3 h 7"/>
                  <a:gd name="T40" fmla="*/ 5 w 8"/>
                  <a:gd name="T41" fmla="*/ 3 h 7"/>
                  <a:gd name="T42" fmla="*/ 2 w 8"/>
                  <a:gd name="T43" fmla="*/ 0 h 7"/>
                  <a:gd name="T44" fmla="*/ 3 w 8"/>
                  <a:gd name="T45" fmla="*/ 1 h 7"/>
                  <a:gd name="T46" fmla="*/ 2 w 8"/>
                  <a:gd name="T47" fmla="*/ 1 h 7"/>
                  <a:gd name="T48" fmla="*/ 5 w 8"/>
                  <a:gd name="T49" fmla="*/ 3 h 7"/>
                  <a:gd name="T50" fmla="*/ 3 w 8"/>
                  <a:gd name="T51" fmla="*/ 1 h 7"/>
                  <a:gd name="T52" fmla="*/ 3 w 8"/>
                  <a:gd name="T53" fmla="*/ 2 h 7"/>
                  <a:gd name="T54" fmla="*/ 2 w 8"/>
                  <a:gd name="T55" fmla="*/ 1 h 7"/>
                  <a:gd name="T56" fmla="*/ 3 w 8"/>
                  <a:gd name="T57" fmla="*/ 2 h 7"/>
                  <a:gd name="T58" fmla="*/ 3 w 8"/>
                  <a:gd name="T59" fmla="*/ 3 h 7"/>
                  <a:gd name="T60" fmla="*/ 3 w 8"/>
                  <a:gd name="T61" fmla="*/ 4 h 7"/>
                  <a:gd name="T62" fmla="*/ 3 w 8"/>
                  <a:gd name="T63" fmla="*/ 3 h 7"/>
                  <a:gd name="T64" fmla="*/ 4 w 8"/>
                  <a:gd name="T65" fmla="*/ 5 h 7"/>
                  <a:gd name="T66" fmla="*/ 3 w 8"/>
                  <a:gd name="T67" fmla="*/ 4 h 7"/>
                  <a:gd name="T68" fmla="*/ 4 w 8"/>
                  <a:gd name="T6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7">
                    <a:moveTo>
                      <a:pt x="4" y="5"/>
                    </a:moveTo>
                    <a:cubicBezTo>
                      <a:pt x="5" y="6"/>
                      <a:pt x="5" y="5"/>
                      <a:pt x="6" y="5"/>
                    </a:cubicBezTo>
                    <a:cubicBezTo>
                      <a:pt x="6" y="4"/>
                      <a:pt x="4" y="3"/>
                      <a:pt x="4" y="2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8" y="2"/>
                      <a:pt x="5" y="3"/>
                    </a:cubicBezTo>
                    <a:cubicBezTo>
                      <a:pt x="5" y="3"/>
                      <a:pt x="5" y="3"/>
                      <a:pt x="6" y="2"/>
                    </a:cubicBezTo>
                    <a:cubicBezTo>
                      <a:pt x="4" y="2"/>
                      <a:pt x="7" y="6"/>
                      <a:pt x="6" y="6"/>
                    </a:cubicBezTo>
                    <a:cubicBezTo>
                      <a:pt x="6" y="4"/>
                      <a:pt x="5" y="4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3"/>
                      <a:pt x="4" y="3"/>
                    </a:cubicBezTo>
                    <a:cubicBezTo>
                      <a:pt x="5" y="4"/>
                      <a:pt x="5" y="5"/>
                      <a:pt x="5" y="5"/>
                    </a:cubicBezTo>
                    <a:cubicBezTo>
                      <a:pt x="5" y="5"/>
                      <a:pt x="6" y="6"/>
                      <a:pt x="6" y="7"/>
                    </a:cubicBezTo>
                    <a:cubicBezTo>
                      <a:pt x="6" y="6"/>
                      <a:pt x="6" y="6"/>
                      <a:pt x="6" y="5"/>
                    </a:cubicBezTo>
                    <a:cubicBezTo>
                      <a:pt x="6" y="6"/>
                      <a:pt x="6" y="6"/>
                      <a:pt x="6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7"/>
                      <a:pt x="7" y="7"/>
                    </a:cubicBezTo>
                    <a:cubicBezTo>
                      <a:pt x="6" y="6"/>
                      <a:pt x="7" y="6"/>
                      <a:pt x="5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4" y="5"/>
                      <a:pt x="5" y="2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0" y="0"/>
                      <a:pt x="2" y="0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4" y="2"/>
                      <a:pt x="2" y="1"/>
                      <a:pt x="2" y="1"/>
                    </a:cubicBezTo>
                    <a:cubicBezTo>
                      <a:pt x="3" y="1"/>
                      <a:pt x="4" y="2"/>
                      <a:pt x="5" y="3"/>
                    </a:cubicBezTo>
                    <a:cubicBezTo>
                      <a:pt x="4" y="2"/>
                      <a:pt x="5" y="3"/>
                      <a:pt x="3" y="1"/>
                    </a:cubicBezTo>
                    <a:cubicBezTo>
                      <a:pt x="2" y="1"/>
                      <a:pt x="3" y="2"/>
                      <a:pt x="3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3"/>
                      <a:pt x="2" y="1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4"/>
                      <a:pt x="3" y="5"/>
                      <a:pt x="4" y="5"/>
                    </a:cubicBezTo>
                    <a:cubicBezTo>
                      <a:pt x="4" y="5"/>
                      <a:pt x="3" y="4"/>
                      <a:pt x="3" y="4"/>
                    </a:cubicBezTo>
                    <a:cubicBezTo>
                      <a:pt x="4" y="4"/>
                      <a:pt x="4" y="5"/>
                      <a:pt x="4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71" name="Freeform 870"/>
              <p:cNvSpPr/>
              <p:nvPr/>
            </p:nvSpPr>
            <p:spPr bwMode="auto">
              <a:xfrm>
                <a:off x="1576" y="2954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72" name="Freeform 871"/>
              <p:cNvSpPr/>
              <p:nvPr/>
            </p:nvSpPr>
            <p:spPr bwMode="auto">
              <a:xfrm>
                <a:off x="1560" y="2938"/>
                <a:ext cx="14" cy="27"/>
              </a:xfrm>
              <a:custGeom>
                <a:avLst/>
                <a:gdLst>
                  <a:gd name="T0" fmla="*/ 3 w 5"/>
                  <a:gd name="T1" fmla="*/ 4 h 10"/>
                  <a:gd name="T2" fmla="*/ 1 w 5"/>
                  <a:gd name="T3" fmla="*/ 3 h 10"/>
                  <a:gd name="T4" fmla="*/ 3 w 5"/>
                  <a:gd name="T5" fmla="*/ 5 h 10"/>
                  <a:gd name="T6" fmla="*/ 3 w 5"/>
                  <a:gd name="T7" fmla="*/ 6 h 10"/>
                  <a:gd name="T8" fmla="*/ 2 w 5"/>
                  <a:gd name="T9" fmla="*/ 4 h 10"/>
                  <a:gd name="T10" fmla="*/ 1 w 5"/>
                  <a:gd name="T11" fmla="*/ 4 h 10"/>
                  <a:gd name="T12" fmla="*/ 2 w 5"/>
                  <a:gd name="T13" fmla="*/ 5 h 10"/>
                  <a:gd name="T14" fmla="*/ 2 w 5"/>
                  <a:gd name="T15" fmla="*/ 6 h 10"/>
                  <a:gd name="T16" fmla="*/ 2 w 5"/>
                  <a:gd name="T17" fmla="*/ 6 h 10"/>
                  <a:gd name="T18" fmla="*/ 1 w 5"/>
                  <a:gd name="T19" fmla="*/ 4 h 10"/>
                  <a:gd name="T20" fmla="*/ 2 w 5"/>
                  <a:gd name="T21" fmla="*/ 9 h 10"/>
                  <a:gd name="T22" fmla="*/ 2 w 5"/>
                  <a:gd name="T23" fmla="*/ 9 h 10"/>
                  <a:gd name="T24" fmla="*/ 1 w 5"/>
                  <a:gd name="T25" fmla="*/ 7 h 10"/>
                  <a:gd name="T26" fmla="*/ 2 w 5"/>
                  <a:gd name="T27" fmla="*/ 7 h 10"/>
                  <a:gd name="T28" fmla="*/ 2 w 5"/>
                  <a:gd name="T29" fmla="*/ 8 h 10"/>
                  <a:gd name="T30" fmla="*/ 5 w 5"/>
                  <a:gd name="T31" fmla="*/ 6 h 10"/>
                  <a:gd name="T32" fmla="*/ 4 w 5"/>
                  <a:gd name="T33" fmla="*/ 7 h 10"/>
                  <a:gd name="T34" fmla="*/ 4 w 5"/>
                  <a:gd name="T35" fmla="*/ 5 h 10"/>
                  <a:gd name="T36" fmla="*/ 3 w 5"/>
                  <a:gd name="T37" fmla="*/ 4 h 10"/>
                  <a:gd name="T38" fmla="*/ 3 w 5"/>
                  <a:gd name="T39" fmla="*/ 4 h 10"/>
                  <a:gd name="T40" fmla="*/ 2 w 5"/>
                  <a:gd name="T41" fmla="*/ 2 h 10"/>
                  <a:gd name="T42" fmla="*/ 2 w 5"/>
                  <a:gd name="T43" fmla="*/ 1 h 10"/>
                  <a:gd name="T44" fmla="*/ 1 w 5"/>
                  <a:gd name="T45" fmla="*/ 2 h 10"/>
                  <a:gd name="T46" fmla="*/ 3 w 5"/>
                  <a:gd name="T47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" h="10">
                    <a:moveTo>
                      <a:pt x="3" y="4"/>
                    </a:moveTo>
                    <a:cubicBezTo>
                      <a:pt x="2" y="4"/>
                      <a:pt x="2" y="3"/>
                      <a:pt x="1" y="3"/>
                    </a:cubicBezTo>
                    <a:cubicBezTo>
                      <a:pt x="2" y="4"/>
                      <a:pt x="3" y="4"/>
                      <a:pt x="3" y="5"/>
                    </a:cubicBezTo>
                    <a:cubicBezTo>
                      <a:pt x="3" y="5"/>
                      <a:pt x="3" y="6"/>
                      <a:pt x="3" y="6"/>
                    </a:cubicBezTo>
                    <a:cubicBezTo>
                      <a:pt x="3" y="5"/>
                      <a:pt x="2" y="4"/>
                      <a:pt x="2" y="4"/>
                    </a:cubicBezTo>
                    <a:cubicBezTo>
                      <a:pt x="2" y="4"/>
                      <a:pt x="1" y="4"/>
                      <a:pt x="1" y="4"/>
                    </a:cubicBezTo>
                    <a:cubicBezTo>
                      <a:pt x="2" y="4"/>
                      <a:pt x="1" y="4"/>
                      <a:pt x="2" y="5"/>
                    </a:cubicBezTo>
                    <a:cubicBezTo>
                      <a:pt x="3" y="6"/>
                      <a:pt x="3" y="7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4"/>
                      <a:pt x="1" y="5"/>
                      <a:pt x="1" y="4"/>
                    </a:cubicBezTo>
                    <a:cubicBezTo>
                      <a:pt x="1" y="6"/>
                      <a:pt x="0" y="6"/>
                      <a:pt x="2" y="9"/>
                    </a:cubicBezTo>
                    <a:cubicBezTo>
                      <a:pt x="3" y="10"/>
                      <a:pt x="2" y="9"/>
                      <a:pt x="2" y="9"/>
                    </a:cubicBezTo>
                    <a:cubicBezTo>
                      <a:pt x="2" y="8"/>
                      <a:pt x="2" y="7"/>
                      <a:pt x="1" y="7"/>
                    </a:cubicBezTo>
                    <a:cubicBezTo>
                      <a:pt x="2" y="7"/>
                      <a:pt x="1" y="6"/>
                      <a:pt x="2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4" y="7"/>
                      <a:pt x="5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6"/>
                      <a:pt x="4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3"/>
                      <a:pt x="3" y="4"/>
                    </a:cubicBezTo>
                    <a:cubicBezTo>
                      <a:pt x="3" y="3"/>
                      <a:pt x="2" y="3"/>
                      <a:pt x="2" y="2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0" y="0"/>
                      <a:pt x="2" y="3"/>
                      <a:pt x="1" y="2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73" name="Rectangle 872"/>
              <p:cNvSpPr>
                <a:spLocks noChangeArrowheads="1"/>
              </p:cNvSpPr>
              <p:nvPr/>
            </p:nvSpPr>
            <p:spPr bwMode="auto">
              <a:xfrm>
                <a:off x="1568" y="2943"/>
                <a:ext cx="1" cy="3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74" name="Freeform 873"/>
              <p:cNvSpPr/>
              <p:nvPr/>
            </p:nvSpPr>
            <p:spPr bwMode="auto">
              <a:xfrm>
                <a:off x="1571" y="2951"/>
                <a:ext cx="3" cy="6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1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75" name="Freeform 874"/>
              <p:cNvSpPr/>
              <p:nvPr/>
            </p:nvSpPr>
            <p:spPr bwMode="auto">
              <a:xfrm>
                <a:off x="1560" y="2949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76" name="Freeform 875"/>
              <p:cNvSpPr/>
              <p:nvPr/>
            </p:nvSpPr>
            <p:spPr bwMode="auto">
              <a:xfrm>
                <a:off x="1560" y="2954"/>
                <a:ext cx="5" cy="11"/>
              </a:xfrm>
              <a:custGeom>
                <a:avLst/>
                <a:gdLst>
                  <a:gd name="T0" fmla="*/ 1 w 2"/>
                  <a:gd name="T1" fmla="*/ 4 h 4"/>
                  <a:gd name="T2" fmla="*/ 2 w 2"/>
                  <a:gd name="T3" fmla="*/ 3 h 4"/>
                  <a:gd name="T4" fmla="*/ 0 w 2"/>
                  <a:gd name="T5" fmla="*/ 0 h 4"/>
                  <a:gd name="T6" fmla="*/ 1 w 2"/>
                  <a:gd name="T7" fmla="*/ 2 h 4"/>
                  <a:gd name="T8" fmla="*/ 1 w 2"/>
                  <a:gd name="T9" fmla="*/ 3 h 4"/>
                  <a:gd name="T10" fmla="*/ 1 w 2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2" y="4"/>
                      <a:pt x="1" y="3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0" y="0"/>
                      <a:pt x="1" y="2"/>
                      <a:pt x="1" y="2"/>
                    </a:cubicBezTo>
                    <a:cubicBezTo>
                      <a:pt x="0" y="1"/>
                      <a:pt x="1" y="3"/>
                      <a:pt x="1" y="3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77" name="Freeform 876"/>
              <p:cNvSpPr/>
              <p:nvPr/>
            </p:nvSpPr>
            <p:spPr bwMode="auto">
              <a:xfrm>
                <a:off x="1546" y="2943"/>
                <a:ext cx="17" cy="22"/>
              </a:xfrm>
              <a:custGeom>
                <a:avLst/>
                <a:gdLst>
                  <a:gd name="T0" fmla="*/ 3 w 6"/>
                  <a:gd name="T1" fmla="*/ 4 h 8"/>
                  <a:gd name="T2" fmla="*/ 3 w 6"/>
                  <a:gd name="T3" fmla="*/ 5 h 8"/>
                  <a:gd name="T4" fmla="*/ 3 w 6"/>
                  <a:gd name="T5" fmla="*/ 4 h 8"/>
                  <a:gd name="T6" fmla="*/ 2 w 6"/>
                  <a:gd name="T7" fmla="*/ 3 h 8"/>
                  <a:gd name="T8" fmla="*/ 2 w 6"/>
                  <a:gd name="T9" fmla="*/ 4 h 8"/>
                  <a:gd name="T10" fmla="*/ 2 w 6"/>
                  <a:gd name="T11" fmla="*/ 6 h 8"/>
                  <a:gd name="T12" fmla="*/ 2 w 6"/>
                  <a:gd name="T13" fmla="*/ 6 h 8"/>
                  <a:gd name="T14" fmla="*/ 5 w 6"/>
                  <a:gd name="T15" fmla="*/ 8 h 8"/>
                  <a:gd name="T16" fmla="*/ 2 w 6"/>
                  <a:gd name="T17" fmla="*/ 6 h 8"/>
                  <a:gd name="T18" fmla="*/ 3 w 6"/>
                  <a:gd name="T19" fmla="*/ 5 h 8"/>
                  <a:gd name="T20" fmla="*/ 3 w 6"/>
                  <a:gd name="T21" fmla="*/ 5 h 8"/>
                  <a:gd name="T22" fmla="*/ 3 w 6"/>
                  <a:gd name="T23" fmla="*/ 4 h 8"/>
                  <a:gd name="T24" fmla="*/ 5 w 6"/>
                  <a:gd name="T25" fmla="*/ 4 h 8"/>
                  <a:gd name="T26" fmla="*/ 4 w 6"/>
                  <a:gd name="T27" fmla="*/ 4 h 8"/>
                  <a:gd name="T28" fmla="*/ 5 w 6"/>
                  <a:gd name="T29" fmla="*/ 3 h 8"/>
                  <a:gd name="T30" fmla="*/ 4 w 6"/>
                  <a:gd name="T31" fmla="*/ 3 h 8"/>
                  <a:gd name="T32" fmla="*/ 5 w 6"/>
                  <a:gd name="T33" fmla="*/ 3 h 8"/>
                  <a:gd name="T34" fmla="*/ 2 w 6"/>
                  <a:gd name="T35" fmla="*/ 3 h 8"/>
                  <a:gd name="T36" fmla="*/ 2 w 6"/>
                  <a:gd name="T37" fmla="*/ 2 h 8"/>
                  <a:gd name="T38" fmla="*/ 4 w 6"/>
                  <a:gd name="T39" fmla="*/ 3 h 8"/>
                  <a:gd name="T40" fmla="*/ 3 w 6"/>
                  <a:gd name="T41" fmla="*/ 2 h 8"/>
                  <a:gd name="T42" fmla="*/ 5 w 6"/>
                  <a:gd name="T43" fmla="*/ 3 h 8"/>
                  <a:gd name="T44" fmla="*/ 3 w 6"/>
                  <a:gd name="T45" fmla="*/ 1 h 8"/>
                  <a:gd name="T46" fmla="*/ 3 w 6"/>
                  <a:gd name="T47" fmla="*/ 1 h 8"/>
                  <a:gd name="T48" fmla="*/ 0 w 6"/>
                  <a:gd name="T49" fmla="*/ 0 h 8"/>
                  <a:gd name="T50" fmla="*/ 0 w 6"/>
                  <a:gd name="T51" fmla="*/ 3 h 8"/>
                  <a:gd name="T52" fmla="*/ 2 w 6"/>
                  <a:gd name="T53" fmla="*/ 3 h 8"/>
                  <a:gd name="T54" fmla="*/ 0 w 6"/>
                  <a:gd name="T55" fmla="*/ 4 h 8"/>
                  <a:gd name="T56" fmla="*/ 2 w 6"/>
                  <a:gd name="T57" fmla="*/ 3 h 8"/>
                  <a:gd name="T58" fmla="*/ 0 w 6"/>
                  <a:gd name="T59" fmla="*/ 4 h 8"/>
                  <a:gd name="T60" fmla="*/ 2 w 6"/>
                  <a:gd name="T61" fmla="*/ 4 h 8"/>
                  <a:gd name="T62" fmla="*/ 0 w 6"/>
                  <a:gd name="T63" fmla="*/ 5 h 8"/>
                  <a:gd name="T64" fmla="*/ 4 w 6"/>
                  <a:gd name="T65" fmla="*/ 8 h 8"/>
                  <a:gd name="T66" fmla="*/ 3 w 6"/>
                  <a:gd name="T67" fmla="*/ 6 h 8"/>
                  <a:gd name="T68" fmla="*/ 4 w 6"/>
                  <a:gd name="T69" fmla="*/ 6 h 8"/>
                  <a:gd name="T70" fmla="*/ 4 w 6"/>
                  <a:gd name="T71" fmla="*/ 4 h 8"/>
                  <a:gd name="T72" fmla="*/ 5 w 6"/>
                  <a:gd name="T73" fmla="*/ 7 h 8"/>
                  <a:gd name="T74" fmla="*/ 5 w 6"/>
                  <a:gd name="T75" fmla="*/ 7 h 8"/>
                  <a:gd name="T76" fmla="*/ 5 w 6"/>
                  <a:gd name="T77" fmla="*/ 6 h 8"/>
                  <a:gd name="T78" fmla="*/ 6 w 6"/>
                  <a:gd name="T79" fmla="*/ 7 h 8"/>
                  <a:gd name="T80" fmla="*/ 4 w 6"/>
                  <a:gd name="T81" fmla="*/ 3 h 8"/>
                  <a:gd name="T82" fmla="*/ 2 w 6"/>
                  <a:gd name="T83" fmla="*/ 2 h 8"/>
                  <a:gd name="T84" fmla="*/ 3 w 6"/>
                  <a:gd name="T85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6" h="8">
                    <a:moveTo>
                      <a:pt x="3" y="4"/>
                    </a:moveTo>
                    <a:cubicBezTo>
                      <a:pt x="3" y="4"/>
                      <a:pt x="3" y="5"/>
                      <a:pt x="3" y="5"/>
                    </a:cubicBezTo>
                    <a:cubicBezTo>
                      <a:pt x="2" y="4"/>
                      <a:pt x="2" y="4"/>
                      <a:pt x="3" y="4"/>
                    </a:cubicBezTo>
                    <a:cubicBezTo>
                      <a:pt x="2" y="2"/>
                      <a:pt x="2" y="4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3" y="4"/>
                      <a:pt x="2" y="6"/>
                    </a:cubicBezTo>
                    <a:cubicBezTo>
                      <a:pt x="2" y="7"/>
                      <a:pt x="3" y="5"/>
                      <a:pt x="2" y="6"/>
                    </a:cubicBezTo>
                    <a:cubicBezTo>
                      <a:pt x="4" y="5"/>
                      <a:pt x="5" y="6"/>
                      <a:pt x="5" y="8"/>
                    </a:cubicBezTo>
                    <a:cubicBezTo>
                      <a:pt x="4" y="8"/>
                      <a:pt x="3" y="6"/>
                      <a:pt x="2" y="6"/>
                    </a:cubicBezTo>
                    <a:cubicBezTo>
                      <a:pt x="4" y="5"/>
                      <a:pt x="1" y="6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5" y="4"/>
                      <a:pt x="3" y="5"/>
                      <a:pt x="3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4"/>
                      <a:pt x="3" y="4"/>
                      <a:pt x="4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2"/>
                      <a:pt x="4" y="3"/>
                      <a:pt x="2" y="3"/>
                    </a:cubicBezTo>
                    <a:cubicBezTo>
                      <a:pt x="5" y="3"/>
                      <a:pt x="1" y="2"/>
                      <a:pt x="2" y="2"/>
                    </a:cubicBezTo>
                    <a:cubicBezTo>
                      <a:pt x="3" y="2"/>
                      <a:pt x="3" y="2"/>
                      <a:pt x="4" y="3"/>
                    </a:cubicBezTo>
                    <a:cubicBezTo>
                      <a:pt x="2" y="2"/>
                      <a:pt x="4" y="2"/>
                      <a:pt x="3" y="2"/>
                    </a:cubicBezTo>
                    <a:cubicBezTo>
                      <a:pt x="5" y="3"/>
                      <a:pt x="3" y="2"/>
                      <a:pt x="5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1" y="0"/>
                      <a:pt x="0" y="0"/>
                    </a:cubicBezTo>
                    <a:cubicBezTo>
                      <a:pt x="1" y="1"/>
                      <a:pt x="1" y="2"/>
                      <a:pt x="0" y="3"/>
                    </a:cubicBezTo>
                    <a:cubicBezTo>
                      <a:pt x="2" y="3"/>
                      <a:pt x="0" y="3"/>
                      <a:pt x="2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1" y="3"/>
                      <a:pt x="2" y="3"/>
                    </a:cubicBezTo>
                    <a:cubicBezTo>
                      <a:pt x="2" y="4"/>
                      <a:pt x="1" y="4"/>
                      <a:pt x="0" y="4"/>
                    </a:cubicBezTo>
                    <a:cubicBezTo>
                      <a:pt x="0" y="4"/>
                      <a:pt x="1" y="4"/>
                      <a:pt x="2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6"/>
                      <a:pt x="1" y="8"/>
                      <a:pt x="4" y="8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7"/>
                      <a:pt x="2" y="3"/>
                      <a:pt x="4" y="6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5"/>
                      <a:pt x="5" y="6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4" y="5"/>
                      <a:pt x="5" y="6"/>
                      <a:pt x="6" y="7"/>
                    </a:cubicBezTo>
                    <a:cubicBezTo>
                      <a:pt x="5" y="5"/>
                      <a:pt x="4" y="5"/>
                      <a:pt x="4" y="3"/>
                    </a:cubicBezTo>
                    <a:cubicBezTo>
                      <a:pt x="4" y="6"/>
                      <a:pt x="2" y="1"/>
                      <a:pt x="2" y="2"/>
                    </a:cubicBezTo>
                    <a:cubicBezTo>
                      <a:pt x="2" y="3"/>
                      <a:pt x="3" y="4"/>
                      <a:pt x="3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78" name="Freeform 877"/>
              <p:cNvSpPr/>
              <p:nvPr/>
            </p:nvSpPr>
            <p:spPr bwMode="auto">
              <a:xfrm>
                <a:off x="1560" y="2962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79" name="Freeform 878"/>
              <p:cNvSpPr/>
              <p:nvPr/>
            </p:nvSpPr>
            <p:spPr bwMode="auto">
              <a:xfrm>
                <a:off x="1554" y="2943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80" name="Rectangle 879"/>
              <p:cNvSpPr>
                <a:spLocks noChangeArrowheads="1"/>
              </p:cNvSpPr>
              <p:nvPr/>
            </p:nvSpPr>
            <p:spPr bwMode="auto">
              <a:xfrm>
                <a:off x="1563" y="2962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81" name="Freeform 880"/>
              <p:cNvSpPr/>
              <p:nvPr/>
            </p:nvSpPr>
            <p:spPr bwMode="auto">
              <a:xfrm>
                <a:off x="1557" y="2951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82" name="Freeform 881"/>
              <p:cNvSpPr/>
              <p:nvPr/>
            </p:nvSpPr>
            <p:spPr bwMode="auto">
              <a:xfrm>
                <a:off x="1549" y="2949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83" name="Freeform 882"/>
              <p:cNvSpPr/>
              <p:nvPr/>
            </p:nvSpPr>
            <p:spPr bwMode="auto">
              <a:xfrm>
                <a:off x="1554" y="295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84" name="Freeform 883"/>
              <p:cNvSpPr/>
              <p:nvPr/>
            </p:nvSpPr>
            <p:spPr bwMode="auto">
              <a:xfrm>
                <a:off x="1546" y="2932"/>
                <a:ext cx="33" cy="52"/>
              </a:xfrm>
              <a:custGeom>
                <a:avLst/>
                <a:gdLst>
                  <a:gd name="T0" fmla="*/ 4 w 12"/>
                  <a:gd name="T1" fmla="*/ 14 h 19"/>
                  <a:gd name="T2" fmla="*/ 4 w 12"/>
                  <a:gd name="T3" fmla="*/ 16 h 19"/>
                  <a:gd name="T4" fmla="*/ 5 w 12"/>
                  <a:gd name="T5" fmla="*/ 17 h 19"/>
                  <a:gd name="T6" fmla="*/ 6 w 12"/>
                  <a:gd name="T7" fmla="*/ 16 h 19"/>
                  <a:gd name="T8" fmla="*/ 8 w 12"/>
                  <a:gd name="T9" fmla="*/ 16 h 19"/>
                  <a:gd name="T10" fmla="*/ 9 w 12"/>
                  <a:gd name="T11" fmla="*/ 12 h 19"/>
                  <a:gd name="T12" fmla="*/ 10 w 12"/>
                  <a:gd name="T13" fmla="*/ 14 h 19"/>
                  <a:gd name="T14" fmla="*/ 8 w 12"/>
                  <a:gd name="T15" fmla="*/ 12 h 19"/>
                  <a:gd name="T16" fmla="*/ 9 w 12"/>
                  <a:gd name="T17" fmla="*/ 11 h 19"/>
                  <a:gd name="T18" fmla="*/ 7 w 12"/>
                  <a:gd name="T19" fmla="*/ 12 h 19"/>
                  <a:gd name="T20" fmla="*/ 7 w 12"/>
                  <a:gd name="T21" fmla="*/ 10 h 19"/>
                  <a:gd name="T22" fmla="*/ 4 w 12"/>
                  <a:gd name="T23" fmla="*/ 11 h 19"/>
                  <a:gd name="T24" fmla="*/ 8 w 12"/>
                  <a:gd name="T25" fmla="*/ 10 h 19"/>
                  <a:gd name="T26" fmla="*/ 7 w 12"/>
                  <a:gd name="T27" fmla="*/ 8 h 19"/>
                  <a:gd name="T28" fmla="*/ 7 w 12"/>
                  <a:gd name="T29" fmla="*/ 7 h 19"/>
                  <a:gd name="T30" fmla="*/ 5 w 12"/>
                  <a:gd name="T31" fmla="*/ 7 h 19"/>
                  <a:gd name="T32" fmla="*/ 2 w 12"/>
                  <a:gd name="T33" fmla="*/ 7 h 19"/>
                  <a:gd name="T34" fmla="*/ 6 w 12"/>
                  <a:gd name="T35" fmla="*/ 5 h 19"/>
                  <a:gd name="T36" fmla="*/ 5 w 12"/>
                  <a:gd name="T37" fmla="*/ 4 h 19"/>
                  <a:gd name="T38" fmla="*/ 4 w 12"/>
                  <a:gd name="T39" fmla="*/ 4 h 19"/>
                  <a:gd name="T40" fmla="*/ 4 w 12"/>
                  <a:gd name="T41" fmla="*/ 6 h 19"/>
                  <a:gd name="T42" fmla="*/ 3 w 12"/>
                  <a:gd name="T43" fmla="*/ 4 h 19"/>
                  <a:gd name="T44" fmla="*/ 3 w 12"/>
                  <a:gd name="T45" fmla="*/ 3 h 19"/>
                  <a:gd name="T46" fmla="*/ 1 w 12"/>
                  <a:gd name="T47" fmla="*/ 6 h 19"/>
                  <a:gd name="T48" fmla="*/ 0 w 12"/>
                  <a:gd name="T49" fmla="*/ 7 h 19"/>
                  <a:gd name="T50" fmla="*/ 1 w 12"/>
                  <a:gd name="T51" fmla="*/ 7 h 19"/>
                  <a:gd name="T52" fmla="*/ 1 w 12"/>
                  <a:gd name="T53" fmla="*/ 8 h 19"/>
                  <a:gd name="T54" fmla="*/ 2 w 12"/>
                  <a:gd name="T55" fmla="*/ 9 h 19"/>
                  <a:gd name="T56" fmla="*/ 3 w 12"/>
                  <a:gd name="T57" fmla="*/ 9 h 19"/>
                  <a:gd name="T58" fmla="*/ 3 w 12"/>
                  <a:gd name="T59" fmla="*/ 9 h 19"/>
                  <a:gd name="T60" fmla="*/ 3 w 12"/>
                  <a:gd name="T61" fmla="*/ 9 h 19"/>
                  <a:gd name="T62" fmla="*/ 3 w 12"/>
                  <a:gd name="T63" fmla="*/ 10 h 19"/>
                  <a:gd name="T64" fmla="*/ 5 w 12"/>
                  <a:gd name="T65" fmla="*/ 10 h 19"/>
                  <a:gd name="T66" fmla="*/ 3 w 12"/>
                  <a:gd name="T67" fmla="*/ 11 h 19"/>
                  <a:gd name="T68" fmla="*/ 4 w 12"/>
                  <a:gd name="T69" fmla="*/ 12 h 19"/>
                  <a:gd name="T70" fmla="*/ 5 w 12"/>
                  <a:gd name="T71" fmla="*/ 11 h 19"/>
                  <a:gd name="T72" fmla="*/ 7 w 12"/>
                  <a:gd name="T73" fmla="*/ 12 h 19"/>
                  <a:gd name="T74" fmla="*/ 8 w 12"/>
                  <a:gd name="T75" fmla="*/ 13 h 19"/>
                  <a:gd name="T76" fmla="*/ 8 w 12"/>
                  <a:gd name="T77" fmla="*/ 13 h 19"/>
                  <a:gd name="T78" fmla="*/ 9 w 12"/>
                  <a:gd name="T79" fmla="*/ 12 h 19"/>
                  <a:gd name="T80" fmla="*/ 8 w 12"/>
                  <a:gd name="T81" fmla="*/ 12 h 19"/>
                  <a:gd name="T82" fmla="*/ 8 w 12"/>
                  <a:gd name="T83" fmla="*/ 13 h 19"/>
                  <a:gd name="T84" fmla="*/ 7 w 12"/>
                  <a:gd name="T85" fmla="*/ 14 h 19"/>
                  <a:gd name="T86" fmla="*/ 5 w 12"/>
                  <a:gd name="T87" fmla="*/ 1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2" h="19">
                    <a:moveTo>
                      <a:pt x="5" y="12"/>
                    </a:moveTo>
                    <a:cubicBezTo>
                      <a:pt x="5" y="12"/>
                      <a:pt x="5" y="13"/>
                      <a:pt x="4" y="14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4"/>
                      <a:pt x="4" y="15"/>
                      <a:pt x="4" y="16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5" y="14"/>
                      <a:pt x="5" y="17"/>
                      <a:pt x="5" y="17"/>
                    </a:cubicBezTo>
                    <a:cubicBezTo>
                      <a:pt x="5" y="17"/>
                      <a:pt x="5" y="14"/>
                      <a:pt x="6" y="15"/>
                    </a:cubicBezTo>
                    <a:cubicBezTo>
                      <a:pt x="6" y="15"/>
                      <a:pt x="6" y="15"/>
                      <a:pt x="6" y="16"/>
                    </a:cubicBezTo>
                    <a:cubicBezTo>
                      <a:pt x="6" y="16"/>
                      <a:pt x="6" y="14"/>
                      <a:pt x="6" y="14"/>
                    </a:cubicBezTo>
                    <a:cubicBezTo>
                      <a:pt x="7" y="19"/>
                      <a:pt x="7" y="12"/>
                      <a:pt x="8" y="16"/>
                    </a:cubicBezTo>
                    <a:cubicBezTo>
                      <a:pt x="8" y="15"/>
                      <a:pt x="8" y="16"/>
                      <a:pt x="9" y="15"/>
                    </a:cubicBezTo>
                    <a:cubicBezTo>
                      <a:pt x="11" y="13"/>
                      <a:pt x="8" y="11"/>
                      <a:pt x="9" y="12"/>
                    </a:cubicBezTo>
                    <a:cubicBezTo>
                      <a:pt x="8" y="13"/>
                      <a:pt x="10" y="8"/>
                      <a:pt x="7" y="15"/>
                    </a:cubicBezTo>
                    <a:cubicBezTo>
                      <a:pt x="7" y="16"/>
                      <a:pt x="11" y="15"/>
                      <a:pt x="10" y="14"/>
                    </a:cubicBezTo>
                    <a:cubicBezTo>
                      <a:pt x="11" y="14"/>
                      <a:pt x="10" y="13"/>
                      <a:pt x="12" y="13"/>
                    </a:cubicBezTo>
                    <a:cubicBezTo>
                      <a:pt x="8" y="14"/>
                      <a:pt x="12" y="11"/>
                      <a:pt x="8" y="12"/>
                    </a:cubicBezTo>
                    <a:cubicBezTo>
                      <a:pt x="9" y="11"/>
                      <a:pt x="8" y="12"/>
                      <a:pt x="9" y="11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10" y="11"/>
                      <a:pt x="8" y="12"/>
                      <a:pt x="9" y="11"/>
                    </a:cubicBezTo>
                    <a:cubicBezTo>
                      <a:pt x="9" y="10"/>
                      <a:pt x="8" y="11"/>
                      <a:pt x="7" y="12"/>
                    </a:cubicBezTo>
                    <a:cubicBezTo>
                      <a:pt x="7" y="11"/>
                      <a:pt x="8" y="11"/>
                      <a:pt x="9" y="10"/>
                    </a:cubicBezTo>
                    <a:cubicBezTo>
                      <a:pt x="7" y="11"/>
                      <a:pt x="8" y="10"/>
                      <a:pt x="7" y="10"/>
                    </a:cubicBezTo>
                    <a:cubicBezTo>
                      <a:pt x="7" y="10"/>
                      <a:pt x="7" y="11"/>
                      <a:pt x="6" y="11"/>
                    </a:cubicBezTo>
                    <a:cubicBezTo>
                      <a:pt x="6" y="10"/>
                      <a:pt x="5" y="11"/>
                      <a:pt x="4" y="11"/>
                    </a:cubicBezTo>
                    <a:cubicBezTo>
                      <a:pt x="6" y="10"/>
                      <a:pt x="4" y="11"/>
                      <a:pt x="6" y="10"/>
                    </a:cubicBezTo>
                    <a:cubicBezTo>
                      <a:pt x="7" y="10"/>
                      <a:pt x="7" y="10"/>
                      <a:pt x="8" y="10"/>
                    </a:cubicBezTo>
                    <a:cubicBezTo>
                      <a:pt x="8" y="9"/>
                      <a:pt x="7" y="9"/>
                      <a:pt x="6" y="9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8" y="7"/>
                      <a:pt x="5" y="9"/>
                      <a:pt x="6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5" y="8"/>
                      <a:pt x="7" y="6"/>
                      <a:pt x="6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7" y="6"/>
                      <a:pt x="3" y="8"/>
                      <a:pt x="4" y="6"/>
                    </a:cubicBezTo>
                    <a:cubicBezTo>
                      <a:pt x="3" y="7"/>
                      <a:pt x="2" y="7"/>
                      <a:pt x="2" y="7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7"/>
                      <a:pt x="5" y="5"/>
                      <a:pt x="6" y="5"/>
                    </a:cubicBezTo>
                    <a:cubicBezTo>
                      <a:pt x="5" y="6"/>
                      <a:pt x="5" y="5"/>
                      <a:pt x="4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2" y="6"/>
                      <a:pt x="3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4"/>
                      <a:pt x="2" y="0"/>
                      <a:pt x="2" y="4"/>
                    </a:cubicBezTo>
                    <a:cubicBezTo>
                      <a:pt x="3" y="3"/>
                      <a:pt x="5" y="6"/>
                      <a:pt x="4" y="6"/>
                    </a:cubicBezTo>
                    <a:cubicBezTo>
                      <a:pt x="1" y="5"/>
                      <a:pt x="3" y="3"/>
                      <a:pt x="2" y="5"/>
                    </a:cubicBezTo>
                    <a:cubicBezTo>
                      <a:pt x="2" y="5"/>
                      <a:pt x="2" y="4"/>
                      <a:pt x="3" y="4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4"/>
                      <a:pt x="3" y="4"/>
                      <a:pt x="3" y="3"/>
                    </a:cubicBezTo>
                    <a:cubicBezTo>
                      <a:pt x="4" y="3"/>
                      <a:pt x="2" y="5"/>
                      <a:pt x="3" y="4"/>
                    </a:cubicBezTo>
                    <a:cubicBezTo>
                      <a:pt x="2" y="5"/>
                      <a:pt x="2" y="5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0" y="7"/>
                    </a:cubicBezTo>
                    <a:cubicBezTo>
                      <a:pt x="2" y="6"/>
                      <a:pt x="0" y="8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6"/>
                      <a:pt x="2" y="7"/>
                      <a:pt x="2" y="6"/>
                    </a:cubicBezTo>
                    <a:cubicBezTo>
                      <a:pt x="1" y="7"/>
                      <a:pt x="1" y="7"/>
                      <a:pt x="1" y="8"/>
                    </a:cubicBezTo>
                    <a:cubicBezTo>
                      <a:pt x="2" y="8"/>
                      <a:pt x="3" y="7"/>
                      <a:pt x="3" y="7"/>
                    </a:cubicBezTo>
                    <a:cubicBezTo>
                      <a:pt x="2" y="8"/>
                      <a:pt x="3" y="8"/>
                      <a:pt x="2" y="9"/>
                    </a:cubicBezTo>
                    <a:cubicBezTo>
                      <a:pt x="3" y="8"/>
                      <a:pt x="2" y="9"/>
                      <a:pt x="3" y="8"/>
                    </a:cubicBezTo>
                    <a:cubicBezTo>
                      <a:pt x="4" y="8"/>
                      <a:pt x="4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0"/>
                      <a:pt x="3" y="9"/>
                      <a:pt x="3" y="9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5" y="9"/>
                      <a:pt x="3" y="10"/>
                    </a:cubicBezTo>
                    <a:cubicBezTo>
                      <a:pt x="4" y="9"/>
                      <a:pt x="5" y="10"/>
                      <a:pt x="6" y="9"/>
                    </a:cubicBezTo>
                    <a:cubicBezTo>
                      <a:pt x="6" y="9"/>
                      <a:pt x="4" y="10"/>
                      <a:pt x="5" y="10"/>
                    </a:cubicBezTo>
                    <a:cubicBezTo>
                      <a:pt x="6" y="9"/>
                      <a:pt x="4" y="11"/>
                      <a:pt x="5" y="10"/>
                    </a:cubicBezTo>
                    <a:cubicBezTo>
                      <a:pt x="4" y="11"/>
                      <a:pt x="5" y="11"/>
                      <a:pt x="3" y="11"/>
                    </a:cubicBezTo>
                    <a:cubicBezTo>
                      <a:pt x="3" y="12"/>
                      <a:pt x="5" y="11"/>
                      <a:pt x="5" y="11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6" y="11"/>
                      <a:pt x="4" y="12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2"/>
                      <a:pt x="6" y="12"/>
                      <a:pt x="5" y="13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5" y="13"/>
                      <a:pt x="7" y="13"/>
                      <a:pt x="9" y="12"/>
                    </a:cubicBezTo>
                    <a:cubicBezTo>
                      <a:pt x="9" y="13"/>
                      <a:pt x="8" y="13"/>
                      <a:pt x="8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6" y="13"/>
                      <a:pt x="8" y="13"/>
                    </a:cubicBezTo>
                    <a:cubicBezTo>
                      <a:pt x="8" y="13"/>
                      <a:pt x="9" y="14"/>
                      <a:pt x="7" y="13"/>
                    </a:cubicBezTo>
                    <a:cubicBezTo>
                      <a:pt x="6" y="11"/>
                      <a:pt x="10" y="12"/>
                      <a:pt x="9" y="12"/>
                    </a:cubicBezTo>
                    <a:cubicBezTo>
                      <a:pt x="7" y="15"/>
                      <a:pt x="8" y="16"/>
                      <a:pt x="6" y="14"/>
                    </a:cubicBezTo>
                    <a:cubicBezTo>
                      <a:pt x="8" y="10"/>
                      <a:pt x="8" y="12"/>
                      <a:pt x="8" y="12"/>
                    </a:cubicBezTo>
                    <a:cubicBezTo>
                      <a:pt x="7" y="11"/>
                      <a:pt x="7" y="11"/>
                      <a:pt x="7" y="13"/>
                    </a:cubicBezTo>
                    <a:cubicBezTo>
                      <a:pt x="7" y="13"/>
                      <a:pt x="8" y="14"/>
                      <a:pt x="8" y="13"/>
                    </a:cubicBezTo>
                    <a:cubicBezTo>
                      <a:pt x="9" y="12"/>
                      <a:pt x="10" y="15"/>
                      <a:pt x="8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6" y="9"/>
                      <a:pt x="6" y="15"/>
                      <a:pt x="5" y="1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85" name="Freeform 884"/>
              <p:cNvSpPr/>
              <p:nvPr/>
            </p:nvSpPr>
            <p:spPr bwMode="auto">
              <a:xfrm>
                <a:off x="1563" y="2968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86" name="Rectangle 885"/>
              <p:cNvSpPr>
                <a:spLocks noChangeArrowheads="1"/>
              </p:cNvSpPr>
              <p:nvPr/>
            </p:nvSpPr>
            <p:spPr bwMode="auto">
              <a:xfrm>
                <a:off x="1565" y="2968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87" name="Freeform 886"/>
              <p:cNvSpPr/>
              <p:nvPr/>
            </p:nvSpPr>
            <p:spPr bwMode="auto">
              <a:xfrm>
                <a:off x="1557" y="2965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88" name="Rectangle 887"/>
              <p:cNvSpPr>
                <a:spLocks noChangeArrowheads="1"/>
              </p:cNvSpPr>
              <p:nvPr/>
            </p:nvSpPr>
            <p:spPr bwMode="auto">
              <a:xfrm>
                <a:off x="1557" y="2968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89" name="Freeform 888"/>
              <p:cNvSpPr/>
              <p:nvPr/>
            </p:nvSpPr>
            <p:spPr bwMode="auto">
              <a:xfrm>
                <a:off x="1522" y="2954"/>
                <a:ext cx="35" cy="30"/>
              </a:xfrm>
              <a:custGeom>
                <a:avLst/>
                <a:gdLst>
                  <a:gd name="T0" fmla="*/ 6 w 13"/>
                  <a:gd name="T1" fmla="*/ 3 h 11"/>
                  <a:gd name="T2" fmla="*/ 5 w 13"/>
                  <a:gd name="T3" fmla="*/ 2 h 11"/>
                  <a:gd name="T4" fmla="*/ 6 w 13"/>
                  <a:gd name="T5" fmla="*/ 2 h 11"/>
                  <a:gd name="T6" fmla="*/ 3 w 13"/>
                  <a:gd name="T7" fmla="*/ 0 h 11"/>
                  <a:gd name="T8" fmla="*/ 7 w 13"/>
                  <a:gd name="T9" fmla="*/ 8 h 11"/>
                  <a:gd name="T10" fmla="*/ 4 w 13"/>
                  <a:gd name="T11" fmla="*/ 7 h 11"/>
                  <a:gd name="T12" fmla="*/ 9 w 13"/>
                  <a:gd name="T13" fmla="*/ 8 h 11"/>
                  <a:gd name="T14" fmla="*/ 9 w 13"/>
                  <a:gd name="T15" fmla="*/ 10 h 11"/>
                  <a:gd name="T16" fmla="*/ 10 w 13"/>
                  <a:gd name="T17" fmla="*/ 9 h 11"/>
                  <a:gd name="T18" fmla="*/ 10 w 13"/>
                  <a:gd name="T19" fmla="*/ 8 h 11"/>
                  <a:gd name="T20" fmla="*/ 11 w 13"/>
                  <a:gd name="T21" fmla="*/ 9 h 11"/>
                  <a:gd name="T22" fmla="*/ 11 w 13"/>
                  <a:gd name="T23" fmla="*/ 8 h 11"/>
                  <a:gd name="T24" fmla="*/ 11 w 13"/>
                  <a:gd name="T25" fmla="*/ 8 h 11"/>
                  <a:gd name="T26" fmla="*/ 11 w 13"/>
                  <a:gd name="T27" fmla="*/ 9 h 11"/>
                  <a:gd name="T28" fmla="*/ 12 w 13"/>
                  <a:gd name="T29" fmla="*/ 8 h 11"/>
                  <a:gd name="T30" fmla="*/ 12 w 13"/>
                  <a:gd name="T31" fmla="*/ 9 h 11"/>
                  <a:gd name="T32" fmla="*/ 13 w 13"/>
                  <a:gd name="T33" fmla="*/ 7 h 11"/>
                  <a:gd name="T34" fmla="*/ 13 w 13"/>
                  <a:gd name="T35" fmla="*/ 6 h 11"/>
                  <a:gd name="T36" fmla="*/ 12 w 13"/>
                  <a:gd name="T37" fmla="*/ 7 h 11"/>
                  <a:gd name="T38" fmla="*/ 12 w 13"/>
                  <a:gd name="T39" fmla="*/ 7 h 11"/>
                  <a:gd name="T40" fmla="*/ 11 w 13"/>
                  <a:gd name="T41" fmla="*/ 8 h 11"/>
                  <a:gd name="T42" fmla="*/ 12 w 13"/>
                  <a:gd name="T43" fmla="*/ 6 h 11"/>
                  <a:gd name="T44" fmla="*/ 11 w 13"/>
                  <a:gd name="T45" fmla="*/ 5 h 11"/>
                  <a:gd name="T46" fmla="*/ 11 w 13"/>
                  <a:gd name="T47" fmla="*/ 4 h 11"/>
                  <a:gd name="T48" fmla="*/ 10 w 13"/>
                  <a:gd name="T49" fmla="*/ 5 h 11"/>
                  <a:gd name="T50" fmla="*/ 11 w 13"/>
                  <a:gd name="T51" fmla="*/ 6 h 11"/>
                  <a:gd name="T52" fmla="*/ 10 w 13"/>
                  <a:gd name="T53" fmla="*/ 8 h 11"/>
                  <a:gd name="T54" fmla="*/ 10 w 13"/>
                  <a:gd name="T55" fmla="*/ 8 h 11"/>
                  <a:gd name="T56" fmla="*/ 10 w 13"/>
                  <a:gd name="T57" fmla="*/ 6 h 11"/>
                  <a:gd name="T58" fmla="*/ 10 w 13"/>
                  <a:gd name="T59" fmla="*/ 7 h 11"/>
                  <a:gd name="T60" fmla="*/ 10 w 13"/>
                  <a:gd name="T61" fmla="*/ 5 h 11"/>
                  <a:gd name="T62" fmla="*/ 10 w 13"/>
                  <a:gd name="T63" fmla="*/ 7 h 11"/>
                  <a:gd name="T64" fmla="*/ 6 w 13"/>
                  <a:gd name="T65" fmla="*/ 5 h 11"/>
                  <a:gd name="T66" fmla="*/ 8 w 13"/>
                  <a:gd name="T67" fmla="*/ 6 h 11"/>
                  <a:gd name="T68" fmla="*/ 6 w 13"/>
                  <a:gd name="T69" fmla="*/ 5 h 11"/>
                  <a:gd name="T70" fmla="*/ 7 w 13"/>
                  <a:gd name="T71" fmla="*/ 4 h 11"/>
                  <a:gd name="T72" fmla="*/ 6 w 13"/>
                  <a:gd name="T73" fmla="*/ 4 h 11"/>
                  <a:gd name="T74" fmla="*/ 6 w 13"/>
                  <a:gd name="T75" fmla="*/ 3 h 11"/>
                  <a:gd name="T76" fmla="*/ 6 w 13"/>
                  <a:gd name="T77" fmla="*/ 3 h 11"/>
                  <a:gd name="T78" fmla="*/ 4 w 13"/>
                  <a:gd name="T79" fmla="*/ 3 h 11"/>
                  <a:gd name="T80" fmla="*/ 6 w 13"/>
                  <a:gd name="T81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3" h="11">
                    <a:moveTo>
                      <a:pt x="6" y="3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4" y="2"/>
                      <a:pt x="6" y="2"/>
                    </a:cubicBezTo>
                    <a:cubicBezTo>
                      <a:pt x="4" y="1"/>
                      <a:pt x="6" y="0"/>
                      <a:pt x="3" y="0"/>
                    </a:cubicBezTo>
                    <a:cubicBezTo>
                      <a:pt x="5" y="5"/>
                      <a:pt x="0" y="2"/>
                      <a:pt x="7" y="8"/>
                    </a:cubicBezTo>
                    <a:cubicBezTo>
                      <a:pt x="8" y="8"/>
                      <a:pt x="7" y="10"/>
                      <a:pt x="4" y="7"/>
                    </a:cubicBezTo>
                    <a:cubicBezTo>
                      <a:pt x="11" y="10"/>
                      <a:pt x="8" y="11"/>
                      <a:pt x="9" y="8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0" y="11"/>
                      <a:pt x="10" y="7"/>
                      <a:pt x="10" y="9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1" y="8"/>
                      <a:pt x="11" y="9"/>
                      <a:pt x="11" y="9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7"/>
                      <a:pt x="11" y="8"/>
                      <a:pt x="11" y="8"/>
                    </a:cubicBezTo>
                    <a:cubicBezTo>
                      <a:pt x="11" y="9"/>
                      <a:pt x="11" y="8"/>
                      <a:pt x="11" y="9"/>
                    </a:cubicBezTo>
                    <a:cubicBezTo>
                      <a:pt x="11" y="9"/>
                      <a:pt x="11" y="8"/>
                      <a:pt x="12" y="8"/>
                    </a:cubicBezTo>
                    <a:cubicBezTo>
                      <a:pt x="12" y="8"/>
                      <a:pt x="12" y="9"/>
                      <a:pt x="12" y="9"/>
                    </a:cubicBezTo>
                    <a:cubicBezTo>
                      <a:pt x="12" y="8"/>
                      <a:pt x="13" y="10"/>
                      <a:pt x="13" y="7"/>
                    </a:cubicBezTo>
                    <a:cubicBezTo>
                      <a:pt x="13" y="7"/>
                      <a:pt x="13" y="6"/>
                      <a:pt x="13" y="6"/>
                    </a:cubicBezTo>
                    <a:cubicBezTo>
                      <a:pt x="12" y="5"/>
                      <a:pt x="12" y="6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10"/>
                      <a:pt x="12" y="6"/>
                      <a:pt x="11" y="8"/>
                    </a:cubicBezTo>
                    <a:cubicBezTo>
                      <a:pt x="11" y="6"/>
                      <a:pt x="12" y="6"/>
                      <a:pt x="12" y="6"/>
                    </a:cubicBezTo>
                    <a:cubicBezTo>
                      <a:pt x="11" y="3"/>
                      <a:pt x="11" y="8"/>
                      <a:pt x="11" y="5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0" y="5"/>
                      <a:pt x="10" y="5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0" y="6"/>
                      <a:pt x="10" y="7"/>
                      <a:pt x="10" y="8"/>
                    </a:cubicBezTo>
                    <a:cubicBezTo>
                      <a:pt x="10" y="7"/>
                      <a:pt x="10" y="9"/>
                      <a:pt x="10" y="8"/>
                    </a:cubicBezTo>
                    <a:cubicBezTo>
                      <a:pt x="10" y="7"/>
                      <a:pt x="10" y="7"/>
                      <a:pt x="10" y="6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6"/>
                      <a:pt x="10" y="5"/>
                    </a:cubicBezTo>
                    <a:cubicBezTo>
                      <a:pt x="9" y="6"/>
                      <a:pt x="10" y="6"/>
                      <a:pt x="10" y="7"/>
                    </a:cubicBezTo>
                    <a:cubicBezTo>
                      <a:pt x="9" y="5"/>
                      <a:pt x="9" y="7"/>
                      <a:pt x="6" y="5"/>
                    </a:cubicBezTo>
                    <a:cubicBezTo>
                      <a:pt x="7" y="4"/>
                      <a:pt x="8" y="6"/>
                      <a:pt x="8" y="6"/>
                    </a:cubicBezTo>
                    <a:cubicBezTo>
                      <a:pt x="8" y="5"/>
                      <a:pt x="7" y="5"/>
                      <a:pt x="6" y="5"/>
                    </a:cubicBezTo>
                    <a:cubicBezTo>
                      <a:pt x="5" y="5"/>
                      <a:pt x="6" y="5"/>
                      <a:pt x="7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4" y="4"/>
                      <a:pt x="7" y="4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3" y="3"/>
                      <a:pt x="4" y="3"/>
                    </a:cubicBezTo>
                    <a:cubicBezTo>
                      <a:pt x="5" y="3"/>
                      <a:pt x="5" y="3"/>
                      <a:pt x="6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90" name="Freeform 889"/>
              <p:cNvSpPr/>
              <p:nvPr/>
            </p:nvSpPr>
            <p:spPr bwMode="auto">
              <a:xfrm>
                <a:off x="1530" y="2951"/>
                <a:ext cx="8" cy="6"/>
              </a:xfrm>
              <a:custGeom>
                <a:avLst/>
                <a:gdLst>
                  <a:gd name="T0" fmla="*/ 1 w 3"/>
                  <a:gd name="T1" fmla="*/ 1 h 2"/>
                  <a:gd name="T2" fmla="*/ 2 w 3"/>
                  <a:gd name="T3" fmla="*/ 2 h 2"/>
                  <a:gd name="T4" fmla="*/ 0 w 3"/>
                  <a:gd name="T5" fmla="*/ 0 h 2"/>
                  <a:gd name="T6" fmla="*/ 1 w 3"/>
                  <a:gd name="T7" fmla="*/ 1 h 2"/>
                  <a:gd name="T8" fmla="*/ 1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1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3" y="1"/>
                      <a:pt x="1" y="1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91" name="Freeform 890"/>
              <p:cNvSpPr/>
              <p:nvPr/>
            </p:nvSpPr>
            <p:spPr bwMode="auto">
              <a:xfrm>
                <a:off x="1530" y="2938"/>
                <a:ext cx="35" cy="19"/>
              </a:xfrm>
              <a:custGeom>
                <a:avLst/>
                <a:gdLst>
                  <a:gd name="T0" fmla="*/ 10 w 13"/>
                  <a:gd name="T1" fmla="*/ 4 h 7"/>
                  <a:gd name="T2" fmla="*/ 11 w 13"/>
                  <a:gd name="T3" fmla="*/ 4 h 7"/>
                  <a:gd name="T4" fmla="*/ 6 w 13"/>
                  <a:gd name="T5" fmla="*/ 1 h 7"/>
                  <a:gd name="T6" fmla="*/ 2 w 13"/>
                  <a:gd name="T7" fmla="*/ 4 h 7"/>
                  <a:gd name="T8" fmla="*/ 1 w 13"/>
                  <a:gd name="T9" fmla="*/ 4 h 7"/>
                  <a:gd name="T10" fmla="*/ 2 w 13"/>
                  <a:gd name="T11" fmla="*/ 6 h 7"/>
                  <a:gd name="T12" fmla="*/ 1 w 13"/>
                  <a:gd name="T13" fmla="*/ 5 h 7"/>
                  <a:gd name="T14" fmla="*/ 2 w 13"/>
                  <a:gd name="T15" fmla="*/ 5 h 7"/>
                  <a:gd name="T16" fmla="*/ 2 w 13"/>
                  <a:gd name="T17" fmla="*/ 4 h 7"/>
                  <a:gd name="T18" fmla="*/ 3 w 13"/>
                  <a:gd name="T19" fmla="*/ 5 h 7"/>
                  <a:gd name="T20" fmla="*/ 7 w 13"/>
                  <a:gd name="T21" fmla="*/ 2 h 7"/>
                  <a:gd name="T22" fmla="*/ 7 w 13"/>
                  <a:gd name="T23" fmla="*/ 4 h 7"/>
                  <a:gd name="T24" fmla="*/ 8 w 13"/>
                  <a:gd name="T25" fmla="*/ 5 h 7"/>
                  <a:gd name="T26" fmla="*/ 8 w 13"/>
                  <a:gd name="T27" fmla="*/ 5 h 7"/>
                  <a:gd name="T28" fmla="*/ 9 w 13"/>
                  <a:gd name="T29" fmla="*/ 4 h 7"/>
                  <a:gd name="T30" fmla="*/ 8 w 13"/>
                  <a:gd name="T31" fmla="*/ 5 h 7"/>
                  <a:gd name="T32" fmla="*/ 10 w 13"/>
                  <a:gd name="T33" fmla="*/ 6 h 7"/>
                  <a:gd name="T34" fmla="*/ 12 w 13"/>
                  <a:gd name="T35" fmla="*/ 5 h 7"/>
                  <a:gd name="T36" fmla="*/ 10 w 13"/>
                  <a:gd name="T37" fmla="*/ 6 h 7"/>
                  <a:gd name="T38" fmla="*/ 10 w 13"/>
                  <a:gd name="T39" fmla="*/ 7 h 7"/>
                  <a:gd name="T40" fmla="*/ 13 w 13"/>
                  <a:gd name="T41" fmla="*/ 5 h 7"/>
                  <a:gd name="T42" fmla="*/ 10 w 13"/>
                  <a:gd name="T43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" h="7">
                    <a:moveTo>
                      <a:pt x="10" y="4"/>
                    </a:moveTo>
                    <a:cubicBezTo>
                      <a:pt x="11" y="4"/>
                      <a:pt x="11" y="4"/>
                      <a:pt x="11" y="4"/>
                    </a:cubicBezTo>
                    <a:cubicBezTo>
                      <a:pt x="9" y="3"/>
                      <a:pt x="11" y="3"/>
                      <a:pt x="6" y="1"/>
                    </a:cubicBezTo>
                    <a:cubicBezTo>
                      <a:pt x="3" y="0"/>
                      <a:pt x="3" y="3"/>
                      <a:pt x="2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0" y="5"/>
                      <a:pt x="2" y="6"/>
                    </a:cubicBezTo>
                    <a:cubicBezTo>
                      <a:pt x="2" y="6"/>
                      <a:pt x="1" y="5"/>
                      <a:pt x="1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6"/>
                      <a:pt x="1" y="1"/>
                      <a:pt x="7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8" y="5"/>
                      <a:pt x="8" y="4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8" y="4"/>
                      <a:pt x="9" y="4"/>
                    </a:cubicBezTo>
                    <a:cubicBezTo>
                      <a:pt x="10" y="3"/>
                      <a:pt x="8" y="4"/>
                      <a:pt x="8" y="5"/>
                    </a:cubicBezTo>
                    <a:cubicBezTo>
                      <a:pt x="9" y="5"/>
                      <a:pt x="11" y="5"/>
                      <a:pt x="10" y="6"/>
                    </a:cubicBezTo>
                    <a:cubicBezTo>
                      <a:pt x="10" y="5"/>
                      <a:pt x="12" y="5"/>
                      <a:pt x="12" y="5"/>
                    </a:cubicBezTo>
                    <a:cubicBezTo>
                      <a:pt x="11" y="6"/>
                      <a:pt x="11" y="6"/>
                      <a:pt x="10" y="6"/>
                    </a:cubicBezTo>
                    <a:cubicBezTo>
                      <a:pt x="10" y="6"/>
                      <a:pt x="10" y="7"/>
                      <a:pt x="10" y="7"/>
                    </a:cubicBezTo>
                    <a:cubicBezTo>
                      <a:pt x="11" y="6"/>
                      <a:pt x="12" y="5"/>
                      <a:pt x="13" y="5"/>
                    </a:cubicBezTo>
                    <a:cubicBezTo>
                      <a:pt x="13" y="4"/>
                      <a:pt x="10" y="5"/>
                      <a:pt x="1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92" name="Rectangle 891"/>
              <p:cNvSpPr>
                <a:spLocks noChangeArrowheads="1"/>
              </p:cNvSpPr>
              <p:nvPr/>
            </p:nvSpPr>
            <p:spPr bwMode="auto">
              <a:xfrm>
                <a:off x="1560" y="2949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93" name="Freeform 892"/>
              <p:cNvSpPr/>
              <p:nvPr/>
            </p:nvSpPr>
            <p:spPr bwMode="auto">
              <a:xfrm>
                <a:off x="1614" y="3079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0 h 3"/>
                  <a:gd name="T4" fmla="*/ 3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0" y="0"/>
                    </a:lnTo>
                    <a:lnTo>
                      <a:pt x="3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94" name="Freeform 893"/>
              <p:cNvSpPr/>
              <p:nvPr/>
            </p:nvSpPr>
            <p:spPr bwMode="auto">
              <a:xfrm>
                <a:off x="1606" y="3071"/>
                <a:ext cx="11" cy="14"/>
              </a:xfrm>
              <a:custGeom>
                <a:avLst/>
                <a:gdLst>
                  <a:gd name="T0" fmla="*/ 1 w 4"/>
                  <a:gd name="T1" fmla="*/ 0 h 5"/>
                  <a:gd name="T2" fmla="*/ 2 w 4"/>
                  <a:gd name="T3" fmla="*/ 0 h 5"/>
                  <a:gd name="T4" fmla="*/ 3 w 4"/>
                  <a:gd name="T5" fmla="*/ 5 h 5"/>
                  <a:gd name="T6" fmla="*/ 2 w 4"/>
                  <a:gd name="T7" fmla="*/ 3 h 5"/>
                  <a:gd name="T8" fmla="*/ 2 w 4"/>
                  <a:gd name="T9" fmla="*/ 3 h 5"/>
                  <a:gd name="T10" fmla="*/ 1 w 4"/>
                  <a:gd name="T11" fmla="*/ 2 h 5"/>
                  <a:gd name="T12" fmla="*/ 2 w 4"/>
                  <a:gd name="T13" fmla="*/ 1 h 5"/>
                  <a:gd name="T14" fmla="*/ 1 w 4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5">
                    <a:moveTo>
                      <a:pt x="1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4"/>
                      <a:pt x="2" y="3"/>
                      <a:pt x="3" y="5"/>
                    </a:cubicBezTo>
                    <a:cubicBezTo>
                      <a:pt x="4" y="4"/>
                      <a:pt x="3" y="3"/>
                      <a:pt x="2" y="3"/>
                    </a:cubicBezTo>
                    <a:cubicBezTo>
                      <a:pt x="2" y="2"/>
                      <a:pt x="3" y="3"/>
                      <a:pt x="2" y="3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1"/>
                      <a:pt x="2" y="2"/>
                      <a:pt x="2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95" name="Freeform 894"/>
              <p:cNvSpPr/>
              <p:nvPr/>
            </p:nvSpPr>
            <p:spPr bwMode="auto">
              <a:xfrm>
                <a:off x="1612" y="3076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96" name="Freeform 895"/>
              <p:cNvSpPr/>
              <p:nvPr/>
            </p:nvSpPr>
            <p:spPr bwMode="auto">
              <a:xfrm>
                <a:off x="1612" y="3076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97" name="Freeform 896"/>
              <p:cNvSpPr/>
              <p:nvPr/>
            </p:nvSpPr>
            <p:spPr bwMode="auto">
              <a:xfrm>
                <a:off x="1609" y="3079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98" name="Freeform 897"/>
              <p:cNvSpPr/>
              <p:nvPr/>
            </p:nvSpPr>
            <p:spPr bwMode="auto">
              <a:xfrm>
                <a:off x="1606" y="3074"/>
                <a:ext cx="3" cy="8"/>
              </a:xfrm>
              <a:custGeom>
                <a:avLst/>
                <a:gdLst>
                  <a:gd name="T0" fmla="*/ 1 w 1"/>
                  <a:gd name="T1" fmla="*/ 3 h 3"/>
                  <a:gd name="T2" fmla="*/ 1 w 1"/>
                  <a:gd name="T3" fmla="*/ 3 h 3"/>
                  <a:gd name="T4" fmla="*/ 1 w 1"/>
                  <a:gd name="T5" fmla="*/ 2 h 3"/>
                  <a:gd name="T6" fmla="*/ 1 w 1"/>
                  <a:gd name="T7" fmla="*/ 1 h 3"/>
                  <a:gd name="T8" fmla="*/ 1 w 1"/>
                  <a:gd name="T9" fmla="*/ 1 h 3"/>
                  <a:gd name="T10" fmla="*/ 1 w 1"/>
                  <a:gd name="T11" fmla="*/ 0 h 3"/>
                  <a:gd name="T12" fmla="*/ 1 w 1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cubicBezTo>
                      <a:pt x="0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0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2"/>
                      <a:pt x="1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99" name="Freeform 898"/>
              <p:cNvSpPr/>
              <p:nvPr/>
            </p:nvSpPr>
            <p:spPr bwMode="auto">
              <a:xfrm>
                <a:off x="1609" y="307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00" name="Freeform 899"/>
              <p:cNvSpPr/>
              <p:nvPr/>
            </p:nvSpPr>
            <p:spPr bwMode="auto">
              <a:xfrm>
                <a:off x="1609" y="3079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3 w 3"/>
                  <a:gd name="T5" fmla="*/ 0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0"/>
                    </a:lnTo>
                    <a:lnTo>
                      <a:pt x="3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01" name="Freeform 900"/>
              <p:cNvSpPr/>
              <p:nvPr/>
            </p:nvSpPr>
            <p:spPr bwMode="auto">
              <a:xfrm>
                <a:off x="1606" y="3071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2 h 4"/>
                  <a:gd name="T4" fmla="*/ 1 w 1"/>
                  <a:gd name="T5" fmla="*/ 0 h 4"/>
                  <a:gd name="T6" fmla="*/ 1 w 1"/>
                  <a:gd name="T7" fmla="*/ 0 h 4"/>
                  <a:gd name="T8" fmla="*/ 0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2"/>
                      <a:pt x="0" y="4"/>
                      <a:pt x="1" y="2"/>
                    </a:cubicBezTo>
                    <a:cubicBezTo>
                      <a:pt x="0" y="2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02" name="Freeform 901"/>
              <p:cNvSpPr/>
              <p:nvPr/>
            </p:nvSpPr>
            <p:spPr bwMode="auto">
              <a:xfrm>
                <a:off x="1609" y="3066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03" name="Freeform 902"/>
              <p:cNvSpPr/>
              <p:nvPr/>
            </p:nvSpPr>
            <p:spPr bwMode="auto">
              <a:xfrm>
                <a:off x="1603" y="3066"/>
                <a:ext cx="6" cy="10"/>
              </a:xfrm>
              <a:custGeom>
                <a:avLst/>
                <a:gdLst>
                  <a:gd name="T0" fmla="*/ 0 w 2"/>
                  <a:gd name="T1" fmla="*/ 3 h 4"/>
                  <a:gd name="T2" fmla="*/ 2 w 2"/>
                  <a:gd name="T3" fmla="*/ 2 h 4"/>
                  <a:gd name="T4" fmla="*/ 1 w 2"/>
                  <a:gd name="T5" fmla="*/ 3 h 4"/>
                  <a:gd name="T6" fmla="*/ 1 w 2"/>
                  <a:gd name="T7" fmla="*/ 2 h 4"/>
                  <a:gd name="T8" fmla="*/ 0 w 2"/>
                  <a:gd name="T9" fmla="*/ 4 h 4"/>
                  <a:gd name="T10" fmla="*/ 1 w 2"/>
                  <a:gd name="T11" fmla="*/ 3 h 4"/>
                  <a:gd name="T12" fmla="*/ 1 w 2"/>
                  <a:gd name="T13" fmla="*/ 4 h 4"/>
                  <a:gd name="T14" fmla="*/ 2 w 2"/>
                  <a:gd name="T15" fmla="*/ 2 h 4"/>
                  <a:gd name="T16" fmla="*/ 2 w 2"/>
                  <a:gd name="T17" fmla="*/ 2 h 4"/>
                  <a:gd name="T18" fmla="*/ 2 w 2"/>
                  <a:gd name="T19" fmla="*/ 1 h 4"/>
                  <a:gd name="T20" fmla="*/ 2 w 2"/>
                  <a:gd name="T21" fmla="*/ 2 h 4"/>
                  <a:gd name="T22" fmla="*/ 0 w 2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4">
                    <a:moveTo>
                      <a:pt x="0" y="3"/>
                    </a:moveTo>
                    <a:cubicBezTo>
                      <a:pt x="0" y="3"/>
                      <a:pt x="1" y="2"/>
                      <a:pt x="2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1" y="2"/>
                      <a:pt x="1" y="2"/>
                    </a:cubicBezTo>
                    <a:cubicBezTo>
                      <a:pt x="0" y="4"/>
                      <a:pt x="1" y="2"/>
                      <a:pt x="0" y="4"/>
                    </a:cubicBezTo>
                    <a:cubicBezTo>
                      <a:pt x="0" y="4"/>
                      <a:pt x="1" y="4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1" y="3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1"/>
                      <a:pt x="2" y="2"/>
                    </a:cubicBezTo>
                    <a:cubicBezTo>
                      <a:pt x="1" y="2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04" name="Rectangle 903"/>
              <p:cNvSpPr>
                <a:spLocks noChangeArrowheads="1"/>
              </p:cNvSpPr>
              <p:nvPr/>
            </p:nvSpPr>
            <p:spPr bwMode="auto">
              <a:xfrm>
                <a:off x="1606" y="3071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05" name="Freeform 904"/>
              <p:cNvSpPr/>
              <p:nvPr/>
            </p:nvSpPr>
            <p:spPr bwMode="auto">
              <a:xfrm>
                <a:off x="1601" y="3068"/>
                <a:ext cx="8" cy="6"/>
              </a:xfrm>
              <a:custGeom>
                <a:avLst/>
                <a:gdLst>
                  <a:gd name="T0" fmla="*/ 0 w 3"/>
                  <a:gd name="T1" fmla="*/ 2 h 2"/>
                  <a:gd name="T2" fmla="*/ 2 w 3"/>
                  <a:gd name="T3" fmla="*/ 1 h 2"/>
                  <a:gd name="T4" fmla="*/ 1 w 3"/>
                  <a:gd name="T5" fmla="*/ 2 h 2"/>
                  <a:gd name="T6" fmla="*/ 2 w 3"/>
                  <a:gd name="T7" fmla="*/ 1 h 2"/>
                  <a:gd name="T8" fmla="*/ 1 w 3"/>
                  <a:gd name="T9" fmla="*/ 1 h 2"/>
                  <a:gd name="T10" fmla="*/ 3 w 3"/>
                  <a:gd name="T11" fmla="*/ 1 h 2"/>
                  <a:gd name="T12" fmla="*/ 3 w 3"/>
                  <a:gd name="T13" fmla="*/ 1 h 2"/>
                  <a:gd name="T14" fmla="*/ 3 w 3"/>
                  <a:gd name="T15" fmla="*/ 1 h 2"/>
                  <a:gd name="T16" fmla="*/ 3 w 3"/>
                  <a:gd name="T17" fmla="*/ 1 h 2"/>
                  <a:gd name="T18" fmla="*/ 2 w 3"/>
                  <a:gd name="T19" fmla="*/ 1 h 2"/>
                  <a:gd name="T20" fmla="*/ 0 w 3"/>
                  <a:gd name="T2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2" y="1"/>
                      <a:pt x="2" y="1"/>
                    </a:cubicBezTo>
                    <a:cubicBezTo>
                      <a:pt x="3" y="0"/>
                      <a:pt x="2" y="1"/>
                      <a:pt x="1" y="1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06" name="Freeform 905"/>
              <p:cNvSpPr/>
              <p:nvPr/>
            </p:nvSpPr>
            <p:spPr bwMode="auto">
              <a:xfrm>
                <a:off x="1601" y="3074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07" name="Rectangle 906"/>
              <p:cNvSpPr>
                <a:spLocks noChangeArrowheads="1"/>
              </p:cNvSpPr>
              <p:nvPr/>
            </p:nvSpPr>
            <p:spPr bwMode="auto">
              <a:xfrm>
                <a:off x="1609" y="3071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08" name="Freeform 907"/>
              <p:cNvSpPr/>
              <p:nvPr/>
            </p:nvSpPr>
            <p:spPr bwMode="auto">
              <a:xfrm>
                <a:off x="1601" y="3071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09" name="Freeform 908"/>
              <p:cNvSpPr/>
              <p:nvPr/>
            </p:nvSpPr>
            <p:spPr bwMode="auto">
              <a:xfrm>
                <a:off x="1598" y="3055"/>
                <a:ext cx="27" cy="41"/>
              </a:xfrm>
              <a:custGeom>
                <a:avLst/>
                <a:gdLst>
                  <a:gd name="T0" fmla="*/ 10 w 10"/>
                  <a:gd name="T1" fmla="*/ 5 h 15"/>
                  <a:gd name="T2" fmla="*/ 9 w 10"/>
                  <a:gd name="T3" fmla="*/ 4 h 15"/>
                  <a:gd name="T4" fmla="*/ 9 w 10"/>
                  <a:gd name="T5" fmla="*/ 2 h 15"/>
                  <a:gd name="T6" fmla="*/ 8 w 10"/>
                  <a:gd name="T7" fmla="*/ 0 h 15"/>
                  <a:gd name="T8" fmla="*/ 7 w 10"/>
                  <a:gd name="T9" fmla="*/ 1 h 15"/>
                  <a:gd name="T10" fmla="*/ 7 w 10"/>
                  <a:gd name="T11" fmla="*/ 0 h 15"/>
                  <a:gd name="T12" fmla="*/ 6 w 10"/>
                  <a:gd name="T13" fmla="*/ 2 h 15"/>
                  <a:gd name="T14" fmla="*/ 6 w 10"/>
                  <a:gd name="T15" fmla="*/ 3 h 15"/>
                  <a:gd name="T16" fmla="*/ 2 w 10"/>
                  <a:gd name="T17" fmla="*/ 5 h 15"/>
                  <a:gd name="T18" fmla="*/ 3 w 10"/>
                  <a:gd name="T19" fmla="*/ 7 h 15"/>
                  <a:gd name="T20" fmla="*/ 2 w 10"/>
                  <a:gd name="T21" fmla="*/ 6 h 15"/>
                  <a:gd name="T22" fmla="*/ 2 w 10"/>
                  <a:gd name="T23" fmla="*/ 6 h 15"/>
                  <a:gd name="T24" fmla="*/ 1 w 10"/>
                  <a:gd name="T25" fmla="*/ 6 h 15"/>
                  <a:gd name="T26" fmla="*/ 2 w 10"/>
                  <a:gd name="T27" fmla="*/ 9 h 15"/>
                  <a:gd name="T28" fmla="*/ 0 w 10"/>
                  <a:gd name="T29" fmla="*/ 7 h 15"/>
                  <a:gd name="T30" fmla="*/ 3 w 10"/>
                  <a:gd name="T31" fmla="*/ 6 h 15"/>
                  <a:gd name="T32" fmla="*/ 2 w 10"/>
                  <a:gd name="T33" fmla="*/ 10 h 15"/>
                  <a:gd name="T34" fmla="*/ 4 w 10"/>
                  <a:gd name="T35" fmla="*/ 6 h 15"/>
                  <a:gd name="T36" fmla="*/ 4 w 10"/>
                  <a:gd name="T37" fmla="*/ 6 h 15"/>
                  <a:gd name="T38" fmla="*/ 4 w 10"/>
                  <a:gd name="T39" fmla="*/ 6 h 15"/>
                  <a:gd name="T40" fmla="*/ 4 w 10"/>
                  <a:gd name="T41" fmla="*/ 6 h 15"/>
                  <a:gd name="T42" fmla="*/ 4 w 10"/>
                  <a:gd name="T43" fmla="*/ 6 h 15"/>
                  <a:gd name="T44" fmla="*/ 4 w 10"/>
                  <a:gd name="T45" fmla="*/ 6 h 15"/>
                  <a:gd name="T46" fmla="*/ 4 w 10"/>
                  <a:gd name="T47" fmla="*/ 6 h 15"/>
                  <a:gd name="T48" fmla="*/ 4 w 10"/>
                  <a:gd name="T49" fmla="*/ 6 h 15"/>
                  <a:gd name="T50" fmla="*/ 4 w 10"/>
                  <a:gd name="T51" fmla="*/ 6 h 15"/>
                  <a:gd name="T52" fmla="*/ 2 w 10"/>
                  <a:gd name="T53" fmla="*/ 11 h 15"/>
                  <a:gd name="T54" fmla="*/ 2 w 10"/>
                  <a:gd name="T55" fmla="*/ 11 h 15"/>
                  <a:gd name="T56" fmla="*/ 2 w 10"/>
                  <a:gd name="T57" fmla="*/ 10 h 15"/>
                  <a:gd name="T58" fmla="*/ 3 w 10"/>
                  <a:gd name="T59" fmla="*/ 9 h 15"/>
                  <a:gd name="T60" fmla="*/ 3 w 10"/>
                  <a:gd name="T61" fmla="*/ 6 h 15"/>
                  <a:gd name="T62" fmla="*/ 4 w 10"/>
                  <a:gd name="T63" fmla="*/ 7 h 15"/>
                  <a:gd name="T64" fmla="*/ 6 w 10"/>
                  <a:gd name="T65" fmla="*/ 7 h 15"/>
                  <a:gd name="T66" fmla="*/ 5 w 10"/>
                  <a:gd name="T67" fmla="*/ 5 h 15"/>
                  <a:gd name="T68" fmla="*/ 6 w 10"/>
                  <a:gd name="T69" fmla="*/ 5 h 15"/>
                  <a:gd name="T70" fmla="*/ 6 w 10"/>
                  <a:gd name="T71" fmla="*/ 5 h 15"/>
                  <a:gd name="T72" fmla="*/ 7 w 10"/>
                  <a:gd name="T73" fmla="*/ 5 h 15"/>
                  <a:gd name="T74" fmla="*/ 5 w 10"/>
                  <a:gd name="T75" fmla="*/ 3 h 15"/>
                  <a:gd name="T76" fmla="*/ 8 w 10"/>
                  <a:gd name="T77" fmla="*/ 5 h 15"/>
                  <a:gd name="T78" fmla="*/ 7 w 10"/>
                  <a:gd name="T79" fmla="*/ 4 h 15"/>
                  <a:gd name="T80" fmla="*/ 7 w 10"/>
                  <a:gd name="T81" fmla="*/ 3 h 15"/>
                  <a:gd name="T82" fmla="*/ 8 w 10"/>
                  <a:gd name="T83" fmla="*/ 5 h 15"/>
                  <a:gd name="T84" fmla="*/ 8 w 10"/>
                  <a:gd name="T85" fmla="*/ 4 h 15"/>
                  <a:gd name="T86" fmla="*/ 7 w 10"/>
                  <a:gd name="T87" fmla="*/ 3 h 15"/>
                  <a:gd name="T88" fmla="*/ 8 w 10"/>
                  <a:gd name="T89" fmla="*/ 3 h 15"/>
                  <a:gd name="T90" fmla="*/ 9 w 10"/>
                  <a:gd name="T91" fmla="*/ 5 h 15"/>
                  <a:gd name="T92" fmla="*/ 10 w 10"/>
                  <a:gd name="T93" fmla="*/ 6 h 15"/>
                  <a:gd name="T94" fmla="*/ 9 w 10"/>
                  <a:gd name="T95" fmla="*/ 3 h 15"/>
                  <a:gd name="T96" fmla="*/ 10 w 10"/>
                  <a:gd name="T97" fmla="*/ 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0" h="15">
                    <a:moveTo>
                      <a:pt x="10" y="5"/>
                    </a:moveTo>
                    <a:cubicBezTo>
                      <a:pt x="9" y="4"/>
                      <a:pt x="9" y="4"/>
                      <a:pt x="9" y="4"/>
                    </a:cubicBezTo>
                    <a:cubicBezTo>
                      <a:pt x="9" y="3"/>
                      <a:pt x="9" y="3"/>
                      <a:pt x="9" y="2"/>
                    </a:cubicBezTo>
                    <a:cubicBezTo>
                      <a:pt x="8" y="2"/>
                      <a:pt x="8" y="1"/>
                      <a:pt x="8" y="0"/>
                    </a:cubicBezTo>
                    <a:cubicBezTo>
                      <a:pt x="7" y="0"/>
                      <a:pt x="8" y="2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2"/>
                      <a:pt x="6" y="2"/>
                    </a:cubicBezTo>
                    <a:cubicBezTo>
                      <a:pt x="6" y="2"/>
                      <a:pt x="6" y="2"/>
                      <a:pt x="6" y="3"/>
                    </a:cubicBezTo>
                    <a:cubicBezTo>
                      <a:pt x="4" y="3"/>
                      <a:pt x="4" y="5"/>
                      <a:pt x="2" y="5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6"/>
                      <a:pt x="3" y="7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5"/>
                      <a:pt x="2" y="7"/>
                      <a:pt x="1" y="6"/>
                    </a:cubicBezTo>
                    <a:cubicBezTo>
                      <a:pt x="1" y="7"/>
                      <a:pt x="2" y="8"/>
                      <a:pt x="2" y="9"/>
                    </a:cubicBezTo>
                    <a:cubicBezTo>
                      <a:pt x="1" y="7"/>
                      <a:pt x="1" y="9"/>
                      <a:pt x="0" y="7"/>
                    </a:cubicBezTo>
                    <a:cubicBezTo>
                      <a:pt x="1" y="6"/>
                      <a:pt x="3" y="6"/>
                      <a:pt x="3" y="6"/>
                    </a:cubicBezTo>
                    <a:cubicBezTo>
                      <a:pt x="3" y="8"/>
                      <a:pt x="5" y="3"/>
                      <a:pt x="2" y="10"/>
                    </a:cubicBezTo>
                    <a:cubicBezTo>
                      <a:pt x="7" y="3"/>
                      <a:pt x="3" y="8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5"/>
                      <a:pt x="0" y="15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8"/>
                      <a:pt x="3" y="7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5" y="6"/>
                      <a:pt x="6" y="7"/>
                    </a:cubicBezTo>
                    <a:cubicBezTo>
                      <a:pt x="5" y="6"/>
                      <a:pt x="7" y="7"/>
                      <a:pt x="5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7" y="5"/>
                      <a:pt x="7" y="5"/>
                    </a:cubicBezTo>
                    <a:cubicBezTo>
                      <a:pt x="6" y="4"/>
                      <a:pt x="6" y="4"/>
                      <a:pt x="5" y="3"/>
                    </a:cubicBezTo>
                    <a:cubicBezTo>
                      <a:pt x="6" y="4"/>
                      <a:pt x="7" y="5"/>
                      <a:pt x="8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8" y="5"/>
                      <a:pt x="7" y="4"/>
                      <a:pt x="7" y="3"/>
                    </a:cubicBezTo>
                    <a:cubicBezTo>
                      <a:pt x="7" y="3"/>
                      <a:pt x="8" y="5"/>
                      <a:pt x="8" y="5"/>
                    </a:cubicBezTo>
                    <a:cubicBezTo>
                      <a:pt x="9" y="5"/>
                      <a:pt x="7" y="3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8" y="3"/>
                      <a:pt x="8" y="3"/>
                    </a:cubicBezTo>
                    <a:cubicBezTo>
                      <a:pt x="9" y="4"/>
                      <a:pt x="9" y="4"/>
                      <a:pt x="9" y="5"/>
                    </a:cubicBezTo>
                    <a:cubicBezTo>
                      <a:pt x="9" y="5"/>
                      <a:pt x="9" y="5"/>
                      <a:pt x="10" y="6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5"/>
                      <a:pt x="10" y="5"/>
                      <a:pt x="10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10" name="Rectangle 909"/>
              <p:cNvSpPr>
                <a:spLocks noChangeArrowheads="1"/>
              </p:cNvSpPr>
              <p:nvPr/>
            </p:nvSpPr>
            <p:spPr bwMode="auto">
              <a:xfrm>
                <a:off x="1625" y="3071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11" name="Freeform 910"/>
              <p:cNvSpPr/>
              <p:nvPr/>
            </p:nvSpPr>
            <p:spPr bwMode="auto">
              <a:xfrm>
                <a:off x="1625" y="306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12" name="Rectangle 911"/>
              <p:cNvSpPr>
                <a:spLocks noChangeArrowheads="1"/>
              </p:cNvSpPr>
              <p:nvPr/>
            </p:nvSpPr>
            <p:spPr bwMode="auto">
              <a:xfrm>
                <a:off x="1614" y="3060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13" name="Freeform 912"/>
              <p:cNvSpPr/>
              <p:nvPr/>
            </p:nvSpPr>
            <p:spPr bwMode="auto">
              <a:xfrm>
                <a:off x="1620" y="3068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14" name="Freeform 913"/>
              <p:cNvSpPr/>
              <p:nvPr/>
            </p:nvSpPr>
            <p:spPr bwMode="auto">
              <a:xfrm>
                <a:off x="1617" y="3074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15" name="Rectangle 914"/>
              <p:cNvSpPr>
                <a:spLocks noChangeArrowheads="1"/>
              </p:cNvSpPr>
              <p:nvPr/>
            </p:nvSpPr>
            <p:spPr bwMode="auto">
              <a:xfrm>
                <a:off x="1625" y="3068"/>
                <a:ext cx="1" cy="3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16" name="Freeform 915"/>
              <p:cNvSpPr/>
              <p:nvPr/>
            </p:nvSpPr>
            <p:spPr bwMode="auto">
              <a:xfrm>
                <a:off x="1606" y="3047"/>
                <a:ext cx="25" cy="19"/>
              </a:xfrm>
              <a:custGeom>
                <a:avLst/>
                <a:gdLst>
                  <a:gd name="T0" fmla="*/ 5 w 9"/>
                  <a:gd name="T1" fmla="*/ 5 h 7"/>
                  <a:gd name="T2" fmla="*/ 6 w 9"/>
                  <a:gd name="T3" fmla="*/ 5 h 7"/>
                  <a:gd name="T4" fmla="*/ 5 w 9"/>
                  <a:gd name="T5" fmla="*/ 2 h 7"/>
                  <a:gd name="T6" fmla="*/ 7 w 9"/>
                  <a:gd name="T7" fmla="*/ 5 h 7"/>
                  <a:gd name="T8" fmla="*/ 6 w 9"/>
                  <a:gd name="T9" fmla="*/ 4 h 7"/>
                  <a:gd name="T10" fmla="*/ 7 w 9"/>
                  <a:gd name="T11" fmla="*/ 3 h 7"/>
                  <a:gd name="T12" fmla="*/ 7 w 9"/>
                  <a:gd name="T13" fmla="*/ 6 h 7"/>
                  <a:gd name="T14" fmla="*/ 6 w 9"/>
                  <a:gd name="T15" fmla="*/ 2 h 7"/>
                  <a:gd name="T16" fmla="*/ 6 w 9"/>
                  <a:gd name="T17" fmla="*/ 2 h 7"/>
                  <a:gd name="T18" fmla="*/ 5 w 9"/>
                  <a:gd name="T19" fmla="*/ 4 h 7"/>
                  <a:gd name="T20" fmla="*/ 6 w 9"/>
                  <a:gd name="T21" fmla="*/ 5 h 7"/>
                  <a:gd name="T22" fmla="*/ 7 w 9"/>
                  <a:gd name="T23" fmla="*/ 7 h 7"/>
                  <a:gd name="T24" fmla="*/ 7 w 9"/>
                  <a:gd name="T25" fmla="*/ 6 h 7"/>
                  <a:gd name="T26" fmla="*/ 7 w 9"/>
                  <a:gd name="T27" fmla="*/ 7 h 7"/>
                  <a:gd name="T28" fmla="*/ 7 w 9"/>
                  <a:gd name="T29" fmla="*/ 6 h 7"/>
                  <a:gd name="T30" fmla="*/ 7 w 9"/>
                  <a:gd name="T31" fmla="*/ 7 h 7"/>
                  <a:gd name="T32" fmla="*/ 6 w 9"/>
                  <a:gd name="T33" fmla="*/ 5 h 7"/>
                  <a:gd name="T34" fmla="*/ 6 w 9"/>
                  <a:gd name="T35" fmla="*/ 6 h 7"/>
                  <a:gd name="T36" fmla="*/ 5 w 9"/>
                  <a:gd name="T37" fmla="*/ 3 h 7"/>
                  <a:gd name="T38" fmla="*/ 6 w 9"/>
                  <a:gd name="T39" fmla="*/ 3 h 7"/>
                  <a:gd name="T40" fmla="*/ 6 w 9"/>
                  <a:gd name="T41" fmla="*/ 3 h 7"/>
                  <a:gd name="T42" fmla="*/ 3 w 9"/>
                  <a:gd name="T43" fmla="*/ 0 h 7"/>
                  <a:gd name="T44" fmla="*/ 4 w 9"/>
                  <a:gd name="T45" fmla="*/ 1 h 7"/>
                  <a:gd name="T46" fmla="*/ 3 w 9"/>
                  <a:gd name="T47" fmla="*/ 1 h 7"/>
                  <a:gd name="T48" fmla="*/ 6 w 9"/>
                  <a:gd name="T49" fmla="*/ 3 h 7"/>
                  <a:gd name="T50" fmla="*/ 4 w 9"/>
                  <a:gd name="T51" fmla="*/ 1 h 7"/>
                  <a:gd name="T52" fmla="*/ 3 w 9"/>
                  <a:gd name="T53" fmla="*/ 2 h 7"/>
                  <a:gd name="T54" fmla="*/ 3 w 9"/>
                  <a:gd name="T55" fmla="*/ 2 h 7"/>
                  <a:gd name="T56" fmla="*/ 3 w 9"/>
                  <a:gd name="T57" fmla="*/ 3 h 7"/>
                  <a:gd name="T58" fmla="*/ 4 w 9"/>
                  <a:gd name="T59" fmla="*/ 3 h 7"/>
                  <a:gd name="T60" fmla="*/ 4 w 9"/>
                  <a:gd name="T61" fmla="*/ 4 h 7"/>
                  <a:gd name="T62" fmla="*/ 4 w 9"/>
                  <a:gd name="T63" fmla="*/ 3 h 7"/>
                  <a:gd name="T64" fmla="*/ 4 w 9"/>
                  <a:gd name="T65" fmla="*/ 5 h 7"/>
                  <a:gd name="T66" fmla="*/ 4 w 9"/>
                  <a:gd name="T67" fmla="*/ 4 h 7"/>
                  <a:gd name="T68" fmla="*/ 5 w 9"/>
                  <a:gd name="T6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7">
                    <a:moveTo>
                      <a:pt x="5" y="5"/>
                    </a:moveTo>
                    <a:cubicBezTo>
                      <a:pt x="6" y="6"/>
                      <a:pt x="6" y="5"/>
                      <a:pt x="6" y="5"/>
                    </a:cubicBezTo>
                    <a:cubicBezTo>
                      <a:pt x="6" y="4"/>
                      <a:pt x="4" y="3"/>
                      <a:pt x="5" y="2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9" y="2"/>
                      <a:pt x="6" y="4"/>
                    </a:cubicBezTo>
                    <a:cubicBezTo>
                      <a:pt x="6" y="3"/>
                      <a:pt x="6" y="3"/>
                      <a:pt x="7" y="3"/>
                    </a:cubicBezTo>
                    <a:cubicBezTo>
                      <a:pt x="5" y="3"/>
                      <a:pt x="8" y="7"/>
                      <a:pt x="7" y="6"/>
                    </a:cubicBezTo>
                    <a:cubicBezTo>
                      <a:pt x="7" y="4"/>
                      <a:pt x="6" y="4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5" y="4"/>
                      <a:pt x="5" y="4"/>
                    </a:cubicBezTo>
                    <a:cubicBezTo>
                      <a:pt x="6" y="4"/>
                      <a:pt x="6" y="5"/>
                      <a:pt x="6" y="5"/>
                    </a:cubicBezTo>
                    <a:cubicBezTo>
                      <a:pt x="6" y="6"/>
                      <a:pt x="6" y="6"/>
                      <a:pt x="7" y="7"/>
                    </a:cubicBezTo>
                    <a:cubicBezTo>
                      <a:pt x="7" y="6"/>
                      <a:pt x="7" y="7"/>
                      <a:pt x="7" y="6"/>
                    </a:cubicBezTo>
                    <a:cubicBezTo>
                      <a:pt x="7" y="7"/>
                      <a:pt x="7" y="6"/>
                      <a:pt x="7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7"/>
                      <a:pt x="7" y="7"/>
                    </a:cubicBezTo>
                    <a:cubicBezTo>
                      <a:pt x="7" y="6"/>
                      <a:pt x="7" y="7"/>
                      <a:pt x="6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5" y="5"/>
                      <a:pt x="5" y="3"/>
                      <a:pt x="5" y="3"/>
                    </a:cubicBezTo>
                    <a:cubicBezTo>
                      <a:pt x="5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0" y="0"/>
                      <a:pt x="3" y="0"/>
                    </a:cubicBezTo>
                    <a:cubicBezTo>
                      <a:pt x="3" y="1"/>
                      <a:pt x="4" y="1"/>
                      <a:pt x="4" y="1"/>
                    </a:cubicBezTo>
                    <a:cubicBezTo>
                      <a:pt x="4" y="2"/>
                      <a:pt x="3" y="1"/>
                      <a:pt x="3" y="1"/>
                    </a:cubicBezTo>
                    <a:cubicBezTo>
                      <a:pt x="4" y="2"/>
                      <a:pt x="5" y="2"/>
                      <a:pt x="6" y="3"/>
                    </a:cubicBezTo>
                    <a:cubicBezTo>
                      <a:pt x="4" y="2"/>
                      <a:pt x="6" y="3"/>
                      <a:pt x="4" y="1"/>
                    </a:cubicBezTo>
                    <a:cubicBezTo>
                      <a:pt x="3" y="1"/>
                      <a:pt x="4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3"/>
                      <a:pt x="2" y="1"/>
                      <a:pt x="3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4" y="5"/>
                      <a:pt x="4" y="5"/>
                    </a:cubicBezTo>
                    <a:cubicBezTo>
                      <a:pt x="5" y="5"/>
                      <a:pt x="4" y="4"/>
                      <a:pt x="4" y="4"/>
                    </a:cubicBezTo>
                    <a:cubicBezTo>
                      <a:pt x="5" y="5"/>
                      <a:pt x="5" y="5"/>
                      <a:pt x="5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17" name="Freeform 916"/>
              <p:cNvSpPr/>
              <p:nvPr/>
            </p:nvSpPr>
            <p:spPr bwMode="auto">
              <a:xfrm>
                <a:off x="1623" y="3063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18" name="Freeform 917"/>
              <p:cNvSpPr/>
              <p:nvPr/>
            </p:nvSpPr>
            <p:spPr bwMode="auto">
              <a:xfrm>
                <a:off x="1606" y="3047"/>
                <a:ext cx="14" cy="27"/>
              </a:xfrm>
              <a:custGeom>
                <a:avLst/>
                <a:gdLst>
                  <a:gd name="T0" fmla="*/ 2 w 5"/>
                  <a:gd name="T1" fmla="*/ 4 h 10"/>
                  <a:gd name="T2" fmla="*/ 1 w 5"/>
                  <a:gd name="T3" fmla="*/ 3 h 10"/>
                  <a:gd name="T4" fmla="*/ 3 w 5"/>
                  <a:gd name="T5" fmla="*/ 6 h 10"/>
                  <a:gd name="T6" fmla="*/ 3 w 5"/>
                  <a:gd name="T7" fmla="*/ 6 h 10"/>
                  <a:gd name="T8" fmla="*/ 1 w 5"/>
                  <a:gd name="T9" fmla="*/ 4 h 10"/>
                  <a:gd name="T10" fmla="*/ 1 w 5"/>
                  <a:gd name="T11" fmla="*/ 4 h 10"/>
                  <a:gd name="T12" fmla="*/ 2 w 5"/>
                  <a:gd name="T13" fmla="*/ 5 h 10"/>
                  <a:gd name="T14" fmla="*/ 2 w 5"/>
                  <a:gd name="T15" fmla="*/ 7 h 10"/>
                  <a:gd name="T16" fmla="*/ 2 w 5"/>
                  <a:gd name="T17" fmla="*/ 6 h 10"/>
                  <a:gd name="T18" fmla="*/ 0 w 5"/>
                  <a:gd name="T19" fmla="*/ 4 h 10"/>
                  <a:gd name="T20" fmla="*/ 2 w 5"/>
                  <a:gd name="T21" fmla="*/ 9 h 10"/>
                  <a:gd name="T22" fmla="*/ 2 w 5"/>
                  <a:gd name="T23" fmla="*/ 9 h 10"/>
                  <a:gd name="T24" fmla="*/ 1 w 5"/>
                  <a:gd name="T25" fmla="*/ 7 h 10"/>
                  <a:gd name="T26" fmla="*/ 2 w 5"/>
                  <a:gd name="T27" fmla="*/ 7 h 10"/>
                  <a:gd name="T28" fmla="*/ 2 w 5"/>
                  <a:gd name="T29" fmla="*/ 8 h 10"/>
                  <a:gd name="T30" fmla="*/ 5 w 5"/>
                  <a:gd name="T31" fmla="*/ 7 h 10"/>
                  <a:gd name="T32" fmla="*/ 4 w 5"/>
                  <a:gd name="T33" fmla="*/ 7 h 10"/>
                  <a:gd name="T34" fmla="*/ 4 w 5"/>
                  <a:gd name="T35" fmla="*/ 6 h 10"/>
                  <a:gd name="T36" fmla="*/ 2 w 5"/>
                  <a:gd name="T37" fmla="*/ 4 h 10"/>
                  <a:gd name="T38" fmla="*/ 3 w 5"/>
                  <a:gd name="T39" fmla="*/ 4 h 10"/>
                  <a:gd name="T40" fmla="*/ 2 w 5"/>
                  <a:gd name="T41" fmla="*/ 2 h 10"/>
                  <a:gd name="T42" fmla="*/ 2 w 5"/>
                  <a:gd name="T43" fmla="*/ 1 h 10"/>
                  <a:gd name="T44" fmla="*/ 1 w 5"/>
                  <a:gd name="T45" fmla="*/ 2 h 10"/>
                  <a:gd name="T46" fmla="*/ 2 w 5"/>
                  <a:gd name="T47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" h="10">
                    <a:moveTo>
                      <a:pt x="2" y="4"/>
                    </a:moveTo>
                    <a:cubicBezTo>
                      <a:pt x="2" y="4"/>
                      <a:pt x="2" y="3"/>
                      <a:pt x="1" y="3"/>
                    </a:cubicBezTo>
                    <a:cubicBezTo>
                      <a:pt x="2" y="4"/>
                      <a:pt x="2" y="4"/>
                      <a:pt x="3" y="6"/>
                    </a:cubicBezTo>
                    <a:cubicBezTo>
                      <a:pt x="2" y="5"/>
                      <a:pt x="3" y="6"/>
                      <a:pt x="3" y="6"/>
                    </a:cubicBezTo>
                    <a:cubicBezTo>
                      <a:pt x="3" y="6"/>
                      <a:pt x="2" y="4"/>
                      <a:pt x="1" y="4"/>
                    </a:cubicBezTo>
                    <a:cubicBezTo>
                      <a:pt x="2" y="4"/>
                      <a:pt x="1" y="4"/>
                      <a:pt x="1" y="4"/>
                    </a:cubicBezTo>
                    <a:cubicBezTo>
                      <a:pt x="2" y="5"/>
                      <a:pt x="1" y="5"/>
                      <a:pt x="2" y="5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5"/>
                      <a:pt x="1" y="5"/>
                      <a:pt x="0" y="4"/>
                    </a:cubicBezTo>
                    <a:cubicBezTo>
                      <a:pt x="1" y="6"/>
                      <a:pt x="0" y="7"/>
                      <a:pt x="2" y="9"/>
                    </a:cubicBezTo>
                    <a:cubicBezTo>
                      <a:pt x="2" y="10"/>
                      <a:pt x="2" y="9"/>
                      <a:pt x="2" y="9"/>
                    </a:cubicBezTo>
                    <a:cubicBezTo>
                      <a:pt x="2" y="8"/>
                      <a:pt x="1" y="7"/>
                      <a:pt x="1" y="7"/>
                    </a:cubicBezTo>
                    <a:cubicBezTo>
                      <a:pt x="1" y="7"/>
                      <a:pt x="1" y="6"/>
                      <a:pt x="2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9"/>
                      <a:pt x="4" y="8"/>
                      <a:pt x="5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2" y="3"/>
                      <a:pt x="2" y="2"/>
                    </a:cubicBezTo>
                    <a:cubicBezTo>
                      <a:pt x="2" y="2"/>
                      <a:pt x="2" y="3"/>
                      <a:pt x="2" y="1"/>
                    </a:cubicBezTo>
                    <a:cubicBezTo>
                      <a:pt x="0" y="0"/>
                      <a:pt x="2" y="3"/>
                      <a:pt x="1" y="2"/>
                    </a:cubicBez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19" name="Freeform 918"/>
              <p:cNvSpPr/>
              <p:nvPr/>
            </p:nvSpPr>
            <p:spPr bwMode="auto">
              <a:xfrm>
                <a:off x="1614" y="3055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20" name="Freeform 919"/>
              <p:cNvSpPr/>
              <p:nvPr/>
            </p:nvSpPr>
            <p:spPr bwMode="auto">
              <a:xfrm>
                <a:off x="1617" y="3063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21" name="Freeform 920"/>
              <p:cNvSpPr/>
              <p:nvPr/>
            </p:nvSpPr>
            <p:spPr bwMode="auto">
              <a:xfrm>
                <a:off x="1606" y="3057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22" name="Freeform 921"/>
              <p:cNvSpPr/>
              <p:nvPr/>
            </p:nvSpPr>
            <p:spPr bwMode="auto">
              <a:xfrm>
                <a:off x="1606" y="3063"/>
                <a:ext cx="6" cy="11"/>
              </a:xfrm>
              <a:custGeom>
                <a:avLst/>
                <a:gdLst>
                  <a:gd name="T0" fmla="*/ 1 w 2"/>
                  <a:gd name="T1" fmla="*/ 4 h 4"/>
                  <a:gd name="T2" fmla="*/ 2 w 2"/>
                  <a:gd name="T3" fmla="*/ 4 h 4"/>
                  <a:gd name="T4" fmla="*/ 0 w 2"/>
                  <a:gd name="T5" fmla="*/ 0 h 4"/>
                  <a:gd name="T6" fmla="*/ 1 w 2"/>
                  <a:gd name="T7" fmla="*/ 3 h 4"/>
                  <a:gd name="T8" fmla="*/ 0 w 2"/>
                  <a:gd name="T9" fmla="*/ 3 h 4"/>
                  <a:gd name="T10" fmla="*/ 1 w 2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1" y="4"/>
                      <a:pt x="1" y="3"/>
                      <a:pt x="2" y="4"/>
                    </a:cubicBezTo>
                    <a:cubicBezTo>
                      <a:pt x="1" y="2"/>
                      <a:pt x="1" y="1"/>
                      <a:pt x="0" y="0"/>
                    </a:cubicBezTo>
                    <a:cubicBezTo>
                      <a:pt x="0" y="0"/>
                      <a:pt x="1" y="2"/>
                      <a:pt x="1" y="3"/>
                    </a:cubicBezTo>
                    <a:cubicBezTo>
                      <a:pt x="0" y="2"/>
                      <a:pt x="1" y="3"/>
                      <a:pt x="0" y="3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23" name="Freeform 922"/>
              <p:cNvSpPr/>
              <p:nvPr/>
            </p:nvSpPr>
            <p:spPr bwMode="auto">
              <a:xfrm>
                <a:off x="1590" y="3052"/>
                <a:ext cx="16" cy="22"/>
              </a:xfrm>
              <a:custGeom>
                <a:avLst/>
                <a:gdLst>
                  <a:gd name="T0" fmla="*/ 4 w 6"/>
                  <a:gd name="T1" fmla="*/ 5 h 8"/>
                  <a:gd name="T2" fmla="*/ 3 w 6"/>
                  <a:gd name="T3" fmla="*/ 5 h 8"/>
                  <a:gd name="T4" fmla="*/ 3 w 6"/>
                  <a:gd name="T5" fmla="*/ 4 h 8"/>
                  <a:gd name="T6" fmla="*/ 3 w 6"/>
                  <a:gd name="T7" fmla="*/ 4 h 8"/>
                  <a:gd name="T8" fmla="*/ 3 w 6"/>
                  <a:gd name="T9" fmla="*/ 4 h 8"/>
                  <a:gd name="T10" fmla="*/ 3 w 6"/>
                  <a:gd name="T11" fmla="*/ 6 h 8"/>
                  <a:gd name="T12" fmla="*/ 3 w 6"/>
                  <a:gd name="T13" fmla="*/ 7 h 8"/>
                  <a:gd name="T14" fmla="*/ 6 w 6"/>
                  <a:gd name="T15" fmla="*/ 8 h 8"/>
                  <a:gd name="T16" fmla="*/ 3 w 6"/>
                  <a:gd name="T17" fmla="*/ 6 h 8"/>
                  <a:gd name="T18" fmla="*/ 4 w 6"/>
                  <a:gd name="T19" fmla="*/ 5 h 8"/>
                  <a:gd name="T20" fmla="*/ 4 w 6"/>
                  <a:gd name="T21" fmla="*/ 5 h 8"/>
                  <a:gd name="T22" fmla="*/ 4 w 6"/>
                  <a:gd name="T23" fmla="*/ 5 h 8"/>
                  <a:gd name="T24" fmla="*/ 5 w 6"/>
                  <a:gd name="T25" fmla="*/ 4 h 8"/>
                  <a:gd name="T26" fmla="*/ 5 w 6"/>
                  <a:gd name="T27" fmla="*/ 4 h 8"/>
                  <a:gd name="T28" fmla="*/ 6 w 6"/>
                  <a:gd name="T29" fmla="*/ 4 h 8"/>
                  <a:gd name="T30" fmla="*/ 4 w 6"/>
                  <a:gd name="T31" fmla="*/ 3 h 8"/>
                  <a:gd name="T32" fmla="*/ 6 w 6"/>
                  <a:gd name="T33" fmla="*/ 3 h 8"/>
                  <a:gd name="T34" fmla="*/ 2 w 6"/>
                  <a:gd name="T35" fmla="*/ 3 h 8"/>
                  <a:gd name="T36" fmla="*/ 3 w 6"/>
                  <a:gd name="T37" fmla="*/ 2 h 8"/>
                  <a:gd name="T38" fmla="*/ 5 w 6"/>
                  <a:gd name="T39" fmla="*/ 3 h 8"/>
                  <a:gd name="T40" fmla="*/ 4 w 6"/>
                  <a:gd name="T41" fmla="*/ 2 h 8"/>
                  <a:gd name="T42" fmla="*/ 6 w 6"/>
                  <a:gd name="T43" fmla="*/ 3 h 8"/>
                  <a:gd name="T44" fmla="*/ 3 w 6"/>
                  <a:gd name="T45" fmla="*/ 1 h 8"/>
                  <a:gd name="T46" fmla="*/ 4 w 6"/>
                  <a:gd name="T47" fmla="*/ 1 h 8"/>
                  <a:gd name="T48" fmla="*/ 1 w 6"/>
                  <a:gd name="T49" fmla="*/ 0 h 8"/>
                  <a:gd name="T50" fmla="*/ 1 w 6"/>
                  <a:gd name="T51" fmla="*/ 3 h 8"/>
                  <a:gd name="T52" fmla="*/ 2 w 6"/>
                  <a:gd name="T53" fmla="*/ 4 h 8"/>
                  <a:gd name="T54" fmla="*/ 0 w 6"/>
                  <a:gd name="T55" fmla="*/ 4 h 8"/>
                  <a:gd name="T56" fmla="*/ 2 w 6"/>
                  <a:gd name="T57" fmla="*/ 4 h 8"/>
                  <a:gd name="T58" fmla="*/ 1 w 6"/>
                  <a:gd name="T59" fmla="*/ 4 h 8"/>
                  <a:gd name="T60" fmla="*/ 3 w 6"/>
                  <a:gd name="T61" fmla="*/ 4 h 8"/>
                  <a:gd name="T62" fmla="*/ 0 w 6"/>
                  <a:gd name="T63" fmla="*/ 5 h 8"/>
                  <a:gd name="T64" fmla="*/ 4 w 6"/>
                  <a:gd name="T65" fmla="*/ 8 h 8"/>
                  <a:gd name="T66" fmla="*/ 4 w 6"/>
                  <a:gd name="T67" fmla="*/ 7 h 8"/>
                  <a:gd name="T68" fmla="*/ 5 w 6"/>
                  <a:gd name="T69" fmla="*/ 6 h 8"/>
                  <a:gd name="T70" fmla="*/ 5 w 6"/>
                  <a:gd name="T71" fmla="*/ 5 h 8"/>
                  <a:gd name="T72" fmla="*/ 6 w 6"/>
                  <a:gd name="T73" fmla="*/ 8 h 8"/>
                  <a:gd name="T74" fmla="*/ 6 w 6"/>
                  <a:gd name="T75" fmla="*/ 7 h 8"/>
                  <a:gd name="T76" fmla="*/ 6 w 6"/>
                  <a:gd name="T77" fmla="*/ 7 h 8"/>
                  <a:gd name="T78" fmla="*/ 6 w 6"/>
                  <a:gd name="T79" fmla="*/ 7 h 8"/>
                  <a:gd name="T80" fmla="*/ 4 w 6"/>
                  <a:gd name="T81" fmla="*/ 4 h 8"/>
                  <a:gd name="T82" fmla="*/ 3 w 6"/>
                  <a:gd name="T83" fmla="*/ 3 h 8"/>
                  <a:gd name="T84" fmla="*/ 4 w 6"/>
                  <a:gd name="T85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6" h="8">
                    <a:moveTo>
                      <a:pt x="4" y="5"/>
                    </a:moveTo>
                    <a:cubicBezTo>
                      <a:pt x="4" y="5"/>
                      <a:pt x="4" y="6"/>
                      <a:pt x="3" y="5"/>
                    </a:cubicBezTo>
                    <a:cubicBezTo>
                      <a:pt x="3" y="5"/>
                      <a:pt x="3" y="4"/>
                      <a:pt x="3" y="4"/>
                    </a:cubicBezTo>
                    <a:cubicBezTo>
                      <a:pt x="3" y="3"/>
                      <a:pt x="3" y="5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4" y="4"/>
                      <a:pt x="3" y="6"/>
                    </a:cubicBezTo>
                    <a:cubicBezTo>
                      <a:pt x="2" y="8"/>
                      <a:pt x="4" y="5"/>
                      <a:pt x="3" y="7"/>
                    </a:cubicBezTo>
                    <a:cubicBezTo>
                      <a:pt x="5" y="6"/>
                      <a:pt x="6" y="6"/>
                      <a:pt x="6" y="8"/>
                    </a:cubicBezTo>
                    <a:cubicBezTo>
                      <a:pt x="5" y="8"/>
                      <a:pt x="4" y="7"/>
                      <a:pt x="3" y="6"/>
                    </a:cubicBezTo>
                    <a:cubicBezTo>
                      <a:pt x="4" y="5"/>
                      <a:pt x="2" y="6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6" y="4"/>
                      <a:pt x="3" y="5"/>
                      <a:pt x="4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4" y="4"/>
                      <a:pt x="5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4" y="4"/>
                      <a:pt x="5" y="3"/>
                      <a:pt x="4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4" y="3"/>
                      <a:pt x="5" y="3"/>
                      <a:pt x="2" y="3"/>
                    </a:cubicBezTo>
                    <a:cubicBezTo>
                      <a:pt x="6" y="3"/>
                      <a:pt x="1" y="2"/>
                      <a:pt x="3" y="2"/>
                    </a:cubicBezTo>
                    <a:cubicBezTo>
                      <a:pt x="4" y="2"/>
                      <a:pt x="3" y="3"/>
                      <a:pt x="5" y="3"/>
                    </a:cubicBezTo>
                    <a:cubicBezTo>
                      <a:pt x="3" y="2"/>
                      <a:pt x="4" y="3"/>
                      <a:pt x="4" y="2"/>
                    </a:cubicBezTo>
                    <a:cubicBezTo>
                      <a:pt x="5" y="3"/>
                      <a:pt x="4" y="2"/>
                      <a:pt x="6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4" y="1"/>
                      <a:pt x="2" y="0"/>
                      <a:pt x="1" y="0"/>
                    </a:cubicBezTo>
                    <a:cubicBezTo>
                      <a:pt x="2" y="1"/>
                      <a:pt x="2" y="2"/>
                      <a:pt x="1" y="3"/>
                    </a:cubicBezTo>
                    <a:cubicBezTo>
                      <a:pt x="3" y="3"/>
                      <a:pt x="1" y="4"/>
                      <a:pt x="2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2" y="4"/>
                      <a:pt x="2" y="4"/>
                    </a:cubicBezTo>
                    <a:cubicBezTo>
                      <a:pt x="3" y="4"/>
                      <a:pt x="2" y="4"/>
                      <a:pt x="1" y="4"/>
                    </a:cubicBezTo>
                    <a:cubicBezTo>
                      <a:pt x="1" y="5"/>
                      <a:pt x="1" y="4"/>
                      <a:pt x="3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6"/>
                      <a:pt x="2" y="8"/>
                      <a:pt x="4" y="8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3" y="3"/>
                      <a:pt x="5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6" y="7"/>
                      <a:pt x="6" y="8"/>
                    </a:cubicBezTo>
                    <a:cubicBezTo>
                      <a:pt x="6" y="7"/>
                      <a:pt x="6" y="8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5" y="5"/>
                      <a:pt x="6" y="6"/>
                      <a:pt x="6" y="7"/>
                    </a:cubicBezTo>
                    <a:cubicBezTo>
                      <a:pt x="6" y="5"/>
                      <a:pt x="5" y="5"/>
                      <a:pt x="4" y="4"/>
                    </a:cubicBezTo>
                    <a:cubicBezTo>
                      <a:pt x="5" y="6"/>
                      <a:pt x="3" y="2"/>
                      <a:pt x="3" y="3"/>
                    </a:cubicBezTo>
                    <a:cubicBezTo>
                      <a:pt x="3" y="4"/>
                      <a:pt x="3" y="4"/>
                      <a:pt x="4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24" name="Freeform 923"/>
              <p:cNvSpPr/>
              <p:nvPr/>
            </p:nvSpPr>
            <p:spPr bwMode="auto">
              <a:xfrm>
                <a:off x="1606" y="307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25" name="Freeform 924"/>
              <p:cNvSpPr/>
              <p:nvPr/>
            </p:nvSpPr>
            <p:spPr bwMode="auto">
              <a:xfrm>
                <a:off x="1601" y="305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26" name="Rectangle 925"/>
              <p:cNvSpPr>
                <a:spLocks noChangeArrowheads="1"/>
              </p:cNvSpPr>
              <p:nvPr/>
            </p:nvSpPr>
            <p:spPr bwMode="auto">
              <a:xfrm>
                <a:off x="1606" y="3071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27" name="Rectangle 926"/>
              <p:cNvSpPr>
                <a:spLocks noChangeArrowheads="1"/>
              </p:cNvSpPr>
              <p:nvPr/>
            </p:nvSpPr>
            <p:spPr bwMode="auto">
              <a:xfrm>
                <a:off x="1603" y="3063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28" name="Freeform 927"/>
              <p:cNvSpPr/>
              <p:nvPr/>
            </p:nvSpPr>
            <p:spPr bwMode="auto">
              <a:xfrm>
                <a:off x="1595" y="305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29" name="Freeform 928"/>
              <p:cNvSpPr/>
              <p:nvPr/>
            </p:nvSpPr>
            <p:spPr bwMode="auto">
              <a:xfrm>
                <a:off x="1598" y="306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30" name="Freeform 929"/>
              <p:cNvSpPr/>
              <p:nvPr/>
            </p:nvSpPr>
            <p:spPr bwMode="auto">
              <a:xfrm>
                <a:off x="1593" y="3041"/>
                <a:ext cx="32" cy="55"/>
              </a:xfrm>
              <a:custGeom>
                <a:avLst/>
                <a:gdLst>
                  <a:gd name="T0" fmla="*/ 4 w 12"/>
                  <a:gd name="T1" fmla="*/ 14 h 20"/>
                  <a:gd name="T2" fmla="*/ 4 w 12"/>
                  <a:gd name="T3" fmla="*/ 17 h 20"/>
                  <a:gd name="T4" fmla="*/ 5 w 12"/>
                  <a:gd name="T5" fmla="*/ 18 h 20"/>
                  <a:gd name="T6" fmla="*/ 6 w 12"/>
                  <a:gd name="T7" fmla="*/ 16 h 20"/>
                  <a:gd name="T8" fmla="*/ 8 w 12"/>
                  <a:gd name="T9" fmla="*/ 16 h 20"/>
                  <a:gd name="T10" fmla="*/ 8 w 12"/>
                  <a:gd name="T11" fmla="*/ 12 h 20"/>
                  <a:gd name="T12" fmla="*/ 10 w 12"/>
                  <a:gd name="T13" fmla="*/ 14 h 20"/>
                  <a:gd name="T14" fmla="*/ 8 w 12"/>
                  <a:gd name="T15" fmla="*/ 13 h 20"/>
                  <a:gd name="T16" fmla="*/ 9 w 12"/>
                  <a:gd name="T17" fmla="*/ 12 h 20"/>
                  <a:gd name="T18" fmla="*/ 7 w 12"/>
                  <a:gd name="T19" fmla="*/ 12 h 20"/>
                  <a:gd name="T20" fmla="*/ 7 w 12"/>
                  <a:gd name="T21" fmla="*/ 10 h 20"/>
                  <a:gd name="T22" fmla="*/ 4 w 12"/>
                  <a:gd name="T23" fmla="*/ 11 h 20"/>
                  <a:gd name="T24" fmla="*/ 8 w 12"/>
                  <a:gd name="T25" fmla="*/ 10 h 20"/>
                  <a:gd name="T26" fmla="*/ 7 w 12"/>
                  <a:gd name="T27" fmla="*/ 8 h 20"/>
                  <a:gd name="T28" fmla="*/ 7 w 12"/>
                  <a:gd name="T29" fmla="*/ 8 h 20"/>
                  <a:gd name="T30" fmla="*/ 4 w 12"/>
                  <a:gd name="T31" fmla="*/ 8 h 20"/>
                  <a:gd name="T32" fmla="*/ 1 w 12"/>
                  <a:gd name="T33" fmla="*/ 8 h 20"/>
                  <a:gd name="T34" fmla="*/ 5 w 12"/>
                  <a:gd name="T35" fmla="*/ 6 h 20"/>
                  <a:gd name="T36" fmla="*/ 5 w 12"/>
                  <a:gd name="T37" fmla="*/ 5 h 20"/>
                  <a:gd name="T38" fmla="*/ 4 w 12"/>
                  <a:gd name="T39" fmla="*/ 5 h 20"/>
                  <a:gd name="T40" fmla="*/ 4 w 12"/>
                  <a:gd name="T41" fmla="*/ 6 h 20"/>
                  <a:gd name="T42" fmla="*/ 2 w 12"/>
                  <a:gd name="T43" fmla="*/ 4 h 20"/>
                  <a:gd name="T44" fmla="*/ 3 w 12"/>
                  <a:gd name="T45" fmla="*/ 4 h 20"/>
                  <a:gd name="T46" fmla="*/ 0 w 12"/>
                  <a:gd name="T47" fmla="*/ 6 h 20"/>
                  <a:gd name="T48" fmla="*/ 0 w 12"/>
                  <a:gd name="T49" fmla="*/ 7 h 20"/>
                  <a:gd name="T50" fmla="*/ 1 w 12"/>
                  <a:gd name="T51" fmla="*/ 7 h 20"/>
                  <a:gd name="T52" fmla="*/ 1 w 12"/>
                  <a:gd name="T53" fmla="*/ 8 h 20"/>
                  <a:gd name="T54" fmla="*/ 1 w 12"/>
                  <a:gd name="T55" fmla="*/ 9 h 20"/>
                  <a:gd name="T56" fmla="*/ 3 w 12"/>
                  <a:gd name="T57" fmla="*/ 9 h 20"/>
                  <a:gd name="T58" fmla="*/ 2 w 12"/>
                  <a:gd name="T59" fmla="*/ 10 h 20"/>
                  <a:gd name="T60" fmla="*/ 2 w 12"/>
                  <a:gd name="T61" fmla="*/ 10 h 20"/>
                  <a:gd name="T62" fmla="*/ 3 w 12"/>
                  <a:gd name="T63" fmla="*/ 10 h 20"/>
                  <a:gd name="T64" fmla="*/ 4 w 12"/>
                  <a:gd name="T65" fmla="*/ 10 h 20"/>
                  <a:gd name="T66" fmla="*/ 3 w 12"/>
                  <a:gd name="T67" fmla="*/ 11 h 20"/>
                  <a:gd name="T68" fmla="*/ 4 w 12"/>
                  <a:gd name="T69" fmla="*/ 12 h 20"/>
                  <a:gd name="T70" fmla="*/ 5 w 12"/>
                  <a:gd name="T71" fmla="*/ 12 h 20"/>
                  <a:gd name="T72" fmla="*/ 6 w 12"/>
                  <a:gd name="T73" fmla="*/ 12 h 20"/>
                  <a:gd name="T74" fmla="*/ 8 w 12"/>
                  <a:gd name="T75" fmla="*/ 13 h 20"/>
                  <a:gd name="T76" fmla="*/ 8 w 12"/>
                  <a:gd name="T77" fmla="*/ 14 h 20"/>
                  <a:gd name="T78" fmla="*/ 9 w 12"/>
                  <a:gd name="T79" fmla="*/ 12 h 20"/>
                  <a:gd name="T80" fmla="*/ 7 w 12"/>
                  <a:gd name="T81" fmla="*/ 12 h 20"/>
                  <a:gd name="T82" fmla="*/ 8 w 12"/>
                  <a:gd name="T83" fmla="*/ 13 h 20"/>
                  <a:gd name="T84" fmla="*/ 7 w 12"/>
                  <a:gd name="T85" fmla="*/ 15 h 20"/>
                  <a:gd name="T86" fmla="*/ 5 w 12"/>
                  <a:gd name="T87" fmla="*/ 1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2" h="20">
                    <a:moveTo>
                      <a:pt x="5" y="12"/>
                    </a:moveTo>
                    <a:cubicBezTo>
                      <a:pt x="5" y="13"/>
                      <a:pt x="4" y="13"/>
                      <a:pt x="4" y="14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4"/>
                      <a:pt x="4" y="15"/>
                      <a:pt x="4" y="17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4" y="15"/>
                      <a:pt x="4" y="17"/>
                      <a:pt x="5" y="18"/>
                    </a:cubicBezTo>
                    <a:cubicBezTo>
                      <a:pt x="5" y="17"/>
                      <a:pt x="5" y="14"/>
                      <a:pt x="5" y="15"/>
                    </a:cubicBezTo>
                    <a:cubicBezTo>
                      <a:pt x="6" y="15"/>
                      <a:pt x="6" y="16"/>
                      <a:pt x="6" y="16"/>
                    </a:cubicBezTo>
                    <a:cubicBezTo>
                      <a:pt x="6" y="16"/>
                      <a:pt x="6" y="14"/>
                      <a:pt x="6" y="14"/>
                    </a:cubicBezTo>
                    <a:cubicBezTo>
                      <a:pt x="6" y="20"/>
                      <a:pt x="7" y="12"/>
                      <a:pt x="8" y="16"/>
                    </a:cubicBezTo>
                    <a:cubicBezTo>
                      <a:pt x="8" y="16"/>
                      <a:pt x="7" y="16"/>
                      <a:pt x="9" y="15"/>
                    </a:cubicBezTo>
                    <a:cubicBezTo>
                      <a:pt x="11" y="14"/>
                      <a:pt x="8" y="11"/>
                      <a:pt x="8" y="12"/>
                    </a:cubicBezTo>
                    <a:cubicBezTo>
                      <a:pt x="8" y="13"/>
                      <a:pt x="10" y="8"/>
                      <a:pt x="7" y="15"/>
                    </a:cubicBezTo>
                    <a:cubicBezTo>
                      <a:pt x="7" y="16"/>
                      <a:pt x="11" y="15"/>
                      <a:pt x="10" y="14"/>
                    </a:cubicBezTo>
                    <a:cubicBezTo>
                      <a:pt x="11" y="15"/>
                      <a:pt x="10" y="13"/>
                      <a:pt x="11" y="14"/>
                    </a:cubicBezTo>
                    <a:cubicBezTo>
                      <a:pt x="8" y="14"/>
                      <a:pt x="12" y="11"/>
                      <a:pt x="8" y="13"/>
                    </a:cubicBezTo>
                    <a:cubicBezTo>
                      <a:pt x="9" y="12"/>
                      <a:pt x="8" y="13"/>
                      <a:pt x="9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10" y="11"/>
                      <a:pt x="7" y="12"/>
                      <a:pt x="9" y="11"/>
                    </a:cubicBezTo>
                    <a:cubicBezTo>
                      <a:pt x="9" y="10"/>
                      <a:pt x="8" y="11"/>
                      <a:pt x="7" y="12"/>
                    </a:cubicBezTo>
                    <a:cubicBezTo>
                      <a:pt x="7" y="11"/>
                      <a:pt x="8" y="11"/>
                      <a:pt x="9" y="10"/>
                    </a:cubicBezTo>
                    <a:cubicBezTo>
                      <a:pt x="7" y="11"/>
                      <a:pt x="8" y="10"/>
                      <a:pt x="7" y="10"/>
                    </a:cubicBezTo>
                    <a:cubicBezTo>
                      <a:pt x="7" y="11"/>
                      <a:pt x="7" y="11"/>
                      <a:pt x="6" y="11"/>
                    </a:cubicBezTo>
                    <a:cubicBezTo>
                      <a:pt x="6" y="11"/>
                      <a:pt x="4" y="11"/>
                      <a:pt x="4" y="11"/>
                    </a:cubicBezTo>
                    <a:cubicBezTo>
                      <a:pt x="6" y="10"/>
                      <a:pt x="4" y="12"/>
                      <a:pt x="5" y="10"/>
                    </a:cubicBezTo>
                    <a:cubicBezTo>
                      <a:pt x="6" y="10"/>
                      <a:pt x="6" y="10"/>
                      <a:pt x="8" y="10"/>
                    </a:cubicBezTo>
                    <a:cubicBezTo>
                      <a:pt x="8" y="9"/>
                      <a:pt x="7" y="9"/>
                      <a:pt x="6" y="9"/>
                    </a:cubicBezTo>
                    <a:cubicBezTo>
                      <a:pt x="6" y="9"/>
                      <a:pt x="7" y="9"/>
                      <a:pt x="7" y="8"/>
                    </a:cubicBezTo>
                    <a:cubicBezTo>
                      <a:pt x="8" y="7"/>
                      <a:pt x="5" y="9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5" y="8"/>
                      <a:pt x="6" y="7"/>
                      <a:pt x="5" y="7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7" y="6"/>
                      <a:pt x="3" y="8"/>
                      <a:pt x="4" y="6"/>
                    </a:cubicBezTo>
                    <a:cubicBezTo>
                      <a:pt x="3" y="7"/>
                      <a:pt x="2" y="8"/>
                      <a:pt x="1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7"/>
                      <a:pt x="5" y="6"/>
                      <a:pt x="5" y="6"/>
                    </a:cubicBezTo>
                    <a:cubicBezTo>
                      <a:pt x="5" y="6"/>
                      <a:pt x="5" y="5"/>
                      <a:pt x="4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4"/>
                      <a:pt x="2" y="6"/>
                      <a:pt x="3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1" y="0"/>
                      <a:pt x="2" y="4"/>
                    </a:cubicBezTo>
                    <a:cubicBezTo>
                      <a:pt x="3" y="3"/>
                      <a:pt x="5" y="6"/>
                      <a:pt x="4" y="6"/>
                    </a:cubicBezTo>
                    <a:cubicBezTo>
                      <a:pt x="1" y="5"/>
                      <a:pt x="2" y="3"/>
                      <a:pt x="2" y="6"/>
                    </a:cubicBezTo>
                    <a:cubicBezTo>
                      <a:pt x="2" y="5"/>
                      <a:pt x="2" y="5"/>
                      <a:pt x="2" y="4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5"/>
                      <a:pt x="3" y="5"/>
                      <a:pt x="3" y="4"/>
                    </a:cubicBezTo>
                    <a:cubicBezTo>
                      <a:pt x="4" y="3"/>
                      <a:pt x="2" y="5"/>
                      <a:pt x="3" y="4"/>
                    </a:cubicBezTo>
                    <a:cubicBezTo>
                      <a:pt x="2" y="6"/>
                      <a:pt x="2" y="6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7"/>
                      <a:pt x="0" y="7"/>
                    </a:cubicBezTo>
                    <a:cubicBezTo>
                      <a:pt x="2" y="6"/>
                      <a:pt x="0" y="8"/>
                      <a:pt x="1" y="8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2" y="8"/>
                      <a:pt x="3" y="7"/>
                      <a:pt x="3" y="7"/>
                    </a:cubicBezTo>
                    <a:cubicBezTo>
                      <a:pt x="2" y="8"/>
                      <a:pt x="3" y="8"/>
                      <a:pt x="1" y="9"/>
                    </a:cubicBezTo>
                    <a:cubicBezTo>
                      <a:pt x="3" y="8"/>
                      <a:pt x="2" y="9"/>
                      <a:pt x="3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3" y="9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5" y="9"/>
                      <a:pt x="3" y="10"/>
                    </a:cubicBezTo>
                    <a:cubicBezTo>
                      <a:pt x="4" y="10"/>
                      <a:pt x="4" y="10"/>
                      <a:pt x="6" y="9"/>
                    </a:cubicBezTo>
                    <a:cubicBezTo>
                      <a:pt x="5" y="9"/>
                      <a:pt x="4" y="10"/>
                      <a:pt x="4" y="10"/>
                    </a:cubicBezTo>
                    <a:cubicBezTo>
                      <a:pt x="6" y="10"/>
                      <a:pt x="4" y="11"/>
                      <a:pt x="5" y="11"/>
                    </a:cubicBezTo>
                    <a:cubicBezTo>
                      <a:pt x="3" y="11"/>
                      <a:pt x="5" y="11"/>
                      <a:pt x="3" y="11"/>
                    </a:cubicBezTo>
                    <a:cubicBezTo>
                      <a:pt x="3" y="12"/>
                      <a:pt x="5" y="11"/>
                      <a:pt x="5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5" y="12"/>
                      <a:pt x="4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2"/>
                      <a:pt x="5" y="12"/>
                      <a:pt x="4" y="13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4" y="14"/>
                      <a:pt x="7" y="13"/>
                      <a:pt x="9" y="13"/>
                    </a:cubicBezTo>
                    <a:cubicBezTo>
                      <a:pt x="9" y="13"/>
                      <a:pt x="8" y="13"/>
                      <a:pt x="8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4"/>
                      <a:pt x="6" y="14"/>
                      <a:pt x="8" y="14"/>
                    </a:cubicBezTo>
                    <a:cubicBezTo>
                      <a:pt x="8" y="14"/>
                      <a:pt x="9" y="14"/>
                      <a:pt x="7" y="13"/>
                    </a:cubicBezTo>
                    <a:cubicBezTo>
                      <a:pt x="6" y="11"/>
                      <a:pt x="10" y="12"/>
                      <a:pt x="9" y="12"/>
                    </a:cubicBezTo>
                    <a:cubicBezTo>
                      <a:pt x="7" y="15"/>
                      <a:pt x="8" y="16"/>
                      <a:pt x="6" y="14"/>
                    </a:cubicBezTo>
                    <a:cubicBezTo>
                      <a:pt x="7" y="10"/>
                      <a:pt x="7" y="13"/>
                      <a:pt x="7" y="12"/>
                    </a:cubicBezTo>
                    <a:cubicBezTo>
                      <a:pt x="7" y="12"/>
                      <a:pt x="7" y="11"/>
                      <a:pt x="7" y="13"/>
                    </a:cubicBezTo>
                    <a:cubicBezTo>
                      <a:pt x="7" y="13"/>
                      <a:pt x="7" y="15"/>
                      <a:pt x="8" y="13"/>
                    </a:cubicBezTo>
                    <a:cubicBezTo>
                      <a:pt x="8" y="13"/>
                      <a:pt x="9" y="15"/>
                      <a:pt x="8" y="15"/>
                    </a:cubicBezTo>
                    <a:cubicBezTo>
                      <a:pt x="7" y="15"/>
                      <a:pt x="7" y="14"/>
                      <a:pt x="7" y="15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6" y="10"/>
                      <a:pt x="6" y="16"/>
                      <a:pt x="5" y="1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31" name="Freeform 930"/>
              <p:cNvSpPr/>
              <p:nvPr/>
            </p:nvSpPr>
            <p:spPr bwMode="auto">
              <a:xfrm>
                <a:off x="1606" y="3076"/>
                <a:ext cx="6" cy="3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1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32" name="Freeform 931"/>
              <p:cNvSpPr/>
              <p:nvPr/>
            </p:nvSpPr>
            <p:spPr bwMode="auto">
              <a:xfrm>
                <a:off x="1609" y="3076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3 w 3"/>
                  <a:gd name="T5" fmla="*/ 3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0"/>
                    </a:lnTo>
                    <a:lnTo>
                      <a:pt x="3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33" name="Freeform 932"/>
              <p:cNvSpPr/>
              <p:nvPr/>
            </p:nvSpPr>
            <p:spPr bwMode="auto">
              <a:xfrm>
                <a:off x="1603" y="3074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34" name="Freeform 933"/>
              <p:cNvSpPr/>
              <p:nvPr/>
            </p:nvSpPr>
            <p:spPr bwMode="auto">
              <a:xfrm>
                <a:off x="1603" y="3076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35" name="Freeform 934"/>
              <p:cNvSpPr/>
              <p:nvPr/>
            </p:nvSpPr>
            <p:spPr bwMode="auto">
              <a:xfrm>
                <a:off x="1568" y="3066"/>
                <a:ext cx="35" cy="27"/>
              </a:xfrm>
              <a:custGeom>
                <a:avLst/>
                <a:gdLst>
                  <a:gd name="T0" fmla="*/ 6 w 13"/>
                  <a:gd name="T1" fmla="*/ 2 h 10"/>
                  <a:gd name="T2" fmla="*/ 4 w 13"/>
                  <a:gd name="T3" fmla="*/ 2 h 10"/>
                  <a:gd name="T4" fmla="*/ 6 w 13"/>
                  <a:gd name="T5" fmla="*/ 1 h 10"/>
                  <a:gd name="T6" fmla="*/ 3 w 13"/>
                  <a:gd name="T7" fmla="*/ 0 h 10"/>
                  <a:gd name="T8" fmla="*/ 7 w 13"/>
                  <a:gd name="T9" fmla="*/ 8 h 10"/>
                  <a:gd name="T10" fmla="*/ 4 w 13"/>
                  <a:gd name="T11" fmla="*/ 6 h 10"/>
                  <a:gd name="T12" fmla="*/ 9 w 13"/>
                  <a:gd name="T13" fmla="*/ 7 h 10"/>
                  <a:gd name="T14" fmla="*/ 9 w 13"/>
                  <a:gd name="T15" fmla="*/ 9 h 10"/>
                  <a:gd name="T16" fmla="*/ 10 w 13"/>
                  <a:gd name="T17" fmla="*/ 8 h 10"/>
                  <a:gd name="T18" fmla="*/ 10 w 13"/>
                  <a:gd name="T19" fmla="*/ 8 h 10"/>
                  <a:gd name="T20" fmla="*/ 10 w 13"/>
                  <a:gd name="T21" fmla="*/ 8 h 10"/>
                  <a:gd name="T22" fmla="*/ 10 w 13"/>
                  <a:gd name="T23" fmla="*/ 8 h 10"/>
                  <a:gd name="T24" fmla="*/ 11 w 13"/>
                  <a:gd name="T25" fmla="*/ 7 h 10"/>
                  <a:gd name="T26" fmla="*/ 11 w 13"/>
                  <a:gd name="T27" fmla="*/ 8 h 10"/>
                  <a:gd name="T28" fmla="*/ 11 w 13"/>
                  <a:gd name="T29" fmla="*/ 7 h 10"/>
                  <a:gd name="T30" fmla="*/ 11 w 13"/>
                  <a:gd name="T31" fmla="*/ 8 h 10"/>
                  <a:gd name="T32" fmla="*/ 13 w 13"/>
                  <a:gd name="T33" fmla="*/ 6 h 10"/>
                  <a:gd name="T34" fmla="*/ 13 w 13"/>
                  <a:gd name="T35" fmla="*/ 5 h 10"/>
                  <a:gd name="T36" fmla="*/ 12 w 13"/>
                  <a:gd name="T37" fmla="*/ 6 h 10"/>
                  <a:gd name="T38" fmla="*/ 12 w 13"/>
                  <a:gd name="T39" fmla="*/ 6 h 10"/>
                  <a:gd name="T40" fmla="*/ 11 w 13"/>
                  <a:gd name="T41" fmla="*/ 7 h 10"/>
                  <a:gd name="T42" fmla="*/ 11 w 13"/>
                  <a:gd name="T43" fmla="*/ 5 h 10"/>
                  <a:gd name="T44" fmla="*/ 10 w 13"/>
                  <a:gd name="T45" fmla="*/ 4 h 10"/>
                  <a:gd name="T46" fmla="*/ 10 w 13"/>
                  <a:gd name="T47" fmla="*/ 4 h 10"/>
                  <a:gd name="T48" fmla="*/ 10 w 13"/>
                  <a:gd name="T49" fmla="*/ 4 h 10"/>
                  <a:gd name="T50" fmla="*/ 10 w 13"/>
                  <a:gd name="T51" fmla="*/ 5 h 10"/>
                  <a:gd name="T52" fmla="*/ 10 w 13"/>
                  <a:gd name="T53" fmla="*/ 7 h 10"/>
                  <a:gd name="T54" fmla="*/ 10 w 13"/>
                  <a:gd name="T55" fmla="*/ 7 h 10"/>
                  <a:gd name="T56" fmla="*/ 10 w 13"/>
                  <a:gd name="T57" fmla="*/ 6 h 10"/>
                  <a:gd name="T58" fmla="*/ 10 w 13"/>
                  <a:gd name="T59" fmla="*/ 6 h 10"/>
                  <a:gd name="T60" fmla="*/ 9 w 13"/>
                  <a:gd name="T61" fmla="*/ 4 h 10"/>
                  <a:gd name="T62" fmla="*/ 9 w 13"/>
                  <a:gd name="T63" fmla="*/ 6 h 10"/>
                  <a:gd name="T64" fmla="*/ 6 w 13"/>
                  <a:gd name="T65" fmla="*/ 5 h 10"/>
                  <a:gd name="T66" fmla="*/ 8 w 13"/>
                  <a:gd name="T67" fmla="*/ 5 h 10"/>
                  <a:gd name="T68" fmla="*/ 6 w 13"/>
                  <a:gd name="T69" fmla="*/ 5 h 10"/>
                  <a:gd name="T70" fmla="*/ 7 w 13"/>
                  <a:gd name="T71" fmla="*/ 3 h 10"/>
                  <a:gd name="T72" fmla="*/ 6 w 13"/>
                  <a:gd name="T73" fmla="*/ 4 h 10"/>
                  <a:gd name="T74" fmla="*/ 6 w 13"/>
                  <a:gd name="T75" fmla="*/ 2 h 10"/>
                  <a:gd name="T76" fmla="*/ 6 w 13"/>
                  <a:gd name="T77" fmla="*/ 2 h 10"/>
                  <a:gd name="T78" fmla="*/ 4 w 13"/>
                  <a:gd name="T79" fmla="*/ 2 h 10"/>
                  <a:gd name="T80" fmla="*/ 6 w 13"/>
                  <a:gd name="T81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3" h="10">
                    <a:moveTo>
                      <a:pt x="6" y="2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5" y="2"/>
                      <a:pt x="4" y="1"/>
                      <a:pt x="6" y="1"/>
                    </a:cubicBezTo>
                    <a:cubicBezTo>
                      <a:pt x="4" y="1"/>
                      <a:pt x="6" y="0"/>
                      <a:pt x="3" y="0"/>
                    </a:cubicBezTo>
                    <a:cubicBezTo>
                      <a:pt x="5" y="4"/>
                      <a:pt x="0" y="1"/>
                      <a:pt x="7" y="8"/>
                    </a:cubicBezTo>
                    <a:cubicBezTo>
                      <a:pt x="7" y="8"/>
                      <a:pt x="6" y="9"/>
                      <a:pt x="4" y="6"/>
                    </a:cubicBezTo>
                    <a:cubicBezTo>
                      <a:pt x="11" y="10"/>
                      <a:pt x="7" y="10"/>
                      <a:pt x="9" y="7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10"/>
                      <a:pt x="10" y="6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9"/>
                      <a:pt x="11" y="7"/>
                      <a:pt x="11" y="7"/>
                    </a:cubicBezTo>
                    <a:cubicBezTo>
                      <a:pt x="12" y="8"/>
                      <a:pt x="11" y="8"/>
                      <a:pt x="11" y="8"/>
                    </a:cubicBezTo>
                    <a:cubicBezTo>
                      <a:pt x="12" y="7"/>
                      <a:pt x="12" y="10"/>
                      <a:pt x="13" y="6"/>
                    </a:cubicBezTo>
                    <a:cubicBezTo>
                      <a:pt x="13" y="6"/>
                      <a:pt x="12" y="5"/>
                      <a:pt x="13" y="5"/>
                    </a:cubicBezTo>
                    <a:cubicBezTo>
                      <a:pt x="12" y="4"/>
                      <a:pt x="12" y="5"/>
                      <a:pt x="12" y="6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9"/>
                      <a:pt x="12" y="6"/>
                      <a:pt x="11" y="7"/>
                    </a:cubicBezTo>
                    <a:cubicBezTo>
                      <a:pt x="11" y="6"/>
                      <a:pt x="11" y="6"/>
                      <a:pt x="11" y="5"/>
                    </a:cubicBezTo>
                    <a:cubicBezTo>
                      <a:pt x="11" y="3"/>
                      <a:pt x="11" y="7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3"/>
                      <a:pt x="10" y="4"/>
                      <a:pt x="10" y="4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10" y="7"/>
                      <a:pt x="10" y="7"/>
                    </a:cubicBezTo>
                    <a:cubicBezTo>
                      <a:pt x="10" y="6"/>
                      <a:pt x="10" y="8"/>
                      <a:pt x="10" y="7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9" y="6"/>
                      <a:pt x="9" y="5"/>
                      <a:pt x="9" y="4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9" y="4"/>
                      <a:pt x="9" y="7"/>
                      <a:pt x="6" y="5"/>
                    </a:cubicBezTo>
                    <a:cubicBezTo>
                      <a:pt x="7" y="3"/>
                      <a:pt x="7" y="5"/>
                      <a:pt x="8" y="5"/>
                    </a:cubicBezTo>
                    <a:cubicBezTo>
                      <a:pt x="8" y="5"/>
                      <a:pt x="7" y="4"/>
                      <a:pt x="6" y="5"/>
                    </a:cubicBezTo>
                    <a:cubicBezTo>
                      <a:pt x="5" y="4"/>
                      <a:pt x="6" y="4"/>
                      <a:pt x="7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4" y="3"/>
                      <a:pt x="7" y="3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3" y="2"/>
                      <a:pt x="4" y="2"/>
                    </a:cubicBezTo>
                    <a:cubicBezTo>
                      <a:pt x="5" y="2"/>
                      <a:pt x="5" y="2"/>
                      <a:pt x="6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36" name="Freeform 935"/>
              <p:cNvSpPr/>
              <p:nvPr/>
            </p:nvSpPr>
            <p:spPr bwMode="auto">
              <a:xfrm>
                <a:off x="1576" y="3063"/>
                <a:ext cx="6" cy="3"/>
              </a:xfrm>
              <a:custGeom>
                <a:avLst/>
                <a:gdLst>
                  <a:gd name="T0" fmla="*/ 1 w 2"/>
                  <a:gd name="T1" fmla="*/ 0 h 1"/>
                  <a:gd name="T2" fmla="*/ 2 w 2"/>
                  <a:gd name="T3" fmla="*/ 1 h 1"/>
                  <a:gd name="T4" fmla="*/ 0 w 2"/>
                  <a:gd name="T5" fmla="*/ 0 h 1"/>
                  <a:gd name="T6" fmla="*/ 0 w 2"/>
                  <a:gd name="T7" fmla="*/ 0 h 1"/>
                  <a:gd name="T8" fmla="*/ 1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37" name="Freeform 936"/>
              <p:cNvSpPr/>
              <p:nvPr/>
            </p:nvSpPr>
            <p:spPr bwMode="auto">
              <a:xfrm>
                <a:off x="1574" y="3047"/>
                <a:ext cx="38" cy="19"/>
              </a:xfrm>
              <a:custGeom>
                <a:avLst/>
                <a:gdLst>
                  <a:gd name="T0" fmla="*/ 10 w 14"/>
                  <a:gd name="T1" fmla="*/ 5 h 7"/>
                  <a:gd name="T2" fmla="*/ 11 w 14"/>
                  <a:gd name="T3" fmla="*/ 4 h 7"/>
                  <a:gd name="T4" fmla="*/ 7 w 14"/>
                  <a:gd name="T5" fmla="*/ 1 h 7"/>
                  <a:gd name="T6" fmla="*/ 3 w 14"/>
                  <a:gd name="T7" fmla="*/ 4 h 7"/>
                  <a:gd name="T8" fmla="*/ 1 w 14"/>
                  <a:gd name="T9" fmla="*/ 4 h 7"/>
                  <a:gd name="T10" fmla="*/ 3 w 14"/>
                  <a:gd name="T11" fmla="*/ 6 h 7"/>
                  <a:gd name="T12" fmla="*/ 2 w 14"/>
                  <a:gd name="T13" fmla="*/ 5 h 7"/>
                  <a:gd name="T14" fmla="*/ 3 w 14"/>
                  <a:gd name="T15" fmla="*/ 5 h 7"/>
                  <a:gd name="T16" fmla="*/ 3 w 14"/>
                  <a:gd name="T17" fmla="*/ 5 h 7"/>
                  <a:gd name="T18" fmla="*/ 4 w 14"/>
                  <a:gd name="T19" fmla="*/ 5 h 7"/>
                  <a:gd name="T20" fmla="*/ 8 w 14"/>
                  <a:gd name="T21" fmla="*/ 2 h 7"/>
                  <a:gd name="T22" fmla="*/ 7 w 14"/>
                  <a:gd name="T23" fmla="*/ 4 h 7"/>
                  <a:gd name="T24" fmla="*/ 8 w 14"/>
                  <a:gd name="T25" fmla="*/ 6 h 7"/>
                  <a:gd name="T26" fmla="*/ 9 w 14"/>
                  <a:gd name="T27" fmla="*/ 5 h 7"/>
                  <a:gd name="T28" fmla="*/ 10 w 14"/>
                  <a:gd name="T29" fmla="*/ 4 h 7"/>
                  <a:gd name="T30" fmla="*/ 8 w 14"/>
                  <a:gd name="T31" fmla="*/ 6 h 7"/>
                  <a:gd name="T32" fmla="*/ 10 w 14"/>
                  <a:gd name="T33" fmla="*/ 6 h 7"/>
                  <a:gd name="T34" fmla="*/ 12 w 14"/>
                  <a:gd name="T35" fmla="*/ 5 h 7"/>
                  <a:gd name="T36" fmla="*/ 11 w 14"/>
                  <a:gd name="T37" fmla="*/ 6 h 7"/>
                  <a:gd name="T38" fmla="*/ 11 w 14"/>
                  <a:gd name="T39" fmla="*/ 7 h 7"/>
                  <a:gd name="T40" fmla="*/ 14 w 14"/>
                  <a:gd name="T41" fmla="*/ 5 h 7"/>
                  <a:gd name="T42" fmla="*/ 10 w 14"/>
                  <a:gd name="T43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4" h="7">
                    <a:moveTo>
                      <a:pt x="10" y="5"/>
                    </a:moveTo>
                    <a:cubicBezTo>
                      <a:pt x="11" y="4"/>
                      <a:pt x="11" y="4"/>
                      <a:pt x="11" y="4"/>
                    </a:cubicBezTo>
                    <a:cubicBezTo>
                      <a:pt x="10" y="3"/>
                      <a:pt x="12" y="3"/>
                      <a:pt x="7" y="1"/>
                    </a:cubicBezTo>
                    <a:cubicBezTo>
                      <a:pt x="4" y="0"/>
                      <a:pt x="3" y="3"/>
                      <a:pt x="3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5"/>
                      <a:pt x="0" y="5"/>
                      <a:pt x="3" y="6"/>
                    </a:cubicBezTo>
                    <a:cubicBezTo>
                      <a:pt x="3" y="6"/>
                      <a:pt x="2" y="5"/>
                      <a:pt x="2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6"/>
                      <a:pt x="2" y="1"/>
                      <a:pt x="8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9" y="5"/>
                      <a:pt x="9" y="4"/>
                      <a:pt x="8" y="6"/>
                    </a:cubicBezTo>
                    <a:cubicBezTo>
                      <a:pt x="8" y="6"/>
                      <a:pt x="9" y="5"/>
                      <a:pt x="9" y="5"/>
                    </a:cubicBezTo>
                    <a:cubicBezTo>
                      <a:pt x="9" y="5"/>
                      <a:pt x="9" y="4"/>
                      <a:pt x="10" y="4"/>
                    </a:cubicBezTo>
                    <a:cubicBezTo>
                      <a:pt x="11" y="3"/>
                      <a:pt x="9" y="5"/>
                      <a:pt x="8" y="6"/>
                    </a:cubicBezTo>
                    <a:cubicBezTo>
                      <a:pt x="10" y="5"/>
                      <a:pt x="11" y="5"/>
                      <a:pt x="10" y="6"/>
                    </a:cubicBezTo>
                    <a:cubicBezTo>
                      <a:pt x="11" y="5"/>
                      <a:pt x="12" y="5"/>
                      <a:pt x="12" y="5"/>
                    </a:cubicBezTo>
                    <a:cubicBezTo>
                      <a:pt x="12" y="6"/>
                      <a:pt x="11" y="6"/>
                      <a:pt x="11" y="6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2" y="6"/>
                      <a:pt x="13" y="5"/>
                      <a:pt x="14" y="5"/>
                    </a:cubicBezTo>
                    <a:cubicBezTo>
                      <a:pt x="14" y="4"/>
                      <a:pt x="11" y="5"/>
                      <a:pt x="10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38" name="Freeform 937"/>
              <p:cNvSpPr/>
              <p:nvPr/>
            </p:nvSpPr>
            <p:spPr bwMode="auto">
              <a:xfrm>
                <a:off x="1603" y="3057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39" name="Freeform 938"/>
              <p:cNvSpPr/>
              <p:nvPr/>
            </p:nvSpPr>
            <p:spPr bwMode="auto">
              <a:xfrm>
                <a:off x="1854" y="2606"/>
                <a:ext cx="3" cy="0"/>
              </a:xfrm>
              <a:custGeom>
                <a:avLst/>
                <a:gdLst>
                  <a:gd name="T0" fmla="*/ 0 w 3"/>
                  <a:gd name="T1" fmla="*/ 0 w 3"/>
                  <a:gd name="T2" fmla="*/ 3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40" name="Freeform 939"/>
              <p:cNvSpPr/>
              <p:nvPr/>
            </p:nvSpPr>
            <p:spPr bwMode="auto">
              <a:xfrm>
                <a:off x="1846" y="2595"/>
                <a:ext cx="8" cy="14"/>
              </a:xfrm>
              <a:custGeom>
                <a:avLst/>
                <a:gdLst>
                  <a:gd name="T0" fmla="*/ 1 w 3"/>
                  <a:gd name="T1" fmla="*/ 0 h 5"/>
                  <a:gd name="T2" fmla="*/ 1 w 3"/>
                  <a:gd name="T3" fmla="*/ 1 h 5"/>
                  <a:gd name="T4" fmla="*/ 3 w 3"/>
                  <a:gd name="T5" fmla="*/ 5 h 5"/>
                  <a:gd name="T6" fmla="*/ 1 w 3"/>
                  <a:gd name="T7" fmla="*/ 3 h 5"/>
                  <a:gd name="T8" fmla="*/ 2 w 3"/>
                  <a:gd name="T9" fmla="*/ 4 h 5"/>
                  <a:gd name="T10" fmla="*/ 1 w 3"/>
                  <a:gd name="T11" fmla="*/ 3 h 5"/>
                  <a:gd name="T12" fmla="*/ 1 w 3"/>
                  <a:gd name="T13" fmla="*/ 2 h 5"/>
                  <a:gd name="T14" fmla="*/ 1 w 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2" y="4"/>
                      <a:pt x="1" y="4"/>
                      <a:pt x="3" y="5"/>
                    </a:cubicBezTo>
                    <a:cubicBezTo>
                      <a:pt x="3" y="5"/>
                      <a:pt x="2" y="3"/>
                      <a:pt x="1" y="3"/>
                    </a:cubicBezTo>
                    <a:cubicBezTo>
                      <a:pt x="1" y="3"/>
                      <a:pt x="2" y="4"/>
                      <a:pt x="2" y="4"/>
                    </a:cubicBezTo>
                    <a:cubicBezTo>
                      <a:pt x="2" y="3"/>
                      <a:pt x="1" y="3"/>
                      <a:pt x="1" y="3"/>
                    </a:cubicBezTo>
                    <a:cubicBezTo>
                      <a:pt x="0" y="1"/>
                      <a:pt x="1" y="2"/>
                      <a:pt x="1" y="2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41" name="Freeform 940"/>
              <p:cNvSpPr/>
              <p:nvPr/>
            </p:nvSpPr>
            <p:spPr bwMode="auto">
              <a:xfrm>
                <a:off x="1849" y="2600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42" name="Freeform 941"/>
              <p:cNvSpPr/>
              <p:nvPr/>
            </p:nvSpPr>
            <p:spPr bwMode="auto">
              <a:xfrm>
                <a:off x="1849" y="2603"/>
                <a:ext cx="0" cy="6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43" name="Freeform 942"/>
              <p:cNvSpPr/>
              <p:nvPr/>
            </p:nvSpPr>
            <p:spPr bwMode="auto">
              <a:xfrm>
                <a:off x="1846" y="260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44" name="Freeform 943"/>
              <p:cNvSpPr/>
              <p:nvPr/>
            </p:nvSpPr>
            <p:spPr bwMode="auto">
              <a:xfrm>
                <a:off x="1846" y="2598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0 w 1"/>
                  <a:gd name="T3" fmla="*/ 3 h 4"/>
                  <a:gd name="T4" fmla="*/ 0 w 1"/>
                  <a:gd name="T5" fmla="*/ 3 h 4"/>
                  <a:gd name="T6" fmla="*/ 0 w 1"/>
                  <a:gd name="T7" fmla="*/ 1 h 4"/>
                  <a:gd name="T8" fmla="*/ 1 w 1"/>
                  <a:gd name="T9" fmla="*/ 1 h 4"/>
                  <a:gd name="T10" fmla="*/ 1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1" y="1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45" name="Freeform 944"/>
              <p:cNvSpPr/>
              <p:nvPr/>
            </p:nvSpPr>
            <p:spPr bwMode="auto">
              <a:xfrm>
                <a:off x="1846" y="260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46" name="Freeform 945"/>
              <p:cNvSpPr/>
              <p:nvPr/>
            </p:nvSpPr>
            <p:spPr bwMode="auto">
              <a:xfrm>
                <a:off x="1849" y="2603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47" name="Freeform 946"/>
              <p:cNvSpPr/>
              <p:nvPr/>
            </p:nvSpPr>
            <p:spPr bwMode="auto">
              <a:xfrm>
                <a:off x="1843" y="2595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3 h 4"/>
                  <a:gd name="T4" fmla="*/ 1 w 1"/>
                  <a:gd name="T5" fmla="*/ 0 h 4"/>
                  <a:gd name="T6" fmla="*/ 1 w 1"/>
                  <a:gd name="T7" fmla="*/ 1 h 4"/>
                  <a:gd name="T8" fmla="*/ 0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2"/>
                      <a:pt x="0" y="4"/>
                      <a:pt x="1" y="3"/>
                    </a:cubicBezTo>
                    <a:cubicBezTo>
                      <a:pt x="1" y="3"/>
                      <a:pt x="1" y="1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48" name="Freeform 947"/>
              <p:cNvSpPr/>
              <p:nvPr/>
            </p:nvSpPr>
            <p:spPr bwMode="auto">
              <a:xfrm>
                <a:off x="1849" y="259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49" name="Freeform 948"/>
              <p:cNvSpPr/>
              <p:nvPr/>
            </p:nvSpPr>
            <p:spPr bwMode="auto">
              <a:xfrm>
                <a:off x="1840" y="2592"/>
                <a:ext cx="9" cy="11"/>
              </a:xfrm>
              <a:custGeom>
                <a:avLst/>
                <a:gdLst>
                  <a:gd name="T0" fmla="*/ 0 w 3"/>
                  <a:gd name="T1" fmla="*/ 3 h 4"/>
                  <a:gd name="T2" fmla="*/ 2 w 3"/>
                  <a:gd name="T3" fmla="*/ 1 h 4"/>
                  <a:gd name="T4" fmla="*/ 1 w 3"/>
                  <a:gd name="T5" fmla="*/ 2 h 4"/>
                  <a:gd name="T6" fmla="*/ 2 w 3"/>
                  <a:gd name="T7" fmla="*/ 2 h 4"/>
                  <a:gd name="T8" fmla="*/ 0 w 3"/>
                  <a:gd name="T9" fmla="*/ 3 h 4"/>
                  <a:gd name="T10" fmla="*/ 2 w 3"/>
                  <a:gd name="T11" fmla="*/ 2 h 4"/>
                  <a:gd name="T12" fmla="*/ 1 w 3"/>
                  <a:gd name="T13" fmla="*/ 3 h 4"/>
                  <a:gd name="T14" fmla="*/ 2 w 3"/>
                  <a:gd name="T15" fmla="*/ 1 h 4"/>
                  <a:gd name="T16" fmla="*/ 2 w 3"/>
                  <a:gd name="T17" fmla="*/ 1 h 4"/>
                  <a:gd name="T18" fmla="*/ 3 w 3"/>
                  <a:gd name="T19" fmla="*/ 0 h 4"/>
                  <a:gd name="T20" fmla="*/ 2 w 3"/>
                  <a:gd name="T21" fmla="*/ 1 h 4"/>
                  <a:gd name="T22" fmla="*/ 0 w 3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" h="4">
                    <a:moveTo>
                      <a:pt x="0" y="3"/>
                    </a:moveTo>
                    <a:cubicBezTo>
                      <a:pt x="1" y="2"/>
                      <a:pt x="1" y="2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2" y="2"/>
                      <a:pt x="2" y="2"/>
                    </a:cubicBezTo>
                    <a:cubicBezTo>
                      <a:pt x="1" y="4"/>
                      <a:pt x="1" y="2"/>
                      <a:pt x="0" y="3"/>
                    </a:cubicBezTo>
                    <a:cubicBezTo>
                      <a:pt x="1" y="3"/>
                      <a:pt x="1" y="3"/>
                      <a:pt x="2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3"/>
                      <a:pt x="2" y="1"/>
                    </a:cubicBezTo>
                    <a:cubicBezTo>
                      <a:pt x="2" y="1"/>
                      <a:pt x="2" y="0"/>
                      <a:pt x="3" y="0"/>
                    </a:cubicBezTo>
                    <a:cubicBezTo>
                      <a:pt x="3" y="0"/>
                      <a:pt x="2" y="1"/>
                      <a:pt x="2" y="1"/>
                    </a:cubicBezTo>
                    <a:cubicBezTo>
                      <a:pt x="2" y="1"/>
                      <a:pt x="2" y="1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50" name="Rectangle 949"/>
              <p:cNvSpPr>
                <a:spLocks noChangeArrowheads="1"/>
              </p:cNvSpPr>
              <p:nvPr/>
            </p:nvSpPr>
            <p:spPr bwMode="auto">
              <a:xfrm>
                <a:off x="1846" y="2595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51" name="Freeform 950"/>
              <p:cNvSpPr/>
              <p:nvPr/>
            </p:nvSpPr>
            <p:spPr bwMode="auto">
              <a:xfrm>
                <a:off x="1838" y="2595"/>
                <a:ext cx="8" cy="5"/>
              </a:xfrm>
              <a:custGeom>
                <a:avLst/>
                <a:gdLst>
                  <a:gd name="T0" fmla="*/ 1 w 3"/>
                  <a:gd name="T1" fmla="*/ 1 h 2"/>
                  <a:gd name="T2" fmla="*/ 2 w 3"/>
                  <a:gd name="T3" fmla="*/ 1 h 2"/>
                  <a:gd name="T4" fmla="*/ 1 w 3"/>
                  <a:gd name="T5" fmla="*/ 2 h 2"/>
                  <a:gd name="T6" fmla="*/ 2 w 3"/>
                  <a:gd name="T7" fmla="*/ 1 h 2"/>
                  <a:gd name="T8" fmla="*/ 2 w 3"/>
                  <a:gd name="T9" fmla="*/ 1 h 2"/>
                  <a:gd name="T10" fmla="*/ 3 w 3"/>
                  <a:gd name="T11" fmla="*/ 0 h 2"/>
                  <a:gd name="T12" fmla="*/ 3 w 3"/>
                  <a:gd name="T13" fmla="*/ 0 h 2"/>
                  <a:gd name="T14" fmla="*/ 3 w 3"/>
                  <a:gd name="T15" fmla="*/ 0 h 2"/>
                  <a:gd name="T16" fmla="*/ 3 w 3"/>
                  <a:gd name="T17" fmla="*/ 0 h 2"/>
                  <a:gd name="T18" fmla="*/ 2 w 3"/>
                  <a:gd name="T19" fmla="*/ 1 h 2"/>
                  <a:gd name="T20" fmla="*/ 1 w 3"/>
                  <a:gd name="T2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2">
                    <a:moveTo>
                      <a:pt x="1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3" y="0"/>
                      <a:pt x="3" y="1"/>
                      <a:pt x="2" y="1"/>
                    </a:cubicBezTo>
                    <a:cubicBezTo>
                      <a:pt x="2" y="1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1"/>
                      <a:pt x="3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52" name="Freeform 951"/>
              <p:cNvSpPr/>
              <p:nvPr/>
            </p:nvSpPr>
            <p:spPr bwMode="auto">
              <a:xfrm>
                <a:off x="1838" y="2600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53" name="Rectangle 952"/>
              <p:cNvSpPr>
                <a:spLocks noChangeArrowheads="1"/>
              </p:cNvSpPr>
              <p:nvPr/>
            </p:nvSpPr>
            <p:spPr bwMode="auto">
              <a:xfrm>
                <a:off x="1846" y="2595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54" name="Freeform 953"/>
              <p:cNvSpPr/>
              <p:nvPr/>
            </p:nvSpPr>
            <p:spPr bwMode="auto">
              <a:xfrm>
                <a:off x="1838" y="2598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55" name="Freeform 954"/>
              <p:cNvSpPr/>
              <p:nvPr/>
            </p:nvSpPr>
            <p:spPr bwMode="auto">
              <a:xfrm>
                <a:off x="1835" y="2581"/>
                <a:ext cx="27" cy="38"/>
              </a:xfrm>
              <a:custGeom>
                <a:avLst/>
                <a:gdLst>
                  <a:gd name="T0" fmla="*/ 10 w 10"/>
                  <a:gd name="T1" fmla="*/ 4 h 14"/>
                  <a:gd name="T2" fmla="*/ 9 w 10"/>
                  <a:gd name="T3" fmla="*/ 3 h 14"/>
                  <a:gd name="T4" fmla="*/ 9 w 10"/>
                  <a:gd name="T5" fmla="*/ 2 h 14"/>
                  <a:gd name="T6" fmla="*/ 8 w 10"/>
                  <a:gd name="T7" fmla="*/ 0 h 14"/>
                  <a:gd name="T8" fmla="*/ 8 w 10"/>
                  <a:gd name="T9" fmla="*/ 1 h 14"/>
                  <a:gd name="T10" fmla="*/ 7 w 10"/>
                  <a:gd name="T11" fmla="*/ 0 h 14"/>
                  <a:gd name="T12" fmla="*/ 6 w 10"/>
                  <a:gd name="T13" fmla="*/ 1 h 14"/>
                  <a:gd name="T14" fmla="*/ 6 w 10"/>
                  <a:gd name="T15" fmla="*/ 2 h 14"/>
                  <a:gd name="T16" fmla="*/ 2 w 10"/>
                  <a:gd name="T17" fmla="*/ 5 h 14"/>
                  <a:gd name="T18" fmla="*/ 3 w 10"/>
                  <a:gd name="T19" fmla="*/ 7 h 14"/>
                  <a:gd name="T20" fmla="*/ 2 w 10"/>
                  <a:gd name="T21" fmla="*/ 6 h 14"/>
                  <a:gd name="T22" fmla="*/ 3 w 10"/>
                  <a:gd name="T23" fmla="*/ 6 h 14"/>
                  <a:gd name="T24" fmla="*/ 1 w 10"/>
                  <a:gd name="T25" fmla="*/ 6 h 14"/>
                  <a:gd name="T26" fmla="*/ 2 w 10"/>
                  <a:gd name="T27" fmla="*/ 8 h 14"/>
                  <a:gd name="T28" fmla="*/ 1 w 10"/>
                  <a:gd name="T29" fmla="*/ 6 h 14"/>
                  <a:gd name="T30" fmla="*/ 3 w 10"/>
                  <a:gd name="T31" fmla="*/ 6 h 14"/>
                  <a:gd name="T32" fmla="*/ 2 w 10"/>
                  <a:gd name="T33" fmla="*/ 9 h 14"/>
                  <a:gd name="T34" fmla="*/ 5 w 10"/>
                  <a:gd name="T35" fmla="*/ 6 h 14"/>
                  <a:gd name="T36" fmla="*/ 5 w 10"/>
                  <a:gd name="T37" fmla="*/ 6 h 14"/>
                  <a:gd name="T38" fmla="*/ 5 w 10"/>
                  <a:gd name="T39" fmla="*/ 6 h 14"/>
                  <a:gd name="T40" fmla="*/ 5 w 10"/>
                  <a:gd name="T41" fmla="*/ 6 h 14"/>
                  <a:gd name="T42" fmla="*/ 5 w 10"/>
                  <a:gd name="T43" fmla="*/ 6 h 14"/>
                  <a:gd name="T44" fmla="*/ 5 w 10"/>
                  <a:gd name="T45" fmla="*/ 6 h 14"/>
                  <a:gd name="T46" fmla="*/ 5 w 10"/>
                  <a:gd name="T47" fmla="*/ 6 h 14"/>
                  <a:gd name="T48" fmla="*/ 5 w 10"/>
                  <a:gd name="T49" fmla="*/ 6 h 14"/>
                  <a:gd name="T50" fmla="*/ 5 w 10"/>
                  <a:gd name="T51" fmla="*/ 6 h 14"/>
                  <a:gd name="T52" fmla="*/ 2 w 10"/>
                  <a:gd name="T53" fmla="*/ 10 h 14"/>
                  <a:gd name="T54" fmla="*/ 2 w 10"/>
                  <a:gd name="T55" fmla="*/ 10 h 14"/>
                  <a:gd name="T56" fmla="*/ 3 w 10"/>
                  <a:gd name="T57" fmla="*/ 10 h 14"/>
                  <a:gd name="T58" fmla="*/ 3 w 10"/>
                  <a:gd name="T59" fmla="*/ 9 h 14"/>
                  <a:gd name="T60" fmla="*/ 4 w 10"/>
                  <a:gd name="T61" fmla="*/ 6 h 14"/>
                  <a:gd name="T62" fmla="*/ 4 w 10"/>
                  <a:gd name="T63" fmla="*/ 7 h 14"/>
                  <a:gd name="T64" fmla="*/ 7 w 10"/>
                  <a:gd name="T65" fmla="*/ 6 h 14"/>
                  <a:gd name="T66" fmla="*/ 6 w 10"/>
                  <a:gd name="T67" fmla="*/ 4 h 14"/>
                  <a:gd name="T68" fmla="*/ 7 w 10"/>
                  <a:gd name="T69" fmla="*/ 5 h 14"/>
                  <a:gd name="T70" fmla="*/ 6 w 10"/>
                  <a:gd name="T71" fmla="*/ 4 h 14"/>
                  <a:gd name="T72" fmla="*/ 7 w 10"/>
                  <a:gd name="T73" fmla="*/ 5 h 14"/>
                  <a:gd name="T74" fmla="*/ 5 w 10"/>
                  <a:gd name="T75" fmla="*/ 3 h 14"/>
                  <a:gd name="T76" fmla="*/ 8 w 10"/>
                  <a:gd name="T77" fmla="*/ 5 h 14"/>
                  <a:gd name="T78" fmla="*/ 8 w 10"/>
                  <a:gd name="T79" fmla="*/ 4 h 14"/>
                  <a:gd name="T80" fmla="*/ 7 w 10"/>
                  <a:gd name="T81" fmla="*/ 3 h 14"/>
                  <a:gd name="T82" fmla="*/ 8 w 10"/>
                  <a:gd name="T83" fmla="*/ 5 h 14"/>
                  <a:gd name="T84" fmla="*/ 8 w 10"/>
                  <a:gd name="T85" fmla="*/ 3 h 14"/>
                  <a:gd name="T86" fmla="*/ 7 w 10"/>
                  <a:gd name="T87" fmla="*/ 2 h 14"/>
                  <a:gd name="T88" fmla="*/ 8 w 10"/>
                  <a:gd name="T89" fmla="*/ 2 h 14"/>
                  <a:gd name="T90" fmla="*/ 9 w 10"/>
                  <a:gd name="T91" fmla="*/ 4 h 14"/>
                  <a:gd name="T92" fmla="*/ 10 w 10"/>
                  <a:gd name="T93" fmla="*/ 5 h 14"/>
                  <a:gd name="T94" fmla="*/ 9 w 10"/>
                  <a:gd name="T95" fmla="*/ 2 h 14"/>
                  <a:gd name="T96" fmla="*/ 10 w 10"/>
                  <a:gd name="T97" fmla="*/ 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0" h="14">
                    <a:moveTo>
                      <a:pt x="10" y="4"/>
                    </a:moveTo>
                    <a:cubicBezTo>
                      <a:pt x="10" y="3"/>
                      <a:pt x="9" y="3"/>
                      <a:pt x="9" y="3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1"/>
                      <a:pt x="8" y="1"/>
                      <a:pt x="8" y="0"/>
                    </a:cubicBezTo>
                    <a:cubicBezTo>
                      <a:pt x="8" y="0"/>
                      <a:pt x="8" y="1"/>
                      <a:pt x="8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2"/>
                      <a:pt x="6" y="1"/>
                    </a:cubicBezTo>
                    <a:cubicBezTo>
                      <a:pt x="6" y="1"/>
                      <a:pt x="6" y="2"/>
                      <a:pt x="6" y="2"/>
                    </a:cubicBezTo>
                    <a:cubicBezTo>
                      <a:pt x="5" y="3"/>
                      <a:pt x="4" y="5"/>
                      <a:pt x="2" y="5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6"/>
                      <a:pt x="3" y="7"/>
                      <a:pt x="2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1" y="4"/>
                      <a:pt x="2" y="6"/>
                      <a:pt x="1" y="6"/>
                    </a:cubicBezTo>
                    <a:cubicBezTo>
                      <a:pt x="1" y="6"/>
                      <a:pt x="2" y="8"/>
                      <a:pt x="2" y="8"/>
                    </a:cubicBezTo>
                    <a:cubicBezTo>
                      <a:pt x="1" y="6"/>
                      <a:pt x="2" y="8"/>
                      <a:pt x="1" y="6"/>
                    </a:cubicBezTo>
                    <a:cubicBezTo>
                      <a:pt x="1" y="5"/>
                      <a:pt x="3" y="6"/>
                      <a:pt x="3" y="6"/>
                    </a:cubicBezTo>
                    <a:cubicBezTo>
                      <a:pt x="3" y="7"/>
                      <a:pt x="6" y="2"/>
                      <a:pt x="2" y="9"/>
                    </a:cubicBezTo>
                    <a:cubicBezTo>
                      <a:pt x="7" y="2"/>
                      <a:pt x="3" y="7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0" y="14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8"/>
                      <a:pt x="3" y="6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5" y="5"/>
                      <a:pt x="7" y="6"/>
                    </a:cubicBezTo>
                    <a:cubicBezTo>
                      <a:pt x="6" y="6"/>
                      <a:pt x="8" y="6"/>
                      <a:pt x="6" y="4"/>
                    </a:cubicBezTo>
                    <a:cubicBezTo>
                      <a:pt x="6" y="5"/>
                      <a:pt x="6" y="5"/>
                      <a:pt x="7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7" y="5"/>
                      <a:pt x="7" y="5"/>
                    </a:cubicBezTo>
                    <a:cubicBezTo>
                      <a:pt x="6" y="4"/>
                      <a:pt x="6" y="3"/>
                      <a:pt x="5" y="3"/>
                    </a:cubicBezTo>
                    <a:cubicBezTo>
                      <a:pt x="7" y="3"/>
                      <a:pt x="8" y="4"/>
                      <a:pt x="8" y="5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3"/>
                      <a:pt x="7" y="3"/>
                    </a:cubicBezTo>
                    <a:cubicBezTo>
                      <a:pt x="7" y="3"/>
                      <a:pt x="8" y="4"/>
                      <a:pt x="8" y="5"/>
                    </a:cubicBezTo>
                    <a:cubicBezTo>
                      <a:pt x="9" y="5"/>
                      <a:pt x="7" y="2"/>
                      <a:pt x="8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8" y="3"/>
                      <a:pt x="8" y="2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10" y="5"/>
                      <a:pt x="10" y="5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10" y="4"/>
                      <a:pt x="10" y="4"/>
                      <a:pt x="1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56" name="Freeform 955"/>
              <p:cNvSpPr/>
              <p:nvPr/>
            </p:nvSpPr>
            <p:spPr bwMode="auto">
              <a:xfrm>
                <a:off x="1862" y="2595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57" name="Freeform 956"/>
              <p:cNvSpPr/>
              <p:nvPr/>
            </p:nvSpPr>
            <p:spPr bwMode="auto">
              <a:xfrm>
                <a:off x="1862" y="259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58" name="Rectangle 957"/>
              <p:cNvSpPr>
                <a:spLocks noChangeArrowheads="1"/>
              </p:cNvSpPr>
              <p:nvPr/>
            </p:nvSpPr>
            <p:spPr bwMode="auto">
              <a:xfrm>
                <a:off x="1851" y="2584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59" name="Freeform 958"/>
              <p:cNvSpPr/>
              <p:nvPr/>
            </p:nvSpPr>
            <p:spPr bwMode="auto">
              <a:xfrm>
                <a:off x="1857" y="2595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60" name="Freeform 959"/>
              <p:cNvSpPr/>
              <p:nvPr/>
            </p:nvSpPr>
            <p:spPr bwMode="auto">
              <a:xfrm>
                <a:off x="1854" y="2598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61" name="Rectangle 960"/>
              <p:cNvSpPr>
                <a:spLocks noChangeArrowheads="1"/>
              </p:cNvSpPr>
              <p:nvPr/>
            </p:nvSpPr>
            <p:spPr bwMode="auto">
              <a:xfrm>
                <a:off x="1862" y="2595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62" name="Freeform 961"/>
              <p:cNvSpPr/>
              <p:nvPr/>
            </p:nvSpPr>
            <p:spPr bwMode="auto">
              <a:xfrm>
                <a:off x="1846" y="2573"/>
                <a:ext cx="22" cy="19"/>
              </a:xfrm>
              <a:custGeom>
                <a:avLst/>
                <a:gdLst>
                  <a:gd name="T0" fmla="*/ 4 w 8"/>
                  <a:gd name="T1" fmla="*/ 5 h 7"/>
                  <a:gd name="T2" fmla="*/ 6 w 8"/>
                  <a:gd name="T3" fmla="*/ 5 h 7"/>
                  <a:gd name="T4" fmla="*/ 4 w 8"/>
                  <a:gd name="T5" fmla="*/ 2 h 7"/>
                  <a:gd name="T6" fmla="*/ 6 w 8"/>
                  <a:gd name="T7" fmla="*/ 4 h 7"/>
                  <a:gd name="T8" fmla="*/ 5 w 8"/>
                  <a:gd name="T9" fmla="*/ 3 h 7"/>
                  <a:gd name="T10" fmla="*/ 6 w 8"/>
                  <a:gd name="T11" fmla="*/ 2 h 7"/>
                  <a:gd name="T12" fmla="*/ 6 w 8"/>
                  <a:gd name="T13" fmla="*/ 5 h 7"/>
                  <a:gd name="T14" fmla="*/ 5 w 8"/>
                  <a:gd name="T15" fmla="*/ 2 h 7"/>
                  <a:gd name="T16" fmla="*/ 5 w 8"/>
                  <a:gd name="T17" fmla="*/ 2 h 7"/>
                  <a:gd name="T18" fmla="*/ 5 w 8"/>
                  <a:gd name="T19" fmla="*/ 3 h 7"/>
                  <a:gd name="T20" fmla="*/ 5 w 8"/>
                  <a:gd name="T21" fmla="*/ 5 h 7"/>
                  <a:gd name="T22" fmla="*/ 6 w 8"/>
                  <a:gd name="T23" fmla="*/ 7 h 7"/>
                  <a:gd name="T24" fmla="*/ 6 w 8"/>
                  <a:gd name="T25" fmla="*/ 5 h 7"/>
                  <a:gd name="T26" fmla="*/ 6 w 8"/>
                  <a:gd name="T27" fmla="*/ 6 h 7"/>
                  <a:gd name="T28" fmla="*/ 6 w 8"/>
                  <a:gd name="T29" fmla="*/ 5 h 7"/>
                  <a:gd name="T30" fmla="*/ 7 w 8"/>
                  <a:gd name="T31" fmla="*/ 7 h 7"/>
                  <a:gd name="T32" fmla="*/ 5 w 8"/>
                  <a:gd name="T33" fmla="*/ 5 h 7"/>
                  <a:gd name="T34" fmla="*/ 5 w 8"/>
                  <a:gd name="T35" fmla="*/ 5 h 7"/>
                  <a:gd name="T36" fmla="*/ 5 w 8"/>
                  <a:gd name="T37" fmla="*/ 3 h 7"/>
                  <a:gd name="T38" fmla="*/ 6 w 8"/>
                  <a:gd name="T39" fmla="*/ 2 h 7"/>
                  <a:gd name="T40" fmla="*/ 5 w 8"/>
                  <a:gd name="T41" fmla="*/ 2 h 7"/>
                  <a:gd name="T42" fmla="*/ 2 w 8"/>
                  <a:gd name="T43" fmla="*/ 0 h 7"/>
                  <a:gd name="T44" fmla="*/ 3 w 8"/>
                  <a:gd name="T45" fmla="*/ 1 h 7"/>
                  <a:gd name="T46" fmla="*/ 2 w 8"/>
                  <a:gd name="T47" fmla="*/ 1 h 7"/>
                  <a:gd name="T48" fmla="*/ 5 w 8"/>
                  <a:gd name="T49" fmla="*/ 2 h 7"/>
                  <a:gd name="T50" fmla="*/ 3 w 8"/>
                  <a:gd name="T51" fmla="*/ 0 h 7"/>
                  <a:gd name="T52" fmla="*/ 3 w 8"/>
                  <a:gd name="T53" fmla="*/ 1 h 7"/>
                  <a:gd name="T54" fmla="*/ 2 w 8"/>
                  <a:gd name="T55" fmla="*/ 1 h 7"/>
                  <a:gd name="T56" fmla="*/ 3 w 8"/>
                  <a:gd name="T57" fmla="*/ 2 h 7"/>
                  <a:gd name="T58" fmla="*/ 3 w 8"/>
                  <a:gd name="T59" fmla="*/ 2 h 7"/>
                  <a:gd name="T60" fmla="*/ 3 w 8"/>
                  <a:gd name="T61" fmla="*/ 3 h 7"/>
                  <a:gd name="T62" fmla="*/ 3 w 8"/>
                  <a:gd name="T63" fmla="*/ 3 h 7"/>
                  <a:gd name="T64" fmla="*/ 4 w 8"/>
                  <a:gd name="T65" fmla="*/ 5 h 7"/>
                  <a:gd name="T66" fmla="*/ 3 w 8"/>
                  <a:gd name="T67" fmla="*/ 3 h 7"/>
                  <a:gd name="T68" fmla="*/ 4 w 8"/>
                  <a:gd name="T6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7">
                    <a:moveTo>
                      <a:pt x="4" y="5"/>
                    </a:moveTo>
                    <a:cubicBezTo>
                      <a:pt x="5" y="6"/>
                      <a:pt x="5" y="5"/>
                      <a:pt x="6" y="5"/>
                    </a:cubicBezTo>
                    <a:cubicBezTo>
                      <a:pt x="6" y="4"/>
                      <a:pt x="4" y="2"/>
                      <a:pt x="4" y="2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5"/>
                      <a:pt x="8" y="1"/>
                      <a:pt x="5" y="3"/>
                    </a:cubicBezTo>
                    <a:cubicBezTo>
                      <a:pt x="5" y="3"/>
                      <a:pt x="6" y="2"/>
                      <a:pt x="6" y="2"/>
                    </a:cubicBezTo>
                    <a:cubicBezTo>
                      <a:pt x="5" y="2"/>
                      <a:pt x="7" y="6"/>
                      <a:pt x="6" y="5"/>
                    </a:cubicBezTo>
                    <a:cubicBezTo>
                      <a:pt x="6" y="3"/>
                      <a:pt x="6" y="4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3"/>
                      <a:pt x="5" y="3"/>
                    </a:cubicBezTo>
                    <a:cubicBezTo>
                      <a:pt x="5" y="4"/>
                      <a:pt x="5" y="5"/>
                      <a:pt x="5" y="5"/>
                    </a:cubicBezTo>
                    <a:cubicBezTo>
                      <a:pt x="5" y="5"/>
                      <a:pt x="6" y="6"/>
                      <a:pt x="6" y="7"/>
                    </a:cubicBezTo>
                    <a:cubicBezTo>
                      <a:pt x="6" y="6"/>
                      <a:pt x="6" y="6"/>
                      <a:pt x="6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6"/>
                      <a:pt x="6" y="6"/>
                      <a:pt x="7" y="7"/>
                    </a:cubicBezTo>
                    <a:cubicBezTo>
                      <a:pt x="6" y="6"/>
                      <a:pt x="7" y="6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4" y="4"/>
                      <a:pt x="5" y="2"/>
                      <a:pt x="5" y="3"/>
                    </a:cubicBezTo>
                    <a:cubicBezTo>
                      <a:pt x="5" y="2"/>
                      <a:pt x="5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0" y="0"/>
                      <a:pt x="2" y="0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4" y="1"/>
                      <a:pt x="2" y="0"/>
                      <a:pt x="2" y="1"/>
                    </a:cubicBezTo>
                    <a:cubicBezTo>
                      <a:pt x="3" y="1"/>
                      <a:pt x="4" y="2"/>
                      <a:pt x="5" y="2"/>
                    </a:cubicBezTo>
                    <a:cubicBezTo>
                      <a:pt x="4" y="1"/>
                      <a:pt x="5" y="3"/>
                      <a:pt x="3" y="0"/>
                    </a:cubicBezTo>
                    <a:cubicBezTo>
                      <a:pt x="2" y="1"/>
                      <a:pt x="3" y="2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3"/>
                      <a:pt x="2" y="0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4"/>
                      <a:pt x="4" y="4"/>
                      <a:pt x="4" y="5"/>
                    </a:cubicBezTo>
                    <a:cubicBezTo>
                      <a:pt x="4" y="5"/>
                      <a:pt x="4" y="4"/>
                      <a:pt x="3" y="3"/>
                    </a:cubicBezTo>
                    <a:cubicBezTo>
                      <a:pt x="4" y="4"/>
                      <a:pt x="5" y="5"/>
                      <a:pt x="4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63" name="Freeform 962"/>
              <p:cNvSpPr/>
              <p:nvPr/>
            </p:nvSpPr>
            <p:spPr bwMode="auto">
              <a:xfrm>
                <a:off x="1859" y="2587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0 w 3"/>
                  <a:gd name="T3" fmla="*/ 0 h 3"/>
                  <a:gd name="T4" fmla="*/ 3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lnTo>
                      <a:pt x="0" y="0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64" name="Freeform 963"/>
              <p:cNvSpPr/>
              <p:nvPr/>
            </p:nvSpPr>
            <p:spPr bwMode="auto">
              <a:xfrm>
                <a:off x="1843" y="2573"/>
                <a:ext cx="14" cy="25"/>
              </a:xfrm>
              <a:custGeom>
                <a:avLst/>
                <a:gdLst>
                  <a:gd name="T0" fmla="*/ 3 w 5"/>
                  <a:gd name="T1" fmla="*/ 4 h 9"/>
                  <a:gd name="T2" fmla="*/ 1 w 5"/>
                  <a:gd name="T3" fmla="*/ 2 h 9"/>
                  <a:gd name="T4" fmla="*/ 3 w 5"/>
                  <a:gd name="T5" fmla="*/ 5 h 9"/>
                  <a:gd name="T6" fmla="*/ 3 w 5"/>
                  <a:gd name="T7" fmla="*/ 6 h 9"/>
                  <a:gd name="T8" fmla="*/ 2 w 5"/>
                  <a:gd name="T9" fmla="*/ 3 h 9"/>
                  <a:gd name="T10" fmla="*/ 1 w 5"/>
                  <a:gd name="T11" fmla="*/ 3 h 9"/>
                  <a:gd name="T12" fmla="*/ 2 w 5"/>
                  <a:gd name="T13" fmla="*/ 5 h 9"/>
                  <a:gd name="T14" fmla="*/ 2 w 5"/>
                  <a:gd name="T15" fmla="*/ 6 h 9"/>
                  <a:gd name="T16" fmla="*/ 2 w 5"/>
                  <a:gd name="T17" fmla="*/ 5 h 9"/>
                  <a:gd name="T18" fmla="*/ 1 w 5"/>
                  <a:gd name="T19" fmla="*/ 4 h 9"/>
                  <a:gd name="T20" fmla="*/ 2 w 5"/>
                  <a:gd name="T21" fmla="*/ 9 h 9"/>
                  <a:gd name="T22" fmla="*/ 2 w 5"/>
                  <a:gd name="T23" fmla="*/ 8 h 9"/>
                  <a:gd name="T24" fmla="*/ 1 w 5"/>
                  <a:gd name="T25" fmla="*/ 6 h 9"/>
                  <a:gd name="T26" fmla="*/ 2 w 5"/>
                  <a:gd name="T27" fmla="*/ 7 h 9"/>
                  <a:gd name="T28" fmla="*/ 2 w 5"/>
                  <a:gd name="T29" fmla="*/ 8 h 9"/>
                  <a:gd name="T30" fmla="*/ 5 w 5"/>
                  <a:gd name="T31" fmla="*/ 6 h 9"/>
                  <a:gd name="T32" fmla="*/ 4 w 5"/>
                  <a:gd name="T33" fmla="*/ 6 h 9"/>
                  <a:gd name="T34" fmla="*/ 4 w 5"/>
                  <a:gd name="T35" fmla="*/ 5 h 9"/>
                  <a:gd name="T36" fmla="*/ 3 w 5"/>
                  <a:gd name="T37" fmla="*/ 3 h 9"/>
                  <a:gd name="T38" fmla="*/ 3 w 5"/>
                  <a:gd name="T39" fmla="*/ 4 h 9"/>
                  <a:gd name="T40" fmla="*/ 2 w 5"/>
                  <a:gd name="T41" fmla="*/ 2 h 9"/>
                  <a:gd name="T42" fmla="*/ 2 w 5"/>
                  <a:gd name="T43" fmla="*/ 1 h 9"/>
                  <a:gd name="T44" fmla="*/ 1 w 5"/>
                  <a:gd name="T45" fmla="*/ 1 h 9"/>
                  <a:gd name="T46" fmla="*/ 3 w 5"/>
                  <a:gd name="T47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" h="9">
                    <a:moveTo>
                      <a:pt x="3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2" y="3"/>
                      <a:pt x="3" y="4"/>
                      <a:pt x="3" y="5"/>
                    </a:cubicBezTo>
                    <a:cubicBezTo>
                      <a:pt x="3" y="5"/>
                      <a:pt x="3" y="6"/>
                      <a:pt x="3" y="6"/>
                    </a:cubicBezTo>
                    <a:cubicBezTo>
                      <a:pt x="3" y="5"/>
                      <a:pt x="2" y="4"/>
                      <a:pt x="2" y="3"/>
                    </a:cubicBezTo>
                    <a:cubicBezTo>
                      <a:pt x="2" y="4"/>
                      <a:pt x="1" y="3"/>
                      <a:pt x="1" y="3"/>
                    </a:cubicBezTo>
                    <a:cubicBezTo>
                      <a:pt x="2" y="4"/>
                      <a:pt x="1" y="4"/>
                      <a:pt x="2" y="5"/>
                    </a:cubicBezTo>
                    <a:cubicBezTo>
                      <a:pt x="3" y="6"/>
                      <a:pt x="3" y="7"/>
                      <a:pt x="2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" y="4"/>
                      <a:pt x="1" y="5"/>
                      <a:pt x="1" y="4"/>
                    </a:cubicBezTo>
                    <a:cubicBezTo>
                      <a:pt x="1" y="6"/>
                      <a:pt x="0" y="6"/>
                      <a:pt x="2" y="9"/>
                    </a:cubicBezTo>
                    <a:cubicBezTo>
                      <a:pt x="3" y="9"/>
                      <a:pt x="2" y="8"/>
                      <a:pt x="2" y="8"/>
                    </a:cubicBezTo>
                    <a:cubicBezTo>
                      <a:pt x="2" y="8"/>
                      <a:pt x="2" y="7"/>
                      <a:pt x="1" y="6"/>
                    </a:cubicBezTo>
                    <a:cubicBezTo>
                      <a:pt x="2" y="7"/>
                      <a:pt x="1" y="6"/>
                      <a:pt x="2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4" y="7"/>
                      <a:pt x="5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5"/>
                      <a:pt x="4" y="5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4"/>
                    </a:cubicBezTo>
                    <a:cubicBezTo>
                      <a:pt x="3" y="3"/>
                      <a:pt x="2" y="2"/>
                      <a:pt x="2" y="2"/>
                    </a:cubicBezTo>
                    <a:cubicBezTo>
                      <a:pt x="2" y="1"/>
                      <a:pt x="3" y="2"/>
                      <a:pt x="2" y="1"/>
                    </a:cubicBezTo>
                    <a:cubicBezTo>
                      <a:pt x="1" y="0"/>
                      <a:pt x="2" y="2"/>
                      <a:pt x="1" y="1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65" name="Rectangle 964"/>
              <p:cNvSpPr>
                <a:spLocks noChangeArrowheads="1"/>
              </p:cNvSpPr>
              <p:nvPr/>
            </p:nvSpPr>
            <p:spPr bwMode="auto">
              <a:xfrm>
                <a:off x="1851" y="2579"/>
                <a:ext cx="1" cy="2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66" name="Freeform 965"/>
              <p:cNvSpPr/>
              <p:nvPr/>
            </p:nvSpPr>
            <p:spPr bwMode="auto">
              <a:xfrm>
                <a:off x="1854" y="2587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67" name="Freeform 966"/>
              <p:cNvSpPr/>
              <p:nvPr/>
            </p:nvSpPr>
            <p:spPr bwMode="auto">
              <a:xfrm>
                <a:off x="1843" y="2584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68" name="Freeform 967"/>
              <p:cNvSpPr/>
              <p:nvPr/>
            </p:nvSpPr>
            <p:spPr bwMode="auto">
              <a:xfrm>
                <a:off x="1843" y="2587"/>
                <a:ext cx="6" cy="13"/>
              </a:xfrm>
              <a:custGeom>
                <a:avLst/>
                <a:gdLst>
                  <a:gd name="T0" fmla="*/ 1 w 2"/>
                  <a:gd name="T1" fmla="*/ 5 h 5"/>
                  <a:gd name="T2" fmla="*/ 2 w 2"/>
                  <a:gd name="T3" fmla="*/ 4 h 5"/>
                  <a:gd name="T4" fmla="*/ 0 w 2"/>
                  <a:gd name="T5" fmla="*/ 1 h 5"/>
                  <a:gd name="T6" fmla="*/ 1 w 2"/>
                  <a:gd name="T7" fmla="*/ 3 h 5"/>
                  <a:gd name="T8" fmla="*/ 1 w 2"/>
                  <a:gd name="T9" fmla="*/ 3 h 5"/>
                  <a:gd name="T10" fmla="*/ 1 w 2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5">
                    <a:moveTo>
                      <a:pt x="1" y="5"/>
                    </a:moveTo>
                    <a:cubicBezTo>
                      <a:pt x="2" y="4"/>
                      <a:pt x="1" y="3"/>
                      <a:pt x="2" y="4"/>
                    </a:cubicBezTo>
                    <a:cubicBezTo>
                      <a:pt x="2" y="3"/>
                      <a:pt x="1" y="2"/>
                      <a:pt x="0" y="1"/>
                    </a:cubicBezTo>
                    <a:cubicBezTo>
                      <a:pt x="0" y="0"/>
                      <a:pt x="1" y="3"/>
                      <a:pt x="1" y="3"/>
                    </a:cubicBezTo>
                    <a:cubicBezTo>
                      <a:pt x="0" y="2"/>
                      <a:pt x="1" y="3"/>
                      <a:pt x="1" y="3"/>
                    </a:cubicBez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69" name="Freeform 968"/>
              <p:cNvSpPr/>
              <p:nvPr/>
            </p:nvSpPr>
            <p:spPr bwMode="auto">
              <a:xfrm>
                <a:off x="1829" y="2576"/>
                <a:ext cx="17" cy="24"/>
              </a:xfrm>
              <a:custGeom>
                <a:avLst/>
                <a:gdLst>
                  <a:gd name="T0" fmla="*/ 3 w 6"/>
                  <a:gd name="T1" fmla="*/ 5 h 9"/>
                  <a:gd name="T2" fmla="*/ 3 w 6"/>
                  <a:gd name="T3" fmla="*/ 6 h 9"/>
                  <a:gd name="T4" fmla="*/ 3 w 6"/>
                  <a:gd name="T5" fmla="*/ 5 h 9"/>
                  <a:gd name="T6" fmla="*/ 2 w 6"/>
                  <a:gd name="T7" fmla="*/ 4 h 9"/>
                  <a:gd name="T8" fmla="*/ 2 w 6"/>
                  <a:gd name="T9" fmla="*/ 5 h 9"/>
                  <a:gd name="T10" fmla="*/ 2 w 6"/>
                  <a:gd name="T11" fmla="*/ 7 h 9"/>
                  <a:gd name="T12" fmla="*/ 2 w 6"/>
                  <a:gd name="T13" fmla="*/ 7 h 9"/>
                  <a:gd name="T14" fmla="*/ 5 w 6"/>
                  <a:gd name="T15" fmla="*/ 9 h 9"/>
                  <a:gd name="T16" fmla="*/ 2 w 6"/>
                  <a:gd name="T17" fmla="*/ 7 h 9"/>
                  <a:gd name="T18" fmla="*/ 3 w 6"/>
                  <a:gd name="T19" fmla="*/ 6 h 9"/>
                  <a:gd name="T20" fmla="*/ 3 w 6"/>
                  <a:gd name="T21" fmla="*/ 6 h 9"/>
                  <a:gd name="T22" fmla="*/ 3 w 6"/>
                  <a:gd name="T23" fmla="*/ 5 h 9"/>
                  <a:gd name="T24" fmla="*/ 5 w 6"/>
                  <a:gd name="T25" fmla="*/ 5 h 9"/>
                  <a:gd name="T26" fmla="*/ 4 w 6"/>
                  <a:gd name="T27" fmla="*/ 4 h 9"/>
                  <a:gd name="T28" fmla="*/ 5 w 6"/>
                  <a:gd name="T29" fmla="*/ 4 h 9"/>
                  <a:gd name="T30" fmla="*/ 4 w 6"/>
                  <a:gd name="T31" fmla="*/ 4 h 9"/>
                  <a:gd name="T32" fmla="*/ 5 w 6"/>
                  <a:gd name="T33" fmla="*/ 4 h 9"/>
                  <a:gd name="T34" fmla="*/ 2 w 6"/>
                  <a:gd name="T35" fmla="*/ 3 h 9"/>
                  <a:gd name="T36" fmla="*/ 2 w 6"/>
                  <a:gd name="T37" fmla="*/ 3 h 9"/>
                  <a:gd name="T38" fmla="*/ 4 w 6"/>
                  <a:gd name="T39" fmla="*/ 3 h 9"/>
                  <a:gd name="T40" fmla="*/ 3 w 6"/>
                  <a:gd name="T41" fmla="*/ 3 h 9"/>
                  <a:gd name="T42" fmla="*/ 5 w 6"/>
                  <a:gd name="T43" fmla="*/ 3 h 9"/>
                  <a:gd name="T44" fmla="*/ 3 w 6"/>
                  <a:gd name="T45" fmla="*/ 2 h 9"/>
                  <a:gd name="T46" fmla="*/ 3 w 6"/>
                  <a:gd name="T47" fmla="*/ 2 h 9"/>
                  <a:gd name="T48" fmla="*/ 1 w 6"/>
                  <a:gd name="T49" fmla="*/ 0 h 9"/>
                  <a:gd name="T50" fmla="*/ 0 w 6"/>
                  <a:gd name="T51" fmla="*/ 3 h 9"/>
                  <a:gd name="T52" fmla="*/ 2 w 6"/>
                  <a:gd name="T53" fmla="*/ 4 h 9"/>
                  <a:gd name="T54" fmla="*/ 0 w 6"/>
                  <a:gd name="T55" fmla="*/ 4 h 9"/>
                  <a:gd name="T56" fmla="*/ 2 w 6"/>
                  <a:gd name="T57" fmla="*/ 4 h 9"/>
                  <a:gd name="T58" fmla="*/ 0 w 6"/>
                  <a:gd name="T59" fmla="*/ 5 h 9"/>
                  <a:gd name="T60" fmla="*/ 2 w 6"/>
                  <a:gd name="T61" fmla="*/ 5 h 9"/>
                  <a:gd name="T62" fmla="*/ 0 w 6"/>
                  <a:gd name="T63" fmla="*/ 5 h 9"/>
                  <a:gd name="T64" fmla="*/ 4 w 6"/>
                  <a:gd name="T65" fmla="*/ 8 h 9"/>
                  <a:gd name="T66" fmla="*/ 3 w 6"/>
                  <a:gd name="T67" fmla="*/ 7 h 9"/>
                  <a:gd name="T68" fmla="*/ 4 w 6"/>
                  <a:gd name="T69" fmla="*/ 6 h 9"/>
                  <a:gd name="T70" fmla="*/ 4 w 6"/>
                  <a:gd name="T71" fmla="*/ 5 h 9"/>
                  <a:gd name="T72" fmla="*/ 5 w 6"/>
                  <a:gd name="T73" fmla="*/ 8 h 9"/>
                  <a:gd name="T74" fmla="*/ 5 w 6"/>
                  <a:gd name="T75" fmla="*/ 8 h 9"/>
                  <a:gd name="T76" fmla="*/ 5 w 6"/>
                  <a:gd name="T77" fmla="*/ 7 h 9"/>
                  <a:gd name="T78" fmla="*/ 6 w 6"/>
                  <a:gd name="T79" fmla="*/ 7 h 9"/>
                  <a:gd name="T80" fmla="*/ 4 w 6"/>
                  <a:gd name="T81" fmla="*/ 4 h 9"/>
                  <a:gd name="T82" fmla="*/ 2 w 6"/>
                  <a:gd name="T83" fmla="*/ 3 h 9"/>
                  <a:gd name="T84" fmla="*/ 3 w 6"/>
                  <a:gd name="T85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6" h="9">
                    <a:moveTo>
                      <a:pt x="3" y="5"/>
                    </a:moveTo>
                    <a:cubicBezTo>
                      <a:pt x="3" y="5"/>
                      <a:pt x="3" y="6"/>
                      <a:pt x="3" y="6"/>
                    </a:cubicBezTo>
                    <a:cubicBezTo>
                      <a:pt x="2" y="5"/>
                      <a:pt x="2" y="5"/>
                      <a:pt x="3" y="5"/>
                    </a:cubicBezTo>
                    <a:cubicBezTo>
                      <a:pt x="2" y="3"/>
                      <a:pt x="2" y="5"/>
                      <a:pt x="2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5"/>
                      <a:pt x="3" y="5"/>
                      <a:pt x="2" y="7"/>
                    </a:cubicBezTo>
                    <a:cubicBezTo>
                      <a:pt x="2" y="8"/>
                      <a:pt x="3" y="6"/>
                      <a:pt x="2" y="7"/>
                    </a:cubicBezTo>
                    <a:cubicBezTo>
                      <a:pt x="4" y="6"/>
                      <a:pt x="5" y="7"/>
                      <a:pt x="5" y="9"/>
                    </a:cubicBezTo>
                    <a:cubicBezTo>
                      <a:pt x="4" y="8"/>
                      <a:pt x="3" y="7"/>
                      <a:pt x="2" y="7"/>
                    </a:cubicBezTo>
                    <a:cubicBezTo>
                      <a:pt x="4" y="6"/>
                      <a:pt x="2" y="6"/>
                      <a:pt x="3" y="6"/>
                    </a:cubicBezTo>
                    <a:cubicBezTo>
                      <a:pt x="3" y="6"/>
                      <a:pt x="3" y="5"/>
                      <a:pt x="3" y="6"/>
                    </a:cubicBezTo>
                    <a:cubicBezTo>
                      <a:pt x="5" y="5"/>
                      <a:pt x="3" y="6"/>
                      <a:pt x="3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4" y="5"/>
                      <a:pt x="3" y="5"/>
                      <a:pt x="4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3"/>
                      <a:pt x="4" y="4"/>
                      <a:pt x="2" y="3"/>
                    </a:cubicBezTo>
                    <a:cubicBezTo>
                      <a:pt x="5" y="4"/>
                      <a:pt x="1" y="3"/>
                      <a:pt x="2" y="3"/>
                    </a:cubicBezTo>
                    <a:cubicBezTo>
                      <a:pt x="3" y="3"/>
                      <a:pt x="3" y="3"/>
                      <a:pt x="4" y="3"/>
                    </a:cubicBezTo>
                    <a:cubicBezTo>
                      <a:pt x="2" y="3"/>
                      <a:pt x="4" y="3"/>
                      <a:pt x="3" y="3"/>
                    </a:cubicBezTo>
                    <a:cubicBezTo>
                      <a:pt x="5" y="3"/>
                      <a:pt x="4" y="3"/>
                      <a:pt x="5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1" y="0"/>
                      <a:pt x="1" y="0"/>
                    </a:cubicBezTo>
                    <a:cubicBezTo>
                      <a:pt x="1" y="2"/>
                      <a:pt x="1" y="3"/>
                      <a:pt x="0" y="3"/>
                    </a:cubicBezTo>
                    <a:cubicBezTo>
                      <a:pt x="2" y="4"/>
                      <a:pt x="0" y="4"/>
                      <a:pt x="2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1" y="4"/>
                      <a:pt x="2" y="4"/>
                    </a:cubicBezTo>
                    <a:cubicBezTo>
                      <a:pt x="2" y="4"/>
                      <a:pt x="1" y="5"/>
                      <a:pt x="0" y="5"/>
                    </a:cubicBezTo>
                    <a:cubicBezTo>
                      <a:pt x="0" y="5"/>
                      <a:pt x="1" y="5"/>
                      <a:pt x="2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6"/>
                      <a:pt x="1" y="8"/>
                      <a:pt x="4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4" y="8"/>
                      <a:pt x="3" y="4"/>
                      <a:pt x="4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5" y="7"/>
                      <a:pt x="5" y="8"/>
                    </a:cubicBezTo>
                    <a:cubicBezTo>
                      <a:pt x="5" y="8"/>
                      <a:pt x="6" y="8"/>
                      <a:pt x="5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5" y="6"/>
                      <a:pt x="6" y="7"/>
                    </a:cubicBezTo>
                    <a:cubicBezTo>
                      <a:pt x="5" y="6"/>
                      <a:pt x="4" y="5"/>
                      <a:pt x="4" y="4"/>
                    </a:cubicBezTo>
                    <a:cubicBezTo>
                      <a:pt x="4" y="7"/>
                      <a:pt x="2" y="2"/>
                      <a:pt x="2" y="3"/>
                    </a:cubicBezTo>
                    <a:cubicBezTo>
                      <a:pt x="2" y="4"/>
                      <a:pt x="3" y="4"/>
                      <a:pt x="3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70" name="Freeform 969"/>
              <p:cNvSpPr/>
              <p:nvPr/>
            </p:nvSpPr>
            <p:spPr bwMode="auto">
              <a:xfrm>
                <a:off x="1843" y="259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71" name="Freeform 970"/>
              <p:cNvSpPr/>
              <p:nvPr/>
            </p:nvSpPr>
            <p:spPr bwMode="auto">
              <a:xfrm>
                <a:off x="1838" y="2579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72" name="Rectangle 971"/>
              <p:cNvSpPr>
                <a:spLocks noChangeArrowheads="1"/>
              </p:cNvSpPr>
              <p:nvPr/>
            </p:nvSpPr>
            <p:spPr bwMode="auto">
              <a:xfrm>
                <a:off x="1846" y="2595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73" name="Freeform 972"/>
              <p:cNvSpPr/>
              <p:nvPr/>
            </p:nvSpPr>
            <p:spPr bwMode="auto">
              <a:xfrm>
                <a:off x="1840" y="2587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74" name="Freeform 973"/>
              <p:cNvSpPr/>
              <p:nvPr/>
            </p:nvSpPr>
            <p:spPr bwMode="auto">
              <a:xfrm>
                <a:off x="1832" y="2581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0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75" name="Freeform 974"/>
              <p:cNvSpPr/>
              <p:nvPr/>
            </p:nvSpPr>
            <p:spPr bwMode="auto">
              <a:xfrm>
                <a:off x="1838" y="259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76" name="Freeform 975"/>
              <p:cNvSpPr/>
              <p:nvPr/>
            </p:nvSpPr>
            <p:spPr bwMode="auto">
              <a:xfrm>
                <a:off x="1829" y="2565"/>
                <a:ext cx="33" cy="54"/>
              </a:xfrm>
              <a:custGeom>
                <a:avLst/>
                <a:gdLst>
                  <a:gd name="T0" fmla="*/ 4 w 12"/>
                  <a:gd name="T1" fmla="*/ 15 h 20"/>
                  <a:gd name="T2" fmla="*/ 4 w 12"/>
                  <a:gd name="T3" fmla="*/ 17 h 20"/>
                  <a:gd name="T4" fmla="*/ 5 w 12"/>
                  <a:gd name="T5" fmla="*/ 18 h 20"/>
                  <a:gd name="T6" fmla="*/ 6 w 12"/>
                  <a:gd name="T7" fmla="*/ 17 h 20"/>
                  <a:gd name="T8" fmla="*/ 8 w 12"/>
                  <a:gd name="T9" fmla="*/ 16 h 20"/>
                  <a:gd name="T10" fmla="*/ 9 w 12"/>
                  <a:gd name="T11" fmla="*/ 12 h 20"/>
                  <a:gd name="T12" fmla="*/ 10 w 12"/>
                  <a:gd name="T13" fmla="*/ 15 h 20"/>
                  <a:gd name="T14" fmla="*/ 8 w 12"/>
                  <a:gd name="T15" fmla="*/ 13 h 20"/>
                  <a:gd name="T16" fmla="*/ 9 w 12"/>
                  <a:gd name="T17" fmla="*/ 12 h 20"/>
                  <a:gd name="T18" fmla="*/ 7 w 12"/>
                  <a:gd name="T19" fmla="*/ 12 h 20"/>
                  <a:gd name="T20" fmla="*/ 7 w 12"/>
                  <a:gd name="T21" fmla="*/ 11 h 20"/>
                  <a:gd name="T22" fmla="*/ 4 w 12"/>
                  <a:gd name="T23" fmla="*/ 12 h 20"/>
                  <a:gd name="T24" fmla="*/ 8 w 12"/>
                  <a:gd name="T25" fmla="*/ 10 h 20"/>
                  <a:gd name="T26" fmla="*/ 7 w 12"/>
                  <a:gd name="T27" fmla="*/ 9 h 20"/>
                  <a:gd name="T28" fmla="*/ 7 w 12"/>
                  <a:gd name="T29" fmla="*/ 8 h 20"/>
                  <a:gd name="T30" fmla="*/ 5 w 12"/>
                  <a:gd name="T31" fmla="*/ 8 h 20"/>
                  <a:gd name="T32" fmla="*/ 2 w 12"/>
                  <a:gd name="T33" fmla="*/ 8 h 20"/>
                  <a:gd name="T34" fmla="*/ 6 w 12"/>
                  <a:gd name="T35" fmla="*/ 6 h 20"/>
                  <a:gd name="T36" fmla="*/ 5 w 12"/>
                  <a:gd name="T37" fmla="*/ 5 h 20"/>
                  <a:gd name="T38" fmla="*/ 4 w 12"/>
                  <a:gd name="T39" fmla="*/ 5 h 20"/>
                  <a:gd name="T40" fmla="*/ 4 w 12"/>
                  <a:gd name="T41" fmla="*/ 7 h 20"/>
                  <a:gd name="T42" fmla="*/ 3 w 12"/>
                  <a:gd name="T43" fmla="*/ 5 h 20"/>
                  <a:gd name="T44" fmla="*/ 3 w 12"/>
                  <a:gd name="T45" fmla="*/ 4 h 20"/>
                  <a:gd name="T46" fmla="*/ 1 w 12"/>
                  <a:gd name="T47" fmla="*/ 7 h 20"/>
                  <a:gd name="T48" fmla="*/ 1 w 12"/>
                  <a:gd name="T49" fmla="*/ 7 h 20"/>
                  <a:gd name="T50" fmla="*/ 1 w 12"/>
                  <a:gd name="T51" fmla="*/ 8 h 20"/>
                  <a:gd name="T52" fmla="*/ 1 w 12"/>
                  <a:gd name="T53" fmla="*/ 9 h 20"/>
                  <a:gd name="T54" fmla="*/ 2 w 12"/>
                  <a:gd name="T55" fmla="*/ 9 h 20"/>
                  <a:gd name="T56" fmla="*/ 3 w 12"/>
                  <a:gd name="T57" fmla="*/ 10 h 20"/>
                  <a:gd name="T58" fmla="*/ 3 w 12"/>
                  <a:gd name="T59" fmla="*/ 10 h 20"/>
                  <a:gd name="T60" fmla="*/ 3 w 12"/>
                  <a:gd name="T61" fmla="*/ 10 h 20"/>
                  <a:gd name="T62" fmla="*/ 4 w 12"/>
                  <a:gd name="T63" fmla="*/ 11 h 20"/>
                  <a:gd name="T64" fmla="*/ 5 w 12"/>
                  <a:gd name="T65" fmla="*/ 11 h 20"/>
                  <a:gd name="T66" fmla="*/ 3 w 12"/>
                  <a:gd name="T67" fmla="*/ 12 h 20"/>
                  <a:gd name="T68" fmla="*/ 4 w 12"/>
                  <a:gd name="T69" fmla="*/ 13 h 20"/>
                  <a:gd name="T70" fmla="*/ 6 w 12"/>
                  <a:gd name="T71" fmla="*/ 12 h 20"/>
                  <a:gd name="T72" fmla="*/ 7 w 12"/>
                  <a:gd name="T73" fmla="*/ 13 h 20"/>
                  <a:gd name="T74" fmla="*/ 8 w 12"/>
                  <a:gd name="T75" fmla="*/ 14 h 20"/>
                  <a:gd name="T76" fmla="*/ 8 w 12"/>
                  <a:gd name="T77" fmla="*/ 14 h 20"/>
                  <a:gd name="T78" fmla="*/ 9 w 12"/>
                  <a:gd name="T79" fmla="*/ 13 h 20"/>
                  <a:gd name="T80" fmla="*/ 8 w 12"/>
                  <a:gd name="T81" fmla="*/ 12 h 20"/>
                  <a:gd name="T82" fmla="*/ 8 w 12"/>
                  <a:gd name="T83" fmla="*/ 14 h 20"/>
                  <a:gd name="T84" fmla="*/ 7 w 12"/>
                  <a:gd name="T85" fmla="*/ 15 h 20"/>
                  <a:gd name="T86" fmla="*/ 5 w 12"/>
                  <a:gd name="T87" fmla="*/ 13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2" h="20">
                    <a:moveTo>
                      <a:pt x="5" y="13"/>
                    </a:moveTo>
                    <a:cubicBezTo>
                      <a:pt x="5" y="13"/>
                      <a:pt x="5" y="14"/>
                      <a:pt x="4" y="15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4"/>
                      <a:pt x="4" y="16"/>
                      <a:pt x="4" y="17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5" y="15"/>
                      <a:pt x="5" y="18"/>
                      <a:pt x="5" y="18"/>
                    </a:cubicBezTo>
                    <a:cubicBezTo>
                      <a:pt x="5" y="18"/>
                      <a:pt x="5" y="15"/>
                      <a:pt x="6" y="15"/>
                    </a:cubicBezTo>
                    <a:cubicBezTo>
                      <a:pt x="6" y="15"/>
                      <a:pt x="6" y="16"/>
                      <a:pt x="6" y="17"/>
                    </a:cubicBezTo>
                    <a:cubicBezTo>
                      <a:pt x="6" y="17"/>
                      <a:pt x="6" y="15"/>
                      <a:pt x="6" y="14"/>
                    </a:cubicBezTo>
                    <a:cubicBezTo>
                      <a:pt x="7" y="20"/>
                      <a:pt x="7" y="13"/>
                      <a:pt x="8" y="16"/>
                    </a:cubicBezTo>
                    <a:cubicBezTo>
                      <a:pt x="8" y="16"/>
                      <a:pt x="8" y="16"/>
                      <a:pt x="9" y="16"/>
                    </a:cubicBezTo>
                    <a:cubicBezTo>
                      <a:pt x="11" y="14"/>
                      <a:pt x="8" y="11"/>
                      <a:pt x="9" y="12"/>
                    </a:cubicBezTo>
                    <a:cubicBezTo>
                      <a:pt x="8" y="14"/>
                      <a:pt x="10" y="9"/>
                      <a:pt x="7" y="16"/>
                    </a:cubicBezTo>
                    <a:cubicBezTo>
                      <a:pt x="7" y="17"/>
                      <a:pt x="11" y="15"/>
                      <a:pt x="10" y="15"/>
                    </a:cubicBezTo>
                    <a:cubicBezTo>
                      <a:pt x="11" y="15"/>
                      <a:pt x="10" y="14"/>
                      <a:pt x="12" y="14"/>
                    </a:cubicBezTo>
                    <a:cubicBezTo>
                      <a:pt x="8" y="14"/>
                      <a:pt x="12" y="11"/>
                      <a:pt x="8" y="13"/>
                    </a:cubicBezTo>
                    <a:cubicBezTo>
                      <a:pt x="9" y="12"/>
                      <a:pt x="8" y="13"/>
                      <a:pt x="9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10" y="11"/>
                      <a:pt x="8" y="13"/>
                      <a:pt x="9" y="12"/>
                    </a:cubicBezTo>
                    <a:cubicBezTo>
                      <a:pt x="9" y="11"/>
                      <a:pt x="8" y="12"/>
                      <a:pt x="7" y="12"/>
                    </a:cubicBezTo>
                    <a:cubicBezTo>
                      <a:pt x="7" y="12"/>
                      <a:pt x="8" y="11"/>
                      <a:pt x="9" y="10"/>
                    </a:cubicBezTo>
                    <a:cubicBezTo>
                      <a:pt x="7" y="11"/>
                      <a:pt x="8" y="11"/>
                      <a:pt x="7" y="11"/>
                    </a:cubicBezTo>
                    <a:cubicBezTo>
                      <a:pt x="7" y="11"/>
                      <a:pt x="7" y="11"/>
                      <a:pt x="6" y="12"/>
                    </a:cubicBezTo>
                    <a:cubicBezTo>
                      <a:pt x="6" y="11"/>
                      <a:pt x="5" y="12"/>
                      <a:pt x="4" y="12"/>
                    </a:cubicBezTo>
                    <a:cubicBezTo>
                      <a:pt x="6" y="10"/>
                      <a:pt x="4" y="12"/>
                      <a:pt x="6" y="11"/>
                    </a:cubicBezTo>
                    <a:cubicBezTo>
                      <a:pt x="7" y="11"/>
                      <a:pt x="7" y="11"/>
                      <a:pt x="8" y="10"/>
                    </a:cubicBezTo>
                    <a:cubicBezTo>
                      <a:pt x="8" y="10"/>
                      <a:pt x="8" y="10"/>
                      <a:pt x="6" y="10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8" y="8"/>
                      <a:pt x="5" y="9"/>
                      <a:pt x="6" y="9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5" y="9"/>
                      <a:pt x="7" y="7"/>
                      <a:pt x="6" y="7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7" y="6"/>
                      <a:pt x="3" y="8"/>
                      <a:pt x="4" y="7"/>
                    </a:cubicBezTo>
                    <a:cubicBezTo>
                      <a:pt x="3" y="8"/>
                      <a:pt x="2" y="8"/>
                      <a:pt x="2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8"/>
                      <a:pt x="5" y="6"/>
                      <a:pt x="6" y="6"/>
                    </a:cubicBezTo>
                    <a:cubicBezTo>
                      <a:pt x="5" y="6"/>
                      <a:pt x="5" y="5"/>
                      <a:pt x="4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3" y="7"/>
                      <a:pt x="3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2" y="0"/>
                      <a:pt x="2" y="5"/>
                    </a:cubicBezTo>
                    <a:cubicBezTo>
                      <a:pt x="3" y="4"/>
                      <a:pt x="5" y="7"/>
                      <a:pt x="4" y="7"/>
                    </a:cubicBezTo>
                    <a:cubicBezTo>
                      <a:pt x="2" y="5"/>
                      <a:pt x="3" y="3"/>
                      <a:pt x="2" y="6"/>
                    </a:cubicBezTo>
                    <a:cubicBezTo>
                      <a:pt x="2" y="6"/>
                      <a:pt x="2" y="5"/>
                      <a:pt x="3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5"/>
                      <a:pt x="3" y="5"/>
                      <a:pt x="3" y="4"/>
                    </a:cubicBezTo>
                    <a:cubicBezTo>
                      <a:pt x="4" y="4"/>
                      <a:pt x="2" y="5"/>
                      <a:pt x="3" y="5"/>
                    </a:cubicBezTo>
                    <a:cubicBezTo>
                      <a:pt x="2" y="6"/>
                      <a:pt x="2" y="6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6"/>
                      <a:pt x="0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1" y="8"/>
                      <a:pt x="2" y="8"/>
                      <a:pt x="1" y="9"/>
                    </a:cubicBezTo>
                    <a:cubicBezTo>
                      <a:pt x="2" y="8"/>
                      <a:pt x="3" y="7"/>
                      <a:pt x="4" y="8"/>
                    </a:cubicBezTo>
                    <a:cubicBezTo>
                      <a:pt x="2" y="9"/>
                      <a:pt x="3" y="9"/>
                      <a:pt x="2" y="9"/>
                    </a:cubicBezTo>
                    <a:cubicBezTo>
                      <a:pt x="3" y="9"/>
                      <a:pt x="3" y="10"/>
                      <a:pt x="3" y="9"/>
                    </a:cubicBezTo>
                    <a:cubicBezTo>
                      <a:pt x="4" y="9"/>
                      <a:pt x="4" y="9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1"/>
                      <a:pt x="5" y="9"/>
                      <a:pt x="4" y="11"/>
                    </a:cubicBezTo>
                    <a:cubicBezTo>
                      <a:pt x="4" y="10"/>
                      <a:pt x="5" y="11"/>
                      <a:pt x="6" y="9"/>
                    </a:cubicBezTo>
                    <a:cubicBezTo>
                      <a:pt x="6" y="10"/>
                      <a:pt x="4" y="11"/>
                      <a:pt x="5" y="11"/>
                    </a:cubicBezTo>
                    <a:cubicBezTo>
                      <a:pt x="6" y="10"/>
                      <a:pt x="4" y="11"/>
                      <a:pt x="5" y="11"/>
                    </a:cubicBezTo>
                    <a:cubicBezTo>
                      <a:pt x="4" y="12"/>
                      <a:pt x="5" y="11"/>
                      <a:pt x="3" y="12"/>
                    </a:cubicBezTo>
                    <a:cubicBezTo>
                      <a:pt x="3" y="12"/>
                      <a:pt x="5" y="12"/>
                      <a:pt x="5" y="12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6" y="12"/>
                      <a:pt x="5" y="13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5" y="13"/>
                      <a:pt x="6" y="13"/>
                      <a:pt x="5" y="14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5" y="14"/>
                      <a:pt x="7" y="14"/>
                      <a:pt x="9" y="13"/>
                    </a:cubicBezTo>
                    <a:cubicBezTo>
                      <a:pt x="9" y="13"/>
                      <a:pt x="8" y="14"/>
                      <a:pt x="8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4"/>
                      <a:pt x="6" y="14"/>
                      <a:pt x="8" y="14"/>
                    </a:cubicBezTo>
                    <a:cubicBezTo>
                      <a:pt x="8" y="14"/>
                      <a:pt x="9" y="15"/>
                      <a:pt x="7" y="14"/>
                    </a:cubicBezTo>
                    <a:cubicBezTo>
                      <a:pt x="6" y="12"/>
                      <a:pt x="10" y="13"/>
                      <a:pt x="9" y="13"/>
                    </a:cubicBezTo>
                    <a:cubicBezTo>
                      <a:pt x="7" y="16"/>
                      <a:pt x="8" y="17"/>
                      <a:pt x="6" y="15"/>
                    </a:cubicBezTo>
                    <a:cubicBezTo>
                      <a:pt x="8" y="11"/>
                      <a:pt x="8" y="13"/>
                      <a:pt x="8" y="12"/>
                    </a:cubicBezTo>
                    <a:cubicBezTo>
                      <a:pt x="7" y="12"/>
                      <a:pt x="7" y="12"/>
                      <a:pt x="7" y="14"/>
                    </a:cubicBezTo>
                    <a:cubicBezTo>
                      <a:pt x="7" y="14"/>
                      <a:pt x="8" y="15"/>
                      <a:pt x="8" y="14"/>
                    </a:cubicBezTo>
                    <a:cubicBezTo>
                      <a:pt x="9" y="13"/>
                      <a:pt x="10" y="15"/>
                      <a:pt x="8" y="16"/>
                    </a:cubicBezTo>
                    <a:cubicBezTo>
                      <a:pt x="7" y="16"/>
                      <a:pt x="7" y="14"/>
                      <a:pt x="7" y="15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6" y="10"/>
                      <a:pt x="6" y="16"/>
                      <a:pt x="5" y="1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77" name="Freeform 976"/>
              <p:cNvSpPr/>
              <p:nvPr/>
            </p:nvSpPr>
            <p:spPr bwMode="auto">
              <a:xfrm>
                <a:off x="1846" y="2603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78" name="Rectangle 977"/>
              <p:cNvSpPr>
                <a:spLocks noChangeArrowheads="1"/>
              </p:cNvSpPr>
              <p:nvPr/>
            </p:nvSpPr>
            <p:spPr bwMode="auto">
              <a:xfrm>
                <a:off x="1849" y="2603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79" name="Freeform 978"/>
              <p:cNvSpPr/>
              <p:nvPr/>
            </p:nvSpPr>
            <p:spPr bwMode="auto">
              <a:xfrm>
                <a:off x="1840" y="260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80" name="Rectangle 979"/>
              <p:cNvSpPr>
                <a:spLocks noChangeArrowheads="1"/>
              </p:cNvSpPr>
              <p:nvPr/>
            </p:nvSpPr>
            <p:spPr bwMode="auto">
              <a:xfrm>
                <a:off x="1840" y="2603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81" name="Freeform 980"/>
              <p:cNvSpPr/>
              <p:nvPr/>
            </p:nvSpPr>
            <p:spPr bwMode="auto">
              <a:xfrm>
                <a:off x="1805" y="2590"/>
                <a:ext cx="35" cy="27"/>
              </a:xfrm>
              <a:custGeom>
                <a:avLst/>
                <a:gdLst>
                  <a:gd name="T0" fmla="*/ 6 w 13"/>
                  <a:gd name="T1" fmla="*/ 2 h 10"/>
                  <a:gd name="T2" fmla="*/ 5 w 13"/>
                  <a:gd name="T3" fmla="*/ 2 h 10"/>
                  <a:gd name="T4" fmla="*/ 6 w 13"/>
                  <a:gd name="T5" fmla="*/ 2 h 10"/>
                  <a:gd name="T6" fmla="*/ 3 w 13"/>
                  <a:gd name="T7" fmla="*/ 0 h 10"/>
                  <a:gd name="T8" fmla="*/ 7 w 13"/>
                  <a:gd name="T9" fmla="*/ 8 h 10"/>
                  <a:gd name="T10" fmla="*/ 4 w 13"/>
                  <a:gd name="T11" fmla="*/ 6 h 10"/>
                  <a:gd name="T12" fmla="*/ 10 w 13"/>
                  <a:gd name="T13" fmla="*/ 8 h 10"/>
                  <a:gd name="T14" fmla="*/ 9 w 13"/>
                  <a:gd name="T15" fmla="*/ 10 h 10"/>
                  <a:gd name="T16" fmla="*/ 11 w 13"/>
                  <a:gd name="T17" fmla="*/ 9 h 10"/>
                  <a:gd name="T18" fmla="*/ 10 w 13"/>
                  <a:gd name="T19" fmla="*/ 8 h 10"/>
                  <a:gd name="T20" fmla="*/ 11 w 13"/>
                  <a:gd name="T21" fmla="*/ 8 h 10"/>
                  <a:gd name="T22" fmla="*/ 11 w 13"/>
                  <a:gd name="T23" fmla="*/ 8 h 10"/>
                  <a:gd name="T24" fmla="*/ 11 w 13"/>
                  <a:gd name="T25" fmla="*/ 8 h 10"/>
                  <a:gd name="T26" fmla="*/ 11 w 13"/>
                  <a:gd name="T27" fmla="*/ 8 h 10"/>
                  <a:gd name="T28" fmla="*/ 12 w 13"/>
                  <a:gd name="T29" fmla="*/ 8 h 10"/>
                  <a:gd name="T30" fmla="*/ 12 w 13"/>
                  <a:gd name="T31" fmla="*/ 9 h 10"/>
                  <a:gd name="T32" fmla="*/ 13 w 13"/>
                  <a:gd name="T33" fmla="*/ 7 h 10"/>
                  <a:gd name="T34" fmla="*/ 13 w 13"/>
                  <a:gd name="T35" fmla="*/ 6 h 10"/>
                  <a:gd name="T36" fmla="*/ 12 w 13"/>
                  <a:gd name="T37" fmla="*/ 7 h 10"/>
                  <a:gd name="T38" fmla="*/ 12 w 13"/>
                  <a:gd name="T39" fmla="*/ 7 h 10"/>
                  <a:gd name="T40" fmla="*/ 11 w 13"/>
                  <a:gd name="T41" fmla="*/ 7 h 10"/>
                  <a:gd name="T42" fmla="*/ 12 w 13"/>
                  <a:gd name="T43" fmla="*/ 5 h 10"/>
                  <a:gd name="T44" fmla="*/ 11 w 13"/>
                  <a:gd name="T45" fmla="*/ 4 h 10"/>
                  <a:gd name="T46" fmla="*/ 11 w 13"/>
                  <a:gd name="T47" fmla="*/ 4 h 10"/>
                  <a:gd name="T48" fmla="*/ 10 w 13"/>
                  <a:gd name="T49" fmla="*/ 5 h 10"/>
                  <a:gd name="T50" fmla="*/ 11 w 13"/>
                  <a:gd name="T51" fmla="*/ 6 h 10"/>
                  <a:gd name="T52" fmla="*/ 10 w 13"/>
                  <a:gd name="T53" fmla="*/ 8 h 10"/>
                  <a:gd name="T54" fmla="*/ 10 w 13"/>
                  <a:gd name="T55" fmla="*/ 8 h 10"/>
                  <a:gd name="T56" fmla="*/ 10 w 13"/>
                  <a:gd name="T57" fmla="*/ 6 h 10"/>
                  <a:gd name="T58" fmla="*/ 10 w 13"/>
                  <a:gd name="T59" fmla="*/ 7 h 10"/>
                  <a:gd name="T60" fmla="*/ 10 w 13"/>
                  <a:gd name="T61" fmla="*/ 5 h 10"/>
                  <a:gd name="T62" fmla="*/ 10 w 13"/>
                  <a:gd name="T63" fmla="*/ 7 h 10"/>
                  <a:gd name="T64" fmla="*/ 6 w 13"/>
                  <a:gd name="T65" fmla="*/ 5 h 10"/>
                  <a:gd name="T66" fmla="*/ 8 w 13"/>
                  <a:gd name="T67" fmla="*/ 6 h 10"/>
                  <a:gd name="T68" fmla="*/ 6 w 13"/>
                  <a:gd name="T69" fmla="*/ 5 h 10"/>
                  <a:gd name="T70" fmla="*/ 7 w 13"/>
                  <a:gd name="T71" fmla="*/ 4 h 10"/>
                  <a:gd name="T72" fmla="*/ 6 w 13"/>
                  <a:gd name="T73" fmla="*/ 4 h 10"/>
                  <a:gd name="T74" fmla="*/ 6 w 13"/>
                  <a:gd name="T75" fmla="*/ 3 h 10"/>
                  <a:gd name="T76" fmla="*/ 6 w 13"/>
                  <a:gd name="T77" fmla="*/ 3 h 10"/>
                  <a:gd name="T78" fmla="*/ 4 w 13"/>
                  <a:gd name="T79" fmla="*/ 2 h 10"/>
                  <a:gd name="T80" fmla="*/ 6 w 13"/>
                  <a:gd name="T81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3" h="10">
                    <a:moveTo>
                      <a:pt x="6" y="2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4" y="1"/>
                      <a:pt x="6" y="2"/>
                    </a:cubicBezTo>
                    <a:cubicBezTo>
                      <a:pt x="4" y="1"/>
                      <a:pt x="6" y="0"/>
                      <a:pt x="3" y="0"/>
                    </a:cubicBezTo>
                    <a:cubicBezTo>
                      <a:pt x="5" y="4"/>
                      <a:pt x="0" y="2"/>
                      <a:pt x="7" y="8"/>
                    </a:cubicBezTo>
                    <a:cubicBezTo>
                      <a:pt x="8" y="8"/>
                      <a:pt x="7" y="10"/>
                      <a:pt x="4" y="6"/>
                    </a:cubicBezTo>
                    <a:cubicBezTo>
                      <a:pt x="11" y="10"/>
                      <a:pt x="8" y="10"/>
                      <a:pt x="10" y="8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0" y="10"/>
                      <a:pt x="10" y="7"/>
                      <a:pt x="11" y="9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7"/>
                      <a:pt x="11" y="7"/>
                      <a:pt x="11" y="8"/>
                    </a:cubicBezTo>
                    <a:cubicBezTo>
                      <a:pt x="11" y="9"/>
                      <a:pt x="11" y="8"/>
                      <a:pt x="11" y="8"/>
                    </a:cubicBezTo>
                    <a:cubicBezTo>
                      <a:pt x="11" y="9"/>
                      <a:pt x="11" y="8"/>
                      <a:pt x="12" y="8"/>
                    </a:cubicBezTo>
                    <a:cubicBezTo>
                      <a:pt x="12" y="8"/>
                      <a:pt x="12" y="9"/>
                      <a:pt x="12" y="9"/>
                    </a:cubicBezTo>
                    <a:cubicBezTo>
                      <a:pt x="12" y="8"/>
                      <a:pt x="13" y="10"/>
                      <a:pt x="13" y="7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5"/>
                      <a:pt x="12" y="6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10"/>
                      <a:pt x="12" y="6"/>
                      <a:pt x="11" y="7"/>
                    </a:cubicBezTo>
                    <a:cubicBezTo>
                      <a:pt x="11" y="6"/>
                      <a:pt x="12" y="6"/>
                      <a:pt x="12" y="5"/>
                    </a:cubicBezTo>
                    <a:cubicBezTo>
                      <a:pt x="11" y="3"/>
                      <a:pt x="11" y="7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0" y="4"/>
                      <a:pt x="10" y="5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0" y="6"/>
                      <a:pt x="10" y="7"/>
                      <a:pt x="10" y="8"/>
                    </a:cubicBezTo>
                    <a:cubicBezTo>
                      <a:pt x="10" y="6"/>
                      <a:pt x="10" y="8"/>
                      <a:pt x="10" y="8"/>
                    </a:cubicBezTo>
                    <a:cubicBezTo>
                      <a:pt x="10" y="7"/>
                      <a:pt x="10" y="7"/>
                      <a:pt x="10" y="6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5"/>
                      <a:pt x="10" y="5"/>
                    </a:cubicBezTo>
                    <a:cubicBezTo>
                      <a:pt x="9" y="6"/>
                      <a:pt x="10" y="5"/>
                      <a:pt x="10" y="7"/>
                    </a:cubicBezTo>
                    <a:cubicBezTo>
                      <a:pt x="9" y="5"/>
                      <a:pt x="9" y="7"/>
                      <a:pt x="6" y="5"/>
                    </a:cubicBezTo>
                    <a:cubicBezTo>
                      <a:pt x="7" y="4"/>
                      <a:pt x="8" y="6"/>
                      <a:pt x="8" y="6"/>
                    </a:cubicBezTo>
                    <a:cubicBezTo>
                      <a:pt x="8" y="5"/>
                      <a:pt x="7" y="5"/>
                      <a:pt x="6" y="5"/>
                    </a:cubicBezTo>
                    <a:cubicBezTo>
                      <a:pt x="5" y="5"/>
                      <a:pt x="6" y="4"/>
                      <a:pt x="7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4" y="4"/>
                      <a:pt x="7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3" y="3"/>
                      <a:pt x="4" y="2"/>
                    </a:cubicBezTo>
                    <a:cubicBezTo>
                      <a:pt x="5" y="2"/>
                      <a:pt x="5" y="3"/>
                      <a:pt x="6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82" name="Freeform 981"/>
              <p:cNvSpPr/>
              <p:nvPr/>
            </p:nvSpPr>
            <p:spPr bwMode="auto">
              <a:xfrm>
                <a:off x="1813" y="2587"/>
                <a:ext cx="8" cy="3"/>
              </a:xfrm>
              <a:custGeom>
                <a:avLst/>
                <a:gdLst>
                  <a:gd name="T0" fmla="*/ 1 w 3"/>
                  <a:gd name="T1" fmla="*/ 1 h 1"/>
                  <a:gd name="T2" fmla="*/ 2 w 3"/>
                  <a:gd name="T3" fmla="*/ 1 h 1"/>
                  <a:gd name="T4" fmla="*/ 0 w 3"/>
                  <a:gd name="T5" fmla="*/ 0 h 1"/>
                  <a:gd name="T6" fmla="*/ 1 w 3"/>
                  <a:gd name="T7" fmla="*/ 1 h 1"/>
                  <a:gd name="T8" fmla="*/ 1 w 3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1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1" y="0"/>
                      <a:pt x="0" y="0"/>
                    </a:cubicBezTo>
                    <a:cubicBezTo>
                      <a:pt x="1" y="0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83" name="Freeform 982"/>
              <p:cNvSpPr/>
              <p:nvPr/>
            </p:nvSpPr>
            <p:spPr bwMode="auto">
              <a:xfrm>
                <a:off x="1813" y="2573"/>
                <a:ext cx="36" cy="17"/>
              </a:xfrm>
              <a:custGeom>
                <a:avLst/>
                <a:gdLst>
                  <a:gd name="T0" fmla="*/ 10 w 13"/>
                  <a:gd name="T1" fmla="*/ 4 h 6"/>
                  <a:gd name="T2" fmla="*/ 11 w 13"/>
                  <a:gd name="T3" fmla="*/ 3 h 6"/>
                  <a:gd name="T4" fmla="*/ 6 w 13"/>
                  <a:gd name="T5" fmla="*/ 0 h 6"/>
                  <a:gd name="T6" fmla="*/ 2 w 13"/>
                  <a:gd name="T7" fmla="*/ 4 h 6"/>
                  <a:gd name="T8" fmla="*/ 1 w 13"/>
                  <a:gd name="T9" fmla="*/ 4 h 6"/>
                  <a:gd name="T10" fmla="*/ 2 w 13"/>
                  <a:gd name="T11" fmla="*/ 5 h 6"/>
                  <a:gd name="T12" fmla="*/ 1 w 13"/>
                  <a:gd name="T13" fmla="*/ 4 h 6"/>
                  <a:gd name="T14" fmla="*/ 2 w 13"/>
                  <a:gd name="T15" fmla="*/ 5 h 6"/>
                  <a:gd name="T16" fmla="*/ 2 w 13"/>
                  <a:gd name="T17" fmla="*/ 4 h 6"/>
                  <a:gd name="T18" fmla="*/ 3 w 13"/>
                  <a:gd name="T19" fmla="*/ 5 h 6"/>
                  <a:gd name="T20" fmla="*/ 7 w 13"/>
                  <a:gd name="T21" fmla="*/ 2 h 6"/>
                  <a:gd name="T22" fmla="*/ 7 w 13"/>
                  <a:gd name="T23" fmla="*/ 4 h 6"/>
                  <a:gd name="T24" fmla="*/ 8 w 13"/>
                  <a:gd name="T25" fmla="*/ 5 h 6"/>
                  <a:gd name="T26" fmla="*/ 8 w 13"/>
                  <a:gd name="T27" fmla="*/ 4 h 6"/>
                  <a:gd name="T28" fmla="*/ 9 w 13"/>
                  <a:gd name="T29" fmla="*/ 3 h 6"/>
                  <a:gd name="T30" fmla="*/ 8 w 13"/>
                  <a:gd name="T31" fmla="*/ 5 h 6"/>
                  <a:gd name="T32" fmla="*/ 10 w 13"/>
                  <a:gd name="T33" fmla="*/ 6 h 6"/>
                  <a:gd name="T34" fmla="*/ 12 w 13"/>
                  <a:gd name="T35" fmla="*/ 5 h 6"/>
                  <a:gd name="T36" fmla="*/ 10 w 13"/>
                  <a:gd name="T37" fmla="*/ 6 h 6"/>
                  <a:gd name="T38" fmla="*/ 10 w 13"/>
                  <a:gd name="T39" fmla="*/ 6 h 6"/>
                  <a:gd name="T40" fmla="*/ 13 w 13"/>
                  <a:gd name="T41" fmla="*/ 5 h 6"/>
                  <a:gd name="T42" fmla="*/ 10 w 13"/>
                  <a:gd name="T43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" h="6">
                    <a:moveTo>
                      <a:pt x="10" y="4"/>
                    </a:moveTo>
                    <a:cubicBezTo>
                      <a:pt x="11" y="3"/>
                      <a:pt x="11" y="3"/>
                      <a:pt x="11" y="3"/>
                    </a:cubicBezTo>
                    <a:cubicBezTo>
                      <a:pt x="9" y="2"/>
                      <a:pt x="11" y="3"/>
                      <a:pt x="6" y="0"/>
                    </a:cubicBezTo>
                    <a:cubicBezTo>
                      <a:pt x="3" y="0"/>
                      <a:pt x="3" y="3"/>
                      <a:pt x="2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0" y="5"/>
                      <a:pt x="2" y="5"/>
                    </a:cubicBezTo>
                    <a:cubicBezTo>
                      <a:pt x="2" y="5"/>
                      <a:pt x="1" y="5"/>
                      <a:pt x="1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6"/>
                      <a:pt x="1" y="1"/>
                      <a:pt x="7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8" y="4"/>
                      <a:pt x="8" y="4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4"/>
                      <a:pt x="8" y="4"/>
                      <a:pt x="9" y="3"/>
                    </a:cubicBezTo>
                    <a:cubicBezTo>
                      <a:pt x="10" y="3"/>
                      <a:pt x="8" y="4"/>
                      <a:pt x="8" y="5"/>
                    </a:cubicBezTo>
                    <a:cubicBezTo>
                      <a:pt x="9" y="4"/>
                      <a:pt x="11" y="5"/>
                      <a:pt x="10" y="6"/>
                    </a:cubicBezTo>
                    <a:cubicBezTo>
                      <a:pt x="10" y="5"/>
                      <a:pt x="12" y="4"/>
                      <a:pt x="12" y="5"/>
                    </a:cubicBezTo>
                    <a:cubicBezTo>
                      <a:pt x="11" y="5"/>
                      <a:pt x="11" y="5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1" y="6"/>
                      <a:pt x="12" y="5"/>
                      <a:pt x="13" y="5"/>
                    </a:cubicBezTo>
                    <a:cubicBezTo>
                      <a:pt x="13" y="3"/>
                      <a:pt x="10" y="5"/>
                      <a:pt x="1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84" name="Freeform 983"/>
              <p:cNvSpPr/>
              <p:nvPr/>
            </p:nvSpPr>
            <p:spPr bwMode="auto">
              <a:xfrm>
                <a:off x="1843" y="2581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85" name="Freeform 984"/>
              <p:cNvSpPr/>
              <p:nvPr/>
            </p:nvSpPr>
            <p:spPr bwMode="auto">
              <a:xfrm>
                <a:off x="1478" y="2541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0 h 2"/>
                  <a:gd name="T4" fmla="*/ 3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0" y="0"/>
                    </a:lnTo>
                    <a:lnTo>
                      <a:pt x="3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86" name="Freeform 985"/>
              <p:cNvSpPr/>
              <p:nvPr/>
            </p:nvSpPr>
            <p:spPr bwMode="auto">
              <a:xfrm>
                <a:off x="1470" y="2532"/>
                <a:ext cx="8" cy="14"/>
              </a:xfrm>
              <a:custGeom>
                <a:avLst/>
                <a:gdLst>
                  <a:gd name="T0" fmla="*/ 1 w 3"/>
                  <a:gd name="T1" fmla="*/ 0 h 5"/>
                  <a:gd name="T2" fmla="*/ 1 w 3"/>
                  <a:gd name="T3" fmla="*/ 0 h 5"/>
                  <a:gd name="T4" fmla="*/ 3 w 3"/>
                  <a:gd name="T5" fmla="*/ 5 h 5"/>
                  <a:gd name="T6" fmla="*/ 2 w 3"/>
                  <a:gd name="T7" fmla="*/ 3 h 5"/>
                  <a:gd name="T8" fmla="*/ 2 w 3"/>
                  <a:gd name="T9" fmla="*/ 3 h 5"/>
                  <a:gd name="T10" fmla="*/ 1 w 3"/>
                  <a:gd name="T11" fmla="*/ 2 h 5"/>
                  <a:gd name="T12" fmla="*/ 1 w 3"/>
                  <a:gd name="T13" fmla="*/ 1 h 5"/>
                  <a:gd name="T14" fmla="*/ 1 w 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1" y="0"/>
                    </a:moveTo>
                    <a:cubicBezTo>
                      <a:pt x="1" y="0"/>
                      <a:pt x="2" y="0"/>
                      <a:pt x="1" y="0"/>
                    </a:cubicBezTo>
                    <a:cubicBezTo>
                      <a:pt x="2" y="4"/>
                      <a:pt x="1" y="3"/>
                      <a:pt x="3" y="5"/>
                    </a:cubicBezTo>
                    <a:cubicBezTo>
                      <a:pt x="3" y="4"/>
                      <a:pt x="3" y="3"/>
                      <a:pt x="2" y="3"/>
                    </a:cubicBezTo>
                    <a:cubicBezTo>
                      <a:pt x="1" y="2"/>
                      <a:pt x="3" y="3"/>
                      <a:pt x="2" y="3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1"/>
                      <a:pt x="1" y="2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87" name="Freeform 986"/>
              <p:cNvSpPr/>
              <p:nvPr/>
            </p:nvSpPr>
            <p:spPr bwMode="auto">
              <a:xfrm>
                <a:off x="1476" y="2538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88" name="Freeform 987"/>
              <p:cNvSpPr/>
              <p:nvPr/>
            </p:nvSpPr>
            <p:spPr bwMode="auto">
              <a:xfrm>
                <a:off x="1473" y="2538"/>
                <a:ext cx="3" cy="5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0 w 1"/>
                  <a:gd name="T5" fmla="*/ 2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89" name="Freeform 988"/>
              <p:cNvSpPr/>
              <p:nvPr/>
            </p:nvSpPr>
            <p:spPr bwMode="auto">
              <a:xfrm>
                <a:off x="1473" y="2541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90" name="Freeform 989"/>
              <p:cNvSpPr/>
              <p:nvPr/>
            </p:nvSpPr>
            <p:spPr bwMode="auto">
              <a:xfrm>
                <a:off x="1470" y="2535"/>
                <a:ext cx="3" cy="8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3 h 3"/>
                  <a:gd name="T4" fmla="*/ 1 w 1"/>
                  <a:gd name="T5" fmla="*/ 2 h 3"/>
                  <a:gd name="T6" fmla="*/ 1 w 1"/>
                  <a:gd name="T7" fmla="*/ 1 h 3"/>
                  <a:gd name="T8" fmla="*/ 1 w 1"/>
                  <a:gd name="T9" fmla="*/ 1 h 3"/>
                  <a:gd name="T10" fmla="*/ 1 w 1"/>
                  <a:gd name="T11" fmla="*/ 0 h 3"/>
                  <a:gd name="T12" fmla="*/ 0 w 1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0" y="3"/>
                      <a:pt x="0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1" y="0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91" name="Freeform 990"/>
              <p:cNvSpPr/>
              <p:nvPr/>
            </p:nvSpPr>
            <p:spPr bwMode="auto">
              <a:xfrm>
                <a:off x="1473" y="254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92" name="Rectangle 991"/>
              <p:cNvSpPr>
                <a:spLocks noChangeArrowheads="1"/>
              </p:cNvSpPr>
              <p:nvPr/>
            </p:nvSpPr>
            <p:spPr bwMode="auto">
              <a:xfrm>
                <a:off x="1473" y="2541"/>
                <a:ext cx="1" cy="2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93" name="Freeform 992"/>
              <p:cNvSpPr/>
              <p:nvPr/>
            </p:nvSpPr>
            <p:spPr bwMode="auto">
              <a:xfrm>
                <a:off x="1467" y="2532"/>
                <a:ext cx="6" cy="11"/>
              </a:xfrm>
              <a:custGeom>
                <a:avLst/>
                <a:gdLst>
                  <a:gd name="T0" fmla="*/ 0 w 2"/>
                  <a:gd name="T1" fmla="*/ 4 h 4"/>
                  <a:gd name="T2" fmla="*/ 1 w 2"/>
                  <a:gd name="T3" fmla="*/ 2 h 4"/>
                  <a:gd name="T4" fmla="*/ 2 w 2"/>
                  <a:gd name="T5" fmla="*/ 0 h 4"/>
                  <a:gd name="T6" fmla="*/ 1 w 2"/>
                  <a:gd name="T7" fmla="*/ 0 h 4"/>
                  <a:gd name="T8" fmla="*/ 0 w 2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1" y="2"/>
                      <a:pt x="1" y="4"/>
                      <a:pt x="1" y="2"/>
                    </a:cubicBezTo>
                    <a:cubicBezTo>
                      <a:pt x="1" y="2"/>
                      <a:pt x="1" y="1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3"/>
                      <a:pt x="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94" name="Freeform 993"/>
              <p:cNvSpPr/>
              <p:nvPr/>
            </p:nvSpPr>
            <p:spPr bwMode="auto">
              <a:xfrm>
                <a:off x="1473" y="2527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95" name="Freeform 994"/>
              <p:cNvSpPr/>
              <p:nvPr/>
            </p:nvSpPr>
            <p:spPr bwMode="auto">
              <a:xfrm>
                <a:off x="1467" y="2527"/>
                <a:ext cx="6" cy="11"/>
              </a:xfrm>
              <a:custGeom>
                <a:avLst/>
                <a:gdLst>
                  <a:gd name="T0" fmla="*/ 0 w 2"/>
                  <a:gd name="T1" fmla="*/ 3 h 4"/>
                  <a:gd name="T2" fmla="*/ 1 w 2"/>
                  <a:gd name="T3" fmla="*/ 2 h 4"/>
                  <a:gd name="T4" fmla="*/ 0 w 2"/>
                  <a:gd name="T5" fmla="*/ 3 h 4"/>
                  <a:gd name="T6" fmla="*/ 1 w 2"/>
                  <a:gd name="T7" fmla="*/ 2 h 4"/>
                  <a:gd name="T8" fmla="*/ 0 w 2"/>
                  <a:gd name="T9" fmla="*/ 4 h 4"/>
                  <a:gd name="T10" fmla="*/ 1 w 2"/>
                  <a:gd name="T11" fmla="*/ 2 h 4"/>
                  <a:gd name="T12" fmla="*/ 1 w 2"/>
                  <a:gd name="T13" fmla="*/ 4 h 4"/>
                  <a:gd name="T14" fmla="*/ 1 w 2"/>
                  <a:gd name="T15" fmla="*/ 2 h 4"/>
                  <a:gd name="T16" fmla="*/ 1 w 2"/>
                  <a:gd name="T17" fmla="*/ 2 h 4"/>
                  <a:gd name="T18" fmla="*/ 2 w 2"/>
                  <a:gd name="T19" fmla="*/ 1 h 4"/>
                  <a:gd name="T20" fmla="*/ 1 w 2"/>
                  <a:gd name="T21" fmla="*/ 2 h 4"/>
                  <a:gd name="T22" fmla="*/ 0 w 2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4">
                    <a:moveTo>
                      <a:pt x="0" y="3"/>
                    </a:moveTo>
                    <a:cubicBezTo>
                      <a:pt x="0" y="3"/>
                      <a:pt x="1" y="2"/>
                      <a:pt x="1" y="2"/>
                    </a:cubicBezTo>
                    <a:cubicBezTo>
                      <a:pt x="1" y="2"/>
                      <a:pt x="0" y="3"/>
                      <a:pt x="0" y="3"/>
                    </a:cubicBezTo>
                    <a:cubicBezTo>
                      <a:pt x="0" y="3"/>
                      <a:pt x="1" y="2"/>
                      <a:pt x="1" y="2"/>
                    </a:cubicBezTo>
                    <a:cubicBezTo>
                      <a:pt x="0" y="4"/>
                      <a:pt x="1" y="2"/>
                      <a:pt x="0" y="4"/>
                    </a:cubicBezTo>
                    <a:cubicBezTo>
                      <a:pt x="0" y="4"/>
                      <a:pt x="0" y="4"/>
                      <a:pt x="1" y="2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1"/>
                      <a:pt x="1" y="3"/>
                      <a:pt x="1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1"/>
                      <a:pt x="1" y="2"/>
                    </a:cubicBezTo>
                    <a:cubicBezTo>
                      <a:pt x="1" y="2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96" name="Rectangle 995"/>
              <p:cNvSpPr>
                <a:spLocks noChangeArrowheads="1"/>
              </p:cNvSpPr>
              <p:nvPr/>
            </p:nvSpPr>
            <p:spPr bwMode="auto">
              <a:xfrm>
                <a:off x="1470" y="2532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97" name="Freeform 996"/>
              <p:cNvSpPr/>
              <p:nvPr/>
            </p:nvSpPr>
            <p:spPr bwMode="auto">
              <a:xfrm>
                <a:off x="1465" y="2530"/>
                <a:ext cx="8" cy="5"/>
              </a:xfrm>
              <a:custGeom>
                <a:avLst/>
                <a:gdLst>
                  <a:gd name="T0" fmla="*/ 0 w 3"/>
                  <a:gd name="T1" fmla="*/ 2 h 2"/>
                  <a:gd name="T2" fmla="*/ 1 w 3"/>
                  <a:gd name="T3" fmla="*/ 1 h 2"/>
                  <a:gd name="T4" fmla="*/ 0 w 3"/>
                  <a:gd name="T5" fmla="*/ 2 h 2"/>
                  <a:gd name="T6" fmla="*/ 2 w 3"/>
                  <a:gd name="T7" fmla="*/ 1 h 2"/>
                  <a:gd name="T8" fmla="*/ 1 w 3"/>
                  <a:gd name="T9" fmla="*/ 1 h 2"/>
                  <a:gd name="T10" fmla="*/ 3 w 3"/>
                  <a:gd name="T11" fmla="*/ 1 h 2"/>
                  <a:gd name="T12" fmla="*/ 2 w 3"/>
                  <a:gd name="T13" fmla="*/ 1 h 2"/>
                  <a:gd name="T14" fmla="*/ 3 w 3"/>
                  <a:gd name="T15" fmla="*/ 1 h 2"/>
                  <a:gd name="T16" fmla="*/ 2 w 3"/>
                  <a:gd name="T17" fmla="*/ 1 h 2"/>
                  <a:gd name="T18" fmla="*/ 2 w 3"/>
                  <a:gd name="T19" fmla="*/ 1 h 2"/>
                  <a:gd name="T20" fmla="*/ 0 w 3"/>
                  <a:gd name="T2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2" y="1"/>
                      <a:pt x="2" y="1"/>
                    </a:cubicBezTo>
                    <a:cubicBezTo>
                      <a:pt x="3" y="0"/>
                      <a:pt x="2" y="1"/>
                      <a:pt x="1" y="1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98" name="Freeform 997"/>
              <p:cNvSpPr/>
              <p:nvPr/>
            </p:nvSpPr>
            <p:spPr bwMode="auto">
              <a:xfrm>
                <a:off x="1465" y="2535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99" name="Rectangle 998"/>
              <p:cNvSpPr>
                <a:spLocks noChangeArrowheads="1"/>
              </p:cNvSpPr>
              <p:nvPr/>
            </p:nvSpPr>
            <p:spPr bwMode="auto">
              <a:xfrm>
                <a:off x="1473" y="2532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00" name="Freeform 999"/>
              <p:cNvSpPr/>
              <p:nvPr/>
            </p:nvSpPr>
            <p:spPr bwMode="auto">
              <a:xfrm>
                <a:off x="1465" y="2532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01" name="Freeform 1000"/>
              <p:cNvSpPr/>
              <p:nvPr/>
            </p:nvSpPr>
            <p:spPr bwMode="auto">
              <a:xfrm>
                <a:off x="1462" y="2516"/>
                <a:ext cx="24" cy="41"/>
              </a:xfrm>
              <a:custGeom>
                <a:avLst/>
                <a:gdLst>
                  <a:gd name="T0" fmla="*/ 9 w 9"/>
                  <a:gd name="T1" fmla="*/ 5 h 15"/>
                  <a:gd name="T2" fmla="*/ 9 w 9"/>
                  <a:gd name="T3" fmla="*/ 4 h 15"/>
                  <a:gd name="T4" fmla="*/ 8 w 9"/>
                  <a:gd name="T5" fmla="*/ 2 h 15"/>
                  <a:gd name="T6" fmla="*/ 7 w 9"/>
                  <a:gd name="T7" fmla="*/ 0 h 15"/>
                  <a:gd name="T8" fmla="*/ 7 w 9"/>
                  <a:gd name="T9" fmla="*/ 1 h 15"/>
                  <a:gd name="T10" fmla="*/ 7 w 9"/>
                  <a:gd name="T11" fmla="*/ 0 h 15"/>
                  <a:gd name="T12" fmla="*/ 6 w 9"/>
                  <a:gd name="T13" fmla="*/ 2 h 15"/>
                  <a:gd name="T14" fmla="*/ 5 w 9"/>
                  <a:gd name="T15" fmla="*/ 3 h 15"/>
                  <a:gd name="T16" fmla="*/ 2 w 9"/>
                  <a:gd name="T17" fmla="*/ 5 h 15"/>
                  <a:gd name="T18" fmla="*/ 3 w 9"/>
                  <a:gd name="T19" fmla="*/ 7 h 15"/>
                  <a:gd name="T20" fmla="*/ 2 w 9"/>
                  <a:gd name="T21" fmla="*/ 6 h 15"/>
                  <a:gd name="T22" fmla="*/ 2 w 9"/>
                  <a:gd name="T23" fmla="*/ 6 h 15"/>
                  <a:gd name="T24" fmla="*/ 1 w 9"/>
                  <a:gd name="T25" fmla="*/ 6 h 15"/>
                  <a:gd name="T26" fmla="*/ 2 w 9"/>
                  <a:gd name="T27" fmla="*/ 9 h 15"/>
                  <a:gd name="T28" fmla="*/ 0 w 9"/>
                  <a:gd name="T29" fmla="*/ 7 h 15"/>
                  <a:gd name="T30" fmla="*/ 2 w 9"/>
                  <a:gd name="T31" fmla="*/ 6 h 15"/>
                  <a:gd name="T32" fmla="*/ 1 w 9"/>
                  <a:gd name="T33" fmla="*/ 10 h 15"/>
                  <a:gd name="T34" fmla="*/ 4 w 9"/>
                  <a:gd name="T35" fmla="*/ 6 h 15"/>
                  <a:gd name="T36" fmla="*/ 4 w 9"/>
                  <a:gd name="T37" fmla="*/ 6 h 15"/>
                  <a:gd name="T38" fmla="*/ 4 w 9"/>
                  <a:gd name="T39" fmla="*/ 6 h 15"/>
                  <a:gd name="T40" fmla="*/ 4 w 9"/>
                  <a:gd name="T41" fmla="*/ 6 h 15"/>
                  <a:gd name="T42" fmla="*/ 4 w 9"/>
                  <a:gd name="T43" fmla="*/ 6 h 15"/>
                  <a:gd name="T44" fmla="*/ 4 w 9"/>
                  <a:gd name="T45" fmla="*/ 6 h 15"/>
                  <a:gd name="T46" fmla="*/ 4 w 9"/>
                  <a:gd name="T47" fmla="*/ 6 h 15"/>
                  <a:gd name="T48" fmla="*/ 4 w 9"/>
                  <a:gd name="T49" fmla="*/ 6 h 15"/>
                  <a:gd name="T50" fmla="*/ 4 w 9"/>
                  <a:gd name="T51" fmla="*/ 6 h 15"/>
                  <a:gd name="T52" fmla="*/ 2 w 9"/>
                  <a:gd name="T53" fmla="*/ 11 h 15"/>
                  <a:gd name="T54" fmla="*/ 2 w 9"/>
                  <a:gd name="T55" fmla="*/ 11 h 15"/>
                  <a:gd name="T56" fmla="*/ 2 w 9"/>
                  <a:gd name="T57" fmla="*/ 10 h 15"/>
                  <a:gd name="T58" fmla="*/ 2 w 9"/>
                  <a:gd name="T59" fmla="*/ 9 h 15"/>
                  <a:gd name="T60" fmla="*/ 3 w 9"/>
                  <a:gd name="T61" fmla="*/ 6 h 15"/>
                  <a:gd name="T62" fmla="*/ 4 w 9"/>
                  <a:gd name="T63" fmla="*/ 7 h 15"/>
                  <a:gd name="T64" fmla="*/ 6 w 9"/>
                  <a:gd name="T65" fmla="*/ 7 h 15"/>
                  <a:gd name="T66" fmla="*/ 5 w 9"/>
                  <a:gd name="T67" fmla="*/ 5 h 15"/>
                  <a:gd name="T68" fmla="*/ 6 w 9"/>
                  <a:gd name="T69" fmla="*/ 5 h 15"/>
                  <a:gd name="T70" fmla="*/ 5 w 9"/>
                  <a:gd name="T71" fmla="*/ 5 h 15"/>
                  <a:gd name="T72" fmla="*/ 7 w 9"/>
                  <a:gd name="T73" fmla="*/ 5 h 15"/>
                  <a:gd name="T74" fmla="*/ 5 w 9"/>
                  <a:gd name="T75" fmla="*/ 3 h 15"/>
                  <a:gd name="T76" fmla="*/ 8 w 9"/>
                  <a:gd name="T77" fmla="*/ 5 h 15"/>
                  <a:gd name="T78" fmla="*/ 7 w 9"/>
                  <a:gd name="T79" fmla="*/ 4 h 15"/>
                  <a:gd name="T80" fmla="*/ 6 w 9"/>
                  <a:gd name="T81" fmla="*/ 3 h 15"/>
                  <a:gd name="T82" fmla="*/ 8 w 9"/>
                  <a:gd name="T83" fmla="*/ 5 h 15"/>
                  <a:gd name="T84" fmla="*/ 7 w 9"/>
                  <a:gd name="T85" fmla="*/ 4 h 15"/>
                  <a:gd name="T86" fmla="*/ 7 w 9"/>
                  <a:gd name="T87" fmla="*/ 3 h 15"/>
                  <a:gd name="T88" fmla="*/ 8 w 9"/>
                  <a:gd name="T89" fmla="*/ 3 h 15"/>
                  <a:gd name="T90" fmla="*/ 9 w 9"/>
                  <a:gd name="T91" fmla="*/ 5 h 15"/>
                  <a:gd name="T92" fmla="*/ 9 w 9"/>
                  <a:gd name="T93" fmla="*/ 6 h 15"/>
                  <a:gd name="T94" fmla="*/ 8 w 9"/>
                  <a:gd name="T95" fmla="*/ 3 h 15"/>
                  <a:gd name="T96" fmla="*/ 9 w 9"/>
                  <a:gd name="T97" fmla="*/ 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5">
                    <a:moveTo>
                      <a:pt x="9" y="5"/>
                    </a:moveTo>
                    <a:cubicBezTo>
                      <a:pt x="9" y="4"/>
                      <a:pt x="9" y="4"/>
                      <a:pt x="9" y="4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8" y="2"/>
                      <a:pt x="8" y="1"/>
                      <a:pt x="7" y="0"/>
                    </a:cubicBezTo>
                    <a:cubicBezTo>
                      <a:pt x="7" y="0"/>
                      <a:pt x="8" y="2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1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3"/>
                    </a:cubicBezTo>
                    <a:cubicBezTo>
                      <a:pt x="4" y="3"/>
                      <a:pt x="4" y="5"/>
                      <a:pt x="2" y="5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6"/>
                      <a:pt x="2" y="7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5"/>
                      <a:pt x="1" y="7"/>
                      <a:pt x="1" y="6"/>
                    </a:cubicBezTo>
                    <a:cubicBezTo>
                      <a:pt x="1" y="7"/>
                      <a:pt x="2" y="8"/>
                      <a:pt x="2" y="9"/>
                    </a:cubicBezTo>
                    <a:cubicBezTo>
                      <a:pt x="1" y="7"/>
                      <a:pt x="1" y="9"/>
                      <a:pt x="0" y="7"/>
                    </a:cubicBezTo>
                    <a:cubicBezTo>
                      <a:pt x="0" y="6"/>
                      <a:pt x="2" y="6"/>
                      <a:pt x="2" y="6"/>
                    </a:cubicBezTo>
                    <a:cubicBezTo>
                      <a:pt x="2" y="8"/>
                      <a:pt x="5" y="3"/>
                      <a:pt x="1" y="10"/>
                    </a:cubicBezTo>
                    <a:cubicBezTo>
                      <a:pt x="7" y="3"/>
                      <a:pt x="3" y="8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0" y="15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8"/>
                      <a:pt x="3" y="7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6"/>
                      <a:pt x="6" y="7"/>
                    </a:cubicBezTo>
                    <a:cubicBezTo>
                      <a:pt x="5" y="6"/>
                      <a:pt x="7" y="7"/>
                      <a:pt x="5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6" y="4"/>
                      <a:pt x="6" y="5"/>
                      <a:pt x="7" y="5"/>
                    </a:cubicBezTo>
                    <a:cubicBezTo>
                      <a:pt x="6" y="4"/>
                      <a:pt x="6" y="4"/>
                      <a:pt x="5" y="3"/>
                    </a:cubicBezTo>
                    <a:cubicBezTo>
                      <a:pt x="6" y="4"/>
                      <a:pt x="7" y="5"/>
                      <a:pt x="8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5"/>
                      <a:pt x="7" y="4"/>
                      <a:pt x="6" y="3"/>
                    </a:cubicBezTo>
                    <a:cubicBezTo>
                      <a:pt x="6" y="3"/>
                      <a:pt x="7" y="5"/>
                      <a:pt x="8" y="5"/>
                    </a:cubicBezTo>
                    <a:cubicBezTo>
                      <a:pt x="8" y="5"/>
                      <a:pt x="7" y="3"/>
                      <a:pt x="7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8" y="3"/>
                      <a:pt x="8" y="3"/>
                    </a:cubicBezTo>
                    <a:cubicBezTo>
                      <a:pt x="9" y="4"/>
                      <a:pt x="8" y="4"/>
                      <a:pt x="9" y="5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9" y="5"/>
                      <a:pt x="9" y="4"/>
                      <a:pt x="9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02" name="Rectangle 1001"/>
              <p:cNvSpPr>
                <a:spLocks noChangeArrowheads="1"/>
              </p:cNvSpPr>
              <p:nvPr/>
            </p:nvSpPr>
            <p:spPr bwMode="auto">
              <a:xfrm>
                <a:off x="1486" y="2532"/>
                <a:ext cx="3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03" name="Freeform 1002"/>
              <p:cNvSpPr/>
              <p:nvPr/>
            </p:nvSpPr>
            <p:spPr bwMode="auto">
              <a:xfrm>
                <a:off x="1486" y="253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04" name="Rectangle 1003"/>
              <p:cNvSpPr>
                <a:spLocks noChangeArrowheads="1"/>
              </p:cNvSpPr>
              <p:nvPr/>
            </p:nvSpPr>
            <p:spPr bwMode="auto">
              <a:xfrm>
                <a:off x="1478" y="2522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05" name="Freeform 1004"/>
              <p:cNvSpPr/>
              <p:nvPr/>
            </p:nvSpPr>
            <p:spPr bwMode="auto">
              <a:xfrm>
                <a:off x="1484" y="2530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06" name="Freeform 1005"/>
              <p:cNvSpPr/>
              <p:nvPr/>
            </p:nvSpPr>
            <p:spPr bwMode="auto">
              <a:xfrm>
                <a:off x="1478" y="2535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07" name="Freeform 1006"/>
              <p:cNvSpPr/>
              <p:nvPr/>
            </p:nvSpPr>
            <p:spPr bwMode="auto">
              <a:xfrm>
                <a:off x="1486" y="2530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3 w 3"/>
                  <a:gd name="T3" fmla="*/ 0 h 2"/>
                  <a:gd name="T4" fmla="*/ 0 w 3"/>
                  <a:gd name="T5" fmla="*/ 0 h 2"/>
                  <a:gd name="T6" fmla="*/ 3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08" name="Freeform 1007"/>
              <p:cNvSpPr/>
              <p:nvPr/>
            </p:nvSpPr>
            <p:spPr bwMode="auto">
              <a:xfrm>
                <a:off x="1470" y="2508"/>
                <a:ext cx="22" cy="19"/>
              </a:xfrm>
              <a:custGeom>
                <a:avLst/>
                <a:gdLst>
                  <a:gd name="T0" fmla="*/ 5 w 8"/>
                  <a:gd name="T1" fmla="*/ 5 h 7"/>
                  <a:gd name="T2" fmla="*/ 6 w 8"/>
                  <a:gd name="T3" fmla="*/ 5 h 7"/>
                  <a:gd name="T4" fmla="*/ 4 w 8"/>
                  <a:gd name="T5" fmla="*/ 2 h 7"/>
                  <a:gd name="T6" fmla="*/ 6 w 8"/>
                  <a:gd name="T7" fmla="*/ 5 h 7"/>
                  <a:gd name="T8" fmla="*/ 5 w 8"/>
                  <a:gd name="T9" fmla="*/ 3 h 7"/>
                  <a:gd name="T10" fmla="*/ 6 w 8"/>
                  <a:gd name="T11" fmla="*/ 3 h 7"/>
                  <a:gd name="T12" fmla="*/ 7 w 8"/>
                  <a:gd name="T13" fmla="*/ 6 h 7"/>
                  <a:gd name="T14" fmla="*/ 5 w 8"/>
                  <a:gd name="T15" fmla="*/ 2 h 7"/>
                  <a:gd name="T16" fmla="*/ 5 w 8"/>
                  <a:gd name="T17" fmla="*/ 2 h 7"/>
                  <a:gd name="T18" fmla="*/ 5 w 8"/>
                  <a:gd name="T19" fmla="*/ 4 h 7"/>
                  <a:gd name="T20" fmla="*/ 6 w 8"/>
                  <a:gd name="T21" fmla="*/ 5 h 7"/>
                  <a:gd name="T22" fmla="*/ 6 w 8"/>
                  <a:gd name="T23" fmla="*/ 7 h 7"/>
                  <a:gd name="T24" fmla="*/ 6 w 8"/>
                  <a:gd name="T25" fmla="*/ 6 h 7"/>
                  <a:gd name="T26" fmla="*/ 7 w 8"/>
                  <a:gd name="T27" fmla="*/ 7 h 7"/>
                  <a:gd name="T28" fmla="*/ 7 w 8"/>
                  <a:gd name="T29" fmla="*/ 6 h 7"/>
                  <a:gd name="T30" fmla="*/ 7 w 8"/>
                  <a:gd name="T31" fmla="*/ 7 h 7"/>
                  <a:gd name="T32" fmla="*/ 5 w 8"/>
                  <a:gd name="T33" fmla="*/ 5 h 7"/>
                  <a:gd name="T34" fmla="*/ 6 w 8"/>
                  <a:gd name="T35" fmla="*/ 6 h 7"/>
                  <a:gd name="T36" fmla="*/ 5 w 8"/>
                  <a:gd name="T37" fmla="*/ 3 h 7"/>
                  <a:gd name="T38" fmla="*/ 6 w 8"/>
                  <a:gd name="T39" fmla="*/ 3 h 7"/>
                  <a:gd name="T40" fmla="*/ 6 w 8"/>
                  <a:gd name="T41" fmla="*/ 3 h 7"/>
                  <a:gd name="T42" fmla="*/ 3 w 8"/>
                  <a:gd name="T43" fmla="*/ 0 h 7"/>
                  <a:gd name="T44" fmla="*/ 4 w 8"/>
                  <a:gd name="T45" fmla="*/ 1 h 7"/>
                  <a:gd name="T46" fmla="*/ 2 w 8"/>
                  <a:gd name="T47" fmla="*/ 1 h 7"/>
                  <a:gd name="T48" fmla="*/ 5 w 8"/>
                  <a:gd name="T49" fmla="*/ 3 h 7"/>
                  <a:gd name="T50" fmla="*/ 3 w 8"/>
                  <a:gd name="T51" fmla="*/ 1 h 7"/>
                  <a:gd name="T52" fmla="*/ 3 w 8"/>
                  <a:gd name="T53" fmla="*/ 2 h 7"/>
                  <a:gd name="T54" fmla="*/ 3 w 8"/>
                  <a:gd name="T55" fmla="*/ 2 h 7"/>
                  <a:gd name="T56" fmla="*/ 3 w 8"/>
                  <a:gd name="T57" fmla="*/ 3 h 7"/>
                  <a:gd name="T58" fmla="*/ 3 w 8"/>
                  <a:gd name="T59" fmla="*/ 3 h 7"/>
                  <a:gd name="T60" fmla="*/ 4 w 8"/>
                  <a:gd name="T61" fmla="*/ 4 h 7"/>
                  <a:gd name="T62" fmla="*/ 3 w 8"/>
                  <a:gd name="T63" fmla="*/ 3 h 7"/>
                  <a:gd name="T64" fmla="*/ 4 w 8"/>
                  <a:gd name="T65" fmla="*/ 5 h 7"/>
                  <a:gd name="T66" fmla="*/ 4 w 8"/>
                  <a:gd name="T67" fmla="*/ 4 h 7"/>
                  <a:gd name="T68" fmla="*/ 5 w 8"/>
                  <a:gd name="T6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7">
                    <a:moveTo>
                      <a:pt x="5" y="5"/>
                    </a:moveTo>
                    <a:cubicBezTo>
                      <a:pt x="6" y="6"/>
                      <a:pt x="6" y="5"/>
                      <a:pt x="6" y="5"/>
                    </a:cubicBezTo>
                    <a:cubicBezTo>
                      <a:pt x="6" y="4"/>
                      <a:pt x="4" y="3"/>
                      <a:pt x="4" y="2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8" y="2"/>
                      <a:pt x="5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7" y="7"/>
                      <a:pt x="7" y="6"/>
                    </a:cubicBezTo>
                    <a:cubicBezTo>
                      <a:pt x="6" y="4"/>
                      <a:pt x="6" y="4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4"/>
                      <a:pt x="5" y="4"/>
                    </a:cubicBezTo>
                    <a:cubicBezTo>
                      <a:pt x="5" y="4"/>
                      <a:pt x="6" y="5"/>
                      <a:pt x="6" y="5"/>
                    </a:cubicBezTo>
                    <a:cubicBezTo>
                      <a:pt x="6" y="6"/>
                      <a:pt x="6" y="6"/>
                      <a:pt x="6" y="7"/>
                    </a:cubicBezTo>
                    <a:cubicBezTo>
                      <a:pt x="6" y="6"/>
                      <a:pt x="6" y="7"/>
                      <a:pt x="6" y="6"/>
                    </a:cubicBezTo>
                    <a:cubicBezTo>
                      <a:pt x="7" y="7"/>
                      <a:pt x="6" y="6"/>
                      <a:pt x="7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7"/>
                      <a:pt x="7" y="7"/>
                    </a:cubicBezTo>
                    <a:cubicBezTo>
                      <a:pt x="7" y="6"/>
                      <a:pt x="7" y="7"/>
                      <a:pt x="5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4" y="5"/>
                      <a:pt x="5" y="3"/>
                      <a:pt x="5" y="3"/>
                    </a:cubicBezTo>
                    <a:cubicBezTo>
                      <a:pt x="5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0" y="0"/>
                      <a:pt x="3" y="0"/>
                    </a:cubicBezTo>
                    <a:cubicBezTo>
                      <a:pt x="3" y="1"/>
                      <a:pt x="3" y="1"/>
                      <a:pt x="4" y="1"/>
                    </a:cubicBezTo>
                    <a:cubicBezTo>
                      <a:pt x="4" y="2"/>
                      <a:pt x="3" y="1"/>
                      <a:pt x="2" y="1"/>
                    </a:cubicBezTo>
                    <a:cubicBezTo>
                      <a:pt x="4" y="2"/>
                      <a:pt x="5" y="2"/>
                      <a:pt x="5" y="3"/>
                    </a:cubicBezTo>
                    <a:cubicBezTo>
                      <a:pt x="4" y="2"/>
                      <a:pt x="5" y="3"/>
                      <a:pt x="3" y="1"/>
                    </a:cubicBezTo>
                    <a:cubicBezTo>
                      <a:pt x="3" y="1"/>
                      <a:pt x="4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3"/>
                      <a:pt x="2" y="1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4"/>
                      <a:pt x="4" y="5"/>
                      <a:pt x="4" y="5"/>
                    </a:cubicBezTo>
                    <a:cubicBezTo>
                      <a:pt x="4" y="5"/>
                      <a:pt x="4" y="4"/>
                      <a:pt x="4" y="4"/>
                    </a:cubicBezTo>
                    <a:cubicBezTo>
                      <a:pt x="4" y="5"/>
                      <a:pt x="5" y="5"/>
                      <a:pt x="5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09" name="Freeform 1008"/>
              <p:cNvSpPr/>
              <p:nvPr/>
            </p:nvSpPr>
            <p:spPr bwMode="auto">
              <a:xfrm>
                <a:off x="1486" y="252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</p:grpSp>
        <p:grpSp>
          <p:nvGrpSpPr>
            <p:cNvPr id="11" name="Group 1210"/>
            <p:cNvGrpSpPr/>
            <p:nvPr/>
          </p:nvGrpSpPr>
          <p:grpSpPr bwMode="auto">
            <a:xfrm>
              <a:off x="337" y="2502"/>
              <a:ext cx="1438" cy="762"/>
              <a:chOff x="337" y="2502"/>
              <a:chExt cx="1438" cy="762"/>
            </a:xfrm>
          </p:grpSpPr>
          <p:sp>
            <p:nvSpPr>
              <p:cNvPr id="510" name="Freeform 1010"/>
              <p:cNvSpPr/>
              <p:nvPr/>
            </p:nvSpPr>
            <p:spPr bwMode="auto">
              <a:xfrm>
                <a:off x="1470" y="2508"/>
                <a:ext cx="11" cy="27"/>
              </a:xfrm>
              <a:custGeom>
                <a:avLst/>
                <a:gdLst>
                  <a:gd name="T0" fmla="*/ 2 w 4"/>
                  <a:gd name="T1" fmla="*/ 4 h 10"/>
                  <a:gd name="T2" fmla="*/ 1 w 4"/>
                  <a:gd name="T3" fmla="*/ 3 h 10"/>
                  <a:gd name="T4" fmla="*/ 3 w 4"/>
                  <a:gd name="T5" fmla="*/ 6 h 10"/>
                  <a:gd name="T6" fmla="*/ 3 w 4"/>
                  <a:gd name="T7" fmla="*/ 6 h 10"/>
                  <a:gd name="T8" fmla="*/ 1 w 4"/>
                  <a:gd name="T9" fmla="*/ 4 h 10"/>
                  <a:gd name="T10" fmla="*/ 0 w 4"/>
                  <a:gd name="T11" fmla="*/ 4 h 10"/>
                  <a:gd name="T12" fmla="*/ 1 w 4"/>
                  <a:gd name="T13" fmla="*/ 5 h 10"/>
                  <a:gd name="T14" fmla="*/ 2 w 4"/>
                  <a:gd name="T15" fmla="*/ 7 h 10"/>
                  <a:gd name="T16" fmla="*/ 1 w 4"/>
                  <a:gd name="T17" fmla="*/ 6 h 10"/>
                  <a:gd name="T18" fmla="*/ 0 w 4"/>
                  <a:gd name="T19" fmla="*/ 4 h 10"/>
                  <a:gd name="T20" fmla="*/ 2 w 4"/>
                  <a:gd name="T21" fmla="*/ 9 h 10"/>
                  <a:gd name="T22" fmla="*/ 2 w 4"/>
                  <a:gd name="T23" fmla="*/ 9 h 10"/>
                  <a:gd name="T24" fmla="*/ 1 w 4"/>
                  <a:gd name="T25" fmla="*/ 7 h 10"/>
                  <a:gd name="T26" fmla="*/ 1 w 4"/>
                  <a:gd name="T27" fmla="*/ 7 h 10"/>
                  <a:gd name="T28" fmla="*/ 2 w 4"/>
                  <a:gd name="T29" fmla="*/ 8 h 10"/>
                  <a:gd name="T30" fmla="*/ 4 w 4"/>
                  <a:gd name="T31" fmla="*/ 7 h 10"/>
                  <a:gd name="T32" fmla="*/ 4 w 4"/>
                  <a:gd name="T33" fmla="*/ 7 h 10"/>
                  <a:gd name="T34" fmla="*/ 3 w 4"/>
                  <a:gd name="T35" fmla="*/ 6 h 10"/>
                  <a:gd name="T36" fmla="*/ 2 w 4"/>
                  <a:gd name="T37" fmla="*/ 4 h 10"/>
                  <a:gd name="T38" fmla="*/ 3 w 4"/>
                  <a:gd name="T39" fmla="*/ 4 h 10"/>
                  <a:gd name="T40" fmla="*/ 1 w 4"/>
                  <a:gd name="T41" fmla="*/ 2 h 10"/>
                  <a:gd name="T42" fmla="*/ 1 w 4"/>
                  <a:gd name="T43" fmla="*/ 1 h 10"/>
                  <a:gd name="T44" fmla="*/ 0 w 4"/>
                  <a:gd name="T45" fmla="*/ 2 h 10"/>
                  <a:gd name="T46" fmla="*/ 2 w 4"/>
                  <a:gd name="T47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" h="10">
                    <a:moveTo>
                      <a:pt x="2" y="4"/>
                    </a:moveTo>
                    <a:cubicBezTo>
                      <a:pt x="2" y="4"/>
                      <a:pt x="1" y="3"/>
                      <a:pt x="1" y="3"/>
                    </a:cubicBezTo>
                    <a:cubicBezTo>
                      <a:pt x="1" y="4"/>
                      <a:pt x="2" y="4"/>
                      <a:pt x="3" y="6"/>
                    </a:cubicBezTo>
                    <a:cubicBezTo>
                      <a:pt x="2" y="5"/>
                      <a:pt x="3" y="6"/>
                      <a:pt x="3" y="6"/>
                    </a:cubicBezTo>
                    <a:cubicBezTo>
                      <a:pt x="2" y="6"/>
                      <a:pt x="1" y="4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0" y="4"/>
                    </a:cubicBezTo>
                    <a:cubicBezTo>
                      <a:pt x="1" y="6"/>
                      <a:pt x="0" y="7"/>
                      <a:pt x="2" y="9"/>
                    </a:cubicBezTo>
                    <a:cubicBezTo>
                      <a:pt x="2" y="10"/>
                      <a:pt x="2" y="9"/>
                      <a:pt x="2" y="9"/>
                    </a:cubicBezTo>
                    <a:cubicBezTo>
                      <a:pt x="1" y="8"/>
                      <a:pt x="1" y="7"/>
                      <a:pt x="1" y="7"/>
                    </a:cubicBezTo>
                    <a:cubicBezTo>
                      <a:pt x="1" y="7"/>
                      <a:pt x="1" y="6"/>
                      <a:pt x="1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9"/>
                      <a:pt x="4" y="8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6"/>
                      <a:pt x="4" y="6"/>
                      <a:pt x="3" y="6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3" y="4"/>
                    </a:cubicBezTo>
                    <a:cubicBezTo>
                      <a:pt x="2" y="3"/>
                      <a:pt x="2" y="3"/>
                      <a:pt x="1" y="2"/>
                    </a:cubicBezTo>
                    <a:cubicBezTo>
                      <a:pt x="1" y="2"/>
                      <a:pt x="2" y="3"/>
                      <a:pt x="1" y="1"/>
                    </a:cubicBezTo>
                    <a:cubicBezTo>
                      <a:pt x="0" y="0"/>
                      <a:pt x="2" y="3"/>
                      <a:pt x="0" y="2"/>
                    </a:cubicBez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11" name="Freeform 1011"/>
              <p:cNvSpPr/>
              <p:nvPr/>
            </p:nvSpPr>
            <p:spPr bwMode="auto">
              <a:xfrm>
                <a:off x="1476" y="2516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2 w 2"/>
                  <a:gd name="T3" fmla="*/ 3 h 3"/>
                  <a:gd name="T4" fmla="*/ 2 w 2"/>
                  <a:gd name="T5" fmla="*/ 0 h 3"/>
                  <a:gd name="T6" fmla="*/ 0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2" y="3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12" name="Freeform 1012"/>
              <p:cNvSpPr/>
              <p:nvPr/>
            </p:nvSpPr>
            <p:spPr bwMode="auto">
              <a:xfrm>
                <a:off x="1481" y="2524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13" name="Freeform 1013"/>
              <p:cNvSpPr/>
              <p:nvPr/>
            </p:nvSpPr>
            <p:spPr bwMode="auto">
              <a:xfrm>
                <a:off x="1470" y="2519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14" name="Freeform 1014"/>
              <p:cNvSpPr/>
              <p:nvPr/>
            </p:nvSpPr>
            <p:spPr bwMode="auto">
              <a:xfrm>
                <a:off x="1467" y="2524"/>
                <a:ext cx="9" cy="11"/>
              </a:xfrm>
              <a:custGeom>
                <a:avLst/>
                <a:gdLst>
                  <a:gd name="T0" fmla="*/ 2 w 3"/>
                  <a:gd name="T1" fmla="*/ 4 h 4"/>
                  <a:gd name="T2" fmla="*/ 3 w 3"/>
                  <a:gd name="T3" fmla="*/ 4 h 4"/>
                  <a:gd name="T4" fmla="*/ 1 w 3"/>
                  <a:gd name="T5" fmla="*/ 0 h 4"/>
                  <a:gd name="T6" fmla="*/ 2 w 3"/>
                  <a:gd name="T7" fmla="*/ 3 h 4"/>
                  <a:gd name="T8" fmla="*/ 1 w 3"/>
                  <a:gd name="T9" fmla="*/ 3 h 4"/>
                  <a:gd name="T10" fmla="*/ 2 w 3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2" y="4"/>
                    </a:moveTo>
                    <a:cubicBezTo>
                      <a:pt x="2" y="4"/>
                      <a:pt x="2" y="3"/>
                      <a:pt x="3" y="4"/>
                    </a:cubicBezTo>
                    <a:cubicBezTo>
                      <a:pt x="2" y="2"/>
                      <a:pt x="1" y="1"/>
                      <a:pt x="1" y="0"/>
                    </a:cubicBezTo>
                    <a:cubicBezTo>
                      <a:pt x="0" y="0"/>
                      <a:pt x="2" y="2"/>
                      <a:pt x="2" y="3"/>
                    </a:cubicBezTo>
                    <a:cubicBezTo>
                      <a:pt x="1" y="2"/>
                      <a:pt x="1" y="3"/>
                      <a:pt x="1" y="3"/>
                    </a:cubicBez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15" name="Freeform 1015"/>
              <p:cNvSpPr/>
              <p:nvPr/>
            </p:nvSpPr>
            <p:spPr bwMode="auto">
              <a:xfrm>
                <a:off x="1454" y="2513"/>
                <a:ext cx="16" cy="22"/>
              </a:xfrm>
              <a:custGeom>
                <a:avLst/>
                <a:gdLst>
                  <a:gd name="T0" fmla="*/ 3 w 6"/>
                  <a:gd name="T1" fmla="*/ 5 h 8"/>
                  <a:gd name="T2" fmla="*/ 3 w 6"/>
                  <a:gd name="T3" fmla="*/ 5 h 8"/>
                  <a:gd name="T4" fmla="*/ 3 w 6"/>
                  <a:gd name="T5" fmla="*/ 4 h 8"/>
                  <a:gd name="T6" fmla="*/ 2 w 6"/>
                  <a:gd name="T7" fmla="*/ 4 h 8"/>
                  <a:gd name="T8" fmla="*/ 3 w 6"/>
                  <a:gd name="T9" fmla="*/ 4 h 8"/>
                  <a:gd name="T10" fmla="*/ 3 w 6"/>
                  <a:gd name="T11" fmla="*/ 6 h 8"/>
                  <a:gd name="T12" fmla="*/ 3 w 6"/>
                  <a:gd name="T13" fmla="*/ 6 h 8"/>
                  <a:gd name="T14" fmla="*/ 5 w 6"/>
                  <a:gd name="T15" fmla="*/ 8 h 8"/>
                  <a:gd name="T16" fmla="*/ 2 w 6"/>
                  <a:gd name="T17" fmla="*/ 6 h 8"/>
                  <a:gd name="T18" fmla="*/ 3 w 6"/>
                  <a:gd name="T19" fmla="*/ 5 h 8"/>
                  <a:gd name="T20" fmla="*/ 3 w 6"/>
                  <a:gd name="T21" fmla="*/ 5 h 8"/>
                  <a:gd name="T22" fmla="*/ 3 w 6"/>
                  <a:gd name="T23" fmla="*/ 5 h 8"/>
                  <a:gd name="T24" fmla="*/ 5 w 6"/>
                  <a:gd name="T25" fmla="*/ 4 h 8"/>
                  <a:gd name="T26" fmla="*/ 5 w 6"/>
                  <a:gd name="T27" fmla="*/ 4 h 8"/>
                  <a:gd name="T28" fmla="*/ 6 w 6"/>
                  <a:gd name="T29" fmla="*/ 4 h 8"/>
                  <a:gd name="T30" fmla="*/ 4 w 6"/>
                  <a:gd name="T31" fmla="*/ 3 h 8"/>
                  <a:gd name="T32" fmla="*/ 5 w 6"/>
                  <a:gd name="T33" fmla="*/ 3 h 8"/>
                  <a:gd name="T34" fmla="*/ 2 w 6"/>
                  <a:gd name="T35" fmla="*/ 3 h 8"/>
                  <a:gd name="T36" fmla="*/ 2 w 6"/>
                  <a:gd name="T37" fmla="*/ 2 h 8"/>
                  <a:gd name="T38" fmla="*/ 4 w 6"/>
                  <a:gd name="T39" fmla="*/ 3 h 8"/>
                  <a:gd name="T40" fmla="*/ 4 w 6"/>
                  <a:gd name="T41" fmla="*/ 2 h 8"/>
                  <a:gd name="T42" fmla="*/ 5 w 6"/>
                  <a:gd name="T43" fmla="*/ 3 h 8"/>
                  <a:gd name="T44" fmla="*/ 3 w 6"/>
                  <a:gd name="T45" fmla="*/ 1 h 8"/>
                  <a:gd name="T46" fmla="*/ 4 w 6"/>
                  <a:gd name="T47" fmla="*/ 1 h 8"/>
                  <a:gd name="T48" fmla="*/ 1 w 6"/>
                  <a:gd name="T49" fmla="*/ 0 h 8"/>
                  <a:gd name="T50" fmla="*/ 0 w 6"/>
                  <a:gd name="T51" fmla="*/ 3 h 8"/>
                  <a:gd name="T52" fmla="*/ 2 w 6"/>
                  <a:gd name="T53" fmla="*/ 4 h 8"/>
                  <a:gd name="T54" fmla="*/ 0 w 6"/>
                  <a:gd name="T55" fmla="*/ 4 h 8"/>
                  <a:gd name="T56" fmla="*/ 2 w 6"/>
                  <a:gd name="T57" fmla="*/ 4 h 8"/>
                  <a:gd name="T58" fmla="*/ 0 w 6"/>
                  <a:gd name="T59" fmla="*/ 4 h 8"/>
                  <a:gd name="T60" fmla="*/ 2 w 6"/>
                  <a:gd name="T61" fmla="*/ 4 h 8"/>
                  <a:gd name="T62" fmla="*/ 0 w 6"/>
                  <a:gd name="T63" fmla="*/ 5 h 8"/>
                  <a:gd name="T64" fmla="*/ 4 w 6"/>
                  <a:gd name="T65" fmla="*/ 8 h 8"/>
                  <a:gd name="T66" fmla="*/ 3 w 6"/>
                  <a:gd name="T67" fmla="*/ 7 h 8"/>
                  <a:gd name="T68" fmla="*/ 5 w 6"/>
                  <a:gd name="T69" fmla="*/ 6 h 8"/>
                  <a:gd name="T70" fmla="*/ 4 w 6"/>
                  <a:gd name="T71" fmla="*/ 5 h 8"/>
                  <a:gd name="T72" fmla="*/ 6 w 6"/>
                  <a:gd name="T73" fmla="*/ 8 h 8"/>
                  <a:gd name="T74" fmla="*/ 6 w 6"/>
                  <a:gd name="T75" fmla="*/ 7 h 8"/>
                  <a:gd name="T76" fmla="*/ 5 w 6"/>
                  <a:gd name="T77" fmla="*/ 7 h 8"/>
                  <a:gd name="T78" fmla="*/ 6 w 6"/>
                  <a:gd name="T79" fmla="*/ 7 h 8"/>
                  <a:gd name="T80" fmla="*/ 4 w 6"/>
                  <a:gd name="T81" fmla="*/ 4 h 8"/>
                  <a:gd name="T82" fmla="*/ 3 w 6"/>
                  <a:gd name="T83" fmla="*/ 3 h 8"/>
                  <a:gd name="T84" fmla="*/ 3 w 6"/>
                  <a:gd name="T85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6" h="8">
                    <a:moveTo>
                      <a:pt x="3" y="5"/>
                    </a:moveTo>
                    <a:cubicBezTo>
                      <a:pt x="3" y="5"/>
                      <a:pt x="3" y="6"/>
                      <a:pt x="3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3"/>
                      <a:pt x="3" y="5"/>
                      <a:pt x="2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6"/>
                    </a:cubicBezTo>
                    <a:cubicBezTo>
                      <a:pt x="2" y="8"/>
                      <a:pt x="3" y="5"/>
                      <a:pt x="3" y="6"/>
                    </a:cubicBezTo>
                    <a:cubicBezTo>
                      <a:pt x="4" y="6"/>
                      <a:pt x="5" y="6"/>
                      <a:pt x="5" y="8"/>
                    </a:cubicBezTo>
                    <a:cubicBezTo>
                      <a:pt x="5" y="8"/>
                      <a:pt x="4" y="7"/>
                      <a:pt x="2" y="6"/>
                    </a:cubicBezTo>
                    <a:cubicBezTo>
                      <a:pt x="4" y="5"/>
                      <a:pt x="2" y="6"/>
                      <a:pt x="3" y="5"/>
                    </a:cubicBezTo>
                    <a:cubicBezTo>
                      <a:pt x="3" y="5"/>
                      <a:pt x="4" y="5"/>
                      <a:pt x="3" y="5"/>
                    </a:cubicBezTo>
                    <a:cubicBezTo>
                      <a:pt x="5" y="4"/>
                      <a:pt x="3" y="5"/>
                      <a:pt x="3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4" y="4"/>
                      <a:pt x="5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4" y="4"/>
                      <a:pt x="4" y="3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3"/>
                      <a:pt x="4" y="3"/>
                      <a:pt x="2" y="3"/>
                    </a:cubicBezTo>
                    <a:cubicBezTo>
                      <a:pt x="5" y="3"/>
                      <a:pt x="1" y="2"/>
                      <a:pt x="2" y="2"/>
                    </a:cubicBezTo>
                    <a:cubicBezTo>
                      <a:pt x="4" y="2"/>
                      <a:pt x="3" y="3"/>
                      <a:pt x="4" y="3"/>
                    </a:cubicBezTo>
                    <a:cubicBezTo>
                      <a:pt x="3" y="2"/>
                      <a:pt x="4" y="3"/>
                      <a:pt x="4" y="2"/>
                    </a:cubicBezTo>
                    <a:cubicBezTo>
                      <a:pt x="5" y="3"/>
                      <a:pt x="4" y="2"/>
                      <a:pt x="5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1" y="1"/>
                      <a:pt x="1" y="2"/>
                      <a:pt x="0" y="3"/>
                    </a:cubicBezTo>
                    <a:cubicBezTo>
                      <a:pt x="2" y="3"/>
                      <a:pt x="0" y="4"/>
                      <a:pt x="2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1" y="4"/>
                      <a:pt x="2" y="4"/>
                    </a:cubicBezTo>
                    <a:cubicBezTo>
                      <a:pt x="2" y="4"/>
                      <a:pt x="1" y="4"/>
                      <a:pt x="0" y="4"/>
                    </a:cubicBezTo>
                    <a:cubicBezTo>
                      <a:pt x="0" y="5"/>
                      <a:pt x="1" y="4"/>
                      <a:pt x="2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6"/>
                      <a:pt x="1" y="8"/>
                      <a:pt x="4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4" y="7"/>
                      <a:pt x="3" y="3"/>
                      <a:pt x="5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5" y="7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5"/>
                      <a:pt x="5" y="6"/>
                      <a:pt x="6" y="7"/>
                    </a:cubicBezTo>
                    <a:cubicBezTo>
                      <a:pt x="6" y="5"/>
                      <a:pt x="5" y="5"/>
                      <a:pt x="4" y="4"/>
                    </a:cubicBezTo>
                    <a:cubicBezTo>
                      <a:pt x="5" y="6"/>
                      <a:pt x="2" y="2"/>
                      <a:pt x="3" y="3"/>
                    </a:cubicBezTo>
                    <a:cubicBezTo>
                      <a:pt x="3" y="4"/>
                      <a:pt x="3" y="4"/>
                      <a:pt x="3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16" name="Freeform 1016"/>
              <p:cNvSpPr/>
              <p:nvPr/>
            </p:nvSpPr>
            <p:spPr bwMode="auto">
              <a:xfrm>
                <a:off x="1470" y="253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17" name="Freeform 1017"/>
              <p:cNvSpPr/>
              <p:nvPr/>
            </p:nvSpPr>
            <p:spPr bwMode="auto">
              <a:xfrm>
                <a:off x="1462" y="2516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18" name="Rectangle 1018"/>
              <p:cNvSpPr>
                <a:spLocks noChangeArrowheads="1"/>
              </p:cNvSpPr>
              <p:nvPr/>
            </p:nvSpPr>
            <p:spPr bwMode="auto">
              <a:xfrm>
                <a:off x="1470" y="2532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19" name="Freeform 1019"/>
              <p:cNvSpPr/>
              <p:nvPr/>
            </p:nvSpPr>
            <p:spPr bwMode="auto">
              <a:xfrm>
                <a:off x="1465" y="2524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20" name="Freeform 1020"/>
              <p:cNvSpPr/>
              <p:nvPr/>
            </p:nvSpPr>
            <p:spPr bwMode="auto">
              <a:xfrm>
                <a:off x="1459" y="251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21" name="Freeform 1021"/>
              <p:cNvSpPr/>
              <p:nvPr/>
            </p:nvSpPr>
            <p:spPr bwMode="auto">
              <a:xfrm>
                <a:off x="1462" y="252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22" name="Freeform 1022"/>
              <p:cNvSpPr/>
              <p:nvPr/>
            </p:nvSpPr>
            <p:spPr bwMode="auto">
              <a:xfrm>
                <a:off x="1456" y="2502"/>
                <a:ext cx="33" cy="55"/>
              </a:xfrm>
              <a:custGeom>
                <a:avLst/>
                <a:gdLst>
                  <a:gd name="T0" fmla="*/ 4 w 12"/>
                  <a:gd name="T1" fmla="*/ 14 h 20"/>
                  <a:gd name="T2" fmla="*/ 4 w 12"/>
                  <a:gd name="T3" fmla="*/ 16 h 20"/>
                  <a:gd name="T4" fmla="*/ 4 w 12"/>
                  <a:gd name="T5" fmla="*/ 18 h 20"/>
                  <a:gd name="T6" fmla="*/ 5 w 12"/>
                  <a:gd name="T7" fmla="*/ 16 h 20"/>
                  <a:gd name="T8" fmla="*/ 7 w 12"/>
                  <a:gd name="T9" fmla="*/ 16 h 20"/>
                  <a:gd name="T10" fmla="*/ 8 w 12"/>
                  <a:gd name="T11" fmla="*/ 12 h 20"/>
                  <a:gd name="T12" fmla="*/ 9 w 12"/>
                  <a:gd name="T13" fmla="*/ 14 h 20"/>
                  <a:gd name="T14" fmla="*/ 8 w 12"/>
                  <a:gd name="T15" fmla="*/ 13 h 20"/>
                  <a:gd name="T16" fmla="*/ 9 w 12"/>
                  <a:gd name="T17" fmla="*/ 12 h 20"/>
                  <a:gd name="T18" fmla="*/ 6 w 12"/>
                  <a:gd name="T19" fmla="*/ 12 h 20"/>
                  <a:gd name="T20" fmla="*/ 7 w 12"/>
                  <a:gd name="T21" fmla="*/ 10 h 20"/>
                  <a:gd name="T22" fmla="*/ 3 w 12"/>
                  <a:gd name="T23" fmla="*/ 11 h 20"/>
                  <a:gd name="T24" fmla="*/ 8 w 12"/>
                  <a:gd name="T25" fmla="*/ 10 h 20"/>
                  <a:gd name="T26" fmla="*/ 7 w 12"/>
                  <a:gd name="T27" fmla="*/ 8 h 20"/>
                  <a:gd name="T28" fmla="*/ 6 w 12"/>
                  <a:gd name="T29" fmla="*/ 8 h 20"/>
                  <a:gd name="T30" fmla="*/ 4 w 12"/>
                  <a:gd name="T31" fmla="*/ 7 h 20"/>
                  <a:gd name="T32" fmla="*/ 1 w 12"/>
                  <a:gd name="T33" fmla="*/ 8 h 20"/>
                  <a:gd name="T34" fmla="*/ 5 w 12"/>
                  <a:gd name="T35" fmla="*/ 6 h 20"/>
                  <a:gd name="T36" fmla="*/ 5 w 12"/>
                  <a:gd name="T37" fmla="*/ 5 h 20"/>
                  <a:gd name="T38" fmla="*/ 4 w 12"/>
                  <a:gd name="T39" fmla="*/ 4 h 20"/>
                  <a:gd name="T40" fmla="*/ 3 w 12"/>
                  <a:gd name="T41" fmla="*/ 6 h 20"/>
                  <a:gd name="T42" fmla="*/ 2 w 12"/>
                  <a:gd name="T43" fmla="*/ 4 h 20"/>
                  <a:gd name="T44" fmla="*/ 3 w 12"/>
                  <a:gd name="T45" fmla="*/ 4 h 20"/>
                  <a:gd name="T46" fmla="*/ 0 w 12"/>
                  <a:gd name="T47" fmla="*/ 6 h 20"/>
                  <a:gd name="T48" fmla="*/ 0 w 12"/>
                  <a:gd name="T49" fmla="*/ 7 h 20"/>
                  <a:gd name="T50" fmla="*/ 1 w 12"/>
                  <a:gd name="T51" fmla="*/ 7 h 20"/>
                  <a:gd name="T52" fmla="*/ 1 w 12"/>
                  <a:gd name="T53" fmla="*/ 8 h 20"/>
                  <a:gd name="T54" fmla="*/ 1 w 12"/>
                  <a:gd name="T55" fmla="*/ 9 h 20"/>
                  <a:gd name="T56" fmla="*/ 2 w 12"/>
                  <a:gd name="T57" fmla="*/ 9 h 20"/>
                  <a:gd name="T58" fmla="*/ 2 w 12"/>
                  <a:gd name="T59" fmla="*/ 9 h 20"/>
                  <a:gd name="T60" fmla="*/ 2 w 12"/>
                  <a:gd name="T61" fmla="*/ 10 h 20"/>
                  <a:gd name="T62" fmla="*/ 3 w 12"/>
                  <a:gd name="T63" fmla="*/ 10 h 20"/>
                  <a:gd name="T64" fmla="*/ 4 w 12"/>
                  <a:gd name="T65" fmla="*/ 10 h 20"/>
                  <a:gd name="T66" fmla="*/ 3 w 12"/>
                  <a:gd name="T67" fmla="*/ 11 h 20"/>
                  <a:gd name="T68" fmla="*/ 3 w 12"/>
                  <a:gd name="T69" fmla="*/ 12 h 20"/>
                  <a:gd name="T70" fmla="*/ 5 w 12"/>
                  <a:gd name="T71" fmla="*/ 12 h 20"/>
                  <a:gd name="T72" fmla="*/ 6 w 12"/>
                  <a:gd name="T73" fmla="*/ 12 h 20"/>
                  <a:gd name="T74" fmla="*/ 7 w 12"/>
                  <a:gd name="T75" fmla="*/ 13 h 20"/>
                  <a:gd name="T76" fmla="*/ 7 w 12"/>
                  <a:gd name="T77" fmla="*/ 14 h 20"/>
                  <a:gd name="T78" fmla="*/ 9 w 12"/>
                  <a:gd name="T79" fmla="*/ 12 h 20"/>
                  <a:gd name="T80" fmla="*/ 7 w 12"/>
                  <a:gd name="T81" fmla="*/ 12 h 20"/>
                  <a:gd name="T82" fmla="*/ 8 w 12"/>
                  <a:gd name="T83" fmla="*/ 13 h 20"/>
                  <a:gd name="T84" fmla="*/ 6 w 12"/>
                  <a:gd name="T85" fmla="*/ 15 h 20"/>
                  <a:gd name="T86" fmla="*/ 5 w 12"/>
                  <a:gd name="T87" fmla="*/ 1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2" h="20">
                    <a:moveTo>
                      <a:pt x="5" y="12"/>
                    </a:moveTo>
                    <a:cubicBezTo>
                      <a:pt x="4" y="13"/>
                      <a:pt x="4" y="13"/>
                      <a:pt x="4" y="14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4"/>
                      <a:pt x="3" y="15"/>
                      <a:pt x="4" y="16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4" y="15"/>
                      <a:pt x="4" y="17"/>
                      <a:pt x="4" y="18"/>
                    </a:cubicBezTo>
                    <a:cubicBezTo>
                      <a:pt x="5" y="17"/>
                      <a:pt x="5" y="14"/>
                      <a:pt x="5" y="15"/>
                    </a:cubicBezTo>
                    <a:cubicBezTo>
                      <a:pt x="5" y="15"/>
                      <a:pt x="5" y="16"/>
                      <a:pt x="5" y="16"/>
                    </a:cubicBezTo>
                    <a:cubicBezTo>
                      <a:pt x="6" y="16"/>
                      <a:pt x="6" y="14"/>
                      <a:pt x="6" y="14"/>
                    </a:cubicBezTo>
                    <a:cubicBezTo>
                      <a:pt x="6" y="20"/>
                      <a:pt x="7" y="12"/>
                      <a:pt x="7" y="16"/>
                    </a:cubicBezTo>
                    <a:cubicBezTo>
                      <a:pt x="7" y="16"/>
                      <a:pt x="7" y="16"/>
                      <a:pt x="8" y="15"/>
                    </a:cubicBezTo>
                    <a:cubicBezTo>
                      <a:pt x="11" y="14"/>
                      <a:pt x="8" y="11"/>
                      <a:pt x="8" y="12"/>
                    </a:cubicBezTo>
                    <a:cubicBezTo>
                      <a:pt x="7" y="13"/>
                      <a:pt x="10" y="8"/>
                      <a:pt x="6" y="15"/>
                    </a:cubicBezTo>
                    <a:cubicBezTo>
                      <a:pt x="6" y="16"/>
                      <a:pt x="10" y="15"/>
                      <a:pt x="9" y="14"/>
                    </a:cubicBezTo>
                    <a:cubicBezTo>
                      <a:pt x="11" y="15"/>
                      <a:pt x="9" y="13"/>
                      <a:pt x="11" y="14"/>
                    </a:cubicBezTo>
                    <a:cubicBezTo>
                      <a:pt x="8" y="14"/>
                      <a:pt x="12" y="11"/>
                      <a:pt x="8" y="13"/>
                    </a:cubicBezTo>
                    <a:cubicBezTo>
                      <a:pt x="9" y="12"/>
                      <a:pt x="8" y="13"/>
                      <a:pt x="8" y="12"/>
                    </a:cubicBezTo>
                    <a:cubicBezTo>
                      <a:pt x="9" y="11"/>
                      <a:pt x="9" y="12"/>
                      <a:pt x="9" y="12"/>
                    </a:cubicBezTo>
                    <a:cubicBezTo>
                      <a:pt x="9" y="11"/>
                      <a:pt x="7" y="12"/>
                      <a:pt x="9" y="11"/>
                    </a:cubicBezTo>
                    <a:cubicBezTo>
                      <a:pt x="9" y="10"/>
                      <a:pt x="8" y="11"/>
                      <a:pt x="6" y="12"/>
                    </a:cubicBezTo>
                    <a:cubicBezTo>
                      <a:pt x="7" y="11"/>
                      <a:pt x="7" y="11"/>
                      <a:pt x="9" y="10"/>
                    </a:cubicBezTo>
                    <a:cubicBezTo>
                      <a:pt x="7" y="11"/>
                      <a:pt x="8" y="10"/>
                      <a:pt x="7" y="10"/>
                    </a:cubicBezTo>
                    <a:cubicBezTo>
                      <a:pt x="6" y="10"/>
                      <a:pt x="6" y="11"/>
                      <a:pt x="5" y="11"/>
                    </a:cubicBezTo>
                    <a:cubicBezTo>
                      <a:pt x="5" y="11"/>
                      <a:pt x="4" y="11"/>
                      <a:pt x="3" y="11"/>
                    </a:cubicBezTo>
                    <a:cubicBezTo>
                      <a:pt x="5" y="10"/>
                      <a:pt x="4" y="12"/>
                      <a:pt x="5" y="10"/>
                    </a:cubicBezTo>
                    <a:cubicBezTo>
                      <a:pt x="6" y="10"/>
                      <a:pt x="6" y="10"/>
                      <a:pt x="8" y="10"/>
                    </a:cubicBezTo>
                    <a:cubicBezTo>
                      <a:pt x="7" y="9"/>
                      <a:pt x="7" y="9"/>
                      <a:pt x="6" y="9"/>
                    </a:cubicBezTo>
                    <a:cubicBezTo>
                      <a:pt x="6" y="9"/>
                      <a:pt x="7" y="9"/>
                      <a:pt x="7" y="8"/>
                    </a:cubicBezTo>
                    <a:cubicBezTo>
                      <a:pt x="7" y="7"/>
                      <a:pt x="5" y="9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8"/>
                      <a:pt x="6" y="7"/>
                      <a:pt x="5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6" y="6"/>
                      <a:pt x="2" y="8"/>
                      <a:pt x="4" y="6"/>
                    </a:cubicBezTo>
                    <a:cubicBezTo>
                      <a:pt x="2" y="7"/>
                      <a:pt x="1" y="8"/>
                      <a:pt x="1" y="8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4" y="6"/>
                      <a:pt x="5" y="6"/>
                    </a:cubicBezTo>
                    <a:cubicBezTo>
                      <a:pt x="4" y="6"/>
                      <a:pt x="5" y="5"/>
                      <a:pt x="3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4"/>
                      <a:pt x="2" y="6"/>
                      <a:pt x="3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5"/>
                      <a:pt x="1" y="0"/>
                      <a:pt x="2" y="4"/>
                    </a:cubicBezTo>
                    <a:cubicBezTo>
                      <a:pt x="3" y="3"/>
                      <a:pt x="5" y="6"/>
                      <a:pt x="3" y="6"/>
                    </a:cubicBezTo>
                    <a:cubicBezTo>
                      <a:pt x="1" y="5"/>
                      <a:pt x="2" y="3"/>
                      <a:pt x="2" y="6"/>
                    </a:cubicBezTo>
                    <a:cubicBezTo>
                      <a:pt x="2" y="5"/>
                      <a:pt x="2" y="5"/>
                      <a:pt x="2" y="4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5"/>
                      <a:pt x="2" y="4"/>
                      <a:pt x="3" y="4"/>
                    </a:cubicBezTo>
                    <a:cubicBezTo>
                      <a:pt x="4" y="3"/>
                      <a:pt x="2" y="5"/>
                      <a:pt x="3" y="4"/>
                    </a:cubicBezTo>
                    <a:cubicBezTo>
                      <a:pt x="1" y="5"/>
                      <a:pt x="1" y="5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0" y="6"/>
                      <a:pt x="0" y="7"/>
                      <a:pt x="0" y="7"/>
                    </a:cubicBezTo>
                    <a:cubicBezTo>
                      <a:pt x="2" y="6"/>
                      <a:pt x="0" y="8"/>
                      <a:pt x="1" y="8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2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3" y="7"/>
                      <a:pt x="3" y="7"/>
                    </a:cubicBezTo>
                    <a:cubicBezTo>
                      <a:pt x="1" y="8"/>
                      <a:pt x="2" y="8"/>
                      <a:pt x="1" y="9"/>
                    </a:cubicBezTo>
                    <a:cubicBezTo>
                      <a:pt x="3" y="8"/>
                      <a:pt x="2" y="9"/>
                      <a:pt x="3" y="9"/>
                    </a:cubicBezTo>
                    <a:cubicBezTo>
                      <a:pt x="3" y="8"/>
                      <a:pt x="3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3" y="9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1" y="10"/>
                      <a:pt x="4" y="9"/>
                      <a:pt x="3" y="10"/>
                    </a:cubicBezTo>
                    <a:cubicBezTo>
                      <a:pt x="4" y="10"/>
                      <a:pt x="4" y="10"/>
                      <a:pt x="6" y="9"/>
                    </a:cubicBezTo>
                    <a:cubicBezTo>
                      <a:pt x="5" y="9"/>
                      <a:pt x="4" y="10"/>
                      <a:pt x="4" y="10"/>
                    </a:cubicBezTo>
                    <a:cubicBezTo>
                      <a:pt x="6" y="10"/>
                      <a:pt x="4" y="11"/>
                      <a:pt x="5" y="11"/>
                    </a:cubicBezTo>
                    <a:cubicBezTo>
                      <a:pt x="3" y="11"/>
                      <a:pt x="4" y="11"/>
                      <a:pt x="3" y="11"/>
                    </a:cubicBezTo>
                    <a:cubicBezTo>
                      <a:pt x="2" y="12"/>
                      <a:pt x="4" y="11"/>
                      <a:pt x="4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4" y="12"/>
                      <a:pt x="5" y="11"/>
                      <a:pt x="4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4" y="12"/>
                      <a:pt x="5" y="12"/>
                      <a:pt x="4" y="13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4" y="14"/>
                      <a:pt x="6" y="13"/>
                      <a:pt x="8" y="13"/>
                    </a:cubicBezTo>
                    <a:cubicBezTo>
                      <a:pt x="8" y="13"/>
                      <a:pt x="8" y="13"/>
                      <a:pt x="7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4"/>
                      <a:pt x="5" y="14"/>
                      <a:pt x="7" y="14"/>
                    </a:cubicBezTo>
                    <a:cubicBezTo>
                      <a:pt x="7" y="14"/>
                      <a:pt x="8" y="14"/>
                      <a:pt x="7" y="13"/>
                    </a:cubicBezTo>
                    <a:cubicBezTo>
                      <a:pt x="6" y="11"/>
                      <a:pt x="9" y="12"/>
                      <a:pt x="9" y="12"/>
                    </a:cubicBezTo>
                    <a:cubicBezTo>
                      <a:pt x="6" y="15"/>
                      <a:pt x="8" y="16"/>
                      <a:pt x="6" y="14"/>
                    </a:cubicBezTo>
                    <a:cubicBezTo>
                      <a:pt x="7" y="10"/>
                      <a:pt x="7" y="13"/>
                      <a:pt x="7" y="12"/>
                    </a:cubicBezTo>
                    <a:cubicBezTo>
                      <a:pt x="7" y="11"/>
                      <a:pt x="6" y="11"/>
                      <a:pt x="6" y="13"/>
                    </a:cubicBezTo>
                    <a:cubicBezTo>
                      <a:pt x="7" y="13"/>
                      <a:pt x="7" y="15"/>
                      <a:pt x="8" y="13"/>
                    </a:cubicBezTo>
                    <a:cubicBezTo>
                      <a:pt x="8" y="13"/>
                      <a:pt x="9" y="15"/>
                      <a:pt x="8" y="15"/>
                    </a:cubicBezTo>
                    <a:cubicBezTo>
                      <a:pt x="7" y="15"/>
                      <a:pt x="7" y="14"/>
                      <a:pt x="6" y="15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0"/>
                      <a:pt x="5" y="16"/>
                      <a:pt x="5" y="1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23" name="Freeform 1023"/>
              <p:cNvSpPr/>
              <p:nvPr/>
            </p:nvSpPr>
            <p:spPr bwMode="auto">
              <a:xfrm>
                <a:off x="1470" y="2538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24" name="Freeform 1024"/>
              <p:cNvSpPr/>
              <p:nvPr/>
            </p:nvSpPr>
            <p:spPr bwMode="auto">
              <a:xfrm>
                <a:off x="1473" y="2538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0 w 3"/>
                  <a:gd name="T5" fmla="*/ 0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25" name="Freeform 1025"/>
              <p:cNvSpPr/>
              <p:nvPr/>
            </p:nvSpPr>
            <p:spPr bwMode="auto">
              <a:xfrm>
                <a:off x="1465" y="2535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26" name="Freeform 1026"/>
              <p:cNvSpPr/>
              <p:nvPr/>
            </p:nvSpPr>
            <p:spPr bwMode="auto">
              <a:xfrm>
                <a:off x="1465" y="2538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27" name="Freeform 1027"/>
              <p:cNvSpPr/>
              <p:nvPr/>
            </p:nvSpPr>
            <p:spPr bwMode="auto">
              <a:xfrm>
                <a:off x="1432" y="2527"/>
                <a:ext cx="33" cy="27"/>
              </a:xfrm>
              <a:custGeom>
                <a:avLst/>
                <a:gdLst>
                  <a:gd name="T0" fmla="*/ 6 w 12"/>
                  <a:gd name="T1" fmla="*/ 2 h 10"/>
                  <a:gd name="T2" fmla="*/ 4 w 12"/>
                  <a:gd name="T3" fmla="*/ 2 h 10"/>
                  <a:gd name="T4" fmla="*/ 5 w 12"/>
                  <a:gd name="T5" fmla="*/ 1 h 10"/>
                  <a:gd name="T6" fmla="*/ 3 w 12"/>
                  <a:gd name="T7" fmla="*/ 0 h 10"/>
                  <a:gd name="T8" fmla="*/ 7 w 12"/>
                  <a:gd name="T9" fmla="*/ 8 h 10"/>
                  <a:gd name="T10" fmla="*/ 4 w 12"/>
                  <a:gd name="T11" fmla="*/ 6 h 10"/>
                  <a:gd name="T12" fmla="*/ 9 w 12"/>
                  <a:gd name="T13" fmla="*/ 7 h 10"/>
                  <a:gd name="T14" fmla="*/ 9 w 12"/>
                  <a:gd name="T15" fmla="*/ 9 h 10"/>
                  <a:gd name="T16" fmla="*/ 10 w 12"/>
                  <a:gd name="T17" fmla="*/ 8 h 10"/>
                  <a:gd name="T18" fmla="*/ 10 w 12"/>
                  <a:gd name="T19" fmla="*/ 8 h 10"/>
                  <a:gd name="T20" fmla="*/ 10 w 12"/>
                  <a:gd name="T21" fmla="*/ 8 h 10"/>
                  <a:gd name="T22" fmla="*/ 10 w 12"/>
                  <a:gd name="T23" fmla="*/ 8 h 10"/>
                  <a:gd name="T24" fmla="*/ 11 w 12"/>
                  <a:gd name="T25" fmla="*/ 7 h 10"/>
                  <a:gd name="T26" fmla="*/ 11 w 12"/>
                  <a:gd name="T27" fmla="*/ 8 h 10"/>
                  <a:gd name="T28" fmla="*/ 11 w 12"/>
                  <a:gd name="T29" fmla="*/ 7 h 10"/>
                  <a:gd name="T30" fmla="*/ 11 w 12"/>
                  <a:gd name="T31" fmla="*/ 8 h 10"/>
                  <a:gd name="T32" fmla="*/ 12 w 12"/>
                  <a:gd name="T33" fmla="*/ 6 h 10"/>
                  <a:gd name="T34" fmla="*/ 12 w 12"/>
                  <a:gd name="T35" fmla="*/ 5 h 10"/>
                  <a:gd name="T36" fmla="*/ 11 w 12"/>
                  <a:gd name="T37" fmla="*/ 6 h 10"/>
                  <a:gd name="T38" fmla="*/ 11 w 12"/>
                  <a:gd name="T39" fmla="*/ 6 h 10"/>
                  <a:gd name="T40" fmla="*/ 11 w 12"/>
                  <a:gd name="T41" fmla="*/ 7 h 10"/>
                  <a:gd name="T42" fmla="*/ 11 w 12"/>
                  <a:gd name="T43" fmla="*/ 5 h 10"/>
                  <a:gd name="T44" fmla="*/ 10 w 12"/>
                  <a:gd name="T45" fmla="*/ 4 h 10"/>
                  <a:gd name="T46" fmla="*/ 10 w 12"/>
                  <a:gd name="T47" fmla="*/ 4 h 10"/>
                  <a:gd name="T48" fmla="*/ 10 w 12"/>
                  <a:gd name="T49" fmla="*/ 4 h 10"/>
                  <a:gd name="T50" fmla="*/ 10 w 12"/>
                  <a:gd name="T51" fmla="*/ 5 h 10"/>
                  <a:gd name="T52" fmla="*/ 10 w 12"/>
                  <a:gd name="T53" fmla="*/ 7 h 10"/>
                  <a:gd name="T54" fmla="*/ 9 w 12"/>
                  <a:gd name="T55" fmla="*/ 7 h 10"/>
                  <a:gd name="T56" fmla="*/ 10 w 12"/>
                  <a:gd name="T57" fmla="*/ 5 h 10"/>
                  <a:gd name="T58" fmla="*/ 9 w 12"/>
                  <a:gd name="T59" fmla="*/ 6 h 10"/>
                  <a:gd name="T60" fmla="*/ 9 w 12"/>
                  <a:gd name="T61" fmla="*/ 4 h 10"/>
                  <a:gd name="T62" fmla="*/ 9 w 12"/>
                  <a:gd name="T63" fmla="*/ 6 h 10"/>
                  <a:gd name="T64" fmla="*/ 6 w 12"/>
                  <a:gd name="T65" fmla="*/ 5 h 10"/>
                  <a:gd name="T66" fmla="*/ 7 w 12"/>
                  <a:gd name="T67" fmla="*/ 5 h 10"/>
                  <a:gd name="T68" fmla="*/ 6 w 12"/>
                  <a:gd name="T69" fmla="*/ 5 h 10"/>
                  <a:gd name="T70" fmla="*/ 6 w 12"/>
                  <a:gd name="T71" fmla="*/ 3 h 10"/>
                  <a:gd name="T72" fmla="*/ 5 w 12"/>
                  <a:gd name="T73" fmla="*/ 4 h 10"/>
                  <a:gd name="T74" fmla="*/ 5 w 12"/>
                  <a:gd name="T75" fmla="*/ 2 h 10"/>
                  <a:gd name="T76" fmla="*/ 5 w 12"/>
                  <a:gd name="T77" fmla="*/ 2 h 10"/>
                  <a:gd name="T78" fmla="*/ 3 w 12"/>
                  <a:gd name="T79" fmla="*/ 2 h 10"/>
                  <a:gd name="T80" fmla="*/ 6 w 12"/>
                  <a:gd name="T81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2" h="10">
                    <a:moveTo>
                      <a:pt x="6" y="2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5" y="2"/>
                      <a:pt x="4" y="1"/>
                      <a:pt x="5" y="1"/>
                    </a:cubicBezTo>
                    <a:cubicBezTo>
                      <a:pt x="3" y="1"/>
                      <a:pt x="5" y="0"/>
                      <a:pt x="3" y="0"/>
                    </a:cubicBezTo>
                    <a:cubicBezTo>
                      <a:pt x="4" y="4"/>
                      <a:pt x="0" y="1"/>
                      <a:pt x="7" y="8"/>
                    </a:cubicBezTo>
                    <a:cubicBezTo>
                      <a:pt x="7" y="8"/>
                      <a:pt x="6" y="9"/>
                      <a:pt x="4" y="6"/>
                    </a:cubicBezTo>
                    <a:cubicBezTo>
                      <a:pt x="10" y="10"/>
                      <a:pt x="7" y="10"/>
                      <a:pt x="9" y="7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10"/>
                      <a:pt x="10" y="6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7"/>
                      <a:pt x="10" y="7"/>
                      <a:pt x="11" y="7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9"/>
                      <a:pt x="11" y="7"/>
                      <a:pt x="11" y="7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2" y="7"/>
                      <a:pt x="12" y="10"/>
                      <a:pt x="12" y="6"/>
                    </a:cubicBezTo>
                    <a:cubicBezTo>
                      <a:pt x="12" y="6"/>
                      <a:pt x="12" y="5"/>
                      <a:pt x="12" y="5"/>
                    </a:cubicBezTo>
                    <a:cubicBezTo>
                      <a:pt x="12" y="4"/>
                      <a:pt x="12" y="5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9"/>
                      <a:pt x="11" y="6"/>
                      <a:pt x="11" y="7"/>
                    </a:cubicBezTo>
                    <a:cubicBezTo>
                      <a:pt x="11" y="6"/>
                      <a:pt x="11" y="6"/>
                      <a:pt x="11" y="5"/>
                    </a:cubicBezTo>
                    <a:cubicBezTo>
                      <a:pt x="11" y="3"/>
                      <a:pt x="10" y="7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3"/>
                      <a:pt x="10" y="4"/>
                      <a:pt x="10" y="4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10" y="7"/>
                      <a:pt x="10" y="7"/>
                    </a:cubicBezTo>
                    <a:cubicBezTo>
                      <a:pt x="10" y="6"/>
                      <a:pt x="10" y="8"/>
                      <a:pt x="9" y="7"/>
                    </a:cubicBezTo>
                    <a:cubicBezTo>
                      <a:pt x="9" y="6"/>
                      <a:pt x="10" y="6"/>
                      <a:pt x="10" y="5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9" y="5"/>
                      <a:pt x="9" y="4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8" y="4"/>
                      <a:pt x="9" y="7"/>
                      <a:pt x="6" y="5"/>
                    </a:cubicBezTo>
                    <a:cubicBezTo>
                      <a:pt x="6" y="3"/>
                      <a:pt x="7" y="5"/>
                      <a:pt x="7" y="5"/>
                    </a:cubicBezTo>
                    <a:cubicBezTo>
                      <a:pt x="7" y="5"/>
                      <a:pt x="7" y="4"/>
                      <a:pt x="6" y="5"/>
                    </a:cubicBezTo>
                    <a:cubicBezTo>
                      <a:pt x="5" y="4"/>
                      <a:pt x="5" y="4"/>
                      <a:pt x="6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3"/>
                      <a:pt x="6" y="3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3" y="2"/>
                      <a:pt x="3" y="2"/>
                    </a:cubicBezTo>
                    <a:cubicBezTo>
                      <a:pt x="4" y="2"/>
                      <a:pt x="4" y="2"/>
                      <a:pt x="6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28" name="Freeform 1028"/>
              <p:cNvSpPr/>
              <p:nvPr/>
            </p:nvSpPr>
            <p:spPr bwMode="auto">
              <a:xfrm>
                <a:off x="1437" y="2524"/>
                <a:ext cx="9" cy="3"/>
              </a:xfrm>
              <a:custGeom>
                <a:avLst/>
                <a:gdLst>
                  <a:gd name="T0" fmla="*/ 2 w 3"/>
                  <a:gd name="T1" fmla="*/ 0 h 1"/>
                  <a:gd name="T2" fmla="*/ 3 w 3"/>
                  <a:gd name="T3" fmla="*/ 1 h 1"/>
                  <a:gd name="T4" fmla="*/ 1 w 3"/>
                  <a:gd name="T5" fmla="*/ 0 h 1"/>
                  <a:gd name="T6" fmla="*/ 1 w 3"/>
                  <a:gd name="T7" fmla="*/ 0 h 1"/>
                  <a:gd name="T8" fmla="*/ 2 w 3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2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1" y="0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29" name="Freeform 1029"/>
              <p:cNvSpPr/>
              <p:nvPr/>
            </p:nvSpPr>
            <p:spPr bwMode="auto">
              <a:xfrm>
                <a:off x="1437" y="2508"/>
                <a:ext cx="39" cy="19"/>
              </a:xfrm>
              <a:custGeom>
                <a:avLst/>
                <a:gdLst>
                  <a:gd name="T0" fmla="*/ 10 w 14"/>
                  <a:gd name="T1" fmla="*/ 5 h 7"/>
                  <a:gd name="T2" fmla="*/ 11 w 14"/>
                  <a:gd name="T3" fmla="*/ 4 h 7"/>
                  <a:gd name="T4" fmla="*/ 7 w 14"/>
                  <a:gd name="T5" fmla="*/ 1 h 7"/>
                  <a:gd name="T6" fmla="*/ 3 w 14"/>
                  <a:gd name="T7" fmla="*/ 4 h 7"/>
                  <a:gd name="T8" fmla="*/ 1 w 14"/>
                  <a:gd name="T9" fmla="*/ 4 h 7"/>
                  <a:gd name="T10" fmla="*/ 2 w 14"/>
                  <a:gd name="T11" fmla="*/ 6 h 7"/>
                  <a:gd name="T12" fmla="*/ 2 w 14"/>
                  <a:gd name="T13" fmla="*/ 5 h 7"/>
                  <a:gd name="T14" fmla="*/ 2 w 14"/>
                  <a:gd name="T15" fmla="*/ 5 h 7"/>
                  <a:gd name="T16" fmla="*/ 2 w 14"/>
                  <a:gd name="T17" fmla="*/ 5 h 7"/>
                  <a:gd name="T18" fmla="*/ 3 w 14"/>
                  <a:gd name="T19" fmla="*/ 5 h 7"/>
                  <a:gd name="T20" fmla="*/ 8 w 14"/>
                  <a:gd name="T21" fmla="*/ 2 h 7"/>
                  <a:gd name="T22" fmla="*/ 7 w 14"/>
                  <a:gd name="T23" fmla="*/ 4 h 7"/>
                  <a:gd name="T24" fmla="*/ 8 w 14"/>
                  <a:gd name="T25" fmla="*/ 5 h 7"/>
                  <a:gd name="T26" fmla="*/ 8 w 14"/>
                  <a:gd name="T27" fmla="*/ 5 h 7"/>
                  <a:gd name="T28" fmla="*/ 9 w 14"/>
                  <a:gd name="T29" fmla="*/ 4 h 7"/>
                  <a:gd name="T30" fmla="*/ 8 w 14"/>
                  <a:gd name="T31" fmla="*/ 6 h 7"/>
                  <a:gd name="T32" fmla="*/ 10 w 14"/>
                  <a:gd name="T33" fmla="*/ 6 h 7"/>
                  <a:gd name="T34" fmla="*/ 12 w 14"/>
                  <a:gd name="T35" fmla="*/ 5 h 7"/>
                  <a:gd name="T36" fmla="*/ 11 w 14"/>
                  <a:gd name="T37" fmla="*/ 6 h 7"/>
                  <a:gd name="T38" fmla="*/ 11 w 14"/>
                  <a:gd name="T39" fmla="*/ 7 h 7"/>
                  <a:gd name="T40" fmla="*/ 13 w 14"/>
                  <a:gd name="T41" fmla="*/ 5 h 7"/>
                  <a:gd name="T42" fmla="*/ 10 w 14"/>
                  <a:gd name="T43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4" h="7">
                    <a:moveTo>
                      <a:pt x="10" y="5"/>
                    </a:moveTo>
                    <a:cubicBezTo>
                      <a:pt x="11" y="4"/>
                      <a:pt x="11" y="4"/>
                      <a:pt x="11" y="4"/>
                    </a:cubicBezTo>
                    <a:cubicBezTo>
                      <a:pt x="9" y="3"/>
                      <a:pt x="11" y="3"/>
                      <a:pt x="7" y="1"/>
                    </a:cubicBezTo>
                    <a:cubicBezTo>
                      <a:pt x="4" y="0"/>
                      <a:pt x="3" y="3"/>
                      <a:pt x="3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5"/>
                      <a:pt x="0" y="5"/>
                      <a:pt x="2" y="6"/>
                    </a:cubicBezTo>
                    <a:cubicBezTo>
                      <a:pt x="2" y="6"/>
                      <a:pt x="1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5" y="6"/>
                      <a:pt x="2" y="1"/>
                      <a:pt x="8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9" y="5"/>
                      <a:pt x="8" y="4"/>
                      <a:pt x="8" y="5"/>
                    </a:cubicBezTo>
                    <a:cubicBezTo>
                      <a:pt x="8" y="5"/>
                      <a:pt x="9" y="5"/>
                      <a:pt x="8" y="5"/>
                    </a:cubicBezTo>
                    <a:cubicBezTo>
                      <a:pt x="8" y="5"/>
                      <a:pt x="9" y="4"/>
                      <a:pt x="9" y="4"/>
                    </a:cubicBezTo>
                    <a:cubicBezTo>
                      <a:pt x="11" y="3"/>
                      <a:pt x="8" y="5"/>
                      <a:pt x="8" y="6"/>
                    </a:cubicBezTo>
                    <a:cubicBezTo>
                      <a:pt x="9" y="5"/>
                      <a:pt x="11" y="5"/>
                      <a:pt x="10" y="6"/>
                    </a:cubicBezTo>
                    <a:cubicBezTo>
                      <a:pt x="11" y="5"/>
                      <a:pt x="12" y="5"/>
                      <a:pt x="12" y="5"/>
                    </a:cubicBezTo>
                    <a:cubicBezTo>
                      <a:pt x="12" y="6"/>
                      <a:pt x="11" y="6"/>
                      <a:pt x="11" y="6"/>
                    </a:cubicBezTo>
                    <a:cubicBezTo>
                      <a:pt x="11" y="7"/>
                      <a:pt x="10" y="7"/>
                      <a:pt x="11" y="7"/>
                    </a:cubicBezTo>
                    <a:cubicBezTo>
                      <a:pt x="11" y="6"/>
                      <a:pt x="13" y="5"/>
                      <a:pt x="13" y="5"/>
                    </a:cubicBezTo>
                    <a:cubicBezTo>
                      <a:pt x="14" y="4"/>
                      <a:pt x="10" y="5"/>
                      <a:pt x="10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30" name="Rectangle 1030"/>
              <p:cNvSpPr>
                <a:spLocks noChangeArrowheads="1"/>
              </p:cNvSpPr>
              <p:nvPr/>
            </p:nvSpPr>
            <p:spPr bwMode="auto">
              <a:xfrm>
                <a:off x="1467" y="2519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31" name="Freeform 1031"/>
              <p:cNvSpPr/>
              <p:nvPr/>
            </p:nvSpPr>
            <p:spPr bwMode="auto">
              <a:xfrm>
                <a:off x="1397" y="2870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0 h 2"/>
                  <a:gd name="T4" fmla="*/ 2 w 2"/>
                  <a:gd name="T5" fmla="*/ 2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32" name="Freeform 1032"/>
              <p:cNvSpPr/>
              <p:nvPr/>
            </p:nvSpPr>
            <p:spPr bwMode="auto">
              <a:xfrm>
                <a:off x="1388" y="2862"/>
                <a:ext cx="9" cy="13"/>
              </a:xfrm>
              <a:custGeom>
                <a:avLst/>
                <a:gdLst>
                  <a:gd name="T0" fmla="*/ 1 w 3"/>
                  <a:gd name="T1" fmla="*/ 0 h 5"/>
                  <a:gd name="T2" fmla="*/ 1 w 3"/>
                  <a:gd name="T3" fmla="*/ 0 h 5"/>
                  <a:gd name="T4" fmla="*/ 3 w 3"/>
                  <a:gd name="T5" fmla="*/ 5 h 5"/>
                  <a:gd name="T6" fmla="*/ 1 w 3"/>
                  <a:gd name="T7" fmla="*/ 3 h 5"/>
                  <a:gd name="T8" fmla="*/ 2 w 3"/>
                  <a:gd name="T9" fmla="*/ 3 h 5"/>
                  <a:gd name="T10" fmla="*/ 1 w 3"/>
                  <a:gd name="T11" fmla="*/ 2 h 5"/>
                  <a:gd name="T12" fmla="*/ 1 w 3"/>
                  <a:gd name="T13" fmla="*/ 1 h 5"/>
                  <a:gd name="T14" fmla="*/ 1 w 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3"/>
                      <a:pt x="1" y="3"/>
                      <a:pt x="3" y="5"/>
                    </a:cubicBezTo>
                    <a:cubicBezTo>
                      <a:pt x="3" y="4"/>
                      <a:pt x="2" y="3"/>
                      <a:pt x="1" y="3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0"/>
                      <a:pt x="1" y="2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33" name="Freeform 1033"/>
              <p:cNvSpPr/>
              <p:nvPr/>
            </p:nvSpPr>
            <p:spPr bwMode="auto">
              <a:xfrm>
                <a:off x="1391" y="2864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34" name="Freeform 1034"/>
              <p:cNvSpPr/>
              <p:nvPr/>
            </p:nvSpPr>
            <p:spPr bwMode="auto">
              <a:xfrm>
                <a:off x="1391" y="2867"/>
                <a:ext cx="0" cy="5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35" name="Freeform 1035"/>
              <p:cNvSpPr/>
              <p:nvPr/>
            </p:nvSpPr>
            <p:spPr bwMode="auto">
              <a:xfrm>
                <a:off x="1388" y="2870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36" name="Freeform 1036"/>
              <p:cNvSpPr/>
              <p:nvPr/>
            </p:nvSpPr>
            <p:spPr bwMode="auto">
              <a:xfrm>
                <a:off x="1388" y="2862"/>
                <a:ext cx="3" cy="10"/>
              </a:xfrm>
              <a:custGeom>
                <a:avLst/>
                <a:gdLst>
                  <a:gd name="T0" fmla="*/ 0 w 1"/>
                  <a:gd name="T1" fmla="*/ 3 h 4"/>
                  <a:gd name="T2" fmla="*/ 0 w 1"/>
                  <a:gd name="T3" fmla="*/ 3 h 4"/>
                  <a:gd name="T4" fmla="*/ 0 w 1"/>
                  <a:gd name="T5" fmla="*/ 3 h 4"/>
                  <a:gd name="T6" fmla="*/ 1 w 1"/>
                  <a:gd name="T7" fmla="*/ 1 h 4"/>
                  <a:gd name="T8" fmla="*/ 1 w 1"/>
                  <a:gd name="T9" fmla="*/ 2 h 4"/>
                  <a:gd name="T10" fmla="*/ 1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4"/>
                      <a:pt x="0" y="4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1"/>
                      <a:pt x="1" y="1"/>
                    </a:cubicBezTo>
                    <a:cubicBezTo>
                      <a:pt x="1" y="1"/>
                      <a:pt x="1" y="3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37" name="Freeform 1037"/>
              <p:cNvSpPr/>
              <p:nvPr/>
            </p:nvSpPr>
            <p:spPr bwMode="auto">
              <a:xfrm>
                <a:off x="1388" y="2870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38" name="Freeform 1038"/>
              <p:cNvSpPr/>
              <p:nvPr/>
            </p:nvSpPr>
            <p:spPr bwMode="auto">
              <a:xfrm>
                <a:off x="1391" y="2867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39" name="Freeform 1039"/>
              <p:cNvSpPr/>
              <p:nvPr/>
            </p:nvSpPr>
            <p:spPr bwMode="auto">
              <a:xfrm>
                <a:off x="1386" y="2862"/>
                <a:ext cx="2" cy="10"/>
              </a:xfrm>
              <a:custGeom>
                <a:avLst/>
                <a:gdLst>
                  <a:gd name="T0" fmla="*/ 0 w 1"/>
                  <a:gd name="T1" fmla="*/ 3 h 4"/>
                  <a:gd name="T2" fmla="*/ 1 w 1"/>
                  <a:gd name="T3" fmla="*/ 2 h 4"/>
                  <a:gd name="T4" fmla="*/ 1 w 1"/>
                  <a:gd name="T5" fmla="*/ 0 h 4"/>
                  <a:gd name="T6" fmla="*/ 1 w 1"/>
                  <a:gd name="T7" fmla="*/ 0 h 4"/>
                  <a:gd name="T8" fmla="*/ 0 w 1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1" y="1"/>
                      <a:pt x="1" y="4"/>
                      <a:pt x="1" y="2"/>
                    </a:cubicBezTo>
                    <a:cubicBezTo>
                      <a:pt x="1" y="2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40" name="Freeform 1040"/>
              <p:cNvSpPr/>
              <p:nvPr/>
            </p:nvSpPr>
            <p:spPr bwMode="auto">
              <a:xfrm>
                <a:off x="1391" y="2856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41" name="Freeform 1041"/>
              <p:cNvSpPr/>
              <p:nvPr/>
            </p:nvSpPr>
            <p:spPr bwMode="auto">
              <a:xfrm>
                <a:off x="1383" y="2856"/>
                <a:ext cx="8" cy="11"/>
              </a:xfrm>
              <a:custGeom>
                <a:avLst/>
                <a:gdLst>
                  <a:gd name="T0" fmla="*/ 0 w 3"/>
                  <a:gd name="T1" fmla="*/ 3 h 4"/>
                  <a:gd name="T2" fmla="*/ 2 w 3"/>
                  <a:gd name="T3" fmla="*/ 2 h 4"/>
                  <a:gd name="T4" fmla="*/ 1 w 3"/>
                  <a:gd name="T5" fmla="*/ 3 h 4"/>
                  <a:gd name="T6" fmla="*/ 2 w 3"/>
                  <a:gd name="T7" fmla="*/ 2 h 4"/>
                  <a:gd name="T8" fmla="*/ 1 w 3"/>
                  <a:gd name="T9" fmla="*/ 4 h 4"/>
                  <a:gd name="T10" fmla="*/ 2 w 3"/>
                  <a:gd name="T11" fmla="*/ 2 h 4"/>
                  <a:gd name="T12" fmla="*/ 1 w 3"/>
                  <a:gd name="T13" fmla="*/ 4 h 4"/>
                  <a:gd name="T14" fmla="*/ 2 w 3"/>
                  <a:gd name="T15" fmla="*/ 2 h 4"/>
                  <a:gd name="T16" fmla="*/ 2 w 3"/>
                  <a:gd name="T17" fmla="*/ 2 h 4"/>
                  <a:gd name="T18" fmla="*/ 3 w 3"/>
                  <a:gd name="T19" fmla="*/ 1 h 4"/>
                  <a:gd name="T20" fmla="*/ 2 w 3"/>
                  <a:gd name="T21" fmla="*/ 1 h 4"/>
                  <a:gd name="T22" fmla="*/ 0 w 3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" h="4">
                    <a:moveTo>
                      <a:pt x="0" y="3"/>
                    </a:moveTo>
                    <a:cubicBezTo>
                      <a:pt x="1" y="3"/>
                      <a:pt x="2" y="2"/>
                      <a:pt x="2" y="2"/>
                    </a:cubicBezTo>
                    <a:cubicBezTo>
                      <a:pt x="2" y="2"/>
                      <a:pt x="1" y="3"/>
                      <a:pt x="1" y="3"/>
                    </a:cubicBezTo>
                    <a:cubicBezTo>
                      <a:pt x="1" y="3"/>
                      <a:pt x="2" y="2"/>
                      <a:pt x="2" y="2"/>
                    </a:cubicBezTo>
                    <a:cubicBezTo>
                      <a:pt x="1" y="4"/>
                      <a:pt x="2" y="2"/>
                      <a:pt x="1" y="4"/>
                    </a:cubicBezTo>
                    <a:cubicBezTo>
                      <a:pt x="1" y="4"/>
                      <a:pt x="1" y="4"/>
                      <a:pt x="2" y="2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1"/>
                      <a:pt x="1" y="3"/>
                      <a:pt x="2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3" y="1"/>
                      <a:pt x="2" y="1"/>
                    </a:cubicBezTo>
                    <a:cubicBezTo>
                      <a:pt x="2" y="2"/>
                      <a:pt x="2" y="2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42" name="Rectangle 1042"/>
              <p:cNvSpPr>
                <a:spLocks noChangeArrowheads="1"/>
              </p:cNvSpPr>
              <p:nvPr/>
            </p:nvSpPr>
            <p:spPr bwMode="auto">
              <a:xfrm>
                <a:off x="1388" y="2862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43" name="Freeform 1043"/>
              <p:cNvSpPr/>
              <p:nvPr/>
            </p:nvSpPr>
            <p:spPr bwMode="auto">
              <a:xfrm>
                <a:off x="1383" y="2859"/>
                <a:ext cx="8" cy="5"/>
              </a:xfrm>
              <a:custGeom>
                <a:avLst/>
                <a:gdLst>
                  <a:gd name="T0" fmla="*/ 0 w 3"/>
                  <a:gd name="T1" fmla="*/ 2 h 2"/>
                  <a:gd name="T2" fmla="*/ 1 w 3"/>
                  <a:gd name="T3" fmla="*/ 1 h 2"/>
                  <a:gd name="T4" fmla="*/ 0 w 3"/>
                  <a:gd name="T5" fmla="*/ 2 h 2"/>
                  <a:gd name="T6" fmla="*/ 2 w 3"/>
                  <a:gd name="T7" fmla="*/ 1 h 2"/>
                  <a:gd name="T8" fmla="*/ 1 w 3"/>
                  <a:gd name="T9" fmla="*/ 1 h 2"/>
                  <a:gd name="T10" fmla="*/ 2 w 3"/>
                  <a:gd name="T11" fmla="*/ 1 h 2"/>
                  <a:gd name="T12" fmla="*/ 2 w 3"/>
                  <a:gd name="T13" fmla="*/ 1 h 2"/>
                  <a:gd name="T14" fmla="*/ 3 w 3"/>
                  <a:gd name="T15" fmla="*/ 1 h 2"/>
                  <a:gd name="T16" fmla="*/ 2 w 3"/>
                  <a:gd name="T17" fmla="*/ 1 h 2"/>
                  <a:gd name="T18" fmla="*/ 1 w 3"/>
                  <a:gd name="T19" fmla="*/ 1 h 2"/>
                  <a:gd name="T20" fmla="*/ 0 w 3"/>
                  <a:gd name="T2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1"/>
                      <a:pt x="2" y="1"/>
                    </a:cubicBezTo>
                    <a:cubicBezTo>
                      <a:pt x="3" y="0"/>
                      <a:pt x="2" y="1"/>
                      <a:pt x="1" y="1"/>
                    </a:cubicBezTo>
                    <a:cubicBezTo>
                      <a:pt x="2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44" name="Freeform 1044"/>
              <p:cNvSpPr/>
              <p:nvPr/>
            </p:nvSpPr>
            <p:spPr bwMode="auto">
              <a:xfrm>
                <a:off x="1383" y="2864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45" name="Freeform 1045"/>
              <p:cNvSpPr/>
              <p:nvPr/>
            </p:nvSpPr>
            <p:spPr bwMode="auto">
              <a:xfrm>
                <a:off x="1388" y="2862"/>
                <a:ext cx="3" cy="0"/>
              </a:xfrm>
              <a:custGeom>
                <a:avLst/>
                <a:gdLst>
                  <a:gd name="T0" fmla="*/ 1 w 1"/>
                  <a:gd name="T1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46" name="Freeform 1046"/>
              <p:cNvSpPr/>
              <p:nvPr/>
            </p:nvSpPr>
            <p:spPr bwMode="auto">
              <a:xfrm>
                <a:off x="1383" y="286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47" name="Freeform 1047"/>
              <p:cNvSpPr/>
              <p:nvPr/>
            </p:nvSpPr>
            <p:spPr bwMode="auto">
              <a:xfrm>
                <a:off x="1378" y="2845"/>
                <a:ext cx="27" cy="41"/>
              </a:xfrm>
              <a:custGeom>
                <a:avLst/>
                <a:gdLst>
                  <a:gd name="T0" fmla="*/ 10 w 10"/>
                  <a:gd name="T1" fmla="*/ 4 h 15"/>
                  <a:gd name="T2" fmla="*/ 9 w 10"/>
                  <a:gd name="T3" fmla="*/ 4 h 15"/>
                  <a:gd name="T4" fmla="*/ 9 w 10"/>
                  <a:gd name="T5" fmla="*/ 2 h 15"/>
                  <a:gd name="T6" fmla="*/ 8 w 10"/>
                  <a:gd name="T7" fmla="*/ 0 h 15"/>
                  <a:gd name="T8" fmla="*/ 8 w 10"/>
                  <a:gd name="T9" fmla="*/ 1 h 15"/>
                  <a:gd name="T10" fmla="*/ 7 w 10"/>
                  <a:gd name="T11" fmla="*/ 0 h 15"/>
                  <a:gd name="T12" fmla="*/ 6 w 10"/>
                  <a:gd name="T13" fmla="*/ 2 h 15"/>
                  <a:gd name="T14" fmla="*/ 6 w 10"/>
                  <a:gd name="T15" fmla="*/ 3 h 15"/>
                  <a:gd name="T16" fmla="*/ 3 w 10"/>
                  <a:gd name="T17" fmla="*/ 5 h 15"/>
                  <a:gd name="T18" fmla="*/ 4 w 10"/>
                  <a:gd name="T19" fmla="*/ 7 h 15"/>
                  <a:gd name="T20" fmla="*/ 3 w 10"/>
                  <a:gd name="T21" fmla="*/ 6 h 15"/>
                  <a:gd name="T22" fmla="*/ 3 w 10"/>
                  <a:gd name="T23" fmla="*/ 6 h 15"/>
                  <a:gd name="T24" fmla="*/ 1 w 10"/>
                  <a:gd name="T25" fmla="*/ 6 h 15"/>
                  <a:gd name="T26" fmla="*/ 2 w 10"/>
                  <a:gd name="T27" fmla="*/ 8 h 15"/>
                  <a:gd name="T28" fmla="*/ 1 w 10"/>
                  <a:gd name="T29" fmla="*/ 6 h 15"/>
                  <a:gd name="T30" fmla="*/ 3 w 10"/>
                  <a:gd name="T31" fmla="*/ 6 h 15"/>
                  <a:gd name="T32" fmla="*/ 2 w 10"/>
                  <a:gd name="T33" fmla="*/ 9 h 15"/>
                  <a:gd name="T34" fmla="*/ 5 w 10"/>
                  <a:gd name="T35" fmla="*/ 6 h 15"/>
                  <a:gd name="T36" fmla="*/ 5 w 10"/>
                  <a:gd name="T37" fmla="*/ 6 h 15"/>
                  <a:gd name="T38" fmla="*/ 5 w 10"/>
                  <a:gd name="T39" fmla="*/ 6 h 15"/>
                  <a:gd name="T40" fmla="*/ 5 w 10"/>
                  <a:gd name="T41" fmla="*/ 6 h 15"/>
                  <a:gd name="T42" fmla="*/ 5 w 10"/>
                  <a:gd name="T43" fmla="*/ 6 h 15"/>
                  <a:gd name="T44" fmla="*/ 5 w 10"/>
                  <a:gd name="T45" fmla="*/ 6 h 15"/>
                  <a:gd name="T46" fmla="*/ 5 w 10"/>
                  <a:gd name="T47" fmla="*/ 6 h 15"/>
                  <a:gd name="T48" fmla="*/ 5 w 10"/>
                  <a:gd name="T49" fmla="*/ 6 h 15"/>
                  <a:gd name="T50" fmla="*/ 5 w 10"/>
                  <a:gd name="T51" fmla="*/ 6 h 15"/>
                  <a:gd name="T52" fmla="*/ 2 w 10"/>
                  <a:gd name="T53" fmla="*/ 11 h 15"/>
                  <a:gd name="T54" fmla="*/ 2 w 10"/>
                  <a:gd name="T55" fmla="*/ 11 h 15"/>
                  <a:gd name="T56" fmla="*/ 3 w 10"/>
                  <a:gd name="T57" fmla="*/ 10 h 15"/>
                  <a:gd name="T58" fmla="*/ 3 w 10"/>
                  <a:gd name="T59" fmla="*/ 9 h 15"/>
                  <a:gd name="T60" fmla="*/ 4 w 10"/>
                  <a:gd name="T61" fmla="*/ 6 h 15"/>
                  <a:gd name="T62" fmla="*/ 5 w 10"/>
                  <a:gd name="T63" fmla="*/ 7 h 15"/>
                  <a:gd name="T64" fmla="*/ 7 w 10"/>
                  <a:gd name="T65" fmla="*/ 7 h 15"/>
                  <a:gd name="T66" fmla="*/ 6 w 10"/>
                  <a:gd name="T67" fmla="*/ 5 h 15"/>
                  <a:gd name="T68" fmla="*/ 7 w 10"/>
                  <a:gd name="T69" fmla="*/ 5 h 15"/>
                  <a:gd name="T70" fmla="*/ 6 w 10"/>
                  <a:gd name="T71" fmla="*/ 4 h 15"/>
                  <a:gd name="T72" fmla="*/ 7 w 10"/>
                  <a:gd name="T73" fmla="*/ 5 h 15"/>
                  <a:gd name="T74" fmla="*/ 6 w 10"/>
                  <a:gd name="T75" fmla="*/ 3 h 15"/>
                  <a:gd name="T76" fmla="*/ 9 w 10"/>
                  <a:gd name="T77" fmla="*/ 5 h 15"/>
                  <a:gd name="T78" fmla="*/ 8 w 10"/>
                  <a:gd name="T79" fmla="*/ 4 h 15"/>
                  <a:gd name="T80" fmla="*/ 7 w 10"/>
                  <a:gd name="T81" fmla="*/ 3 h 15"/>
                  <a:gd name="T82" fmla="*/ 9 w 10"/>
                  <a:gd name="T83" fmla="*/ 5 h 15"/>
                  <a:gd name="T84" fmla="*/ 8 w 10"/>
                  <a:gd name="T85" fmla="*/ 3 h 15"/>
                  <a:gd name="T86" fmla="*/ 7 w 10"/>
                  <a:gd name="T87" fmla="*/ 2 h 15"/>
                  <a:gd name="T88" fmla="*/ 8 w 10"/>
                  <a:gd name="T89" fmla="*/ 3 h 15"/>
                  <a:gd name="T90" fmla="*/ 9 w 10"/>
                  <a:gd name="T91" fmla="*/ 5 h 15"/>
                  <a:gd name="T92" fmla="*/ 10 w 10"/>
                  <a:gd name="T93" fmla="*/ 5 h 15"/>
                  <a:gd name="T94" fmla="*/ 9 w 10"/>
                  <a:gd name="T95" fmla="*/ 3 h 15"/>
                  <a:gd name="T96" fmla="*/ 10 w 10"/>
                  <a:gd name="T97" fmla="*/ 4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0" h="15">
                    <a:moveTo>
                      <a:pt x="10" y="4"/>
                    </a:moveTo>
                    <a:cubicBezTo>
                      <a:pt x="10" y="4"/>
                      <a:pt x="10" y="3"/>
                      <a:pt x="9" y="4"/>
                    </a:cubicBezTo>
                    <a:cubicBezTo>
                      <a:pt x="9" y="3"/>
                      <a:pt x="9" y="3"/>
                      <a:pt x="9" y="2"/>
                    </a:cubicBezTo>
                    <a:cubicBezTo>
                      <a:pt x="9" y="2"/>
                      <a:pt x="9" y="1"/>
                      <a:pt x="8" y="0"/>
                    </a:cubicBezTo>
                    <a:cubicBezTo>
                      <a:pt x="8" y="0"/>
                      <a:pt x="8" y="1"/>
                      <a:pt x="8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2"/>
                      <a:pt x="6" y="2"/>
                    </a:cubicBezTo>
                    <a:cubicBezTo>
                      <a:pt x="6" y="2"/>
                      <a:pt x="6" y="2"/>
                      <a:pt x="6" y="3"/>
                    </a:cubicBezTo>
                    <a:cubicBezTo>
                      <a:pt x="5" y="3"/>
                      <a:pt x="5" y="5"/>
                      <a:pt x="3" y="5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6"/>
                      <a:pt x="3" y="7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1" y="5"/>
                      <a:pt x="2" y="7"/>
                      <a:pt x="1" y="6"/>
                    </a:cubicBezTo>
                    <a:cubicBezTo>
                      <a:pt x="2" y="7"/>
                      <a:pt x="2" y="8"/>
                      <a:pt x="2" y="8"/>
                    </a:cubicBezTo>
                    <a:cubicBezTo>
                      <a:pt x="1" y="6"/>
                      <a:pt x="2" y="9"/>
                      <a:pt x="1" y="6"/>
                    </a:cubicBezTo>
                    <a:cubicBezTo>
                      <a:pt x="1" y="5"/>
                      <a:pt x="3" y="6"/>
                      <a:pt x="3" y="6"/>
                    </a:cubicBezTo>
                    <a:cubicBezTo>
                      <a:pt x="3" y="7"/>
                      <a:pt x="6" y="2"/>
                      <a:pt x="2" y="9"/>
                    </a:cubicBezTo>
                    <a:cubicBezTo>
                      <a:pt x="7" y="2"/>
                      <a:pt x="4" y="7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0" y="15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8"/>
                      <a:pt x="4" y="7"/>
                      <a:pt x="4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5" y="6"/>
                      <a:pt x="7" y="7"/>
                    </a:cubicBezTo>
                    <a:cubicBezTo>
                      <a:pt x="6" y="6"/>
                      <a:pt x="8" y="7"/>
                      <a:pt x="6" y="5"/>
                    </a:cubicBezTo>
                    <a:cubicBezTo>
                      <a:pt x="6" y="5"/>
                      <a:pt x="6" y="5"/>
                      <a:pt x="7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7" y="5"/>
                      <a:pt x="7" y="5"/>
                    </a:cubicBezTo>
                    <a:cubicBezTo>
                      <a:pt x="6" y="4"/>
                      <a:pt x="6" y="4"/>
                      <a:pt x="6" y="3"/>
                    </a:cubicBezTo>
                    <a:cubicBezTo>
                      <a:pt x="7" y="4"/>
                      <a:pt x="8" y="5"/>
                      <a:pt x="9" y="5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5"/>
                      <a:pt x="7" y="4"/>
                      <a:pt x="7" y="3"/>
                    </a:cubicBezTo>
                    <a:cubicBezTo>
                      <a:pt x="7" y="3"/>
                      <a:pt x="8" y="4"/>
                      <a:pt x="9" y="5"/>
                    </a:cubicBezTo>
                    <a:cubicBezTo>
                      <a:pt x="9" y="5"/>
                      <a:pt x="7" y="3"/>
                      <a:pt x="8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8" y="3"/>
                      <a:pt x="8" y="3"/>
                    </a:cubicBezTo>
                    <a:cubicBezTo>
                      <a:pt x="9" y="4"/>
                      <a:pt x="9" y="4"/>
                      <a:pt x="9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10" y="5"/>
                      <a:pt x="10" y="4"/>
                      <a:pt x="1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48" name="Rectangle 1048"/>
              <p:cNvSpPr>
                <a:spLocks noChangeArrowheads="1"/>
              </p:cNvSpPr>
              <p:nvPr/>
            </p:nvSpPr>
            <p:spPr bwMode="auto">
              <a:xfrm>
                <a:off x="1405" y="2859"/>
                <a:ext cx="1" cy="3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49" name="Freeform 1049"/>
              <p:cNvSpPr/>
              <p:nvPr/>
            </p:nvSpPr>
            <p:spPr bwMode="auto">
              <a:xfrm>
                <a:off x="1405" y="2856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50" name="Freeform 1050"/>
              <p:cNvSpPr/>
              <p:nvPr/>
            </p:nvSpPr>
            <p:spPr bwMode="auto">
              <a:xfrm>
                <a:off x="1394" y="2851"/>
                <a:ext cx="3" cy="0"/>
              </a:xfrm>
              <a:custGeom>
                <a:avLst/>
                <a:gdLst>
                  <a:gd name="T0" fmla="*/ 0 w 3"/>
                  <a:gd name="T1" fmla="*/ 0 w 3"/>
                  <a:gd name="T2" fmla="*/ 3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51" name="Freeform 1051"/>
              <p:cNvSpPr/>
              <p:nvPr/>
            </p:nvSpPr>
            <p:spPr bwMode="auto">
              <a:xfrm>
                <a:off x="1402" y="2859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52" name="Freeform 1052"/>
              <p:cNvSpPr/>
              <p:nvPr/>
            </p:nvSpPr>
            <p:spPr bwMode="auto">
              <a:xfrm>
                <a:off x="1397" y="2862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53" name="Rectangle 1053"/>
              <p:cNvSpPr>
                <a:spLocks noChangeArrowheads="1"/>
              </p:cNvSpPr>
              <p:nvPr/>
            </p:nvSpPr>
            <p:spPr bwMode="auto">
              <a:xfrm>
                <a:off x="1405" y="2859"/>
                <a:ext cx="1" cy="3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54" name="Freeform 1054"/>
              <p:cNvSpPr/>
              <p:nvPr/>
            </p:nvSpPr>
            <p:spPr bwMode="auto">
              <a:xfrm>
                <a:off x="1388" y="2837"/>
                <a:ext cx="22" cy="19"/>
              </a:xfrm>
              <a:custGeom>
                <a:avLst/>
                <a:gdLst>
                  <a:gd name="T0" fmla="*/ 4 w 8"/>
                  <a:gd name="T1" fmla="*/ 5 h 7"/>
                  <a:gd name="T2" fmla="*/ 6 w 8"/>
                  <a:gd name="T3" fmla="*/ 5 h 7"/>
                  <a:gd name="T4" fmla="*/ 4 w 8"/>
                  <a:gd name="T5" fmla="*/ 2 h 7"/>
                  <a:gd name="T6" fmla="*/ 6 w 8"/>
                  <a:gd name="T7" fmla="*/ 5 h 7"/>
                  <a:gd name="T8" fmla="*/ 5 w 8"/>
                  <a:gd name="T9" fmla="*/ 3 h 7"/>
                  <a:gd name="T10" fmla="*/ 6 w 8"/>
                  <a:gd name="T11" fmla="*/ 3 h 7"/>
                  <a:gd name="T12" fmla="*/ 6 w 8"/>
                  <a:gd name="T13" fmla="*/ 6 h 7"/>
                  <a:gd name="T14" fmla="*/ 5 w 8"/>
                  <a:gd name="T15" fmla="*/ 2 h 7"/>
                  <a:gd name="T16" fmla="*/ 5 w 8"/>
                  <a:gd name="T17" fmla="*/ 2 h 7"/>
                  <a:gd name="T18" fmla="*/ 5 w 8"/>
                  <a:gd name="T19" fmla="*/ 3 h 7"/>
                  <a:gd name="T20" fmla="*/ 5 w 8"/>
                  <a:gd name="T21" fmla="*/ 5 h 7"/>
                  <a:gd name="T22" fmla="*/ 6 w 8"/>
                  <a:gd name="T23" fmla="*/ 7 h 7"/>
                  <a:gd name="T24" fmla="*/ 6 w 8"/>
                  <a:gd name="T25" fmla="*/ 6 h 7"/>
                  <a:gd name="T26" fmla="*/ 7 w 8"/>
                  <a:gd name="T27" fmla="*/ 7 h 7"/>
                  <a:gd name="T28" fmla="*/ 6 w 8"/>
                  <a:gd name="T29" fmla="*/ 6 h 7"/>
                  <a:gd name="T30" fmla="*/ 7 w 8"/>
                  <a:gd name="T31" fmla="*/ 7 h 7"/>
                  <a:gd name="T32" fmla="*/ 5 w 8"/>
                  <a:gd name="T33" fmla="*/ 5 h 7"/>
                  <a:gd name="T34" fmla="*/ 6 w 8"/>
                  <a:gd name="T35" fmla="*/ 6 h 7"/>
                  <a:gd name="T36" fmla="*/ 5 w 8"/>
                  <a:gd name="T37" fmla="*/ 3 h 7"/>
                  <a:gd name="T38" fmla="*/ 6 w 8"/>
                  <a:gd name="T39" fmla="*/ 3 h 7"/>
                  <a:gd name="T40" fmla="*/ 5 w 8"/>
                  <a:gd name="T41" fmla="*/ 3 h 7"/>
                  <a:gd name="T42" fmla="*/ 3 w 8"/>
                  <a:gd name="T43" fmla="*/ 0 h 7"/>
                  <a:gd name="T44" fmla="*/ 3 w 8"/>
                  <a:gd name="T45" fmla="*/ 1 h 7"/>
                  <a:gd name="T46" fmla="*/ 2 w 8"/>
                  <a:gd name="T47" fmla="*/ 1 h 7"/>
                  <a:gd name="T48" fmla="*/ 5 w 8"/>
                  <a:gd name="T49" fmla="*/ 3 h 7"/>
                  <a:gd name="T50" fmla="*/ 3 w 8"/>
                  <a:gd name="T51" fmla="*/ 1 h 7"/>
                  <a:gd name="T52" fmla="*/ 3 w 8"/>
                  <a:gd name="T53" fmla="*/ 2 h 7"/>
                  <a:gd name="T54" fmla="*/ 3 w 8"/>
                  <a:gd name="T55" fmla="*/ 1 h 7"/>
                  <a:gd name="T56" fmla="*/ 3 w 8"/>
                  <a:gd name="T57" fmla="*/ 3 h 7"/>
                  <a:gd name="T58" fmla="*/ 3 w 8"/>
                  <a:gd name="T59" fmla="*/ 3 h 7"/>
                  <a:gd name="T60" fmla="*/ 4 w 8"/>
                  <a:gd name="T61" fmla="*/ 4 h 7"/>
                  <a:gd name="T62" fmla="*/ 3 w 8"/>
                  <a:gd name="T63" fmla="*/ 3 h 7"/>
                  <a:gd name="T64" fmla="*/ 4 w 8"/>
                  <a:gd name="T65" fmla="*/ 5 h 7"/>
                  <a:gd name="T66" fmla="*/ 4 w 8"/>
                  <a:gd name="T67" fmla="*/ 4 h 7"/>
                  <a:gd name="T68" fmla="*/ 4 w 8"/>
                  <a:gd name="T6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7">
                    <a:moveTo>
                      <a:pt x="4" y="5"/>
                    </a:moveTo>
                    <a:cubicBezTo>
                      <a:pt x="6" y="6"/>
                      <a:pt x="5" y="5"/>
                      <a:pt x="6" y="5"/>
                    </a:cubicBezTo>
                    <a:cubicBezTo>
                      <a:pt x="6" y="4"/>
                      <a:pt x="4" y="3"/>
                      <a:pt x="4" y="2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8" y="2"/>
                      <a:pt x="5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7" y="7"/>
                      <a:pt x="6" y="6"/>
                    </a:cubicBezTo>
                    <a:cubicBezTo>
                      <a:pt x="6" y="4"/>
                      <a:pt x="6" y="4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3"/>
                      <a:pt x="5" y="3"/>
                    </a:cubicBezTo>
                    <a:cubicBezTo>
                      <a:pt x="5" y="4"/>
                      <a:pt x="6" y="5"/>
                      <a:pt x="5" y="5"/>
                    </a:cubicBezTo>
                    <a:cubicBezTo>
                      <a:pt x="6" y="5"/>
                      <a:pt x="6" y="6"/>
                      <a:pt x="6" y="7"/>
                    </a:cubicBezTo>
                    <a:cubicBezTo>
                      <a:pt x="6" y="6"/>
                      <a:pt x="6" y="7"/>
                      <a:pt x="6" y="6"/>
                    </a:cubicBezTo>
                    <a:cubicBezTo>
                      <a:pt x="6" y="6"/>
                      <a:pt x="6" y="6"/>
                      <a:pt x="7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7" y="6"/>
                      <a:pt x="7" y="7"/>
                      <a:pt x="7" y="7"/>
                    </a:cubicBezTo>
                    <a:cubicBezTo>
                      <a:pt x="7" y="6"/>
                      <a:pt x="7" y="6"/>
                      <a:pt x="5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4" y="5"/>
                      <a:pt x="5" y="3"/>
                      <a:pt x="5" y="3"/>
                    </a:cubicBezTo>
                    <a:cubicBezTo>
                      <a:pt x="5" y="3"/>
                      <a:pt x="5" y="3"/>
                      <a:pt x="6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0" y="0"/>
                      <a:pt x="3" y="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2"/>
                      <a:pt x="3" y="1"/>
                      <a:pt x="2" y="1"/>
                    </a:cubicBezTo>
                    <a:cubicBezTo>
                      <a:pt x="3" y="1"/>
                      <a:pt x="4" y="2"/>
                      <a:pt x="5" y="3"/>
                    </a:cubicBezTo>
                    <a:cubicBezTo>
                      <a:pt x="4" y="2"/>
                      <a:pt x="5" y="3"/>
                      <a:pt x="3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3"/>
                      <a:pt x="2" y="1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4" y="3"/>
                      <a:pt x="4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4"/>
                      <a:pt x="4" y="5"/>
                      <a:pt x="4" y="5"/>
                    </a:cubicBezTo>
                    <a:cubicBezTo>
                      <a:pt x="4" y="5"/>
                      <a:pt x="4" y="4"/>
                      <a:pt x="4" y="4"/>
                    </a:cubicBezTo>
                    <a:cubicBezTo>
                      <a:pt x="4" y="4"/>
                      <a:pt x="5" y="5"/>
                      <a:pt x="4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55" name="Freeform 1055"/>
              <p:cNvSpPr/>
              <p:nvPr/>
            </p:nvSpPr>
            <p:spPr bwMode="auto">
              <a:xfrm>
                <a:off x="1405" y="285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56" name="Freeform 1056"/>
              <p:cNvSpPr/>
              <p:nvPr/>
            </p:nvSpPr>
            <p:spPr bwMode="auto">
              <a:xfrm>
                <a:off x="1388" y="2837"/>
                <a:ext cx="11" cy="27"/>
              </a:xfrm>
              <a:custGeom>
                <a:avLst/>
                <a:gdLst>
                  <a:gd name="T0" fmla="*/ 2 w 4"/>
                  <a:gd name="T1" fmla="*/ 4 h 10"/>
                  <a:gd name="T2" fmla="*/ 1 w 4"/>
                  <a:gd name="T3" fmla="*/ 3 h 10"/>
                  <a:gd name="T4" fmla="*/ 2 w 4"/>
                  <a:gd name="T5" fmla="*/ 6 h 10"/>
                  <a:gd name="T6" fmla="*/ 2 w 4"/>
                  <a:gd name="T7" fmla="*/ 6 h 10"/>
                  <a:gd name="T8" fmla="*/ 1 w 4"/>
                  <a:gd name="T9" fmla="*/ 4 h 10"/>
                  <a:gd name="T10" fmla="*/ 0 w 4"/>
                  <a:gd name="T11" fmla="*/ 4 h 10"/>
                  <a:gd name="T12" fmla="*/ 1 w 4"/>
                  <a:gd name="T13" fmla="*/ 5 h 10"/>
                  <a:gd name="T14" fmla="*/ 1 w 4"/>
                  <a:gd name="T15" fmla="*/ 6 h 10"/>
                  <a:gd name="T16" fmla="*/ 1 w 4"/>
                  <a:gd name="T17" fmla="*/ 6 h 10"/>
                  <a:gd name="T18" fmla="*/ 0 w 4"/>
                  <a:gd name="T19" fmla="*/ 4 h 10"/>
                  <a:gd name="T20" fmla="*/ 1 w 4"/>
                  <a:gd name="T21" fmla="*/ 9 h 10"/>
                  <a:gd name="T22" fmla="*/ 2 w 4"/>
                  <a:gd name="T23" fmla="*/ 9 h 10"/>
                  <a:gd name="T24" fmla="*/ 1 w 4"/>
                  <a:gd name="T25" fmla="*/ 7 h 10"/>
                  <a:gd name="T26" fmla="*/ 1 w 4"/>
                  <a:gd name="T27" fmla="*/ 7 h 10"/>
                  <a:gd name="T28" fmla="*/ 2 w 4"/>
                  <a:gd name="T29" fmla="*/ 8 h 10"/>
                  <a:gd name="T30" fmla="*/ 4 w 4"/>
                  <a:gd name="T31" fmla="*/ 7 h 10"/>
                  <a:gd name="T32" fmla="*/ 4 w 4"/>
                  <a:gd name="T33" fmla="*/ 7 h 10"/>
                  <a:gd name="T34" fmla="*/ 3 w 4"/>
                  <a:gd name="T35" fmla="*/ 5 h 10"/>
                  <a:gd name="T36" fmla="*/ 2 w 4"/>
                  <a:gd name="T37" fmla="*/ 4 h 10"/>
                  <a:gd name="T38" fmla="*/ 2 w 4"/>
                  <a:gd name="T39" fmla="*/ 4 h 10"/>
                  <a:gd name="T40" fmla="*/ 1 w 4"/>
                  <a:gd name="T41" fmla="*/ 2 h 10"/>
                  <a:gd name="T42" fmla="*/ 1 w 4"/>
                  <a:gd name="T43" fmla="*/ 1 h 10"/>
                  <a:gd name="T44" fmla="*/ 0 w 4"/>
                  <a:gd name="T45" fmla="*/ 2 h 10"/>
                  <a:gd name="T46" fmla="*/ 2 w 4"/>
                  <a:gd name="T47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" h="10">
                    <a:moveTo>
                      <a:pt x="2" y="4"/>
                    </a:moveTo>
                    <a:cubicBezTo>
                      <a:pt x="1" y="4"/>
                      <a:pt x="1" y="3"/>
                      <a:pt x="1" y="3"/>
                    </a:cubicBezTo>
                    <a:cubicBezTo>
                      <a:pt x="1" y="4"/>
                      <a:pt x="2" y="4"/>
                      <a:pt x="2" y="6"/>
                    </a:cubicBezTo>
                    <a:cubicBezTo>
                      <a:pt x="2" y="5"/>
                      <a:pt x="3" y="6"/>
                      <a:pt x="2" y="6"/>
                    </a:cubicBezTo>
                    <a:cubicBezTo>
                      <a:pt x="2" y="6"/>
                      <a:pt x="1" y="4"/>
                      <a:pt x="1" y="4"/>
                    </a:cubicBezTo>
                    <a:cubicBezTo>
                      <a:pt x="1" y="4"/>
                      <a:pt x="0" y="4"/>
                      <a:pt x="0" y="4"/>
                    </a:cubicBezTo>
                    <a:cubicBezTo>
                      <a:pt x="1" y="4"/>
                      <a:pt x="0" y="4"/>
                      <a:pt x="1" y="5"/>
                    </a:cubicBezTo>
                    <a:cubicBezTo>
                      <a:pt x="2" y="6"/>
                      <a:pt x="2" y="7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4"/>
                      <a:pt x="1" y="5"/>
                      <a:pt x="0" y="4"/>
                    </a:cubicBezTo>
                    <a:cubicBezTo>
                      <a:pt x="1" y="6"/>
                      <a:pt x="0" y="6"/>
                      <a:pt x="1" y="9"/>
                    </a:cubicBezTo>
                    <a:cubicBezTo>
                      <a:pt x="2" y="10"/>
                      <a:pt x="2" y="9"/>
                      <a:pt x="2" y="9"/>
                    </a:cubicBezTo>
                    <a:cubicBezTo>
                      <a:pt x="1" y="8"/>
                      <a:pt x="1" y="7"/>
                      <a:pt x="1" y="7"/>
                    </a:cubicBezTo>
                    <a:cubicBezTo>
                      <a:pt x="1" y="7"/>
                      <a:pt x="1" y="6"/>
                      <a:pt x="1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7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6"/>
                      <a:pt x="3" y="6"/>
                      <a:pt x="3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3"/>
                      <a:pt x="2" y="4"/>
                    </a:cubicBezTo>
                    <a:cubicBezTo>
                      <a:pt x="2" y="3"/>
                      <a:pt x="2" y="3"/>
                      <a:pt x="1" y="2"/>
                    </a:cubicBezTo>
                    <a:cubicBezTo>
                      <a:pt x="1" y="2"/>
                      <a:pt x="2" y="2"/>
                      <a:pt x="1" y="1"/>
                    </a:cubicBezTo>
                    <a:cubicBezTo>
                      <a:pt x="0" y="0"/>
                      <a:pt x="2" y="3"/>
                      <a:pt x="0" y="2"/>
                    </a:cubicBez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57" name="Freeform 1057"/>
              <p:cNvSpPr/>
              <p:nvPr/>
            </p:nvSpPr>
            <p:spPr bwMode="auto">
              <a:xfrm>
                <a:off x="1394" y="2845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58" name="Freeform 1058"/>
              <p:cNvSpPr/>
              <p:nvPr/>
            </p:nvSpPr>
            <p:spPr bwMode="auto">
              <a:xfrm>
                <a:off x="1397" y="2851"/>
                <a:ext cx="2" cy="5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1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59" name="Freeform 1059"/>
              <p:cNvSpPr/>
              <p:nvPr/>
            </p:nvSpPr>
            <p:spPr bwMode="auto">
              <a:xfrm>
                <a:off x="1388" y="2848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60" name="Freeform 1060"/>
              <p:cNvSpPr/>
              <p:nvPr/>
            </p:nvSpPr>
            <p:spPr bwMode="auto">
              <a:xfrm>
                <a:off x="1386" y="2853"/>
                <a:ext cx="5" cy="11"/>
              </a:xfrm>
              <a:custGeom>
                <a:avLst/>
                <a:gdLst>
                  <a:gd name="T0" fmla="*/ 1 w 2"/>
                  <a:gd name="T1" fmla="*/ 4 h 4"/>
                  <a:gd name="T2" fmla="*/ 2 w 2"/>
                  <a:gd name="T3" fmla="*/ 3 h 4"/>
                  <a:gd name="T4" fmla="*/ 0 w 2"/>
                  <a:gd name="T5" fmla="*/ 0 h 4"/>
                  <a:gd name="T6" fmla="*/ 1 w 2"/>
                  <a:gd name="T7" fmla="*/ 2 h 4"/>
                  <a:gd name="T8" fmla="*/ 1 w 2"/>
                  <a:gd name="T9" fmla="*/ 3 h 4"/>
                  <a:gd name="T10" fmla="*/ 1 w 2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2" y="4"/>
                      <a:pt x="1" y="3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0" y="0"/>
                      <a:pt x="1" y="2"/>
                      <a:pt x="1" y="2"/>
                    </a:cubicBezTo>
                    <a:cubicBezTo>
                      <a:pt x="1" y="1"/>
                      <a:pt x="1" y="3"/>
                      <a:pt x="1" y="3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61" name="Freeform 1061"/>
              <p:cNvSpPr/>
              <p:nvPr/>
            </p:nvSpPr>
            <p:spPr bwMode="auto">
              <a:xfrm>
                <a:off x="1372" y="2843"/>
                <a:ext cx="16" cy="21"/>
              </a:xfrm>
              <a:custGeom>
                <a:avLst/>
                <a:gdLst>
                  <a:gd name="T0" fmla="*/ 3 w 6"/>
                  <a:gd name="T1" fmla="*/ 4 h 8"/>
                  <a:gd name="T2" fmla="*/ 3 w 6"/>
                  <a:gd name="T3" fmla="*/ 5 h 8"/>
                  <a:gd name="T4" fmla="*/ 3 w 6"/>
                  <a:gd name="T5" fmla="*/ 4 h 8"/>
                  <a:gd name="T6" fmla="*/ 2 w 6"/>
                  <a:gd name="T7" fmla="*/ 3 h 8"/>
                  <a:gd name="T8" fmla="*/ 3 w 6"/>
                  <a:gd name="T9" fmla="*/ 4 h 8"/>
                  <a:gd name="T10" fmla="*/ 3 w 6"/>
                  <a:gd name="T11" fmla="*/ 6 h 8"/>
                  <a:gd name="T12" fmla="*/ 3 w 6"/>
                  <a:gd name="T13" fmla="*/ 6 h 8"/>
                  <a:gd name="T14" fmla="*/ 5 w 6"/>
                  <a:gd name="T15" fmla="*/ 8 h 8"/>
                  <a:gd name="T16" fmla="*/ 2 w 6"/>
                  <a:gd name="T17" fmla="*/ 6 h 8"/>
                  <a:gd name="T18" fmla="*/ 3 w 6"/>
                  <a:gd name="T19" fmla="*/ 5 h 8"/>
                  <a:gd name="T20" fmla="*/ 3 w 6"/>
                  <a:gd name="T21" fmla="*/ 5 h 8"/>
                  <a:gd name="T22" fmla="*/ 3 w 6"/>
                  <a:gd name="T23" fmla="*/ 5 h 8"/>
                  <a:gd name="T24" fmla="*/ 5 w 6"/>
                  <a:gd name="T25" fmla="*/ 4 h 8"/>
                  <a:gd name="T26" fmla="*/ 4 w 6"/>
                  <a:gd name="T27" fmla="*/ 4 h 8"/>
                  <a:gd name="T28" fmla="*/ 5 w 6"/>
                  <a:gd name="T29" fmla="*/ 3 h 8"/>
                  <a:gd name="T30" fmla="*/ 4 w 6"/>
                  <a:gd name="T31" fmla="*/ 3 h 8"/>
                  <a:gd name="T32" fmla="*/ 5 w 6"/>
                  <a:gd name="T33" fmla="*/ 3 h 8"/>
                  <a:gd name="T34" fmla="*/ 2 w 6"/>
                  <a:gd name="T35" fmla="*/ 3 h 8"/>
                  <a:gd name="T36" fmla="*/ 2 w 6"/>
                  <a:gd name="T37" fmla="*/ 2 h 8"/>
                  <a:gd name="T38" fmla="*/ 4 w 6"/>
                  <a:gd name="T39" fmla="*/ 3 h 8"/>
                  <a:gd name="T40" fmla="*/ 3 w 6"/>
                  <a:gd name="T41" fmla="*/ 2 h 8"/>
                  <a:gd name="T42" fmla="*/ 5 w 6"/>
                  <a:gd name="T43" fmla="*/ 3 h 8"/>
                  <a:gd name="T44" fmla="*/ 3 w 6"/>
                  <a:gd name="T45" fmla="*/ 1 h 8"/>
                  <a:gd name="T46" fmla="*/ 3 w 6"/>
                  <a:gd name="T47" fmla="*/ 1 h 8"/>
                  <a:gd name="T48" fmla="*/ 1 w 6"/>
                  <a:gd name="T49" fmla="*/ 0 h 8"/>
                  <a:gd name="T50" fmla="*/ 0 w 6"/>
                  <a:gd name="T51" fmla="*/ 3 h 8"/>
                  <a:gd name="T52" fmla="*/ 2 w 6"/>
                  <a:gd name="T53" fmla="*/ 3 h 8"/>
                  <a:gd name="T54" fmla="*/ 0 w 6"/>
                  <a:gd name="T55" fmla="*/ 4 h 8"/>
                  <a:gd name="T56" fmla="*/ 2 w 6"/>
                  <a:gd name="T57" fmla="*/ 4 h 8"/>
                  <a:gd name="T58" fmla="*/ 0 w 6"/>
                  <a:gd name="T59" fmla="*/ 4 h 8"/>
                  <a:gd name="T60" fmla="*/ 2 w 6"/>
                  <a:gd name="T61" fmla="*/ 4 h 8"/>
                  <a:gd name="T62" fmla="*/ 0 w 6"/>
                  <a:gd name="T63" fmla="*/ 5 h 8"/>
                  <a:gd name="T64" fmla="*/ 4 w 6"/>
                  <a:gd name="T65" fmla="*/ 8 h 8"/>
                  <a:gd name="T66" fmla="*/ 3 w 6"/>
                  <a:gd name="T67" fmla="*/ 6 h 8"/>
                  <a:gd name="T68" fmla="*/ 4 w 6"/>
                  <a:gd name="T69" fmla="*/ 6 h 8"/>
                  <a:gd name="T70" fmla="*/ 4 w 6"/>
                  <a:gd name="T71" fmla="*/ 5 h 8"/>
                  <a:gd name="T72" fmla="*/ 5 w 6"/>
                  <a:gd name="T73" fmla="*/ 7 h 8"/>
                  <a:gd name="T74" fmla="*/ 6 w 6"/>
                  <a:gd name="T75" fmla="*/ 7 h 8"/>
                  <a:gd name="T76" fmla="*/ 5 w 6"/>
                  <a:gd name="T77" fmla="*/ 6 h 8"/>
                  <a:gd name="T78" fmla="*/ 6 w 6"/>
                  <a:gd name="T79" fmla="*/ 7 h 8"/>
                  <a:gd name="T80" fmla="*/ 4 w 6"/>
                  <a:gd name="T81" fmla="*/ 4 h 8"/>
                  <a:gd name="T82" fmla="*/ 2 w 6"/>
                  <a:gd name="T83" fmla="*/ 3 h 8"/>
                  <a:gd name="T84" fmla="*/ 3 w 6"/>
                  <a:gd name="T85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6" h="8">
                    <a:moveTo>
                      <a:pt x="3" y="4"/>
                    </a:moveTo>
                    <a:cubicBezTo>
                      <a:pt x="3" y="5"/>
                      <a:pt x="3" y="6"/>
                      <a:pt x="3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3"/>
                      <a:pt x="2" y="5"/>
                      <a:pt x="2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6"/>
                    </a:cubicBezTo>
                    <a:cubicBezTo>
                      <a:pt x="2" y="8"/>
                      <a:pt x="3" y="5"/>
                      <a:pt x="3" y="6"/>
                    </a:cubicBezTo>
                    <a:cubicBezTo>
                      <a:pt x="4" y="5"/>
                      <a:pt x="5" y="6"/>
                      <a:pt x="5" y="8"/>
                    </a:cubicBezTo>
                    <a:cubicBezTo>
                      <a:pt x="5" y="8"/>
                      <a:pt x="4" y="6"/>
                      <a:pt x="2" y="6"/>
                    </a:cubicBezTo>
                    <a:cubicBezTo>
                      <a:pt x="4" y="5"/>
                      <a:pt x="2" y="6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5" y="4"/>
                      <a:pt x="3" y="5"/>
                      <a:pt x="3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4"/>
                      <a:pt x="3" y="4"/>
                      <a:pt x="4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4"/>
                      <a:pt x="4" y="3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2"/>
                      <a:pt x="4" y="3"/>
                      <a:pt x="2" y="3"/>
                    </a:cubicBezTo>
                    <a:cubicBezTo>
                      <a:pt x="5" y="3"/>
                      <a:pt x="1" y="2"/>
                      <a:pt x="2" y="2"/>
                    </a:cubicBezTo>
                    <a:cubicBezTo>
                      <a:pt x="3" y="2"/>
                      <a:pt x="3" y="2"/>
                      <a:pt x="4" y="3"/>
                    </a:cubicBezTo>
                    <a:cubicBezTo>
                      <a:pt x="3" y="2"/>
                      <a:pt x="4" y="2"/>
                      <a:pt x="3" y="2"/>
                    </a:cubicBezTo>
                    <a:cubicBezTo>
                      <a:pt x="5" y="3"/>
                      <a:pt x="4" y="2"/>
                      <a:pt x="5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1" y="0"/>
                      <a:pt x="1" y="0"/>
                    </a:cubicBezTo>
                    <a:cubicBezTo>
                      <a:pt x="1" y="1"/>
                      <a:pt x="1" y="2"/>
                      <a:pt x="0" y="3"/>
                    </a:cubicBezTo>
                    <a:cubicBezTo>
                      <a:pt x="2" y="3"/>
                      <a:pt x="0" y="3"/>
                      <a:pt x="2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1" y="3"/>
                      <a:pt x="2" y="4"/>
                    </a:cubicBezTo>
                    <a:cubicBezTo>
                      <a:pt x="2" y="4"/>
                      <a:pt x="1" y="4"/>
                      <a:pt x="0" y="4"/>
                    </a:cubicBezTo>
                    <a:cubicBezTo>
                      <a:pt x="0" y="5"/>
                      <a:pt x="1" y="4"/>
                      <a:pt x="2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6"/>
                      <a:pt x="1" y="8"/>
                      <a:pt x="4" y="8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7"/>
                      <a:pt x="3" y="3"/>
                      <a:pt x="4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5" y="6"/>
                      <a:pt x="5" y="7"/>
                    </a:cubicBezTo>
                    <a:cubicBezTo>
                      <a:pt x="5" y="7"/>
                      <a:pt x="6" y="7"/>
                      <a:pt x="6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5" y="6"/>
                      <a:pt x="6" y="7"/>
                    </a:cubicBezTo>
                    <a:cubicBezTo>
                      <a:pt x="5" y="5"/>
                      <a:pt x="4" y="5"/>
                      <a:pt x="4" y="4"/>
                    </a:cubicBezTo>
                    <a:cubicBezTo>
                      <a:pt x="4" y="6"/>
                      <a:pt x="2" y="1"/>
                      <a:pt x="2" y="3"/>
                    </a:cubicBezTo>
                    <a:cubicBezTo>
                      <a:pt x="2" y="3"/>
                      <a:pt x="3" y="4"/>
                      <a:pt x="3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62" name="Freeform 1062"/>
              <p:cNvSpPr/>
              <p:nvPr/>
            </p:nvSpPr>
            <p:spPr bwMode="auto">
              <a:xfrm>
                <a:off x="1386" y="2862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63" name="Freeform 1063"/>
              <p:cNvSpPr/>
              <p:nvPr/>
            </p:nvSpPr>
            <p:spPr bwMode="auto">
              <a:xfrm>
                <a:off x="1380" y="284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64" name="Rectangle 1064"/>
              <p:cNvSpPr>
                <a:spLocks noChangeArrowheads="1"/>
              </p:cNvSpPr>
              <p:nvPr/>
            </p:nvSpPr>
            <p:spPr bwMode="auto">
              <a:xfrm>
                <a:off x="1388" y="2862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65" name="Freeform 1065"/>
              <p:cNvSpPr/>
              <p:nvPr/>
            </p:nvSpPr>
            <p:spPr bwMode="auto">
              <a:xfrm>
                <a:off x="1383" y="2851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0 w 3"/>
                  <a:gd name="T3" fmla="*/ 0 h 2"/>
                  <a:gd name="T4" fmla="*/ 3 w 3"/>
                  <a:gd name="T5" fmla="*/ 2 h 2"/>
                  <a:gd name="T6" fmla="*/ 0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0" y="0"/>
                    </a:lnTo>
                    <a:lnTo>
                      <a:pt x="3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66" name="Freeform 1066"/>
              <p:cNvSpPr/>
              <p:nvPr/>
            </p:nvSpPr>
            <p:spPr bwMode="auto">
              <a:xfrm>
                <a:off x="1378" y="284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67" name="Freeform 1067"/>
              <p:cNvSpPr/>
              <p:nvPr/>
            </p:nvSpPr>
            <p:spPr bwMode="auto">
              <a:xfrm>
                <a:off x="1380" y="285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68" name="Freeform 1068"/>
              <p:cNvSpPr/>
              <p:nvPr/>
            </p:nvSpPr>
            <p:spPr bwMode="auto">
              <a:xfrm>
                <a:off x="1372" y="2832"/>
                <a:ext cx="35" cy="51"/>
              </a:xfrm>
              <a:custGeom>
                <a:avLst/>
                <a:gdLst>
                  <a:gd name="T0" fmla="*/ 5 w 13"/>
                  <a:gd name="T1" fmla="*/ 14 h 19"/>
                  <a:gd name="T2" fmla="*/ 4 w 13"/>
                  <a:gd name="T3" fmla="*/ 16 h 19"/>
                  <a:gd name="T4" fmla="*/ 5 w 13"/>
                  <a:gd name="T5" fmla="*/ 17 h 19"/>
                  <a:gd name="T6" fmla="*/ 6 w 13"/>
                  <a:gd name="T7" fmla="*/ 16 h 19"/>
                  <a:gd name="T8" fmla="*/ 8 w 13"/>
                  <a:gd name="T9" fmla="*/ 16 h 19"/>
                  <a:gd name="T10" fmla="*/ 9 w 13"/>
                  <a:gd name="T11" fmla="*/ 12 h 19"/>
                  <a:gd name="T12" fmla="*/ 10 w 13"/>
                  <a:gd name="T13" fmla="*/ 14 h 19"/>
                  <a:gd name="T14" fmla="*/ 9 w 13"/>
                  <a:gd name="T15" fmla="*/ 12 h 19"/>
                  <a:gd name="T16" fmla="*/ 10 w 13"/>
                  <a:gd name="T17" fmla="*/ 11 h 19"/>
                  <a:gd name="T18" fmla="*/ 7 w 13"/>
                  <a:gd name="T19" fmla="*/ 12 h 19"/>
                  <a:gd name="T20" fmla="*/ 7 w 13"/>
                  <a:gd name="T21" fmla="*/ 10 h 19"/>
                  <a:gd name="T22" fmla="*/ 4 w 13"/>
                  <a:gd name="T23" fmla="*/ 11 h 19"/>
                  <a:gd name="T24" fmla="*/ 8 w 13"/>
                  <a:gd name="T25" fmla="*/ 10 h 19"/>
                  <a:gd name="T26" fmla="*/ 8 w 13"/>
                  <a:gd name="T27" fmla="*/ 8 h 19"/>
                  <a:gd name="T28" fmla="*/ 7 w 13"/>
                  <a:gd name="T29" fmla="*/ 7 h 19"/>
                  <a:gd name="T30" fmla="*/ 5 w 13"/>
                  <a:gd name="T31" fmla="*/ 7 h 19"/>
                  <a:gd name="T32" fmla="*/ 2 w 13"/>
                  <a:gd name="T33" fmla="*/ 7 h 19"/>
                  <a:gd name="T34" fmla="*/ 6 w 13"/>
                  <a:gd name="T35" fmla="*/ 5 h 19"/>
                  <a:gd name="T36" fmla="*/ 6 w 13"/>
                  <a:gd name="T37" fmla="*/ 4 h 19"/>
                  <a:gd name="T38" fmla="*/ 4 w 13"/>
                  <a:gd name="T39" fmla="*/ 4 h 19"/>
                  <a:gd name="T40" fmla="*/ 4 w 13"/>
                  <a:gd name="T41" fmla="*/ 6 h 19"/>
                  <a:gd name="T42" fmla="*/ 3 w 13"/>
                  <a:gd name="T43" fmla="*/ 4 h 19"/>
                  <a:gd name="T44" fmla="*/ 4 w 13"/>
                  <a:gd name="T45" fmla="*/ 4 h 19"/>
                  <a:gd name="T46" fmla="*/ 1 w 13"/>
                  <a:gd name="T47" fmla="*/ 6 h 19"/>
                  <a:gd name="T48" fmla="*/ 1 w 13"/>
                  <a:gd name="T49" fmla="*/ 7 h 19"/>
                  <a:gd name="T50" fmla="*/ 1 w 13"/>
                  <a:gd name="T51" fmla="*/ 7 h 19"/>
                  <a:gd name="T52" fmla="*/ 1 w 13"/>
                  <a:gd name="T53" fmla="*/ 8 h 19"/>
                  <a:gd name="T54" fmla="*/ 2 w 13"/>
                  <a:gd name="T55" fmla="*/ 9 h 19"/>
                  <a:gd name="T56" fmla="*/ 3 w 13"/>
                  <a:gd name="T57" fmla="*/ 9 h 19"/>
                  <a:gd name="T58" fmla="*/ 3 w 13"/>
                  <a:gd name="T59" fmla="*/ 9 h 19"/>
                  <a:gd name="T60" fmla="*/ 3 w 13"/>
                  <a:gd name="T61" fmla="*/ 10 h 19"/>
                  <a:gd name="T62" fmla="*/ 4 w 13"/>
                  <a:gd name="T63" fmla="*/ 10 h 19"/>
                  <a:gd name="T64" fmla="*/ 5 w 13"/>
                  <a:gd name="T65" fmla="*/ 10 h 19"/>
                  <a:gd name="T66" fmla="*/ 4 w 13"/>
                  <a:gd name="T67" fmla="*/ 11 h 19"/>
                  <a:gd name="T68" fmla="*/ 4 w 13"/>
                  <a:gd name="T69" fmla="*/ 12 h 19"/>
                  <a:gd name="T70" fmla="*/ 6 w 13"/>
                  <a:gd name="T71" fmla="*/ 12 h 19"/>
                  <a:gd name="T72" fmla="*/ 7 w 13"/>
                  <a:gd name="T73" fmla="*/ 12 h 19"/>
                  <a:gd name="T74" fmla="*/ 8 w 13"/>
                  <a:gd name="T75" fmla="*/ 13 h 19"/>
                  <a:gd name="T76" fmla="*/ 8 w 13"/>
                  <a:gd name="T77" fmla="*/ 14 h 19"/>
                  <a:gd name="T78" fmla="*/ 9 w 13"/>
                  <a:gd name="T79" fmla="*/ 12 h 19"/>
                  <a:gd name="T80" fmla="*/ 8 w 13"/>
                  <a:gd name="T81" fmla="*/ 12 h 19"/>
                  <a:gd name="T82" fmla="*/ 8 w 13"/>
                  <a:gd name="T83" fmla="*/ 13 h 19"/>
                  <a:gd name="T84" fmla="*/ 7 w 13"/>
                  <a:gd name="T85" fmla="*/ 15 h 19"/>
                  <a:gd name="T86" fmla="*/ 5 w 13"/>
                  <a:gd name="T87" fmla="*/ 1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3" h="19">
                    <a:moveTo>
                      <a:pt x="5" y="12"/>
                    </a:moveTo>
                    <a:cubicBezTo>
                      <a:pt x="5" y="12"/>
                      <a:pt x="5" y="13"/>
                      <a:pt x="5" y="14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4" y="14"/>
                      <a:pt x="4" y="15"/>
                      <a:pt x="4" y="16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5" y="15"/>
                      <a:pt x="5" y="17"/>
                      <a:pt x="5" y="17"/>
                    </a:cubicBezTo>
                    <a:cubicBezTo>
                      <a:pt x="5" y="17"/>
                      <a:pt x="5" y="14"/>
                      <a:pt x="6" y="15"/>
                    </a:cubicBezTo>
                    <a:cubicBezTo>
                      <a:pt x="6" y="15"/>
                      <a:pt x="6" y="15"/>
                      <a:pt x="6" y="16"/>
                    </a:cubicBezTo>
                    <a:cubicBezTo>
                      <a:pt x="6" y="16"/>
                      <a:pt x="6" y="14"/>
                      <a:pt x="6" y="14"/>
                    </a:cubicBezTo>
                    <a:cubicBezTo>
                      <a:pt x="7" y="19"/>
                      <a:pt x="7" y="12"/>
                      <a:pt x="8" y="16"/>
                    </a:cubicBezTo>
                    <a:cubicBezTo>
                      <a:pt x="8" y="16"/>
                      <a:pt x="8" y="16"/>
                      <a:pt x="9" y="15"/>
                    </a:cubicBezTo>
                    <a:cubicBezTo>
                      <a:pt x="11" y="14"/>
                      <a:pt x="9" y="11"/>
                      <a:pt x="9" y="12"/>
                    </a:cubicBezTo>
                    <a:cubicBezTo>
                      <a:pt x="8" y="13"/>
                      <a:pt x="10" y="8"/>
                      <a:pt x="7" y="15"/>
                    </a:cubicBezTo>
                    <a:cubicBezTo>
                      <a:pt x="7" y="16"/>
                      <a:pt x="11" y="15"/>
                      <a:pt x="10" y="14"/>
                    </a:cubicBezTo>
                    <a:cubicBezTo>
                      <a:pt x="11" y="15"/>
                      <a:pt x="10" y="13"/>
                      <a:pt x="12" y="14"/>
                    </a:cubicBezTo>
                    <a:cubicBezTo>
                      <a:pt x="8" y="14"/>
                      <a:pt x="13" y="11"/>
                      <a:pt x="9" y="12"/>
                    </a:cubicBezTo>
                    <a:cubicBezTo>
                      <a:pt x="9" y="11"/>
                      <a:pt x="8" y="12"/>
                      <a:pt x="9" y="12"/>
                    </a:cubicBezTo>
                    <a:cubicBezTo>
                      <a:pt x="9" y="11"/>
                      <a:pt x="9" y="11"/>
                      <a:pt x="10" y="11"/>
                    </a:cubicBezTo>
                    <a:cubicBezTo>
                      <a:pt x="10" y="11"/>
                      <a:pt x="8" y="12"/>
                      <a:pt x="9" y="11"/>
                    </a:cubicBezTo>
                    <a:cubicBezTo>
                      <a:pt x="9" y="10"/>
                      <a:pt x="8" y="11"/>
                      <a:pt x="7" y="12"/>
                    </a:cubicBezTo>
                    <a:cubicBezTo>
                      <a:pt x="7" y="11"/>
                      <a:pt x="8" y="11"/>
                      <a:pt x="9" y="10"/>
                    </a:cubicBezTo>
                    <a:cubicBezTo>
                      <a:pt x="8" y="11"/>
                      <a:pt x="8" y="10"/>
                      <a:pt x="7" y="10"/>
                    </a:cubicBezTo>
                    <a:cubicBezTo>
                      <a:pt x="7" y="10"/>
                      <a:pt x="7" y="11"/>
                      <a:pt x="6" y="11"/>
                    </a:cubicBezTo>
                    <a:cubicBezTo>
                      <a:pt x="6" y="10"/>
                      <a:pt x="5" y="11"/>
                      <a:pt x="4" y="11"/>
                    </a:cubicBezTo>
                    <a:cubicBezTo>
                      <a:pt x="6" y="10"/>
                      <a:pt x="5" y="12"/>
                      <a:pt x="6" y="10"/>
                    </a:cubicBezTo>
                    <a:cubicBezTo>
                      <a:pt x="7" y="10"/>
                      <a:pt x="7" y="10"/>
                      <a:pt x="8" y="10"/>
                    </a:cubicBezTo>
                    <a:cubicBezTo>
                      <a:pt x="8" y="9"/>
                      <a:pt x="8" y="9"/>
                      <a:pt x="7" y="9"/>
                    </a:cubicBezTo>
                    <a:cubicBezTo>
                      <a:pt x="7" y="9"/>
                      <a:pt x="8" y="9"/>
                      <a:pt x="8" y="8"/>
                    </a:cubicBezTo>
                    <a:cubicBezTo>
                      <a:pt x="8" y="7"/>
                      <a:pt x="5" y="9"/>
                      <a:pt x="6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7" y="6"/>
                      <a:pt x="6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7" y="6"/>
                      <a:pt x="3" y="8"/>
                      <a:pt x="5" y="6"/>
                    </a:cubicBezTo>
                    <a:cubicBezTo>
                      <a:pt x="3" y="7"/>
                      <a:pt x="2" y="7"/>
                      <a:pt x="2" y="7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7"/>
                      <a:pt x="5" y="6"/>
                      <a:pt x="6" y="5"/>
                    </a:cubicBezTo>
                    <a:cubicBezTo>
                      <a:pt x="5" y="6"/>
                      <a:pt x="6" y="5"/>
                      <a:pt x="4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4"/>
                      <a:pt x="3" y="6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4"/>
                      <a:pt x="2" y="0"/>
                      <a:pt x="2" y="4"/>
                    </a:cubicBezTo>
                    <a:cubicBezTo>
                      <a:pt x="3" y="3"/>
                      <a:pt x="5" y="6"/>
                      <a:pt x="4" y="6"/>
                    </a:cubicBezTo>
                    <a:cubicBezTo>
                      <a:pt x="2" y="5"/>
                      <a:pt x="3" y="3"/>
                      <a:pt x="2" y="5"/>
                    </a:cubicBezTo>
                    <a:cubicBezTo>
                      <a:pt x="2" y="5"/>
                      <a:pt x="2" y="4"/>
                      <a:pt x="3" y="4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5"/>
                      <a:pt x="3" y="4"/>
                      <a:pt x="4" y="4"/>
                    </a:cubicBezTo>
                    <a:cubicBezTo>
                      <a:pt x="4" y="3"/>
                      <a:pt x="3" y="5"/>
                      <a:pt x="4" y="4"/>
                    </a:cubicBezTo>
                    <a:cubicBezTo>
                      <a:pt x="2" y="5"/>
                      <a:pt x="2" y="5"/>
                      <a:pt x="1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6"/>
                      <a:pt x="1" y="6"/>
                      <a:pt x="1" y="7"/>
                    </a:cubicBezTo>
                    <a:cubicBezTo>
                      <a:pt x="3" y="6"/>
                      <a:pt x="0" y="8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6"/>
                      <a:pt x="2" y="7"/>
                      <a:pt x="3" y="7"/>
                    </a:cubicBezTo>
                    <a:cubicBezTo>
                      <a:pt x="1" y="7"/>
                      <a:pt x="2" y="7"/>
                      <a:pt x="1" y="8"/>
                    </a:cubicBezTo>
                    <a:cubicBezTo>
                      <a:pt x="2" y="8"/>
                      <a:pt x="4" y="7"/>
                      <a:pt x="4" y="7"/>
                    </a:cubicBezTo>
                    <a:cubicBezTo>
                      <a:pt x="2" y="8"/>
                      <a:pt x="3" y="8"/>
                      <a:pt x="2" y="9"/>
                    </a:cubicBezTo>
                    <a:cubicBezTo>
                      <a:pt x="3" y="8"/>
                      <a:pt x="3" y="9"/>
                      <a:pt x="4" y="8"/>
                    </a:cubicBezTo>
                    <a:cubicBezTo>
                      <a:pt x="4" y="8"/>
                      <a:pt x="4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4" y="9"/>
                      <a:pt x="3" y="10"/>
                    </a:cubicBezTo>
                    <a:cubicBezTo>
                      <a:pt x="3" y="10"/>
                      <a:pt x="2" y="10"/>
                      <a:pt x="2" y="10"/>
                    </a:cubicBezTo>
                    <a:cubicBezTo>
                      <a:pt x="2" y="10"/>
                      <a:pt x="5" y="9"/>
                      <a:pt x="4" y="10"/>
                    </a:cubicBezTo>
                    <a:cubicBezTo>
                      <a:pt x="4" y="10"/>
                      <a:pt x="5" y="10"/>
                      <a:pt x="6" y="9"/>
                    </a:cubicBezTo>
                    <a:cubicBezTo>
                      <a:pt x="6" y="9"/>
                      <a:pt x="4" y="10"/>
                      <a:pt x="5" y="10"/>
                    </a:cubicBezTo>
                    <a:cubicBezTo>
                      <a:pt x="6" y="9"/>
                      <a:pt x="5" y="11"/>
                      <a:pt x="6" y="10"/>
                    </a:cubicBezTo>
                    <a:cubicBezTo>
                      <a:pt x="4" y="11"/>
                      <a:pt x="5" y="11"/>
                      <a:pt x="4" y="11"/>
                    </a:cubicBezTo>
                    <a:cubicBezTo>
                      <a:pt x="3" y="12"/>
                      <a:pt x="5" y="11"/>
                      <a:pt x="5" y="11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5" y="12"/>
                      <a:pt x="6" y="11"/>
                      <a:pt x="5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5" y="12"/>
                      <a:pt x="6" y="12"/>
                      <a:pt x="5" y="13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5" y="14"/>
                      <a:pt x="7" y="13"/>
                      <a:pt x="9" y="13"/>
                    </a:cubicBezTo>
                    <a:cubicBezTo>
                      <a:pt x="9" y="13"/>
                      <a:pt x="9" y="13"/>
                      <a:pt x="8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6" y="13"/>
                      <a:pt x="8" y="14"/>
                    </a:cubicBezTo>
                    <a:cubicBezTo>
                      <a:pt x="8" y="14"/>
                      <a:pt x="9" y="14"/>
                      <a:pt x="7" y="13"/>
                    </a:cubicBezTo>
                    <a:cubicBezTo>
                      <a:pt x="7" y="11"/>
                      <a:pt x="10" y="12"/>
                      <a:pt x="9" y="12"/>
                    </a:cubicBezTo>
                    <a:cubicBezTo>
                      <a:pt x="7" y="15"/>
                      <a:pt x="9" y="16"/>
                      <a:pt x="7" y="14"/>
                    </a:cubicBezTo>
                    <a:cubicBezTo>
                      <a:pt x="8" y="10"/>
                      <a:pt x="8" y="12"/>
                      <a:pt x="8" y="12"/>
                    </a:cubicBezTo>
                    <a:cubicBezTo>
                      <a:pt x="7" y="11"/>
                      <a:pt x="7" y="11"/>
                      <a:pt x="7" y="13"/>
                    </a:cubicBezTo>
                    <a:cubicBezTo>
                      <a:pt x="7" y="13"/>
                      <a:pt x="8" y="14"/>
                      <a:pt x="8" y="13"/>
                    </a:cubicBezTo>
                    <a:cubicBezTo>
                      <a:pt x="9" y="12"/>
                      <a:pt x="10" y="15"/>
                      <a:pt x="8" y="15"/>
                    </a:cubicBezTo>
                    <a:cubicBezTo>
                      <a:pt x="8" y="15"/>
                      <a:pt x="8" y="14"/>
                      <a:pt x="7" y="15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6" y="10"/>
                      <a:pt x="6" y="15"/>
                      <a:pt x="5" y="1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69" name="Freeform 1069"/>
              <p:cNvSpPr/>
              <p:nvPr/>
            </p:nvSpPr>
            <p:spPr bwMode="auto">
              <a:xfrm>
                <a:off x="1388" y="2867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70" name="Rectangle 1070"/>
              <p:cNvSpPr>
                <a:spLocks noChangeArrowheads="1"/>
              </p:cNvSpPr>
              <p:nvPr/>
            </p:nvSpPr>
            <p:spPr bwMode="auto">
              <a:xfrm>
                <a:off x="1391" y="2867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71" name="Freeform 1071"/>
              <p:cNvSpPr/>
              <p:nvPr/>
            </p:nvSpPr>
            <p:spPr bwMode="auto">
              <a:xfrm>
                <a:off x="1383" y="2864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72" name="Freeform 1072"/>
              <p:cNvSpPr/>
              <p:nvPr/>
            </p:nvSpPr>
            <p:spPr bwMode="auto">
              <a:xfrm>
                <a:off x="1383" y="2867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73" name="Freeform 1073"/>
              <p:cNvSpPr/>
              <p:nvPr/>
            </p:nvSpPr>
            <p:spPr bwMode="auto">
              <a:xfrm>
                <a:off x="1350" y="2853"/>
                <a:ext cx="33" cy="30"/>
              </a:xfrm>
              <a:custGeom>
                <a:avLst/>
                <a:gdLst>
                  <a:gd name="T0" fmla="*/ 5 w 12"/>
                  <a:gd name="T1" fmla="*/ 3 h 11"/>
                  <a:gd name="T2" fmla="*/ 4 w 12"/>
                  <a:gd name="T3" fmla="*/ 2 h 11"/>
                  <a:gd name="T4" fmla="*/ 5 w 12"/>
                  <a:gd name="T5" fmla="*/ 2 h 11"/>
                  <a:gd name="T6" fmla="*/ 2 w 12"/>
                  <a:gd name="T7" fmla="*/ 0 h 11"/>
                  <a:gd name="T8" fmla="*/ 7 w 12"/>
                  <a:gd name="T9" fmla="*/ 8 h 11"/>
                  <a:gd name="T10" fmla="*/ 3 w 12"/>
                  <a:gd name="T11" fmla="*/ 7 h 11"/>
                  <a:gd name="T12" fmla="*/ 9 w 12"/>
                  <a:gd name="T13" fmla="*/ 8 h 11"/>
                  <a:gd name="T14" fmla="*/ 9 w 12"/>
                  <a:gd name="T15" fmla="*/ 10 h 11"/>
                  <a:gd name="T16" fmla="*/ 10 w 12"/>
                  <a:gd name="T17" fmla="*/ 9 h 11"/>
                  <a:gd name="T18" fmla="*/ 10 w 12"/>
                  <a:gd name="T19" fmla="*/ 8 h 11"/>
                  <a:gd name="T20" fmla="*/ 10 w 12"/>
                  <a:gd name="T21" fmla="*/ 9 h 11"/>
                  <a:gd name="T22" fmla="*/ 10 w 12"/>
                  <a:gd name="T23" fmla="*/ 8 h 11"/>
                  <a:gd name="T24" fmla="*/ 11 w 12"/>
                  <a:gd name="T25" fmla="*/ 8 h 11"/>
                  <a:gd name="T26" fmla="*/ 10 w 12"/>
                  <a:gd name="T27" fmla="*/ 9 h 11"/>
                  <a:gd name="T28" fmla="*/ 11 w 12"/>
                  <a:gd name="T29" fmla="*/ 8 h 11"/>
                  <a:gd name="T30" fmla="*/ 11 w 12"/>
                  <a:gd name="T31" fmla="*/ 9 h 11"/>
                  <a:gd name="T32" fmla="*/ 12 w 12"/>
                  <a:gd name="T33" fmla="*/ 7 h 11"/>
                  <a:gd name="T34" fmla="*/ 12 w 12"/>
                  <a:gd name="T35" fmla="*/ 6 h 11"/>
                  <a:gd name="T36" fmla="*/ 11 w 12"/>
                  <a:gd name="T37" fmla="*/ 7 h 11"/>
                  <a:gd name="T38" fmla="*/ 11 w 12"/>
                  <a:gd name="T39" fmla="*/ 7 h 11"/>
                  <a:gd name="T40" fmla="*/ 11 w 12"/>
                  <a:gd name="T41" fmla="*/ 8 h 11"/>
                  <a:gd name="T42" fmla="*/ 11 w 12"/>
                  <a:gd name="T43" fmla="*/ 6 h 11"/>
                  <a:gd name="T44" fmla="*/ 10 w 12"/>
                  <a:gd name="T45" fmla="*/ 5 h 11"/>
                  <a:gd name="T46" fmla="*/ 10 w 12"/>
                  <a:gd name="T47" fmla="*/ 5 h 11"/>
                  <a:gd name="T48" fmla="*/ 10 w 12"/>
                  <a:gd name="T49" fmla="*/ 5 h 11"/>
                  <a:gd name="T50" fmla="*/ 10 w 12"/>
                  <a:gd name="T51" fmla="*/ 6 h 11"/>
                  <a:gd name="T52" fmla="*/ 10 w 12"/>
                  <a:gd name="T53" fmla="*/ 8 h 11"/>
                  <a:gd name="T54" fmla="*/ 9 w 12"/>
                  <a:gd name="T55" fmla="*/ 8 h 11"/>
                  <a:gd name="T56" fmla="*/ 9 w 12"/>
                  <a:gd name="T57" fmla="*/ 6 h 11"/>
                  <a:gd name="T58" fmla="*/ 9 w 12"/>
                  <a:gd name="T59" fmla="*/ 7 h 11"/>
                  <a:gd name="T60" fmla="*/ 9 w 12"/>
                  <a:gd name="T61" fmla="*/ 5 h 11"/>
                  <a:gd name="T62" fmla="*/ 9 w 12"/>
                  <a:gd name="T63" fmla="*/ 7 h 11"/>
                  <a:gd name="T64" fmla="*/ 6 w 12"/>
                  <a:gd name="T65" fmla="*/ 6 h 11"/>
                  <a:gd name="T66" fmla="*/ 7 w 12"/>
                  <a:gd name="T67" fmla="*/ 6 h 11"/>
                  <a:gd name="T68" fmla="*/ 5 w 12"/>
                  <a:gd name="T69" fmla="*/ 5 h 11"/>
                  <a:gd name="T70" fmla="*/ 6 w 12"/>
                  <a:gd name="T71" fmla="*/ 4 h 11"/>
                  <a:gd name="T72" fmla="*/ 5 w 12"/>
                  <a:gd name="T73" fmla="*/ 4 h 11"/>
                  <a:gd name="T74" fmla="*/ 5 w 12"/>
                  <a:gd name="T75" fmla="*/ 3 h 11"/>
                  <a:gd name="T76" fmla="*/ 5 w 12"/>
                  <a:gd name="T77" fmla="*/ 3 h 11"/>
                  <a:gd name="T78" fmla="*/ 3 w 12"/>
                  <a:gd name="T79" fmla="*/ 3 h 11"/>
                  <a:gd name="T80" fmla="*/ 5 w 12"/>
                  <a:gd name="T81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2" h="11">
                    <a:moveTo>
                      <a:pt x="5" y="3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5" y="2"/>
                      <a:pt x="4" y="2"/>
                      <a:pt x="5" y="2"/>
                    </a:cubicBezTo>
                    <a:cubicBezTo>
                      <a:pt x="3" y="1"/>
                      <a:pt x="5" y="1"/>
                      <a:pt x="2" y="0"/>
                    </a:cubicBezTo>
                    <a:cubicBezTo>
                      <a:pt x="4" y="5"/>
                      <a:pt x="0" y="2"/>
                      <a:pt x="7" y="8"/>
                    </a:cubicBezTo>
                    <a:cubicBezTo>
                      <a:pt x="7" y="8"/>
                      <a:pt x="6" y="10"/>
                      <a:pt x="3" y="7"/>
                    </a:cubicBezTo>
                    <a:cubicBezTo>
                      <a:pt x="10" y="10"/>
                      <a:pt x="7" y="11"/>
                      <a:pt x="9" y="8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1"/>
                      <a:pt x="9" y="7"/>
                      <a:pt x="10" y="9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9"/>
                      <a:pt x="10" y="9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1" y="8"/>
                    </a:cubicBezTo>
                    <a:cubicBezTo>
                      <a:pt x="11" y="9"/>
                      <a:pt x="10" y="8"/>
                      <a:pt x="10" y="9"/>
                    </a:cubicBezTo>
                    <a:cubicBezTo>
                      <a:pt x="10" y="9"/>
                      <a:pt x="11" y="8"/>
                      <a:pt x="11" y="8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1" y="8"/>
                      <a:pt x="12" y="10"/>
                      <a:pt x="12" y="7"/>
                    </a:cubicBezTo>
                    <a:cubicBezTo>
                      <a:pt x="12" y="7"/>
                      <a:pt x="12" y="6"/>
                      <a:pt x="12" y="6"/>
                    </a:cubicBezTo>
                    <a:cubicBezTo>
                      <a:pt x="12" y="5"/>
                      <a:pt x="11" y="6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10"/>
                      <a:pt x="11" y="6"/>
                      <a:pt x="11" y="8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0" y="3"/>
                      <a:pt x="10" y="8"/>
                      <a:pt x="10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4"/>
                      <a:pt x="10" y="5"/>
                      <a:pt x="10" y="5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8"/>
                      <a:pt x="10" y="8"/>
                    </a:cubicBezTo>
                    <a:cubicBezTo>
                      <a:pt x="9" y="7"/>
                      <a:pt x="9" y="9"/>
                      <a:pt x="9" y="8"/>
                    </a:cubicBezTo>
                    <a:cubicBezTo>
                      <a:pt x="9" y="7"/>
                      <a:pt x="9" y="7"/>
                      <a:pt x="9" y="6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9" y="6"/>
                      <a:pt x="9" y="6"/>
                      <a:pt x="9" y="7"/>
                    </a:cubicBezTo>
                    <a:cubicBezTo>
                      <a:pt x="8" y="5"/>
                      <a:pt x="8" y="7"/>
                      <a:pt x="6" y="6"/>
                    </a:cubicBezTo>
                    <a:cubicBezTo>
                      <a:pt x="6" y="4"/>
                      <a:pt x="7" y="6"/>
                      <a:pt x="7" y="6"/>
                    </a:cubicBezTo>
                    <a:cubicBezTo>
                      <a:pt x="7" y="5"/>
                      <a:pt x="6" y="5"/>
                      <a:pt x="5" y="5"/>
                    </a:cubicBezTo>
                    <a:cubicBezTo>
                      <a:pt x="5" y="5"/>
                      <a:pt x="5" y="5"/>
                      <a:pt x="6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3" y="4"/>
                      <a:pt x="6" y="4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3" y="3"/>
                      <a:pt x="3" y="3"/>
                    </a:cubicBezTo>
                    <a:cubicBezTo>
                      <a:pt x="4" y="3"/>
                      <a:pt x="4" y="3"/>
                      <a:pt x="5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74" name="Freeform 1074"/>
              <p:cNvSpPr/>
              <p:nvPr/>
            </p:nvSpPr>
            <p:spPr bwMode="auto">
              <a:xfrm>
                <a:off x="1356" y="2851"/>
                <a:ext cx="8" cy="5"/>
              </a:xfrm>
              <a:custGeom>
                <a:avLst/>
                <a:gdLst>
                  <a:gd name="T0" fmla="*/ 1 w 3"/>
                  <a:gd name="T1" fmla="*/ 1 h 2"/>
                  <a:gd name="T2" fmla="*/ 3 w 3"/>
                  <a:gd name="T3" fmla="*/ 2 h 2"/>
                  <a:gd name="T4" fmla="*/ 1 w 3"/>
                  <a:gd name="T5" fmla="*/ 0 h 2"/>
                  <a:gd name="T6" fmla="*/ 1 w 3"/>
                  <a:gd name="T7" fmla="*/ 1 h 2"/>
                  <a:gd name="T8" fmla="*/ 1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1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1" y="1"/>
                      <a:pt x="1" y="0"/>
                    </a:cubicBezTo>
                    <a:cubicBezTo>
                      <a:pt x="1" y="1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75" name="Freeform 1075"/>
              <p:cNvSpPr/>
              <p:nvPr/>
            </p:nvSpPr>
            <p:spPr bwMode="auto">
              <a:xfrm>
                <a:off x="1356" y="2837"/>
                <a:ext cx="35" cy="19"/>
              </a:xfrm>
              <a:custGeom>
                <a:avLst/>
                <a:gdLst>
                  <a:gd name="T0" fmla="*/ 10 w 13"/>
                  <a:gd name="T1" fmla="*/ 5 h 7"/>
                  <a:gd name="T2" fmla="*/ 11 w 13"/>
                  <a:gd name="T3" fmla="*/ 4 h 7"/>
                  <a:gd name="T4" fmla="*/ 7 w 13"/>
                  <a:gd name="T5" fmla="*/ 1 h 7"/>
                  <a:gd name="T6" fmla="*/ 2 w 13"/>
                  <a:gd name="T7" fmla="*/ 4 h 7"/>
                  <a:gd name="T8" fmla="*/ 1 w 13"/>
                  <a:gd name="T9" fmla="*/ 4 h 7"/>
                  <a:gd name="T10" fmla="*/ 2 w 13"/>
                  <a:gd name="T11" fmla="*/ 6 h 7"/>
                  <a:gd name="T12" fmla="*/ 2 w 13"/>
                  <a:gd name="T13" fmla="*/ 5 h 7"/>
                  <a:gd name="T14" fmla="*/ 2 w 13"/>
                  <a:gd name="T15" fmla="*/ 5 h 7"/>
                  <a:gd name="T16" fmla="*/ 2 w 13"/>
                  <a:gd name="T17" fmla="*/ 4 h 7"/>
                  <a:gd name="T18" fmla="*/ 3 w 13"/>
                  <a:gd name="T19" fmla="*/ 5 h 7"/>
                  <a:gd name="T20" fmla="*/ 8 w 13"/>
                  <a:gd name="T21" fmla="*/ 2 h 7"/>
                  <a:gd name="T22" fmla="*/ 7 w 13"/>
                  <a:gd name="T23" fmla="*/ 4 h 7"/>
                  <a:gd name="T24" fmla="*/ 8 w 13"/>
                  <a:gd name="T25" fmla="*/ 5 h 7"/>
                  <a:gd name="T26" fmla="*/ 8 w 13"/>
                  <a:gd name="T27" fmla="*/ 5 h 7"/>
                  <a:gd name="T28" fmla="*/ 9 w 13"/>
                  <a:gd name="T29" fmla="*/ 4 h 7"/>
                  <a:gd name="T30" fmla="*/ 8 w 13"/>
                  <a:gd name="T31" fmla="*/ 5 h 7"/>
                  <a:gd name="T32" fmla="*/ 10 w 13"/>
                  <a:gd name="T33" fmla="*/ 6 h 7"/>
                  <a:gd name="T34" fmla="*/ 12 w 13"/>
                  <a:gd name="T35" fmla="*/ 5 h 7"/>
                  <a:gd name="T36" fmla="*/ 10 w 13"/>
                  <a:gd name="T37" fmla="*/ 6 h 7"/>
                  <a:gd name="T38" fmla="*/ 10 w 13"/>
                  <a:gd name="T39" fmla="*/ 7 h 7"/>
                  <a:gd name="T40" fmla="*/ 13 w 13"/>
                  <a:gd name="T41" fmla="*/ 5 h 7"/>
                  <a:gd name="T42" fmla="*/ 10 w 13"/>
                  <a:gd name="T43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" h="7">
                    <a:moveTo>
                      <a:pt x="10" y="5"/>
                    </a:moveTo>
                    <a:cubicBezTo>
                      <a:pt x="11" y="4"/>
                      <a:pt x="11" y="4"/>
                      <a:pt x="11" y="4"/>
                    </a:cubicBezTo>
                    <a:cubicBezTo>
                      <a:pt x="9" y="3"/>
                      <a:pt x="11" y="3"/>
                      <a:pt x="7" y="1"/>
                    </a:cubicBezTo>
                    <a:cubicBezTo>
                      <a:pt x="3" y="0"/>
                      <a:pt x="3" y="3"/>
                      <a:pt x="2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5"/>
                      <a:pt x="0" y="5"/>
                      <a:pt x="2" y="6"/>
                    </a:cubicBezTo>
                    <a:cubicBezTo>
                      <a:pt x="2" y="6"/>
                      <a:pt x="1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5" y="6"/>
                      <a:pt x="2" y="1"/>
                      <a:pt x="8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8" y="5"/>
                      <a:pt x="8" y="4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9" y="4"/>
                      <a:pt x="9" y="4"/>
                    </a:cubicBezTo>
                    <a:cubicBezTo>
                      <a:pt x="10" y="3"/>
                      <a:pt x="8" y="4"/>
                      <a:pt x="8" y="5"/>
                    </a:cubicBezTo>
                    <a:cubicBezTo>
                      <a:pt x="9" y="5"/>
                      <a:pt x="11" y="5"/>
                      <a:pt x="10" y="6"/>
                    </a:cubicBezTo>
                    <a:cubicBezTo>
                      <a:pt x="10" y="5"/>
                      <a:pt x="12" y="5"/>
                      <a:pt x="12" y="5"/>
                    </a:cubicBezTo>
                    <a:cubicBezTo>
                      <a:pt x="11" y="6"/>
                      <a:pt x="11" y="6"/>
                      <a:pt x="10" y="6"/>
                    </a:cubicBezTo>
                    <a:cubicBezTo>
                      <a:pt x="10" y="6"/>
                      <a:pt x="10" y="7"/>
                      <a:pt x="10" y="7"/>
                    </a:cubicBezTo>
                    <a:cubicBezTo>
                      <a:pt x="11" y="6"/>
                      <a:pt x="12" y="5"/>
                      <a:pt x="13" y="5"/>
                    </a:cubicBezTo>
                    <a:cubicBezTo>
                      <a:pt x="13" y="4"/>
                      <a:pt x="10" y="5"/>
                      <a:pt x="10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76" name="Rectangle 1076"/>
              <p:cNvSpPr>
                <a:spLocks noChangeArrowheads="1"/>
              </p:cNvSpPr>
              <p:nvPr/>
            </p:nvSpPr>
            <p:spPr bwMode="auto">
              <a:xfrm>
                <a:off x="1386" y="2848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77" name="Freeform 1077"/>
              <p:cNvSpPr/>
              <p:nvPr/>
            </p:nvSpPr>
            <p:spPr bwMode="auto">
              <a:xfrm>
                <a:off x="1486" y="2761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78" name="Freeform 1078"/>
              <p:cNvSpPr/>
              <p:nvPr/>
            </p:nvSpPr>
            <p:spPr bwMode="auto">
              <a:xfrm>
                <a:off x="1478" y="2753"/>
                <a:ext cx="11" cy="11"/>
              </a:xfrm>
              <a:custGeom>
                <a:avLst/>
                <a:gdLst>
                  <a:gd name="T0" fmla="*/ 1 w 4"/>
                  <a:gd name="T1" fmla="*/ 0 h 4"/>
                  <a:gd name="T2" fmla="*/ 2 w 4"/>
                  <a:gd name="T3" fmla="*/ 0 h 4"/>
                  <a:gd name="T4" fmla="*/ 3 w 4"/>
                  <a:gd name="T5" fmla="*/ 4 h 4"/>
                  <a:gd name="T6" fmla="*/ 2 w 4"/>
                  <a:gd name="T7" fmla="*/ 2 h 4"/>
                  <a:gd name="T8" fmla="*/ 2 w 4"/>
                  <a:gd name="T9" fmla="*/ 3 h 4"/>
                  <a:gd name="T10" fmla="*/ 1 w 4"/>
                  <a:gd name="T11" fmla="*/ 2 h 4"/>
                  <a:gd name="T12" fmla="*/ 2 w 4"/>
                  <a:gd name="T13" fmla="*/ 1 h 4"/>
                  <a:gd name="T14" fmla="*/ 1 w 4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4">
                    <a:moveTo>
                      <a:pt x="1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3"/>
                      <a:pt x="2" y="3"/>
                      <a:pt x="3" y="4"/>
                    </a:cubicBezTo>
                    <a:cubicBezTo>
                      <a:pt x="4" y="4"/>
                      <a:pt x="3" y="2"/>
                      <a:pt x="2" y="2"/>
                    </a:cubicBezTo>
                    <a:cubicBezTo>
                      <a:pt x="2" y="2"/>
                      <a:pt x="3" y="3"/>
                      <a:pt x="2" y="3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0"/>
                      <a:pt x="2" y="1"/>
                      <a:pt x="2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79" name="Freeform 1079"/>
              <p:cNvSpPr/>
              <p:nvPr/>
            </p:nvSpPr>
            <p:spPr bwMode="auto">
              <a:xfrm>
                <a:off x="1484" y="2755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80" name="Freeform 1080"/>
              <p:cNvSpPr/>
              <p:nvPr/>
            </p:nvSpPr>
            <p:spPr bwMode="auto">
              <a:xfrm>
                <a:off x="1484" y="2758"/>
                <a:ext cx="0" cy="6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81" name="Freeform 1081"/>
              <p:cNvSpPr/>
              <p:nvPr/>
            </p:nvSpPr>
            <p:spPr bwMode="auto">
              <a:xfrm>
                <a:off x="1481" y="276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82" name="Freeform 1082"/>
              <p:cNvSpPr/>
              <p:nvPr/>
            </p:nvSpPr>
            <p:spPr bwMode="auto">
              <a:xfrm>
                <a:off x="1478" y="2753"/>
                <a:ext cx="3" cy="11"/>
              </a:xfrm>
              <a:custGeom>
                <a:avLst/>
                <a:gdLst>
                  <a:gd name="T0" fmla="*/ 1 w 1"/>
                  <a:gd name="T1" fmla="*/ 3 h 4"/>
                  <a:gd name="T2" fmla="*/ 1 w 1"/>
                  <a:gd name="T3" fmla="*/ 3 h 4"/>
                  <a:gd name="T4" fmla="*/ 1 w 1"/>
                  <a:gd name="T5" fmla="*/ 3 h 4"/>
                  <a:gd name="T6" fmla="*/ 1 w 1"/>
                  <a:gd name="T7" fmla="*/ 1 h 4"/>
                  <a:gd name="T8" fmla="*/ 1 w 1"/>
                  <a:gd name="T9" fmla="*/ 1 h 4"/>
                  <a:gd name="T10" fmla="*/ 1 w 1"/>
                  <a:gd name="T11" fmla="*/ 0 h 4"/>
                  <a:gd name="T12" fmla="*/ 1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1" y="3"/>
                    </a:moveTo>
                    <a:cubicBezTo>
                      <a:pt x="0" y="4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83" name="Freeform 1083"/>
              <p:cNvSpPr/>
              <p:nvPr/>
            </p:nvSpPr>
            <p:spPr bwMode="auto">
              <a:xfrm>
                <a:off x="1481" y="276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84" name="Freeform 1084"/>
              <p:cNvSpPr/>
              <p:nvPr/>
            </p:nvSpPr>
            <p:spPr bwMode="auto">
              <a:xfrm>
                <a:off x="1481" y="2758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3 h 3"/>
                  <a:gd name="T4" fmla="*/ 3 w 3"/>
                  <a:gd name="T5" fmla="*/ 0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3"/>
                    </a:lnTo>
                    <a:lnTo>
                      <a:pt x="3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85" name="Freeform 1085"/>
              <p:cNvSpPr/>
              <p:nvPr/>
            </p:nvSpPr>
            <p:spPr bwMode="auto">
              <a:xfrm>
                <a:off x="1478" y="2750"/>
                <a:ext cx="3" cy="14"/>
              </a:xfrm>
              <a:custGeom>
                <a:avLst/>
                <a:gdLst>
                  <a:gd name="T0" fmla="*/ 0 w 1"/>
                  <a:gd name="T1" fmla="*/ 4 h 5"/>
                  <a:gd name="T2" fmla="*/ 1 w 1"/>
                  <a:gd name="T3" fmla="*/ 3 h 5"/>
                  <a:gd name="T4" fmla="*/ 1 w 1"/>
                  <a:gd name="T5" fmla="*/ 0 h 5"/>
                  <a:gd name="T6" fmla="*/ 1 w 1"/>
                  <a:gd name="T7" fmla="*/ 1 h 5"/>
                  <a:gd name="T8" fmla="*/ 0 w 1"/>
                  <a:gd name="T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5">
                    <a:moveTo>
                      <a:pt x="0" y="4"/>
                    </a:moveTo>
                    <a:cubicBezTo>
                      <a:pt x="0" y="2"/>
                      <a:pt x="0" y="5"/>
                      <a:pt x="1" y="3"/>
                    </a:cubicBezTo>
                    <a:cubicBezTo>
                      <a:pt x="0" y="3"/>
                      <a:pt x="1" y="1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86" name="Freeform 1086"/>
              <p:cNvSpPr/>
              <p:nvPr/>
            </p:nvSpPr>
            <p:spPr bwMode="auto">
              <a:xfrm>
                <a:off x="1481" y="274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87" name="Freeform 1087"/>
              <p:cNvSpPr/>
              <p:nvPr/>
            </p:nvSpPr>
            <p:spPr bwMode="auto">
              <a:xfrm>
                <a:off x="1476" y="2747"/>
                <a:ext cx="5" cy="11"/>
              </a:xfrm>
              <a:custGeom>
                <a:avLst/>
                <a:gdLst>
                  <a:gd name="T0" fmla="*/ 0 w 2"/>
                  <a:gd name="T1" fmla="*/ 3 h 4"/>
                  <a:gd name="T2" fmla="*/ 2 w 2"/>
                  <a:gd name="T3" fmla="*/ 1 h 4"/>
                  <a:gd name="T4" fmla="*/ 1 w 2"/>
                  <a:gd name="T5" fmla="*/ 3 h 4"/>
                  <a:gd name="T6" fmla="*/ 1 w 2"/>
                  <a:gd name="T7" fmla="*/ 2 h 4"/>
                  <a:gd name="T8" fmla="*/ 0 w 2"/>
                  <a:gd name="T9" fmla="*/ 3 h 4"/>
                  <a:gd name="T10" fmla="*/ 1 w 2"/>
                  <a:gd name="T11" fmla="*/ 2 h 4"/>
                  <a:gd name="T12" fmla="*/ 1 w 2"/>
                  <a:gd name="T13" fmla="*/ 3 h 4"/>
                  <a:gd name="T14" fmla="*/ 2 w 2"/>
                  <a:gd name="T15" fmla="*/ 1 h 4"/>
                  <a:gd name="T16" fmla="*/ 2 w 2"/>
                  <a:gd name="T17" fmla="*/ 1 h 4"/>
                  <a:gd name="T18" fmla="*/ 2 w 2"/>
                  <a:gd name="T19" fmla="*/ 0 h 4"/>
                  <a:gd name="T20" fmla="*/ 2 w 2"/>
                  <a:gd name="T21" fmla="*/ 1 h 4"/>
                  <a:gd name="T22" fmla="*/ 0 w 2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4">
                    <a:moveTo>
                      <a:pt x="0" y="3"/>
                    </a:moveTo>
                    <a:cubicBezTo>
                      <a:pt x="1" y="2"/>
                      <a:pt x="1" y="2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2"/>
                      <a:pt x="1" y="2"/>
                    </a:cubicBezTo>
                    <a:cubicBezTo>
                      <a:pt x="0" y="4"/>
                      <a:pt x="1" y="2"/>
                      <a:pt x="0" y="3"/>
                    </a:cubicBezTo>
                    <a:cubicBezTo>
                      <a:pt x="0" y="3"/>
                      <a:pt x="1" y="4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3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1"/>
                      <a:pt x="1" y="1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88" name="Rectangle 1088"/>
              <p:cNvSpPr>
                <a:spLocks noChangeArrowheads="1"/>
              </p:cNvSpPr>
              <p:nvPr/>
            </p:nvSpPr>
            <p:spPr bwMode="auto">
              <a:xfrm>
                <a:off x="1478" y="2753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89" name="Freeform 1089"/>
              <p:cNvSpPr/>
              <p:nvPr/>
            </p:nvSpPr>
            <p:spPr bwMode="auto">
              <a:xfrm>
                <a:off x="1473" y="2750"/>
                <a:ext cx="8" cy="5"/>
              </a:xfrm>
              <a:custGeom>
                <a:avLst/>
                <a:gdLst>
                  <a:gd name="T0" fmla="*/ 1 w 3"/>
                  <a:gd name="T1" fmla="*/ 2 h 2"/>
                  <a:gd name="T2" fmla="*/ 2 w 3"/>
                  <a:gd name="T3" fmla="*/ 1 h 2"/>
                  <a:gd name="T4" fmla="*/ 1 w 3"/>
                  <a:gd name="T5" fmla="*/ 2 h 2"/>
                  <a:gd name="T6" fmla="*/ 2 w 3"/>
                  <a:gd name="T7" fmla="*/ 1 h 2"/>
                  <a:gd name="T8" fmla="*/ 1 w 3"/>
                  <a:gd name="T9" fmla="*/ 1 h 2"/>
                  <a:gd name="T10" fmla="*/ 3 w 3"/>
                  <a:gd name="T11" fmla="*/ 0 h 2"/>
                  <a:gd name="T12" fmla="*/ 3 w 3"/>
                  <a:gd name="T13" fmla="*/ 0 h 2"/>
                  <a:gd name="T14" fmla="*/ 3 w 3"/>
                  <a:gd name="T15" fmla="*/ 0 h 2"/>
                  <a:gd name="T16" fmla="*/ 3 w 3"/>
                  <a:gd name="T17" fmla="*/ 1 h 2"/>
                  <a:gd name="T18" fmla="*/ 2 w 3"/>
                  <a:gd name="T19" fmla="*/ 1 h 2"/>
                  <a:gd name="T20" fmla="*/ 1 w 3"/>
                  <a:gd name="T2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3" y="0"/>
                      <a:pt x="2" y="1"/>
                      <a:pt x="1" y="1"/>
                    </a:cubicBezTo>
                    <a:cubicBezTo>
                      <a:pt x="2" y="1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0" y="1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90" name="Freeform 1090"/>
              <p:cNvSpPr/>
              <p:nvPr/>
            </p:nvSpPr>
            <p:spPr bwMode="auto">
              <a:xfrm>
                <a:off x="1473" y="2755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91" name="Rectangle 1091"/>
              <p:cNvSpPr>
                <a:spLocks noChangeArrowheads="1"/>
              </p:cNvSpPr>
              <p:nvPr/>
            </p:nvSpPr>
            <p:spPr bwMode="auto">
              <a:xfrm>
                <a:off x="1481" y="2750"/>
                <a:ext cx="1" cy="3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92" name="Freeform 1092"/>
              <p:cNvSpPr/>
              <p:nvPr/>
            </p:nvSpPr>
            <p:spPr bwMode="auto">
              <a:xfrm>
                <a:off x="1473" y="2753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93" name="Freeform 1093"/>
              <p:cNvSpPr/>
              <p:nvPr/>
            </p:nvSpPr>
            <p:spPr bwMode="auto">
              <a:xfrm>
                <a:off x="1470" y="2736"/>
                <a:ext cx="27" cy="39"/>
              </a:xfrm>
              <a:custGeom>
                <a:avLst/>
                <a:gdLst>
                  <a:gd name="T0" fmla="*/ 10 w 10"/>
                  <a:gd name="T1" fmla="*/ 4 h 14"/>
                  <a:gd name="T2" fmla="*/ 9 w 10"/>
                  <a:gd name="T3" fmla="*/ 3 h 14"/>
                  <a:gd name="T4" fmla="*/ 9 w 10"/>
                  <a:gd name="T5" fmla="*/ 2 h 14"/>
                  <a:gd name="T6" fmla="*/ 8 w 10"/>
                  <a:gd name="T7" fmla="*/ 0 h 14"/>
                  <a:gd name="T8" fmla="*/ 7 w 10"/>
                  <a:gd name="T9" fmla="*/ 1 h 14"/>
                  <a:gd name="T10" fmla="*/ 7 w 10"/>
                  <a:gd name="T11" fmla="*/ 0 h 14"/>
                  <a:gd name="T12" fmla="*/ 6 w 10"/>
                  <a:gd name="T13" fmla="*/ 1 h 14"/>
                  <a:gd name="T14" fmla="*/ 6 w 10"/>
                  <a:gd name="T15" fmla="*/ 2 h 14"/>
                  <a:gd name="T16" fmla="*/ 2 w 10"/>
                  <a:gd name="T17" fmla="*/ 5 h 14"/>
                  <a:gd name="T18" fmla="*/ 3 w 10"/>
                  <a:gd name="T19" fmla="*/ 7 h 14"/>
                  <a:gd name="T20" fmla="*/ 2 w 10"/>
                  <a:gd name="T21" fmla="*/ 6 h 14"/>
                  <a:gd name="T22" fmla="*/ 2 w 10"/>
                  <a:gd name="T23" fmla="*/ 6 h 14"/>
                  <a:gd name="T24" fmla="*/ 1 w 10"/>
                  <a:gd name="T25" fmla="*/ 6 h 14"/>
                  <a:gd name="T26" fmla="*/ 2 w 10"/>
                  <a:gd name="T27" fmla="*/ 8 h 14"/>
                  <a:gd name="T28" fmla="*/ 0 w 10"/>
                  <a:gd name="T29" fmla="*/ 6 h 14"/>
                  <a:gd name="T30" fmla="*/ 3 w 10"/>
                  <a:gd name="T31" fmla="*/ 6 h 14"/>
                  <a:gd name="T32" fmla="*/ 2 w 10"/>
                  <a:gd name="T33" fmla="*/ 9 h 14"/>
                  <a:gd name="T34" fmla="*/ 4 w 10"/>
                  <a:gd name="T35" fmla="*/ 6 h 14"/>
                  <a:gd name="T36" fmla="*/ 4 w 10"/>
                  <a:gd name="T37" fmla="*/ 6 h 14"/>
                  <a:gd name="T38" fmla="*/ 4 w 10"/>
                  <a:gd name="T39" fmla="*/ 6 h 14"/>
                  <a:gd name="T40" fmla="*/ 4 w 10"/>
                  <a:gd name="T41" fmla="*/ 6 h 14"/>
                  <a:gd name="T42" fmla="*/ 4 w 10"/>
                  <a:gd name="T43" fmla="*/ 6 h 14"/>
                  <a:gd name="T44" fmla="*/ 4 w 10"/>
                  <a:gd name="T45" fmla="*/ 6 h 14"/>
                  <a:gd name="T46" fmla="*/ 4 w 10"/>
                  <a:gd name="T47" fmla="*/ 6 h 14"/>
                  <a:gd name="T48" fmla="*/ 4 w 10"/>
                  <a:gd name="T49" fmla="*/ 6 h 14"/>
                  <a:gd name="T50" fmla="*/ 4 w 10"/>
                  <a:gd name="T51" fmla="*/ 6 h 14"/>
                  <a:gd name="T52" fmla="*/ 2 w 10"/>
                  <a:gd name="T53" fmla="*/ 10 h 14"/>
                  <a:gd name="T54" fmla="*/ 2 w 10"/>
                  <a:gd name="T55" fmla="*/ 10 h 14"/>
                  <a:gd name="T56" fmla="*/ 2 w 10"/>
                  <a:gd name="T57" fmla="*/ 10 h 14"/>
                  <a:gd name="T58" fmla="*/ 3 w 10"/>
                  <a:gd name="T59" fmla="*/ 9 h 14"/>
                  <a:gd name="T60" fmla="*/ 3 w 10"/>
                  <a:gd name="T61" fmla="*/ 6 h 14"/>
                  <a:gd name="T62" fmla="*/ 4 w 10"/>
                  <a:gd name="T63" fmla="*/ 7 h 14"/>
                  <a:gd name="T64" fmla="*/ 6 w 10"/>
                  <a:gd name="T65" fmla="*/ 6 h 14"/>
                  <a:gd name="T66" fmla="*/ 5 w 10"/>
                  <a:gd name="T67" fmla="*/ 4 h 14"/>
                  <a:gd name="T68" fmla="*/ 6 w 10"/>
                  <a:gd name="T69" fmla="*/ 5 h 14"/>
                  <a:gd name="T70" fmla="*/ 6 w 10"/>
                  <a:gd name="T71" fmla="*/ 4 h 14"/>
                  <a:gd name="T72" fmla="*/ 7 w 10"/>
                  <a:gd name="T73" fmla="*/ 5 h 14"/>
                  <a:gd name="T74" fmla="*/ 5 w 10"/>
                  <a:gd name="T75" fmla="*/ 3 h 14"/>
                  <a:gd name="T76" fmla="*/ 8 w 10"/>
                  <a:gd name="T77" fmla="*/ 5 h 14"/>
                  <a:gd name="T78" fmla="*/ 7 w 10"/>
                  <a:gd name="T79" fmla="*/ 4 h 14"/>
                  <a:gd name="T80" fmla="*/ 7 w 10"/>
                  <a:gd name="T81" fmla="*/ 3 h 14"/>
                  <a:gd name="T82" fmla="*/ 8 w 10"/>
                  <a:gd name="T83" fmla="*/ 5 h 14"/>
                  <a:gd name="T84" fmla="*/ 8 w 10"/>
                  <a:gd name="T85" fmla="*/ 3 h 14"/>
                  <a:gd name="T86" fmla="*/ 7 w 10"/>
                  <a:gd name="T87" fmla="*/ 2 h 14"/>
                  <a:gd name="T88" fmla="*/ 8 w 10"/>
                  <a:gd name="T89" fmla="*/ 2 h 14"/>
                  <a:gd name="T90" fmla="*/ 9 w 10"/>
                  <a:gd name="T91" fmla="*/ 4 h 14"/>
                  <a:gd name="T92" fmla="*/ 10 w 10"/>
                  <a:gd name="T93" fmla="*/ 5 h 14"/>
                  <a:gd name="T94" fmla="*/ 9 w 10"/>
                  <a:gd name="T95" fmla="*/ 2 h 14"/>
                  <a:gd name="T96" fmla="*/ 10 w 10"/>
                  <a:gd name="T97" fmla="*/ 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0" h="14">
                    <a:moveTo>
                      <a:pt x="10" y="4"/>
                    </a:moveTo>
                    <a:cubicBezTo>
                      <a:pt x="9" y="3"/>
                      <a:pt x="9" y="3"/>
                      <a:pt x="9" y="3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1"/>
                      <a:pt x="8" y="1"/>
                      <a:pt x="8" y="0"/>
                    </a:cubicBezTo>
                    <a:cubicBezTo>
                      <a:pt x="7" y="0"/>
                      <a:pt x="8" y="1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2"/>
                      <a:pt x="6" y="1"/>
                    </a:cubicBezTo>
                    <a:cubicBezTo>
                      <a:pt x="6" y="1"/>
                      <a:pt x="6" y="2"/>
                      <a:pt x="6" y="2"/>
                    </a:cubicBezTo>
                    <a:cubicBezTo>
                      <a:pt x="4" y="3"/>
                      <a:pt x="4" y="5"/>
                      <a:pt x="2" y="5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6"/>
                      <a:pt x="3" y="7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4"/>
                      <a:pt x="2" y="6"/>
                      <a:pt x="1" y="6"/>
                    </a:cubicBezTo>
                    <a:cubicBezTo>
                      <a:pt x="1" y="6"/>
                      <a:pt x="2" y="8"/>
                      <a:pt x="2" y="8"/>
                    </a:cubicBezTo>
                    <a:cubicBezTo>
                      <a:pt x="1" y="6"/>
                      <a:pt x="1" y="9"/>
                      <a:pt x="0" y="6"/>
                    </a:cubicBezTo>
                    <a:cubicBezTo>
                      <a:pt x="1" y="5"/>
                      <a:pt x="3" y="6"/>
                      <a:pt x="3" y="6"/>
                    </a:cubicBezTo>
                    <a:cubicBezTo>
                      <a:pt x="3" y="7"/>
                      <a:pt x="5" y="2"/>
                      <a:pt x="2" y="9"/>
                    </a:cubicBezTo>
                    <a:cubicBezTo>
                      <a:pt x="7" y="2"/>
                      <a:pt x="3" y="7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5"/>
                      <a:pt x="0" y="14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8"/>
                      <a:pt x="3" y="6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5" y="5"/>
                      <a:pt x="6" y="6"/>
                    </a:cubicBezTo>
                    <a:cubicBezTo>
                      <a:pt x="5" y="6"/>
                      <a:pt x="7" y="6"/>
                      <a:pt x="5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7" y="5"/>
                      <a:pt x="7" y="5"/>
                    </a:cubicBezTo>
                    <a:cubicBezTo>
                      <a:pt x="6" y="4"/>
                      <a:pt x="6" y="4"/>
                      <a:pt x="5" y="3"/>
                    </a:cubicBezTo>
                    <a:cubicBezTo>
                      <a:pt x="6" y="4"/>
                      <a:pt x="7" y="4"/>
                      <a:pt x="8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8" y="4"/>
                      <a:pt x="7" y="3"/>
                      <a:pt x="7" y="3"/>
                    </a:cubicBezTo>
                    <a:cubicBezTo>
                      <a:pt x="7" y="3"/>
                      <a:pt x="8" y="4"/>
                      <a:pt x="8" y="5"/>
                    </a:cubicBezTo>
                    <a:cubicBezTo>
                      <a:pt x="9" y="5"/>
                      <a:pt x="7" y="2"/>
                      <a:pt x="8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8" y="3"/>
                      <a:pt x="8" y="2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5"/>
                      <a:pt x="9" y="5"/>
                      <a:pt x="10" y="5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4"/>
                      <a:pt x="10" y="4"/>
                      <a:pt x="1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94" name="Rectangle 1094"/>
              <p:cNvSpPr>
                <a:spLocks noChangeArrowheads="1"/>
              </p:cNvSpPr>
              <p:nvPr/>
            </p:nvSpPr>
            <p:spPr bwMode="auto">
              <a:xfrm>
                <a:off x="1497" y="2750"/>
                <a:ext cx="1" cy="3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95" name="Freeform 1095"/>
              <p:cNvSpPr/>
              <p:nvPr/>
            </p:nvSpPr>
            <p:spPr bwMode="auto">
              <a:xfrm>
                <a:off x="1497" y="274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96" name="Rectangle 1096"/>
              <p:cNvSpPr>
                <a:spLocks noChangeArrowheads="1"/>
              </p:cNvSpPr>
              <p:nvPr/>
            </p:nvSpPr>
            <p:spPr bwMode="auto">
              <a:xfrm>
                <a:off x="1486" y="2739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97" name="Freeform 1097"/>
              <p:cNvSpPr/>
              <p:nvPr/>
            </p:nvSpPr>
            <p:spPr bwMode="auto">
              <a:xfrm>
                <a:off x="1492" y="2750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98" name="Freeform 1098"/>
              <p:cNvSpPr/>
              <p:nvPr/>
            </p:nvSpPr>
            <p:spPr bwMode="auto">
              <a:xfrm>
                <a:off x="1489" y="2753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99" name="Rectangle 1099"/>
              <p:cNvSpPr>
                <a:spLocks noChangeArrowheads="1"/>
              </p:cNvSpPr>
              <p:nvPr/>
            </p:nvSpPr>
            <p:spPr bwMode="auto">
              <a:xfrm>
                <a:off x="1497" y="2750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00" name="Freeform 1100"/>
              <p:cNvSpPr/>
              <p:nvPr/>
            </p:nvSpPr>
            <p:spPr bwMode="auto">
              <a:xfrm>
                <a:off x="1478" y="2728"/>
                <a:ext cx="25" cy="19"/>
              </a:xfrm>
              <a:custGeom>
                <a:avLst/>
                <a:gdLst>
                  <a:gd name="T0" fmla="*/ 5 w 9"/>
                  <a:gd name="T1" fmla="*/ 5 h 7"/>
                  <a:gd name="T2" fmla="*/ 6 w 9"/>
                  <a:gd name="T3" fmla="*/ 5 h 7"/>
                  <a:gd name="T4" fmla="*/ 5 w 9"/>
                  <a:gd name="T5" fmla="*/ 2 h 7"/>
                  <a:gd name="T6" fmla="*/ 7 w 9"/>
                  <a:gd name="T7" fmla="*/ 4 h 7"/>
                  <a:gd name="T8" fmla="*/ 6 w 9"/>
                  <a:gd name="T9" fmla="*/ 3 h 7"/>
                  <a:gd name="T10" fmla="*/ 7 w 9"/>
                  <a:gd name="T11" fmla="*/ 2 h 7"/>
                  <a:gd name="T12" fmla="*/ 7 w 9"/>
                  <a:gd name="T13" fmla="*/ 5 h 7"/>
                  <a:gd name="T14" fmla="*/ 6 w 9"/>
                  <a:gd name="T15" fmla="*/ 2 h 7"/>
                  <a:gd name="T16" fmla="*/ 6 w 9"/>
                  <a:gd name="T17" fmla="*/ 2 h 7"/>
                  <a:gd name="T18" fmla="*/ 5 w 9"/>
                  <a:gd name="T19" fmla="*/ 3 h 7"/>
                  <a:gd name="T20" fmla="*/ 6 w 9"/>
                  <a:gd name="T21" fmla="*/ 5 h 7"/>
                  <a:gd name="T22" fmla="*/ 7 w 9"/>
                  <a:gd name="T23" fmla="*/ 7 h 7"/>
                  <a:gd name="T24" fmla="*/ 7 w 9"/>
                  <a:gd name="T25" fmla="*/ 5 h 7"/>
                  <a:gd name="T26" fmla="*/ 7 w 9"/>
                  <a:gd name="T27" fmla="*/ 6 h 7"/>
                  <a:gd name="T28" fmla="*/ 7 w 9"/>
                  <a:gd name="T29" fmla="*/ 6 h 7"/>
                  <a:gd name="T30" fmla="*/ 7 w 9"/>
                  <a:gd name="T31" fmla="*/ 7 h 7"/>
                  <a:gd name="T32" fmla="*/ 6 w 9"/>
                  <a:gd name="T33" fmla="*/ 5 h 7"/>
                  <a:gd name="T34" fmla="*/ 6 w 9"/>
                  <a:gd name="T35" fmla="*/ 5 h 7"/>
                  <a:gd name="T36" fmla="*/ 5 w 9"/>
                  <a:gd name="T37" fmla="*/ 3 h 7"/>
                  <a:gd name="T38" fmla="*/ 6 w 9"/>
                  <a:gd name="T39" fmla="*/ 2 h 7"/>
                  <a:gd name="T40" fmla="*/ 6 w 9"/>
                  <a:gd name="T41" fmla="*/ 2 h 7"/>
                  <a:gd name="T42" fmla="*/ 3 w 9"/>
                  <a:gd name="T43" fmla="*/ 0 h 7"/>
                  <a:gd name="T44" fmla="*/ 4 w 9"/>
                  <a:gd name="T45" fmla="*/ 1 h 7"/>
                  <a:gd name="T46" fmla="*/ 3 w 9"/>
                  <a:gd name="T47" fmla="*/ 1 h 7"/>
                  <a:gd name="T48" fmla="*/ 6 w 9"/>
                  <a:gd name="T49" fmla="*/ 2 h 7"/>
                  <a:gd name="T50" fmla="*/ 4 w 9"/>
                  <a:gd name="T51" fmla="*/ 1 h 7"/>
                  <a:gd name="T52" fmla="*/ 3 w 9"/>
                  <a:gd name="T53" fmla="*/ 1 h 7"/>
                  <a:gd name="T54" fmla="*/ 3 w 9"/>
                  <a:gd name="T55" fmla="*/ 1 h 7"/>
                  <a:gd name="T56" fmla="*/ 3 w 9"/>
                  <a:gd name="T57" fmla="*/ 2 h 7"/>
                  <a:gd name="T58" fmla="*/ 4 w 9"/>
                  <a:gd name="T59" fmla="*/ 2 h 7"/>
                  <a:gd name="T60" fmla="*/ 4 w 9"/>
                  <a:gd name="T61" fmla="*/ 3 h 7"/>
                  <a:gd name="T62" fmla="*/ 4 w 9"/>
                  <a:gd name="T63" fmla="*/ 3 h 7"/>
                  <a:gd name="T64" fmla="*/ 4 w 9"/>
                  <a:gd name="T65" fmla="*/ 5 h 7"/>
                  <a:gd name="T66" fmla="*/ 4 w 9"/>
                  <a:gd name="T67" fmla="*/ 3 h 7"/>
                  <a:gd name="T68" fmla="*/ 5 w 9"/>
                  <a:gd name="T6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7">
                    <a:moveTo>
                      <a:pt x="5" y="5"/>
                    </a:moveTo>
                    <a:cubicBezTo>
                      <a:pt x="6" y="6"/>
                      <a:pt x="6" y="5"/>
                      <a:pt x="6" y="5"/>
                    </a:cubicBezTo>
                    <a:cubicBezTo>
                      <a:pt x="6" y="4"/>
                      <a:pt x="4" y="2"/>
                      <a:pt x="5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5"/>
                      <a:pt x="9" y="1"/>
                      <a:pt x="6" y="3"/>
                    </a:cubicBezTo>
                    <a:cubicBezTo>
                      <a:pt x="6" y="3"/>
                      <a:pt x="6" y="3"/>
                      <a:pt x="7" y="2"/>
                    </a:cubicBezTo>
                    <a:cubicBezTo>
                      <a:pt x="5" y="2"/>
                      <a:pt x="8" y="6"/>
                      <a:pt x="7" y="5"/>
                    </a:cubicBezTo>
                    <a:cubicBezTo>
                      <a:pt x="7" y="3"/>
                      <a:pt x="6" y="4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5" y="3"/>
                      <a:pt x="5" y="3"/>
                    </a:cubicBezTo>
                    <a:cubicBezTo>
                      <a:pt x="6" y="4"/>
                      <a:pt x="6" y="5"/>
                      <a:pt x="6" y="5"/>
                    </a:cubicBezTo>
                    <a:cubicBezTo>
                      <a:pt x="6" y="5"/>
                      <a:pt x="6" y="6"/>
                      <a:pt x="7" y="7"/>
                    </a:cubicBezTo>
                    <a:cubicBezTo>
                      <a:pt x="7" y="6"/>
                      <a:pt x="7" y="6"/>
                      <a:pt x="7" y="5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7"/>
                      <a:pt x="7" y="7"/>
                    </a:cubicBezTo>
                    <a:cubicBezTo>
                      <a:pt x="7" y="6"/>
                      <a:pt x="7" y="6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4"/>
                      <a:pt x="5" y="2"/>
                      <a:pt x="5" y="3"/>
                    </a:cubicBezTo>
                    <a:cubicBezTo>
                      <a:pt x="5" y="3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3"/>
                      <a:pt x="0" y="0"/>
                      <a:pt x="3" y="0"/>
                    </a:cubicBezTo>
                    <a:cubicBezTo>
                      <a:pt x="3" y="0"/>
                      <a:pt x="4" y="1"/>
                      <a:pt x="4" y="1"/>
                    </a:cubicBezTo>
                    <a:cubicBezTo>
                      <a:pt x="4" y="1"/>
                      <a:pt x="3" y="0"/>
                      <a:pt x="3" y="1"/>
                    </a:cubicBezTo>
                    <a:cubicBezTo>
                      <a:pt x="4" y="1"/>
                      <a:pt x="5" y="2"/>
                      <a:pt x="6" y="2"/>
                    </a:cubicBezTo>
                    <a:cubicBezTo>
                      <a:pt x="5" y="1"/>
                      <a:pt x="6" y="3"/>
                      <a:pt x="4" y="1"/>
                    </a:cubicBezTo>
                    <a:cubicBezTo>
                      <a:pt x="3" y="1"/>
                      <a:pt x="4" y="2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3"/>
                      <a:pt x="2" y="1"/>
                      <a:pt x="3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4" y="4"/>
                      <a:pt x="4" y="5"/>
                    </a:cubicBezTo>
                    <a:cubicBezTo>
                      <a:pt x="5" y="5"/>
                      <a:pt x="4" y="4"/>
                      <a:pt x="4" y="3"/>
                    </a:cubicBezTo>
                    <a:cubicBezTo>
                      <a:pt x="5" y="4"/>
                      <a:pt x="5" y="5"/>
                      <a:pt x="5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01" name="Freeform 1101"/>
              <p:cNvSpPr/>
              <p:nvPr/>
            </p:nvSpPr>
            <p:spPr bwMode="auto">
              <a:xfrm>
                <a:off x="1495" y="2742"/>
                <a:ext cx="2" cy="3"/>
              </a:xfrm>
              <a:custGeom>
                <a:avLst/>
                <a:gdLst>
                  <a:gd name="T0" fmla="*/ 2 w 2"/>
                  <a:gd name="T1" fmla="*/ 3 h 3"/>
                  <a:gd name="T2" fmla="*/ 0 w 2"/>
                  <a:gd name="T3" fmla="*/ 0 h 3"/>
                  <a:gd name="T4" fmla="*/ 2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lnTo>
                      <a:pt x="0" y="0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02" name="Freeform 1102"/>
              <p:cNvSpPr/>
              <p:nvPr/>
            </p:nvSpPr>
            <p:spPr bwMode="auto">
              <a:xfrm>
                <a:off x="1478" y="2728"/>
                <a:ext cx="14" cy="25"/>
              </a:xfrm>
              <a:custGeom>
                <a:avLst/>
                <a:gdLst>
                  <a:gd name="T0" fmla="*/ 2 w 5"/>
                  <a:gd name="T1" fmla="*/ 4 h 9"/>
                  <a:gd name="T2" fmla="*/ 1 w 5"/>
                  <a:gd name="T3" fmla="*/ 2 h 9"/>
                  <a:gd name="T4" fmla="*/ 3 w 5"/>
                  <a:gd name="T5" fmla="*/ 5 h 9"/>
                  <a:gd name="T6" fmla="*/ 3 w 5"/>
                  <a:gd name="T7" fmla="*/ 6 h 9"/>
                  <a:gd name="T8" fmla="*/ 1 w 5"/>
                  <a:gd name="T9" fmla="*/ 3 h 9"/>
                  <a:gd name="T10" fmla="*/ 1 w 5"/>
                  <a:gd name="T11" fmla="*/ 3 h 9"/>
                  <a:gd name="T12" fmla="*/ 2 w 5"/>
                  <a:gd name="T13" fmla="*/ 5 h 9"/>
                  <a:gd name="T14" fmla="*/ 2 w 5"/>
                  <a:gd name="T15" fmla="*/ 6 h 9"/>
                  <a:gd name="T16" fmla="*/ 2 w 5"/>
                  <a:gd name="T17" fmla="*/ 5 h 9"/>
                  <a:gd name="T18" fmla="*/ 0 w 5"/>
                  <a:gd name="T19" fmla="*/ 4 h 9"/>
                  <a:gd name="T20" fmla="*/ 2 w 5"/>
                  <a:gd name="T21" fmla="*/ 9 h 9"/>
                  <a:gd name="T22" fmla="*/ 2 w 5"/>
                  <a:gd name="T23" fmla="*/ 8 h 9"/>
                  <a:gd name="T24" fmla="*/ 1 w 5"/>
                  <a:gd name="T25" fmla="*/ 6 h 9"/>
                  <a:gd name="T26" fmla="*/ 2 w 5"/>
                  <a:gd name="T27" fmla="*/ 7 h 9"/>
                  <a:gd name="T28" fmla="*/ 2 w 5"/>
                  <a:gd name="T29" fmla="*/ 8 h 9"/>
                  <a:gd name="T30" fmla="*/ 5 w 5"/>
                  <a:gd name="T31" fmla="*/ 6 h 9"/>
                  <a:gd name="T32" fmla="*/ 4 w 5"/>
                  <a:gd name="T33" fmla="*/ 6 h 9"/>
                  <a:gd name="T34" fmla="*/ 4 w 5"/>
                  <a:gd name="T35" fmla="*/ 5 h 9"/>
                  <a:gd name="T36" fmla="*/ 2 w 5"/>
                  <a:gd name="T37" fmla="*/ 3 h 9"/>
                  <a:gd name="T38" fmla="*/ 3 w 5"/>
                  <a:gd name="T39" fmla="*/ 4 h 9"/>
                  <a:gd name="T40" fmla="*/ 2 w 5"/>
                  <a:gd name="T41" fmla="*/ 2 h 9"/>
                  <a:gd name="T42" fmla="*/ 2 w 5"/>
                  <a:gd name="T43" fmla="*/ 1 h 9"/>
                  <a:gd name="T44" fmla="*/ 1 w 5"/>
                  <a:gd name="T45" fmla="*/ 1 h 9"/>
                  <a:gd name="T46" fmla="*/ 2 w 5"/>
                  <a:gd name="T47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" h="9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2" y="3"/>
                      <a:pt x="2" y="4"/>
                      <a:pt x="3" y="5"/>
                    </a:cubicBezTo>
                    <a:cubicBezTo>
                      <a:pt x="2" y="5"/>
                      <a:pt x="3" y="6"/>
                      <a:pt x="3" y="6"/>
                    </a:cubicBezTo>
                    <a:cubicBezTo>
                      <a:pt x="3" y="5"/>
                      <a:pt x="2" y="4"/>
                      <a:pt x="1" y="3"/>
                    </a:cubicBezTo>
                    <a:cubicBezTo>
                      <a:pt x="2" y="4"/>
                      <a:pt x="1" y="3"/>
                      <a:pt x="1" y="3"/>
                    </a:cubicBezTo>
                    <a:cubicBezTo>
                      <a:pt x="2" y="4"/>
                      <a:pt x="1" y="4"/>
                      <a:pt x="2" y="5"/>
                    </a:cubicBezTo>
                    <a:cubicBezTo>
                      <a:pt x="2" y="6"/>
                      <a:pt x="2" y="7"/>
                      <a:pt x="2" y="6"/>
                    </a:cubicBezTo>
                    <a:cubicBezTo>
                      <a:pt x="2" y="5"/>
                      <a:pt x="2" y="6"/>
                      <a:pt x="2" y="5"/>
                    </a:cubicBezTo>
                    <a:cubicBezTo>
                      <a:pt x="1" y="4"/>
                      <a:pt x="1" y="5"/>
                      <a:pt x="0" y="4"/>
                    </a:cubicBezTo>
                    <a:cubicBezTo>
                      <a:pt x="1" y="6"/>
                      <a:pt x="0" y="6"/>
                      <a:pt x="2" y="9"/>
                    </a:cubicBezTo>
                    <a:cubicBezTo>
                      <a:pt x="2" y="9"/>
                      <a:pt x="2" y="9"/>
                      <a:pt x="2" y="8"/>
                    </a:cubicBezTo>
                    <a:cubicBezTo>
                      <a:pt x="2" y="8"/>
                      <a:pt x="1" y="7"/>
                      <a:pt x="1" y="6"/>
                    </a:cubicBezTo>
                    <a:cubicBezTo>
                      <a:pt x="1" y="7"/>
                      <a:pt x="1" y="6"/>
                      <a:pt x="2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4" y="7"/>
                      <a:pt x="5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3"/>
                      <a:pt x="3" y="3"/>
                      <a:pt x="3" y="4"/>
                    </a:cubicBezTo>
                    <a:cubicBezTo>
                      <a:pt x="3" y="3"/>
                      <a:pt x="2" y="3"/>
                      <a:pt x="2" y="2"/>
                    </a:cubicBezTo>
                    <a:cubicBezTo>
                      <a:pt x="2" y="1"/>
                      <a:pt x="2" y="2"/>
                      <a:pt x="2" y="1"/>
                    </a:cubicBezTo>
                    <a:cubicBezTo>
                      <a:pt x="0" y="0"/>
                      <a:pt x="2" y="2"/>
                      <a:pt x="1" y="1"/>
                    </a:cubicBez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03" name="Rectangle 1103"/>
              <p:cNvSpPr>
                <a:spLocks noChangeArrowheads="1"/>
              </p:cNvSpPr>
              <p:nvPr/>
            </p:nvSpPr>
            <p:spPr bwMode="auto">
              <a:xfrm>
                <a:off x="1486" y="2734"/>
                <a:ext cx="1" cy="2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04" name="Freeform 1104"/>
              <p:cNvSpPr/>
              <p:nvPr/>
            </p:nvSpPr>
            <p:spPr bwMode="auto">
              <a:xfrm>
                <a:off x="1489" y="2742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05" name="Freeform 1105"/>
              <p:cNvSpPr/>
              <p:nvPr/>
            </p:nvSpPr>
            <p:spPr bwMode="auto">
              <a:xfrm>
                <a:off x="1478" y="2739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06" name="Freeform 1106"/>
              <p:cNvSpPr/>
              <p:nvPr/>
            </p:nvSpPr>
            <p:spPr bwMode="auto">
              <a:xfrm>
                <a:off x="1478" y="2745"/>
                <a:ext cx="6" cy="10"/>
              </a:xfrm>
              <a:custGeom>
                <a:avLst/>
                <a:gdLst>
                  <a:gd name="T0" fmla="*/ 1 w 2"/>
                  <a:gd name="T1" fmla="*/ 4 h 4"/>
                  <a:gd name="T2" fmla="*/ 2 w 2"/>
                  <a:gd name="T3" fmla="*/ 3 h 4"/>
                  <a:gd name="T4" fmla="*/ 0 w 2"/>
                  <a:gd name="T5" fmla="*/ 0 h 4"/>
                  <a:gd name="T6" fmla="*/ 1 w 2"/>
                  <a:gd name="T7" fmla="*/ 2 h 4"/>
                  <a:gd name="T8" fmla="*/ 0 w 2"/>
                  <a:gd name="T9" fmla="*/ 2 h 4"/>
                  <a:gd name="T10" fmla="*/ 1 w 2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1" y="3"/>
                      <a:pt x="1" y="2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0" y="0"/>
                      <a:pt x="1" y="2"/>
                      <a:pt x="1" y="2"/>
                    </a:cubicBezTo>
                    <a:cubicBezTo>
                      <a:pt x="0" y="1"/>
                      <a:pt x="1" y="3"/>
                      <a:pt x="0" y="2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07" name="Freeform 1107"/>
              <p:cNvSpPr/>
              <p:nvPr/>
            </p:nvSpPr>
            <p:spPr bwMode="auto">
              <a:xfrm>
                <a:off x="1462" y="2731"/>
                <a:ext cx="16" cy="24"/>
              </a:xfrm>
              <a:custGeom>
                <a:avLst/>
                <a:gdLst>
                  <a:gd name="T0" fmla="*/ 4 w 6"/>
                  <a:gd name="T1" fmla="*/ 5 h 9"/>
                  <a:gd name="T2" fmla="*/ 3 w 6"/>
                  <a:gd name="T3" fmla="*/ 6 h 9"/>
                  <a:gd name="T4" fmla="*/ 3 w 6"/>
                  <a:gd name="T5" fmla="*/ 5 h 9"/>
                  <a:gd name="T6" fmla="*/ 3 w 6"/>
                  <a:gd name="T7" fmla="*/ 4 h 9"/>
                  <a:gd name="T8" fmla="*/ 3 w 6"/>
                  <a:gd name="T9" fmla="*/ 5 h 9"/>
                  <a:gd name="T10" fmla="*/ 3 w 6"/>
                  <a:gd name="T11" fmla="*/ 7 h 9"/>
                  <a:gd name="T12" fmla="*/ 3 w 6"/>
                  <a:gd name="T13" fmla="*/ 7 h 9"/>
                  <a:gd name="T14" fmla="*/ 6 w 6"/>
                  <a:gd name="T15" fmla="*/ 9 h 9"/>
                  <a:gd name="T16" fmla="*/ 3 w 6"/>
                  <a:gd name="T17" fmla="*/ 7 h 9"/>
                  <a:gd name="T18" fmla="*/ 4 w 6"/>
                  <a:gd name="T19" fmla="*/ 6 h 9"/>
                  <a:gd name="T20" fmla="*/ 4 w 6"/>
                  <a:gd name="T21" fmla="*/ 6 h 9"/>
                  <a:gd name="T22" fmla="*/ 4 w 6"/>
                  <a:gd name="T23" fmla="*/ 5 h 9"/>
                  <a:gd name="T24" fmla="*/ 5 w 6"/>
                  <a:gd name="T25" fmla="*/ 5 h 9"/>
                  <a:gd name="T26" fmla="*/ 5 w 6"/>
                  <a:gd name="T27" fmla="*/ 4 h 9"/>
                  <a:gd name="T28" fmla="*/ 6 w 6"/>
                  <a:gd name="T29" fmla="*/ 4 h 9"/>
                  <a:gd name="T30" fmla="*/ 4 w 6"/>
                  <a:gd name="T31" fmla="*/ 4 h 9"/>
                  <a:gd name="T32" fmla="*/ 6 w 6"/>
                  <a:gd name="T33" fmla="*/ 4 h 9"/>
                  <a:gd name="T34" fmla="*/ 2 w 6"/>
                  <a:gd name="T35" fmla="*/ 3 h 9"/>
                  <a:gd name="T36" fmla="*/ 3 w 6"/>
                  <a:gd name="T37" fmla="*/ 3 h 9"/>
                  <a:gd name="T38" fmla="*/ 5 w 6"/>
                  <a:gd name="T39" fmla="*/ 3 h 9"/>
                  <a:gd name="T40" fmla="*/ 4 w 6"/>
                  <a:gd name="T41" fmla="*/ 3 h 9"/>
                  <a:gd name="T42" fmla="*/ 6 w 6"/>
                  <a:gd name="T43" fmla="*/ 3 h 9"/>
                  <a:gd name="T44" fmla="*/ 3 w 6"/>
                  <a:gd name="T45" fmla="*/ 2 h 9"/>
                  <a:gd name="T46" fmla="*/ 4 w 6"/>
                  <a:gd name="T47" fmla="*/ 2 h 9"/>
                  <a:gd name="T48" fmla="*/ 1 w 6"/>
                  <a:gd name="T49" fmla="*/ 0 h 9"/>
                  <a:gd name="T50" fmla="*/ 1 w 6"/>
                  <a:gd name="T51" fmla="*/ 4 h 9"/>
                  <a:gd name="T52" fmla="*/ 2 w 6"/>
                  <a:gd name="T53" fmla="*/ 4 h 9"/>
                  <a:gd name="T54" fmla="*/ 0 w 6"/>
                  <a:gd name="T55" fmla="*/ 4 h 9"/>
                  <a:gd name="T56" fmla="*/ 2 w 6"/>
                  <a:gd name="T57" fmla="*/ 4 h 9"/>
                  <a:gd name="T58" fmla="*/ 1 w 6"/>
                  <a:gd name="T59" fmla="*/ 5 h 9"/>
                  <a:gd name="T60" fmla="*/ 3 w 6"/>
                  <a:gd name="T61" fmla="*/ 5 h 9"/>
                  <a:gd name="T62" fmla="*/ 0 w 6"/>
                  <a:gd name="T63" fmla="*/ 6 h 9"/>
                  <a:gd name="T64" fmla="*/ 4 w 6"/>
                  <a:gd name="T65" fmla="*/ 8 h 9"/>
                  <a:gd name="T66" fmla="*/ 4 w 6"/>
                  <a:gd name="T67" fmla="*/ 7 h 9"/>
                  <a:gd name="T68" fmla="*/ 5 w 6"/>
                  <a:gd name="T69" fmla="*/ 6 h 9"/>
                  <a:gd name="T70" fmla="*/ 5 w 6"/>
                  <a:gd name="T71" fmla="*/ 5 h 9"/>
                  <a:gd name="T72" fmla="*/ 6 w 6"/>
                  <a:gd name="T73" fmla="*/ 8 h 9"/>
                  <a:gd name="T74" fmla="*/ 6 w 6"/>
                  <a:gd name="T75" fmla="*/ 8 h 9"/>
                  <a:gd name="T76" fmla="*/ 6 w 6"/>
                  <a:gd name="T77" fmla="*/ 7 h 9"/>
                  <a:gd name="T78" fmla="*/ 6 w 6"/>
                  <a:gd name="T79" fmla="*/ 7 h 9"/>
                  <a:gd name="T80" fmla="*/ 4 w 6"/>
                  <a:gd name="T81" fmla="*/ 4 h 9"/>
                  <a:gd name="T82" fmla="*/ 3 w 6"/>
                  <a:gd name="T83" fmla="*/ 3 h 9"/>
                  <a:gd name="T84" fmla="*/ 4 w 6"/>
                  <a:gd name="T85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6" h="9">
                    <a:moveTo>
                      <a:pt x="4" y="5"/>
                    </a:moveTo>
                    <a:cubicBezTo>
                      <a:pt x="4" y="5"/>
                      <a:pt x="4" y="6"/>
                      <a:pt x="3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3"/>
                      <a:pt x="3" y="5"/>
                      <a:pt x="3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4" y="5"/>
                      <a:pt x="3" y="7"/>
                    </a:cubicBezTo>
                    <a:cubicBezTo>
                      <a:pt x="2" y="8"/>
                      <a:pt x="4" y="6"/>
                      <a:pt x="3" y="7"/>
                    </a:cubicBezTo>
                    <a:cubicBezTo>
                      <a:pt x="5" y="6"/>
                      <a:pt x="6" y="7"/>
                      <a:pt x="6" y="9"/>
                    </a:cubicBezTo>
                    <a:cubicBezTo>
                      <a:pt x="5" y="8"/>
                      <a:pt x="4" y="7"/>
                      <a:pt x="3" y="7"/>
                    </a:cubicBezTo>
                    <a:cubicBezTo>
                      <a:pt x="4" y="6"/>
                      <a:pt x="2" y="7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6" y="5"/>
                      <a:pt x="3" y="6"/>
                      <a:pt x="4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4" y="5"/>
                      <a:pt x="5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4"/>
                      <a:pt x="5" y="4"/>
                      <a:pt x="4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4" y="3"/>
                      <a:pt x="5" y="4"/>
                      <a:pt x="2" y="3"/>
                    </a:cubicBezTo>
                    <a:cubicBezTo>
                      <a:pt x="6" y="4"/>
                      <a:pt x="1" y="3"/>
                      <a:pt x="3" y="3"/>
                    </a:cubicBezTo>
                    <a:cubicBezTo>
                      <a:pt x="4" y="3"/>
                      <a:pt x="3" y="3"/>
                      <a:pt x="5" y="3"/>
                    </a:cubicBezTo>
                    <a:cubicBezTo>
                      <a:pt x="3" y="3"/>
                      <a:pt x="4" y="3"/>
                      <a:pt x="4" y="3"/>
                    </a:cubicBezTo>
                    <a:cubicBezTo>
                      <a:pt x="5" y="3"/>
                      <a:pt x="4" y="3"/>
                      <a:pt x="6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2" y="0"/>
                      <a:pt x="1" y="0"/>
                    </a:cubicBezTo>
                    <a:cubicBezTo>
                      <a:pt x="2" y="2"/>
                      <a:pt x="2" y="3"/>
                      <a:pt x="1" y="4"/>
                    </a:cubicBezTo>
                    <a:cubicBezTo>
                      <a:pt x="3" y="4"/>
                      <a:pt x="1" y="4"/>
                      <a:pt x="2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5"/>
                      <a:pt x="2" y="4"/>
                      <a:pt x="2" y="4"/>
                    </a:cubicBezTo>
                    <a:cubicBezTo>
                      <a:pt x="3" y="4"/>
                      <a:pt x="2" y="5"/>
                      <a:pt x="1" y="5"/>
                    </a:cubicBezTo>
                    <a:cubicBezTo>
                      <a:pt x="1" y="5"/>
                      <a:pt x="1" y="5"/>
                      <a:pt x="3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2" y="6"/>
                      <a:pt x="2" y="8"/>
                      <a:pt x="4" y="8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8"/>
                      <a:pt x="3" y="4"/>
                      <a:pt x="5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6"/>
                      <a:pt x="6" y="7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5" y="6"/>
                      <a:pt x="6" y="6"/>
                      <a:pt x="6" y="7"/>
                    </a:cubicBezTo>
                    <a:cubicBezTo>
                      <a:pt x="6" y="6"/>
                      <a:pt x="5" y="5"/>
                      <a:pt x="4" y="4"/>
                    </a:cubicBezTo>
                    <a:cubicBezTo>
                      <a:pt x="5" y="7"/>
                      <a:pt x="3" y="2"/>
                      <a:pt x="3" y="3"/>
                    </a:cubicBezTo>
                    <a:cubicBezTo>
                      <a:pt x="3" y="4"/>
                      <a:pt x="3" y="5"/>
                      <a:pt x="4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08" name="Freeform 1108"/>
              <p:cNvSpPr/>
              <p:nvPr/>
            </p:nvSpPr>
            <p:spPr bwMode="auto">
              <a:xfrm>
                <a:off x="1478" y="2753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09" name="Freeform 1109"/>
              <p:cNvSpPr/>
              <p:nvPr/>
            </p:nvSpPr>
            <p:spPr bwMode="auto">
              <a:xfrm>
                <a:off x="1473" y="2734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10" name="Rectangle 1110"/>
              <p:cNvSpPr>
                <a:spLocks noChangeArrowheads="1"/>
              </p:cNvSpPr>
              <p:nvPr/>
            </p:nvSpPr>
            <p:spPr bwMode="auto">
              <a:xfrm>
                <a:off x="1478" y="2750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11" name="Freeform 1111"/>
              <p:cNvSpPr/>
              <p:nvPr/>
            </p:nvSpPr>
            <p:spPr bwMode="auto">
              <a:xfrm>
                <a:off x="1476" y="2742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12" name="Freeform 1112"/>
              <p:cNvSpPr/>
              <p:nvPr/>
            </p:nvSpPr>
            <p:spPr bwMode="auto">
              <a:xfrm>
                <a:off x="1467" y="2736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13" name="Freeform 1113"/>
              <p:cNvSpPr/>
              <p:nvPr/>
            </p:nvSpPr>
            <p:spPr bwMode="auto">
              <a:xfrm>
                <a:off x="1470" y="274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14" name="Freeform 1114"/>
              <p:cNvSpPr/>
              <p:nvPr/>
            </p:nvSpPr>
            <p:spPr bwMode="auto">
              <a:xfrm>
                <a:off x="1465" y="2723"/>
                <a:ext cx="32" cy="52"/>
              </a:xfrm>
              <a:custGeom>
                <a:avLst/>
                <a:gdLst>
                  <a:gd name="T0" fmla="*/ 4 w 12"/>
                  <a:gd name="T1" fmla="*/ 14 h 19"/>
                  <a:gd name="T2" fmla="*/ 4 w 12"/>
                  <a:gd name="T3" fmla="*/ 16 h 19"/>
                  <a:gd name="T4" fmla="*/ 5 w 12"/>
                  <a:gd name="T5" fmla="*/ 17 h 19"/>
                  <a:gd name="T6" fmla="*/ 6 w 12"/>
                  <a:gd name="T7" fmla="*/ 16 h 19"/>
                  <a:gd name="T8" fmla="*/ 8 w 12"/>
                  <a:gd name="T9" fmla="*/ 15 h 19"/>
                  <a:gd name="T10" fmla="*/ 8 w 12"/>
                  <a:gd name="T11" fmla="*/ 11 h 19"/>
                  <a:gd name="T12" fmla="*/ 10 w 12"/>
                  <a:gd name="T13" fmla="*/ 14 h 19"/>
                  <a:gd name="T14" fmla="*/ 8 w 12"/>
                  <a:gd name="T15" fmla="*/ 12 h 19"/>
                  <a:gd name="T16" fmla="*/ 9 w 12"/>
                  <a:gd name="T17" fmla="*/ 11 h 19"/>
                  <a:gd name="T18" fmla="*/ 7 w 12"/>
                  <a:gd name="T19" fmla="*/ 11 h 19"/>
                  <a:gd name="T20" fmla="*/ 7 w 12"/>
                  <a:gd name="T21" fmla="*/ 10 h 19"/>
                  <a:gd name="T22" fmla="*/ 4 w 12"/>
                  <a:gd name="T23" fmla="*/ 11 h 19"/>
                  <a:gd name="T24" fmla="*/ 8 w 12"/>
                  <a:gd name="T25" fmla="*/ 9 h 19"/>
                  <a:gd name="T26" fmla="*/ 7 w 12"/>
                  <a:gd name="T27" fmla="*/ 8 h 19"/>
                  <a:gd name="T28" fmla="*/ 7 w 12"/>
                  <a:gd name="T29" fmla="*/ 7 h 19"/>
                  <a:gd name="T30" fmla="*/ 4 w 12"/>
                  <a:gd name="T31" fmla="*/ 7 h 19"/>
                  <a:gd name="T32" fmla="*/ 1 w 12"/>
                  <a:gd name="T33" fmla="*/ 7 h 19"/>
                  <a:gd name="T34" fmla="*/ 6 w 12"/>
                  <a:gd name="T35" fmla="*/ 5 h 19"/>
                  <a:gd name="T36" fmla="*/ 5 w 12"/>
                  <a:gd name="T37" fmla="*/ 4 h 19"/>
                  <a:gd name="T38" fmla="*/ 4 w 12"/>
                  <a:gd name="T39" fmla="*/ 4 h 19"/>
                  <a:gd name="T40" fmla="*/ 4 w 12"/>
                  <a:gd name="T41" fmla="*/ 6 h 19"/>
                  <a:gd name="T42" fmla="*/ 2 w 12"/>
                  <a:gd name="T43" fmla="*/ 4 h 19"/>
                  <a:gd name="T44" fmla="*/ 3 w 12"/>
                  <a:gd name="T45" fmla="*/ 3 h 19"/>
                  <a:gd name="T46" fmla="*/ 0 w 12"/>
                  <a:gd name="T47" fmla="*/ 6 h 19"/>
                  <a:gd name="T48" fmla="*/ 0 w 12"/>
                  <a:gd name="T49" fmla="*/ 6 h 19"/>
                  <a:gd name="T50" fmla="*/ 1 w 12"/>
                  <a:gd name="T51" fmla="*/ 7 h 19"/>
                  <a:gd name="T52" fmla="*/ 1 w 12"/>
                  <a:gd name="T53" fmla="*/ 8 h 19"/>
                  <a:gd name="T54" fmla="*/ 1 w 12"/>
                  <a:gd name="T55" fmla="*/ 9 h 19"/>
                  <a:gd name="T56" fmla="*/ 3 w 12"/>
                  <a:gd name="T57" fmla="*/ 9 h 19"/>
                  <a:gd name="T58" fmla="*/ 2 w 12"/>
                  <a:gd name="T59" fmla="*/ 9 h 19"/>
                  <a:gd name="T60" fmla="*/ 3 w 12"/>
                  <a:gd name="T61" fmla="*/ 9 h 19"/>
                  <a:gd name="T62" fmla="*/ 3 w 12"/>
                  <a:gd name="T63" fmla="*/ 10 h 19"/>
                  <a:gd name="T64" fmla="*/ 4 w 12"/>
                  <a:gd name="T65" fmla="*/ 10 h 19"/>
                  <a:gd name="T66" fmla="*/ 3 w 12"/>
                  <a:gd name="T67" fmla="*/ 11 h 19"/>
                  <a:gd name="T68" fmla="*/ 4 w 12"/>
                  <a:gd name="T69" fmla="*/ 12 h 19"/>
                  <a:gd name="T70" fmla="*/ 5 w 12"/>
                  <a:gd name="T71" fmla="*/ 11 h 19"/>
                  <a:gd name="T72" fmla="*/ 6 w 12"/>
                  <a:gd name="T73" fmla="*/ 12 h 19"/>
                  <a:gd name="T74" fmla="*/ 8 w 12"/>
                  <a:gd name="T75" fmla="*/ 13 h 19"/>
                  <a:gd name="T76" fmla="*/ 8 w 12"/>
                  <a:gd name="T77" fmla="*/ 13 h 19"/>
                  <a:gd name="T78" fmla="*/ 9 w 12"/>
                  <a:gd name="T79" fmla="*/ 12 h 19"/>
                  <a:gd name="T80" fmla="*/ 7 w 12"/>
                  <a:gd name="T81" fmla="*/ 11 h 19"/>
                  <a:gd name="T82" fmla="*/ 8 w 12"/>
                  <a:gd name="T83" fmla="*/ 13 h 19"/>
                  <a:gd name="T84" fmla="*/ 7 w 12"/>
                  <a:gd name="T85" fmla="*/ 14 h 19"/>
                  <a:gd name="T86" fmla="*/ 5 w 12"/>
                  <a:gd name="T87" fmla="*/ 1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2" h="19">
                    <a:moveTo>
                      <a:pt x="5" y="12"/>
                    </a:moveTo>
                    <a:cubicBezTo>
                      <a:pt x="5" y="12"/>
                      <a:pt x="4" y="13"/>
                      <a:pt x="4" y="14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5"/>
                      <a:pt x="4" y="16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4" y="14"/>
                      <a:pt x="4" y="17"/>
                      <a:pt x="5" y="17"/>
                    </a:cubicBezTo>
                    <a:cubicBezTo>
                      <a:pt x="5" y="17"/>
                      <a:pt x="5" y="14"/>
                      <a:pt x="5" y="15"/>
                    </a:cubicBezTo>
                    <a:cubicBezTo>
                      <a:pt x="6" y="14"/>
                      <a:pt x="6" y="15"/>
                      <a:pt x="6" y="16"/>
                    </a:cubicBezTo>
                    <a:cubicBezTo>
                      <a:pt x="6" y="16"/>
                      <a:pt x="6" y="14"/>
                      <a:pt x="6" y="13"/>
                    </a:cubicBezTo>
                    <a:cubicBezTo>
                      <a:pt x="7" y="19"/>
                      <a:pt x="7" y="12"/>
                      <a:pt x="8" y="15"/>
                    </a:cubicBezTo>
                    <a:cubicBezTo>
                      <a:pt x="8" y="15"/>
                      <a:pt x="7" y="16"/>
                      <a:pt x="9" y="15"/>
                    </a:cubicBezTo>
                    <a:cubicBezTo>
                      <a:pt x="11" y="13"/>
                      <a:pt x="8" y="10"/>
                      <a:pt x="8" y="11"/>
                    </a:cubicBezTo>
                    <a:cubicBezTo>
                      <a:pt x="8" y="13"/>
                      <a:pt x="10" y="8"/>
                      <a:pt x="7" y="15"/>
                    </a:cubicBezTo>
                    <a:cubicBezTo>
                      <a:pt x="7" y="16"/>
                      <a:pt x="11" y="14"/>
                      <a:pt x="10" y="14"/>
                    </a:cubicBezTo>
                    <a:cubicBezTo>
                      <a:pt x="11" y="14"/>
                      <a:pt x="10" y="13"/>
                      <a:pt x="11" y="13"/>
                    </a:cubicBezTo>
                    <a:cubicBezTo>
                      <a:pt x="8" y="13"/>
                      <a:pt x="12" y="10"/>
                      <a:pt x="8" y="12"/>
                    </a:cubicBezTo>
                    <a:cubicBezTo>
                      <a:pt x="9" y="11"/>
                      <a:pt x="8" y="12"/>
                      <a:pt x="9" y="11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10" y="11"/>
                      <a:pt x="7" y="12"/>
                      <a:pt x="9" y="11"/>
                    </a:cubicBezTo>
                    <a:cubicBezTo>
                      <a:pt x="9" y="10"/>
                      <a:pt x="8" y="11"/>
                      <a:pt x="7" y="11"/>
                    </a:cubicBezTo>
                    <a:cubicBezTo>
                      <a:pt x="7" y="11"/>
                      <a:pt x="8" y="11"/>
                      <a:pt x="9" y="9"/>
                    </a:cubicBezTo>
                    <a:cubicBezTo>
                      <a:pt x="7" y="10"/>
                      <a:pt x="8" y="10"/>
                      <a:pt x="7" y="10"/>
                    </a:cubicBezTo>
                    <a:cubicBezTo>
                      <a:pt x="7" y="10"/>
                      <a:pt x="7" y="11"/>
                      <a:pt x="6" y="11"/>
                    </a:cubicBezTo>
                    <a:cubicBezTo>
                      <a:pt x="6" y="10"/>
                      <a:pt x="4" y="11"/>
                      <a:pt x="4" y="11"/>
                    </a:cubicBezTo>
                    <a:cubicBezTo>
                      <a:pt x="6" y="9"/>
                      <a:pt x="4" y="11"/>
                      <a:pt x="5" y="10"/>
                    </a:cubicBezTo>
                    <a:cubicBezTo>
                      <a:pt x="6" y="10"/>
                      <a:pt x="6" y="10"/>
                      <a:pt x="8" y="9"/>
                    </a:cubicBezTo>
                    <a:cubicBezTo>
                      <a:pt x="8" y="9"/>
                      <a:pt x="7" y="9"/>
                      <a:pt x="6" y="9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7"/>
                      <a:pt x="5" y="8"/>
                      <a:pt x="6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5" y="8"/>
                      <a:pt x="6" y="6"/>
                      <a:pt x="5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7" y="5"/>
                      <a:pt x="3" y="7"/>
                      <a:pt x="4" y="6"/>
                    </a:cubicBezTo>
                    <a:cubicBezTo>
                      <a:pt x="3" y="7"/>
                      <a:pt x="2" y="7"/>
                      <a:pt x="1" y="7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7"/>
                      <a:pt x="5" y="5"/>
                      <a:pt x="6" y="5"/>
                    </a:cubicBezTo>
                    <a:cubicBezTo>
                      <a:pt x="5" y="5"/>
                      <a:pt x="5" y="4"/>
                      <a:pt x="4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2" y="6"/>
                      <a:pt x="3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1" y="0"/>
                      <a:pt x="2" y="4"/>
                    </a:cubicBezTo>
                    <a:cubicBezTo>
                      <a:pt x="3" y="3"/>
                      <a:pt x="5" y="6"/>
                      <a:pt x="4" y="6"/>
                    </a:cubicBezTo>
                    <a:cubicBezTo>
                      <a:pt x="1" y="4"/>
                      <a:pt x="2" y="2"/>
                      <a:pt x="2" y="5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4"/>
                      <a:pt x="3" y="4"/>
                      <a:pt x="3" y="3"/>
                    </a:cubicBezTo>
                    <a:cubicBezTo>
                      <a:pt x="4" y="3"/>
                      <a:pt x="2" y="4"/>
                      <a:pt x="3" y="4"/>
                    </a:cubicBezTo>
                    <a:cubicBezTo>
                      <a:pt x="2" y="5"/>
                      <a:pt x="2" y="5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0" y="6"/>
                    </a:cubicBezTo>
                    <a:cubicBezTo>
                      <a:pt x="2" y="5"/>
                      <a:pt x="0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7"/>
                      <a:pt x="1" y="7"/>
                      <a:pt x="1" y="8"/>
                    </a:cubicBezTo>
                    <a:cubicBezTo>
                      <a:pt x="2" y="7"/>
                      <a:pt x="3" y="6"/>
                      <a:pt x="3" y="7"/>
                    </a:cubicBezTo>
                    <a:cubicBezTo>
                      <a:pt x="2" y="8"/>
                      <a:pt x="3" y="8"/>
                      <a:pt x="1" y="9"/>
                    </a:cubicBezTo>
                    <a:cubicBezTo>
                      <a:pt x="3" y="8"/>
                      <a:pt x="2" y="9"/>
                      <a:pt x="3" y="8"/>
                    </a:cubicBezTo>
                    <a:cubicBezTo>
                      <a:pt x="4" y="8"/>
                      <a:pt x="3" y="8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9"/>
                      <a:pt x="3" y="9"/>
                    </a:cubicBezTo>
                    <a:cubicBezTo>
                      <a:pt x="2" y="10"/>
                      <a:pt x="2" y="9"/>
                      <a:pt x="2" y="10"/>
                    </a:cubicBezTo>
                    <a:cubicBezTo>
                      <a:pt x="2" y="10"/>
                      <a:pt x="5" y="9"/>
                      <a:pt x="3" y="10"/>
                    </a:cubicBezTo>
                    <a:cubicBezTo>
                      <a:pt x="4" y="9"/>
                      <a:pt x="4" y="10"/>
                      <a:pt x="6" y="9"/>
                    </a:cubicBezTo>
                    <a:cubicBezTo>
                      <a:pt x="5" y="9"/>
                      <a:pt x="4" y="10"/>
                      <a:pt x="4" y="10"/>
                    </a:cubicBezTo>
                    <a:cubicBezTo>
                      <a:pt x="6" y="9"/>
                      <a:pt x="4" y="10"/>
                      <a:pt x="5" y="10"/>
                    </a:cubicBezTo>
                    <a:cubicBezTo>
                      <a:pt x="3" y="11"/>
                      <a:pt x="5" y="10"/>
                      <a:pt x="3" y="11"/>
                    </a:cubicBezTo>
                    <a:cubicBezTo>
                      <a:pt x="3" y="11"/>
                      <a:pt x="5" y="11"/>
                      <a:pt x="5" y="11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5" y="11"/>
                      <a:pt x="4" y="12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2"/>
                      <a:pt x="5" y="12"/>
                      <a:pt x="4" y="13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5" y="13"/>
                      <a:pt x="7" y="13"/>
                      <a:pt x="9" y="12"/>
                    </a:cubicBezTo>
                    <a:cubicBezTo>
                      <a:pt x="9" y="13"/>
                      <a:pt x="8" y="13"/>
                      <a:pt x="8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6" y="13"/>
                      <a:pt x="8" y="13"/>
                    </a:cubicBezTo>
                    <a:cubicBezTo>
                      <a:pt x="8" y="13"/>
                      <a:pt x="9" y="14"/>
                      <a:pt x="7" y="13"/>
                    </a:cubicBezTo>
                    <a:cubicBezTo>
                      <a:pt x="6" y="11"/>
                      <a:pt x="10" y="12"/>
                      <a:pt x="9" y="12"/>
                    </a:cubicBezTo>
                    <a:cubicBezTo>
                      <a:pt x="7" y="15"/>
                      <a:pt x="8" y="16"/>
                      <a:pt x="6" y="14"/>
                    </a:cubicBezTo>
                    <a:cubicBezTo>
                      <a:pt x="7" y="10"/>
                      <a:pt x="7" y="12"/>
                      <a:pt x="7" y="11"/>
                    </a:cubicBezTo>
                    <a:cubicBezTo>
                      <a:pt x="7" y="11"/>
                      <a:pt x="7" y="11"/>
                      <a:pt x="7" y="13"/>
                    </a:cubicBezTo>
                    <a:cubicBezTo>
                      <a:pt x="7" y="13"/>
                      <a:pt x="7" y="14"/>
                      <a:pt x="8" y="13"/>
                    </a:cubicBezTo>
                    <a:cubicBezTo>
                      <a:pt x="8" y="12"/>
                      <a:pt x="9" y="14"/>
                      <a:pt x="8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6" y="9"/>
                      <a:pt x="6" y="15"/>
                      <a:pt x="5" y="1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15" name="Freeform 1115"/>
              <p:cNvSpPr/>
              <p:nvPr/>
            </p:nvSpPr>
            <p:spPr bwMode="auto">
              <a:xfrm>
                <a:off x="1478" y="2758"/>
                <a:ext cx="6" cy="0"/>
              </a:xfrm>
              <a:custGeom>
                <a:avLst/>
                <a:gdLst>
                  <a:gd name="T0" fmla="*/ 2 w 2"/>
                  <a:gd name="T1" fmla="*/ 0 w 2"/>
                  <a:gd name="T2" fmla="*/ 1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16" name="Rectangle 1116"/>
              <p:cNvSpPr>
                <a:spLocks noChangeArrowheads="1"/>
              </p:cNvSpPr>
              <p:nvPr/>
            </p:nvSpPr>
            <p:spPr bwMode="auto">
              <a:xfrm>
                <a:off x="1481" y="2758"/>
                <a:ext cx="3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17" name="Freeform 1117"/>
              <p:cNvSpPr/>
              <p:nvPr/>
            </p:nvSpPr>
            <p:spPr bwMode="auto">
              <a:xfrm>
                <a:off x="1476" y="275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18" name="Rectangle 1118"/>
              <p:cNvSpPr>
                <a:spLocks noChangeArrowheads="1"/>
              </p:cNvSpPr>
              <p:nvPr/>
            </p:nvSpPr>
            <p:spPr bwMode="auto">
              <a:xfrm>
                <a:off x="1476" y="2758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19" name="Freeform 1119"/>
              <p:cNvSpPr/>
              <p:nvPr/>
            </p:nvSpPr>
            <p:spPr bwMode="auto">
              <a:xfrm>
                <a:off x="1440" y="2745"/>
                <a:ext cx="36" cy="27"/>
              </a:xfrm>
              <a:custGeom>
                <a:avLst/>
                <a:gdLst>
                  <a:gd name="T0" fmla="*/ 6 w 13"/>
                  <a:gd name="T1" fmla="*/ 3 h 10"/>
                  <a:gd name="T2" fmla="*/ 4 w 13"/>
                  <a:gd name="T3" fmla="*/ 2 h 10"/>
                  <a:gd name="T4" fmla="*/ 6 w 13"/>
                  <a:gd name="T5" fmla="*/ 2 h 10"/>
                  <a:gd name="T6" fmla="*/ 3 w 13"/>
                  <a:gd name="T7" fmla="*/ 0 h 10"/>
                  <a:gd name="T8" fmla="*/ 7 w 13"/>
                  <a:gd name="T9" fmla="*/ 8 h 10"/>
                  <a:gd name="T10" fmla="*/ 4 w 13"/>
                  <a:gd name="T11" fmla="*/ 6 h 10"/>
                  <a:gd name="T12" fmla="*/ 9 w 13"/>
                  <a:gd name="T13" fmla="*/ 8 h 10"/>
                  <a:gd name="T14" fmla="*/ 9 w 13"/>
                  <a:gd name="T15" fmla="*/ 10 h 10"/>
                  <a:gd name="T16" fmla="*/ 10 w 13"/>
                  <a:gd name="T17" fmla="*/ 9 h 10"/>
                  <a:gd name="T18" fmla="*/ 10 w 13"/>
                  <a:gd name="T19" fmla="*/ 8 h 10"/>
                  <a:gd name="T20" fmla="*/ 10 w 13"/>
                  <a:gd name="T21" fmla="*/ 8 h 10"/>
                  <a:gd name="T22" fmla="*/ 10 w 13"/>
                  <a:gd name="T23" fmla="*/ 8 h 10"/>
                  <a:gd name="T24" fmla="*/ 11 w 13"/>
                  <a:gd name="T25" fmla="*/ 8 h 10"/>
                  <a:gd name="T26" fmla="*/ 11 w 13"/>
                  <a:gd name="T27" fmla="*/ 8 h 10"/>
                  <a:gd name="T28" fmla="*/ 11 w 13"/>
                  <a:gd name="T29" fmla="*/ 8 h 10"/>
                  <a:gd name="T30" fmla="*/ 11 w 13"/>
                  <a:gd name="T31" fmla="*/ 9 h 10"/>
                  <a:gd name="T32" fmla="*/ 13 w 13"/>
                  <a:gd name="T33" fmla="*/ 7 h 10"/>
                  <a:gd name="T34" fmla="*/ 13 w 13"/>
                  <a:gd name="T35" fmla="*/ 6 h 10"/>
                  <a:gd name="T36" fmla="*/ 12 w 13"/>
                  <a:gd name="T37" fmla="*/ 7 h 10"/>
                  <a:gd name="T38" fmla="*/ 12 w 13"/>
                  <a:gd name="T39" fmla="*/ 7 h 10"/>
                  <a:gd name="T40" fmla="*/ 11 w 13"/>
                  <a:gd name="T41" fmla="*/ 7 h 10"/>
                  <a:gd name="T42" fmla="*/ 11 w 13"/>
                  <a:gd name="T43" fmla="*/ 6 h 10"/>
                  <a:gd name="T44" fmla="*/ 10 w 13"/>
                  <a:gd name="T45" fmla="*/ 4 h 10"/>
                  <a:gd name="T46" fmla="*/ 10 w 13"/>
                  <a:gd name="T47" fmla="*/ 4 h 10"/>
                  <a:gd name="T48" fmla="*/ 10 w 13"/>
                  <a:gd name="T49" fmla="*/ 5 h 10"/>
                  <a:gd name="T50" fmla="*/ 10 w 13"/>
                  <a:gd name="T51" fmla="*/ 6 h 10"/>
                  <a:gd name="T52" fmla="*/ 10 w 13"/>
                  <a:gd name="T53" fmla="*/ 8 h 10"/>
                  <a:gd name="T54" fmla="*/ 10 w 13"/>
                  <a:gd name="T55" fmla="*/ 8 h 10"/>
                  <a:gd name="T56" fmla="*/ 10 w 13"/>
                  <a:gd name="T57" fmla="*/ 6 h 10"/>
                  <a:gd name="T58" fmla="*/ 10 w 13"/>
                  <a:gd name="T59" fmla="*/ 7 h 10"/>
                  <a:gd name="T60" fmla="*/ 9 w 13"/>
                  <a:gd name="T61" fmla="*/ 5 h 10"/>
                  <a:gd name="T62" fmla="*/ 9 w 13"/>
                  <a:gd name="T63" fmla="*/ 7 h 10"/>
                  <a:gd name="T64" fmla="*/ 6 w 13"/>
                  <a:gd name="T65" fmla="*/ 5 h 10"/>
                  <a:gd name="T66" fmla="*/ 8 w 13"/>
                  <a:gd name="T67" fmla="*/ 6 h 10"/>
                  <a:gd name="T68" fmla="*/ 6 w 13"/>
                  <a:gd name="T69" fmla="*/ 5 h 10"/>
                  <a:gd name="T70" fmla="*/ 7 w 13"/>
                  <a:gd name="T71" fmla="*/ 4 h 10"/>
                  <a:gd name="T72" fmla="*/ 6 w 13"/>
                  <a:gd name="T73" fmla="*/ 4 h 10"/>
                  <a:gd name="T74" fmla="*/ 6 w 13"/>
                  <a:gd name="T75" fmla="*/ 3 h 10"/>
                  <a:gd name="T76" fmla="*/ 6 w 13"/>
                  <a:gd name="T77" fmla="*/ 3 h 10"/>
                  <a:gd name="T78" fmla="*/ 4 w 13"/>
                  <a:gd name="T79" fmla="*/ 2 h 10"/>
                  <a:gd name="T80" fmla="*/ 6 w 13"/>
                  <a:gd name="T81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3" h="10">
                    <a:moveTo>
                      <a:pt x="6" y="3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5" y="2"/>
                      <a:pt x="4" y="1"/>
                      <a:pt x="6" y="2"/>
                    </a:cubicBezTo>
                    <a:cubicBezTo>
                      <a:pt x="4" y="1"/>
                      <a:pt x="6" y="0"/>
                      <a:pt x="3" y="0"/>
                    </a:cubicBezTo>
                    <a:cubicBezTo>
                      <a:pt x="5" y="4"/>
                      <a:pt x="0" y="2"/>
                      <a:pt x="7" y="8"/>
                    </a:cubicBezTo>
                    <a:cubicBezTo>
                      <a:pt x="7" y="8"/>
                      <a:pt x="6" y="10"/>
                      <a:pt x="4" y="6"/>
                    </a:cubicBezTo>
                    <a:cubicBezTo>
                      <a:pt x="11" y="10"/>
                      <a:pt x="7" y="10"/>
                      <a:pt x="9" y="8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0" y="10"/>
                      <a:pt x="10" y="7"/>
                      <a:pt x="10" y="9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1" y="7"/>
                      <a:pt x="11" y="7"/>
                      <a:pt x="11" y="8"/>
                    </a:cubicBezTo>
                    <a:cubicBezTo>
                      <a:pt x="11" y="9"/>
                      <a:pt x="11" y="8"/>
                      <a:pt x="11" y="8"/>
                    </a:cubicBezTo>
                    <a:cubicBezTo>
                      <a:pt x="11" y="9"/>
                      <a:pt x="11" y="8"/>
                      <a:pt x="11" y="8"/>
                    </a:cubicBezTo>
                    <a:cubicBezTo>
                      <a:pt x="12" y="8"/>
                      <a:pt x="11" y="9"/>
                      <a:pt x="11" y="9"/>
                    </a:cubicBezTo>
                    <a:cubicBezTo>
                      <a:pt x="12" y="8"/>
                      <a:pt x="12" y="10"/>
                      <a:pt x="13" y="7"/>
                    </a:cubicBezTo>
                    <a:cubicBezTo>
                      <a:pt x="13" y="6"/>
                      <a:pt x="12" y="6"/>
                      <a:pt x="13" y="6"/>
                    </a:cubicBezTo>
                    <a:cubicBezTo>
                      <a:pt x="12" y="5"/>
                      <a:pt x="12" y="6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10"/>
                      <a:pt x="12" y="6"/>
                      <a:pt x="11" y="7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3"/>
                      <a:pt x="11" y="7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5"/>
                      <a:pt x="10" y="5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7"/>
                      <a:pt x="10" y="8"/>
                    </a:cubicBezTo>
                    <a:cubicBezTo>
                      <a:pt x="10" y="7"/>
                      <a:pt x="10" y="9"/>
                      <a:pt x="10" y="8"/>
                    </a:cubicBezTo>
                    <a:cubicBezTo>
                      <a:pt x="10" y="7"/>
                      <a:pt x="10" y="7"/>
                      <a:pt x="10" y="6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9" y="6"/>
                      <a:pt x="10" y="6"/>
                      <a:pt x="9" y="7"/>
                    </a:cubicBezTo>
                    <a:cubicBezTo>
                      <a:pt x="9" y="5"/>
                      <a:pt x="9" y="7"/>
                      <a:pt x="6" y="5"/>
                    </a:cubicBezTo>
                    <a:cubicBezTo>
                      <a:pt x="7" y="4"/>
                      <a:pt x="7" y="6"/>
                      <a:pt x="8" y="6"/>
                    </a:cubicBezTo>
                    <a:cubicBezTo>
                      <a:pt x="8" y="5"/>
                      <a:pt x="7" y="5"/>
                      <a:pt x="6" y="5"/>
                    </a:cubicBezTo>
                    <a:cubicBezTo>
                      <a:pt x="5" y="5"/>
                      <a:pt x="6" y="4"/>
                      <a:pt x="7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4" y="4"/>
                      <a:pt x="7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3" y="3"/>
                      <a:pt x="4" y="2"/>
                    </a:cubicBezTo>
                    <a:cubicBezTo>
                      <a:pt x="5" y="2"/>
                      <a:pt x="5" y="3"/>
                      <a:pt x="6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20" name="Freeform 1120"/>
              <p:cNvSpPr/>
              <p:nvPr/>
            </p:nvSpPr>
            <p:spPr bwMode="auto">
              <a:xfrm>
                <a:off x="1448" y="2742"/>
                <a:ext cx="6" cy="3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1 h 1"/>
                  <a:gd name="T4" fmla="*/ 0 w 2"/>
                  <a:gd name="T5" fmla="*/ 0 h 1"/>
                  <a:gd name="T6" fmla="*/ 0 w 2"/>
                  <a:gd name="T7" fmla="*/ 1 h 1"/>
                  <a:gd name="T8" fmla="*/ 1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21" name="Freeform 1121"/>
              <p:cNvSpPr/>
              <p:nvPr/>
            </p:nvSpPr>
            <p:spPr bwMode="auto">
              <a:xfrm>
                <a:off x="1446" y="2728"/>
                <a:ext cx="38" cy="17"/>
              </a:xfrm>
              <a:custGeom>
                <a:avLst/>
                <a:gdLst>
                  <a:gd name="T0" fmla="*/ 10 w 14"/>
                  <a:gd name="T1" fmla="*/ 4 h 6"/>
                  <a:gd name="T2" fmla="*/ 11 w 14"/>
                  <a:gd name="T3" fmla="*/ 3 h 6"/>
                  <a:gd name="T4" fmla="*/ 7 w 14"/>
                  <a:gd name="T5" fmla="*/ 0 h 6"/>
                  <a:gd name="T6" fmla="*/ 3 w 14"/>
                  <a:gd name="T7" fmla="*/ 4 h 6"/>
                  <a:gd name="T8" fmla="*/ 1 w 14"/>
                  <a:gd name="T9" fmla="*/ 4 h 6"/>
                  <a:gd name="T10" fmla="*/ 3 w 14"/>
                  <a:gd name="T11" fmla="*/ 5 h 6"/>
                  <a:gd name="T12" fmla="*/ 2 w 14"/>
                  <a:gd name="T13" fmla="*/ 5 h 6"/>
                  <a:gd name="T14" fmla="*/ 3 w 14"/>
                  <a:gd name="T15" fmla="*/ 5 h 6"/>
                  <a:gd name="T16" fmla="*/ 3 w 14"/>
                  <a:gd name="T17" fmla="*/ 4 h 6"/>
                  <a:gd name="T18" fmla="*/ 4 w 14"/>
                  <a:gd name="T19" fmla="*/ 5 h 6"/>
                  <a:gd name="T20" fmla="*/ 8 w 14"/>
                  <a:gd name="T21" fmla="*/ 2 h 6"/>
                  <a:gd name="T22" fmla="*/ 7 w 14"/>
                  <a:gd name="T23" fmla="*/ 4 h 6"/>
                  <a:gd name="T24" fmla="*/ 8 w 14"/>
                  <a:gd name="T25" fmla="*/ 5 h 6"/>
                  <a:gd name="T26" fmla="*/ 9 w 14"/>
                  <a:gd name="T27" fmla="*/ 5 h 6"/>
                  <a:gd name="T28" fmla="*/ 10 w 14"/>
                  <a:gd name="T29" fmla="*/ 3 h 6"/>
                  <a:gd name="T30" fmla="*/ 8 w 14"/>
                  <a:gd name="T31" fmla="*/ 5 h 6"/>
                  <a:gd name="T32" fmla="*/ 10 w 14"/>
                  <a:gd name="T33" fmla="*/ 6 h 6"/>
                  <a:gd name="T34" fmla="*/ 12 w 14"/>
                  <a:gd name="T35" fmla="*/ 5 h 6"/>
                  <a:gd name="T36" fmla="*/ 11 w 14"/>
                  <a:gd name="T37" fmla="*/ 6 h 6"/>
                  <a:gd name="T38" fmla="*/ 11 w 14"/>
                  <a:gd name="T39" fmla="*/ 6 h 6"/>
                  <a:gd name="T40" fmla="*/ 14 w 14"/>
                  <a:gd name="T41" fmla="*/ 5 h 6"/>
                  <a:gd name="T42" fmla="*/ 10 w 14"/>
                  <a:gd name="T43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4" h="6">
                    <a:moveTo>
                      <a:pt x="10" y="4"/>
                    </a:moveTo>
                    <a:cubicBezTo>
                      <a:pt x="11" y="3"/>
                      <a:pt x="11" y="3"/>
                      <a:pt x="11" y="3"/>
                    </a:cubicBezTo>
                    <a:cubicBezTo>
                      <a:pt x="10" y="3"/>
                      <a:pt x="12" y="3"/>
                      <a:pt x="7" y="0"/>
                    </a:cubicBezTo>
                    <a:cubicBezTo>
                      <a:pt x="4" y="0"/>
                      <a:pt x="3" y="3"/>
                      <a:pt x="3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0" y="5"/>
                      <a:pt x="3" y="5"/>
                    </a:cubicBezTo>
                    <a:cubicBezTo>
                      <a:pt x="3" y="5"/>
                      <a:pt x="2" y="5"/>
                      <a:pt x="2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6"/>
                      <a:pt x="2" y="1"/>
                      <a:pt x="8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9" y="4"/>
                      <a:pt x="9" y="4"/>
                      <a:pt x="8" y="5"/>
                    </a:cubicBezTo>
                    <a:cubicBezTo>
                      <a:pt x="8" y="5"/>
                      <a:pt x="9" y="4"/>
                      <a:pt x="9" y="5"/>
                    </a:cubicBezTo>
                    <a:cubicBezTo>
                      <a:pt x="9" y="4"/>
                      <a:pt x="9" y="4"/>
                      <a:pt x="10" y="3"/>
                    </a:cubicBezTo>
                    <a:cubicBezTo>
                      <a:pt x="11" y="3"/>
                      <a:pt x="9" y="4"/>
                      <a:pt x="8" y="5"/>
                    </a:cubicBezTo>
                    <a:cubicBezTo>
                      <a:pt x="10" y="4"/>
                      <a:pt x="11" y="5"/>
                      <a:pt x="10" y="6"/>
                    </a:cubicBezTo>
                    <a:cubicBezTo>
                      <a:pt x="11" y="5"/>
                      <a:pt x="12" y="5"/>
                      <a:pt x="12" y="5"/>
                    </a:cubicBezTo>
                    <a:cubicBezTo>
                      <a:pt x="12" y="5"/>
                      <a:pt x="11" y="6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2" y="6"/>
                      <a:pt x="13" y="5"/>
                      <a:pt x="14" y="5"/>
                    </a:cubicBezTo>
                    <a:cubicBezTo>
                      <a:pt x="14" y="3"/>
                      <a:pt x="11" y="5"/>
                      <a:pt x="1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22" name="Freeform 1122"/>
              <p:cNvSpPr/>
              <p:nvPr/>
            </p:nvSpPr>
            <p:spPr bwMode="auto">
              <a:xfrm>
                <a:off x="1476" y="2736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0 h 3"/>
                  <a:gd name="T4" fmla="*/ 2 w 2"/>
                  <a:gd name="T5" fmla="*/ 3 h 3"/>
                  <a:gd name="T6" fmla="*/ 2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0" y="0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23" name="Freeform 1123"/>
              <p:cNvSpPr/>
              <p:nvPr/>
            </p:nvSpPr>
            <p:spPr bwMode="auto">
              <a:xfrm>
                <a:off x="1761" y="2989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24" name="Freeform 1124"/>
              <p:cNvSpPr/>
              <p:nvPr/>
            </p:nvSpPr>
            <p:spPr bwMode="auto">
              <a:xfrm>
                <a:off x="1753" y="2979"/>
                <a:ext cx="11" cy="13"/>
              </a:xfrm>
              <a:custGeom>
                <a:avLst/>
                <a:gdLst>
                  <a:gd name="T0" fmla="*/ 1 w 4"/>
                  <a:gd name="T1" fmla="*/ 0 h 5"/>
                  <a:gd name="T2" fmla="*/ 2 w 4"/>
                  <a:gd name="T3" fmla="*/ 1 h 5"/>
                  <a:gd name="T4" fmla="*/ 3 w 4"/>
                  <a:gd name="T5" fmla="*/ 5 h 5"/>
                  <a:gd name="T6" fmla="*/ 2 w 4"/>
                  <a:gd name="T7" fmla="*/ 3 h 5"/>
                  <a:gd name="T8" fmla="*/ 2 w 4"/>
                  <a:gd name="T9" fmla="*/ 4 h 5"/>
                  <a:gd name="T10" fmla="*/ 1 w 4"/>
                  <a:gd name="T11" fmla="*/ 3 h 5"/>
                  <a:gd name="T12" fmla="*/ 2 w 4"/>
                  <a:gd name="T13" fmla="*/ 2 h 5"/>
                  <a:gd name="T14" fmla="*/ 1 w 4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5">
                    <a:moveTo>
                      <a:pt x="1" y="0"/>
                    </a:moveTo>
                    <a:cubicBezTo>
                      <a:pt x="2" y="0"/>
                      <a:pt x="2" y="1"/>
                      <a:pt x="2" y="1"/>
                    </a:cubicBezTo>
                    <a:cubicBezTo>
                      <a:pt x="2" y="4"/>
                      <a:pt x="1" y="3"/>
                      <a:pt x="3" y="5"/>
                    </a:cubicBezTo>
                    <a:cubicBezTo>
                      <a:pt x="4" y="5"/>
                      <a:pt x="3" y="3"/>
                      <a:pt x="2" y="3"/>
                    </a:cubicBezTo>
                    <a:cubicBezTo>
                      <a:pt x="2" y="3"/>
                      <a:pt x="3" y="4"/>
                      <a:pt x="2" y="4"/>
                    </a:cubicBezTo>
                    <a:cubicBezTo>
                      <a:pt x="2" y="3"/>
                      <a:pt x="1" y="2"/>
                      <a:pt x="1" y="3"/>
                    </a:cubicBezTo>
                    <a:cubicBezTo>
                      <a:pt x="0" y="1"/>
                      <a:pt x="1" y="2"/>
                      <a:pt x="2" y="2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25" name="Freeform 1125"/>
              <p:cNvSpPr/>
              <p:nvPr/>
            </p:nvSpPr>
            <p:spPr bwMode="auto">
              <a:xfrm>
                <a:off x="1759" y="2984"/>
                <a:ext cx="0" cy="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26" name="Freeform 1126"/>
              <p:cNvSpPr/>
              <p:nvPr/>
            </p:nvSpPr>
            <p:spPr bwMode="auto">
              <a:xfrm>
                <a:off x="1756" y="2987"/>
                <a:ext cx="3" cy="5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0 h 2"/>
                  <a:gd name="T4" fmla="*/ 0 w 1"/>
                  <a:gd name="T5" fmla="*/ 2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0" y="1"/>
                      <a:pt x="1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27" name="Freeform 1127"/>
              <p:cNvSpPr/>
              <p:nvPr/>
            </p:nvSpPr>
            <p:spPr bwMode="auto">
              <a:xfrm>
                <a:off x="1756" y="298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28" name="Freeform 1128"/>
              <p:cNvSpPr/>
              <p:nvPr/>
            </p:nvSpPr>
            <p:spPr bwMode="auto">
              <a:xfrm>
                <a:off x="1753" y="2981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1 w 1"/>
                  <a:gd name="T3" fmla="*/ 3 h 4"/>
                  <a:gd name="T4" fmla="*/ 1 w 1"/>
                  <a:gd name="T5" fmla="*/ 3 h 4"/>
                  <a:gd name="T6" fmla="*/ 1 w 1"/>
                  <a:gd name="T7" fmla="*/ 1 h 4"/>
                  <a:gd name="T8" fmla="*/ 1 w 1"/>
                  <a:gd name="T9" fmla="*/ 1 h 4"/>
                  <a:gd name="T10" fmla="*/ 1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4"/>
                      <a:pt x="0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29" name="Freeform 1129"/>
              <p:cNvSpPr/>
              <p:nvPr/>
            </p:nvSpPr>
            <p:spPr bwMode="auto">
              <a:xfrm>
                <a:off x="1756" y="2987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30" name="Freeform 1130"/>
              <p:cNvSpPr/>
              <p:nvPr/>
            </p:nvSpPr>
            <p:spPr bwMode="auto">
              <a:xfrm>
                <a:off x="1756" y="2987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31" name="Freeform 1131"/>
              <p:cNvSpPr/>
              <p:nvPr/>
            </p:nvSpPr>
            <p:spPr bwMode="auto">
              <a:xfrm>
                <a:off x="1750" y="2979"/>
                <a:ext cx="6" cy="10"/>
              </a:xfrm>
              <a:custGeom>
                <a:avLst/>
                <a:gdLst>
                  <a:gd name="T0" fmla="*/ 0 w 2"/>
                  <a:gd name="T1" fmla="*/ 4 h 4"/>
                  <a:gd name="T2" fmla="*/ 1 w 2"/>
                  <a:gd name="T3" fmla="*/ 3 h 4"/>
                  <a:gd name="T4" fmla="*/ 2 w 2"/>
                  <a:gd name="T5" fmla="*/ 0 h 4"/>
                  <a:gd name="T6" fmla="*/ 1 w 2"/>
                  <a:gd name="T7" fmla="*/ 1 h 4"/>
                  <a:gd name="T8" fmla="*/ 0 w 2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1" y="2"/>
                      <a:pt x="1" y="4"/>
                      <a:pt x="1" y="3"/>
                    </a:cubicBezTo>
                    <a:cubicBezTo>
                      <a:pt x="1" y="3"/>
                      <a:pt x="1" y="1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3"/>
                      <a:pt x="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32" name="Freeform 1132"/>
              <p:cNvSpPr/>
              <p:nvPr/>
            </p:nvSpPr>
            <p:spPr bwMode="auto">
              <a:xfrm>
                <a:off x="1756" y="297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33" name="Freeform 1133"/>
              <p:cNvSpPr/>
              <p:nvPr/>
            </p:nvSpPr>
            <p:spPr bwMode="auto">
              <a:xfrm>
                <a:off x="1750" y="2976"/>
                <a:ext cx="6" cy="11"/>
              </a:xfrm>
              <a:custGeom>
                <a:avLst/>
                <a:gdLst>
                  <a:gd name="T0" fmla="*/ 0 w 2"/>
                  <a:gd name="T1" fmla="*/ 3 h 4"/>
                  <a:gd name="T2" fmla="*/ 1 w 2"/>
                  <a:gd name="T3" fmla="*/ 1 h 4"/>
                  <a:gd name="T4" fmla="*/ 0 w 2"/>
                  <a:gd name="T5" fmla="*/ 2 h 4"/>
                  <a:gd name="T6" fmla="*/ 1 w 2"/>
                  <a:gd name="T7" fmla="*/ 2 h 4"/>
                  <a:gd name="T8" fmla="*/ 0 w 2"/>
                  <a:gd name="T9" fmla="*/ 3 h 4"/>
                  <a:gd name="T10" fmla="*/ 1 w 2"/>
                  <a:gd name="T11" fmla="*/ 2 h 4"/>
                  <a:gd name="T12" fmla="*/ 1 w 2"/>
                  <a:gd name="T13" fmla="*/ 3 h 4"/>
                  <a:gd name="T14" fmla="*/ 2 w 2"/>
                  <a:gd name="T15" fmla="*/ 1 h 4"/>
                  <a:gd name="T16" fmla="*/ 1 w 2"/>
                  <a:gd name="T17" fmla="*/ 1 h 4"/>
                  <a:gd name="T18" fmla="*/ 2 w 2"/>
                  <a:gd name="T19" fmla="*/ 0 h 4"/>
                  <a:gd name="T20" fmla="*/ 1 w 2"/>
                  <a:gd name="T21" fmla="*/ 1 h 4"/>
                  <a:gd name="T22" fmla="*/ 0 w 2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4">
                    <a:moveTo>
                      <a:pt x="0" y="3"/>
                    </a:moveTo>
                    <a:cubicBezTo>
                      <a:pt x="0" y="2"/>
                      <a:pt x="1" y="2"/>
                      <a:pt x="1" y="1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3"/>
                      <a:pt x="1" y="2"/>
                      <a:pt x="1" y="2"/>
                    </a:cubicBezTo>
                    <a:cubicBezTo>
                      <a:pt x="0" y="4"/>
                      <a:pt x="1" y="2"/>
                      <a:pt x="0" y="3"/>
                    </a:cubicBezTo>
                    <a:cubicBezTo>
                      <a:pt x="0" y="3"/>
                      <a:pt x="0" y="3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3"/>
                      <a:pt x="1" y="1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2" y="0"/>
                      <a:pt x="2" y="1"/>
                      <a:pt x="1" y="1"/>
                    </a:cubicBezTo>
                    <a:cubicBezTo>
                      <a:pt x="1" y="1"/>
                      <a:pt x="1" y="1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34" name="Rectangle 1134"/>
              <p:cNvSpPr>
                <a:spLocks noChangeArrowheads="1"/>
              </p:cNvSpPr>
              <p:nvPr/>
            </p:nvSpPr>
            <p:spPr bwMode="auto">
              <a:xfrm>
                <a:off x="1753" y="2979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35" name="Freeform 1135"/>
              <p:cNvSpPr/>
              <p:nvPr/>
            </p:nvSpPr>
            <p:spPr bwMode="auto">
              <a:xfrm>
                <a:off x="1748" y="2979"/>
                <a:ext cx="8" cy="5"/>
              </a:xfrm>
              <a:custGeom>
                <a:avLst/>
                <a:gdLst>
                  <a:gd name="T0" fmla="*/ 0 w 3"/>
                  <a:gd name="T1" fmla="*/ 1 h 2"/>
                  <a:gd name="T2" fmla="*/ 1 w 3"/>
                  <a:gd name="T3" fmla="*/ 1 h 2"/>
                  <a:gd name="T4" fmla="*/ 1 w 3"/>
                  <a:gd name="T5" fmla="*/ 2 h 2"/>
                  <a:gd name="T6" fmla="*/ 2 w 3"/>
                  <a:gd name="T7" fmla="*/ 0 h 2"/>
                  <a:gd name="T8" fmla="*/ 1 w 3"/>
                  <a:gd name="T9" fmla="*/ 1 h 2"/>
                  <a:gd name="T10" fmla="*/ 3 w 3"/>
                  <a:gd name="T11" fmla="*/ 0 h 2"/>
                  <a:gd name="T12" fmla="*/ 2 w 3"/>
                  <a:gd name="T13" fmla="*/ 0 h 2"/>
                  <a:gd name="T14" fmla="*/ 3 w 3"/>
                  <a:gd name="T15" fmla="*/ 0 h 2"/>
                  <a:gd name="T16" fmla="*/ 2 w 3"/>
                  <a:gd name="T17" fmla="*/ 0 h 2"/>
                  <a:gd name="T18" fmla="*/ 2 w 3"/>
                  <a:gd name="T19" fmla="*/ 1 h 2"/>
                  <a:gd name="T20" fmla="*/ 0 w 3"/>
                  <a:gd name="T2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2" y="1"/>
                      <a:pt x="2" y="0"/>
                    </a:cubicBezTo>
                    <a:cubicBezTo>
                      <a:pt x="3" y="0"/>
                      <a:pt x="2" y="1"/>
                      <a:pt x="1" y="1"/>
                    </a:cubicBezTo>
                    <a:cubicBezTo>
                      <a:pt x="2" y="1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36" name="Freeform 1136"/>
              <p:cNvSpPr/>
              <p:nvPr/>
            </p:nvSpPr>
            <p:spPr bwMode="auto">
              <a:xfrm>
                <a:off x="1748" y="2984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37" name="Rectangle 1137"/>
              <p:cNvSpPr>
                <a:spLocks noChangeArrowheads="1"/>
              </p:cNvSpPr>
              <p:nvPr/>
            </p:nvSpPr>
            <p:spPr bwMode="auto">
              <a:xfrm>
                <a:off x="1756" y="2979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38" name="Freeform 1138"/>
              <p:cNvSpPr/>
              <p:nvPr/>
            </p:nvSpPr>
            <p:spPr bwMode="auto">
              <a:xfrm>
                <a:off x="1748" y="2981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39" name="Freeform 1139"/>
              <p:cNvSpPr/>
              <p:nvPr/>
            </p:nvSpPr>
            <p:spPr bwMode="auto">
              <a:xfrm>
                <a:off x="1745" y="2965"/>
                <a:ext cx="25" cy="38"/>
              </a:xfrm>
              <a:custGeom>
                <a:avLst/>
                <a:gdLst>
                  <a:gd name="T0" fmla="*/ 9 w 9"/>
                  <a:gd name="T1" fmla="*/ 4 h 14"/>
                  <a:gd name="T2" fmla="*/ 9 w 9"/>
                  <a:gd name="T3" fmla="*/ 3 h 14"/>
                  <a:gd name="T4" fmla="*/ 8 w 9"/>
                  <a:gd name="T5" fmla="*/ 2 h 14"/>
                  <a:gd name="T6" fmla="*/ 7 w 9"/>
                  <a:gd name="T7" fmla="*/ 0 h 14"/>
                  <a:gd name="T8" fmla="*/ 7 w 9"/>
                  <a:gd name="T9" fmla="*/ 1 h 14"/>
                  <a:gd name="T10" fmla="*/ 7 w 9"/>
                  <a:gd name="T11" fmla="*/ 0 h 14"/>
                  <a:gd name="T12" fmla="*/ 6 w 9"/>
                  <a:gd name="T13" fmla="*/ 1 h 14"/>
                  <a:gd name="T14" fmla="*/ 5 w 9"/>
                  <a:gd name="T15" fmla="*/ 2 h 14"/>
                  <a:gd name="T16" fmla="*/ 2 w 9"/>
                  <a:gd name="T17" fmla="*/ 5 h 14"/>
                  <a:gd name="T18" fmla="*/ 3 w 9"/>
                  <a:gd name="T19" fmla="*/ 7 h 14"/>
                  <a:gd name="T20" fmla="*/ 2 w 9"/>
                  <a:gd name="T21" fmla="*/ 6 h 14"/>
                  <a:gd name="T22" fmla="*/ 2 w 9"/>
                  <a:gd name="T23" fmla="*/ 6 h 14"/>
                  <a:gd name="T24" fmla="*/ 1 w 9"/>
                  <a:gd name="T25" fmla="*/ 6 h 14"/>
                  <a:gd name="T26" fmla="*/ 2 w 9"/>
                  <a:gd name="T27" fmla="*/ 8 h 14"/>
                  <a:gd name="T28" fmla="*/ 0 w 9"/>
                  <a:gd name="T29" fmla="*/ 6 h 14"/>
                  <a:gd name="T30" fmla="*/ 2 w 9"/>
                  <a:gd name="T31" fmla="*/ 6 h 14"/>
                  <a:gd name="T32" fmla="*/ 1 w 9"/>
                  <a:gd name="T33" fmla="*/ 9 h 14"/>
                  <a:gd name="T34" fmla="*/ 4 w 9"/>
                  <a:gd name="T35" fmla="*/ 6 h 14"/>
                  <a:gd name="T36" fmla="*/ 4 w 9"/>
                  <a:gd name="T37" fmla="*/ 6 h 14"/>
                  <a:gd name="T38" fmla="*/ 4 w 9"/>
                  <a:gd name="T39" fmla="*/ 6 h 14"/>
                  <a:gd name="T40" fmla="*/ 4 w 9"/>
                  <a:gd name="T41" fmla="*/ 6 h 14"/>
                  <a:gd name="T42" fmla="*/ 4 w 9"/>
                  <a:gd name="T43" fmla="*/ 6 h 14"/>
                  <a:gd name="T44" fmla="*/ 4 w 9"/>
                  <a:gd name="T45" fmla="*/ 6 h 14"/>
                  <a:gd name="T46" fmla="*/ 4 w 9"/>
                  <a:gd name="T47" fmla="*/ 6 h 14"/>
                  <a:gd name="T48" fmla="*/ 4 w 9"/>
                  <a:gd name="T49" fmla="*/ 6 h 14"/>
                  <a:gd name="T50" fmla="*/ 4 w 9"/>
                  <a:gd name="T51" fmla="*/ 6 h 14"/>
                  <a:gd name="T52" fmla="*/ 2 w 9"/>
                  <a:gd name="T53" fmla="*/ 10 h 14"/>
                  <a:gd name="T54" fmla="*/ 2 w 9"/>
                  <a:gd name="T55" fmla="*/ 10 h 14"/>
                  <a:gd name="T56" fmla="*/ 2 w 9"/>
                  <a:gd name="T57" fmla="*/ 10 h 14"/>
                  <a:gd name="T58" fmla="*/ 3 w 9"/>
                  <a:gd name="T59" fmla="*/ 9 h 14"/>
                  <a:gd name="T60" fmla="*/ 3 w 9"/>
                  <a:gd name="T61" fmla="*/ 6 h 14"/>
                  <a:gd name="T62" fmla="*/ 4 w 9"/>
                  <a:gd name="T63" fmla="*/ 7 h 14"/>
                  <a:gd name="T64" fmla="*/ 6 w 9"/>
                  <a:gd name="T65" fmla="*/ 6 h 14"/>
                  <a:gd name="T66" fmla="*/ 5 w 9"/>
                  <a:gd name="T67" fmla="*/ 4 h 14"/>
                  <a:gd name="T68" fmla="*/ 6 w 9"/>
                  <a:gd name="T69" fmla="*/ 5 h 14"/>
                  <a:gd name="T70" fmla="*/ 5 w 9"/>
                  <a:gd name="T71" fmla="*/ 4 h 14"/>
                  <a:gd name="T72" fmla="*/ 7 w 9"/>
                  <a:gd name="T73" fmla="*/ 5 h 14"/>
                  <a:gd name="T74" fmla="*/ 5 w 9"/>
                  <a:gd name="T75" fmla="*/ 3 h 14"/>
                  <a:gd name="T76" fmla="*/ 8 w 9"/>
                  <a:gd name="T77" fmla="*/ 5 h 14"/>
                  <a:gd name="T78" fmla="*/ 7 w 9"/>
                  <a:gd name="T79" fmla="*/ 4 h 14"/>
                  <a:gd name="T80" fmla="*/ 6 w 9"/>
                  <a:gd name="T81" fmla="*/ 3 h 14"/>
                  <a:gd name="T82" fmla="*/ 8 w 9"/>
                  <a:gd name="T83" fmla="*/ 5 h 14"/>
                  <a:gd name="T84" fmla="*/ 7 w 9"/>
                  <a:gd name="T85" fmla="*/ 3 h 14"/>
                  <a:gd name="T86" fmla="*/ 7 w 9"/>
                  <a:gd name="T87" fmla="*/ 2 h 14"/>
                  <a:gd name="T88" fmla="*/ 8 w 9"/>
                  <a:gd name="T89" fmla="*/ 2 h 14"/>
                  <a:gd name="T90" fmla="*/ 9 w 9"/>
                  <a:gd name="T91" fmla="*/ 4 h 14"/>
                  <a:gd name="T92" fmla="*/ 9 w 9"/>
                  <a:gd name="T93" fmla="*/ 5 h 14"/>
                  <a:gd name="T94" fmla="*/ 8 w 9"/>
                  <a:gd name="T95" fmla="*/ 2 h 14"/>
                  <a:gd name="T96" fmla="*/ 9 w 9"/>
                  <a:gd name="T97" fmla="*/ 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4">
                    <a:moveTo>
                      <a:pt x="9" y="4"/>
                    </a:moveTo>
                    <a:cubicBezTo>
                      <a:pt x="9" y="3"/>
                      <a:pt x="9" y="3"/>
                      <a:pt x="9" y="3"/>
                    </a:cubicBezTo>
                    <a:cubicBezTo>
                      <a:pt x="8" y="2"/>
                      <a:pt x="9" y="2"/>
                      <a:pt x="8" y="2"/>
                    </a:cubicBezTo>
                    <a:cubicBezTo>
                      <a:pt x="8" y="1"/>
                      <a:pt x="8" y="1"/>
                      <a:pt x="7" y="0"/>
                    </a:cubicBezTo>
                    <a:cubicBezTo>
                      <a:pt x="7" y="0"/>
                      <a:pt x="8" y="1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1"/>
                      <a:pt x="7" y="2"/>
                      <a:pt x="6" y="1"/>
                    </a:cubicBezTo>
                    <a:cubicBezTo>
                      <a:pt x="5" y="1"/>
                      <a:pt x="5" y="2"/>
                      <a:pt x="5" y="2"/>
                    </a:cubicBezTo>
                    <a:cubicBezTo>
                      <a:pt x="4" y="3"/>
                      <a:pt x="4" y="5"/>
                      <a:pt x="2" y="5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6"/>
                      <a:pt x="2" y="7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4"/>
                      <a:pt x="1" y="6"/>
                      <a:pt x="1" y="6"/>
                    </a:cubicBezTo>
                    <a:cubicBezTo>
                      <a:pt x="1" y="6"/>
                      <a:pt x="2" y="8"/>
                      <a:pt x="2" y="8"/>
                    </a:cubicBezTo>
                    <a:cubicBezTo>
                      <a:pt x="1" y="6"/>
                      <a:pt x="1" y="8"/>
                      <a:pt x="0" y="6"/>
                    </a:cubicBezTo>
                    <a:cubicBezTo>
                      <a:pt x="0" y="5"/>
                      <a:pt x="2" y="6"/>
                      <a:pt x="2" y="6"/>
                    </a:cubicBezTo>
                    <a:cubicBezTo>
                      <a:pt x="3" y="7"/>
                      <a:pt x="5" y="2"/>
                      <a:pt x="1" y="9"/>
                    </a:cubicBezTo>
                    <a:cubicBezTo>
                      <a:pt x="7" y="2"/>
                      <a:pt x="3" y="7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0" y="14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8"/>
                      <a:pt x="3" y="6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5"/>
                      <a:pt x="6" y="6"/>
                    </a:cubicBezTo>
                    <a:cubicBezTo>
                      <a:pt x="5" y="6"/>
                      <a:pt x="7" y="6"/>
                      <a:pt x="5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4"/>
                      <a:pt x="7" y="5"/>
                      <a:pt x="7" y="5"/>
                    </a:cubicBezTo>
                    <a:cubicBezTo>
                      <a:pt x="6" y="4"/>
                      <a:pt x="6" y="3"/>
                      <a:pt x="5" y="3"/>
                    </a:cubicBezTo>
                    <a:cubicBezTo>
                      <a:pt x="6" y="3"/>
                      <a:pt x="7" y="4"/>
                      <a:pt x="8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3"/>
                      <a:pt x="6" y="3"/>
                    </a:cubicBezTo>
                    <a:cubicBezTo>
                      <a:pt x="6" y="3"/>
                      <a:pt x="7" y="4"/>
                      <a:pt x="8" y="5"/>
                    </a:cubicBezTo>
                    <a:cubicBezTo>
                      <a:pt x="8" y="5"/>
                      <a:pt x="7" y="2"/>
                      <a:pt x="7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8" y="3"/>
                      <a:pt x="8" y="2"/>
                    </a:cubicBezTo>
                    <a:cubicBezTo>
                      <a:pt x="9" y="4"/>
                      <a:pt x="8" y="4"/>
                      <a:pt x="9" y="4"/>
                    </a:cubicBezTo>
                    <a:cubicBezTo>
                      <a:pt x="9" y="4"/>
                      <a:pt x="9" y="5"/>
                      <a:pt x="9" y="5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9" y="4"/>
                      <a:pt x="9" y="4"/>
                      <a:pt x="9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40" name="Freeform 1140"/>
              <p:cNvSpPr/>
              <p:nvPr/>
            </p:nvSpPr>
            <p:spPr bwMode="auto">
              <a:xfrm>
                <a:off x="1770" y="2979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2 w 2"/>
                  <a:gd name="T5" fmla="*/ 0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41" name="Freeform 1141"/>
              <p:cNvSpPr/>
              <p:nvPr/>
            </p:nvSpPr>
            <p:spPr bwMode="auto">
              <a:xfrm>
                <a:off x="1770" y="297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42" name="Rectangle 1142"/>
              <p:cNvSpPr>
                <a:spLocks noChangeArrowheads="1"/>
              </p:cNvSpPr>
              <p:nvPr/>
            </p:nvSpPr>
            <p:spPr bwMode="auto">
              <a:xfrm>
                <a:off x="1761" y="2968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43" name="Freeform 1143"/>
              <p:cNvSpPr/>
              <p:nvPr/>
            </p:nvSpPr>
            <p:spPr bwMode="auto">
              <a:xfrm>
                <a:off x="1767" y="2979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44" name="Freeform 1144"/>
              <p:cNvSpPr/>
              <p:nvPr/>
            </p:nvSpPr>
            <p:spPr bwMode="auto">
              <a:xfrm>
                <a:off x="1764" y="2981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45" name="Freeform 1145"/>
              <p:cNvSpPr/>
              <p:nvPr/>
            </p:nvSpPr>
            <p:spPr bwMode="auto">
              <a:xfrm>
                <a:off x="1770" y="2979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46" name="Freeform 1146"/>
              <p:cNvSpPr/>
              <p:nvPr/>
            </p:nvSpPr>
            <p:spPr bwMode="auto">
              <a:xfrm>
                <a:off x="1753" y="2957"/>
                <a:ext cx="22" cy="19"/>
              </a:xfrm>
              <a:custGeom>
                <a:avLst/>
                <a:gdLst>
                  <a:gd name="T0" fmla="*/ 5 w 8"/>
                  <a:gd name="T1" fmla="*/ 5 h 7"/>
                  <a:gd name="T2" fmla="*/ 6 w 8"/>
                  <a:gd name="T3" fmla="*/ 5 h 7"/>
                  <a:gd name="T4" fmla="*/ 4 w 8"/>
                  <a:gd name="T5" fmla="*/ 2 h 7"/>
                  <a:gd name="T6" fmla="*/ 6 w 8"/>
                  <a:gd name="T7" fmla="*/ 4 h 7"/>
                  <a:gd name="T8" fmla="*/ 5 w 8"/>
                  <a:gd name="T9" fmla="*/ 3 h 7"/>
                  <a:gd name="T10" fmla="*/ 6 w 8"/>
                  <a:gd name="T11" fmla="*/ 2 h 7"/>
                  <a:gd name="T12" fmla="*/ 7 w 8"/>
                  <a:gd name="T13" fmla="*/ 5 h 7"/>
                  <a:gd name="T14" fmla="*/ 6 w 8"/>
                  <a:gd name="T15" fmla="*/ 2 h 7"/>
                  <a:gd name="T16" fmla="*/ 6 w 8"/>
                  <a:gd name="T17" fmla="*/ 2 h 7"/>
                  <a:gd name="T18" fmla="*/ 5 w 8"/>
                  <a:gd name="T19" fmla="*/ 3 h 7"/>
                  <a:gd name="T20" fmla="*/ 6 w 8"/>
                  <a:gd name="T21" fmla="*/ 5 h 7"/>
                  <a:gd name="T22" fmla="*/ 6 w 8"/>
                  <a:gd name="T23" fmla="*/ 7 h 7"/>
                  <a:gd name="T24" fmla="*/ 6 w 8"/>
                  <a:gd name="T25" fmla="*/ 5 h 7"/>
                  <a:gd name="T26" fmla="*/ 7 w 8"/>
                  <a:gd name="T27" fmla="*/ 6 h 7"/>
                  <a:gd name="T28" fmla="*/ 7 w 8"/>
                  <a:gd name="T29" fmla="*/ 5 h 7"/>
                  <a:gd name="T30" fmla="*/ 7 w 8"/>
                  <a:gd name="T31" fmla="*/ 7 h 7"/>
                  <a:gd name="T32" fmla="*/ 6 w 8"/>
                  <a:gd name="T33" fmla="*/ 5 h 7"/>
                  <a:gd name="T34" fmla="*/ 6 w 8"/>
                  <a:gd name="T35" fmla="*/ 5 h 7"/>
                  <a:gd name="T36" fmla="*/ 5 w 8"/>
                  <a:gd name="T37" fmla="*/ 3 h 7"/>
                  <a:gd name="T38" fmla="*/ 6 w 8"/>
                  <a:gd name="T39" fmla="*/ 2 h 7"/>
                  <a:gd name="T40" fmla="*/ 6 w 8"/>
                  <a:gd name="T41" fmla="*/ 2 h 7"/>
                  <a:gd name="T42" fmla="*/ 3 w 8"/>
                  <a:gd name="T43" fmla="*/ 0 h 7"/>
                  <a:gd name="T44" fmla="*/ 4 w 8"/>
                  <a:gd name="T45" fmla="*/ 1 h 7"/>
                  <a:gd name="T46" fmla="*/ 3 w 8"/>
                  <a:gd name="T47" fmla="*/ 1 h 7"/>
                  <a:gd name="T48" fmla="*/ 5 w 8"/>
                  <a:gd name="T49" fmla="*/ 2 h 7"/>
                  <a:gd name="T50" fmla="*/ 3 w 8"/>
                  <a:gd name="T51" fmla="*/ 0 h 7"/>
                  <a:gd name="T52" fmla="*/ 3 w 8"/>
                  <a:gd name="T53" fmla="*/ 1 h 7"/>
                  <a:gd name="T54" fmla="*/ 3 w 8"/>
                  <a:gd name="T55" fmla="*/ 1 h 7"/>
                  <a:gd name="T56" fmla="*/ 3 w 8"/>
                  <a:gd name="T57" fmla="*/ 2 h 7"/>
                  <a:gd name="T58" fmla="*/ 3 w 8"/>
                  <a:gd name="T59" fmla="*/ 2 h 7"/>
                  <a:gd name="T60" fmla="*/ 4 w 8"/>
                  <a:gd name="T61" fmla="*/ 3 h 7"/>
                  <a:gd name="T62" fmla="*/ 3 w 8"/>
                  <a:gd name="T63" fmla="*/ 3 h 7"/>
                  <a:gd name="T64" fmla="*/ 4 w 8"/>
                  <a:gd name="T65" fmla="*/ 5 h 7"/>
                  <a:gd name="T66" fmla="*/ 4 w 8"/>
                  <a:gd name="T67" fmla="*/ 3 h 7"/>
                  <a:gd name="T68" fmla="*/ 5 w 8"/>
                  <a:gd name="T6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7">
                    <a:moveTo>
                      <a:pt x="5" y="5"/>
                    </a:moveTo>
                    <a:cubicBezTo>
                      <a:pt x="6" y="6"/>
                      <a:pt x="6" y="5"/>
                      <a:pt x="6" y="5"/>
                    </a:cubicBezTo>
                    <a:cubicBezTo>
                      <a:pt x="6" y="4"/>
                      <a:pt x="4" y="2"/>
                      <a:pt x="4" y="2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5"/>
                      <a:pt x="8" y="1"/>
                      <a:pt x="5" y="3"/>
                    </a:cubicBezTo>
                    <a:cubicBezTo>
                      <a:pt x="6" y="3"/>
                      <a:pt x="6" y="2"/>
                      <a:pt x="6" y="2"/>
                    </a:cubicBezTo>
                    <a:cubicBezTo>
                      <a:pt x="5" y="2"/>
                      <a:pt x="7" y="6"/>
                      <a:pt x="7" y="5"/>
                    </a:cubicBezTo>
                    <a:cubicBezTo>
                      <a:pt x="6" y="3"/>
                      <a:pt x="6" y="4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3"/>
                      <a:pt x="5" y="3"/>
                    </a:cubicBezTo>
                    <a:cubicBezTo>
                      <a:pt x="5" y="4"/>
                      <a:pt x="6" y="5"/>
                      <a:pt x="6" y="5"/>
                    </a:cubicBezTo>
                    <a:cubicBezTo>
                      <a:pt x="6" y="5"/>
                      <a:pt x="6" y="6"/>
                      <a:pt x="6" y="7"/>
                    </a:cubicBezTo>
                    <a:cubicBezTo>
                      <a:pt x="6" y="6"/>
                      <a:pt x="7" y="6"/>
                      <a:pt x="6" y="5"/>
                    </a:cubicBezTo>
                    <a:cubicBezTo>
                      <a:pt x="7" y="6"/>
                      <a:pt x="6" y="5"/>
                      <a:pt x="7" y="6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6"/>
                      <a:pt x="7" y="6"/>
                      <a:pt x="7" y="7"/>
                    </a:cubicBezTo>
                    <a:cubicBezTo>
                      <a:pt x="7" y="6"/>
                      <a:pt x="7" y="6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4" y="4"/>
                      <a:pt x="5" y="2"/>
                      <a:pt x="5" y="3"/>
                    </a:cubicBezTo>
                    <a:cubicBezTo>
                      <a:pt x="5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0" y="0"/>
                      <a:pt x="3" y="0"/>
                    </a:cubicBezTo>
                    <a:cubicBezTo>
                      <a:pt x="3" y="0"/>
                      <a:pt x="4" y="1"/>
                      <a:pt x="4" y="1"/>
                    </a:cubicBezTo>
                    <a:cubicBezTo>
                      <a:pt x="4" y="1"/>
                      <a:pt x="3" y="0"/>
                      <a:pt x="3" y="1"/>
                    </a:cubicBezTo>
                    <a:cubicBezTo>
                      <a:pt x="4" y="1"/>
                      <a:pt x="5" y="2"/>
                      <a:pt x="5" y="2"/>
                    </a:cubicBezTo>
                    <a:cubicBezTo>
                      <a:pt x="4" y="1"/>
                      <a:pt x="5" y="2"/>
                      <a:pt x="3" y="0"/>
                    </a:cubicBezTo>
                    <a:cubicBezTo>
                      <a:pt x="3" y="1"/>
                      <a:pt x="4" y="2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3"/>
                      <a:pt x="2" y="0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4"/>
                      <a:pt x="4" y="4"/>
                      <a:pt x="4" y="5"/>
                    </a:cubicBezTo>
                    <a:cubicBezTo>
                      <a:pt x="4" y="5"/>
                      <a:pt x="4" y="4"/>
                      <a:pt x="4" y="3"/>
                    </a:cubicBezTo>
                    <a:cubicBezTo>
                      <a:pt x="4" y="4"/>
                      <a:pt x="5" y="5"/>
                      <a:pt x="5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47" name="Freeform 1147"/>
              <p:cNvSpPr/>
              <p:nvPr/>
            </p:nvSpPr>
            <p:spPr bwMode="auto">
              <a:xfrm>
                <a:off x="1770" y="2970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48" name="Freeform 1148"/>
              <p:cNvSpPr/>
              <p:nvPr/>
            </p:nvSpPr>
            <p:spPr bwMode="auto">
              <a:xfrm>
                <a:off x="1753" y="2957"/>
                <a:ext cx="11" cy="24"/>
              </a:xfrm>
              <a:custGeom>
                <a:avLst/>
                <a:gdLst>
                  <a:gd name="T0" fmla="*/ 2 w 4"/>
                  <a:gd name="T1" fmla="*/ 4 h 9"/>
                  <a:gd name="T2" fmla="*/ 1 w 4"/>
                  <a:gd name="T3" fmla="*/ 2 h 9"/>
                  <a:gd name="T4" fmla="*/ 3 w 4"/>
                  <a:gd name="T5" fmla="*/ 5 h 9"/>
                  <a:gd name="T6" fmla="*/ 3 w 4"/>
                  <a:gd name="T7" fmla="*/ 6 h 9"/>
                  <a:gd name="T8" fmla="*/ 1 w 4"/>
                  <a:gd name="T9" fmla="*/ 3 h 9"/>
                  <a:gd name="T10" fmla="*/ 1 w 4"/>
                  <a:gd name="T11" fmla="*/ 3 h 9"/>
                  <a:gd name="T12" fmla="*/ 2 w 4"/>
                  <a:gd name="T13" fmla="*/ 5 h 9"/>
                  <a:gd name="T14" fmla="*/ 2 w 4"/>
                  <a:gd name="T15" fmla="*/ 6 h 9"/>
                  <a:gd name="T16" fmla="*/ 1 w 4"/>
                  <a:gd name="T17" fmla="*/ 5 h 9"/>
                  <a:gd name="T18" fmla="*/ 0 w 4"/>
                  <a:gd name="T19" fmla="*/ 4 h 9"/>
                  <a:gd name="T20" fmla="*/ 2 w 4"/>
                  <a:gd name="T21" fmla="*/ 9 h 9"/>
                  <a:gd name="T22" fmla="*/ 2 w 4"/>
                  <a:gd name="T23" fmla="*/ 8 h 9"/>
                  <a:gd name="T24" fmla="*/ 1 w 4"/>
                  <a:gd name="T25" fmla="*/ 6 h 9"/>
                  <a:gd name="T26" fmla="*/ 1 w 4"/>
                  <a:gd name="T27" fmla="*/ 7 h 9"/>
                  <a:gd name="T28" fmla="*/ 2 w 4"/>
                  <a:gd name="T29" fmla="*/ 8 h 9"/>
                  <a:gd name="T30" fmla="*/ 4 w 4"/>
                  <a:gd name="T31" fmla="*/ 6 h 9"/>
                  <a:gd name="T32" fmla="*/ 4 w 4"/>
                  <a:gd name="T33" fmla="*/ 6 h 9"/>
                  <a:gd name="T34" fmla="*/ 3 w 4"/>
                  <a:gd name="T35" fmla="*/ 5 h 9"/>
                  <a:gd name="T36" fmla="*/ 2 w 4"/>
                  <a:gd name="T37" fmla="*/ 3 h 9"/>
                  <a:gd name="T38" fmla="*/ 3 w 4"/>
                  <a:gd name="T39" fmla="*/ 4 h 9"/>
                  <a:gd name="T40" fmla="*/ 1 w 4"/>
                  <a:gd name="T41" fmla="*/ 2 h 9"/>
                  <a:gd name="T42" fmla="*/ 1 w 4"/>
                  <a:gd name="T43" fmla="*/ 1 h 9"/>
                  <a:gd name="T44" fmla="*/ 1 w 4"/>
                  <a:gd name="T45" fmla="*/ 1 h 9"/>
                  <a:gd name="T46" fmla="*/ 2 w 4"/>
                  <a:gd name="T47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" h="9">
                    <a:moveTo>
                      <a:pt x="2" y="4"/>
                    </a:moveTo>
                    <a:cubicBezTo>
                      <a:pt x="2" y="4"/>
                      <a:pt x="1" y="3"/>
                      <a:pt x="1" y="2"/>
                    </a:cubicBezTo>
                    <a:cubicBezTo>
                      <a:pt x="1" y="3"/>
                      <a:pt x="2" y="4"/>
                      <a:pt x="3" y="5"/>
                    </a:cubicBezTo>
                    <a:cubicBezTo>
                      <a:pt x="2" y="5"/>
                      <a:pt x="3" y="6"/>
                      <a:pt x="3" y="6"/>
                    </a:cubicBezTo>
                    <a:cubicBezTo>
                      <a:pt x="2" y="5"/>
                      <a:pt x="1" y="4"/>
                      <a:pt x="1" y="3"/>
                    </a:cubicBezTo>
                    <a:cubicBezTo>
                      <a:pt x="1" y="4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5"/>
                    </a:cubicBezTo>
                    <a:cubicBezTo>
                      <a:pt x="2" y="6"/>
                      <a:pt x="2" y="7"/>
                      <a:pt x="2" y="6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1" y="5"/>
                      <a:pt x="0" y="4"/>
                    </a:cubicBezTo>
                    <a:cubicBezTo>
                      <a:pt x="1" y="6"/>
                      <a:pt x="0" y="6"/>
                      <a:pt x="2" y="9"/>
                    </a:cubicBezTo>
                    <a:cubicBezTo>
                      <a:pt x="2" y="9"/>
                      <a:pt x="2" y="8"/>
                      <a:pt x="2" y="8"/>
                    </a:cubicBezTo>
                    <a:cubicBezTo>
                      <a:pt x="1" y="8"/>
                      <a:pt x="1" y="7"/>
                      <a:pt x="1" y="6"/>
                    </a:cubicBezTo>
                    <a:cubicBezTo>
                      <a:pt x="1" y="7"/>
                      <a:pt x="1" y="6"/>
                      <a:pt x="1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4" y="7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3" y="6"/>
                      <a:pt x="4" y="5"/>
                      <a:pt x="3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3" y="4"/>
                    </a:cubicBezTo>
                    <a:cubicBezTo>
                      <a:pt x="2" y="3"/>
                      <a:pt x="2" y="2"/>
                      <a:pt x="1" y="2"/>
                    </a:cubicBezTo>
                    <a:cubicBezTo>
                      <a:pt x="1" y="1"/>
                      <a:pt x="2" y="2"/>
                      <a:pt x="1" y="1"/>
                    </a:cubicBezTo>
                    <a:cubicBezTo>
                      <a:pt x="0" y="0"/>
                      <a:pt x="2" y="2"/>
                      <a:pt x="1" y="1"/>
                    </a:cubicBez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49" name="Freeform 1149"/>
              <p:cNvSpPr/>
              <p:nvPr/>
            </p:nvSpPr>
            <p:spPr bwMode="auto">
              <a:xfrm>
                <a:off x="1759" y="2962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2 w 2"/>
                  <a:gd name="T3" fmla="*/ 3 h 3"/>
                  <a:gd name="T4" fmla="*/ 2 w 2"/>
                  <a:gd name="T5" fmla="*/ 3 h 3"/>
                  <a:gd name="T6" fmla="*/ 0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2" y="3"/>
                    </a:lnTo>
                    <a:lnTo>
                      <a:pt x="2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50" name="Freeform 1150"/>
              <p:cNvSpPr/>
              <p:nvPr/>
            </p:nvSpPr>
            <p:spPr bwMode="auto">
              <a:xfrm>
                <a:off x="1764" y="2970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51" name="Freeform 1151"/>
              <p:cNvSpPr/>
              <p:nvPr/>
            </p:nvSpPr>
            <p:spPr bwMode="auto">
              <a:xfrm>
                <a:off x="1753" y="296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52" name="Freeform 1152"/>
              <p:cNvSpPr/>
              <p:nvPr/>
            </p:nvSpPr>
            <p:spPr bwMode="auto">
              <a:xfrm>
                <a:off x="1750" y="2970"/>
                <a:ext cx="9" cy="14"/>
              </a:xfrm>
              <a:custGeom>
                <a:avLst/>
                <a:gdLst>
                  <a:gd name="T0" fmla="*/ 2 w 3"/>
                  <a:gd name="T1" fmla="*/ 5 h 5"/>
                  <a:gd name="T2" fmla="*/ 3 w 3"/>
                  <a:gd name="T3" fmla="*/ 4 h 5"/>
                  <a:gd name="T4" fmla="*/ 1 w 3"/>
                  <a:gd name="T5" fmla="*/ 1 h 5"/>
                  <a:gd name="T6" fmla="*/ 2 w 3"/>
                  <a:gd name="T7" fmla="*/ 3 h 5"/>
                  <a:gd name="T8" fmla="*/ 1 w 3"/>
                  <a:gd name="T9" fmla="*/ 3 h 5"/>
                  <a:gd name="T10" fmla="*/ 2 w 3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5">
                    <a:moveTo>
                      <a:pt x="2" y="5"/>
                    </a:moveTo>
                    <a:cubicBezTo>
                      <a:pt x="2" y="4"/>
                      <a:pt x="2" y="3"/>
                      <a:pt x="3" y="4"/>
                    </a:cubicBezTo>
                    <a:cubicBezTo>
                      <a:pt x="2" y="3"/>
                      <a:pt x="1" y="2"/>
                      <a:pt x="1" y="1"/>
                    </a:cubicBezTo>
                    <a:cubicBezTo>
                      <a:pt x="0" y="0"/>
                      <a:pt x="2" y="3"/>
                      <a:pt x="2" y="3"/>
                    </a:cubicBezTo>
                    <a:cubicBezTo>
                      <a:pt x="1" y="2"/>
                      <a:pt x="1" y="3"/>
                      <a:pt x="1" y="3"/>
                    </a:cubicBez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53" name="Freeform 1153"/>
              <p:cNvSpPr/>
              <p:nvPr/>
            </p:nvSpPr>
            <p:spPr bwMode="auto">
              <a:xfrm>
                <a:off x="1737" y="2960"/>
                <a:ext cx="16" cy="24"/>
              </a:xfrm>
              <a:custGeom>
                <a:avLst/>
                <a:gdLst>
                  <a:gd name="T0" fmla="*/ 3 w 6"/>
                  <a:gd name="T1" fmla="*/ 5 h 9"/>
                  <a:gd name="T2" fmla="*/ 3 w 6"/>
                  <a:gd name="T3" fmla="*/ 6 h 9"/>
                  <a:gd name="T4" fmla="*/ 3 w 6"/>
                  <a:gd name="T5" fmla="*/ 5 h 9"/>
                  <a:gd name="T6" fmla="*/ 3 w 6"/>
                  <a:gd name="T7" fmla="*/ 4 h 9"/>
                  <a:gd name="T8" fmla="*/ 3 w 6"/>
                  <a:gd name="T9" fmla="*/ 5 h 9"/>
                  <a:gd name="T10" fmla="*/ 3 w 6"/>
                  <a:gd name="T11" fmla="*/ 7 h 9"/>
                  <a:gd name="T12" fmla="*/ 3 w 6"/>
                  <a:gd name="T13" fmla="*/ 7 h 9"/>
                  <a:gd name="T14" fmla="*/ 5 w 6"/>
                  <a:gd name="T15" fmla="*/ 9 h 9"/>
                  <a:gd name="T16" fmla="*/ 2 w 6"/>
                  <a:gd name="T17" fmla="*/ 7 h 9"/>
                  <a:gd name="T18" fmla="*/ 3 w 6"/>
                  <a:gd name="T19" fmla="*/ 6 h 9"/>
                  <a:gd name="T20" fmla="*/ 4 w 6"/>
                  <a:gd name="T21" fmla="*/ 6 h 9"/>
                  <a:gd name="T22" fmla="*/ 3 w 6"/>
                  <a:gd name="T23" fmla="*/ 5 h 9"/>
                  <a:gd name="T24" fmla="*/ 5 w 6"/>
                  <a:gd name="T25" fmla="*/ 5 h 9"/>
                  <a:gd name="T26" fmla="*/ 5 w 6"/>
                  <a:gd name="T27" fmla="*/ 4 h 9"/>
                  <a:gd name="T28" fmla="*/ 6 w 6"/>
                  <a:gd name="T29" fmla="*/ 4 h 9"/>
                  <a:gd name="T30" fmla="*/ 4 w 6"/>
                  <a:gd name="T31" fmla="*/ 4 h 9"/>
                  <a:gd name="T32" fmla="*/ 5 w 6"/>
                  <a:gd name="T33" fmla="*/ 4 h 9"/>
                  <a:gd name="T34" fmla="*/ 2 w 6"/>
                  <a:gd name="T35" fmla="*/ 3 h 9"/>
                  <a:gd name="T36" fmla="*/ 2 w 6"/>
                  <a:gd name="T37" fmla="*/ 3 h 9"/>
                  <a:gd name="T38" fmla="*/ 4 w 6"/>
                  <a:gd name="T39" fmla="*/ 3 h 9"/>
                  <a:gd name="T40" fmla="*/ 4 w 6"/>
                  <a:gd name="T41" fmla="*/ 3 h 9"/>
                  <a:gd name="T42" fmla="*/ 6 w 6"/>
                  <a:gd name="T43" fmla="*/ 3 h 9"/>
                  <a:gd name="T44" fmla="*/ 3 w 6"/>
                  <a:gd name="T45" fmla="*/ 2 h 9"/>
                  <a:gd name="T46" fmla="*/ 4 w 6"/>
                  <a:gd name="T47" fmla="*/ 2 h 9"/>
                  <a:gd name="T48" fmla="*/ 1 w 6"/>
                  <a:gd name="T49" fmla="*/ 0 h 9"/>
                  <a:gd name="T50" fmla="*/ 0 w 6"/>
                  <a:gd name="T51" fmla="*/ 3 h 9"/>
                  <a:gd name="T52" fmla="*/ 2 w 6"/>
                  <a:gd name="T53" fmla="*/ 4 h 9"/>
                  <a:gd name="T54" fmla="*/ 0 w 6"/>
                  <a:gd name="T55" fmla="*/ 4 h 9"/>
                  <a:gd name="T56" fmla="*/ 2 w 6"/>
                  <a:gd name="T57" fmla="*/ 4 h 9"/>
                  <a:gd name="T58" fmla="*/ 0 w 6"/>
                  <a:gd name="T59" fmla="*/ 5 h 9"/>
                  <a:gd name="T60" fmla="*/ 2 w 6"/>
                  <a:gd name="T61" fmla="*/ 5 h 9"/>
                  <a:gd name="T62" fmla="*/ 0 w 6"/>
                  <a:gd name="T63" fmla="*/ 5 h 9"/>
                  <a:gd name="T64" fmla="*/ 4 w 6"/>
                  <a:gd name="T65" fmla="*/ 8 h 9"/>
                  <a:gd name="T66" fmla="*/ 3 w 6"/>
                  <a:gd name="T67" fmla="*/ 7 h 9"/>
                  <a:gd name="T68" fmla="*/ 5 w 6"/>
                  <a:gd name="T69" fmla="*/ 6 h 9"/>
                  <a:gd name="T70" fmla="*/ 4 w 6"/>
                  <a:gd name="T71" fmla="*/ 5 h 9"/>
                  <a:gd name="T72" fmla="*/ 6 w 6"/>
                  <a:gd name="T73" fmla="*/ 8 h 9"/>
                  <a:gd name="T74" fmla="*/ 6 w 6"/>
                  <a:gd name="T75" fmla="*/ 7 h 9"/>
                  <a:gd name="T76" fmla="*/ 5 w 6"/>
                  <a:gd name="T77" fmla="*/ 7 h 9"/>
                  <a:gd name="T78" fmla="*/ 6 w 6"/>
                  <a:gd name="T79" fmla="*/ 7 h 9"/>
                  <a:gd name="T80" fmla="*/ 4 w 6"/>
                  <a:gd name="T81" fmla="*/ 4 h 9"/>
                  <a:gd name="T82" fmla="*/ 3 w 6"/>
                  <a:gd name="T83" fmla="*/ 3 h 9"/>
                  <a:gd name="T84" fmla="*/ 3 w 6"/>
                  <a:gd name="T85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6" h="9">
                    <a:moveTo>
                      <a:pt x="3" y="5"/>
                    </a:moveTo>
                    <a:cubicBezTo>
                      <a:pt x="3" y="5"/>
                      <a:pt x="3" y="6"/>
                      <a:pt x="3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3"/>
                      <a:pt x="3" y="5"/>
                      <a:pt x="3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7"/>
                    </a:cubicBezTo>
                    <a:cubicBezTo>
                      <a:pt x="2" y="8"/>
                      <a:pt x="3" y="6"/>
                      <a:pt x="3" y="7"/>
                    </a:cubicBezTo>
                    <a:cubicBezTo>
                      <a:pt x="4" y="6"/>
                      <a:pt x="5" y="7"/>
                      <a:pt x="5" y="9"/>
                    </a:cubicBezTo>
                    <a:cubicBezTo>
                      <a:pt x="5" y="8"/>
                      <a:pt x="4" y="7"/>
                      <a:pt x="2" y="7"/>
                    </a:cubicBezTo>
                    <a:cubicBezTo>
                      <a:pt x="4" y="6"/>
                      <a:pt x="2" y="6"/>
                      <a:pt x="3" y="6"/>
                    </a:cubicBezTo>
                    <a:cubicBezTo>
                      <a:pt x="3" y="6"/>
                      <a:pt x="4" y="5"/>
                      <a:pt x="4" y="6"/>
                    </a:cubicBezTo>
                    <a:cubicBezTo>
                      <a:pt x="5" y="5"/>
                      <a:pt x="3" y="6"/>
                      <a:pt x="3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4" y="5"/>
                      <a:pt x="5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3"/>
                      <a:pt x="4" y="4"/>
                      <a:pt x="2" y="3"/>
                    </a:cubicBezTo>
                    <a:cubicBezTo>
                      <a:pt x="5" y="4"/>
                      <a:pt x="1" y="3"/>
                      <a:pt x="2" y="3"/>
                    </a:cubicBezTo>
                    <a:cubicBezTo>
                      <a:pt x="4" y="3"/>
                      <a:pt x="3" y="3"/>
                      <a:pt x="4" y="3"/>
                    </a:cubicBezTo>
                    <a:cubicBezTo>
                      <a:pt x="3" y="3"/>
                      <a:pt x="4" y="3"/>
                      <a:pt x="4" y="3"/>
                    </a:cubicBezTo>
                    <a:cubicBezTo>
                      <a:pt x="5" y="3"/>
                      <a:pt x="4" y="3"/>
                      <a:pt x="6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2" y="0"/>
                      <a:pt x="1" y="0"/>
                    </a:cubicBezTo>
                    <a:cubicBezTo>
                      <a:pt x="1" y="2"/>
                      <a:pt x="1" y="3"/>
                      <a:pt x="0" y="3"/>
                    </a:cubicBezTo>
                    <a:cubicBezTo>
                      <a:pt x="2" y="4"/>
                      <a:pt x="0" y="4"/>
                      <a:pt x="2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5"/>
                      <a:pt x="1" y="4"/>
                      <a:pt x="2" y="4"/>
                    </a:cubicBezTo>
                    <a:cubicBezTo>
                      <a:pt x="2" y="4"/>
                      <a:pt x="1" y="5"/>
                      <a:pt x="0" y="5"/>
                    </a:cubicBezTo>
                    <a:cubicBezTo>
                      <a:pt x="1" y="5"/>
                      <a:pt x="1" y="5"/>
                      <a:pt x="2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6"/>
                      <a:pt x="1" y="8"/>
                      <a:pt x="4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4" y="8"/>
                      <a:pt x="3" y="4"/>
                      <a:pt x="5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6"/>
                      <a:pt x="5" y="7"/>
                      <a:pt x="6" y="8"/>
                    </a:cubicBezTo>
                    <a:cubicBezTo>
                      <a:pt x="6" y="8"/>
                      <a:pt x="6" y="8"/>
                      <a:pt x="6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5" y="6"/>
                      <a:pt x="6" y="7"/>
                    </a:cubicBezTo>
                    <a:cubicBezTo>
                      <a:pt x="6" y="6"/>
                      <a:pt x="5" y="5"/>
                      <a:pt x="4" y="4"/>
                    </a:cubicBezTo>
                    <a:cubicBezTo>
                      <a:pt x="5" y="7"/>
                      <a:pt x="2" y="2"/>
                      <a:pt x="3" y="3"/>
                    </a:cubicBezTo>
                    <a:cubicBezTo>
                      <a:pt x="3" y="4"/>
                      <a:pt x="3" y="4"/>
                      <a:pt x="3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54" name="Freeform 1154"/>
              <p:cNvSpPr/>
              <p:nvPr/>
            </p:nvSpPr>
            <p:spPr bwMode="auto">
              <a:xfrm>
                <a:off x="1753" y="298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55" name="Freeform 1155"/>
              <p:cNvSpPr/>
              <p:nvPr/>
            </p:nvSpPr>
            <p:spPr bwMode="auto">
              <a:xfrm>
                <a:off x="1745" y="2962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56" name="Rectangle 1156"/>
              <p:cNvSpPr>
                <a:spLocks noChangeArrowheads="1"/>
              </p:cNvSpPr>
              <p:nvPr/>
            </p:nvSpPr>
            <p:spPr bwMode="auto">
              <a:xfrm>
                <a:off x="1753" y="2979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57" name="Freeform 1157"/>
              <p:cNvSpPr/>
              <p:nvPr/>
            </p:nvSpPr>
            <p:spPr bwMode="auto">
              <a:xfrm>
                <a:off x="1748" y="2970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0 h 3"/>
                  <a:gd name="T4" fmla="*/ 2 w 2"/>
                  <a:gd name="T5" fmla="*/ 3 h 3"/>
                  <a:gd name="T6" fmla="*/ 2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0" y="0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58" name="Freeform 1158"/>
              <p:cNvSpPr/>
              <p:nvPr/>
            </p:nvSpPr>
            <p:spPr bwMode="auto">
              <a:xfrm>
                <a:off x="1742" y="2965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59" name="Freeform 1159"/>
              <p:cNvSpPr/>
              <p:nvPr/>
            </p:nvSpPr>
            <p:spPr bwMode="auto">
              <a:xfrm>
                <a:off x="1745" y="297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60" name="Freeform 1160"/>
              <p:cNvSpPr/>
              <p:nvPr/>
            </p:nvSpPr>
            <p:spPr bwMode="auto">
              <a:xfrm>
                <a:off x="1740" y="2949"/>
                <a:ext cx="32" cy="54"/>
              </a:xfrm>
              <a:custGeom>
                <a:avLst/>
                <a:gdLst>
                  <a:gd name="T0" fmla="*/ 4 w 12"/>
                  <a:gd name="T1" fmla="*/ 15 h 20"/>
                  <a:gd name="T2" fmla="*/ 4 w 12"/>
                  <a:gd name="T3" fmla="*/ 17 h 20"/>
                  <a:gd name="T4" fmla="*/ 4 w 12"/>
                  <a:gd name="T5" fmla="*/ 18 h 20"/>
                  <a:gd name="T6" fmla="*/ 5 w 12"/>
                  <a:gd name="T7" fmla="*/ 17 h 20"/>
                  <a:gd name="T8" fmla="*/ 7 w 12"/>
                  <a:gd name="T9" fmla="*/ 16 h 20"/>
                  <a:gd name="T10" fmla="*/ 8 w 12"/>
                  <a:gd name="T11" fmla="*/ 12 h 20"/>
                  <a:gd name="T12" fmla="*/ 9 w 12"/>
                  <a:gd name="T13" fmla="*/ 15 h 20"/>
                  <a:gd name="T14" fmla="*/ 8 w 12"/>
                  <a:gd name="T15" fmla="*/ 13 h 20"/>
                  <a:gd name="T16" fmla="*/ 9 w 12"/>
                  <a:gd name="T17" fmla="*/ 12 h 20"/>
                  <a:gd name="T18" fmla="*/ 6 w 12"/>
                  <a:gd name="T19" fmla="*/ 12 h 20"/>
                  <a:gd name="T20" fmla="*/ 7 w 12"/>
                  <a:gd name="T21" fmla="*/ 11 h 20"/>
                  <a:gd name="T22" fmla="*/ 3 w 12"/>
                  <a:gd name="T23" fmla="*/ 12 h 20"/>
                  <a:gd name="T24" fmla="*/ 8 w 12"/>
                  <a:gd name="T25" fmla="*/ 10 h 20"/>
                  <a:gd name="T26" fmla="*/ 7 w 12"/>
                  <a:gd name="T27" fmla="*/ 9 h 20"/>
                  <a:gd name="T28" fmla="*/ 6 w 12"/>
                  <a:gd name="T29" fmla="*/ 8 h 20"/>
                  <a:gd name="T30" fmla="*/ 4 w 12"/>
                  <a:gd name="T31" fmla="*/ 8 h 20"/>
                  <a:gd name="T32" fmla="*/ 1 w 12"/>
                  <a:gd name="T33" fmla="*/ 8 h 20"/>
                  <a:gd name="T34" fmla="*/ 5 w 12"/>
                  <a:gd name="T35" fmla="*/ 6 h 20"/>
                  <a:gd name="T36" fmla="*/ 5 w 12"/>
                  <a:gd name="T37" fmla="*/ 5 h 20"/>
                  <a:gd name="T38" fmla="*/ 4 w 12"/>
                  <a:gd name="T39" fmla="*/ 5 h 20"/>
                  <a:gd name="T40" fmla="*/ 3 w 12"/>
                  <a:gd name="T41" fmla="*/ 7 h 20"/>
                  <a:gd name="T42" fmla="*/ 2 w 12"/>
                  <a:gd name="T43" fmla="*/ 5 h 20"/>
                  <a:gd name="T44" fmla="*/ 3 w 12"/>
                  <a:gd name="T45" fmla="*/ 4 h 20"/>
                  <a:gd name="T46" fmla="*/ 0 w 12"/>
                  <a:gd name="T47" fmla="*/ 7 h 20"/>
                  <a:gd name="T48" fmla="*/ 0 w 12"/>
                  <a:gd name="T49" fmla="*/ 7 h 20"/>
                  <a:gd name="T50" fmla="*/ 1 w 12"/>
                  <a:gd name="T51" fmla="*/ 8 h 20"/>
                  <a:gd name="T52" fmla="*/ 1 w 12"/>
                  <a:gd name="T53" fmla="*/ 9 h 20"/>
                  <a:gd name="T54" fmla="*/ 1 w 12"/>
                  <a:gd name="T55" fmla="*/ 9 h 20"/>
                  <a:gd name="T56" fmla="*/ 2 w 12"/>
                  <a:gd name="T57" fmla="*/ 10 h 20"/>
                  <a:gd name="T58" fmla="*/ 2 w 12"/>
                  <a:gd name="T59" fmla="*/ 10 h 20"/>
                  <a:gd name="T60" fmla="*/ 2 w 12"/>
                  <a:gd name="T61" fmla="*/ 10 h 20"/>
                  <a:gd name="T62" fmla="*/ 3 w 12"/>
                  <a:gd name="T63" fmla="*/ 11 h 20"/>
                  <a:gd name="T64" fmla="*/ 4 w 12"/>
                  <a:gd name="T65" fmla="*/ 11 h 20"/>
                  <a:gd name="T66" fmla="*/ 3 w 12"/>
                  <a:gd name="T67" fmla="*/ 12 h 20"/>
                  <a:gd name="T68" fmla="*/ 3 w 12"/>
                  <a:gd name="T69" fmla="*/ 13 h 20"/>
                  <a:gd name="T70" fmla="*/ 5 w 12"/>
                  <a:gd name="T71" fmla="*/ 12 h 20"/>
                  <a:gd name="T72" fmla="*/ 6 w 12"/>
                  <a:gd name="T73" fmla="*/ 13 h 20"/>
                  <a:gd name="T74" fmla="*/ 7 w 12"/>
                  <a:gd name="T75" fmla="*/ 14 h 20"/>
                  <a:gd name="T76" fmla="*/ 7 w 12"/>
                  <a:gd name="T77" fmla="*/ 14 h 20"/>
                  <a:gd name="T78" fmla="*/ 9 w 12"/>
                  <a:gd name="T79" fmla="*/ 13 h 20"/>
                  <a:gd name="T80" fmla="*/ 7 w 12"/>
                  <a:gd name="T81" fmla="*/ 12 h 20"/>
                  <a:gd name="T82" fmla="*/ 8 w 12"/>
                  <a:gd name="T83" fmla="*/ 14 h 20"/>
                  <a:gd name="T84" fmla="*/ 6 w 12"/>
                  <a:gd name="T85" fmla="*/ 15 h 20"/>
                  <a:gd name="T86" fmla="*/ 5 w 12"/>
                  <a:gd name="T87" fmla="*/ 13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2" h="20">
                    <a:moveTo>
                      <a:pt x="5" y="13"/>
                    </a:moveTo>
                    <a:cubicBezTo>
                      <a:pt x="4" y="13"/>
                      <a:pt x="4" y="14"/>
                      <a:pt x="4" y="15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4"/>
                      <a:pt x="3" y="16"/>
                      <a:pt x="4" y="17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4" y="15"/>
                      <a:pt x="4" y="18"/>
                      <a:pt x="4" y="18"/>
                    </a:cubicBezTo>
                    <a:cubicBezTo>
                      <a:pt x="5" y="18"/>
                      <a:pt x="5" y="15"/>
                      <a:pt x="5" y="15"/>
                    </a:cubicBezTo>
                    <a:cubicBezTo>
                      <a:pt x="5" y="15"/>
                      <a:pt x="5" y="16"/>
                      <a:pt x="5" y="17"/>
                    </a:cubicBezTo>
                    <a:cubicBezTo>
                      <a:pt x="6" y="17"/>
                      <a:pt x="6" y="15"/>
                      <a:pt x="6" y="14"/>
                    </a:cubicBezTo>
                    <a:cubicBezTo>
                      <a:pt x="6" y="20"/>
                      <a:pt x="7" y="13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11" y="14"/>
                      <a:pt x="8" y="11"/>
                      <a:pt x="8" y="12"/>
                    </a:cubicBezTo>
                    <a:cubicBezTo>
                      <a:pt x="7" y="14"/>
                      <a:pt x="10" y="9"/>
                      <a:pt x="6" y="16"/>
                    </a:cubicBezTo>
                    <a:cubicBezTo>
                      <a:pt x="6" y="17"/>
                      <a:pt x="10" y="15"/>
                      <a:pt x="9" y="15"/>
                    </a:cubicBezTo>
                    <a:cubicBezTo>
                      <a:pt x="11" y="15"/>
                      <a:pt x="10" y="14"/>
                      <a:pt x="11" y="14"/>
                    </a:cubicBezTo>
                    <a:cubicBezTo>
                      <a:pt x="8" y="14"/>
                      <a:pt x="12" y="11"/>
                      <a:pt x="8" y="13"/>
                    </a:cubicBezTo>
                    <a:cubicBezTo>
                      <a:pt x="9" y="12"/>
                      <a:pt x="8" y="13"/>
                      <a:pt x="8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1"/>
                      <a:pt x="7" y="13"/>
                      <a:pt x="9" y="11"/>
                    </a:cubicBezTo>
                    <a:cubicBezTo>
                      <a:pt x="9" y="11"/>
                      <a:pt x="8" y="12"/>
                      <a:pt x="6" y="12"/>
                    </a:cubicBezTo>
                    <a:cubicBezTo>
                      <a:pt x="7" y="12"/>
                      <a:pt x="7" y="11"/>
                      <a:pt x="9" y="10"/>
                    </a:cubicBezTo>
                    <a:cubicBezTo>
                      <a:pt x="7" y="11"/>
                      <a:pt x="8" y="11"/>
                      <a:pt x="7" y="11"/>
                    </a:cubicBezTo>
                    <a:cubicBezTo>
                      <a:pt x="7" y="11"/>
                      <a:pt x="6" y="11"/>
                      <a:pt x="6" y="12"/>
                    </a:cubicBezTo>
                    <a:cubicBezTo>
                      <a:pt x="6" y="11"/>
                      <a:pt x="4" y="12"/>
                      <a:pt x="3" y="12"/>
                    </a:cubicBezTo>
                    <a:cubicBezTo>
                      <a:pt x="5" y="10"/>
                      <a:pt x="4" y="12"/>
                      <a:pt x="5" y="11"/>
                    </a:cubicBezTo>
                    <a:cubicBezTo>
                      <a:pt x="6" y="11"/>
                      <a:pt x="6" y="11"/>
                      <a:pt x="8" y="10"/>
                    </a:cubicBezTo>
                    <a:cubicBezTo>
                      <a:pt x="8" y="10"/>
                      <a:pt x="7" y="10"/>
                      <a:pt x="6" y="10"/>
                    </a:cubicBezTo>
                    <a:cubicBezTo>
                      <a:pt x="6" y="9"/>
                      <a:pt x="7" y="9"/>
                      <a:pt x="7" y="9"/>
                    </a:cubicBezTo>
                    <a:cubicBezTo>
                      <a:pt x="8" y="8"/>
                      <a:pt x="5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6" y="7"/>
                      <a:pt x="5" y="7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6" y="6"/>
                      <a:pt x="2" y="8"/>
                      <a:pt x="4" y="7"/>
                    </a:cubicBezTo>
                    <a:cubicBezTo>
                      <a:pt x="2" y="8"/>
                      <a:pt x="1" y="8"/>
                      <a:pt x="1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8"/>
                      <a:pt x="4" y="6"/>
                      <a:pt x="5" y="6"/>
                    </a:cubicBezTo>
                    <a:cubicBezTo>
                      <a:pt x="4" y="6"/>
                      <a:pt x="5" y="5"/>
                      <a:pt x="4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2" y="7"/>
                      <a:pt x="3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1" y="0"/>
                      <a:pt x="2" y="5"/>
                    </a:cubicBezTo>
                    <a:cubicBezTo>
                      <a:pt x="3" y="4"/>
                      <a:pt x="5" y="7"/>
                      <a:pt x="3" y="7"/>
                    </a:cubicBezTo>
                    <a:cubicBezTo>
                      <a:pt x="1" y="5"/>
                      <a:pt x="2" y="3"/>
                      <a:pt x="2" y="6"/>
                    </a:cubicBezTo>
                    <a:cubicBezTo>
                      <a:pt x="2" y="6"/>
                      <a:pt x="2" y="5"/>
                      <a:pt x="2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5"/>
                      <a:pt x="2" y="5"/>
                      <a:pt x="3" y="4"/>
                    </a:cubicBezTo>
                    <a:cubicBezTo>
                      <a:pt x="4" y="4"/>
                      <a:pt x="2" y="5"/>
                      <a:pt x="3" y="5"/>
                    </a:cubicBezTo>
                    <a:cubicBezTo>
                      <a:pt x="1" y="6"/>
                      <a:pt x="1" y="6"/>
                      <a:pt x="0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0" y="7"/>
                      <a:pt x="1" y="7"/>
                      <a:pt x="0" y="7"/>
                    </a:cubicBezTo>
                    <a:cubicBezTo>
                      <a:pt x="2" y="6"/>
                      <a:pt x="0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7"/>
                      <a:pt x="1" y="7"/>
                      <a:pt x="2" y="7"/>
                    </a:cubicBezTo>
                    <a:cubicBezTo>
                      <a:pt x="1" y="8"/>
                      <a:pt x="1" y="8"/>
                      <a:pt x="1" y="9"/>
                    </a:cubicBezTo>
                    <a:cubicBezTo>
                      <a:pt x="1" y="8"/>
                      <a:pt x="3" y="7"/>
                      <a:pt x="3" y="8"/>
                    </a:cubicBezTo>
                    <a:cubicBezTo>
                      <a:pt x="1" y="9"/>
                      <a:pt x="2" y="9"/>
                      <a:pt x="1" y="9"/>
                    </a:cubicBezTo>
                    <a:cubicBezTo>
                      <a:pt x="3" y="9"/>
                      <a:pt x="2" y="10"/>
                      <a:pt x="3" y="9"/>
                    </a:cubicBezTo>
                    <a:cubicBezTo>
                      <a:pt x="3" y="9"/>
                      <a:pt x="3" y="9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3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1" y="11"/>
                      <a:pt x="4" y="9"/>
                      <a:pt x="3" y="11"/>
                    </a:cubicBezTo>
                    <a:cubicBezTo>
                      <a:pt x="4" y="10"/>
                      <a:pt x="4" y="11"/>
                      <a:pt x="6" y="9"/>
                    </a:cubicBezTo>
                    <a:cubicBezTo>
                      <a:pt x="5" y="10"/>
                      <a:pt x="4" y="11"/>
                      <a:pt x="4" y="11"/>
                    </a:cubicBezTo>
                    <a:cubicBezTo>
                      <a:pt x="6" y="10"/>
                      <a:pt x="4" y="11"/>
                      <a:pt x="5" y="11"/>
                    </a:cubicBezTo>
                    <a:cubicBezTo>
                      <a:pt x="3" y="12"/>
                      <a:pt x="4" y="11"/>
                      <a:pt x="3" y="12"/>
                    </a:cubicBezTo>
                    <a:cubicBezTo>
                      <a:pt x="2" y="12"/>
                      <a:pt x="4" y="12"/>
                      <a:pt x="4" y="12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4" y="12"/>
                      <a:pt x="5" y="12"/>
                      <a:pt x="4" y="13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3"/>
                      <a:pt x="5" y="13"/>
                      <a:pt x="4" y="14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4" y="14"/>
                      <a:pt x="6" y="14"/>
                      <a:pt x="8" y="13"/>
                    </a:cubicBezTo>
                    <a:cubicBezTo>
                      <a:pt x="8" y="13"/>
                      <a:pt x="8" y="14"/>
                      <a:pt x="7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4"/>
                      <a:pt x="5" y="14"/>
                      <a:pt x="7" y="14"/>
                    </a:cubicBezTo>
                    <a:cubicBezTo>
                      <a:pt x="7" y="14"/>
                      <a:pt x="8" y="15"/>
                      <a:pt x="7" y="14"/>
                    </a:cubicBezTo>
                    <a:cubicBezTo>
                      <a:pt x="6" y="12"/>
                      <a:pt x="9" y="13"/>
                      <a:pt x="9" y="13"/>
                    </a:cubicBezTo>
                    <a:cubicBezTo>
                      <a:pt x="6" y="16"/>
                      <a:pt x="8" y="17"/>
                      <a:pt x="6" y="15"/>
                    </a:cubicBezTo>
                    <a:cubicBezTo>
                      <a:pt x="7" y="10"/>
                      <a:pt x="7" y="13"/>
                      <a:pt x="7" y="12"/>
                    </a:cubicBezTo>
                    <a:cubicBezTo>
                      <a:pt x="7" y="12"/>
                      <a:pt x="6" y="12"/>
                      <a:pt x="7" y="14"/>
                    </a:cubicBezTo>
                    <a:cubicBezTo>
                      <a:pt x="7" y="14"/>
                      <a:pt x="7" y="15"/>
                      <a:pt x="8" y="14"/>
                    </a:cubicBezTo>
                    <a:cubicBezTo>
                      <a:pt x="8" y="13"/>
                      <a:pt x="9" y="15"/>
                      <a:pt x="8" y="16"/>
                    </a:cubicBezTo>
                    <a:cubicBezTo>
                      <a:pt x="7" y="16"/>
                      <a:pt x="7" y="14"/>
                      <a:pt x="6" y="15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0"/>
                      <a:pt x="5" y="16"/>
                      <a:pt x="5" y="1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61" name="Freeform 1161"/>
              <p:cNvSpPr/>
              <p:nvPr/>
            </p:nvSpPr>
            <p:spPr bwMode="auto">
              <a:xfrm>
                <a:off x="1753" y="2987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62" name="Freeform 1162"/>
              <p:cNvSpPr/>
              <p:nvPr/>
            </p:nvSpPr>
            <p:spPr bwMode="auto">
              <a:xfrm>
                <a:off x="1756" y="2987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63" name="Freeform 1163"/>
              <p:cNvSpPr/>
              <p:nvPr/>
            </p:nvSpPr>
            <p:spPr bwMode="auto">
              <a:xfrm>
                <a:off x="1748" y="2984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64" name="Rectangle 1164"/>
              <p:cNvSpPr>
                <a:spLocks noChangeArrowheads="1"/>
              </p:cNvSpPr>
              <p:nvPr/>
            </p:nvSpPr>
            <p:spPr bwMode="auto">
              <a:xfrm>
                <a:off x="1748" y="2987"/>
                <a:ext cx="2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65" name="Freeform 1165"/>
              <p:cNvSpPr/>
              <p:nvPr/>
            </p:nvSpPr>
            <p:spPr bwMode="auto">
              <a:xfrm>
                <a:off x="1715" y="2973"/>
                <a:ext cx="33" cy="27"/>
              </a:xfrm>
              <a:custGeom>
                <a:avLst/>
                <a:gdLst>
                  <a:gd name="T0" fmla="*/ 6 w 12"/>
                  <a:gd name="T1" fmla="*/ 2 h 10"/>
                  <a:gd name="T2" fmla="*/ 4 w 12"/>
                  <a:gd name="T3" fmla="*/ 2 h 10"/>
                  <a:gd name="T4" fmla="*/ 5 w 12"/>
                  <a:gd name="T5" fmla="*/ 2 h 10"/>
                  <a:gd name="T6" fmla="*/ 3 w 12"/>
                  <a:gd name="T7" fmla="*/ 0 h 10"/>
                  <a:gd name="T8" fmla="*/ 7 w 12"/>
                  <a:gd name="T9" fmla="*/ 8 h 10"/>
                  <a:gd name="T10" fmla="*/ 4 w 12"/>
                  <a:gd name="T11" fmla="*/ 6 h 10"/>
                  <a:gd name="T12" fmla="*/ 9 w 12"/>
                  <a:gd name="T13" fmla="*/ 8 h 10"/>
                  <a:gd name="T14" fmla="*/ 9 w 12"/>
                  <a:gd name="T15" fmla="*/ 10 h 10"/>
                  <a:gd name="T16" fmla="*/ 10 w 12"/>
                  <a:gd name="T17" fmla="*/ 9 h 10"/>
                  <a:gd name="T18" fmla="*/ 10 w 12"/>
                  <a:gd name="T19" fmla="*/ 8 h 10"/>
                  <a:gd name="T20" fmla="*/ 10 w 12"/>
                  <a:gd name="T21" fmla="*/ 8 h 10"/>
                  <a:gd name="T22" fmla="*/ 10 w 12"/>
                  <a:gd name="T23" fmla="*/ 8 h 10"/>
                  <a:gd name="T24" fmla="*/ 11 w 12"/>
                  <a:gd name="T25" fmla="*/ 8 h 10"/>
                  <a:gd name="T26" fmla="*/ 11 w 12"/>
                  <a:gd name="T27" fmla="*/ 8 h 10"/>
                  <a:gd name="T28" fmla="*/ 11 w 12"/>
                  <a:gd name="T29" fmla="*/ 8 h 10"/>
                  <a:gd name="T30" fmla="*/ 11 w 12"/>
                  <a:gd name="T31" fmla="*/ 9 h 10"/>
                  <a:gd name="T32" fmla="*/ 12 w 12"/>
                  <a:gd name="T33" fmla="*/ 7 h 10"/>
                  <a:gd name="T34" fmla="*/ 12 w 12"/>
                  <a:gd name="T35" fmla="*/ 6 h 10"/>
                  <a:gd name="T36" fmla="*/ 11 w 12"/>
                  <a:gd name="T37" fmla="*/ 7 h 10"/>
                  <a:gd name="T38" fmla="*/ 11 w 12"/>
                  <a:gd name="T39" fmla="*/ 7 h 10"/>
                  <a:gd name="T40" fmla="*/ 11 w 12"/>
                  <a:gd name="T41" fmla="*/ 7 h 10"/>
                  <a:gd name="T42" fmla="*/ 11 w 12"/>
                  <a:gd name="T43" fmla="*/ 5 h 10"/>
                  <a:gd name="T44" fmla="*/ 10 w 12"/>
                  <a:gd name="T45" fmla="*/ 4 h 10"/>
                  <a:gd name="T46" fmla="*/ 10 w 12"/>
                  <a:gd name="T47" fmla="*/ 4 h 10"/>
                  <a:gd name="T48" fmla="*/ 10 w 12"/>
                  <a:gd name="T49" fmla="*/ 5 h 10"/>
                  <a:gd name="T50" fmla="*/ 10 w 12"/>
                  <a:gd name="T51" fmla="*/ 6 h 10"/>
                  <a:gd name="T52" fmla="*/ 10 w 12"/>
                  <a:gd name="T53" fmla="*/ 8 h 10"/>
                  <a:gd name="T54" fmla="*/ 9 w 12"/>
                  <a:gd name="T55" fmla="*/ 8 h 10"/>
                  <a:gd name="T56" fmla="*/ 10 w 12"/>
                  <a:gd name="T57" fmla="*/ 6 h 10"/>
                  <a:gd name="T58" fmla="*/ 9 w 12"/>
                  <a:gd name="T59" fmla="*/ 7 h 10"/>
                  <a:gd name="T60" fmla="*/ 9 w 12"/>
                  <a:gd name="T61" fmla="*/ 5 h 10"/>
                  <a:gd name="T62" fmla="*/ 9 w 12"/>
                  <a:gd name="T63" fmla="*/ 7 h 10"/>
                  <a:gd name="T64" fmla="*/ 6 w 12"/>
                  <a:gd name="T65" fmla="*/ 5 h 10"/>
                  <a:gd name="T66" fmla="*/ 7 w 12"/>
                  <a:gd name="T67" fmla="*/ 6 h 10"/>
                  <a:gd name="T68" fmla="*/ 6 w 12"/>
                  <a:gd name="T69" fmla="*/ 5 h 10"/>
                  <a:gd name="T70" fmla="*/ 6 w 12"/>
                  <a:gd name="T71" fmla="*/ 4 h 10"/>
                  <a:gd name="T72" fmla="*/ 5 w 12"/>
                  <a:gd name="T73" fmla="*/ 4 h 10"/>
                  <a:gd name="T74" fmla="*/ 5 w 12"/>
                  <a:gd name="T75" fmla="*/ 3 h 10"/>
                  <a:gd name="T76" fmla="*/ 5 w 12"/>
                  <a:gd name="T77" fmla="*/ 3 h 10"/>
                  <a:gd name="T78" fmla="*/ 3 w 12"/>
                  <a:gd name="T79" fmla="*/ 2 h 10"/>
                  <a:gd name="T80" fmla="*/ 6 w 12"/>
                  <a:gd name="T81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2" h="10">
                    <a:moveTo>
                      <a:pt x="6" y="2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5" y="2"/>
                      <a:pt x="4" y="1"/>
                      <a:pt x="5" y="2"/>
                    </a:cubicBezTo>
                    <a:cubicBezTo>
                      <a:pt x="3" y="1"/>
                      <a:pt x="5" y="0"/>
                      <a:pt x="3" y="0"/>
                    </a:cubicBezTo>
                    <a:cubicBezTo>
                      <a:pt x="4" y="4"/>
                      <a:pt x="0" y="2"/>
                      <a:pt x="7" y="8"/>
                    </a:cubicBezTo>
                    <a:cubicBezTo>
                      <a:pt x="7" y="8"/>
                      <a:pt x="6" y="10"/>
                      <a:pt x="4" y="6"/>
                    </a:cubicBezTo>
                    <a:cubicBezTo>
                      <a:pt x="10" y="10"/>
                      <a:pt x="7" y="10"/>
                      <a:pt x="9" y="8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0"/>
                      <a:pt x="10" y="7"/>
                      <a:pt x="10" y="9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7"/>
                      <a:pt x="11" y="7"/>
                      <a:pt x="11" y="8"/>
                    </a:cubicBezTo>
                    <a:cubicBezTo>
                      <a:pt x="11" y="9"/>
                      <a:pt x="11" y="8"/>
                      <a:pt x="11" y="8"/>
                    </a:cubicBezTo>
                    <a:cubicBezTo>
                      <a:pt x="11" y="9"/>
                      <a:pt x="11" y="8"/>
                      <a:pt x="11" y="8"/>
                    </a:cubicBezTo>
                    <a:cubicBezTo>
                      <a:pt x="11" y="8"/>
                      <a:pt x="11" y="9"/>
                      <a:pt x="11" y="9"/>
                    </a:cubicBezTo>
                    <a:cubicBezTo>
                      <a:pt x="12" y="8"/>
                      <a:pt x="12" y="10"/>
                      <a:pt x="12" y="7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6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10"/>
                      <a:pt x="11" y="6"/>
                      <a:pt x="11" y="7"/>
                    </a:cubicBezTo>
                    <a:cubicBezTo>
                      <a:pt x="11" y="6"/>
                      <a:pt x="11" y="6"/>
                      <a:pt x="11" y="5"/>
                    </a:cubicBezTo>
                    <a:cubicBezTo>
                      <a:pt x="11" y="3"/>
                      <a:pt x="10" y="7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5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7"/>
                      <a:pt x="10" y="8"/>
                    </a:cubicBezTo>
                    <a:cubicBezTo>
                      <a:pt x="10" y="6"/>
                      <a:pt x="10" y="8"/>
                      <a:pt x="9" y="8"/>
                    </a:cubicBezTo>
                    <a:cubicBezTo>
                      <a:pt x="9" y="7"/>
                      <a:pt x="10" y="7"/>
                      <a:pt x="10" y="6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9" y="5"/>
                      <a:pt x="9" y="5"/>
                    </a:cubicBezTo>
                    <a:cubicBezTo>
                      <a:pt x="9" y="6"/>
                      <a:pt x="9" y="5"/>
                      <a:pt x="9" y="7"/>
                    </a:cubicBezTo>
                    <a:cubicBezTo>
                      <a:pt x="8" y="5"/>
                      <a:pt x="9" y="7"/>
                      <a:pt x="6" y="5"/>
                    </a:cubicBezTo>
                    <a:cubicBezTo>
                      <a:pt x="6" y="4"/>
                      <a:pt x="7" y="6"/>
                      <a:pt x="7" y="6"/>
                    </a:cubicBezTo>
                    <a:cubicBezTo>
                      <a:pt x="7" y="5"/>
                      <a:pt x="7" y="5"/>
                      <a:pt x="6" y="5"/>
                    </a:cubicBezTo>
                    <a:cubicBezTo>
                      <a:pt x="5" y="5"/>
                      <a:pt x="5" y="4"/>
                      <a:pt x="6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4"/>
                      <a:pt x="6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3" y="3"/>
                      <a:pt x="3" y="2"/>
                    </a:cubicBezTo>
                    <a:cubicBezTo>
                      <a:pt x="5" y="2"/>
                      <a:pt x="4" y="3"/>
                      <a:pt x="6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66" name="Freeform 1166"/>
              <p:cNvSpPr/>
              <p:nvPr/>
            </p:nvSpPr>
            <p:spPr bwMode="auto">
              <a:xfrm>
                <a:off x="1721" y="2970"/>
                <a:ext cx="8" cy="3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1 h 1"/>
                  <a:gd name="T4" fmla="*/ 1 w 3"/>
                  <a:gd name="T5" fmla="*/ 0 h 1"/>
                  <a:gd name="T6" fmla="*/ 1 w 3"/>
                  <a:gd name="T7" fmla="*/ 1 h 1"/>
                  <a:gd name="T8" fmla="*/ 2 w 3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1" y="0"/>
                      <a:pt x="0" y="1"/>
                      <a:pt x="1" y="1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67" name="Freeform 1167"/>
              <p:cNvSpPr/>
              <p:nvPr/>
            </p:nvSpPr>
            <p:spPr bwMode="auto">
              <a:xfrm>
                <a:off x="1721" y="2957"/>
                <a:ext cx="38" cy="16"/>
              </a:xfrm>
              <a:custGeom>
                <a:avLst/>
                <a:gdLst>
                  <a:gd name="T0" fmla="*/ 10 w 14"/>
                  <a:gd name="T1" fmla="*/ 4 h 6"/>
                  <a:gd name="T2" fmla="*/ 11 w 14"/>
                  <a:gd name="T3" fmla="*/ 3 h 6"/>
                  <a:gd name="T4" fmla="*/ 7 w 14"/>
                  <a:gd name="T5" fmla="*/ 0 h 6"/>
                  <a:gd name="T6" fmla="*/ 3 w 14"/>
                  <a:gd name="T7" fmla="*/ 4 h 6"/>
                  <a:gd name="T8" fmla="*/ 1 w 14"/>
                  <a:gd name="T9" fmla="*/ 4 h 6"/>
                  <a:gd name="T10" fmla="*/ 2 w 14"/>
                  <a:gd name="T11" fmla="*/ 5 h 6"/>
                  <a:gd name="T12" fmla="*/ 2 w 14"/>
                  <a:gd name="T13" fmla="*/ 4 h 6"/>
                  <a:gd name="T14" fmla="*/ 3 w 14"/>
                  <a:gd name="T15" fmla="*/ 5 h 6"/>
                  <a:gd name="T16" fmla="*/ 3 w 14"/>
                  <a:gd name="T17" fmla="*/ 4 h 6"/>
                  <a:gd name="T18" fmla="*/ 3 w 14"/>
                  <a:gd name="T19" fmla="*/ 5 h 6"/>
                  <a:gd name="T20" fmla="*/ 8 w 14"/>
                  <a:gd name="T21" fmla="*/ 2 h 6"/>
                  <a:gd name="T22" fmla="*/ 7 w 14"/>
                  <a:gd name="T23" fmla="*/ 4 h 6"/>
                  <a:gd name="T24" fmla="*/ 8 w 14"/>
                  <a:gd name="T25" fmla="*/ 5 h 6"/>
                  <a:gd name="T26" fmla="*/ 8 w 14"/>
                  <a:gd name="T27" fmla="*/ 4 h 6"/>
                  <a:gd name="T28" fmla="*/ 9 w 14"/>
                  <a:gd name="T29" fmla="*/ 3 h 6"/>
                  <a:gd name="T30" fmla="*/ 8 w 14"/>
                  <a:gd name="T31" fmla="*/ 5 h 6"/>
                  <a:gd name="T32" fmla="*/ 10 w 14"/>
                  <a:gd name="T33" fmla="*/ 6 h 6"/>
                  <a:gd name="T34" fmla="*/ 12 w 14"/>
                  <a:gd name="T35" fmla="*/ 5 h 6"/>
                  <a:gd name="T36" fmla="*/ 11 w 14"/>
                  <a:gd name="T37" fmla="*/ 6 h 6"/>
                  <a:gd name="T38" fmla="*/ 11 w 14"/>
                  <a:gd name="T39" fmla="*/ 6 h 6"/>
                  <a:gd name="T40" fmla="*/ 13 w 14"/>
                  <a:gd name="T41" fmla="*/ 5 h 6"/>
                  <a:gd name="T42" fmla="*/ 10 w 14"/>
                  <a:gd name="T43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4" h="6">
                    <a:moveTo>
                      <a:pt x="10" y="4"/>
                    </a:moveTo>
                    <a:cubicBezTo>
                      <a:pt x="11" y="3"/>
                      <a:pt x="11" y="3"/>
                      <a:pt x="11" y="3"/>
                    </a:cubicBezTo>
                    <a:cubicBezTo>
                      <a:pt x="9" y="2"/>
                      <a:pt x="11" y="3"/>
                      <a:pt x="7" y="0"/>
                    </a:cubicBezTo>
                    <a:cubicBezTo>
                      <a:pt x="4" y="0"/>
                      <a:pt x="3" y="3"/>
                      <a:pt x="3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0" y="5"/>
                      <a:pt x="2" y="5"/>
                    </a:cubicBezTo>
                    <a:cubicBezTo>
                      <a:pt x="2" y="5"/>
                      <a:pt x="1" y="5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5" y="6"/>
                      <a:pt x="2" y="0"/>
                      <a:pt x="8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9" y="4"/>
                      <a:pt x="8" y="4"/>
                      <a:pt x="8" y="5"/>
                    </a:cubicBezTo>
                    <a:cubicBezTo>
                      <a:pt x="8" y="5"/>
                      <a:pt x="9" y="4"/>
                      <a:pt x="8" y="4"/>
                    </a:cubicBezTo>
                    <a:cubicBezTo>
                      <a:pt x="8" y="4"/>
                      <a:pt x="9" y="4"/>
                      <a:pt x="9" y="3"/>
                    </a:cubicBezTo>
                    <a:cubicBezTo>
                      <a:pt x="11" y="3"/>
                      <a:pt x="8" y="4"/>
                      <a:pt x="8" y="5"/>
                    </a:cubicBezTo>
                    <a:cubicBezTo>
                      <a:pt x="9" y="4"/>
                      <a:pt x="11" y="5"/>
                      <a:pt x="10" y="6"/>
                    </a:cubicBezTo>
                    <a:cubicBezTo>
                      <a:pt x="11" y="5"/>
                      <a:pt x="12" y="4"/>
                      <a:pt x="12" y="5"/>
                    </a:cubicBezTo>
                    <a:cubicBezTo>
                      <a:pt x="12" y="5"/>
                      <a:pt x="11" y="5"/>
                      <a:pt x="11" y="6"/>
                    </a:cubicBezTo>
                    <a:cubicBezTo>
                      <a:pt x="11" y="6"/>
                      <a:pt x="10" y="6"/>
                      <a:pt x="11" y="6"/>
                    </a:cubicBezTo>
                    <a:cubicBezTo>
                      <a:pt x="11" y="6"/>
                      <a:pt x="13" y="5"/>
                      <a:pt x="13" y="5"/>
                    </a:cubicBezTo>
                    <a:cubicBezTo>
                      <a:pt x="14" y="3"/>
                      <a:pt x="11" y="5"/>
                      <a:pt x="1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68" name="Freeform 1168"/>
              <p:cNvSpPr/>
              <p:nvPr/>
            </p:nvSpPr>
            <p:spPr bwMode="auto">
              <a:xfrm>
                <a:off x="1750" y="2965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0 h 3"/>
                  <a:gd name="T4" fmla="*/ 0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69" name="Freeform 1169"/>
              <p:cNvSpPr/>
              <p:nvPr/>
            </p:nvSpPr>
            <p:spPr bwMode="auto">
              <a:xfrm>
                <a:off x="337" y="2587"/>
                <a:ext cx="1013" cy="677"/>
              </a:xfrm>
              <a:custGeom>
                <a:avLst/>
                <a:gdLst>
                  <a:gd name="T0" fmla="*/ 274 w 372"/>
                  <a:gd name="T1" fmla="*/ 167 h 249"/>
                  <a:gd name="T2" fmla="*/ 276 w 372"/>
                  <a:gd name="T3" fmla="*/ 139 h 249"/>
                  <a:gd name="T4" fmla="*/ 323 w 372"/>
                  <a:gd name="T5" fmla="*/ 107 h 249"/>
                  <a:gd name="T6" fmla="*/ 372 w 372"/>
                  <a:gd name="T7" fmla="*/ 74 h 249"/>
                  <a:gd name="T8" fmla="*/ 361 w 372"/>
                  <a:gd name="T9" fmla="*/ 60 h 249"/>
                  <a:gd name="T10" fmla="*/ 337 w 372"/>
                  <a:gd name="T11" fmla="*/ 73 h 249"/>
                  <a:gd name="T12" fmla="*/ 356 w 372"/>
                  <a:gd name="T13" fmla="*/ 65 h 249"/>
                  <a:gd name="T14" fmla="*/ 308 w 372"/>
                  <a:gd name="T15" fmla="*/ 84 h 249"/>
                  <a:gd name="T16" fmla="*/ 267 w 372"/>
                  <a:gd name="T17" fmla="*/ 105 h 249"/>
                  <a:gd name="T18" fmla="*/ 185 w 372"/>
                  <a:gd name="T19" fmla="*/ 108 h 249"/>
                  <a:gd name="T20" fmla="*/ 89 w 372"/>
                  <a:gd name="T21" fmla="*/ 80 h 249"/>
                  <a:gd name="T22" fmla="*/ 30 w 372"/>
                  <a:gd name="T23" fmla="*/ 0 h 249"/>
                  <a:gd name="T24" fmla="*/ 1 w 372"/>
                  <a:gd name="T25" fmla="*/ 14 h 249"/>
                  <a:gd name="T26" fmla="*/ 19 w 372"/>
                  <a:gd name="T27" fmla="*/ 50 h 249"/>
                  <a:gd name="T28" fmla="*/ 63 w 372"/>
                  <a:gd name="T29" fmla="*/ 124 h 249"/>
                  <a:gd name="T30" fmla="*/ 64 w 372"/>
                  <a:gd name="T31" fmla="*/ 174 h 249"/>
                  <a:gd name="T32" fmla="*/ 59 w 372"/>
                  <a:gd name="T33" fmla="*/ 212 h 249"/>
                  <a:gd name="T34" fmla="*/ 47 w 372"/>
                  <a:gd name="T35" fmla="*/ 247 h 249"/>
                  <a:gd name="T36" fmla="*/ 102 w 372"/>
                  <a:gd name="T37" fmla="*/ 245 h 249"/>
                  <a:gd name="T38" fmla="*/ 155 w 372"/>
                  <a:gd name="T39" fmla="*/ 246 h 249"/>
                  <a:gd name="T40" fmla="*/ 266 w 372"/>
                  <a:gd name="T41" fmla="*/ 247 h 249"/>
                  <a:gd name="T42" fmla="*/ 290 w 372"/>
                  <a:gd name="T43" fmla="*/ 247 h 249"/>
                  <a:gd name="T44" fmla="*/ 276 w 372"/>
                  <a:gd name="T45" fmla="*/ 195 h 249"/>
                  <a:gd name="T46" fmla="*/ 274 w 372"/>
                  <a:gd name="T47" fmla="*/ 167 h 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72" h="249">
                    <a:moveTo>
                      <a:pt x="274" y="167"/>
                    </a:moveTo>
                    <a:cubicBezTo>
                      <a:pt x="271" y="155"/>
                      <a:pt x="275" y="150"/>
                      <a:pt x="276" y="139"/>
                    </a:cubicBezTo>
                    <a:cubicBezTo>
                      <a:pt x="292" y="131"/>
                      <a:pt x="308" y="118"/>
                      <a:pt x="323" y="107"/>
                    </a:cubicBezTo>
                    <a:cubicBezTo>
                      <a:pt x="339" y="96"/>
                      <a:pt x="356" y="86"/>
                      <a:pt x="372" y="74"/>
                    </a:cubicBezTo>
                    <a:cubicBezTo>
                      <a:pt x="368" y="69"/>
                      <a:pt x="364" y="65"/>
                      <a:pt x="361" y="60"/>
                    </a:cubicBezTo>
                    <a:cubicBezTo>
                      <a:pt x="353" y="63"/>
                      <a:pt x="343" y="67"/>
                      <a:pt x="337" y="73"/>
                    </a:cubicBezTo>
                    <a:cubicBezTo>
                      <a:pt x="343" y="70"/>
                      <a:pt x="349" y="66"/>
                      <a:pt x="356" y="65"/>
                    </a:cubicBezTo>
                    <a:cubicBezTo>
                      <a:pt x="342" y="73"/>
                      <a:pt x="324" y="77"/>
                      <a:pt x="308" y="84"/>
                    </a:cubicBezTo>
                    <a:cubicBezTo>
                      <a:pt x="294" y="91"/>
                      <a:pt x="281" y="100"/>
                      <a:pt x="267" y="105"/>
                    </a:cubicBezTo>
                    <a:cubicBezTo>
                      <a:pt x="242" y="114"/>
                      <a:pt x="212" y="111"/>
                      <a:pt x="185" y="108"/>
                    </a:cubicBezTo>
                    <a:cubicBezTo>
                      <a:pt x="154" y="103"/>
                      <a:pt x="114" y="100"/>
                      <a:pt x="89" y="80"/>
                    </a:cubicBezTo>
                    <a:cubicBezTo>
                      <a:pt x="63" y="58"/>
                      <a:pt x="47" y="27"/>
                      <a:pt x="30" y="0"/>
                    </a:cubicBezTo>
                    <a:cubicBezTo>
                      <a:pt x="23" y="5"/>
                      <a:pt x="3" y="7"/>
                      <a:pt x="1" y="14"/>
                    </a:cubicBezTo>
                    <a:cubicBezTo>
                      <a:pt x="0" y="19"/>
                      <a:pt x="16" y="44"/>
                      <a:pt x="19" y="50"/>
                    </a:cubicBezTo>
                    <a:cubicBezTo>
                      <a:pt x="33" y="75"/>
                      <a:pt x="49" y="99"/>
                      <a:pt x="63" y="124"/>
                    </a:cubicBezTo>
                    <a:cubicBezTo>
                      <a:pt x="71" y="140"/>
                      <a:pt x="69" y="158"/>
                      <a:pt x="64" y="174"/>
                    </a:cubicBezTo>
                    <a:cubicBezTo>
                      <a:pt x="61" y="187"/>
                      <a:pt x="61" y="199"/>
                      <a:pt x="59" y="212"/>
                    </a:cubicBezTo>
                    <a:cubicBezTo>
                      <a:pt x="58" y="227"/>
                      <a:pt x="51" y="234"/>
                      <a:pt x="47" y="247"/>
                    </a:cubicBezTo>
                    <a:cubicBezTo>
                      <a:pt x="65" y="248"/>
                      <a:pt x="83" y="245"/>
                      <a:pt x="102" y="245"/>
                    </a:cubicBezTo>
                    <a:cubicBezTo>
                      <a:pt x="121" y="245"/>
                      <a:pt x="138" y="246"/>
                      <a:pt x="155" y="246"/>
                    </a:cubicBezTo>
                    <a:cubicBezTo>
                      <a:pt x="191" y="246"/>
                      <a:pt x="229" y="249"/>
                      <a:pt x="266" y="247"/>
                    </a:cubicBezTo>
                    <a:cubicBezTo>
                      <a:pt x="274" y="247"/>
                      <a:pt x="282" y="247"/>
                      <a:pt x="290" y="247"/>
                    </a:cubicBezTo>
                    <a:cubicBezTo>
                      <a:pt x="282" y="232"/>
                      <a:pt x="278" y="212"/>
                      <a:pt x="276" y="195"/>
                    </a:cubicBezTo>
                    <a:cubicBezTo>
                      <a:pt x="275" y="186"/>
                      <a:pt x="276" y="176"/>
                      <a:pt x="274" y="167"/>
                    </a:cubicBezTo>
                    <a:close/>
                  </a:path>
                </a:pathLst>
              </a:custGeom>
              <a:solidFill>
                <a:srgbClr val="FF88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70" name="Freeform 1170"/>
              <p:cNvSpPr/>
              <p:nvPr/>
            </p:nvSpPr>
            <p:spPr bwMode="auto">
              <a:xfrm>
                <a:off x="558" y="2837"/>
                <a:ext cx="542" cy="150"/>
              </a:xfrm>
              <a:custGeom>
                <a:avLst/>
                <a:gdLst>
                  <a:gd name="T0" fmla="*/ 16 w 199"/>
                  <a:gd name="T1" fmla="*/ 3 h 55"/>
                  <a:gd name="T2" fmla="*/ 6 w 199"/>
                  <a:gd name="T3" fmla="*/ 23 h 55"/>
                  <a:gd name="T4" fmla="*/ 34 w 199"/>
                  <a:gd name="T5" fmla="*/ 16 h 55"/>
                  <a:gd name="T6" fmla="*/ 61 w 199"/>
                  <a:gd name="T7" fmla="*/ 26 h 55"/>
                  <a:gd name="T8" fmla="*/ 92 w 199"/>
                  <a:gd name="T9" fmla="*/ 31 h 55"/>
                  <a:gd name="T10" fmla="*/ 122 w 199"/>
                  <a:gd name="T11" fmla="*/ 36 h 55"/>
                  <a:gd name="T12" fmla="*/ 134 w 199"/>
                  <a:gd name="T13" fmla="*/ 51 h 55"/>
                  <a:gd name="T14" fmla="*/ 148 w 199"/>
                  <a:gd name="T15" fmla="*/ 36 h 55"/>
                  <a:gd name="T16" fmla="*/ 161 w 199"/>
                  <a:gd name="T17" fmla="*/ 48 h 55"/>
                  <a:gd name="T18" fmla="*/ 171 w 199"/>
                  <a:gd name="T19" fmla="*/ 32 h 55"/>
                  <a:gd name="T20" fmla="*/ 189 w 199"/>
                  <a:gd name="T21" fmla="*/ 23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99" h="55">
                    <a:moveTo>
                      <a:pt x="16" y="3"/>
                    </a:moveTo>
                    <a:cubicBezTo>
                      <a:pt x="8" y="0"/>
                      <a:pt x="0" y="16"/>
                      <a:pt x="6" y="23"/>
                    </a:cubicBezTo>
                    <a:cubicBezTo>
                      <a:pt x="14" y="33"/>
                      <a:pt x="28" y="22"/>
                      <a:pt x="34" y="16"/>
                    </a:cubicBezTo>
                    <a:cubicBezTo>
                      <a:pt x="12" y="36"/>
                      <a:pt x="56" y="51"/>
                      <a:pt x="61" y="26"/>
                    </a:cubicBezTo>
                    <a:cubicBezTo>
                      <a:pt x="50" y="48"/>
                      <a:pt x="85" y="48"/>
                      <a:pt x="92" y="31"/>
                    </a:cubicBezTo>
                    <a:cubicBezTo>
                      <a:pt x="92" y="51"/>
                      <a:pt x="124" y="55"/>
                      <a:pt x="122" y="36"/>
                    </a:cubicBezTo>
                    <a:cubicBezTo>
                      <a:pt x="121" y="44"/>
                      <a:pt x="127" y="50"/>
                      <a:pt x="134" y="51"/>
                    </a:cubicBezTo>
                    <a:cubicBezTo>
                      <a:pt x="145" y="52"/>
                      <a:pt x="146" y="44"/>
                      <a:pt x="148" y="36"/>
                    </a:cubicBezTo>
                    <a:cubicBezTo>
                      <a:pt x="147" y="44"/>
                      <a:pt x="153" y="50"/>
                      <a:pt x="161" y="48"/>
                    </a:cubicBezTo>
                    <a:cubicBezTo>
                      <a:pt x="170" y="46"/>
                      <a:pt x="170" y="39"/>
                      <a:pt x="171" y="32"/>
                    </a:cubicBezTo>
                    <a:cubicBezTo>
                      <a:pt x="180" y="54"/>
                      <a:pt x="199" y="29"/>
                      <a:pt x="189" y="23"/>
                    </a:cubicBezTo>
                  </a:path>
                </a:pathLst>
              </a:custGeom>
              <a:solidFill>
                <a:srgbClr val="E55C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71" name="Freeform 1171"/>
              <p:cNvSpPr/>
              <p:nvPr/>
            </p:nvSpPr>
            <p:spPr bwMode="auto">
              <a:xfrm>
                <a:off x="1075" y="2911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0 w 3"/>
                  <a:gd name="T3" fmla="*/ 2 h 2"/>
                  <a:gd name="T4" fmla="*/ 3 w 3"/>
                  <a:gd name="T5" fmla="*/ 2 h 2"/>
                  <a:gd name="T6" fmla="*/ 0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0" y="2"/>
                    </a:lnTo>
                    <a:lnTo>
                      <a:pt x="3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72" name="Freeform 1172"/>
              <p:cNvSpPr/>
              <p:nvPr/>
            </p:nvSpPr>
            <p:spPr bwMode="auto">
              <a:xfrm>
                <a:off x="1067" y="2913"/>
                <a:ext cx="14" cy="14"/>
              </a:xfrm>
              <a:custGeom>
                <a:avLst/>
                <a:gdLst>
                  <a:gd name="T0" fmla="*/ 0 w 5"/>
                  <a:gd name="T1" fmla="*/ 3 h 5"/>
                  <a:gd name="T2" fmla="*/ 0 w 5"/>
                  <a:gd name="T3" fmla="*/ 4 h 5"/>
                  <a:gd name="T4" fmla="*/ 5 w 5"/>
                  <a:gd name="T5" fmla="*/ 2 h 5"/>
                  <a:gd name="T6" fmla="*/ 1 w 5"/>
                  <a:gd name="T7" fmla="*/ 1 h 5"/>
                  <a:gd name="T8" fmla="*/ 3 w 5"/>
                  <a:gd name="T9" fmla="*/ 3 h 5"/>
                  <a:gd name="T10" fmla="*/ 0 w 5"/>
                  <a:gd name="T11" fmla="*/ 2 h 5"/>
                  <a:gd name="T12" fmla="*/ 1 w 5"/>
                  <a:gd name="T13" fmla="*/ 3 h 5"/>
                  <a:gd name="T14" fmla="*/ 0 w 5"/>
                  <a:gd name="T15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5">
                    <a:moveTo>
                      <a:pt x="0" y="3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3" y="4"/>
                      <a:pt x="3" y="5"/>
                      <a:pt x="5" y="2"/>
                    </a:cubicBezTo>
                    <a:cubicBezTo>
                      <a:pt x="4" y="2"/>
                      <a:pt x="2" y="0"/>
                      <a:pt x="1" y="1"/>
                    </a:cubicBezTo>
                    <a:cubicBezTo>
                      <a:pt x="2" y="2"/>
                      <a:pt x="3" y="2"/>
                      <a:pt x="3" y="3"/>
                    </a:cubicBezTo>
                    <a:cubicBezTo>
                      <a:pt x="2" y="3"/>
                      <a:pt x="2" y="2"/>
                      <a:pt x="0" y="2"/>
                    </a:cubicBezTo>
                    <a:cubicBezTo>
                      <a:pt x="0" y="3"/>
                      <a:pt x="1" y="2"/>
                      <a:pt x="1" y="3"/>
                    </a:cubicBez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73" name="Freeform 1173"/>
              <p:cNvSpPr/>
              <p:nvPr/>
            </p:nvSpPr>
            <p:spPr bwMode="auto">
              <a:xfrm>
                <a:off x="1070" y="2924"/>
                <a:ext cx="5" cy="3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74" name="Freeform 1174"/>
              <p:cNvSpPr/>
              <p:nvPr/>
            </p:nvSpPr>
            <p:spPr bwMode="auto">
              <a:xfrm>
                <a:off x="1073" y="2927"/>
                <a:ext cx="5" cy="5"/>
              </a:xfrm>
              <a:custGeom>
                <a:avLst/>
                <a:gdLst>
                  <a:gd name="T0" fmla="*/ 1 w 2"/>
                  <a:gd name="T1" fmla="*/ 0 h 2"/>
                  <a:gd name="T2" fmla="*/ 0 w 2"/>
                  <a:gd name="T3" fmla="*/ 0 h 2"/>
                  <a:gd name="T4" fmla="*/ 2 w 2"/>
                  <a:gd name="T5" fmla="*/ 2 h 2"/>
                  <a:gd name="T6" fmla="*/ 1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1"/>
                      <a:pt x="0" y="0"/>
                      <a:pt x="0" y="0"/>
                    </a:cubicBezTo>
                    <a:cubicBezTo>
                      <a:pt x="2" y="2"/>
                      <a:pt x="2" y="2"/>
                      <a:pt x="2" y="2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75" name="Freeform 1175"/>
              <p:cNvSpPr/>
              <p:nvPr/>
            </p:nvSpPr>
            <p:spPr bwMode="auto">
              <a:xfrm>
                <a:off x="1070" y="2935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76" name="Freeform 1176"/>
              <p:cNvSpPr/>
              <p:nvPr/>
            </p:nvSpPr>
            <p:spPr bwMode="auto">
              <a:xfrm>
                <a:off x="1064" y="2930"/>
                <a:ext cx="6" cy="10"/>
              </a:xfrm>
              <a:custGeom>
                <a:avLst/>
                <a:gdLst>
                  <a:gd name="T0" fmla="*/ 1 w 2"/>
                  <a:gd name="T1" fmla="*/ 4 h 4"/>
                  <a:gd name="T2" fmla="*/ 2 w 2"/>
                  <a:gd name="T3" fmla="*/ 3 h 4"/>
                  <a:gd name="T4" fmla="*/ 2 w 2"/>
                  <a:gd name="T5" fmla="*/ 3 h 4"/>
                  <a:gd name="T6" fmla="*/ 1 w 2"/>
                  <a:gd name="T7" fmla="*/ 1 h 4"/>
                  <a:gd name="T8" fmla="*/ 2 w 2"/>
                  <a:gd name="T9" fmla="*/ 0 h 4"/>
                  <a:gd name="T10" fmla="*/ 0 w 2"/>
                  <a:gd name="T11" fmla="*/ 0 h 4"/>
                  <a:gd name="T12" fmla="*/ 1 w 2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2" y="4"/>
                      <a:pt x="2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0" y="1"/>
                      <a:pt x="1" y="1"/>
                    </a:cubicBezTo>
                    <a:cubicBezTo>
                      <a:pt x="1" y="0"/>
                      <a:pt x="2" y="1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3"/>
                      <a:pt x="1" y="4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77" name="Freeform 1177"/>
              <p:cNvSpPr/>
              <p:nvPr/>
            </p:nvSpPr>
            <p:spPr bwMode="auto">
              <a:xfrm>
                <a:off x="1070" y="293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78" name="Freeform 1178"/>
              <p:cNvSpPr/>
              <p:nvPr/>
            </p:nvSpPr>
            <p:spPr bwMode="auto">
              <a:xfrm>
                <a:off x="1073" y="2930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79" name="Freeform 1179"/>
              <p:cNvSpPr/>
              <p:nvPr/>
            </p:nvSpPr>
            <p:spPr bwMode="auto">
              <a:xfrm>
                <a:off x="1056" y="2932"/>
                <a:ext cx="11" cy="11"/>
              </a:xfrm>
              <a:custGeom>
                <a:avLst/>
                <a:gdLst>
                  <a:gd name="T0" fmla="*/ 2 w 4"/>
                  <a:gd name="T1" fmla="*/ 4 h 4"/>
                  <a:gd name="T2" fmla="*/ 3 w 4"/>
                  <a:gd name="T3" fmla="*/ 2 h 4"/>
                  <a:gd name="T4" fmla="*/ 0 w 4"/>
                  <a:gd name="T5" fmla="*/ 0 h 4"/>
                  <a:gd name="T6" fmla="*/ 0 w 4"/>
                  <a:gd name="T7" fmla="*/ 1 h 4"/>
                  <a:gd name="T8" fmla="*/ 2 w 4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2" y="4"/>
                    </a:moveTo>
                    <a:cubicBezTo>
                      <a:pt x="1" y="2"/>
                      <a:pt x="4" y="3"/>
                      <a:pt x="3" y="2"/>
                    </a:cubicBezTo>
                    <a:cubicBezTo>
                      <a:pt x="2" y="3"/>
                      <a:pt x="1" y="2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80" name="Freeform 1180"/>
              <p:cNvSpPr/>
              <p:nvPr/>
            </p:nvSpPr>
            <p:spPr bwMode="auto">
              <a:xfrm>
                <a:off x="1051" y="293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81" name="Freeform 1181"/>
              <p:cNvSpPr/>
              <p:nvPr/>
            </p:nvSpPr>
            <p:spPr bwMode="auto">
              <a:xfrm>
                <a:off x="1037" y="2930"/>
                <a:ext cx="17" cy="16"/>
              </a:xfrm>
              <a:custGeom>
                <a:avLst/>
                <a:gdLst>
                  <a:gd name="T0" fmla="*/ 0 w 6"/>
                  <a:gd name="T1" fmla="*/ 5 h 6"/>
                  <a:gd name="T2" fmla="*/ 3 w 6"/>
                  <a:gd name="T3" fmla="*/ 3 h 6"/>
                  <a:gd name="T4" fmla="*/ 2 w 6"/>
                  <a:gd name="T5" fmla="*/ 5 h 6"/>
                  <a:gd name="T6" fmla="*/ 4 w 6"/>
                  <a:gd name="T7" fmla="*/ 4 h 6"/>
                  <a:gd name="T8" fmla="*/ 3 w 6"/>
                  <a:gd name="T9" fmla="*/ 6 h 6"/>
                  <a:gd name="T10" fmla="*/ 5 w 6"/>
                  <a:gd name="T11" fmla="*/ 3 h 6"/>
                  <a:gd name="T12" fmla="*/ 6 w 6"/>
                  <a:gd name="T13" fmla="*/ 4 h 6"/>
                  <a:gd name="T14" fmla="*/ 5 w 6"/>
                  <a:gd name="T15" fmla="*/ 2 h 6"/>
                  <a:gd name="T16" fmla="*/ 5 w 6"/>
                  <a:gd name="T17" fmla="*/ 3 h 6"/>
                  <a:gd name="T18" fmla="*/ 5 w 6"/>
                  <a:gd name="T19" fmla="*/ 1 h 6"/>
                  <a:gd name="T20" fmla="*/ 2 w 6"/>
                  <a:gd name="T21" fmla="*/ 0 h 6"/>
                  <a:gd name="T22" fmla="*/ 0 w 6"/>
                  <a:gd name="T23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1" y="5"/>
                      <a:pt x="2" y="4"/>
                      <a:pt x="3" y="3"/>
                    </a:cubicBezTo>
                    <a:cubicBezTo>
                      <a:pt x="2" y="4"/>
                      <a:pt x="3" y="4"/>
                      <a:pt x="2" y="5"/>
                    </a:cubicBezTo>
                    <a:cubicBezTo>
                      <a:pt x="3" y="5"/>
                      <a:pt x="3" y="3"/>
                      <a:pt x="4" y="4"/>
                    </a:cubicBezTo>
                    <a:cubicBezTo>
                      <a:pt x="5" y="6"/>
                      <a:pt x="2" y="4"/>
                      <a:pt x="3" y="6"/>
                    </a:cubicBezTo>
                    <a:cubicBezTo>
                      <a:pt x="4" y="6"/>
                      <a:pt x="5" y="5"/>
                      <a:pt x="5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4"/>
                      <a:pt x="5" y="3"/>
                    </a:cubicBezTo>
                    <a:cubicBezTo>
                      <a:pt x="4" y="2"/>
                      <a:pt x="4" y="2"/>
                      <a:pt x="5" y="1"/>
                    </a:cubicBezTo>
                    <a:cubicBezTo>
                      <a:pt x="4" y="2"/>
                      <a:pt x="3" y="0"/>
                      <a:pt x="2" y="0"/>
                    </a:cubicBezTo>
                    <a:cubicBezTo>
                      <a:pt x="1" y="1"/>
                      <a:pt x="1" y="4"/>
                      <a:pt x="0" y="5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82" name="Freeform 1182"/>
              <p:cNvSpPr/>
              <p:nvPr/>
            </p:nvSpPr>
            <p:spPr bwMode="auto">
              <a:xfrm>
                <a:off x="1037" y="2935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83" name="Freeform 1183"/>
              <p:cNvSpPr/>
              <p:nvPr/>
            </p:nvSpPr>
            <p:spPr bwMode="auto">
              <a:xfrm>
                <a:off x="1024" y="2927"/>
                <a:ext cx="10" cy="16"/>
              </a:xfrm>
              <a:custGeom>
                <a:avLst/>
                <a:gdLst>
                  <a:gd name="T0" fmla="*/ 2 w 4"/>
                  <a:gd name="T1" fmla="*/ 6 h 6"/>
                  <a:gd name="T2" fmla="*/ 4 w 4"/>
                  <a:gd name="T3" fmla="*/ 5 h 6"/>
                  <a:gd name="T4" fmla="*/ 4 w 4"/>
                  <a:gd name="T5" fmla="*/ 6 h 6"/>
                  <a:gd name="T6" fmla="*/ 4 w 4"/>
                  <a:gd name="T7" fmla="*/ 4 h 6"/>
                  <a:gd name="T8" fmla="*/ 2 w 4"/>
                  <a:gd name="T9" fmla="*/ 5 h 6"/>
                  <a:gd name="T10" fmla="*/ 3 w 4"/>
                  <a:gd name="T11" fmla="*/ 2 h 6"/>
                  <a:gd name="T12" fmla="*/ 3 w 4"/>
                  <a:gd name="T13" fmla="*/ 3 h 6"/>
                  <a:gd name="T14" fmla="*/ 1 w 4"/>
                  <a:gd name="T15" fmla="*/ 2 h 6"/>
                  <a:gd name="T16" fmla="*/ 1 w 4"/>
                  <a:gd name="T17" fmla="*/ 3 h 6"/>
                  <a:gd name="T18" fmla="*/ 0 w 4"/>
                  <a:gd name="T19" fmla="*/ 3 h 6"/>
                  <a:gd name="T20" fmla="*/ 2 w 4"/>
                  <a:gd name="T21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6">
                    <a:moveTo>
                      <a:pt x="2" y="6"/>
                    </a:move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5"/>
                      <a:pt x="4" y="5"/>
                      <a:pt x="4" y="4"/>
                    </a:cubicBezTo>
                    <a:cubicBezTo>
                      <a:pt x="4" y="2"/>
                      <a:pt x="3" y="5"/>
                      <a:pt x="2" y="5"/>
                    </a:cubicBezTo>
                    <a:cubicBezTo>
                      <a:pt x="1" y="3"/>
                      <a:pt x="3" y="4"/>
                      <a:pt x="3" y="2"/>
                    </a:cubicBezTo>
                    <a:cubicBezTo>
                      <a:pt x="3" y="2"/>
                      <a:pt x="3" y="3"/>
                      <a:pt x="3" y="3"/>
                    </a:cubicBezTo>
                    <a:cubicBezTo>
                      <a:pt x="4" y="0"/>
                      <a:pt x="2" y="2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5"/>
                      <a:pt x="2" y="6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84" name="Freeform 1184"/>
              <p:cNvSpPr/>
              <p:nvPr/>
            </p:nvSpPr>
            <p:spPr bwMode="auto">
              <a:xfrm>
                <a:off x="1034" y="2943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85" name="Freeform 1185"/>
              <p:cNvSpPr/>
              <p:nvPr/>
            </p:nvSpPr>
            <p:spPr bwMode="auto">
              <a:xfrm>
                <a:off x="1010" y="2930"/>
                <a:ext cx="35" cy="5"/>
              </a:xfrm>
              <a:custGeom>
                <a:avLst/>
                <a:gdLst>
                  <a:gd name="T0" fmla="*/ 0 w 13"/>
                  <a:gd name="T1" fmla="*/ 2 h 2"/>
                  <a:gd name="T2" fmla="*/ 0 w 13"/>
                  <a:gd name="T3" fmla="*/ 2 h 2"/>
                  <a:gd name="T4" fmla="*/ 0 w 13"/>
                  <a:gd name="T5" fmla="*/ 2 h 2"/>
                  <a:gd name="T6" fmla="*/ 0 w 13"/>
                  <a:gd name="T7" fmla="*/ 2 h 2"/>
                  <a:gd name="T8" fmla="*/ 6 w 13"/>
                  <a:gd name="T9" fmla="*/ 1 h 2"/>
                  <a:gd name="T10" fmla="*/ 6 w 13"/>
                  <a:gd name="T11" fmla="*/ 1 h 2"/>
                  <a:gd name="T12" fmla="*/ 6 w 13"/>
                  <a:gd name="T13" fmla="*/ 1 h 2"/>
                  <a:gd name="T14" fmla="*/ 6 w 13"/>
                  <a:gd name="T15" fmla="*/ 1 h 2"/>
                  <a:gd name="T16" fmla="*/ 6 w 13"/>
                  <a:gd name="T17" fmla="*/ 1 h 2"/>
                  <a:gd name="T18" fmla="*/ 6 w 13"/>
                  <a:gd name="T19" fmla="*/ 1 h 2"/>
                  <a:gd name="T20" fmla="*/ 6 w 13"/>
                  <a:gd name="T21" fmla="*/ 1 h 2"/>
                  <a:gd name="T22" fmla="*/ 6 w 13"/>
                  <a:gd name="T23" fmla="*/ 1 h 2"/>
                  <a:gd name="T24" fmla="*/ 6 w 13"/>
                  <a:gd name="T25" fmla="*/ 1 h 2"/>
                  <a:gd name="T26" fmla="*/ 6 w 13"/>
                  <a:gd name="T27" fmla="*/ 1 h 2"/>
                  <a:gd name="T28" fmla="*/ 6 w 13"/>
                  <a:gd name="T29" fmla="*/ 1 h 2"/>
                  <a:gd name="T30" fmla="*/ 6 w 13"/>
                  <a:gd name="T31" fmla="*/ 1 h 2"/>
                  <a:gd name="T32" fmla="*/ 6 w 13"/>
                  <a:gd name="T33" fmla="*/ 1 h 2"/>
                  <a:gd name="T34" fmla="*/ 6 w 13"/>
                  <a:gd name="T35" fmla="*/ 1 h 2"/>
                  <a:gd name="T36" fmla="*/ 6 w 13"/>
                  <a:gd name="T37" fmla="*/ 1 h 2"/>
                  <a:gd name="T38" fmla="*/ 6 w 13"/>
                  <a:gd name="T39" fmla="*/ 1 h 2"/>
                  <a:gd name="T40" fmla="*/ 6 w 13"/>
                  <a:gd name="T41" fmla="*/ 1 h 2"/>
                  <a:gd name="T42" fmla="*/ 6 w 13"/>
                  <a:gd name="T43" fmla="*/ 1 h 2"/>
                  <a:gd name="T44" fmla="*/ 6 w 13"/>
                  <a:gd name="T45" fmla="*/ 1 h 2"/>
                  <a:gd name="T46" fmla="*/ 0 w 13"/>
                  <a:gd name="T47" fmla="*/ 2 h 2"/>
                  <a:gd name="T48" fmla="*/ 0 w 13"/>
                  <a:gd name="T49" fmla="*/ 2 h 2"/>
                  <a:gd name="T50" fmla="*/ 0 w 13"/>
                  <a:gd name="T5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3" h="2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2" y="0"/>
                      <a:pt x="3" y="2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3" y="2"/>
                      <a:pt x="13" y="0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86" name="Freeform 1186"/>
              <p:cNvSpPr/>
              <p:nvPr/>
            </p:nvSpPr>
            <p:spPr bwMode="auto">
              <a:xfrm>
                <a:off x="1013" y="2935"/>
                <a:ext cx="19" cy="3"/>
              </a:xfrm>
              <a:custGeom>
                <a:avLst/>
                <a:gdLst>
                  <a:gd name="T0" fmla="*/ 4 w 7"/>
                  <a:gd name="T1" fmla="*/ 1 h 1"/>
                  <a:gd name="T2" fmla="*/ 0 w 7"/>
                  <a:gd name="T3" fmla="*/ 1 h 1"/>
                  <a:gd name="T4" fmla="*/ 1 w 7"/>
                  <a:gd name="T5" fmla="*/ 1 h 1"/>
                  <a:gd name="T6" fmla="*/ 3 w 7"/>
                  <a:gd name="T7" fmla="*/ 1 h 1"/>
                  <a:gd name="T8" fmla="*/ 4 w 7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">
                    <a:moveTo>
                      <a:pt x="4" y="1"/>
                    </a:moveTo>
                    <a:cubicBezTo>
                      <a:pt x="3" y="1"/>
                      <a:pt x="7" y="0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5" y="0"/>
                      <a:pt x="2" y="1"/>
                      <a:pt x="3" y="1"/>
                    </a:cubicBezTo>
                    <a:cubicBezTo>
                      <a:pt x="3" y="1"/>
                      <a:pt x="4" y="1"/>
                      <a:pt x="4" y="1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87" name="Freeform 1187"/>
              <p:cNvSpPr/>
              <p:nvPr/>
            </p:nvSpPr>
            <p:spPr bwMode="auto">
              <a:xfrm>
                <a:off x="936" y="2938"/>
                <a:ext cx="82" cy="41"/>
              </a:xfrm>
              <a:custGeom>
                <a:avLst/>
                <a:gdLst>
                  <a:gd name="T0" fmla="*/ 0 w 30"/>
                  <a:gd name="T1" fmla="*/ 11 h 15"/>
                  <a:gd name="T2" fmla="*/ 1 w 30"/>
                  <a:gd name="T3" fmla="*/ 11 h 15"/>
                  <a:gd name="T4" fmla="*/ 2 w 30"/>
                  <a:gd name="T5" fmla="*/ 13 h 15"/>
                  <a:gd name="T6" fmla="*/ 3 w 30"/>
                  <a:gd name="T7" fmla="*/ 15 h 15"/>
                  <a:gd name="T8" fmla="*/ 4 w 30"/>
                  <a:gd name="T9" fmla="*/ 12 h 15"/>
                  <a:gd name="T10" fmla="*/ 5 w 30"/>
                  <a:gd name="T11" fmla="*/ 12 h 15"/>
                  <a:gd name="T12" fmla="*/ 6 w 30"/>
                  <a:gd name="T13" fmla="*/ 6 h 15"/>
                  <a:gd name="T14" fmla="*/ 9 w 30"/>
                  <a:gd name="T15" fmla="*/ 8 h 15"/>
                  <a:gd name="T16" fmla="*/ 23 w 30"/>
                  <a:gd name="T17" fmla="*/ 8 h 15"/>
                  <a:gd name="T18" fmla="*/ 23 w 30"/>
                  <a:gd name="T19" fmla="*/ 6 h 15"/>
                  <a:gd name="T20" fmla="*/ 24 w 30"/>
                  <a:gd name="T21" fmla="*/ 6 h 15"/>
                  <a:gd name="T22" fmla="*/ 24 w 30"/>
                  <a:gd name="T23" fmla="*/ 7 h 15"/>
                  <a:gd name="T24" fmla="*/ 27 w 30"/>
                  <a:gd name="T25" fmla="*/ 4 h 15"/>
                  <a:gd name="T26" fmla="*/ 25 w 30"/>
                  <a:gd name="T27" fmla="*/ 3 h 15"/>
                  <a:gd name="T28" fmla="*/ 28 w 30"/>
                  <a:gd name="T29" fmla="*/ 3 h 15"/>
                  <a:gd name="T30" fmla="*/ 28 w 30"/>
                  <a:gd name="T31" fmla="*/ 1 h 15"/>
                  <a:gd name="T32" fmla="*/ 26 w 30"/>
                  <a:gd name="T33" fmla="*/ 1 h 15"/>
                  <a:gd name="T34" fmla="*/ 25 w 30"/>
                  <a:gd name="T35" fmla="*/ 0 h 15"/>
                  <a:gd name="T36" fmla="*/ 21 w 30"/>
                  <a:gd name="T37" fmla="*/ 7 h 15"/>
                  <a:gd name="T38" fmla="*/ 21 w 30"/>
                  <a:gd name="T39" fmla="*/ 6 h 15"/>
                  <a:gd name="T40" fmla="*/ 16 w 30"/>
                  <a:gd name="T41" fmla="*/ 7 h 15"/>
                  <a:gd name="T42" fmla="*/ 14 w 30"/>
                  <a:gd name="T43" fmla="*/ 9 h 15"/>
                  <a:gd name="T44" fmla="*/ 13 w 30"/>
                  <a:gd name="T45" fmla="*/ 8 h 15"/>
                  <a:gd name="T46" fmla="*/ 13 w 30"/>
                  <a:gd name="T47" fmla="*/ 9 h 15"/>
                  <a:gd name="T48" fmla="*/ 12 w 30"/>
                  <a:gd name="T49" fmla="*/ 7 h 15"/>
                  <a:gd name="T50" fmla="*/ 11 w 30"/>
                  <a:gd name="T51" fmla="*/ 9 h 15"/>
                  <a:gd name="T52" fmla="*/ 11 w 30"/>
                  <a:gd name="T53" fmla="*/ 4 h 15"/>
                  <a:gd name="T54" fmla="*/ 10 w 30"/>
                  <a:gd name="T55" fmla="*/ 6 h 15"/>
                  <a:gd name="T56" fmla="*/ 9 w 30"/>
                  <a:gd name="T57" fmla="*/ 6 h 15"/>
                  <a:gd name="T58" fmla="*/ 11 w 30"/>
                  <a:gd name="T59" fmla="*/ 4 h 15"/>
                  <a:gd name="T60" fmla="*/ 11 w 30"/>
                  <a:gd name="T61" fmla="*/ 4 h 15"/>
                  <a:gd name="T62" fmla="*/ 11 w 30"/>
                  <a:gd name="T63" fmla="*/ 4 h 15"/>
                  <a:gd name="T64" fmla="*/ 10 w 30"/>
                  <a:gd name="T65" fmla="*/ 4 h 15"/>
                  <a:gd name="T66" fmla="*/ 10 w 30"/>
                  <a:gd name="T67" fmla="*/ 4 h 15"/>
                  <a:gd name="T68" fmla="*/ 10 w 30"/>
                  <a:gd name="T69" fmla="*/ 4 h 15"/>
                  <a:gd name="T70" fmla="*/ 10 w 30"/>
                  <a:gd name="T71" fmla="*/ 4 h 15"/>
                  <a:gd name="T72" fmla="*/ 2 w 30"/>
                  <a:gd name="T73" fmla="*/ 5 h 15"/>
                  <a:gd name="T74" fmla="*/ 2 w 30"/>
                  <a:gd name="T75" fmla="*/ 5 h 15"/>
                  <a:gd name="T76" fmla="*/ 2 w 30"/>
                  <a:gd name="T77" fmla="*/ 5 h 15"/>
                  <a:gd name="T78" fmla="*/ 2 w 30"/>
                  <a:gd name="T79" fmla="*/ 5 h 15"/>
                  <a:gd name="T80" fmla="*/ 2 w 30"/>
                  <a:gd name="T81" fmla="*/ 5 h 15"/>
                  <a:gd name="T82" fmla="*/ 3 w 30"/>
                  <a:gd name="T83" fmla="*/ 6 h 15"/>
                  <a:gd name="T84" fmla="*/ 3 w 30"/>
                  <a:gd name="T85" fmla="*/ 7 h 15"/>
                  <a:gd name="T86" fmla="*/ 4 w 30"/>
                  <a:gd name="T87" fmla="*/ 7 h 15"/>
                  <a:gd name="T88" fmla="*/ 3 w 30"/>
                  <a:gd name="T89" fmla="*/ 11 h 15"/>
                  <a:gd name="T90" fmla="*/ 1 w 30"/>
                  <a:gd name="T91" fmla="*/ 8 h 15"/>
                  <a:gd name="T92" fmla="*/ 0 w 30"/>
                  <a:gd name="T93" fmla="*/ 9 h 15"/>
                  <a:gd name="T94" fmla="*/ 2 w 30"/>
                  <a:gd name="T95" fmla="*/ 12 h 15"/>
                  <a:gd name="T96" fmla="*/ 0 w 30"/>
                  <a:gd name="T97" fmla="*/ 1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30" h="15">
                    <a:moveTo>
                      <a:pt x="0" y="11"/>
                    </a:moveTo>
                    <a:cubicBezTo>
                      <a:pt x="0" y="12"/>
                      <a:pt x="1" y="12"/>
                      <a:pt x="1" y="11"/>
                    </a:cubicBezTo>
                    <a:cubicBezTo>
                      <a:pt x="2" y="12"/>
                      <a:pt x="1" y="12"/>
                      <a:pt x="2" y="13"/>
                    </a:cubicBezTo>
                    <a:cubicBezTo>
                      <a:pt x="3" y="13"/>
                      <a:pt x="2" y="14"/>
                      <a:pt x="3" y="15"/>
                    </a:cubicBezTo>
                    <a:cubicBezTo>
                      <a:pt x="4" y="14"/>
                      <a:pt x="3" y="12"/>
                      <a:pt x="4" y="12"/>
                    </a:cubicBezTo>
                    <a:cubicBezTo>
                      <a:pt x="4" y="12"/>
                      <a:pt x="5" y="12"/>
                      <a:pt x="5" y="12"/>
                    </a:cubicBezTo>
                    <a:cubicBezTo>
                      <a:pt x="5" y="10"/>
                      <a:pt x="5" y="8"/>
                      <a:pt x="6" y="6"/>
                    </a:cubicBezTo>
                    <a:cubicBezTo>
                      <a:pt x="7" y="4"/>
                      <a:pt x="8" y="7"/>
                      <a:pt x="9" y="8"/>
                    </a:cubicBezTo>
                    <a:cubicBezTo>
                      <a:pt x="12" y="12"/>
                      <a:pt x="18" y="10"/>
                      <a:pt x="23" y="8"/>
                    </a:cubicBezTo>
                    <a:cubicBezTo>
                      <a:pt x="23" y="6"/>
                      <a:pt x="23" y="6"/>
                      <a:pt x="23" y="6"/>
                    </a:cubicBezTo>
                    <a:cubicBezTo>
                      <a:pt x="23" y="7"/>
                      <a:pt x="24" y="5"/>
                      <a:pt x="24" y="6"/>
                    </a:cubicBezTo>
                    <a:cubicBezTo>
                      <a:pt x="24" y="6"/>
                      <a:pt x="24" y="7"/>
                      <a:pt x="24" y="7"/>
                    </a:cubicBezTo>
                    <a:cubicBezTo>
                      <a:pt x="26" y="8"/>
                      <a:pt x="26" y="5"/>
                      <a:pt x="27" y="4"/>
                    </a:cubicBezTo>
                    <a:cubicBezTo>
                      <a:pt x="27" y="4"/>
                      <a:pt x="25" y="3"/>
                      <a:pt x="25" y="3"/>
                    </a:cubicBezTo>
                    <a:cubicBezTo>
                      <a:pt x="27" y="4"/>
                      <a:pt x="26" y="2"/>
                      <a:pt x="28" y="3"/>
                    </a:cubicBezTo>
                    <a:cubicBezTo>
                      <a:pt x="30" y="2"/>
                      <a:pt x="27" y="2"/>
                      <a:pt x="28" y="1"/>
                    </a:cubicBezTo>
                    <a:cubicBezTo>
                      <a:pt x="27" y="0"/>
                      <a:pt x="27" y="1"/>
                      <a:pt x="26" y="1"/>
                    </a:cubicBezTo>
                    <a:cubicBezTo>
                      <a:pt x="25" y="0"/>
                      <a:pt x="26" y="0"/>
                      <a:pt x="25" y="0"/>
                    </a:cubicBezTo>
                    <a:cubicBezTo>
                      <a:pt x="24" y="1"/>
                      <a:pt x="24" y="5"/>
                      <a:pt x="21" y="7"/>
                    </a:cubicBezTo>
                    <a:cubicBezTo>
                      <a:pt x="21" y="6"/>
                      <a:pt x="21" y="6"/>
                      <a:pt x="21" y="6"/>
                    </a:cubicBezTo>
                    <a:cubicBezTo>
                      <a:pt x="20" y="8"/>
                      <a:pt x="17" y="9"/>
                      <a:pt x="16" y="7"/>
                    </a:cubicBezTo>
                    <a:cubicBezTo>
                      <a:pt x="16" y="8"/>
                      <a:pt x="14" y="6"/>
                      <a:pt x="14" y="9"/>
                    </a:cubicBezTo>
                    <a:cubicBezTo>
                      <a:pt x="14" y="8"/>
                      <a:pt x="14" y="8"/>
                      <a:pt x="13" y="8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2" y="9"/>
                      <a:pt x="13" y="7"/>
                      <a:pt x="12" y="7"/>
                    </a:cubicBezTo>
                    <a:cubicBezTo>
                      <a:pt x="12" y="8"/>
                      <a:pt x="11" y="8"/>
                      <a:pt x="11" y="9"/>
                    </a:cubicBezTo>
                    <a:cubicBezTo>
                      <a:pt x="10" y="7"/>
                      <a:pt x="11" y="6"/>
                      <a:pt x="11" y="4"/>
                    </a:cubicBezTo>
                    <a:cubicBezTo>
                      <a:pt x="11" y="5"/>
                      <a:pt x="11" y="5"/>
                      <a:pt x="10" y="6"/>
                    </a:cubicBezTo>
                    <a:cubicBezTo>
                      <a:pt x="10" y="5"/>
                      <a:pt x="10" y="6"/>
                      <a:pt x="9" y="6"/>
                    </a:cubicBezTo>
                    <a:cubicBezTo>
                      <a:pt x="9" y="5"/>
                      <a:pt x="10" y="5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8" y="3"/>
                      <a:pt x="0" y="6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4" y="7"/>
                      <a:pt x="3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8"/>
                      <a:pt x="3" y="9"/>
                      <a:pt x="3" y="11"/>
                    </a:cubicBezTo>
                    <a:cubicBezTo>
                      <a:pt x="1" y="11"/>
                      <a:pt x="2" y="9"/>
                      <a:pt x="1" y="8"/>
                    </a:cubicBezTo>
                    <a:cubicBezTo>
                      <a:pt x="1" y="8"/>
                      <a:pt x="1" y="9"/>
                      <a:pt x="0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1" y="10"/>
                      <a:pt x="0" y="11"/>
                      <a:pt x="0" y="11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88" name="Freeform 1188"/>
              <p:cNvSpPr/>
              <p:nvPr/>
            </p:nvSpPr>
            <p:spPr bwMode="auto">
              <a:xfrm>
                <a:off x="936" y="2960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89" name="Freeform 1189"/>
              <p:cNvSpPr/>
              <p:nvPr/>
            </p:nvSpPr>
            <p:spPr bwMode="auto">
              <a:xfrm>
                <a:off x="936" y="296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90" name="Freeform 1190"/>
              <p:cNvSpPr/>
              <p:nvPr/>
            </p:nvSpPr>
            <p:spPr bwMode="auto">
              <a:xfrm>
                <a:off x="953" y="2954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91" name="Freeform 1191"/>
              <p:cNvSpPr/>
              <p:nvPr/>
            </p:nvSpPr>
            <p:spPr bwMode="auto">
              <a:xfrm>
                <a:off x="966" y="2946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92" name="Freeform 1192"/>
              <p:cNvSpPr/>
              <p:nvPr/>
            </p:nvSpPr>
            <p:spPr bwMode="auto">
              <a:xfrm>
                <a:off x="975" y="2954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93" name="Freeform 1193"/>
              <p:cNvSpPr/>
              <p:nvPr/>
            </p:nvSpPr>
            <p:spPr bwMode="auto">
              <a:xfrm>
                <a:off x="936" y="2965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94" name="Freeform 1194"/>
              <p:cNvSpPr/>
              <p:nvPr/>
            </p:nvSpPr>
            <p:spPr bwMode="auto">
              <a:xfrm>
                <a:off x="890" y="2962"/>
                <a:ext cx="52" cy="27"/>
              </a:xfrm>
              <a:custGeom>
                <a:avLst/>
                <a:gdLst>
                  <a:gd name="T0" fmla="*/ 1 w 19"/>
                  <a:gd name="T1" fmla="*/ 3 h 10"/>
                  <a:gd name="T2" fmla="*/ 3 w 19"/>
                  <a:gd name="T3" fmla="*/ 6 h 10"/>
                  <a:gd name="T4" fmla="*/ 7 w 19"/>
                  <a:gd name="T5" fmla="*/ 5 h 10"/>
                  <a:gd name="T6" fmla="*/ 5 w 19"/>
                  <a:gd name="T7" fmla="*/ 7 h 10"/>
                  <a:gd name="T8" fmla="*/ 13 w 19"/>
                  <a:gd name="T9" fmla="*/ 7 h 10"/>
                  <a:gd name="T10" fmla="*/ 13 w 19"/>
                  <a:gd name="T11" fmla="*/ 8 h 10"/>
                  <a:gd name="T12" fmla="*/ 15 w 19"/>
                  <a:gd name="T13" fmla="*/ 5 h 10"/>
                  <a:gd name="T14" fmla="*/ 16 w 19"/>
                  <a:gd name="T15" fmla="*/ 9 h 10"/>
                  <a:gd name="T16" fmla="*/ 16 w 19"/>
                  <a:gd name="T17" fmla="*/ 9 h 10"/>
                  <a:gd name="T18" fmla="*/ 19 w 19"/>
                  <a:gd name="T19" fmla="*/ 6 h 10"/>
                  <a:gd name="T20" fmla="*/ 18 w 19"/>
                  <a:gd name="T21" fmla="*/ 5 h 10"/>
                  <a:gd name="T22" fmla="*/ 17 w 19"/>
                  <a:gd name="T23" fmla="*/ 3 h 10"/>
                  <a:gd name="T24" fmla="*/ 16 w 19"/>
                  <a:gd name="T25" fmla="*/ 5 h 10"/>
                  <a:gd name="T26" fmla="*/ 15 w 19"/>
                  <a:gd name="T27" fmla="*/ 4 h 10"/>
                  <a:gd name="T28" fmla="*/ 15 w 19"/>
                  <a:gd name="T29" fmla="*/ 5 h 10"/>
                  <a:gd name="T30" fmla="*/ 15 w 19"/>
                  <a:gd name="T31" fmla="*/ 4 h 10"/>
                  <a:gd name="T32" fmla="*/ 14 w 19"/>
                  <a:gd name="T33" fmla="*/ 5 h 10"/>
                  <a:gd name="T34" fmla="*/ 14 w 19"/>
                  <a:gd name="T35" fmla="*/ 4 h 10"/>
                  <a:gd name="T36" fmla="*/ 13 w 19"/>
                  <a:gd name="T37" fmla="*/ 6 h 10"/>
                  <a:gd name="T38" fmla="*/ 12 w 19"/>
                  <a:gd name="T39" fmla="*/ 4 h 10"/>
                  <a:gd name="T40" fmla="*/ 12 w 19"/>
                  <a:gd name="T41" fmla="*/ 5 h 10"/>
                  <a:gd name="T42" fmla="*/ 9 w 19"/>
                  <a:gd name="T43" fmla="*/ 3 h 10"/>
                  <a:gd name="T44" fmla="*/ 9 w 19"/>
                  <a:gd name="T45" fmla="*/ 4 h 10"/>
                  <a:gd name="T46" fmla="*/ 11 w 19"/>
                  <a:gd name="T47" fmla="*/ 3 h 10"/>
                  <a:gd name="T48" fmla="*/ 9 w 19"/>
                  <a:gd name="T49" fmla="*/ 6 h 10"/>
                  <a:gd name="T50" fmla="*/ 8 w 19"/>
                  <a:gd name="T51" fmla="*/ 3 h 10"/>
                  <a:gd name="T52" fmla="*/ 5 w 19"/>
                  <a:gd name="T53" fmla="*/ 2 h 10"/>
                  <a:gd name="T54" fmla="*/ 5 w 19"/>
                  <a:gd name="T55" fmla="*/ 2 h 10"/>
                  <a:gd name="T56" fmla="*/ 3 w 19"/>
                  <a:gd name="T57" fmla="*/ 1 h 10"/>
                  <a:gd name="T58" fmla="*/ 3 w 19"/>
                  <a:gd name="T59" fmla="*/ 2 h 10"/>
                  <a:gd name="T60" fmla="*/ 2 w 19"/>
                  <a:gd name="T61" fmla="*/ 2 h 10"/>
                  <a:gd name="T62" fmla="*/ 3 w 19"/>
                  <a:gd name="T63" fmla="*/ 2 h 10"/>
                  <a:gd name="T64" fmla="*/ 0 w 19"/>
                  <a:gd name="T65" fmla="*/ 2 h 10"/>
                  <a:gd name="T66" fmla="*/ 2 w 19"/>
                  <a:gd name="T67" fmla="*/ 2 h 10"/>
                  <a:gd name="T68" fmla="*/ 1 w 19"/>
                  <a:gd name="T69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9" h="10">
                    <a:moveTo>
                      <a:pt x="1" y="3"/>
                    </a:moveTo>
                    <a:cubicBezTo>
                      <a:pt x="0" y="5"/>
                      <a:pt x="2" y="5"/>
                      <a:pt x="3" y="6"/>
                    </a:cubicBezTo>
                    <a:cubicBezTo>
                      <a:pt x="6" y="7"/>
                      <a:pt x="5" y="4"/>
                      <a:pt x="7" y="5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7" y="8"/>
                      <a:pt x="11" y="10"/>
                      <a:pt x="13" y="7"/>
                    </a:cubicBezTo>
                    <a:cubicBezTo>
                      <a:pt x="13" y="7"/>
                      <a:pt x="14" y="8"/>
                      <a:pt x="13" y="8"/>
                    </a:cubicBezTo>
                    <a:cubicBezTo>
                      <a:pt x="14" y="8"/>
                      <a:pt x="14" y="4"/>
                      <a:pt x="15" y="5"/>
                    </a:cubicBezTo>
                    <a:cubicBezTo>
                      <a:pt x="14" y="7"/>
                      <a:pt x="16" y="7"/>
                      <a:pt x="16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7" y="8"/>
                      <a:pt x="18" y="6"/>
                      <a:pt x="19" y="6"/>
                    </a:cubicBezTo>
                    <a:cubicBezTo>
                      <a:pt x="18" y="6"/>
                      <a:pt x="17" y="5"/>
                      <a:pt x="18" y="5"/>
                    </a:cubicBezTo>
                    <a:cubicBezTo>
                      <a:pt x="17" y="5"/>
                      <a:pt x="17" y="4"/>
                      <a:pt x="17" y="3"/>
                    </a:cubicBezTo>
                    <a:cubicBezTo>
                      <a:pt x="17" y="4"/>
                      <a:pt x="16" y="4"/>
                      <a:pt x="16" y="5"/>
                    </a:cubicBezTo>
                    <a:cubicBezTo>
                      <a:pt x="15" y="4"/>
                      <a:pt x="16" y="4"/>
                      <a:pt x="15" y="4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5" y="5"/>
                      <a:pt x="15" y="4"/>
                      <a:pt x="15" y="4"/>
                    </a:cubicBezTo>
                    <a:cubicBezTo>
                      <a:pt x="15" y="4"/>
                      <a:pt x="14" y="5"/>
                      <a:pt x="14" y="5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3" y="5"/>
                      <a:pt x="13" y="4"/>
                      <a:pt x="13" y="6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1" y="5"/>
                      <a:pt x="11" y="2"/>
                      <a:pt x="9" y="3"/>
                    </a:cubicBezTo>
                    <a:cubicBezTo>
                      <a:pt x="9" y="3"/>
                      <a:pt x="9" y="4"/>
                      <a:pt x="9" y="4"/>
                    </a:cubicBezTo>
                    <a:cubicBezTo>
                      <a:pt x="9" y="5"/>
                      <a:pt x="10" y="3"/>
                      <a:pt x="11" y="3"/>
                    </a:cubicBezTo>
                    <a:cubicBezTo>
                      <a:pt x="10" y="4"/>
                      <a:pt x="9" y="5"/>
                      <a:pt x="9" y="6"/>
                    </a:cubicBezTo>
                    <a:cubicBezTo>
                      <a:pt x="9" y="5"/>
                      <a:pt x="7" y="6"/>
                      <a:pt x="8" y="3"/>
                    </a:cubicBezTo>
                    <a:cubicBezTo>
                      <a:pt x="7" y="2"/>
                      <a:pt x="6" y="3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3"/>
                      <a:pt x="5" y="0"/>
                      <a:pt x="3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2"/>
                      <a:pt x="2" y="2"/>
                    </a:cubicBezTo>
                    <a:cubicBezTo>
                      <a:pt x="2" y="2"/>
                      <a:pt x="2" y="2"/>
                      <a:pt x="3" y="2"/>
                    </a:cubicBezTo>
                    <a:cubicBezTo>
                      <a:pt x="2" y="3"/>
                      <a:pt x="0" y="2"/>
                      <a:pt x="0" y="2"/>
                    </a:cubicBezTo>
                    <a:cubicBezTo>
                      <a:pt x="0" y="2"/>
                      <a:pt x="2" y="2"/>
                      <a:pt x="2" y="2"/>
                    </a:cubicBezTo>
                    <a:cubicBezTo>
                      <a:pt x="2" y="3"/>
                      <a:pt x="1" y="4"/>
                      <a:pt x="1" y="3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95" name="Freeform 1195"/>
              <p:cNvSpPr/>
              <p:nvPr/>
            </p:nvSpPr>
            <p:spPr bwMode="auto">
              <a:xfrm>
                <a:off x="928" y="297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96" name="Freeform 1196"/>
              <p:cNvSpPr/>
              <p:nvPr/>
            </p:nvSpPr>
            <p:spPr bwMode="auto">
              <a:xfrm>
                <a:off x="852" y="2949"/>
                <a:ext cx="46" cy="21"/>
              </a:xfrm>
              <a:custGeom>
                <a:avLst/>
                <a:gdLst>
                  <a:gd name="T0" fmla="*/ 12 w 17"/>
                  <a:gd name="T1" fmla="*/ 2 h 8"/>
                  <a:gd name="T2" fmla="*/ 13 w 17"/>
                  <a:gd name="T3" fmla="*/ 0 h 8"/>
                  <a:gd name="T4" fmla="*/ 11 w 17"/>
                  <a:gd name="T5" fmla="*/ 2 h 8"/>
                  <a:gd name="T6" fmla="*/ 9 w 17"/>
                  <a:gd name="T7" fmla="*/ 2 h 8"/>
                  <a:gd name="T8" fmla="*/ 7 w 17"/>
                  <a:gd name="T9" fmla="*/ 0 h 8"/>
                  <a:gd name="T10" fmla="*/ 6 w 17"/>
                  <a:gd name="T11" fmla="*/ 0 h 8"/>
                  <a:gd name="T12" fmla="*/ 7 w 17"/>
                  <a:gd name="T13" fmla="*/ 2 h 8"/>
                  <a:gd name="T14" fmla="*/ 6 w 17"/>
                  <a:gd name="T15" fmla="*/ 4 h 8"/>
                  <a:gd name="T16" fmla="*/ 6 w 17"/>
                  <a:gd name="T17" fmla="*/ 3 h 8"/>
                  <a:gd name="T18" fmla="*/ 4 w 17"/>
                  <a:gd name="T19" fmla="*/ 1 h 8"/>
                  <a:gd name="T20" fmla="*/ 2 w 17"/>
                  <a:gd name="T21" fmla="*/ 8 h 8"/>
                  <a:gd name="T22" fmla="*/ 4 w 17"/>
                  <a:gd name="T23" fmla="*/ 7 h 8"/>
                  <a:gd name="T24" fmla="*/ 3 w 17"/>
                  <a:gd name="T25" fmla="*/ 5 h 8"/>
                  <a:gd name="T26" fmla="*/ 5 w 17"/>
                  <a:gd name="T27" fmla="*/ 5 h 8"/>
                  <a:gd name="T28" fmla="*/ 4 w 17"/>
                  <a:gd name="T29" fmla="*/ 6 h 8"/>
                  <a:gd name="T30" fmla="*/ 9 w 17"/>
                  <a:gd name="T31" fmla="*/ 4 h 8"/>
                  <a:gd name="T32" fmla="*/ 11 w 17"/>
                  <a:gd name="T33" fmla="*/ 3 h 8"/>
                  <a:gd name="T34" fmla="*/ 9 w 17"/>
                  <a:gd name="T35" fmla="*/ 3 h 8"/>
                  <a:gd name="T36" fmla="*/ 11 w 17"/>
                  <a:gd name="T37" fmla="*/ 6 h 8"/>
                  <a:gd name="T38" fmla="*/ 10 w 17"/>
                  <a:gd name="T39" fmla="*/ 4 h 8"/>
                  <a:gd name="T40" fmla="*/ 12 w 17"/>
                  <a:gd name="T41" fmla="*/ 5 h 8"/>
                  <a:gd name="T42" fmla="*/ 13 w 17"/>
                  <a:gd name="T43" fmla="*/ 3 h 8"/>
                  <a:gd name="T44" fmla="*/ 13 w 17"/>
                  <a:gd name="T45" fmla="*/ 4 h 8"/>
                  <a:gd name="T46" fmla="*/ 15 w 17"/>
                  <a:gd name="T47" fmla="*/ 2 h 8"/>
                  <a:gd name="T48" fmla="*/ 17 w 17"/>
                  <a:gd name="T49" fmla="*/ 3 h 8"/>
                  <a:gd name="T50" fmla="*/ 15 w 17"/>
                  <a:gd name="T51" fmla="*/ 1 h 8"/>
                  <a:gd name="T52" fmla="*/ 12 w 17"/>
                  <a:gd name="T53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7" h="8">
                    <a:moveTo>
                      <a:pt x="12" y="2"/>
                    </a:moveTo>
                    <a:cubicBezTo>
                      <a:pt x="12" y="1"/>
                      <a:pt x="13" y="1"/>
                      <a:pt x="13" y="0"/>
                    </a:cubicBezTo>
                    <a:cubicBezTo>
                      <a:pt x="12" y="0"/>
                      <a:pt x="12" y="2"/>
                      <a:pt x="11" y="2"/>
                    </a:cubicBezTo>
                    <a:cubicBezTo>
                      <a:pt x="11" y="1"/>
                      <a:pt x="9" y="1"/>
                      <a:pt x="9" y="2"/>
                    </a:cubicBezTo>
                    <a:cubicBezTo>
                      <a:pt x="9" y="1"/>
                      <a:pt x="8" y="0"/>
                      <a:pt x="7" y="0"/>
                    </a:cubicBezTo>
                    <a:cubicBezTo>
                      <a:pt x="7" y="0"/>
                      <a:pt x="6" y="0"/>
                      <a:pt x="6" y="0"/>
                    </a:cubicBezTo>
                    <a:cubicBezTo>
                      <a:pt x="8" y="0"/>
                      <a:pt x="5" y="1"/>
                      <a:pt x="7" y="2"/>
                    </a:cubicBezTo>
                    <a:cubicBezTo>
                      <a:pt x="8" y="3"/>
                      <a:pt x="7" y="4"/>
                      <a:pt x="6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1"/>
                      <a:pt x="5" y="3"/>
                      <a:pt x="4" y="1"/>
                    </a:cubicBezTo>
                    <a:cubicBezTo>
                      <a:pt x="5" y="4"/>
                      <a:pt x="0" y="5"/>
                      <a:pt x="2" y="8"/>
                    </a:cubicBezTo>
                    <a:cubicBezTo>
                      <a:pt x="3" y="8"/>
                      <a:pt x="3" y="7"/>
                      <a:pt x="4" y="7"/>
                    </a:cubicBezTo>
                    <a:cubicBezTo>
                      <a:pt x="2" y="7"/>
                      <a:pt x="3" y="5"/>
                      <a:pt x="3" y="5"/>
                    </a:cubicBezTo>
                    <a:cubicBezTo>
                      <a:pt x="4" y="5"/>
                      <a:pt x="4" y="4"/>
                      <a:pt x="5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6" y="6"/>
                      <a:pt x="8" y="5"/>
                      <a:pt x="9" y="4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5" y="2"/>
                      <a:pt x="10" y="3"/>
                      <a:pt x="9" y="3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1" y="4"/>
                      <a:pt x="11" y="4"/>
                      <a:pt x="12" y="5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4" y="3"/>
                      <a:pt x="13" y="4"/>
                    </a:cubicBezTo>
                    <a:cubicBezTo>
                      <a:pt x="14" y="4"/>
                      <a:pt x="14" y="3"/>
                      <a:pt x="15" y="2"/>
                    </a:cubicBezTo>
                    <a:cubicBezTo>
                      <a:pt x="16" y="3"/>
                      <a:pt x="15" y="4"/>
                      <a:pt x="17" y="3"/>
                    </a:cubicBezTo>
                    <a:cubicBezTo>
                      <a:pt x="17" y="1"/>
                      <a:pt x="15" y="3"/>
                      <a:pt x="15" y="1"/>
                    </a:cubicBezTo>
                    <a:lnTo>
                      <a:pt x="12" y="2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97" name="Freeform 1197"/>
              <p:cNvSpPr/>
              <p:nvPr/>
            </p:nvSpPr>
            <p:spPr bwMode="auto">
              <a:xfrm>
                <a:off x="890" y="2960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2 h 2"/>
                  <a:gd name="T4" fmla="*/ 3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0" y="2"/>
                    </a:lnTo>
                    <a:lnTo>
                      <a:pt x="3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98" name="Freeform 1198"/>
              <p:cNvSpPr/>
              <p:nvPr/>
            </p:nvSpPr>
            <p:spPr bwMode="auto">
              <a:xfrm>
                <a:off x="882" y="2962"/>
                <a:ext cx="3" cy="6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1"/>
                      <a:pt x="1" y="2"/>
                      <a:pt x="1" y="1"/>
                    </a:cubicBezTo>
                    <a:cubicBezTo>
                      <a:pt x="1" y="0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99" name="Freeform 1199"/>
              <p:cNvSpPr/>
              <p:nvPr/>
            </p:nvSpPr>
            <p:spPr bwMode="auto">
              <a:xfrm>
                <a:off x="860" y="2954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00" name="Freeform 1200"/>
              <p:cNvSpPr/>
              <p:nvPr/>
            </p:nvSpPr>
            <p:spPr bwMode="auto">
              <a:xfrm>
                <a:off x="844" y="2960"/>
                <a:ext cx="13" cy="13"/>
              </a:xfrm>
              <a:custGeom>
                <a:avLst/>
                <a:gdLst>
                  <a:gd name="T0" fmla="*/ 0 w 5"/>
                  <a:gd name="T1" fmla="*/ 5 h 5"/>
                  <a:gd name="T2" fmla="*/ 5 w 5"/>
                  <a:gd name="T3" fmla="*/ 4 h 5"/>
                  <a:gd name="T4" fmla="*/ 4 w 5"/>
                  <a:gd name="T5" fmla="*/ 1 h 5"/>
                  <a:gd name="T6" fmla="*/ 2 w 5"/>
                  <a:gd name="T7" fmla="*/ 3 h 5"/>
                  <a:gd name="T8" fmla="*/ 0 w 5"/>
                  <a:gd name="T9" fmla="*/ 4 h 5"/>
                  <a:gd name="T10" fmla="*/ 0 w 5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5">
                    <a:moveTo>
                      <a:pt x="0" y="5"/>
                    </a:moveTo>
                    <a:cubicBezTo>
                      <a:pt x="2" y="5"/>
                      <a:pt x="2" y="4"/>
                      <a:pt x="5" y="4"/>
                    </a:cubicBezTo>
                    <a:cubicBezTo>
                      <a:pt x="5" y="3"/>
                      <a:pt x="4" y="2"/>
                      <a:pt x="4" y="1"/>
                    </a:cubicBezTo>
                    <a:cubicBezTo>
                      <a:pt x="3" y="0"/>
                      <a:pt x="3" y="3"/>
                      <a:pt x="2" y="3"/>
                    </a:cubicBezTo>
                    <a:cubicBezTo>
                      <a:pt x="2" y="2"/>
                      <a:pt x="1" y="4"/>
                      <a:pt x="0" y="4"/>
                    </a:cubicBezTo>
                    <a:cubicBezTo>
                      <a:pt x="0" y="4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01" name="Freeform 1201"/>
              <p:cNvSpPr/>
              <p:nvPr/>
            </p:nvSpPr>
            <p:spPr bwMode="auto">
              <a:xfrm>
                <a:off x="768" y="2916"/>
                <a:ext cx="79" cy="54"/>
              </a:xfrm>
              <a:custGeom>
                <a:avLst/>
                <a:gdLst>
                  <a:gd name="T0" fmla="*/ 23 w 29"/>
                  <a:gd name="T1" fmla="*/ 15 h 20"/>
                  <a:gd name="T2" fmla="*/ 21 w 29"/>
                  <a:gd name="T3" fmla="*/ 15 h 20"/>
                  <a:gd name="T4" fmla="*/ 22 w 29"/>
                  <a:gd name="T5" fmla="*/ 15 h 20"/>
                  <a:gd name="T6" fmla="*/ 22 w 29"/>
                  <a:gd name="T7" fmla="*/ 13 h 20"/>
                  <a:gd name="T8" fmla="*/ 21 w 29"/>
                  <a:gd name="T9" fmla="*/ 14 h 20"/>
                  <a:gd name="T10" fmla="*/ 19 w 29"/>
                  <a:gd name="T11" fmla="*/ 12 h 20"/>
                  <a:gd name="T12" fmla="*/ 17 w 29"/>
                  <a:gd name="T13" fmla="*/ 13 h 20"/>
                  <a:gd name="T14" fmla="*/ 19 w 29"/>
                  <a:gd name="T15" fmla="*/ 9 h 20"/>
                  <a:gd name="T16" fmla="*/ 16 w 29"/>
                  <a:gd name="T17" fmla="*/ 11 h 20"/>
                  <a:gd name="T18" fmla="*/ 16 w 29"/>
                  <a:gd name="T19" fmla="*/ 7 h 20"/>
                  <a:gd name="T20" fmla="*/ 16 w 29"/>
                  <a:gd name="T21" fmla="*/ 8 h 20"/>
                  <a:gd name="T22" fmla="*/ 16 w 29"/>
                  <a:gd name="T23" fmla="*/ 6 h 20"/>
                  <a:gd name="T24" fmla="*/ 18 w 29"/>
                  <a:gd name="T25" fmla="*/ 6 h 20"/>
                  <a:gd name="T26" fmla="*/ 17 w 29"/>
                  <a:gd name="T27" fmla="*/ 4 h 20"/>
                  <a:gd name="T28" fmla="*/ 17 w 29"/>
                  <a:gd name="T29" fmla="*/ 3 h 20"/>
                  <a:gd name="T30" fmla="*/ 12 w 29"/>
                  <a:gd name="T31" fmla="*/ 2 h 20"/>
                  <a:gd name="T32" fmla="*/ 12 w 29"/>
                  <a:gd name="T33" fmla="*/ 1 h 20"/>
                  <a:gd name="T34" fmla="*/ 8 w 29"/>
                  <a:gd name="T35" fmla="*/ 6 h 20"/>
                  <a:gd name="T36" fmla="*/ 6 w 29"/>
                  <a:gd name="T37" fmla="*/ 5 h 20"/>
                  <a:gd name="T38" fmla="*/ 9 w 29"/>
                  <a:gd name="T39" fmla="*/ 8 h 20"/>
                  <a:gd name="T40" fmla="*/ 6 w 29"/>
                  <a:gd name="T41" fmla="*/ 9 h 20"/>
                  <a:gd name="T42" fmla="*/ 6 w 29"/>
                  <a:gd name="T43" fmla="*/ 7 h 20"/>
                  <a:gd name="T44" fmla="*/ 5 w 29"/>
                  <a:gd name="T45" fmla="*/ 8 h 20"/>
                  <a:gd name="T46" fmla="*/ 3 w 29"/>
                  <a:gd name="T47" fmla="*/ 7 h 20"/>
                  <a:gd name="T48" fmla="*/ 2 w 29"/>
                  <a:gd name="T49" fmla="*/ 11 h 20"/>
                  <a:gd name="T50" fmla="*/ 0 w 29"/>
                  <a:gd name="T51" fmla="*/ 11 h 20"/>
                  <a:gd name="T52" fmla="*/ 3 w 29"/>
                  <a:gd name="T53" fmla="*/ 13 h 20"/>
                  <a:gd name="T54" fmla="*/ 11 w 29"/>
                  <a:gd name="T55" fmla="*/ 8 h 20"/>
                  <a:gd name="T56" fmla="*/ 12 w 29"/>
                  <a:gd name="T57" fmla="*/ 5 h 20"/>
                  <a:gd name="T58" fmla="*/ 13 w 29"/>
                  <a:gd name="T59" fmla="*/ 7 h 20"/>
                  <a:gd name="T60" fmla="*/ 12 w 29"/>
                  <a:gd name="T61" fmla="*/ 5 h 20"/>
                  <a:gd name="T62" fmla="*/ 14 w 29"/>
                  <a:gd name="T63" fmla="*/ 6 h 20"/>
                  <a:gd name="T64" fmla="*/ 14 w 29"/>
                  <a:gd name="T65" fmla="*/ 4 h 20"/>
                  <a:gd name="T66" fmla="*/ 16 w 29"/>
                  <a:gd name="T67" fmla="*/ 5 h 20"/>
                  <a:gd name="T68" fmla="*/ 19 w 29"/>
                  <a:gd name="T69" fmla="*/ 17 h 20"/>
                  <a:gd name="T70" fmla="*/ 20 w 29"/>
                  <a:gd name="T71" fmla="*/ 16 h 20"/>
                  <a:gd name="T72" fmla="*/ 25 w 29"/>
                  <a:gd name="T73" fmla="*/ 18 h 20"/>
                  <a:gd name="T74" fmla="*/ 26 w 29"/>
                  <a:gd name="T75" fmla="*/ 17 h 20"/>
                  <a:gd name="T76" fmla="*/ 25 w 29"/>
                  <a:gd name="T77" fmla="*/ 20 h 20"/>
                  <a:gd name="T78" fmla="*/ 27 w 29"/>
                  <a:gd name="T79" fmla="*/ 20 h 20"/>
                  <a:gd name="T80" fmla="*/ 26 w 29"/>
                  <a:gd name="T81" fmla="*/ 19 h 20"/>
                  <a:gd name="T82" fmla="*/ 28 w 29"/>
                  <a:gd name="T83" fmla="*/ 20 h 20"/>
                  <a:gd name="T84" fmla="*/ 27 w 29"/>
                  <a:gd name="T85" fmla="*/ 16 h 20"/>
                  <a:gd name="T86" fmla="*/ 24 w 29"/>
                  <a:gd name="T87" fmla="*/ 13 h 20"/>
                  <a:gd name="T88" fmla="*/ 23 w 29"/>
                  <a:gd name="T89" fmla="*/ 15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9" h="20">
                    <a:moveTo>
                      <a:pt x="23" y="15"/>
                    </a:moveTo>
                    <a:cubicBezTo>
                      <a:pt x="23" y="15"/>
                      <a:pt x="21" y="16"/>
                      <a:pt x="21" y="15"/>
                    </a:cubicBezTo>
                    <a:cubicBezTo>
                      <a:pt x="22" y="14"/>
                      <a:pt x="22" y="14"/>
                      <a:pt x="22" y="15"/>
                    </a:cubicBezTo>
                    <a:cubicBezTo>
                      <a:pt x="23" y="13"/>
                      <a:pt x="22" y="15"/>
                      <a:pt x="22" y="13"/>
                    </a:cubicBezTo>
                    <a:cubicBezTo>
                      <a:pt x="22" y="14"/>
                      <a:pt x="22" y="14"/>
                      <a:pt x="21" y="14"/>
                    </a:cubicBezTo>
                    <a:cubicBezTo>
                      <a:pt x="21" y="13"/>
                      <a:pt x="20" y="14"/>
                      <a:pt x="19" y="12"/>
                    </a:cubicBezTo>
                    <a:cubicBezTo>
                      <a:pt x="18" y="12"/>
                      <a:pt x="18" y="12"/>
                      <a:pt x="17" y="13"/>
                    </a:cubicBezTo>
                    <a:cubicBezTo>
                      <a:pt x="18" y="11"/>
                      <a:pt x="18" y="11"/>
                      <a:pt x="19" y="9"/>
                    </a:cubicBezTo>
                    <a:cubicBezTo>
                      <a:pt x="18" y="10"/>
                      <a:pt x="17" y="11"/>
                      <a:pt x="16" y="11"/>
                    </a:cubicBezTo>
                    <a:cubicBezTo>
                      <a:pt x="16" y="8"/>
                      <a:pt x="14" y="9"/>
                      <a:pt x="16" y="7"/>
                    </a:cubicBezTo>
                    <a:cubicBezTo>
                      <a:pt x="16" y="7"/>
                      <a:pt x="16" y="7"/>
                      <a:pt x="16" y="8"/>
                    </a:cubicBezTo>
                    <a:cubicBezTo>
                      <a:pt x="18" y="7"/>
                      <a:pt x="16" y="7"/>
                      <a:pt x="16" y="6"/>
                    </a:cubicBezTo>
                    <a:cubicBezTo>
                      <a:pt x="18" y="6"/>
                      <a:pt x="18" y="6"/>
                      <a:pt x="18" y="6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0" y="0"/>
                      <a:pt x="14" y="3"/>
                      <a:pt x="12" y="2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3"/>
                      <a:pt x="9" y="4"/>
                      <a:pt x="8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8"/>
                      <a:pt x="9" y="4"/>
                      <a:pt x="9" y="8"/>
                    </a:cubicBezTo>
                    <a:cubicBezTo>
                      <a:pt x="7" y="5"/>
                      <a:pt x="8" y="9"/>
                      <a:pt x="6" y="9"/>
                    </a:cubicBezTo>
                    <a:cubicBezTo>
                      <a:pt x="5" y="8"/>
                      <a:pt x="7" y="7"/>
                      <a:pt x="6" y="7"/>
                    </a:cubicBezTo>
                    <a:cubicBezTo>
                      <a:pt x="6" y="8"/>
                      <a:pt x="5" y="7"/>
                      <a:pt x="5" y="8"/>
                    </a:cubicBezTo>
                    <a:cubicBezTo>
                      <a:pt x="4" y="7"/>
                      <a:pt x="4" y="9"/>
                      <a:pt x="3" y="7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1" y="10"/>
                      <a:pt x="1" y="11"/>
                      <a:pt x="0" y="11"/>
                    </a:cubicBezTo>
                    <a:cubicBezTo>
                      <a:pt x="2" y="10"/>
                      <a:pt x="1" y="13"/>
                      <a:pt x="3" y="13"/>
                    </a:cubicBezTo>
                    <a:cubicBezTo>
                      <a:pt x="5" y="12"/>
                      <a:pt x="8" y="9"/>
                      <a:pt x="11" y="8"/>
                    </a:cubicBezTo>
                    <a:cubicBezTo>
                      <a:pt x="10" y="6"/>
                      <a:pt x="12" y="7"/>
                      <a:pt x="12" y="5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4" y="5"/>
                      <a:pt x="12" y="6"/>
                      <a:pt x="12" y="5"/>
                    </a:cubicBezTo>
                    <a:cubicBezTo>
                      <a:pt x="12" y="4"/>
                      <a:pt x="14" y="5"/>
                      <a:pt x="14" y="6"/>
                    </a:cubicBezTo>
                    <a:cubicBezTo>
                      <a:pt x="15" y="5"/>
                      <a:pt x="14" y="5"/>
                      <a:pt x="14" y="4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0" y="6"/>
                      <a:pt x="17" y="14"/>
                      <a:pt x="19" y="17"/>
                    </a:cubicBezTo>
                    <a:cubicBezTo>
                      <a:pt x="20" y="16"/>
                      <a:pt x="20" y="16"/>
                      <a:pt x="20" y="16"/>
                    </a:cubicBezTo>
                    <a:cubicBezTo>
                      <a:pt x="22" y="18"/>
                      <a:pt x="24" y="15"/>
                      <a:pt x="25" y="18"/>
                    </a:cubicBezTo>
                    <a:cubicBezTo>
                      <a:pt x="26" y="17"/>
                      <a:pt x="26" y="17"/>
                      <a:pt x="26" y="17"/>
                    </a:cubicBezTo>
                    <a:cubicBezTo>
                      <a:pt x="25" y="17"/>
                      <a:pt x="26" y="19"/>
                      <a:pt x="25" y="20"/>
                    </a:cubicBezTo>
                    <a:cubicBezTo>
                      <a:pt x="26" y="19"/>
                      <a:pt x="26" y="20"/>
                      <a:pt x="27" y="20"/>
                    </a:cubicBezTo>
                    <a:cubicBezTo>
                      <a:pt x="26" y="19"/>
                      <a:pt x="26" y="19"/>
                      <a:pt x="26" y="19"/>
                    </a:cubicBezTo>
                    <a:cubicBezTo>
                      <a:pt x="27" y="18"/>
                      <a:pt x="28" y="19"/>
                      <a:pt x="28" y="20"/>
                    </a:cubicBezTo>
                    <a:cubicBezTo>
                      <a:pt x="29" y="18"/>
                      <a:pt x="27" y="17"/>
                      <a:pt x="27" y="16"/>
                    </a:cubicBezTo>
                    <a:cubicBezTo>
                      <a:pt x="24" y="18"/>
                      <a:pt x="25" y="13"/>
                      <a:pt x="24" y="13"/>
                    </a:cubicBezTo>
                    <a:cubicBezTo>
                      <a:pt x="23" y="14"/>
                      <a:pt x="23" y="15"/>
                      <a:pt x="23" y="15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02" name="Freeform 1202"/>
              <p:cNvSpPr/>
              <p:nvPr/>
            </p:nvSpPr>
            <p:spPr bwMode="auto">
              <a:xfrm>
                <a:off x="836" y="297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03" name="Freeform 1203"/>
              <p:cNvSpPr/>
              <p:nvPr/>
            </p:nvSpPr>
            <p:spPr bwMode="auto">
              <a:xfrm>
                <a:off x="768" y="2946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04" name="Rectangle 1204"/>
              <p:cNvSpPr>
                <a:spLocks noChangeArrowheads="1"/>
              </p:cNvSpPr>
              <p:nvPr/>
            </p:nvSpPr>
            <p:spPr bwMode="auto">
              <a:xfrm>
                <a:off x="844" y="2970"/>
                <a:ext cx="1" cy="1"/>
              </a:xfrm>
              <a:prstGeom prst="rect">
                <a:avLst/>
              </a:pr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05" name="Freeform 1205"/>
              <p:cNvSpPr/>
              <p:nvPr/>
            </p:nvSpPr>
            <p:spPr bwMode="auto">
              <a:xfrm>
                <a:off x="844" y="2960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0 h 2"/>
                  <a:gd name="T4" fmla="*/ 0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06" name="Freeform 1206"/>
              <p:cNvSpPr/>
              <p:nvPr/>
            </p:nvSpPr>
            <p:spPr bwMode="auto">
              <a:xfrm>
                <a:off x="751" y="294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07" name="Freeform 1207"/>
              <p:cNvSpPr/>
              <p:nvPr/>
            </p:nvSpPr>
            <p:spPr bwMode="auto">
              <a:xfrm>
                <a:off x="721" y="2935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08" name="Freeform 1208"/>
              <p:cNvSpPr/>
              <p:nvPr/>
            </p:nvSpPr>
            <p:spPr bwMode="auto">
              <a:xfrm>
                <a:off x="621" y="2894"/>
                <a:ext cx="144" cy="68"/>
              </a:xfrm>
              <a:custGeom>
                <a:avLst/>
                <a:gdLst>
                  <a:gd name="T0" fmla="*/ 4 w 53"/>
                  <a:gd name="T1" fmla="*/ 3 h 25"/>
                  <a:gd name="T2" fmla="*/ 2 w 53"/>
                  <a:gd name="T3" fmla="*/ 2 h 25"/>
                  <a:gd name="T4" fmla="*/ 1 w 53"/>
                  <a:gd name="T5" fmla="*/ 4 h 25"/>
                  <a:gd name="T6" fmla="*/ 3 w 53"/>
                  <a:gd name="T7" fmla="*/ 8 h 25"/>
                  <a:gd name="T8" fmla="*/ 6 w 53"/>
                  <a:gd name="T9" fmla="*/ 17 h 25"/>
                  <a:gd name="T10" fmla="*/ 11 w 53"/>
                  <a:gd name="T11" fmla="*/ 21 h 25"/>
                  <a:gd name="T12" fmla="*/ 19 w 53"/>
                  <a:gd name="T13" fmla="*/ 20 h 25"/>
                  <a:gd name="T14" fmla="*/ 21 w 53"/>
                  <a:gd name="T15" fmla="*/ 21 h 25"/>
                  <a:gd name="T16" fmla="*/ 25 w 53"/>
                  <a:gd name="T17" fmla="*/ 20 h 25"/>
                  <a:gd name="T18" fmla="*/ 25 w 53"/>
                  <a:gd name="T19" fmla="*/ 16 h 25"/>
                  <a:gd name="T20" fmla="*/ 28 w 53"/>
                  <a:gd name="T21" fmla="*/ 15 h 25"/>
                  <a:gd name="T22" fmla="*/ 31 w 53"/>
                  <a:gd name="T23" fmla="*/ 14 h 25"/>
                  <a:gd name="T24" fmla="*/ 33 w 53"/>
                  <a:gd name="T25" fmla="*/ 14 h 25"/>
                  <a:gd name="T26" fmla="*/ 34 w 53"/>
                  <a:gd name="T27" fmla="*/ 19 h 25"/>
                  <a:gd name="T28" fmla="*/ 38 w 53"/>
                  <a:gd name="T29" fmla="*/ 21 h 25"/>
                  <a:gd name="T30" fmla="*/ 41 w 53"/>
                  <a:gd name="T31" fmla="*/ 21 h 25"/>
                  <a:gd name="T32" fmla="*/ 41 w 53"/>
                  <a:gd name="T33" fmla="*/ 23 h 25"/>
                  <a:gd name="T34" fmla="*/ 44 w 53"/>
                  <a:gd name="T35" fmla="*/ 23 h 25"/>
                  <a:gd name="T36" fmla="*/ 53 w 53"/>
                  <a:gd name="T37" fmla="*/ 21 h 25"/>
                  <a:gd name="T38" fmla="*/ 49 w 53"/>
                  <a:gd name="T39" fmla="*/ 22 h 25"/>
                  <a:gd name="T40" fmla="*/ 48 w 53"/>
                  <a:gd name="T41" fmla="*/ 23 h 25"/>
                  <a:gd name="T42" fmla="*/ 46 w 53"/>
                  <a:gd name="T43" fmla="*/ 20 h 25"/>
                  <a:gd name="T44" fmla="*/ 45 w 53"/>
                  <a:gd name="T45" fmla="*/ 19 h 25"/>
                  <a:gd name="T46" fmla="*/ 42 w 53"/>
                  <a:gd name="T47" fmla="*/ 20 h 25"/>
                  <a:gd name="T48" fmla="*/ 41 w 53"/>
                  <a:gd name="T49" fmla="*/ 19 h 25"/>
                  <a:gd name="T50" fmla="*/ 39 w 53"/>
                  <a:gd name="T51" fmla="*/ 17 h 25"/>
                  <a:gd name="T52" fmla="*/ 37 w 53"/>
                  <a:gd name="T53" fmla="*/ 15 h 25"/>
                  <a:gd name="T54" fmla="*/ 37 w 53"/>
                  <a:gd name="T55" fmla="*/ 15 h 25"/>
                  <a:gd name="T56" fmla="*/ 37 w 53"/>
                  <a:gd name="T57" fmla="*/ 14 h 25"/>
                  <a:gd name="T58" fmla="*/ 36 w 53"/>
                  <a:gd name="T59" fmla="*/ 13 h 25"/>
                  <a:gd name="T60" fmla="*/ 35 w 53"/>
                  <a:gd name="T61" fmla="*/ 12 h 25"/>
                  <a:gd name="T62" fmla="*/ 36 w 53"/>
                  <a:gd name="T63" fmla="*/ 12 h 25"/>
                  <a:gd name="T64" fmla="*/ 36 w 53"/>
                  <a:gd name="T65" fmla="*/ 12 h 25"/>
                  <a:gd name="T66" fmla="*/ 31 w 53"/>
                  <a:gd name="T67" fmla="*/ 10 h 25"/>
                  <a:gd name="T68" fmla="*/ 31 w 53"/>
                  <a:gd name="T69" fmla="*/ 10 h 25"/>
                  <a:gd name="T70" fmla="*/ 31 w 53"/>
                  <a:gd name="T71" fmla="*/ 10 h 25"/>
                  <a:gd name="T72" fmla="*/ 29 w 53"/>
                  <a:gd name="T73" fmla="*/ 13 h 25"/>
                  <a:gd name="T74" fmla="*/ 27 w 53"/>
                  <a:gd name="T75" fmla="*/ 12 h 25"/>
                  <a:gd name="T76" fmla="*/ 25 w 53"/>
                  <a:gd name="T77" fmla="*/ 14 h 25"/>
                  <a:gd name="T78" fmla="*/ 24 w 53"/>
                  <a:gd name="T79" fmla="*/ 16 h 25"/>
                  <a:gd name="T80" fmla="*/ 20 w 53"/>
                  <a:gd name="T81" fmla="*/ 18 h 25"/>
                  <a:gd name="T82" fmla="*/ 14 w 53"/>
                  <a:gd name="T83" fmla="*/ 18 h 25"/>
                  <a:gd name="T84" fmla="*/ 13 w 53"/>
                  <a:gd name="T85" fmla="*/ 17 h 25"/>
                  <a:gd name="T86" fmla="*/ 7 w 53"/>
                  <a:gd name="T87" fmla="*/ 13 h 25"/>
                  <a:gd name="T88" fmla="*/ 7 w 53"/>
                  <a:gd name="T89" fmla="*/ 17 h 25"/>
                  <a:gd name="T90" fmla="*/ 8 w 53"/>
                  <a:gd name="T91" fmla="*/ 1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53" h="25">
                    <a:moveTo>
                      <a:pt x="7" y="6"/>
                    </a:moveTo>
                    <a:cubicBezTo>
                      <a:pt x="6" y="5"/>
                      <a:pt x="6" y="4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2"/>
                      <a:pt x="4" y="0"/>
                      <a:pt x="2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3"/>
                      <a:pt x="2" y="3"/>
                      <a:pt x="1" y="4"/>
                    </a:cubicBezTo>
                    <a:cubicBezTo>
                      <a:pt x="2" y="6"/>
                      <a:pt x="4" y="6"/>
                      <a:pt x="4" y="8"/>
                    </a:cubicBezTo>
                    <a:cubicBezTo>
                      <a:pt x="4" y="8"/>
                      <a:pt x="3" y="8"/>
                      <a:pt x="3" y="8"/>
                    </a:cubicBezTo>
                    <a:cubicBezTo>
                      <a:pt x="3" y="9"/>
                      <a:pt x="5" y="10"/>
                      <a:pt x="5" y="10"/>
                    </a:cubicBezTo>
                    <a:cubicBezTo>
                      <a:pt x="0" y="12"/>
                      <a:pt x="8" y="13"/>
                      <a:pt x="6" y="17"/>
                    </a:cubicBezTo>
                    <a:cubicBezTo>
                      <a:pt x="8" y="17"/>
                      <a:pt x="9" y="19"/>
                      <a:pt x="11" y="18"/>
                    </a:cubicBezTo>
                    <a:cubicBezTo>
                      <a:pt x="9" y="19"/>
                      <a:pt x="12" y="19"/>
                      <a:pt x="11" y="21"/>
                    </a:cubicBezTo>
                    <a:cubicBezTo>
                      <a:pt x="13" y="18"/>
                      <a:pt x="15" y="23"/>
                      <a:pt x="17" y="19"/>
                    </a:cubicBezTo>
                    <a:cubicBezTo>
                      <a:pt x="18" y="21"/>
                      <a:pt x="17" y="19"/>
                      <a:pt x="19" y="20"/>
                    </a:cubicBezTo>
                    <a:cubicBezTo>
                      <a:pt x="19" y="21"/>
                      <a:pt x="18" y="21"/>
                      <a:pt x="18" y="21"/>
                    </a:cubicBezTo>
                    <a:cubicBezTo>
                      <a:pt x="19" y="22"/>
                      <a:pt x="20" y="19"/>
                      <a:pt x="21" y="21"/>
                    </a:cubicBezTo>
                    <a:cubicBezTo>
                      <a:pt x="23" y="21"/>
                      <a:pt x="21" y="19"/>
                      <a:pt x="22" y="18"/>
                    </a:cubicBezTo>
                    <a:cubicBezTo>
                      <a:pt x="24" y="18"/>
                      <a:pt x="23" y="19"/>
                      <a:pt x="25" y="20"/>
                    </a:cubicBezTo>
                    <a:cubicBezTo>
                      <a:pt x="24" y="18"/>
                      <a:pt x="26" y="19"/>
                      <a:pt x="26" y="17"/>
                    </a:cubicBezTo>
                    <a:cubicBezTo>
                      <a:pt x="26" y="17"/>
                      <a:pt x="25" y="18"/>
                      <a:pt x="25" y="16"/>
                    </a:cubicBezTo>
                    <a:cubicBezTo>
                      <a:pt x="27" y="16"/>
                      <a:pt x="26" y="15"/>
                      <a:pt x="27" y="13"/>
                    </a:cubicBezTo>
                    <a:cubicBezTo>
                      <a:pt x="29" y="15"/>
                      <a:pt x="26" y="14"/>
                      <a:pt x="28" y="15"/>
                    </a:cubicBezTo>
                    <a:cubicBezTo>
                      <a:pt x="27" y="16"/>
                      <a:pt x="26" y="17"/>
                      <a:pt x="27" y="18"/>
                    </a:cubicBezTo>
                    <a:cubicBezTo>
                      <a:pt x="28" y="18"/>
                      <a:pt x="30" y="16"/>
                      <a:pt x="31" y="14"/>
                    </a:cubicBezTo>
                    <a:cubicBezTo>
                      <a:pt x="32" y="14"/>
                      <a:pt x="31" y="15"/>
                      <a:pt x="32" y="15"/>
                    </a:cubicBezTo>
                    <a:cubicBezTo>
                      <a:pt x="34" y="14"/>
                      <a:pt x="33" y="11"/>
                      <a:pt x="33" y="14"/>
                    </a:cubicBezTo>
                    <a:cubicBezTo>
                      <a:pt x="32" y="14"/>
                      <a:pt x="32" y="14"/>
                      <a:pt x="32" y="14"/>
                    </a:cubicBezTo>
                    <a:cubicBezTo>
                      <a:pt x="34" y="15"/>
                      <a:pt x="33" y="18"/>
                      <a:pt x="34" y="19"/>
                    </a:cubicBezTo>
                    <a:cubicBezTo>
                      <a:pt x="35" y="19"/>
                      <a:pt x="35" y="18"/>
                      <a:pt x="35" y="18"/>
                    </a:cubicBezTo>
                    <a:cubicBezTo>
                      <a:pt x="33" y="20"/>
                      <a:pt x="38" y="19"/>
                      <a:pt x="38" y="21"/>
                    </a:cubicBezTo>
                    <a:cubicBezTo>
                      <a:pt x="39" y="20"/>
                      <a:pt x="40" y="20"/>
                      <a:pt x="41" y="20"/>
                    </a:cubicBezTo>
                    <a:cubicBezTo>
                      <a:pt x="41" y="20"/>
                      <a:pt x="41" y="21"/>
                      <a:pt x="41" y="21"/>
                    </a:cubicBezTo>
                    <a:cubicBezTo>
                      <a:pt x="40" y="20"/>
                      <a:pt x="39" y="23"/>
                      <a:pt x="37" y="23"/>
                    </a:cubicBezTo>
                    <a:cubicBezTo>
                      <a:pt x="38" y="23"/>
                      <a:pt x="40" y="24"/>
                      <a:pt x="41" y="23"/>
                    </a:cubicBezTo>
                    <a:cubicBezTo>
                      <a:pt x="41" y="24"/>
                      <a:pt x="41" y="24"/>
                      <a:pt x="41" y="24"/>
                    </a:cubicBezTo>
                    <a:cubicBezTo>
                      <a:pt x="42" y="25"/>
                      <a:pt x="42" y="21"/>
                      <a:pt x="44" y="23"/>
                    </a:cubicBezTo>
                    <a:cubicBezTo>
                      <a:pt x="44" y="24"/>
                      <a:pt x="44" y="24"/>
                      <a:pt x="44" y="24"/>
                    </a:cubicBezTo>
                    <a:cubicBezTo>
                      <a:pt x="47" y="24"/>
                      <a:pt x="52" y="24"/>
                      <a:pt x="53" y="21"/>
                    </a:cubicBezTo>
                    <a:cubicBezTo>
                      <a:pt x="53" y="20"/>
                      <a:pt x="51" y="18"/>
                      <a:pt x="51" y="18"/>
                    </a:cubicBezTo>
                    <a:cubicBezTo>
                      <a:pt x="50" y="19"/>
                      <a:pt x="50" y="21"/>
                      <a:pt x="49" y="22"/>
                    </a:cubicBezTo>
                    <a:cubicBezTo>
                      <a:pt x="48" y="20"/>
                      <a:pt x="48" y="20"/>
                      <a:pt x="48" y="20"/>
                    </a:cubicBezTo>
                    <a:cubicBezTo>
                      <a:pt x="48" y="21"/>
                      <a:pt x="47" y="22"/>
                      <a:pt x="48" y="23"/>
                    </a:cubicBezTo>
                    <a:cubicBezTo>
                      <a:pt x="47" y="24"/>
                      <a:pt x="47" y="22"/>
                      <a:pt x="46" y="23"/>
                    </a:cubicBezTo>
                    <a:cubicBezTo>
                      <a:pt x="46" y="21"/>
                      <a:pt x="46" y="21"/>
                      <a:pt x="46" y="20"/>
                    </a:cubicBezTo>
                    <a:cubicBezTo>
                      <a:pt x="45" y="21"/>
                      <a:pt x="45" y="21"/>
                      <a:pt x="45" y="21"/>
                    </a:cubicBezTo>
                    <a:cubicBezTo>
                      <a:pt x="46" y="20"/>
                      <a:pt x="45" y="20"/>
                      <a:pt x="45" y="19"/>
                    </a:cubicBezTo>
                    <a:cubicBezTo>
                      <a:pt x="44" y="22"/>
                      <a:pt x="43" y="19"/>
                      <a:pt x="42" y="19"/>
                    </a:cubicBezTo>
                    <a:cubicBezTo>
                      <a:pt x="42" y="20"/>
                      <a:pt x="42" y="20"/>
                      <a:pt x="42" y="20"/>
                    </a:cubicBezTo>
                    <a:cubicBezTo>
                      <a:pt x="42" y="21"/>
                      <a:pt x="42" y="21"/>
                      <a:pt x="41" y="21"/>
                    </a:cubicBezTo>
                    <a:cubicBezTo>
                      <a:pt x="41" y="19"/>
                      <a:pt x="41" y="19"/>
                      <a:pt x="41" y="19"/>
                    </a:cubicBezTo>
                    <a:cubicBezTo>
                      <a:pt x="40" y="19"/>
                      <a:pt x="39" y="21"/>
                      <a:pt x="38" y="20"/>
                    </a:cubicBezTo>
                    <a:cubicBezTo>
                      <a:pt x="39" y="19"/>
                      <a:pt x="38" y="18"/>
                      <a:pt x="39" y="17"/>
                    </a:cubicBezTo>
                    <a:cubicBezTo>
                      <a:pt x="37" y="18"/>
                      <a:pt x="37" y="16"/>
                      <a:pt x="36" y="17"/>
                    </a:cubicBezTo>
                    <a:cubicBezTo>
                      <a:pt x="36" y="16"/>
                      <a:pt x="36" y="16"/>
                      <a:pt x="37" y="15"/>
                    </a:cubicBezTo>
                    <a:cubicBezTo>
                      <a:pt x="37" y="15"/>
                      <a:pt x="37" y="15"/>
                      <a:pt x="37" y="15"/>
                    </a:cubicBezTo>
                    <a:cubicBezTo>
                      <a:pt x="37" y="15"/>
                      <a:pt x="37" y="15"/>
                      <a:pt x="37" y="15"/>
                    </a:cubicBezTo>
                    <a:cubicBezTo>
                      <a:pt x="37" y="15"/>
                      <a:pt x="37" y="15"/>
                      <a:pt x="37" y="15"/>
                    </a:cubicBezTo>
                    <a:cubicBezTo>
                      <a:pt x="37" y="15"/>
                      <a:pt x="36" y="15"/>
                      <a:pt x="37" y="14"/>
                    </a:cubicBezTo>
                    <a:cubicBezTo>
                      <a:pt x="37" y="14"/>
                      <a:pt x="37" y="14"/>
                      <a:pt x="37" y="15"/>
                    </a:cubicBezTo>
                    <a:cubicBezTo>
                      <a:pt x="37" y="14"/>
                      <a:pt x="37" y="14"/>
                      <a:pt x="36" y="13"/>
                    </a:cubicBezTo>
                    <a:cubicBezTo>
                      <a:pt x="35" y="13"/>
                      <a:pt x="35" y="13"/>
                      <a:pt x="35" y="13"/>
                    </a:cubicBezTo>
                    <a:cubicBezTo>
                      <a:pt x="35" y="12"/>
                      <a:pt x="35" y="12"/>
                      <a:pt x="35" y="12"/>
                    </a:cubicBezTo>
                    <a:cubicBezTo>
                      <a:pt x="35" y="12"/>
                      <a:pt x="35" y="12"/>
                      <a:pt x="35" y="12"/>
                    </a:cubicBezTo>
                    <a:cubicBezTo>
                      <a:pt x="36" y="12"/>
                      <a:pt x="36" y="12"/>
                      <a:pt x="36" y="12"/>
                    </a:cubicBezTo>
                    <a:cubicBezTo>
                      <a:pt x="36" y="12"/>
                      <a:pt x="36" y="12"/>
                      <a:pt x="36" y="12"/>
                    </a:cubicBezTo>
                    <a:cubicBezTo>
                      <a:pt x="36" y="12"/>
                      <a:pt x="36" y="12"/>
                      <a:pt x="36" y="12"/>
                    </a:cubicBezTo>
                    <a:cubicBezTo>
                      <a:pt x="37" y="12"/>
                      <a:pt x="27" y="9"/>
                      <a:pt x="31" y="10"/>
                    </a:cubicBezTo>
                    <a:cubicBezTo>
                      <a:pt x="31" y="10"/>
                      <a:pt x="31" y="10"/>
                      <a:pt x="31" y="10"/>
                    </a:cubicBezTo>
                    <a:cubicBezTo>
                      <a:pt x="31" y="10"/>
                      <a:pt x="31" y="10"/>
                      <a:pt x="31" y="10"/>
                    </a:cubicBezTo>
                    <a:cubicBezTo>
                      <a:pt x="31" y="10"/>
                      <a:pt x="31" y="10"/>
                      <a:pt x="31" y="10"/>
                    </a:cubicBezTo>
                    <a:cubicBezTo>
                      <a:pt x="31" y="10"/>
                      <a:pt x="31" y="10"/>
                      <a:pt x="31" y="10"/>
                    </a:cubicBezTo>
                    <a:cubicBezTo>
                      <a:pt x="31" y="10"/>
                      <a:pt x="31" y="10"/>
                      <a:pt x="31" y="10"/>
                    </a:cubicBezTo>
                    <a:cubicBezTo>
                      <a:pt x="31" y="11"/>
                      <a:pt x="30" y="12"/>
                      <a:pt x="31" y="13"/>
                    </a:cubicBezTo>
                    <a:cubicBezTo>
                      <a:pt x="31" y="13"/>
                      <a:pt x="30" y="12"/>
                      <a:pt x="29" y="13"/>
                    </a:cubicBezTo>
                    <a:cubicBezTo>
                      <a:pt x="30" y="15"/>
                      <a:pt x="28" y="13"/>
                      <a:pt x="28" y="15"/>
                    </a:cubicBezTo>
                    <a:cubicBezTo>
                      <a:pt x="28" y="12"/>
                      <a:pt x="27" y="14"/>
                      <a:pt x="27" y="12"/>
                    </a:cubicBezTo>
                    <a:cubicBezTo>
                      <a:pt x="26" y="12"/>
                      <a:pt x="27" y="15"/>
                      <a:pt x="25" y="15"/>
                    </a:cubicBezTo>
                    <a:cubicBezTo>
                      <a:pt x="25" y="14"/>
                      <a:pt x="25" y="14"/>
                      <a:pt x="25" y="14"/>
                    </a:cubicBezTo>
                    <a:cubicBezTo>
                      <a:pt x="24" y="15"/>
                      <a:pt x="24" y="16"/>
                      <a:pt x="24" y="15"/>
                    </a:cubicBezTo>
                    <a:cubicBezTo>
                      <a:pt x="24" y="16"/>
                      <a:pt x="24" y="16"/>
                      <a:pt x="24" y="16"/>
                    </a:cubicBezTo>
                    <a:cubicBezTo>
                      <a:pt x="23" y="16"/>
                      <a:pt x="22" y="17"/>
                      <a:pt x="21" y="15"/>
                    </a:cubicBezTo>
                    <a:cubicBezTo>
                      <a:pt x="20" y="18"/>
                      <a:pt x="20" y="18"/>
                      <a:pt x="20" y="18"/>
                    </a:cubicBezTo>
                    <a:cubicBezTo>
                      <a:pt x="19" y="16"/>
                      <a:pt x="17" y="18"/>
                      <a:pt x="15" y="19"/>
                    </a:cubicBezTo>
                    <a:cubicBezTo>
                      <a:pt x="15" y="19"/>
                      <a:pt x="14" y="18"/>
                      <a:pt x="14" y="18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4" y="17"/>
                      <a:pt x="14" y="16"/>
                      <a:pt x="13" y="17"/>
                    </a:cubicBezTo>
                    <a:cubicBezTo>
                      <a:pt x="11" y="17"/>
                      <a:pt x="13" y="16"/>
                      <a:pt x="12" y="15"/>
                    </a:cubicBezTo>
                    <a:cubicBezTo>
                      <a:pt x="9" y="16"/>
                      <a:pt x="10" y="11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8" y="16"/>
                      <a:pt x="8" y="17"/>
                      <a:pt x="7" y="17"/>
                    </a:cubicBezTo>
                    <a:cubicBezTo>
                      <a:pt x="6" y="16"/>
                      <a:pt x="7" y="14"/>
                      <a:pt x="6" y="13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9" y="10"/>
                      <a:pt x="3" y="9"/>
                      <a:pt x="7" y="6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09" name="Freeform 1209"/>
              <p:cNvSpPr/>
              <p:nvPr/>
            </p:nvSpPr>
            <p:spPr bwMode="auto">
              <a:xfrm>
                <a:off x="664" y="2938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</p:grpSp>
        <p:grpSp>
          <p:nvGrpSpPr>
            <p:cNvPr id="12" name="Group 1411"/>
            <p:cNvGrpSpPr/>
            <p:nvPr/>
          </p:nvGrpSpPr>
          <p:grpSpPr bwMode="auto">
            <a:xfrm>
              <a:off x="316" y="2113"/>
              <a:ext cx="1081" cy="1148"/>
              <a:chOff x="316" y="2113"/>
              <a:chExt cx="1081" cy="1148"/>
            </a:xfrm>
          </p:grpSpPr>
          <p:sp>
            <p:nvSpPr>
              <p:cNvPr id="310" name="Freeform 1211"/>
              <p:cNvSpPr/>
              <p:nvPr/>
            </p:nvSpPr>
            <p:spPr bwMode="auto">
              <a:xfrm>
                <a:off x="661" y="2940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11" name="Freeform 1212"/>
              <p:cNvSpPr/>
              <p:nvPr/>
            </p:nvSpPr>
            <p:spPr bwMode="auto">
              <a:xfrm>
                <a:off x="637" y="2897"/>
                <a:ext cx="3" cy="3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12" name="Freeform 1213"/>
              <p:cNvSpPr/>
              <p:nvPr/>
            </p:nvSpPr>
            <p:spPr bwMode="auto">
              <a:xfrm>
                <a:off x="634" y="2897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13" name="Freeform 1214"/>
              <p:cNvSpPr/>
              <p:nvPr/>
            </p:nvSpPr>
            <p:spPr bwMode="auto">
              <a:xfrm>
                <a:off x="553" y="2881"/>
                <a:ext cx="95" cy="38"/>
              </a:xfrm>
              <a:custGeom>
                <a:avLst/>
                <a:gdLst>
                  <a:gd name="T0" fmla="*/ 6 w 35"/>
                  <a:gd name="T1" fmla="*/ 6 h 14"/>
                  <a:gd name="T2" fmla="*/ 3 w 35"/>
                  <a:gd name="T3" fmla="*/ 6 h 14"/>
                  <a:gd name="T4" fmla="*/ 3 w 35"/>
                  <a:gd name="T5" fmla="*/ 3 h 14"/>
                  <a:gd name="T6" fmla="*/ 0 w 35"/>
                  <a:gd name="T7" fmla="*/ 1 h 14"/>
                  <a:gd name="T8" fmla="*/ 6 w 35"/>
                  <a:gd name="T9" fmla="*/ 11 h 14"/>
                  <a:gd name="T10" fmla="*/ 18 w 35"/>
                  <a:gd name="T11" fmla="*/ 11 h 14"/>
                  <a:gd name="T12" fmla="*/ 17 w 35"/>
                  <a:gd name="T13" fmla="*/ 13 h 14"/>
                  <a:gd name="T14" fmla="*/ 23 w 35"/>
                  <a:gd name="T15" fmla="*/ 8 h 14"/>
                  <a:gd name="T16" fmla="*/ 24 w 35"/>
                  <a:gd name="T17" fmla="*/ 10 h 14"/>
                  <a:gd name="T18" fmla="*/ 27 w 35"/>
                  <a:gd name="T19" fmla="*/ 7 h 14"/>
                  <a:gd name="T20" fmla="*/ 27 w 35"/>
                  <a:gd name="T21" fmla="*/ 7 h 14"/>
                  <a:gd name="T22" fmla="*/ 28 w 35"/>
                  <a:gd name="T23" fmla="*/ 6 h 14"/>
                  <a:gd name="T24" fmla="*/ 27 w 35"/>
                  <a:gd name="T25" fmla="*/ 6 h 14"/>
                  <a:gd name="T26" fmla="*/ 29 w 35"/>
                  <a:gd name="T27" fmla="*/ 5 h 14"/>
                  <a:gd name="T28" fmla="*/ 29 w 35"/>
                  <a:gd name="T29" fmla="*/ 6 h 14"/>
                  <a:gd name="T30" fmla="*/ 30 w 35"/>
                  <a:gd name="T31" fmla="*/ 4 h 14"/>
                  <a:gd name="T32" fmla="*/ 31 w 35"/>
                  <a:gd name="T33" fmla="*/ 5 h 14"/>
                  <a:gd name="T34" fmla="*/ 31 w 35"/>
                  <a:gd name="T35" fmla="*/ 5 h 14"/>
                  <a:gd name="T36" fmla="*/ 31 w 35"/>
                  <a:gd name="T37" fmla="*/ 5 h 14"/>
                  <a:gd name="T38" fmla="*/ 31 w 35"/>
                  <a:gd name="T39" fmla="*/ 5 h 14"/>
                  <a:gd name="T40" fmla="*/ 31 w 35"/>
                  <a:gd name="T41" fmla="*/ 5 h 14"/>
                  <a:gd name="T42" fmla="*/ 31 w 35"/>
                  <a:gd name="T43" fmla="*/ 5 h 14"/>
                  <a:gd name="T44" fmla="*/ 31 w 35"/>
                  <a:gd name="T45" fmla="*/ 5 h 14"/>
                  <a:gd name="T46" fmla="*/ 31 w 35"/>
                  <a:gd name="T47" fmla="*/ 5 h 14"/>
                  <a:gd name="T48" fmla="*/ 27 w 35"/>
                  <a:gd name="T49" fmla="*/ 2 h 14"/>
                  <a:gd name="T50" fmla="*/ 27 w 35"/>
                  <a:gd name="T51" fmla="*/ 2 h 14"/>
                  <a:gd name="T52" fmla="*/ 27 w 35"/>
                  <a:gd name="T53" fmla="*/ 2 h 14"/>
                  <a:gd name="T54" fmla="*/ 27 w 35"/>
                  <a:gd name="T55" fmla="*/ 2 h 14"/>
                  <a:gd name="T56" fmla="*/ 27 w 35"/>
                  <a:gd name="T57" fmla="*/ 3 h 14"/>
                  <a:gd name="T58" fmla="*/ 28 w 35"/>
                  <a:gd name="T59" fmla="*/ 6 h 14"/>
                  <a:gd name="T60" fmla="*/ 30 w 35"/>
                  <a:gd name="T61" fmla="*/ 6 h 14"/>
                  <a:gd name="T62" fmla="*/ 29 w 35"/>
                  <a:gd name="T63" fmla="*/ 2 h 14"/>
                  <a:gd name="T64" fmla="*/ 29 w 35"/>
                  <a:gd name="T65" fmla="*/ 2 h 14"/>
                  <a:gd name="T66" fmla="*/ 29 w 35"/>
                  <a:gd name="T67" fmla="*/ 4 h 14"/>
                  <a:gd name="T68" fmla="*/ 29 w 35"/>
                  <a:gd name="T69" fmla="*/ 2 h 14"/>
                  <a:gd name="T70" fmla="*/ 25 w 35"/>
                  <a:gd name="T71" fmla="*/ 3 h 14"/>
                  <a:gd name="T72" fmla="*/ 25 w 35"/>
                  <a:gd name="T73" fmla="*/ 3 h 14"/>
                  <a:gd name="T74" fmla="*/ 24 w 35"/>
                  <a:gd name="T75" fmla="*/ 4 h 14"/>
                  <a:gd name="T76" fmla="*/ 26 w 35"/>
                  <a:gd name="T77" fmla="*/ 4 h 14"/>
                  <a:gd name="T78" fmla="*/ 26 w 35"/>
                  <a:gd name="T79" fmla="*/ 7 h 14"/>
                  <a:gd name="T80" fmla="*/ 25 w 35"/>
                  <a:gd name="T81" fmla="*/ 7 h 14"/>
                  <a:gd name="T82" fmla="*/ 25 w 35"/>
                  <a:gd name="T83" fmla="*/ 5 h 14"/>
                  <a:gd name="T84" fmla="*/ 24 w 35"/>
                  <a:gd name="T85" fmla="*/ 7 h 14"/>
                  <a:gd name="T86" fmla="*/ 22 w 35"/>
                  <a:gd name="T87" fmla="*/ 6 h 14"/>
                  <a:gd name="T88" fmla="*/ 23 w 35"/>
                  <a:gd name="T89" fmla="*/ 7 h 14"/>
                  <a:gd name="T90" fmla="*/ 16 w 35"/>
                  <a:gd name="T91" fmla="*/ 10 h 14"/>
                  <a:gd name="T92" fmla="*/ 17 w 35"/>
                  <a:gd name="T93" fmla="*/ 9 h 14"/>
                  <a:gd name="T94" fmla="*/ 16 w 35"/>
                  <a:gd name="T95" fmla="*/ 11 h 14"/>
                  <a:gd name="T96" fmla="*/ 11 w 35"/>
                  <a:gd name="T97" fmla="*/ 10 h 14"/>
                  <a:gd name="T98" fmla="*/ 11 w 35"/>
                  <a:gd name="T99" fmla="*/ 11 h 14"/>
                  <a:gd name="T100" fmla="*/ 6 w 35"/>
                  <a:gd name="T101" fmla="*/ 8 h 14"/>
                  <a:gd name="T102" fmla="*/ 6 w 35"/>
                  <a:gd name="T103" fmla="*/ 8 h 14"/>
                  <a:gd name="T104" fmla="*/ 3 w 35"/>
                  <a:gd name="T105" fmla="*/ 7 h 14"/>
                  <a:gd name="T106" fmla="*/ 6 w 35"/>
                  <a:gd name="T107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35" h="14">
                    <a:moveTo>
                      <a:pt x="6" y="6"/>
                    </a:moveTo>
                    <a:cubicBezTo>
                      <a:pt x="3" y="6"/>
                      <a:pt x="3" y="6"/>
                      <a:pt x="3" y="6"/>
                    </a:cubicBezTo>
                    <a:cubicBezTo>
                      <a:pt x="4" y="5"/>
                      <a:pt x="2" y="3"/>
                      <a:pt x="3" y="3"/>
                    </a:cubicBezTo>
                    <a:cubicBezTo>
                      <a:pt x="1" y="3"/>
                      <a:pt x="2" y="0"/>
                      <a:pt x="0" y="1"/>
                    </a:cubicBezTo>
                    <a:cubicBezTo>
                      <a:pt x="1" y="5"/>
                      <a:pt x="3" y="8"/>
                      <a:pt x="6" y="11"/>
                    </a:cubicBezTo>
                    <a:cubicBezTo>
                      <a:pt x="10" y="14"/>
                      <a:pt x="15" y="14"/>
                      <a:pt x="18" y="11"/>
                    </a:cubicBezTo>
                    <a:cubicBezTo>
                      <a:pt x="17" y="13"/>
                      <a:pt x="17" y="13"/>
                      <a:pt x="17" y="13"/>
                    </a:cubicBezTo>
                    <a:cubicBezTo>
                      <a:pt x="20" y="10"/>
                      <a:pt x="23" y="13"/>
                      <a:pt x="23" y="8"/>
                    </a:cubicBezTo>
                    <a:cubicBezTo>
                      <a:pt x="24" y="10"/>
                      <a:pt x="24" y="10"/>
                      <a:pt x="24" y="10"/>
                    </a:cubicBezTo>
                    <a:cubicBezTo>
                      <a:pt x="26" y="10"/>
                      <a:pt x="25" y="6"/>
                      <a:pt x="27" y="7"/>
                    </a:cubicBezTo>
                    <a:cubicBezTo>
                      <a:pt x="27" y="7"/>
                      <a:pt x="27" y="7"/>
                      <a:pt x="27" y="7"/>
                    </a:cubicBezTo>
                    <a:cubicBezTo>
                      <a:pt x="27" y="6"/>
                      <a:pt x="27" y="7"/>
                      <a:pt x="28" y="6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8" y="5"/>
                      <a:pt x="28" y="5"/>
                      <a:pt x="29" y="5"/>
                    </a:cubicBezTo>
                    <a:cubicBezTo>
                      <a:pt x="30" y="5"/>
                      <a:pt x="29" y="5"/>
                      <a:pt x="29" y="6"/>
                    </a:cubicBezTo>
                    <a:cubicBezTo>
                      <a:pt x="30" y="6"/>
                      <a:pt x="29" y="4"/>
                      <a:pt x="30" y="4"/>
                    </a:cubicBezTo>
                    <a:cubicBezTo>
                      <a:pt x="31" y="4"/>
                      <a:pt x="31" y="5"/>
                      <a:pt x="31" y="5"/>
                    </a:cubicBezTo>
                    <a:cubicBezTo>
                      <a:pt x="31" y="5"/>
                      <a:pt x="31" y="5"/>
                      <a:pt x="31" y="5"/>
                    </a:cubicBezTo>
                    <a:cubicBezTo>
                      <a:pt x="31" y="5"/>
                      <a:pt x="31" y="5"/>
                      <a:pt x="31" y="5"/>
                    </a:cubicBezTo>
                    <a:cubicBezTo>
                      <a:pt x="31" y="5"/>
                      <a:pt x="31" y="5"/>
                      <a:pt x="31" y="5"/>
                    </a:cubicBezTo>
                    <a:cubicBezTo>
                      <a:pt x="31" y="5"/>
                      <a:pt x="31" y="5"/>
                      <a:pt x="31" y="5"/>
                    </a:cubicBezTo>
                    <a:cubicBezTo>
                      <a:pt x="31" y="5"/>
                      <a:pt x="31" y="5"/>
                      <a:pt x="31" y="5"/>
                    </a:cubicBezTo>
                    <a:cubicBezTo>
                      <a:pt x="31" y="5"/>
                      <a:pt x="31" y="5"/>
                      <a:pt x="31" y="5"/>
                    </a:cubicBezTo>
                    <a:cubicBezTo>
                      <a:pt x="31" y="5"/>
                      <a:pt x="31" y="5"/>
                      <a:pt x="31" y="5"/>
                    </a:cubicBezTo>
                    <a:cubicBezTo>
                      <a:pt x="35" y="7"/>
                      <a:pt x="26" y="1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3"/>
                      <a:pt x="27" y="3"/>
                      <a:pt x="27" y="3"/>
                    </a:cubicBezTo>
                    <a:cubicBezTo>
                      <a:pt x="27" y="4"/>
                      <a:pt x="27" y="5"/>
                      <a:pt x="28" y="6"/>
                    </a:cubicBezTo>
                    <a:cubicBezTo>
                      <a:pt x="29" y="6"/>
                      <a:pt x="29" y="5"/>
                      <a:pt x="30" y="6"/>
                    </a:cubicBezTo>
                    <a:cubicBezTo>
                      <a:pt x="31" y="4"/>
                      <a:pt x="29" y="3"/>
                      <a:pt x="29" y="2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34" y="6"/>
                      <a:pt x="29" y="2"/>
                      <a:pt x="29" y="4"/>
                    </a:cubicBezTo>
                    <a:cubicBezTo>
                      <a:pt x="29" y="3"/>
                      <a:pt x="29" y="3"/>
                      <a:pt x="29" y="2"/>
                    </a:cubicBezTo>
                    <a:cubicBezTo>
                      <a:pt x="27" y="1"/>
                      <a:pt x="28" y="5"/>
                      <a:pt x="25" y="3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5" y="4"/>
                      <a:pt x="24" y="4"/>
                    </a:cubicBezTo>
                    <a:cubicBezTo>
                      <a:pt x="25" y="4"/>
                      <a:pt x="25" y="4"/>
                      <a:pt x="26" y="4"/>
                    </a:cubicBezTo>
                    <a:cubicBezTo>
                      <a:pt x="25" y="5"/>
                      <a:pt x="26" y="6"/>
                      <a:pt x="26" y="7"/>
                    </a:cubicBezTo>
                    <a:cubicBezTo>
                      <a:pt x="25" y="6"/>
                      <a:pt x="26" y="8"/>
                      <a:pt x="25" y="7"/>
                    </a:cubicBezTo>
                    <a:cubicBezTo>
                      <a:pt x="24" y="7"/>
                      <a:pt x="25" y="6"/>
                      <a:pt x="25" y="5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3" y="7"/>
                      <a:pt x="23" y="6"/>
                      <a:pt x="22" y="6"/>
                    </a:cubicBezTo>
                    <a:cubicBezTo>
                      <a:pt x="22" y="7"/>
                      <a:pt x="23" y="6"/>
                      <a:pt x="23" y="7"/>
                    </a:cubicBezTo>
                    <a:cubicBezTo>
                      <a:pt x="21" y="7"/>
                      <a:pt x="18" y="9"/>
                      <a:pt x="16" y="10"/>
                    </a:cubicBezTo>
                    <a:cubicBezTo>
                      <a:pt x="17" y="10"/>
                      <a:pt x="16" y="9"/>
                      <a:pt x="17" y="9"/>
                    </a:cubicBezTo>
                    <a:cubicBezTo>
                      <a:pt x="16" y="9"/>
                      <a:pt x="16" y="10"/>
                      <a:pt x="16" y="11"/>
                    </a:cubicBezTo>
                    <a:cubicBezTo>
                      <a:pt x="14" y="12"/>
                      <a:pt x="12" y="11"/>
                      <a:pt x="11" y="1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9" y="12"/>
                      <a:pt x="8" y="9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4" y="8"/>
                      <a:pt x="3" y="7"/>
                    </a:cubicBezTo>
                    <a:cubicBezTo>
                      <a:pt x="4" y="7"/>
                      <a:pt x="5" y="7"/>
                      <a:pt x="6" y="6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14" name="Freeform 1215"/>
              <p:cNvSpPr/>
              <p:nvPr/>
            </p:nvSpPr>
            <p:spPr bwMode="auto">
              <a:xfrm>
                <a:off x="550" y="2878"/>
                <a:ext cx="8" cy="3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1 h 1"/>
                  <a:gd name="T4" fmla="*/ 0 w 3"/>
                  <a:gd name="T5" fmla="*/ 0 h 1"/>
                  <a:gd name="T6" fmla="*/ 1 w 3"/>
                  <a:gd name="T7" fmla="*/ 1 h 1"/>
                  <a:gd name="T8" fmla="*/ 2 w 3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1" y="0"/>
                      <a:pt x="0" y="1"/>
                      <a:pt x="1" y="1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15" name="Freeform 1216"/>
              <p:cNvSpPr/>
              <p:nvPr/>
            </p:nvSpPr>
            <p:spPr bwMode="auto">
              <a:xfrm>
                <a:off x="550" y="2823"/>
                <a:ext cx="38" cy="55"/>
              </a:xfrm>
              <a:custGeom>
                <a:avLst/>
                <a:gdLst>
                  <a:gd name="T0" fmla="*/ 7 w 14"/>
                  <a:gd name="T1" fmla="*/ 6 h 20"/>
                  <a:gd name="T2" fmla="*/ 6 w 14"/>
                  <a:gd name="T3" fmla="*/ 5 h 20"/>
                  <a:gd name="T4" fmla="*/ 1 w 14"/>
                  <a:gd name="T5" fmla="*/ 13 h 20"/>
                  <a:gd name="T6" fmla="*/ 2 w 14"/>
                  <a:gd name="T7" fmla="*/ 16 h 20"/>
                  <a:gd name="T8" fmla="*/ 1 w 14"/>
                  <a:gd name="T9" fmla="*/ 16 h 20"/>
                  <a:gd name="T10" fmla="*/ 2 w 14"/>
                  <a:gd name="T11" fmla="*/ 19 h 20"/>
                  <a:gd name="T12" fmla="*/ 1 w 14"/>
                  <a:gd name="T13" fmla="*/ 18 h 20"/>
                  <a:gd name="T14" fmla="*/ 2 w 14"/>
                  <a:gd name="T15" fmla="*/ 18 h 20"/>
                  <a:gd name="T16" fmla="*/ 2 w 14"/>
                  <a:gd name="T17" fmla="*/ 16 h 20"/>
                  <a:gd name="T18" fmla="*/ 3 w 14"/>
                  <a:gd name="T19" fmla="*/ 17 h 20"/>
                  <a:gd name="T20" fmla="*/ 2 w 14"/>
                  <a:gd name="T21" fmla="*/ 12 h 20"/>
                  <a:gd name="T22" fmla="*/ 4 w 14"/>
                  <a:gd name="T23" fmla="*/ 13 h 20"/>
                  <a:gd name="T24" fmla="*/ 6 w 14"/>
                  <a:gd name="T25" fmla="*/ 10 h 20"/>
                  <a:gd name="T26" fmla="*/ 6 w 14"/>
                  <a:gd name="T27" fmla="*/ 10 h 20"/>
                  <a:gd name="T28" fmla="*/ 4 w 14"/>
                  <a:gd name="T29" fmla="*/ 10 h 20"/>
                  <a:gd name="T30" fmla="*/ 6 w 14"/>
                  <a:gd name="T31" fmla="*/ 10 h 20"/>
                  <a:gd name="T32" fmla="*/ 11 w 14"/>
                  <a:gd name="T33" fmla="*/ 4 h 20"/>
                  <a:gd name="T34" fmla="*/ 12 w 14"/>
                  <a:gd name="T35" fmla="*/ 1 h 20"/>
                  <a:gd name="T36" fmla="*/ 12 w 14"/>
                  <a:gd name="T37" fmla="*/ 3 h 20"/>
                  <a:gd name="T38" fmla="*/ 14 w 14"/>
                  <a:gd name="T39" fmla="*/ 3 h 20"/>
                  <a:gd name="T40" fmla="*/ 14 w 14"/>
                  <a:gd name="T41" fmla="*/ 0 h 20"/>
                  <a:gd name="T42" fmla="*/ 7 w 14"/>
                  <a:gd name="T43" fmla="*/ 6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4" h="20">
                    <a:moveTo>
                      <a:pt x="7" y="6"/>
                    </a:moveTo>
                    <a:cubicBezTo>
                      <a:pt x="7" y="5"/>
                      <a:pt x="7" y="5"/>
                      <a:pt x="6" y="5"/>
                    </a:cubicBezTo>
                    <a:cubicBezTo>
                      <a:pt x="4" y="7"/>
                      <a:pt x="2" y="12"/>
                      <a:pt x="1" y="13"/>
                    </a:cubicBezTo>
                    <a:cubicBezTo>
                      <a:pt x="0" y="14"/>
                      <a:pt x="2" y="14"/>
                      <a:pt x="2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7"/>
                      <a:pt x="0" y="20"/>
                      <a:pt x="2" y="19"/>
                    </a:cubicBezTo>
                    <a:cubicBezTo>
                      <a:pt x="2" y="19"/>
                      <a:pt x="1" y="18"/>
                      <a:pt x="1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5" y="15"/>
                      <a:pt x="0" y="15"/>
                      <a:pt x="2" y="12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2"/>
                      <a:pt x="5" y="11"/>
                      <a:pt x="6" y="10"/>
                    </a:cubicBezTo>
                    <a:cubicBezTo>
                      <a:pt x="6" y="10"/>
                      <a:pt x="5" y="10"/>
                      <a:pt x="6" y="10"/>
                    </a:cubicBezTo>
                    <a:cubicBezTo>
                      <a:pt x="5" y="10"/>
                      <a:pt x="4" y="10"/>
                      <a:pt x="4" y="10"/>
                    </a:cubicBezTo>
                    <a:cubicBezTo>
                      <a:pt x="4" y="7"/>
                      <a:pt x="5" y="11"/>
                      <a:pt x="6" y="10"/>
                    </a:cubicBezTo>
                    <a:cubicBezTo>
                      <a:pt x="6" y="7"/>
                      <a:pt x="9" y="3"/>
                      <a:pt x="11" y="4"/>
                    </a:cubicBezTo>
                    <a:cubicBezTo>
                      <a:pt x="10" y="4"/>
                      <a:pt x="11" y="2"/>
                      <a:pt x="12" y="1"/>
                    </a:cubicBezTo>
                    <a:cubicBezTo>
                      <a:pt x="13" y="2"/>
                      <a:pt x="12" y="3"/>
                      <a:pt x="12" y="3"/>
                    </a:cubicBezTo>
                    <a:cubicBezTo>
                      <a:pt x="13" y="3"/>
                      <a:pt x="13" y="4"/>
                      <a:pt x="14" y="3"/>
                    </a:cubicBezTo>
                    <a:cubicBezTo>
                      <a:pt x="13" y="2"/>
                      <a:pt x="13" y="1"/>
                      <a:pt x="14" y="0"/>
                    </a:cubicBezTo>
                    <a:cubicBezTo>
                      <a:pt x="10" y="0"/>
                      <a:pt x="9" y="4"/>
                      <a:pt x="7" y="6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16" name="Freeform 1217"/>
              <p:cNvSpPr/>
              <p:nvPr/>
            </p:nvSpPr>
            <p:spPr bwMode="auto">
              <a:xfrm>
                <a:off x="566" y="2834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17" name="Freeform 1218"/>
              <p:cNvSpPr/>
              <p:nvPr/>
            </p:nvSpPr>
            <p:spPr bwMode="auto">
              <a:xfrm>
                <a:off x="321" y="2530"/>
                <a:ext cx="95" cy="81"/>
              </a:xfrm>
              <a:custGeom>
                <a:avLst/>
                <a:gdLst>
                  <a:gd name="T0" fmla="*/ 10 w 35"/>
                  <a:gd name="T1" fmla="*/ 30 h 30"/>
                  <a:gd name="T2" fmla="*/ 3 w 35"/>
                  <a:gd name="T3" fmla="*/ 8 h 30"/>
                  <a:gd name="T4" fmla="*/ 11 w 35"/>
                  <a:gd name="T5" fmla="*/ 21 h 30"/>
                  <a:gd name="T6" fmla="*/ 8 w 35"/>
                  <a:gd name="T7" fmla="*/ 4 h 30"/>
                  <a:gd name="T8" fmla="*/ 17 w 35"/>
                  <a:gd name="T9" fmla="*/ 16 h 30"/>
                  <a:gd name="T10" fmla="*/ 16 w 35"/>
                  <a:gd name="T11" fmla="*/ 1 h 30"/>
                  <a:gd name="T12" fmla="*/ 23 w 35"/>
                  <a:gd name="T13" fmla="*/ 18 h 30"/>
                  <a:gd name="T14" fmla="*/ 22 w 35"/>
                  <a:gd name="T15" fmla="*/ 0 h 30"/>
                  <a:gd name="T16" fmla="*/ 35 w 35"/>
                  <a:gd name="T17" fmla="*/ 21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5" h="30">
                    <a:moveTo>
                      <a:pt x="10" y="30"/>
                    </a:moveTo>
                    <a:cubicBezTo>
                      <a:pt x="4" y="26"/>
                      <a:pt x="0" y="15"/>
                      <a:pt x="3" y="8"/>
                    </a:cubicBezTo>
                    <a:cubicBezTo>
                      <a:pt x="8" y="11"/>
                      <a:pt x="10" y="16"/>
                      <a:pt x="11" y="21"/>
                    </a:cubicBezTo>
                    <a:cubicBezTo>
                      <a:pt x="10" y="17"/>
                      <a:pt x="8" y="10"/>
                      <a:pt x="8" y="4"/>
                    </a:cubicBezTo>
                    <a:cubicBezTo>
                      <a:pt x="13" y="6"/>
                      <a:pt x="15" y="11"/>
                      <a:pt x="17" y="16"/>
                    </a:cubicBezTo>
                    <a:cubicBezTo>
                      <a:pt x="14" y="12"/>
                      <a:pt x="14" y="6"/>
                      <a:pt x="16" y="1"/>
                    </a:cubicBezTo>
                    <a:cubicBezTo>
                      <a:pt x="21" y="5"/>
                      <a:pt x="22" y="12"/>
                      <a:pt x="23" y="18"/>
                    </a:cubicBezTo>
                    <a:cubicBezTo>
                      <a:pt x="21" y="12"/>
                      <a:pt x="22" y="6"/>
                      <a:pt x="22" y="0"/>
                    </a:cubicBezTo>
                    <a:cubicBezTo>
                      <a:pt x="30" y="0"/>
                      <a:pt x="32" y="14"/>
                      <a:pt x="35" y="21"/>
                    </a:cubicBezTo>
                  </a:path>
                </a:pathLst>
              </a:custGeom>
              <a:solidFill>
                <a:srgbClr val="FFCF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18" name="Freeform 1219"/>
              <p:cNvSpPr/>
              <p:nvPr/>
            </p:nvSpPr>
            <p:spPr bwMode="auto">
              <a:xfrm>
                <a:off x="316" y="2524"/>
                <a:ext cx="106" cy="93"/>
              </a:xfrm>
              <a:custGeom>
                <a:avLst/>
                <a:gdLst>
                  <a:gd name="T0" fmla="*/ 22 w 39"/>
                  <a:gd name="T1" fmla="*/ 2 h 34"/>
                  <a:gd name="T2" fmla="*/ 22 w 39"/>
                  <a:gd name="T3" fmla="*/ 5 h 34"/>
                  <a:gd name="T4" fmla="*/ 19 w 39"/>
                  <a:gd name="T5" fmla="*/ 2 h 34"/>
                  <a:gd name="T6" fmla="*/ 18 w 39"/>
                  <a:gd name="T7" fmla="*/ 2 h 34"/>
                  <a:gd name="T8" fmla="*/ 17 w 39"/>
                  <a:gd name="T9" fmla="*/ 2 h 34"/>
                  <a:gd name="T10" fmla="*/ 15 w 39"/>
                  <a:gd name="T11" fmla="*/ 8 h 34"/>
                  <a:gd name="T12" fmla="*/ 10 w 39"/>
                  <a:gd name="T13" fmla="*/ 5 h 34"/>
                  <a:gd name="T14" fmla="*/ 9 w 39"/>
                  <a:gd name="T15" fmla="*/ 5 h 34"/>
                  <a:gd name="T16" fmla="*/ 8 w 39"/>
                  <a:gd name="T17" fmla="*/ 6 h 34"/>
                  <a:gd name="T18" fmla="*/ 8 w 39"/>
                  <a:gd name="T19" fmla="*/ 6 h 34"/>
                  <a:gd name="T20" fmla="*/ 9 w 39"/>
                  <a:gd name="T21" fmla="*/ 11 h 34"/>
                  <a:gd name="T22" fmla="*/ 6 w 39"/>
                  <a:gd name="T23" fmla="*/ 9 h 34"/>
                  <a:gd name="T24" fmla="*/ 5 w 39"/>
                  <a:gd name="T25" fmla="*/ 9 h 34"/>
                  <a:gd name="T26" fmla="*/ 4 w 39"/>
                  <a:gd name="T27" fmla="*/ 10 h 34"/>
                  <a:gd name="T28" fmla="*/ 11 w 39"/>
                  <a:gd name="T29" fmla="*/ 33 h 34"/>
                  <a:gd name="T30" fmla="*/ 14 w 39"/>
                  <a:gd name="T31" fmla="*/ 33 h 34"/>
                  <a:gd name="T32" fmla="*/ 14 w 39"/>
                  <a:gd name="T33" fmla="*/ 32 h 34"/>
                  <a:gd name="T34" fmla="*/ 13 w 39"/>
                  <a:gd name="T35" fmla="*/ 31 h 34"/>
                  <a:gd name="T36" fmla="*/ 6 w 39"/>
                  <a:gd name="T37" fmla="*/ 16 h 34"/>
                  <a:gd name="T38" fmla="*/ 6 w 39"/>
                  <a:gd name="T39" fmla="*/ 14 h 34"/>
                  <a:gd name="T40" fmla="*/ 12 w 39"/>
                  <a:gd name="T41" fmla="*/ 24 h 34"/>
                  <a:gd name="T42" fmla="*/ 12 w 39"/>
                  <a:gd name="T43" fmla="*/ 24 h 34"/>
                  <a:gd name="T44" fmla="*/ 14 w 39"/>
                  <a:gd name="T45" fmla="*/ 25 h 34"/>
                  <a:gd name="T46" fmla="*/ 15 w 39"/>
                  <a:gd name="T47" fmla="*/ 23 h 34"/>
                  <a:gd name="T48" fmla="*/ 15 w 39"/>
                  <a:gd name="T49" fmla="*/ 23 h 34"/>
                  <a:gd name="T50" fmla="*/ 15 w 39"/>
                  <a:gd name="T51" fmla="*/ 23 h 34"/>
                  <a:gd name="T52" fmla="*/ 15 w 39"/>
                  <a:gd name="T53" fmla="*/ 23 h 34"/>
                  <a:gd name="T54" fmla="*/ 14 w 39"/>
                  <a:gd name="T55" fmla="*/ 20 h 34"/>
                  <a:gd name="T56" fmla="*/ 12 w 39"/>
                  <a:gd name="T57" fmla="*/ 9 h 34"/>
                  <a:gd name="T58" fmla="*/ 15 w 39"/>
                  <a:gd name="T59" fmla="*/ 14 h 34"/>
                  <a:gd name="T60" fmla="*/ 18 w 39"/>
                  <a:gd name="T61" fmla="*/ 19 h 34"/>
                  <a:gd name="T62" fmla="*/ 18 w 39"/>
                  <a:gd name="T63" fmla="*/ 19 h 34"/>
                  <a:gd name="T64" fmla="*/ 18 w 39"/>
                  <a:gd name="T65" fmla="*/ 19 h 34"/>
                  <a:gd name="T66" fmla="*/ 18 w 39"/>
                  <a:gd name="T67" fmla="*/ 19 h 34"/>
                  <a:gd name="T68" fmla="*/ 20 w 39"/>
                  <a:gd name="T69" fmla="*/ 20 h 34"/>
                  <a:gd name="T70" fmla="*/ 21 w 39"/>
                  <a:gd name="T71" fmla="*/ 18 h 34"/>
                  <a:gd name="T72" fmla="*/ 21 w 39"/>
                  <a:gd name="T73" fmla="*/ 18 h 34"/>
                  <a:gd name="T74" fmla="*/ 19 w 39"/>
                  <a:gd name="T75" fmla="*/ 13 h 34"/>
                  <a:gd name="T76" fmla="*/ 18 w 39"/>
                  <a:gd name="T77" fmla="*/ 10 h 34"/>
                  <a:gd name="T78" fmla="*/ 19 w 39"/>
                  <a:gd name="T79" fmla="*/ 6 h 34"/>
                  <a:gd name="T80" fmla="*/ 23 w 39"/>
                  <a:gd name="T81" fmla="*/ 16 h 34"/>
                  <a:gd name="T82" fmla="*/ 24 w 39"/>
                  <a:gd name="T83" fmla="*/ 20 h 34"/>
                  <a:gd name="T84" fmla="*/ 24 w 39"/>
                  <a:gd name="T85" fmla="*/ 20 h 34"/>
                  <a:gd name="T86" fmla="*/ 24 w 39"/>
                  <a:gd name="T87" fmla="*/ 20 h 34"/>
                  <a:gd name="T88" fmla="*/ 26 w 39"/>
                  <a:gd name="T89" fmla="*/ 21 h 34"/>
                  <a:gd name="T90" fmla="*/ 27 w 39"/>
                  <a:gd name="T91" fmla="*/ 20 h 34"/>
                  <a:gd name="T92" fmla="*/ 27 w 39"/>
                  <a:gd name="T93" fmla="*/ 19 h 34"/>
                  <a:gd name="T94" fmla="*/ 27 w 39"/>
                  <a:gd name="T95" fmla="*/ 19 h 34"/>
                  <a:gd name="T96" fmla="*/ 25 w 39"/>
                  <a:gd name="T97" fmla="*/ 9 h 34"/>
                  <a:gd name="T98" fmla="*/ 26 w 39"/>
                  <a:gd name="T99" fmla="*/ 4 h 34"/>
                  <a:gd name="T100" fmla="*/ 33 w 39"/>
                  <a:gd name="T101" fmla="*/ 18 h 34"/>
                  <a:gd name="T102" fmla="*/ 35 w 39"/>
                  <a:gd name="T103" fmla="*/ 24 h 34"/>
                  <a:gd name="T104" fmla="*/ 37 w 39"/>
                  <a:gd name="T105" fmla="*/ 25 h 34"/>
                  <a:gd name="T106" fmla="*/ 38 w 39"/>
                  <a:gd name="T107" fmla="*/ 23 h 34"/>
                  <a:gd name="T108" fmla="*/ 36 w 39"/>
                  <a:gd name="T109" fmla="*/ 17 h 34"/>
                  <a:gd name="T110" fmla="*/ 24 w 39"/>
                  <a:gd name="T111" fmla="*/ 0 h 34"/>
                  <a:gd name="T112" fmla="*/ 22 w 39"/>
                  <a:gd name="T113" fmla="*/ 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39" h="34">
                    <a:moveTo>
                      <a:pt x="22" y="2"/>
                    </a:moveTo>
                    <a:cubicBezTo>
                      <a:pt x="22" y="3"/>
                      <a:pt x="22" y="4"/>
                      <a:pt x="22" y="5"/>
                    </a:cubicBezTo>
                    <a:cubicBezTo>
                      <a:pt x="21" y="4"/>
                      <a:pt x="21" y="3"/>
                      <a:pt x="19" y="2"/>
                    </a:cubicBezTo>
                    <a:cubicBezTo>
                      <a:pt x="19" y="2"/>
                      <a:pt x="19" y="2"/>
                      <a:pt x="18" y="2"/>
                    </a:cubicBezTo>
                    <a:cubicBezTo>
                      <a:pt x="18" y="2"/>
                      <a:pt x="17" y="2"/>
                      <a:pt x="17" y="2"/>
                    </a:cubicBezTo>
                    <a:cubicBezTo>
                      <a:pt x="16" y="4"/>
                      <a:pt x="15" y="6"/>
                      <a:pt x="15" y="8"/>
                    </a:cubicBezTo>
                    <a:cubicBezTo>
                      <a:pt x="14" y="6"/>
                      <a:pt x="12" y="5"/>
                      <a:pt x="10" y="5"/>
                    </a:cubicBezTo>
                    <a:cubicBezTo>
                      <a:pt x="10" y="4"/>
                      <a:pt x="9" y="5"/>
                      <a:pt x="9" y="5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8"/>
                      <a:pt x="9" y="10"/>
                      <a:pt x="9" y="11"/>
                    </a:cubicBezTo>
                    <a:cubicBezTo>
                      <a:pt x="8" y="11"/>
                      <a:pt x="7" y="10"/>
                      <a:pt x="6" y="9"/>
                    </a:cubicBezTo>
                    <a:cubicBezTo>
                      <a:pt x="6" y="9"/>
                      <a:pt x="5" y="9"/>
                      <a:pt x="5" y="9"/>
                    </a:cubicBezTo>
                    <a:cubicBezTo>
                      <a:pt x="5" y="9"/>
                      <a:pt x="4" y="9"/>
                      <a:pt x="4" y="10"/>
                    </a:cubicBezTo>
                    <a:cubicBezTo>
                      <a:pt x="0" y="17"/>
                      <a:pt x="5" y="29"/>
                      <a:pt x="11" y="33"/>
                    </a:cubicBezTo>
                    <a:cubicBezTo>
                      <a:pt x="12" y="34"/>
                      <a:pt x="13" y="34"/>
                      <a:pt x="14" y="33"/>
                    </a:cubicBezTo>
                    <a:cubicBezTo>
                      <a:pt x="14" y="33"/>
                      <a:pt x="14" y="32"/>
                      <a:pt x="14" y="32"/>
                    </a:cubicBezTo>
                    <a:cubicBezTo>
                      <a:pt x="14" y="31"/>
                      <a:pt x="14" y="31"/>
                      <a:pt x="13" y="31"/>
                    </a:cubicBezTo>
                    <a:cubicBezTo>
                      <a:pt x="9" y="28"/>
                      <a:pt x="6" y="22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9" y="16"/>
                      <a:pt x="11" y="19"/>
                      <a:pt x="12" y="24"/>
                    </a:cubicBezTo>
                    <a:cubicBezTo>
                      <a:pt x="12" y="24"/>
                      <a:pt x="12" y="24"/>
                      <a:pt x="12" y="24"/>
                    </a:cubicBezTo>
                    <a:cubicBezTo>
                      <a:pt x="12" y="24"/>
                      <a:pt x="13" y="25"/>
                      <a:pt x="14" y="25"/>
                    </a:cubicBezTo>
                    <a:cubicBezTo>
                      <a:pt x="15" y="25"/>
                      <a:pt x="15" y="24"/>
                      <a:pt x="15" y="23"/>
                    </a:cubicBezTo>
                    <a:cubicBezTo>
                      <a:pt x="15" y="23"/>
                      <a:pt x="15" y="23"/>
                      <a:pt x="15" y="23"/>
                    </a:cubicBezTo>
                    <a:cubicBezTo>
                      <a:pt x="15" y="23"/>
                      <a:pt x="15" y="23"/>
                      <a:pt x="15" y="23"/>
                    </a:cubicBezTo>
                    <a:cubicBezTo>
                      <a:pt x="15" y="23"/>
                      <a:pt x="15" y="23"/>
                      <a:pt x="15" y="23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4" y="17"/>
                      <a:pt x="13" y="13"/>
                      <a:pt x="12" y="9"/>
                    </a:cubicBezTo>
                    <a:cubicBezTo>
                      <a:pt x="13" y="10"/>
                      <a:pt x="14" y="12"/>
                      <a:pt x="15" y="14"/>
                    </a:cubicBezTo>
                    <a:cubicBezTo>
                      <a:pt x="16" y="16"/>
                      <a:pt x="17" y="17"/>
                      <a:pt x="18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8" y="20"/>
                      <a:pt x="19" y="20"/>
                      <a:pt x="20" y="20"/>
                    </a:cubicBezTo>
                    <a:cubicBezTo>
                      <a:pt x="21" y="20"/>
                      <a:pt x="21" y="19"/>
                      <a:pt x="21" y="18"/>
                    </a:cubicBezTo>
                    <a:cubicBezTo>
                      <a:pt x="21" y="18"/>
                      <a:pt x="21" y="18"/>
                      <a:pt x="21" y="18"/>
                    </a:cubicBezTo>
                    <a:cubicBezTo>
                      <a:pt x="20" y="16"/>
                      <a:pt x="20" y="15"/>
                      <a:pt x="19" y="13"/>
                    </a:cubicBezTo>
                    <a:cubicBezTo>
                      <a:pt x="18" y="12"/>
                      <a:pt x="18" y="11"/>
                      <a:pt x="18" y="10"/>
                    </a:cubicBezTo>
                    <a:cubicBezTo>
                      <a:pt x="18" y="9"/>
                      <a:pt x="19" y="8"/>
                      <a:pt x="19" y="6"/>
                    </a:cubicBezTo>
                    <a:cubicBezTo>
                      <a:pt x="21" y="9"/>
                      <a:pt x="22" y="13"/>
                      <a:pt x="23" y="16"/>
                    </a:cubicBezTo>
                    <a:cubicBezTo>
                      <a:pt x="24" y="20"/>
                      <a:pt x="24" y="20"/>
                      <a:pt x="24" y="20"/>
                    </a:cubicBezTo>
                    <a:cubicBezTo>
                      <a:pt x="24" y="20"/>
                      <a:pt x="24" y="20"/>
                      <a:pt x="24" y="20"/>
                    </a:cubicBezTo>
                    <a:cubicBezTo>
                      <a:pt x="24" y="20"/>
                      <a:pt x="24" y="20"/>
                      <a:pt x="24" y="20"/>
                    </a:cubicBezTo>
                    <a:cubicBezTo>
                      <a:pt x="24" y="21"/>
                      <a:pt x="25" y="22"/>
                      <a:pt x="26" y="21"/>
                    </a:cubicBezTo>
                    <a:cubicBezTo>
                      <a:pt x="27" y="21"/>
                      <a:pt x="27" y="21"/>
                      <a:pt x="27" y="20"/>
                    </a:cubicBezTo>
                    <a:cubicBezTo>
                      <a:pt x="27" y="20"/>
                      <a:pt x="27" y="20"/>
                      <a:pt x="27" y="19"/>
                    </a:cubicBezTo>
                    <a:cubicBezTo>
                      <a:pt x="27" y="19"/>
                      <a:pt x="27" y="19"/>
                      <a:pt x="27" y="19"/>
                    </a:cubicBezTo>
                    <a:cubicBezTo>
                      <a:pt x="26" y="15"/>
                      <a:pt x="25" y="12"/>
                      <a:pt x="25" y="9"/>
                    </a:cubicBezTo>
                    <a:cubicBezTo>
                      <a:pt x="25" y="7"/>
                      <a:pt x="26" y="6"/>
                      <a:pt x="26" y="4"/>
                    </a:cubicBezTo>
                    <a:cubicBezTo>
                      <a:pt x="29" y="6"/>
                      <a:pt x="31" y="12"/>
                      <a:pt x="33" y="18"/>
                    </a:cubicBezTo>
                    <a:cubicBezTo>
                      <a:pt x="35" y="24"/>
                      <a:pt x="35" y="24"/>
                      <a:pt x="35" y="24"/>
                    </a:cubicBezTo>
                    <a:cubicBezTo>
                      <a:pt x="36" y="25"/>
                      <a:pt x="37" y="25"/>
                      <a:pt x="37" y="25"/>
                    </a:cubicBezTo>
                    <a:cubicBezTo>
                      <a:pt x="38" y="25"/>
                      <a:pt x="39" y="24"/>
                      <a:pt x="38" y="23"/>
                    </a:cubicBezTo>
                    <a:cubicBezTo>
                      <a:pt x="36" y="17"/>
                      <a:pt x="36" y="17"/>
                      <a:pt x="36" y="17"/>
                    </a:cubicBezTo>
                    <a:cubicBezTo>
                      <a:pt x="34" y="10"/>
                      <a:pt x="31" y="1"/>
                      <a:pt x="24" y="0"/>
                    </a:cubicBezTo>
                    <a:cubicBezTo>
                      <a:pt x="23" y="0"/>
                      <a:pt x="22" y="1"/>
                      <a:pt x="22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19" name="Freeform 1220"/>
              <p:cNvSpPr/>
              <p:nvPr/>
            </p:nvSpPr>
            <p:spPr bwMode="auto">
              <a:xfrm>
                <a:off x="1312" y="2712"/>
                <a:ext cx="85" cy="76"/>
              </a:xfrm>
              <a:custGeom>
                <a:avLst/>
                <a:gdLst>
                  <a:gd name="T0" fmla="*/ 0 w 31"/>
                  <a:gd name="T1" fmla="*/ 15 h 28"/>
                  <a:gd name="T2" fmla="*/ 15 w 31"/>
                  <a:gd name="T3" fmla="*/ 3 h 28"/>
                  <a:gd name="T4" fmla="*/ 12 w 31"/>
                  <a:gd name="T5" fmla="*/ 11 h 28"/>
                  <a:gd name="T6" fmla="*/ 21 w 31"/>
                  <a:gd name="T7" fmla="*/ 7 h 28"/>
                  <a:gd name="T8" fmla="*/ 15 w 31"/>
                  <a:gd name="T9" fmla="*/ 15 h 28"/>
                  <a:gd name="T10" fmla="*/ 24 w 31"/>
                  <a:gd name="T11" fmla="*/ 11 h 28"/>
                  <a:gd name="T12" fmla="*/ 18 w 31"/>
                  <a:gd name="T13" fmla="*/ 18 h 28"/>
                  <a:gd name="T14" fmla="*/ 26 w 31"/>
                  <a:gd name="T15" fmla="*/ 19 h 28"/>
                  <a:gd name="T16" fmla="*/ 12 w 31"/>
                  <a:gd name="T17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1" h="28">
                    <a:moveTo>
                      <a:pt x="0" y="15"/>
                    </a:moveTo>
                    <a:cubicBezTo>
                      <a:pt x="3" y="10"/>
                      <a:pt x="10" y="5"/>
                      <a:pt x="15" y="3"/>
                    </a:cubicBezTo>
                    <a:cubicBezTo>
                      <a:pt x="25" y="0"/>
                      <a:pt x="14" y="9"/>
                      <a:pt x="12" y="11"/>
                    </a:cubicBezTo>
                    <a:cubicBezTo>
                      <a:pt x="15" y="10"/>
                      <a:pt x="17" y="7"/>
                      <a:pt x="21" y="7"/>
                    </a:cubicBezTo>
                    <a:cubicBezTo>
                      <a:pt x="22" y="10"/>
                      <a:pt x="17" y="14"/>
                      <a:pt x="15" y="15"/>
                    </a:cubicBezTo>
                    <a:cubicBezTo>
                      <a:pt x="16" y="14"/>
                      <a:pt x="22" y="9"/>
                      <a:pt x="24" y="11"/>
                    </a:cubicBezTo>
                    <a:cubicBezTo>
                      <a:pt x="27" y="13"/>
                      <a:pt x="19" y="17"/>
                      <a:pt x="18" y="18"/>
                    </a:cubicBezTo>
                    <a:cubicBezTo>
                      <a:pt x="21" y="15"/>
                      <a:pt x="31" y="12"/>
                      <a:pt x="26" y="19"/>
                    </a:cubicBezTo>
                    <a:cubicBezTo>
                      <a:pt x="22" y="23"/>
                      <a:pt x="15" y="25"/>
                      <a:pt x="12" y="28"/>
                    </a:cubicBezTo>
                  </a:path>
                </a:pathLst>
              </a:custGeom>
              <a:solidFill>
                <a:srgbClr val="FFCF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20" name="Freeform 1221"/>
              <p:cNvSpPr/>
              <p:nvPr/>
            </p:nvSpPr>
            <p:spPr bwMode="auto">
              <a:xfrm>
                <a:off x="1307" y="2712"/>
                <a:ext cx="84" cy="82"/>
              </a:xfrm>
              <a:custGeom>
                <a:avLst/>
                <a:gdLst>
                  <a:gd name="T0" fmla="*/ 17 w 31"/>
                  <a:gd name="T1" fmla="*/ 1 h 30"/>
                  <a:gd name="T2" fmla="*/ 1 w 31"/>
                  <a:gd name="T3" fmla="*/ 14 h 30"/>
                  <a:gd name="T4" fmla="*/ 2 w 31"/>
                  <a:gd name="T5" fmla="*/ 16 h 30"/>
                  <a:gd name="T6" fmla="*/ 4 w 31"/>
                  <a:gd name="T7" fmla="*/ 15 h 30"/>
                  <a:gd name="T8" fmla="*/ 18 w 31"/>
                  <a:gd name="T9" fmla="*/ 5 h 30"/>
                  <a:gd name="T10" fmla="*/ 18 w 31"/>
                  <a:gd name="T11" fmla="*/ 5 h 30"/>
                  <a:gd name="T12" fmla="*/ 12 w 31"/>
                  <a:gd name="T13" fmla="*/ 10 h 30"/>
                  <a:gd name="T14" fmla="*/ 12 w 31"/>
                  <a:gd name="T15" fmla="*/ 11 h 30"/>
                  <a:gd name="T16" fmla="*/ 12 w 31"/>
                  <a:gd name="T17" fmla="*/ 12 h 30"/>
                  <a:gd name="T18" fmla="*/ 14 w 31"/>
                  <a:gd name="T19" fmla="*/ 13 h 30"/>
                  <a:gd name="T20" fmla="*/ 17 w 31"/>
                  <a:gd name="T21" fmla="*/ 11 h 30"/>
                  <a:gd name="T22" fmla="*/ 21 w 31"/>
                  <a:gd name="T23" fmla="*/ 9 h 30"/>
                  <a:gd name="T24" fmla="*/ 19 w 31"/>
                  <a:gd name="T25" fmla="*/ 11 h 30"/>
                  <a:gd name="T26" fmla="*/ 16 w 31"/>
                  <a:gd name="T27" fmla="*/ 14 h 30"/>
                  <a:gd name="T28" fmla="*/ 15 w 31"/>
                  <a:gd name="T29" fmla="*/ 15 h 30"/>
                  <a:gd name="T30" fmla="*/ 15 w 31"/>
                  <a:gd name="T31" fmla="*/ 16 h 30"/>
                  <a:gd name="T32" fmla="*/ 17 w 31"/>
                  <a:gd name="T33" fmla="*/ 16 h 30"/>
                  <a:gd name="T34" fmla="*/ 22 w 31"/>
                  <a:gd name="T35" fmla="*/ 14 h 30"/>
                  <a:gd name="T36" fmla="*/ 25 w 31"/>
                  <a:gd name="T37" fmla="*/ 12 h 30"/>
                  <a:gd name="T38" fmla="*/ 20 w 31"/>
                  <a:gd name="T39" fmla="*/ 16 h 30"/>
                  <a:gd name="T40" fmla="*/ 19 w 31"/>
                  <a:gd name="T41" fmla="*/ 16 h 30"/>
                  <a:gd name="T42" fmla="*/ 19 w 31"/>
                  <a:gd name="T43" fmla="*/ 16 h 30"/>
                  <a:gd name="T44" fmla="*/ 19 w 31"/>
                  <a:gd name="T45" fmla="*/ 16 h 30"/>
                  <a:gd name="T46" fmla="*/ 18 w 31"/>
                  <a:gd name="T47" fmla="*/ 18 h 30"/>
                  <a:gd name="T48" fmla="*/ 19 w 31"/>
                  <a:gd name="T49" fmla="*/ 19 h 30"/>
                  <a:gd name="T50" fmla="*/ 21 w 31"/>
                  <a:gd name="T51" fmla="*/ 19 h 30"/>
                  <a:gd name="T52" fmla="*/ 21 w 31"/>
                  <a:gd name="T53" fmla="*/ 19 h 30"/>
                  <a:gd name="T54" fmla="*/ 28 w 31"/>
                  <a:gd name="T55" fmla="*/ 17 h 30"/>
                  <a:gd name="T56" fmla="*/ 27 w 31"/>
                  <a:gd name="T57" fmla="*/ 18 h 30"/>
                  <a:gd name="T58" fmla="*/ 19 w 31"/>
                  <a:gd name="T59" fmla="*/ 23 h 30"/>
                  <a:gd name="T60" fmla="*/ 13 w 31"/>
                  <a:gd name="T61" fmla="*/ 27 h 30"/>
                  <a:gd name="T62" fmla="*/ 12 w 31"/>
                  <a:gd name="T63" fmla="*/ 28 h 30"/>
                  <a:gd name="T64" fmla="*/ 13 w 31"/>
                  <a:gd name="T65" fmla="*/ 30 h 30"/>
                  <a:gd name="T66" fmla="*/ 15 w 31"/>
                  <a:gd name="T67" fmla="*/ 30 h 30"/>
                  <a:gd name="T68" fmla="*/ 21 w 31"/>
                  <a:gd name="T69" fmla="*/ 26 h 30"/>
                  <a:gd name="T70" fmla="*/ 29 w 31"/>
                  <a:gd name="T71" fmla="*/ 20 h 30"/>
                  <a:gd name="T72" fmla="*/ 31 w 31"/>
                  <a:gd name="T73" fmla="*/ 16 h 30"/>
                  <a:gd name="T74" fmla="*/ 30 w 31"/>
                  <a:gd name="T75" fmla="*/ 14 h 30"/>
                  <a:gd name="T76" fmla="*/ 28 w 31"/>
                  <a:gd name="T77" fmla="*/ 13 h 30"/>
                  <a:gd name="T78" fmla="*/ 28 w 31"/>
                  <a:gd name="T79" fmla="*/ 12 h 30"/>
                  <a:gd name="T80" fmla="*/ 28 w 31"/>
                  <a:gd name="T81" fmla="*/ 12 h 30"/>
                  <a:gd name="T82" fmla="*/ 27 w 31"/>
                  <a:gd name="T83" fmla="*/ 10 h 30"/>
                  <a:gd name="T84" fmla="*/ 25 w 31"/>
                  <a:gd name="T85" fmla="*/ 9 h 30"/>
                  <a:gd name="T86" fmla="*/ 25 w 31"/>
                  <a:gd name="T87" fmla="*/ 8 h 30"/>
                  <a:gd name="T88" fmla="*/ 25 w 31"/>
                  <a:gd name="T89" fmla="*/ 7 h 30"/>
                  <a:gd name="T90" fmla="*/ 24 w 31"/>
                  <a:gd name="T91" fmla="*/ 5 h 30"/>
                  <a:gd name="T92" fmla="*/ 22 w 31"/>
                  <a:gd name="T93" fmla="*/ 6 h 30"/>
                  <a:gd name="T94" fmla="*/ 23 w 31"/>
                  <a:gd name="T95" fmla="*/ 3 h 30"/>
                  <a:gd name="T96" fmla="*/ 22 w 31"/>
                  <a:gd name="T97" fmla="*/ 2 h 30"/>
                  <a:gd name="T98" fmla="*/ 17 w 31"/>
                  <a:gd name="T99" fmla="*/ 1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31" h="30">
                    <a:moveTo>
                      <a:pt x="17" y="1"/>
                    </a:moveTo>
                    <a:cubicBezTo>
                      <a:pt x="11" y="3"/>
                      <a:pt x="3" y="9"/>
                      <a:pt x="1" y="14"/>
                    </a:cubicBezTo>
                    <a:cubicBezTo>
                      <a:pt x="0" y="15"/>
                      <a:pt x="1" y="16"/>
                      <a:pt x="2" y="16"/>
                    </a:cubicBezTo>
                    <a:cubicBezTo>
                      <a:pt x="2" y="17"/>
                      <a:pt x="3" y="16"/>
                      <a:pt x="4" y="15"/>
                    </a:cubicBezTo>
                    <a:cubicBezTo>
                      <a:pt x="6" y="11"/>
                      <a:pt x="13" y="6"/>
                      <a:pt x="18" y="5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7" y="6"/>
                      <a:pt x="14" y="9"/>
                      <a:pt x="12" y="10"/>
                    </a:cubicBezTo>
                    <a:cubicBezTo>
                      <a:pt x="12" y="10"/>
                      <a:pt x="12" y="11"/>
                      <a:pt x="12" y="11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3"/>
                      <a:pt x="14" y="13"/>
                      <a:pt x="14" y="13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8" y="10"/>
                      <a:pt x="20" y="9"/>
                      <a:pt x="21" y="9"/>
                    </a:cubicBezTo>
                    <a:cubicBezTo>
                      <a:pt x="21" y="10"/>
                      <a:pt x="20" y="10"/>
                      <a:pt x="19" y="11"/>
                    </a:cubicBezTo>
                    <a:cubicBezTo>
                      <a:pt x="18" y="12"/>
                      <a:pt x="17" y="12"/>
                      <a:pt x="16" y="14"/>
                    </a:cubicBezTo>
                    <a:cubicBezTo>
                      <a:pt x="15" y="14"/>
                      <a:pt x="15" y="14"/>
                      <a:pt x="15" y="15"/>
                    </a:cubicBezTo>
                    <a:cubicBezTo>
                      <a:pt x="15" y="15"/>
                      <a:pt x="15" y="15"/>
                      <a:pt x="15" y="16"/>
                    </a:cubicBezTo>
                    <a:cubicBezTo>
                      <a:pt x="16" y="16"/>
                      <a:pt x="16" y="17"/>
                      <a:pt x="17" y="16"/>
                    </a:cubicBezTo>
                    <a:cubicBezTo>
                      <a:pt x="18" y="16"/>
                      <a:pt x="20" y="15"/>
                      <a:pt x="22" y="14"/>
                    </a:cubicBezTo>
                    <a:cubicBezTo>
                      <a:pt x="23" y="13"/>
                      <a:pt x="24" y="12"/>
                      <a:pt x="25" y="12"/>
                    </a:cubicBezTo>
                    <a:cubicBezTo>
                      <a:pt x="24" y="13"/>
                      <a:pt x="23" y="14"/>
                      <a:pt x="20" y="16"/>
                    </a:cubicBezTo>
                    <a:cubicBezTo>
                      <a:pt x="19" y="16"/>
                      <a:pt x="19" y="16"/>
                      <a:pt x="19" y="16"/>
                    </a:cubicBezTo>
                    <a:cubicBezTo>
                      <a:pt x="19" y="16"/>
                      <a:pt x="19" y="16"/>
                      <a:pt x="19" y="16"/>
                    </a:cubicBezTo>
                    <a:cubicBezTo>
                      <a:pt x="19" y="16"/>
                      <a:pt x="19" y="16"/>
                      <a:pt x="19" y="16"/>
                    </a:cubicBezTo>
                    <a:cubicBezTo>
                      <a:pt x="19" y="17"/>
                      <a:pt x="18" y="17"/>
                      <a:pt x="18" y="18"/>
                    </a:cubicBezTo>
                    <a:cubicBezTo>
                      <a:pt x="18" y="18"/>
                      <a:pt x="18" y="18"/>
                      <a:pt x="19" y="19"/>
                    </a:cubicBezTo>
                    <a:cubicBezTo>
                      <a:pt x="19" y="19"/>
                      <a:pt x="20" y="19"/>
                      <a:pt x="21" y="19"/>
                    </a:cubicBezTo>
                    <a:cubicBezTo>
                      <a:pt x="21" y="19"/>
                      <a:pt x="21" y="19"/>
                      <a:pt x="21" y="19"/>
                    </a:cubicBezTo>
                    <a:cubicBezTo>
                      <a:pt x="23" y="18"/>
                      <a:pt x="26" y="17"/>
                      <a:pt x="28" y="17"/>
                    </a:cubicBezTo>
                    <a:cubicBezTo>
                      <a:pt x="27" y="17"/>
                      <a:pt x="27" y="17"/>
                      <a:pt x="27" y="18"/>
                    </a:cubicBezTo>
                    <a:cubicBezTo>
                      <a:pt x="25" y="20"/>
                      <a:pt x="22" y="22"/>
                      <a:pt x="19" y="23"/>
                    </a:cubicBezTo>
                    <a:cubicBezTo>
                      <a:pt x="16" y="24"/>
                      <a:pt x="14" y="26"/>
                      <a:pt x="13" y="27"/>
                    </a:cubicBezTo>
                    <a:cubicBezTo>
                      <a:pt x="12" y="28"/>
                      <a:pt x="12" y="28"/>
                      <a:pt x="12" y="28"/>
                    </a:cubicBezTo>
                    <a:cubicBezTo>
                      <a:pt x="12" y="29"/>
                      <a:pt x="12" y="29"/>
                      <a:pt x="13" y="30"/>
                    </a:cubicBezTo>
                    <a:cubicBezTo>
                      <a:pt x="13" y="30"/>
                      <a:pt x="14" y="30"/>
                      <a:pt x="15" y="30"/>
                    </a:cubicBezTo>
                    <a:cubicBezTo>
                      <a:pt x="16" y="28"/>
                      <a:pt x="18" y="27"/>
                      <a:pt x="21" y="26"/>
                    </a:cubicBezTo>
                    <a:cubicBezTo>
                      <a:pt x="24" y="25"/>
                      <a:pt x="27" y="23"/>
                      <a:pt x="29" y="20"/>
                    </a:cubicBezTo>
                    <a:cubicBezTo>
                      <a:pt x="30" y="19"/>
                      <a:pt x="31" y="18"/>
                      <a:pt x="31" y="16"/>
                    </a:cubicBezTo>
                    <a:cubicBezTo>
                      <a:pt x="31" y="15"/>
                      <a:pt x="31" y="15"/>
                      <a:pt x="30" y="14"/>
                    </a:cubicBezTo>
                    <a:cubicBezTo>
                      <a:pt x="30" y="14"/>
                      <a:pt x="29" y="13"/>
                      <a:pt x="28" y="13"/>
                    </a:cubicBezTo>
                    <a:cubicBezTo>
                      <a:pt x="28" y="13"/>
                      <a:pt x="28" y="13"/>
                      <a:pt x="28" y="12"/>
                    </a:cubicBezTo>
                    <a:cubicBezTo>
                      <a:pt x="28" y="12"/>
                      <a:pt x="28" y="12"/>
                      <a:pt x="28" y="12"/>
                    </a:cubicBezTo>
                    <a:cubicBezTo>
                      <a:pt x="28" y="11"/>
                      <a:pt x="28" y="10"/>
                      <a:pt x="27" y="10"/>
                    </a:cubicBezTo>
                    <a:cubicBezTo>
                      <a:pt x="26" y="9"/>
                      <a:pt x="26" y="9"/>
                      <a:pt x="25" y="9"/>
                    </a:cubicBezTo>
                    <a:cubicBezTo>
                      <a:pt x="25" y="9"/>
                      <a:pt x="25" y="8"/>
                      <a:pt x="25" y="8"/>
                    </a:cubicBezTo>
                    <a:cubicBezTo>
                      <a:pt x="25" y="7"/>
                      <a:pt x="25" y="7"/>
                      <a:pt x="25" y="7"/>
                    </a:cubicBezTo>
                    <a:cubicBezTo>
                      <a:pt x="25" y="6"/>
                      <a:pt x="24" y="5"/>
                      <a:pt x="24" y="5"/>
                    </a:cubicBezTo>
                    <a:cubicBezTo>
                      <a:pt x="23" y="5"/>
                      <a:pt x="22" y="5"/>
                      <a:pt x="22" y="6"/>
                    </a:cubicBezTo>
                    <a:cubicBezTo>
                      <a:pt x="22" y="5"/>
                      <a:pt x="23" y="4"/>
                      <a:pt x="23" y="3"/>
                    </a:cubicBezTo>
                    <a:cubicBezTo>
                      <a:pt x="23" y="3"/>
                      <a:pt x="23" y="2"/>
                      <a:pt x="22" y="2"/>
                    </a:cubicBezTo>
                    <a:cubicBezTo>
                      <a:pt x="21" y="0"/>
                      <a:pt x="18" y="1"/>
                      <a:pt x="17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21" name="Freeform 1222"/>
              <p:cNvSpPr/>
              <p:nvPr/>
            </p:nvSpPr>
            <p:spPr bwMode="auto">
              <a:xfrm>
                <a:off x="340" y="2581"/>
                <a:ext cx="251" cy="675"/>
              </a:xfrm>
              <a:custGeom>
                <a:avLst/>
                <a:gdLst>
                  <a:gd name="T0" fmla="*/ 26 w 92"/>
                  <a:gd name="T1" fmla="*/ 1 h 248"/>
                  <a:gd name="T2" fmla="*/ 9 w 92"/>
                  <a:gd name="T3" fmla="*/ 8 h 248"/>
                  <a:gd name="T4" fmla="*/ 2 w 92"/>
                  <a:gd name="T5" fmla="*/ 12 h 248"/>
                  <a:gd name="T6" fmla="*/ 1 w 92"/>
                  <a:gd name="T7" fmla="*/ 14 h 248"/>
                  <a:gd name="T8" fmla="*/ 28 w 92"/>
                  <a:gd name="T9" fmla="*/ 68 h 248"/>
                  <a:gd name="T10" fmla="*/ 35 w 92"/>
                  <a:gd name="T11" fmla="*/ 81 h 248"/>
                  <a:gd name="T12" fmla="*/ 45 w 92"/>
                  <a:gd name="T13" fmla="*/ 98 h 248"/>
                  <a:gd name="T14" fmla="*/ 67 w 92"/>
                  <a:gd name="T15" fmla="*/ 141 h 248"/>
                  <a:gd name="T16" fmla="*/ 62 w 92"/>
                  <a:gd name="T17" fmla="*/ 177 h 248"/>
                  <a:gd name="T18" fmla="*/ 58 w 92"/>
                  <a:gd name="T19" fmla="*/ 198 h 248"/>
                  <a:gd name="T20" fmla="*/ 47 w 92"/>
                  <a:gd name="T21" fmla="*/ 246 h 248"/>
                  <a:gd name="T22" fmla="*/ 47 w 92"/>
                  <a:gd name="T23" fmla="*/ 248 h 248"/>
                  <a:gd name="T24" fmla="*/ 50 w 92"/>
                  <a:gd name="T25" fmla="*/ 247 h 248"/>
                  <a:gd name="T26" fmla="*/ 61 w 92"/>
                  <a:gd name="T27" fmla="*/ 199 h 248"/>
                  <a:gd name="T28" fmla="*/ 65 w 92"/>
                  <a:gd name="T29" fmla="*/ 177 h 248"/>
                  <a:gd name="T30" fmla="*/ 71 w 92"/>
                  <a:gd name="T31" fmla="*/ 148 h 248"/>
                  <a:gd name="T32" fmla="*/ 70 w 92"/>
                  <a:gd name="T33" fmla="*/ 141 h 248"/>
                  <a:gd name="T34" fmla="*/ 48 w 92"/>
                  <a:gd name="T35" fmla="*/ 96 h 248"/>
                  <a:gd name="T36" fmla="*/ 38 w 92"/>
                  <a:gd name="T37" fmla="*/ 79 h 248"/>
                  <a:gd name="T38" fmla="*/ 31 w 92"/>
                  <a:gd name="T39" fmla="*/ 66 h 248"/>
                  <a:gd name="T40" fmla="*/ 5 w 92"/>
                  <a:gd name="T41" fmla="*/ 14 h 248"/>
                  <a:gd name="T42" fmla="*/ 10 w 92"/>
                  <a:gd name="T43" fmla="*/ 11 h 248"/>
                  <a:gd name="T44" fmla="*/ 26 w 92"/>
                  <a:gd name="T45" fmla="*/ 4 h 248"/>
                  <a:gd name="T46" fmla="*/ 46 w 92"/>
                  <a:gd name="T47" fmla="*/ 35 h 248"/>
                  <a:gd name="T48" fmla="*/ 55 w 92"/>
                  <a:gd name="T49" fmla="*/ 51 h 248"/>
                  <a:gd name="T50" fmla="*/ 70 w 92"/>
                  <a:gd name="T51" fmla="*/ 69 h 248"/>
                  <a:gd name="T52" fmla="*/ 88 w 92"/>
                  <a:gd name="T53" fmla="*/ 94 h 248"/>
                  <a:gd name="T54" fmla="*/ 91 w 92"/>
                  <a:gd name="T55" fmla="*/ 95 h 248"/>
                  <a:gd name="T56" fmla="*/ 91 w 92"/>
                  <a:gd name="T57" fmla="*/ 93 h 248"/>
                  <a:gd name="T58" fmla="*/ 73 w 92"/>
                  <a:gd name="T59" fmla="*/ 67 h 248"/>
                  <a:gd name="T60" fmla="*/ 58 w 92"/>
                  <a:gd name="T61" fmla="*/ 49 h 248"/>
                  <a:gd name="T62" fmla="*/ 49 w 92"/>
                  <a:gd name="T63" fmla="*/ 33 h 248"/>
                  <a:gd name="T64" fmla="*/ 28 w 92"/>
                  <a:gd name="T65" fmla="*/ 1 h 248"/>
                  <a:gd name="T66" fmla="*/ 26 w 92"/>
                  <a:gd name="T67" fmla="*/ 1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92" h="248">
                    <a:moveTo>
                      <a:pt x="26" y="1"/>
                    </a:moveTo>
                    <a:cubicBezTo>
                      <a:pt x="20" y="3"/>
                      <a:pt x="14" y="6"/>
                      <a:pt x="9" y="8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1" y="12"/>
                      <a:pt x="0" y="13"/>
                      <a:pt x="1" y="14"/>
                    </a:cubicBezTo>
                    <a:cubicBezTo>
                      <a:pt x="8" y="32"/>
                      <a:pt x="18" y="50"/>
                      <a:pt x="28" y="68"/>
                    </a:cubicBezTo>
                    <a:cubicBezTo>
                      <a:pt x="35" y="81"/>
                      <a:pt x="35" y="81"/>
                      <a:pt x="35" y="81"/>
                    </a:cubicBezTo>
                    <a:cubicBezTo>
                      <a:pt x="45" y="98"/>
                      <a:pt x="45" y="98"/>
                      <a:pt x="45" y="98"/>
                    </a:cubicBezTo>
                    <a:cubicBezTo>
                      <a:pt x="54" y="112"/>
                      <a:pt x="64" y="128"/>
                      <a:pt x="67" y="141"/>
                    </a:cubicBezTo>
                    <a:cubicBezTo>
                      <a:pt x="69" y="151"/>
                      <a:pt x="65" y="164"/>
                      <a:pt x="62" y="177"/>
                    </a:cubicBezTo>
                    <a:cubicBezTo>
                      <a:pt x="60" y="184"/>
                      <a:pt x="58" y="192"/>
                      <a:pt x="58" y="198"/>
                    </a:cubicBezTo>
                    <a:cubicBezTo>
                      <a:pt x="57" y="206"/>
                      <a:pt x="54" y="234"/>
                      <a:pt x="47" y="246"/>
                    </a:cubicBezTo>
                    <a:cubicBezTo>
                      <a:pt x="46" y="246"/>
                      <a:pt x="46" y="247"/>
                      <a:pt x="47" y="248"/>
                    </a:cubicBezTo>
                    <a:cubicBezTo>
                      <a:pt x="48" y="248"/>
                      <a:pt x="49" y="248"/>
                      <a:pt x="50" y="247"/>
                    </a:cubicBezTo>
                    <a:cubicBezTo>
                      <a:pt x="57" y="235"/>
                      <a:pt x="60" y="207"/>
                      <a:pt x="61" y="199"/>
                    </a:cubicBezTo>
                    <a:cubicBezTo>
                      <a:pt x="62" y="192"/>
                      <a:pt x="63" y="185"/>
                      <a:pt x="65" y="177"/>
                    </a:cubicBezTo>
                    <a:cubicBezTo>
                      <a:pt x="68" y="167"/>
                      <a:pt x="71" y="157"/>
                      <a:pt x="71" y="148"/>
                    </a:cubicBezTo>
                    <a:cubicBezTo>
                      <a:pt x="71" y="145"/>
                      <a:pt x="70" y="143"/>
                      <a:pt x="70" y="141"/>
                    </a:cubicBezTo>
                    <a:cubicBezTo>
                      <a:pt x="67" y="127"/>
                      <a:pt x="57" y="111"/>
                      <a:pt x="48" y="96"/>
                    </a:cubicBezTo>
                    <a:cubicBezTo>
                      <a:pt x="38" y="79"/>
                      <a:pt x="38" y="79"/>
                      <a:pt x="38" y="79"/>
                    </a:cubicBezTo>
                    <a:cubicBezTo>
                      <a:pt x="31" y="66"/>
                      <a:pt x="31" y="66"/>
                      <a:pt x="31" y="66"/>
                    </a:cubicBezTo>
                    <a:cubicBezTo>
                      <a:pt x="21" y="49"/>
                      <a:pt x="12" y="32"/>
                      <a:pt x="5" y="14"/>
                    </a:cubicBezTo>
                    <a:cubicBezTo>
                      <a:pt x="6" y="13"/>
                      <a:pt x="10" y="11"/>
                      <a:pt x="10" y="11"/>
                    </a:cubicBezTo>
                    <a:cubicBezTo>
                      <a:pt x="15" y="9"/>
                      <a:pt x="21" y="6"/>
                      <a:pt x="26" y="4"/>
                    </a:cubicBezTo>
                    <a:cubicBezTo>
                      <a:pt x="34" y="13"/>
                      <a:pt x="40" y="24"/>
                      <a:pt x="46" y="35"/>
                    </a:cubicBezTo>
                    <a:cubicBezTo>
                      <a:pt x="55" y="51"/>
                      <a:pt x="55" y="51"/>
                      <a:pt x="55" y="51"/>
                    </a:cubicBezTo>
                    <a:cubicBezTo>
                      <a:pt x="60" y="57"/>
                      <a:pt x="65" y="63"/>
                      <a:pt x="70" y="69"/>
                    </a:cubicBezTo>
                    <a:cubicBezTo>
                      <a:pt x="77" y="77"/>
                      <a:pt x="84" y="85"/>
                      <a:pt x="88" y="94"/>
                    </a:cubicBezTo>
                    <a:cubicBezTo>
                      <a:pt x="89" y="95"/>
                      <a:pt x="90" y="95"/>
                      <a:pt x="91" y="95"/>
                    </a:cubicBezTo>
                    <a:cubicBezTo>
                      <a:pt x="92" y="94"/>
                      <a:pt x="92" y="93"/>
                      <a:pt x="91" y="93"/>
                    </a:cubicBezTo>
                    <a:cubicBezTo>
                      <a:pt x="87" y="84"/>
                      <a:pt x="80" y="75"/>
                      <a:pt x="73" y="67"/>
                    </a:cubicBezTo>
                    <a:cubicBezTo>
                      <a:pt x="67" y="61"/>
                      <a:pt x="62" y="55"/>
                      <a:pt x="58" y="49"/>
                    </a:cubicBezTo>
                    <a:cubicBezTo>
                      <a:pt x="49" y="33"/>
                      <a:pt x="49" y="33"/>
                      <a:pt x="49" y="33"/>
                    </a:cubicBezTo>
                    <a:cubicBezTo>
                      <a:pt x="43" y="23"/>
                      <a:pt x="36" y="11"/>
                      <a:pt x="28" y="1"/>
                    </a:cubicBezTo>
                    <a:cubicBezTo>
                      <a:pt x="27" y="1"/>
                      <a:pt x="26" y="0"/>
                      <a:pt x="26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22" name="Freeform 1223"/>
              <p:cNvSpPr/>
              <p:nvPr/>
            </p:nvSpPr>
            <p:spPr bwMode="auto">
              <a:xfrm>
                <a:off x="1070" y="2750"/>
                <a:ext cx="280" cy="511"/>
              </a:xfrm>
              <a:custGeom>
                <a:avLst/>
                <a:gdLst>
                  <a:gd name="T0" fmla="*/ 90 w 103"/>
                  <a:gd name="T1" fmla="*/ 0 h 188"/>
                  <a:gd name="T2" fmla="*/ 19 w 103"/>
                  <a:gd name="T3" fmla="*/ 34 h 188"/>
                  <a:gd name="T4" fmla="*/ 18 w 103"/>
                  <a:gd name="T5" fmla="*/ 37 h 188"/>
                  <a:gd name="T6" fmla="*/ 21 w 103"/>
                  <a:gd name="T7" fmla="*/ 37 h 188"/>
                  <a:gd name="T8" fmla="*/ 90 w 103"/>
                  <a:gd name="T9" fmla="*/ 4 h 188"/>
                  <a:gd name="T10" fmla="*/ 96 w 103"/>
                  <a:gd name="T11" fmla="*/ 11 h 188"/>
                  <a:gd name="T12" fmla="*/ 99 w 103"/>
                  <a:gd name="T13" fmla="*/ 15 h 188"/>
                  <a:gd name="T14" fmla="*/ 56 w 103"/>
                  <a:gd name="T15" fmla="*/ 45 h 188"/>
                  <a:gd name="T16" fmla="*/ 26 w 103"/>
                  <a:gd name="T17" fmla="*/ 63 h 188"/>
                  <a:gd name="T18" fmla="*/ 23 w 103"/>
                  <a:gd name="T19" fmla="*/ 65 h 188"/>
                  <a:gd name="T20" fmla="*/ 0 w 103"/>
                  <a:gd name="T21" fmla="*/ 90 h 188"/>
                  <a:gd name="T22" fmla="*/ 0 w 103"/>
                  <a:gd name="T23" fmla="*/ 94 h 188"/>
                  <a:gd name="T24" fmla="*/ 2 w 103"/>
                  <a:gd name="T25" fmla="*/ 109 h 188"/>
                  <a:gd name="T26" fmla="*/ 4 w 103"/>
                  <a:gd name="T27" fmla="*/ 120 h 188"/>
                  <a:gd name="T28" fmla="*/ 5 w 103"/>
                  <a:gd name="T29" fmla="*/ 127 h 188"/>
                  <a:gd name="T30" fmla="*/ 6 w 103"/>
                  <a:gd name="T31" fmla="*/ 147 h 188"/>
                  <a:gd name="T32" fmla="*/ 8 w 103"/>
                  <a:gd name="T33" fmla="*/ 153 h 188"/>
                  <a:gd name="T34" fmla="*/ 19 w 103"/>
                  <a:gd name="T35" fmla="*/ 187 h 188"/>
                  <a:gd name="T36" fmla="*/ 21 w 103"/>
                  <a:gd name="T37" fmla="*/ 187 h 188"/>
                  <a:gd name="T38" fmla="*/ 21 w 103"/>
                  <a:gd name="T39" fmla="*/ 185 h 188"/>
                  <a:gd name="T40" fmla="*/ 11 w 103"/>
                  <a:gd name="T41" fmla="*/ 153 h 188"/>
                  <a:gd name="T42" fmla="*/ 10 w 103"/>
                  <a:gd name="T43" fmla="*/ 146 h 188"/>
                  <a:gd name="T44" fmla="*/ 8 w 103"/>
                  <a:gd name="T45" fmla="*/ 127 h 188"/>
                  <a:gd name="T46" fmla="*/ 8 w 103"/>
                  <a:gd name="T47" fmla="*/ 120 h 188"/>
                  <a:gd name="T48" fmla="*/ 6 w 103"/>
                  <a:gd name="T49" fmla="*/ 108 h 188"/>
                  <a:gd name="T50" fmla="*/ 4 w 103"/>
                  <a:gd name="T51" fmla="*/ 91 h 188"/>
                  <a:gd name="T52" fmla="*/ 25 w 103"/>
                  <a:gd name="T53" fmla="*/ 67 h 188"/>
                  <a:gd name="T54" fmla="*/ 28 w 103"/>
                  <a:gd name="T55" fmla="*/ 65 h 188"/>
                  <a:gd name="T56" fmla="*/ 57 w 103"/>
                  <a:gd name="T57" fmla="*/ 48 h 188"/>
                  <a:gd name="T58" fmla="*/ 102 w 103"/>
                  <a:gd name="T59" fmla="*/ 17 h 188"/>
                  <a:gd name="T60" fmla="*/ 102 w 103"/>
                  <a:gd name="T61" fmla="*/ 14 h 188"/>
                  <a:gd name="T62" fmla="*/ 98 w 103"/>
                  <a:gd name="T63" fmla="*/ 9 h 188"/>
                  <a:gd name="T64" fmla="*/ 92 w 103"/>
                  <a:gd name="T65" fmla="*/ 1 h 188"/>
                  <a:gd name="T66" fmla="*/ 90 w 103"/>
                  <a:gd name="T67" fmla="*/ 0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3" h="188">
                    <a:moveTo>
                      <a:pt x="90" y="0"/>
                    </a:moveTo>
                    <a:cubicBezTo>
                      <a:pt x="79" y="5"/>
                      <a:pt x="41" y="21"/>
                      <a:pt x="19" y="34"/>
                    </a:cubicBezTo>
                    <a:cubicBezTo>
                      <a:pt x="18" y="35"/>
                      <a:pt x="18" y="36"/>
                      <a:pt x="18" y="37"/>
                    </a:cubicBezTo>
                    <a:cubicBezTo>
                      <a:pt x="19" y="37"/>
                      <a:pt x="20" y="38"/>
                      <a:pt x="21" y="37"/>
                    </a:cubicBezTo>
                    <a:cubicBezTo>
                      <a:pt x="42" y="25"/>
                      <a:pt x="78" y="9"/>
                      <a:pt x="90" y="4"/>
                    </a:cubicBezTo>
                    <a:cubicBezTo>
                      <a:pt x="91" y="5"/>
                      <a:pt x="96" y="11"/>
                      <a:pt x="96" y="11"/>
                    </a:cubicBezTo>
                    <a:cubicBezTo>
                      <a:pt x="96" y="11"/>
                      <a:pt x="98" y="14"/>
                      <a:pt x="99" y="15"/>
                    </a:cubicBezTo>
                    <a:cubicBezTo>
                      <a:pt x="87" y="27"/>
                      <a:pt x="71" y="36"/>
                      <a:pt x="56" y="45"/>
                    </a:cubicBezTo>
                    <a:cubicBezTo>
                      <a:pt x="45" y="50"/>
                      <a:pt x="35" y="56"/>
                      <a:pt x="26" y="63"/>
                    </a:cubicBezTo>
                    <a:cubicBezTo>
                      <a:pt x="23" y="65"/>
                      <a:pt x="23" y="65"/>
                      <a:pt x="23" y="65"/>
                    </a:cubicBezTo>
                    <a:cubicBezTo>
                      <a:pt x="15" y="71"/>
                      <a:pt x="3" y="79"/>
                      <a:pt x="0" y="90"/>
                    </a:cubicBezTo>
                    <a:cubicBezTo>
                      <a:pt x="0" y="91"/>
                      <a:pt x="0" y="92"/>
                      <a:pt x="0" y="94"/>
                    </a:cubicBezTo>
                    <a:cubicBezTo>
                      <a:pt x="0" y="98"/>
                      <a:pt x="1" y="103"/>
                      <a:pt x="2" y="109"/>
                    </a:cubicBezTo>
                    <a:cubicBezTo>
                      <a:pt x="3" y="113"/>
                      <a:pt x="4" y="117"/>
                      <a:pt x="4" y="120"/>
                    </a:cubicBezTo>
                    <a:cubicBezTo>
                      <a:pt x="5" y="127"/>
                      <a:pt x="5" y="127"/>
                      <a:pt x="5" y="127"/>
                    </a:cubicBezTo>
                    <a:cubicBezTo>
                      <a:pt x="5" y="134"/>
                      <a:pt x="5" y="140"/>
                      <a:pt x="6" y="147"/>
                    </a:cubicBezTo>
                    <a:cubicBezTo>
                      <a:pt x="8" y="153"/>
                      <a:pt x="8" y="153"/>
                      <a:pt x="8" y="153"/>
                    </a:cubicBezTo>
                    <a:cubicBezTo>
                      <a:pt x="10" y="165"/>
                      <a:pt x="12" y="178"/>
                      <a:pt x="19" y="187"/>
                    </a:cubicBezTo>
                    <a:cubicBezTo>
                      <a:pt x="19" y="188"/>
                      <a:pt x="20" y="188"/>
                      <a:pt x="21" y="187"/>
                    </a:cubicBezTo>
                    <a:cubicBezTo>
                      <a:pt x="22" y="187"/>
                      <a:pt x="22" y="186"/>
                      <a:pt x="21" y="185"/>
                    </a:cubicBezTo>
                    <a:cubicBezTo>
                      <a:pt x="15" y="177"/>
                      <a:pt x="13" y="164"/>
                      <a:pt x="11" y="153"/>
                    </a:cubicBezTo>
                    <a:cubicBezTo>
                      <a:pt x="10" y="146"/>
                      <a:pt x="10" y="146"/>
                      <a:pt x="10" y="146"/>
                    </a:cubicBezTo>
                    <a:cubicBezTo>
                      <a:pt x="8" y="140"/>
                      <a:pt x="8" y="133"/>
                      <a:pt x="8" y="127"/>
                    </a:cubicBezTo>
                    <a:cubicBezTo>
                      <a:pt x="8" y="120"/>
                      <a:pt x="8" y="120"/>
                      <a:pt x="8" y="120"/>
                    </a:cubicBezTo>
                    <a:cubicBezTo>
                      <a:pt x="7" y="116"/>
                      <a:pt x="7" y="112"/>
                      <a:pt x="6" y="108"/>
                    </a:cubicBezTo>
                    <a:cubicBezTo>
                      <a:pt x="4" y="101"/>
                      <a:pt x="3" y="95"/>
                      <a:pt x="4" y="91"/>
                    </a:cubicBezTo>
                    <a:cubicBezTo>
                      <a:pt x="6" y="81"/>
                      <a:pt x="17" y="73"/>
                      <a:pt x="25" y="67"/>
                    </a:cubicBezTo>
                    <a:cubicBezTo>
                      <a:pt x="28" y="65"/>
                      <a:pt x="28" y="65"/>
                      <a:pt x="28" y="65"/>
                    </a:cubicBezTo>
                    <a:cubicBezTo>
                      <a:pt x="37" y="59"/>
                      <a:pt x="47" y="54"/>
                      <a:pt x="57" y="48"/>
                    </a:cubicBezTo>
                    <a:cubicBezTo>
                      <a:pt x="73" y="39"/>
                      <a:pt x="90" y="30"/>
                      <a:pt x="102" y="17"/>
                    </a:cubicBezTo>
                    <a:cubicBezTo>
                      <a:pt x="103" y="16"/>
                      <a:pt x="103" y="15"/>
                      <a:pt x="102" y="14"/>
                    </a:cubicBezTo>
                    <a:cubicBezTo>
                      <a:pt x="98" y="9"/>
                      <a:pt x="98" y="9"/>
                      <a:pt x="98" y="9"/>
                    </a:cubicBezTo>
                    <a:cubicBezTo>
                      <a:pt x="92" y="1"/>
                      <a:pt x="92" y="1"/>
                      <a:pt x="92" y="1"/>
                    </a:cubicBezTo>
                    <a:cubicBezTo>
                      <a:pt x="91" y="0"/>
                      <a:pt x="90" y="0"/>
                      <a:pt x="9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23" name="Freeform 1224"/>
              <p:cNvSpPr/>
              <p:nvPr/>
            </p:nvSpPr>
            <p:spPr bwMode="auto">
              <a:xfrm>
                <a:off x="520" y="2122"/>
                <a:ext cx="858" cy="821"/>
              </a:xfrm>
              <a:custGeom>
                <a:avLst/>
                <a:gdLst>
                  <a:gd name="T0" fmla="*/ 70 w 315"/>
                  <a:gd name="T1" fmla="*/ 148 h 302"/>
                  <a:gd name="T2" fmla="*/ 12 w 315"/>
                  <a:gd name="T3" fmla="*/ 242 h 302"/>
                  <a:gd name="T4" fmla="*/ 126 w 315"/>
                  <a:gd name="T5" fmla="*/ 293 h 302"/>
                  <a:gd name="T6" fmla="*/ 222 w 315"/>
                  <a:gd name="T7" fmla="*/ 267 h 302"/>
                  <a:gd name="T8" fmla="*/ 230 w 315"/>
                  <a:gd name="T9" fmla="*/ 228 h 302"/>
                  <a:gd name="T10" fmla="*/ 223 w 315"/>
                  <a:gd name="T11" fmla="*/ 192 h 302"/>
                  <a:gd name="T12" fmla="*/ 265 w 315"/>
                  <a:gd name="T13" fmla="*/ 115 h 302"/>
                  <a:gd name="T14" fmla="*/ 300 w 315"/>
                  <a:gd name="T15" fmla="*/ 60 h 302"/>
                  <a:gd name="T16" fmla="*/ 224 w 315"/>
                  <a:gd name="T17" fmla="*/ 95 h 302"/>
                  <a:gd name="T18" fmla="*/ 191 w 315"/>
                  <a:gd name="T19" fmla="*/ 187 h 302"/>
                  <a:gd name="T20" fmla="*/ 105 w 315"/>
                  <a:gd name="T21" fmla="*/ 155 h 302"/>
                  <a:gd name="T22" fmla="*/ 119 w 315"/>
                  <a:gd name="T23" fmla="*/ 108 h 302"/>
                  <a:gd name="T24" fmla="*/ 151 w 315"/>
                  <a:gd name="T25" fmla="*/ 49 h 302"/>
                  <a:gd name="T26" fmla="*/ 171 w 315"/>
                  <a:gd name="T27" fmla="*/ 14 h 302"/>
                  <a:gd name="T28" fmla="*/ 145 w 315"/>
                  <a:gd name="T29" fmla="*/ 1 h 302"/>
                  <a:gd name="T30" fmla="*/ 80 w 315"/>
                  <a:gd name="T31" fmla="*/ 86 h 302"/>
                  <a:gd name="T32" fmla="*/ 73 w 315"/>
                  <a:gd name="T33" fmla="*/ 127 h 302"/>
                  <a:gd name="T34" fmla="*/ 71 w 315"/>
                  <a:gd name="T35" fmla="*/ 141 h 302"/>
                  <a:gd name="T36" fmla="*/ 70 w 315"/>
                  <a:gd name="T37" fmla="*/ 150 h 3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15" h="302">
                    <a:moveTo>
                      <a:pt x="70" y="148"/>
                    </a:moveTo>
                    <a:cubicBezTo>
                      <a:pt x="34" y="153"/>
                      <a:pt x="0" y="209"/>
                      <a:pt x="12" y="242"/>
                    </a:cubicBezTo>
                    <a:cubicBezTo>
                      <a:pt x="26" y="282"/>
                      <a:pt x="91" y="290"/>
                      <a:pt x="126" y="293"/>
                    </a:cubicBezTo>
                    <a:cubicBezTo>
                      <a:pt x="159" y="296"/>
                      <a:pt x="202" y="302"/>
                      <a:pt x="222" y="267"/>
                    </a:cubicBezTo>
                    <a:cubicBezTo>
                      <a:pt x="227" y="258"/>
                      <a:pt x="230" y="239"/>
                      <a:pt x="230" y="228"/>
                    </a:cubicBezTo>
                    <a:cubicBezTo>
                      <a:pt x="230" y="215"/>
                      <a:pt x="222" y="205"/>
                      <a:pt x="223" y="192"/>
                    </a:cubicBezTo>
                    <a:cubicBezTo>
                      <a:pt x="225" y="165"/>
                      <a:pt x="248" y="134"/>
                      <a:pt x="265" y="115"/>
                    </a:cubicBezTo>
                    <a:cubicBezTo>
                      <a:pt x="276" y="103"/>
                      <a:pt x="315" y="81"/>
                      <a:pt x="300" y="60"/>
                    </a:cubicBezTo>
                    <a:cubicBezTo>
                      <a:pt x="279" y="33"/>
                      <a:pt x="235" y="80"/>
                      <a:pt x="224" y="95"/>
                    </a:cubicBezTo>
                    <a:cubicBezTo>
                      <a:pt x="208" y="118"/>
                      <a:pt x="188" y="157"/>
                      <a:pt x="191" y="187"/>
                    </a:cubicBezTo>
                    <a:cubicBezTo>
                      <a:pt x="166" y="167"/>
                      <a:pt x="134" y="164"/>
                      <a:pt x="105" y="155"/>
                    </a:cubicBezTo>
                    <a:cubicBezTo>
                      <a:pt x="103" y="141"/>
                      <a:pt x="114" y="121"/>
                      <a:pt x="119" y="108"/>
                    </a:cubicBezTo>
                    <a:cubicBezTo>
                      <a:pt x="127" y="87"/>
                      <a:pt x="137" y="67"/>
                      <a:pt x="151" y="49"/>
                    </a:cubicBezTo>
                    <a:cubicBezTo>
                      <a:pt x="158" y="39"/>
                      <a:pt x="173" y="27"/>
                      <a:pt x="171" y="14"/>
                    </a:cubicBezTo>
                    <a:cubicBezTo>
                      <a:pt x="169" y="1"/>
                      <a:pt x="157" y="0"/>
                      <a:pt x="145" y="1"/>
                    </a:cubicBezTo>
                    <a:cubicBezTo>
                      <a:pt x="108" y="7"/>
                      <a:pt x="88" y="54"/>
                      <a:pt x="80" y="86"/>
                    </a:cubicBezTo>
                    <a:cubicBezTo>
                      <a:pt x="76" y="100"/>
                      <a:pt x="75" y="113"/>
                      <a:pt x="73" y="127"/>
                    </a:cubicBezTo>
                    <a:cubicBezTo>
                      <a:pt x="72" y="132"/>
                      <a:pt x="72" y="136"/>
                      <a:pt x="71" y="141"/>
                    </a:cubicBezTo>
                    <a:cubicBezTo>
                      <a:pt x="70" y="146"/>
                      <a:pt x="68" y="151"/>
                      <a:pt x="70" y="150"/>
                    </a:cubicBezTo>
                  </a:path>
                </a:pathLst>
              </a:custGeom>
              <a:solidFill>
                <a:srgbClr val="FFCF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24" name="Freeform 1225"/>
              <p:cNvSpPr>
                <a:spLocks noEditPoints="1"/>
              </p:cNvSpPr>
              <p:nvPr/>
            </p:nvSpPr>
            <p:spPr bwMode="auto">
              <a:xfrm>
                <a:off x="542" y="2113"/>
                <a:ext cx="833" cy="830"/>
              </a:xfrm>
              <a:custGeom>
                <a:avLst/>
                <a:gdLst>
                  <a:gd name="T0" fmla="*/ 70 w 306"/>
                  <a:gd name="T1" fmla="*/ 89 h 305"/>
                  <a:gd name="T2" fmla="*/ 63 w 306"/>
                  <a:gd name="T3" fmla="*/ 129 h 305"/>
                  <a:gd name="T4" fmla="*/ 61 w 306"/>
                  <a:gd name="T5" fmla="*/ 144 h 305"/>
                  <a:gd name="T6" fmla="*/ 60 w 306"/>
                  <a:gd name="T7" fmla="*/ 150 h 305"/>
                  <a:gd name="T8" fmla="*/ 0 w 306"/>
                  <a:gd name="T9" fmla="*/ 230 h 305"/>
                  <a:gd name="T10" fmla="*/ 118 w 306"/>
                  <a:gd name="T11" fmla="*/ 298 h 305"/>
                  <a:gd name="T12" fmla="*/ 215 w 306"/>
                  <a:gd name="T13" fmla="*/ 271 h 305"/>
                  <a:gd name="T14" fmla="*/ 220 w 306"/>
                  <a:gd name="T15" fmla="*/ 213 h 305"/>
                  <a:gd name="T16" fmla="*/ 258 w 306"/>
                  <a:gd name="T17" fmla="*/ 119 h 305"/>
                  <a:gd name="T18" fmla="*/ 293 w 306"/>
                  <a:gd name="T19" fmla="*/ 62 h 305"/>
                  <a:gd name="T20" fmla="*/ 215 w 306"/>
                  <a:gd name="T21" fmla="*/ 97 h 305"/>
                  <a:gd name="T22" fmla="*/ 182 w 306"/>
                  <a:gd name="T23" fmla="*/ 186 h 305"/>
                  <a:gd name="T24" fmla="*/ 98 w 306"/>
                  <a:gd name="T25" fmla="*/ 157 h 305"/>
                  <a:gd name="T26" fmla="*/ 108 w 306"/>
                  <a:gd name="T27" fmla="*/ 123 h 305"/>
                  <a:gd name="T28" fmla="*/ 144 w 306"/>
                  <a:gd name="T29" fmla="*/ 53 h 305"/>
                  <a:gd name="T30" fmla="*/ 165 w 306"/>
                  <a:gd name="T31" fmla="*/ 19 h 305"/>
                  <a:gd name="T32" fmla="*/ 137 w 306"/>
                  <a:gd name="T33" fmla="*/ 3 h 305"/>
                  <a:gd name="T34" fmla="*/ 65 w 306"/>
                  <a:gd name="T35" fmla="*/ 144 h 305"/>
                  <a:gd name="T36" fmla="*/ 67 w 306"/>
                  <a:gd name="T37" fmla="*/ 130 h 305"/>
                  <a:gd name="T38" fmla="*/ 73 w 306"/>
                  <a:gd name="T39" fmla="*/ 90 h 305"/>
                  <a:gd name="T40" fmla="*/ 161 w 306"/>
                  <a:gd name="T41" fmla="*/ 17 h 305"/>
                  <a:gd name="T42" fmla="*/ 141 w 306"/>
                  <a:gd name="T43" fmla="*/ 51 h 305"/>
                  <a:gd name="T44" fmla="*/ 105 w 306"/>
                  <a:gd name="T45" fmla="*/ 121 h 305"/>
                  <a:gd name="T46" fmla="*/ 96 w 306"/>
                  <a:gd name="T47" fmla="*/ 160 h 305"/>
                  <a:gd name="T48" fmla="*/ 182 w 306"/>
                  <a:gd name="T49" fmla="*/ 191 h 305"/>
                  <a:gd name="T50" fmla="*/ 185 w 306"/>
                  <a:gd name="T51" fmla="*/ 190 h 305"/>
                  <a:gd name="T52" fmla="*/ 275 w 306"/>
                  <a:gd name="T53" fmla="*/ 57 h 305"/>
                  <a:gd name="T54" fmla="*/ 267 w 306"/>
                  <a:gd name="T55" fmla="*/ 107 h 305"/>
                  <a:gd name="T56" fmla="*/ 213 w 306"/>
                  <a:gd name="T57" fmla="*/ 195 h 305"/>
                  <a:gd name="T58" fmla="*/ 220 w 306"/>
                  <a:gd name="T59" fmla="*/ 231 h 305"/>
                  <a:gd name="T60" fmla="*/ 125 w 306"/>
                  <a:gd name="T61" fmla="*/ 295 h 305"/>
                  <a:gd name="T62" fmla="*/ 5 w 306"/>
                  <a:gd name="T63" fmla="*/ 245 h 305"/>
                  <a:gd name="T64" fmla="*/ 16 w 306"/>
                  <a:gd name="T65" fmla="*/ 188 h 305"/>
                  <a:gd name="T66" fmla="*/ 60 w 306"/>
                  <a:gd name="T67" fmla="*/ 154 h 305"/>
                  <a:gd name="T68" fmla="*/ 64 w 306"/>
                  <a:gd name="T69" fmla="*/ 153 h 305"/>
                  <a:gd name="T70" fmla="*/ 63 w 306"/>
                  <a:gd name="T71" fmla="*/ 152 h 305"/>
                  <a:gd name="T72" fmla="*/ 64 w 306"/>
                  <a:gd name="T73" fmla="*/ 151 h 305"/>
                  <a:gd name="T74" fmla="*/ 64 w 306"/>
                  <a:gd name="T75" fmla="*/ 150 h 305"/>
                  <a:gd name="T76" fmla="*/ 182 w 306"/>
                  <a:gd name="T77" fmla="*/ 190 h 305"/>
                  <a:gd name="T78" fmla="*/ 182 w 306"/>
                  <a:gd name="T79" fmla="*/ 190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06" h="305">
                    <a:moveTo>
                      <a:pt x="137" y="3"/>
                    </a:moveTo>
                    <a:cubicBezTo>
                      <a:pt x="93" y="9"/>
                      <a:pt x="75" y="70"/>
                      <a:pt x="70" y="89"/>
                    </a:cubicBezTo>
                    <a:cubicBezTo>
                      <a:pt x="68" y="99"/>
                      <a:pt x="66" y="109"/>
                      <a:pt x="65" y="118"/>
                    </a:cubicBezTo>
                    <a:cubicBezTo>
                      <a:pt x="63" y="129"/>
                      <a:pt x="63" y="129"/>
                      <a:pt x="63" y="129"/>
                    </a:cubicBezTo>
                    <a:cubicBezTo>
                      <a:pt x="62" y="139"/>
                      <a:pt x="62" y="139"/>
                      <a:pt x="62" y="139"/>
                    </a:cubicBezTo>
                    <a:cubicBezTo>
                      <a:pt x="61" y="144"/>
                      <a:pt x="61" y="144"/>
                      <a:pt x="61" y="144"/>
                    </a:cubicBezTo>
                    <a:cubicBezTo>
                      <a:pt x="60" y="149"/>
                      <a:pt x="60" y="149"/>
                      <a:pt x="60" y="149"/>
                    </a:cubicBezTo>
                    <a:cubicBezTo>
                      <a:pt x="60" y="149"/>
                      <a:pt x="60" y="150"/>
                      <a:pt x="60" y="150"/>
                    </a:cubicBezTo>
                    <a:cubicBezTo>
                      <a:pt x="43" y="153"/>
                      <a:pt x="26" y="166"/>
                      <a:pt x="14" y="186"/>
                    </a:cubicBezTo>
                    <a:cubicBezTo>
                      <a:pt x="5" y="201"/>
                      <a:pt x="0" y="217"/>
                      <a:pt x="0" y="230"/>
                    </a:cubicBezTo>
                    <a:cubicBezTo>
                      <a:pt x="0" y="236"/>
                      <a:pt x="0" y="241"/>
                      <a:pt x="2" y="246"/>
                    </a:cubicBezTo>
                    <a:cubicBezTo>
                      <a:pt x="16" y="285"/>
                      <a:pt x="75" y="294"/>
                      <a:pt x="118" y="298"/>
                    </a:cubicBezTo>
                    <a:cubicBezTo>
                      <a:pt x="125" y="298"/>
                      <a:pt x="125" y="298"/>
                      <a:pt x="125" y="298"/>
                    </a:cubicBezTo>
                    <a:cubicBezTo>
                      <a:pt x="157" y="301"/>
                      <a:pt x="197" y="305"/>
                      <a:pt x="215" y="271"/>
                    </a:cubicBezTo>
                    <a:cubicBezTo>
                      <a:pt x="221" y="261"/>
                      <a:pt x="224" y="241"/>
                      <a:pt x="224" y="231"/>
                    </a:cubicBezTo>
                    <a:cubicBezTo>
                      <a:pt x="224" y="225"/>
                      <a:pt x="222" y="219"/>
                      <a:pt x="220" y="213"/>
                    </a:cubicBezTo>
                    <a:cubicBezTo>
                      <a:pt x="218" y="207"/>
                      <a:pt x="216" y="201"/>
                      <a:pt x="217" y="195"/>
                    </a:cubicBezTo>
                    <a:cubicBezTo>
                      <a:pt x="219" y="165"/>
                      <a:pt x="249" y="129"/>
                      <a:pt x="258" y="119"/>
                    </a:cubicBezTo>
                    <a:cubicBezTo>
                      <a:pt x="261" y="117"/>
                      <a:pt x="264" y="114"/>
                      <a:pt x="269" y="110"/>
                    </a:cubicBezTo>
                    <a:cubicBezTo>
                      <a:pt x="285" y="97"/>
                      <a:pt x="306" y="79"/>
                      <a:pt x="293" y="62"/>
                    </a:cubicBezTo>
                    <a:cubicBezTo>
                      <a:pt x="289" y="56"/>
                      <a:pt x="283" y="53"/>
                      <a:pt x="275" y="53"/>
                    </a:cubicBezTo>
                    <a:cubicBezTo>
                      <a:pt x="251" y="54"/>
                      <a:pt x="221" y="88"/>
                      <a:pt x="215" y="97"/>
                    </a:cubicBezTo>
                    <a:cubicBezTo>
                      <a:pt x="199" y="119"/>
                      <a:pt x="181" y="154"/>
                      <a:pt x="181" y="183"/>
                    </a:cubicBezTo>
                    <a:cubicBezTo>
                      <a:pt x="181" y="184"/>
                      <a:pt x="182" y="185"/>
                      <a:pt x="182" y="186"/>
                    </a:cubicBezTo>
                    <a:cubicBezTo>
                      <a:pt x="163" y="173"/>
                      <a:pt x="140" y="167"/>
                      <a:pt x="118" y="162"/>
                    </a:cubicBezTo>
                    <a:cubicBezTo>
                      <a:pt x="118" y="162"/>
                      <a:pt x="101" y="158"/>
                      <a:pt x="98" y="157"/>
                    </a:cubicBezTo>
                    <a:cubicBezTo>
                      <a:pt x="98" y="157"/>
                      <a:pt x="98" y="156"/>
                      <a:pt x="98" y="156"/>
                    </a:cubicBezTo>
                    <a:cubicBezTo>
                      <a:pt x="98" y="146"/>
                      <a:pt x="104" y="134"/>
                      <a:pt x="108" y="123"/>
                    </a:cubicBezTo>
                    <a:cubicBezTo>
                      <a:pt x="113" y="112"/>
                      <a:pt x="113" y="112"/>
                      <a:pt x="113" y="112"/>
                    </a:cubicBezTo>
                    <a:cubicBezTo>
                      <a:pt x="120" y="90"/>
                      <a:pt x="131" y="71"/>
                      <a:pt x="144" y="53"/>
                    </a:cubicBezTo>
                    <a:cubicBezTo>
                      <a:pt x="150" y="45"/>
                      <a:pt x="150" y="45"/>
                      <a:pt x="150" y="45"/>
                    </a:cubicBezTo>
                    <a:cubicBezTo>
                      <a:pt x="157" y="37"/>
                      <a:pt x="165" y="29"/>
                      <a:pt x="165" y="19"/>
                    </a:cubicBezTo>
                    <a:cubicBezTo>
                      <a:pt x="165" y="18"/>
                      <a:pt x="165" y="18"/>
                      <a:pt x="165" y="17"/>
                    </a:cubicBezTo>
                    <a:cubicBezTo>
                      <a:pt x="163" y="5"/>
                      <a:pt x="153" y="0"/>
                      <a:pt x="137" y="3"/>
                    </a:cubicBezTo>
                    <a:close/>
                    <a:moveTo>
                      <a:pt x="64" y="150"/>
                    </a:moveTo>
                    <a:cubicBezTo>
                      <a:pt x="65" y="144"/>
                      <a:pt x="65" y="144"/>
                      <a:pt x="65" y="144"/>
                    </a:cubicBezTo>
                    <a:cubicBezTo>
                      <a:pt x="65" y="139"/>
                      <a:pt x="65" y="139"/>
                      <a:pt x="65" y="139"/>
                    </a:cubicBezTo>
                    <a:cubicBezTo>
                      <a:pt x="67" y="130"/>
                      <a:pt x="67" y="130"/>
                      <a:pt x="67" y="130"/>
                    </a:cubicBezTo>
                    <a:cubicBezTo>
                      <a:pt x="67" y="130"/>
                      <a:pt x="68" y="119"/>
                      <a:pt x="68" y="119"/>
                    </a:cubicBezTo>
                    <a:cubicBezTo>
                      <a:pt x="70" y="109"/>
                      <a:pt x="71" y="99"/>
                      <a:pt x="73" y="90"/>
                    </a:cubicBezTo>
                    <a:cubicBezTo>
                      <a:pt x="78" y="72"/>
                      <a:pt x="96" y="12"/>
                      <a:pt x="137" y="6"/>
                    </a:cubicBezTo>
                    <a:cubicBezTo>
                      <a:pt x="147" y="4"/>
                      <a:pt x="159" y="5"/>
                      <a:pt x="161" y="17"/>
                    </a:cubicBezTo>
                    <a:cubicBezTo>
                      <a:pt x="163" y="26"/>
                      <a:pt x="155" y="35"/>
                      <a:pt x="148" y="43"/>
                    </a:cubicBezTo>
                    <a:cubicBezTo>
                      <a:pt x="141" y="51"/>
                      <a:pt x="141" y="51"/>
                      <a:pt x="141" y="51"/>
                    </a:cubicBezTo>
                    <a:cubicBezTo>
                      <a:pt x="128" y="69"/>
                      <a:pt x="117" y="89"/>
                      <a:pt x="109" y="110"/>
                    </a:cubicBezTo>
                    <a:cubicBezTo>
                      <a:pt x="105" y="121"/>
                      <a:pt x="105" y="121"/>
                      <a:pt x="105" y="121"/>
                    </a:cubicBezTo>
                    <a:cubicBezTo>
                      <a:pt x="100" y="134"/>
                      <a:pt x="94" y="148"/>
                      <a:pt x="95" y="159"/>
                    </a:cubicBezTo>
                    <a:cubicBezTo>
                      <a:pt x="95" y="159"/>
                      <a:pt x="96" y="160"/>
                      <a:pt x="96" y="160"/>
                    </a:cubicBezTo>
                    <a:cubicBezTo>
                      <a:pt x="117" y="165"/>
                      <a:pt x="117" y="165"/>
                      <a:pt x="117" y="165"/>
                    </a:cubicBezTo>
                    <a:cubicBezTo>
                      <a:pt x="140" y="171"/>
                      <a:pt x="163" y="176"/>
                      <a:pt x="182" y="191"/>
                    </a:cubicBezTo>
                    <a:cubicBezTo>
                      <a:pt x="183" y="192"/>
                      <a:pt x="184" y="192"/>
                      <a:pt x="184" y="191"/>
                    </a:cubicBezTo>
                    <a:cubicBezTo>
                      <a:pt x="185" y="191"/>
                      <a:pt x="185" y="190"/>
                      <a:pt x="185" y="190"/>
                    </a:cubicBezTo>
                    <a:cubicBezTo>
                      <a:pt x="182" y="163"/>
                      <a:pt x="199" y="125"/>
                      <a:pt x="218" y="99"/>
                    </a:cubicBezTo>
                    <a:cubicBezTo>
                      <a:pt x="226" y="88"/>
                      <a:pt x="254" y="57"/>
                      <a:pt x="275" y="57"/>
                    </a:cubicBezTo>
                    <a:cubicBezTo>
                      <a:pt x="282" y="57"/>
                      <a:pt x="286" y="59"/>
                      <a:pt x="290" y="64"/>
                    </a:cubicBezTo>
                    <a:cubicBezTo>
                      <a:pt x="301" y="79"/>
                      <a:pt x="281" y="95"/>
                      <a:pt x="267" y="107"/>
                    </a:cubicBezTo>
                    <a:cubicBezTo>
                      <a:pt x="262" y="111"/>
                      <a:pt x="258" y="114"/>
                      <a:pt x="256" y="117"/>
                    </a:cubicBezTo>
                    <a:cubicBezTo>
                      <a:pt x="246" y="127"/>
                      <a:pt x="216" y="163"/>
                      <a:pt x="213" y="195"/>
                    </a:cubicBezTo>
                    <a:cubicBezTo>
                      <a:pt x="213" y="202"/>
                      <a:pt x="215" y="208"/>
                      <a:pt x="217" y="214"/>
                    </a:cubicBezTo>
                    <a:cubicBezTo>
                      <a:pt x="219" y="220"/>
                      <a:pt x="220" y="225"/>
                      <a:pt x="220" y="231"/>
                    </a:cubicBezTo>
                    <a:cubicBezTo>
                      <a:pt x="220" y="242"/>
                      <a:pt x="217" y="261"/>
                      <a:pt x="212" y="269"/>
                    </a:cubicBezTo>
                    <a:cubicBezTo>
                      <a:pt x="195" y="301"/>
                      <a:pt x="156" y="298"/>
                      <a:pt x="125" y="295"/>
                    </a:cubicBezTo>
                    <a:cubicBezTo>
                      <a:pt x="118" y="294"/>
                      <a:pt x="118" y="294"/>
                      <a:pt x="118" y="294"/>
                    </a:cubicBezTo>
                    <a:cubicBezTo>
                      <a:pt x="76" y="291"/>
                      <a:pt x="19" y="282"/>
                      <a:pt x="5" y="245"/>
                    </a:cubicBezTo>
                    <a:cubicBezTo>
                      <a:pt x="4" y="240"/>
                      <a:pt x="3" y="236"/>
                      <a:pt x="3" y="230"/>
                    </a:cubicBezTo>
                    <a:cubicBezTo>
                      <a:pt x="3" y="217"/>
                      <a:pt x="8" y="202"/>
                      <a:pt x="16" y="188"/>
                    </a:cubicBezTo>
                    <a:cubicBezTo>
                      <a:pt x="28" y="169"/>
                      <a:pt x="45" y="156"/>
                      <a:pt x="60" y="153"/>
                    </a:cubicBezTo>
                    <a:cubicBezTo>
                      <a:pt x="60" y="154"/>
                      <a:pt x="60" y="154"/>
                      <a:pt x="60" y="154"/>
                    </a:cubicBezTo>
                    <a:cubicBezTo>
                      <a:pt x="61" y="154"/>
                      <a:pt x="61" y="155"/>
                      <a:pt x="63" y="154"/>
                    </a:cubicBezTo>
                    <a:cubicBezTo>
                      <a:pt x="63" y="154"/>
                      <a:pt x="64" y="153"/>
                      <a:pt x="64" y="153"/>
                    </a:cubicBezTo>
                    <a:cubicBezTo>
                      <a:pt x="64" y="153"/>
                      <a:pt x="64" y="152"/>
                      <a:pt x="63" y="152"/>
                    </a:cubicBezTo>
                    <a:cubicBezTo>
                      <a:pt x="63" y="152"/>
                      <a:pt x="63" y="152"/>
                      <a:pt x="63" y="152"/>
                    </a:cubicBezTo>
                    <a:cubicBezTo>
                      <a:pt x="64" y="152"/>
                      <a:pt x="64" y="152"/>
                      <a:pt x="64" y="151"/>
                    </a:cubicBezTo>
                    <a:cubicBezTo>
                      <a:pt x="64" y="151"/>
                      <a:pt x="64" y="151"/>
                      <a:pt x="64" y="151"/>
                    </a:cubicBezTo>
                    <a:cubicBezTo>
                      <a:pt x="64" y="151"/>
                      <a:pt x="63" y="151"/>
                      <a:pt x="63" y="151"/>
                    </a:cubicBezTo>
                    <a:cubicBezTo>
                      <a:pt x="63" y="150"/>
                      <a:pt x="64" y="150"/>
                      <a:pt x="64" y="150"/>
                    </a:cubicBezTo>
                    <a:close/>
                    <a:moveTo>
                      <a:pt x="182" y="190"/>
                    </a:moveTo>
                    <a:cubicBezTo>
                      <a:pt x="182" y="190"/>
                      <a:pt x="182" y="190"/>
                      <a:pt x="182" y="190"/>
                    </a:cubicBezTo>
                    <a:cubicBezTo>
                      <a:pt x="182" y="190"/>
                      <a:pt x="182" y="190"/>
                      <a:pt x="182" y="190"/>
                    </a:cubicBezTo>
                    <a:cubicBezTo>
                      <a:pt x="182" y="190"/>
                      <a:pt x="182" y="190"/>
                      <a:pt x="182" y="19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25" name="Freeform 1226"/>
              <p:cNvSpPr/>
              <p:nvPr/>
            </p:nvSpPr>
            <p:spPr bwMode="auto">
              <a:xfrm>
                <a:off x="762" y="2696"/>
                <a:ext cx="30" cy="65"/>
              </a:xfrm>
              <a:custGeom>
                <a:avLst/>
                <a:gdLst>
                  <a:gd name="T0" fmla="*/ 7 w 11"/>
                  <a:gd name="T1" fmla="*/ 2 h 24"/>
                  <a:gd name="T2" fmla="*/ 6 w 11"/>
                  <a:gd name="T3" fmla="*/ 5 h 24"/>
                  <a:gd name="T4" fmla="*/ 0 w 11"/>
                  <a:gd name="T5" fmla="*/ 22 h 24"/>
                  <a:gd name="T6" fmla="*/ 1 w 11"/>
                  <a:gd name="T7" fmla="*/ 24 h 24"/>
                  <a:gd name="T8" fmla="*/ 3 w 11"/>
                  <a:gd name="T9" fmla="*/ 23 h 24"/>
                  <a:gd name="T10" fmla="*/ 9 w 11"/>
                  <a:gd name="T11" fmla="*/ 6 h 24"/>
                  <a:gd name="T12" fmla="*/ 10 w 11"/>
                  <a:gd name="T13" fmla="*/ 3 h 24"/>
                  <a:gd name="T14" fmla="*/ 9 w 11"/>
                  <a:gd name="T15" fmla="*/ 1 h 24"/>
                  <a:gd name="T16" fmla="*/ 7 w 11"/>
                  <a:gd name="T1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" h="24">
                    <a:moveTo>
                      <a:pt x="7" y="2"/>
                    </a:moveTo>
                    <a:cubicBezTo>
                      <a:pt x="6" y="5"/>
                      <a:pt x="6" y="5"/>
                      <a:pt x="6" y="5"/>
                    </a:cubicBezTo>
                    <a:cubicBezTo>
                      <a:pt x="3" y="11"/>
                      <a:pt x="1" y="16"/>
                      <a:pt x="0" y="22"/>
                    </a:cubicBezTo>
                    <a:cubicBezTo>
                      <a:pt x="0" y="23"/>
                      <a:pt x="0" y="24"/>
                      <a:pt x="1" y="24"/>
                    </a:cubicBezTo>
                    <a:cubicBezTo>
                      <a:pt x="2" y="24"/>
                      <a:pt x="3" y="24"/>
                      <a:pt x="3" y="23"/>
                    </a:cubicBezTo>
                    <a:cubicBezTo>
                      <a:pt x="4" y="17"/>
                      <a:pt x="7" y="12"/>
                      <a:pt x="9" y="6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1" y="2"/>
                      <a:pt x="10" y="1"/>
                      <a:pt x="9" y="1"/>
                    </a:cubicBezTo>
                    <a:cubicBezTo>
                      <a:pt x="8" y="0"/>
                      <a:pt x="7" y="1"/>
                      <a:pt x="7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26" name="Freeform 1227"/>
              <p:cNvSpPr/>
              <p:nvPr/>
            </p:nvSpPr>
            <p:spPr bwMode="auto">
              <a:xfrm>
                <a:off x="721" y="2750"/>
                <a:ext cx="71" cy="38"/>
              </a:xfrm>
              <a:custGeom>
                <a:avLst/>
                <a:gdLst>
                  <a:gd name="T0" fmla="*/ 9 w 26"/>
                  <a:gd name="T1" fmla="*/ 13 h 14"/>
                  <a:gd name="T2" fmla="*/ 6 w 26"/>
                  <a:gd name="T3" fmla="*/ 2 h 14"/>
                  <a:gd name="T4" fmla="*/ 26 w 26"/>
                  <a:gd name="T5" fmla="*/ 6 h 14"/>
                  <a:gd name="T6" fmla="*/ 12 w 26"/>
                  <a:gd name="T7" fmla="*/ 14 h 14"/>
                  <a:gd name="T8" fmla="*/ 14 w 26"/>
                  <a:gd name="T9" fmla="*/ 1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14">
                    <a:moveTo>
                      <a:pt x="9" y="13"/>
                    </a:moveTo>
                    <a:cubicBezTo>
                      <a:pt x="4" y="12"/>
                      <a:pt x="0" y="6"/>
                      <a:pt x="6" y="2"/>
                    </a:cubicBezTo>
                    <a:cubicBezTo>
                      <a:pt x="11" y="0"/>
                      <a:pt x="22" y="4"/>
                      <a:pt x="26" y="6"/>
                    </a:cubicBezTo>
                    <a:cubicBezTo>
                      <a:pt x="23" y="10"/>
                      <a:pt x="18" y="13"/>
                      <a:pt x="12" y="14"/>
                    </a:cubicBezTo>
                    <a:cubicBezTo>
                      <a:pt x="10" y="14"/>
                      <a:pt x="13" y="13"/>
                      <a:pt x="14" y="13"/>
                    </a:cubicBezTo>
                  </a:path>
                </a:pathLst>
              </a:custGeom>
              <a:solidFill>
                <a:srgbClr val="E06C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27" name="Freeform 1228"/>
              <p:cNvSpPr>
                <a:spLocks noEditPoints="1"/>
              </p:cNvSpPr>
              <p:nvPr/>
            </p:nvSpPr>
            <p:spPr bwMode="auto">
              <a:xfrm>
                <a:off x="724" y="2742"/>
                <a:ext cx="74" cy="52"/>
              </a:xfrm>
              <a:custGeom>
                <a:avLst/>
                <a:gdLst>
                  <a:gd name="T0" fmla="*/ 4 w 27"/>
                  <a:gd name="T1" fmla="*/ 4 h 19"/>
                  <a:gd name="T2" fmla="*/ 0 w 27"/>
                  <a:gd name="T3" fmla="*/ 11 h 19"/>
                  <a:gd name="T4" fmla="*/ 8 w 27"/>
                  <a:gd name="T5" fmla="*/ 17 h 19"/>
                  <a:gd name="T6" fmla="*/ 9 w 27"/>
                  <a:gd name="T7" fmla="*/ 17 h 19"/>
                  <a:gd name="T8" fmla="*/ 9 w 27"/>
                  <a:gd name="T9" fmla="*/ 17 h 19"/>
                  <a:gd name="T10" fmla="*/ 11 w 27"/>
                  <a:gd name="T11" fmla="*/ 19 h 19"/>
                  <a:gd name="T12" fmla="*/ 27 w 27"/>
                  <a:gd name="T13" fmla="*/ 10 h 19"/>
                  <a:gd name="T14" fmla="*/ 27 w 27"/>
                  <a:gd name="T15" fmla="*/ 8 h 19"/>
                  <a:gd name="T16" fmla="*/ 26 w 27"/>
                  <a:gd name="T17" fmla="*/ 7 h 19"/>
                  <a:gd name="T18" fmla="*/ 4 w 27"/>
                  <a:gd name="T19" fmla="*/ 4 h 19"/>
                  <a:gd name="T20" fmla="*/ 8 w 27"/>
                  <a:gd name="T21" fmla="*/ 14 h 19"/>
                  <a:gd name="T22" fmla="*/ 4 w 27"/>
                  <a:gd name="T23" fmla="*/ 10 h 19"/>
                  <a:gd name="T24" fmla="*/ 4 w 27"/>
                  <a:gd name="T25" fmla="*/ 10 h 19"/>
                  <a:gd name="T26" fmla="*/ 6 w 27"/>
                  <a:gd name="T27" fmla="*/ 7 h 19"/>
                  <a:gd name="T28" fmla="*/ 22 w 27"/>
                  <a:gd name="T29" fmla="*/ 9 h 19"/>
                  <a:gd name="T30" fmla="*/ 13 w 27"/>
                  <a:gd name="T31" fmla="*/ 14 h 19"/>
                  <a:gd name="T32" fmla="*/ 11 w 27"/>
                  <a:gd name="T33" fmla="*/ 14 h 19"/>
                  <a:gd name="T34" fmla="*/ 10 w 27"/>
                  <a:gd name="T35" fmla="*/ 15 h 19"/>
                  <a:gd name="T36" fmla="*/ 10 w 27"/>
                  <a:gd name="T37" fmla="*/ 15 h 19"/>
                  <a:gd name="T38" fmla="*/ 8 w 27"/>
                  <a:gd name="T39" fmla="*/ 1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7" h="19">
                    <a:moveTo>
                      <a:pt x="4" y="4"/>
                    </a:moveTo>
                    <a:cubicBezTo>
                      <a:pt x="0" y="7"/>
                      <a:pt x="0" y="10"/>
                      <a:pt x="0" y="11"/>
                    </a:cubicBezTo>
                    <a:cubicBezTo>
                      <a:pt x="1" y="14"/>
                      <a:pt x="4" y="17"/>
                      <a:pt x="8" y="17"/>
                    </a:cubicBezTo>
                    <a:cubicBezTo>
                      <a:pt x="8" y="17"/>
                      <a:pt x="8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8"/>
                      <a:pt x="9" y="19"/>
                      <a:pt x="11" y="19"/>
                    </a:cubicBezTo>
                    <a:cubicBezTo>
                      <a:pt x="18" y="17"/>
                      <a:pt x="23" y="14"/>
                      <a:pt x="27" y="10"/>
                    </a:cubicBezTo>
                    <a:cubicBezTo>
                      <a:pt x="27" y="9"/>
                      <a:pt x="27" y="9"/>
                      <a:pt x="27" y="8"/>
                    </a:cubicBezTo>
                    <a:cubicBezTo>
                      <a:pt x="27" y="8"/>
                      <a:pt x="27" y="7"/>
                      <a:pt x="26" y="7"/>
                    </a:cubicBezTo>
                    <a:cubicBezTo>
                      <a:pt x="23" y="6"/>
                      <a:pt x="10" y="0"/>
                      <a:pt x="4" y="4"/>
                    </a:cubicBezTo>
                    <a:close/>
                    <a:moveTo>
                      <a:pt x="8" y="14"/>
                    </a:moveTo>
                    <a:cubicBezTo>
                      <a:pt x="6" y="14"/>
                      <a:pt x="4" y="12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9"/>
                      <a:pt x="5" y="8"/>
                      <a:pt x="6" y="7"/>
                    </a:cubicBezTo>
                    <a:cubicBezTo>
                      <a:pt x="9" y="5"/>
                      <a:pt x="17" y="7"/>
                      <a:pt x="22" y="9"/>
                    </a:cubicBezTo>
                    <a:cubicBezTo>
                      <a:pt x="20" y="11"/>
                      <a:pt x="17" y="13"/>
                      <a:pt x="13" y="14"/>
                    </a:cubicBezTo>
                    <a:cubicBezTo>
                      <a:pt x="13" y="14"/>
                      <a:pt x="12" y="14"/>
                      <a:pt x="11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9" y="14"/>
                      <a:pt x="8" y="1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28" name="Freeform 1229"/>
              <p:cNvSpPr/>
              <p:nvPr/>
            </p:nvSpPr>
            <p:spPr bwMode="auto">
              <a:xfrm>
                <a:off x="661" y="2783"/>
                <a:ext cx="101" cy="62"/>
              </a:xfrm>
              <a:custGeom>
                <a:avLst/>
                <a:gdLst>
                  <a:gd name="T0" fmla="*/ 34 w 37"/>
                  <a:gd name="T1" fmla="*/ 0 h 23"/>
                  <a:gd name="T2" fmla="*/ 32 w 37"/>
                  <a:gd name="T3" fmla="*/ 2 h 23"/>
                  <a:gd name="T4" fmla="*/ 25 w 37"/>
                  <a:gd name="T5" fmla="*/ 17 h 23"/>
                  <a:gd name="T6" fmla="*/ 6 w 37"/>
                  <a:gd name="T7" fmla="*/ 14 h 23"/>
                  <a:gd name="T8" fmla="*/ 5 w 37"/>
                  <a:gd name="T9" fmla="*/ 4 h 23"/>
                  <a:gd name="T10" fmla="*/ 5 w 37"/>
                  <a:gd name="T11" fmla="*/ 2 h 23"/>
                  <a:gd name="T12" fmla="*/ 2 w 37"/>
                  <a:gd name="T13" fmla="*/ 3 h 23"/>
                  <a:gd name="T14" fmla="*/ 4 w 37"/>
                  <a:gd name="T15" fmla="*/ 16 h 23"/>
                  <a:gd name="T16" fmla="*/ 26 w 37"/>
                  <a:gd name="T17" fmla="*/ 20 h 23"/>
                  <a:gd name="T18" fmla="*/ 36 w 37"/>
                  <a:gd name="T19" fmla="*/ 2 h 23"/>
                  <a:gd name="T20" fmla="*/ 34 w 37"/>
                  <a:gd name="T21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7" h="23">
                    <a:moveTo>
                      <a:pt x="34" y="0"/>
                    </a:moveTo>
                    <a:cubicBezTo>
                      <a:pt x="33" y="0"/>
                      <a:pt x="32" y="1"/>
                      <a:pt x="32" y="2"/>
                    </a:cubicBezTo>
                    <a:cubicBezTo>
                      <a:pt x="33" y="12"/>
                      <a:pt x="29" y="15"/>
                      <a:pt x="25" y="17"/>
                    </a:cubicBezTo>
                    <a:cubicBezTo>
                      <a:pt x="19" y="20"/>
                      <a:pt x="10" y="18"/>
                      <a:pt x="6" y="14"/>
                    </a:cubicBezTo>
                    <a:cubicBezTo>
                      <a:pt x="5" y="12"/>
                      <a:pt x="3" y="9"/>
                      <a:pt x="5" y="4"/>
                    </a:cubicBezTo>
                    <a:cubicBezTo>
                      <a:pt x="6" y="3"/>
                      <a:pt x="5" y="2"/>
                      <a:pt x="5" y="2"/>
                    </a:cubicBezTo>
                    <a:cubicBezTo>
                      <a:pt x="4" y="2"/>
                      <a:pt x="3" y="2"/>
                      <a:pt x="2" y="3"/>
                    </a:cubicBezTo>
                    <a:cubicBezTo>
                      <a:pt x="0" y="7"/>
                      <a:pt x="0" y="12"/>
                      <a:pt x="4" y="16"/>
                    </a:cubicBezTo>
                    <a:cubicBezTo>
                      <a:pt x="9" y="21"/>
                      <a:pt x="19" y="23"/>
                      <a:pt x="26" y="20"/>
                    </a:cubicBezTo>
                    <a:cubicBezTo>
                      <a:pt x="30" y="19"/>
                      <a:pt x="37" y="14"/>
                      <a:pt x="36" y="2"/>
                    </a:cubicBezTo>
                    <a:cubicBezTo>
                      <a:pt x="36" y="1"/>
                      <a:pt x="35" y="0"/>
                      <a:pt x="34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29" name="Freeform 1230"/>
              <p:cNvSpPr/>
              <p:nvPr/>
            </p:nvSpPr>
            <p:spPr bwMode="auto">
              <a:xfrm>
                <a:off x="740" y="2799"/>
                <a:ext cx="142" cy="101"/>
              </a:xfrm>
              <a:custGeom>
                <a:avLst/>
                <a:gdLst>
                  <a:gd name="T0" fmla="*/ 4 w 52"/>
                  <a:gd name="T1" fmla="*/ 1 h 37"/>
                  <a:gd name="T2" fmla="*/ 1 w 52"/>
                  <a:gd name="T3" fmla="*/ 15 h 37"/>
                  <a:gd name="T4" fmla="*/ 1 w 52"/>
                  <a:gd name="T5" fmla="*/ 16 h 37"/>
                  <a:gd name="T6" fmla="*/ 51 w 52"/>
                  <a:gd name="T7" fmla="*/ 22 h 37"/>
                  <a:gd name="T8" fmla="*/ 51 w 52"/>
                  <a:gd name="T9" fmla="*/ 19 h 37"/>
                  <a:gd name="T10" fmla="*/ 49 w 52"/>
                  <a:gd name="T11" fmla="*/ 19 h 37"/>
                  <a:gd name="T12" fmla="*/ 4 w 52"/>
                  <a:gd name="T13" fmla="*/ 14 h 37"/>
                  <a:gd name="T14" fmla="*/ 4 w 52"/>
                  <a:gd name="T15" fmla="*/ 11 h 37"/>
                  <a:gd name="T16" fmla="*/ 6 w 52"/>
                  <a:gd name="T17" fmla="*/ 3 h 37"/>
                  <a:gd name="T18" fmla="*/ 7 w 52"/>
                  <a:gd name="T19" fmla="*/ 2 h 37"/>
                  <a:gd name="T20" fmla="*/ 6 w 52"/>
                  <a:gd name="T21" fmla="*/ 0 h 37"/>
                  <a:gd name="T22" fmla="*/ 4 w 52"/>
                  <a:gd name="T23" fmla="*/ 1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2" h="37">
                    <a:moveTo>
                      <a:pt x="4" y="1"/>
                    </a:moveTo>
                    <a:cubicBezTo>
                      <a:pt x="1" y="5"/>
                      <a:pt x="0" y="10"/>
                      <a:pt x="1" y="15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0" y="23"/>
                      <a:pt x="33" y="37"/>
                      <a:pt x="51" y="22"/>
                    </a:cubicBezTo>
                    <a:cubicBezTo>
                      <a:pt x="52" y="21"/>
                      <a:pt x="52" y="20"/>
                      <a:pt x="51" y="19"/>
                    </a:cubicBezTo>
                    <a:cubicBezTo>
                      <a:pt x="51" y="19"/>
                      <a:pt x="49" y="19"/>
                      <a:pt x="49" y="19"/>
                    </a:cubicBezTo>
                    <a:cubicBezTo>
                      <a:pt x="33" y="33"/>
                      <a:pt x="13" y="20"/>
                      <a:pt x="4" y="14"/>
                    </a:cubicBezTo>
                    <a:cubicBezTo>
                      <a:pt x="4" y="13"/>
                      <a:pt x="4" y="12"/>
                      <a:pt x="4" y="11"/>
                    </a:cubicBezTo>
                    <a:cubicBezTo>
                      <a:pt x="4" y="8"/>
                      <a:pt x="5" y="5"/>
                      <a:pt x="6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1"/>
                      <a:pt x="6" y="0"/>
                    </a:cubicBezTo>
                    <a:cubicBezTo>
                      <a:pt x="5" y="0"/>
                      <a:pt x="4" y="0"/>
                      <a:pt x="4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30" name="Freeform 1231"/>
              <p:cNvSpPr/>
              <p:nvPr/>
            </p:nvSpPr>
            <p:spPr bwMode="auto">
              <a:xfrm>
                <a:off x="629" y="2652"/>
                <a:ext cx="60" cy="52"/>
              </a:xfrm>
              <a:custGeom>
                <a:avLst/>
                <a:gdLst>
                  <a:gd name="T0" fmla="*/ 11 w 22"/>
                  <a:gd name="T1" fmla="*/ 5 h 19"/>
                  <a:gd name="T2" fmla="*/ 18 w 22"/>
                  <a:gd name="T3" fmla="*/ 14 h 19"/>
                  <a:gd name="T4" fmla="*/ 10 w 22"/>
                  <a:gd name="T5" fmla="*/ 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19">
                    <a:moveTo>
                      <a:pt x="11" y="5"/>
                    </a:moveTo>
                    <a:cubicBezTo>
                      <a:pt x="0" y="7"/>
                      <a:pt x="7" y="19"/>
                      <a:pt x="18" y="14"/>
                    </a:cubicBezTo>
                    <a:cubicBezTo>
                      <a:pt x="22" y="7"/>
                      <a:pt x="18" y="0"/>
                      <a:pt x="10" y="4"/>
                    </a:cubicBezTo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31" name="Freeform 1232"/>
              <p:cNvSpPr/>
              <p:nvPr/>
            </p:nvSpPr>
            <p:spPr bwMode="auto">
              <a:xfrm>
                <a:off x="961" y="2723"/>
                <a:ext cx="57" cy="52"/>
              </a:xfrm>
              <a:custGeom>
                <a:avLst/>
                <a:gdLst>
                  <a:gd name="T0" fmla="*/ 11 w 21"/>
                  <a:gd name="T1" fmla="*/ 5 h 19"/>
                  <a:gd name="T2" fmla="*/ 18 w 21"/>
                  <a:gd name="T3" fmla="*/ 14 h 19"/>
                  <a:gd name="T4" fmla="*/ 9 w 21"/>
                  <a:gd name="T5" fmla="*/ 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9">
                    <a:moveTo>
                      <a:pt x="11" y="5"/>
                    </a:moveTo>
                    <a:cubicBezTo>
                      <a:pt x="0" y="7"/>
                      <a:pt x="6" y="19"/>
                      <a:pt x="18" y="14"/>
                    </a:cubicBezTo>
                    <a:cubicBezTo>
                      <a:pt x="21" y="7"/>
                      <a:pt x="17" y="0"/>
                      <a:pt x="9" y="4"/>
                    </a:cubicBezTo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32" name="Freeform 1233"/>
              <p:cNvSpPr/>
              <p:nvPr/>
            </p:nvSpPr>
            <p:spPr bwMode="auto">
              <a:xfrm>
                <a:off x="721" y="2826"/>
                <a:ext cx="47" cy="44"/>
              </a:xfrm>
              <a:custGeom>
                <a:avLst/>
                <a:gdLst>
                  <a:gd name="T0" fmla="*/ 7 w 17"/>
                  <a:gd name="T1" fmla="*/ 15 h 16"/>
                  <a:gd name="T2" fmla="*/ 14 w 17"/>
                  <a:gd name="T3" fmla="*/ 13 h 16"/>
                  <a:gd name="T4" fmla="*/ 17 w 17"/>
                  <a:gd name="T5" fmla="*/ 10 h 16"/>
                  <a:gd name="T6" fmla="*/ 13 w 17"/>
                  <a:gd name="T7" fmla="*/ 8 h 16"/>
                  <a:gd name="T8" fmla="*/ 10 w 17"/>
                  <a:gd name="T9" fmla="*/ 4 h 16"/>
                  <a:gd name="T10" fmla="*/ 7 w 17"/>
                  <a:gd name="T11" fmla="*/ 1 h 16"/>
                  <a:gd name="T12" fmla="*/ 4 w 17"/>
                  <a:gd name="T13" fmla="*/ 3 h 16"/>
                  <a:gd name="T14" fmla="*/ 0 w 17"/>
                  <a:gd name="T15" fmla="*/ 5 h 16"/>
                  <a:gd name="T16" fmla="*/ 0 w 17"/>
                  <a:gd name="T17" fmla="*/ 10 h 16"/>
                  <a:gd name="T18" fmla="*/ 7 w 17"/>
                  <a:gd name="T19" fmla="*/ 1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7" h="16">
                    <a:moveTo>
                      <a:pt x="7" y="15"/>
                    </a:moveTo>
                    <a:cubicBezTo>
                      <a:pt x="9" y="16"/>
                      <a:pt x="12" y="14"/>
                      <a:pt x="14" y="13"/>
                    </a:cubicBezTo>
                    <a:cubicBezTo>
                      <a:pt x="14" y="12"/>
                      <a:pt x="17" y="11"/>
                      <a:pt x="17" y="10"/>
                    </a:cubicBezTo>
                    <a:cubicBezTo>
                      <a:pt x="17" y="9"/>
                      <a:pt x="14" y="8"/>
                      <a:pt x="13" y="8"/>
                    </a:cubicBezTo>
                    <a:cubicBezTo>
                      <a:pt x="12" y="7"/>
                      <a:pt x="10" y="5"/>
                      <a:pt x="10" y="4"/>
                    </a:cubicBezTo>
                    <a:cubicBezTo>
                      <a:pt x="9" y="2"/>
                      <a:pt x="9" y="0"/>
                      <a:pt x="7" y="1"/>
                    </a:cubicBezTo>
                    <a:cubicBezTo>
                      <a:pt x="6" y="2"/>
                      <a:pt x="5" y="3"/>
                      <a:pt x="4" y="3"/>
                    </a:cubicBezTo>
                    <a:cubicBezTo>
                      <a:pt x="2" y="3"/>
                      <a:pt x="1" y="3"/>
                      <a:pt x="0" y="5"/>
                    </a:cubicBezTo>
                    <a:cubicBezTo>
                      <a:pt x="0" y="6"/>
                      <a:pt x="0" y="8"/>
                      <a:pt x="0" y="10"/>
                    </a:cubicBezTo>
                    <a:cubicBezTo>
                      <a:pt x="1" y="13"/>
                      <a:pt x="3" y="15"/>
                      <a:pt x="7" y="1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33" name="Freeform 1234"/>
              <p:cNvSpPr>
                <a:spLocks noEditPoints="1"/>
              </p:cNvSpPr>
              <p:nvPr/>
            </p:nvSpPr>
            <p:spPr bwMode="auto">
              <a:xfrm>
                <a:off x="716" y="2826"/>
                <a:ext cx="54" cy="46"/>
              </a:xfrm>
              <a:custGeom>
                <a:avLst/>
                <a:gdLst>
                  <a:gd name="T0" fmla="*/ 7 w 20"/>
                  <a:gd name="T1" fmla="*/ 1 h 17"/>
                  <a:gd name="T2" fmla="*/ 5 w 20"/>
                  <a:gd name="T3" fmla="*/ 1 h 17"/>
                  <a:gd name="T4" fmla="*/ 4 w 20"/>
                  <a:gd name="T5" fmla="*/ 1 h 17"/>
                  <a:gd name="T6" fmla="*/ 0 w 20"/>
                  <a:gd name="T7" fmla="*/ 5 h 17"/>
                  <a:gd name="T8" fmla="*/ 0 w 20"/>
                  <a:gd name="T9" fmla="*/ 10 h 17"/>
                  <a:gd name="T10" fmla="*/ 8 w 20"/>
                  <a:gd name="T11" fmla="*/ 17 h 17"/>
                  <a:gd name="T12" fmla="*/ 8 w 20"/>
                  <a:gd name="T13" fmla="*/ 17 h 17"/>
                  <a:gd name="T14" fmla="*/ 17 w 20"/>
                  <a:gd name="T15" fmla="*/ 14 h 17"/>
                  <a:gd name="T16" fmla="*/ 18 w 20"/>
                  <a:gd name="T17" fmla="*/ 13 h 17"/>
                  <a:gd name="T18" fmla="*/ 20 w 20"/>
                  <a:gd name="T19" fmla="*/ 10 h 17"/>
                  <a:gd name="T20" fmla="*/ 17 w 20"/>
                  <a:gd name="T21" fmla="*/ 7 h 17"/>
                  <a:gd name="T22" fmla="*/ 16 w 20"/>
                  <a:gd name="T23" fmla="*/ 6 h 17"/>
                  <a:gd name="T24" fmla="*/ 13 w 20"/>
                  <a:gd name="T25" fmla="*/ 3 h 17"/>
                  <a:gd name="T26" fmla="*/ 13 w 20"/>
                  <a:gd name="T27" fmla="*/ 2 h 17"/>
                  <a:gd name="T28" fmla="*/ 11 w 20"/>
                  <a:gd name="T29" fmla="*/ 0 h 17"/>
                  <a:gd name="T30" fmla="*/ 8 w 20"/>
                  <a:gd name="T31" fmla="*/ 0 h 17"/>
                  <a:gd name="T32" fmla="*/ 7 w 20"/>
                  <a:gd name="T33" fmla="*/ 1 h 17"/>
                  <a:gd name="T34" fmla="*/ 5 w 20"/>
                  <a:gd name="T35" fmla="*/ 5 h 17"/>
                  <a:gd name="T36" fmla="*/ 6 w 20"/>
                  <a:gd name="T37" fmla="*/ 4 h 17"/>
                  <a:gd name="T38" fmla="*/ 8 w 20"/>
                  <a:gd name="T39" fmla="*/ 3 h 17"/>
                  <a:gd name="T40" fmla="*/ 9 w 20"/>
                  <a:gd name="T41" fmla="*/ 3 h 17"/>
                  <a:gd name="T42" fmla="*/ 9 w 20"/>
                  <a:gd name="T43" fmla="*/ 3 h 17"/>
                  <a:gd name="T44" fmla="*/ 10 w 20"/>
                  <a:gd name="T45" fmla="*/ 3 h 17"/>
                  <a:gd name="T46" fmla="*/ 10 w 20"/>
                  <a:gd name="T47" fmla="*/ 5 h 17"/>
                  <a:gd name="T48" fmla="*/ 14 w 20"/>
                  <a:gd name="T49" fmla="*/ 9 h 17"/>
                  <a:gd name="T50" fmla="*/ 16 w 20"/>
                  <a:gd name="T51" fmla="*/ 10 h 17"/>
                  <a:gd name="T52" fmla="*/ 16 w 20"/>
                  <a:gd name="T53" fmla="*/ 10 h 17"/>
                  <a:gd name="T54" fmla="*/ 16 w 20"/>
                  <a:gd name="T55" fmla="*/ 11 h 17"/>
                  <a:gd name="T56" fmla="*/ 15 w 20"/>
                  <a:gd name="T57" fmla="*/ 11 h 17"/>
                  <a:gd name="T58" fmla="*/ 9 w 20"/>
                  <a:gd name="T59" fmla="*/ 14 h 17"/>
                  <a:gd name="T60" fmla="*/ 9 w 20"/>
                  <a:gd name="T61" fmla="*/ 14 h 17"/>
                  <a:gd name="T62" fmla="*/ 4 w 20"/>
                  <a:gd name="T63" fmla="*/ 9 h 17"/>
                  <a:gd name="T64" fmla="*/ 3 w 20"/>
                  <a:gd name="T65" fmla="*/ 7 h 17"/>
                  <a:gd name="T66" fmla="*/ 4 w 20"/>
                  <a:gd name="T67" fmla="*/ 5 h 17"/>
                  <a:gd name="T68" fmla="*/ 4 w 20"/>
                  <a:gd name="T69" fmla="*/ 5 h 17"/>
                  <a:gd name="T70" fmla="*/ 5 w 20"/>
                  <a:gd name="T71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0" h="17">
                    <a:moveTo>
                      <a:pt x="7" y="1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2"/>
                      <a:pt x="1" y="2"/>
                      <a:pt x="0" y="5"/>
                    </a:cubicBezTo>
                    <a:cubicBezTo>
                      <a:pt x="0" y="6"/>
                      <a:pt x="0" y="8"/>
                      <a:pt x="0" y="10"/>
                    </a:cubicBezTo>
                    <a:cubicBezTo>
                      <a:pt x="2" y="14"/>
                      <a:pt x="5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11" y="17"/>
                      <a:pt x="15" y="16"/>
                      <a:pt x="17" y="14"/>
                    </a:cubicBezTo>
                    <a:cubicBezTo>
                      <a:pt x="17" y="14"/>
                      <a:pt x="18" y="13"/>
                      <a:pt x="18" y="13"/>
                    </a:cubicBezTo>
                    <a:cubicBezTo>
                      <a:pt x="19" y="12"/>
                      <a:pt x="20" y="11"/>
                      <a:pt x="20" y="10"/>
                    </a:cubicBezTo>
                    <a:cubicBezTo>
                      <a:pt x="20" y="8"/>
                      <a:pt x="18" y="7"/>
                      <a:pt x="17" y="7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4" y="5"/>
                      <a:pt x="13" y="4"/>
                      <a:pt x="13" y="3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7" y="1"/>
                      <a:pt x="7" y="1"/>
                    </a:cubicBezTo>
                    <a:close/>
                    <a:moveTo>
                      <a:pt x="5" y="5"/>
                    </a:moveTo>
                    <a:cubicBezTo>
                      <a:pt x="6" y="4"/>
                      <a:pt x="6" y="4"/>
                      <a:pt x="6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1" y="6"/>
                      <a:pt x="12" y="7"/>
                      <a:pt x="14" y="9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6" y="10"/>
                      <a:pt x="16" y="11"/>
                      <a:pt x="16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3" y="13"/>
                      <a:pt x="11" y="14"/>
                      <a:pt x="9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6" y="13"/>
                      <a:pt x="4" y="12"/>
                      <a:pt x="4" y="9"/>
                    </a:cubicBezTo>
                    <a:cubicBezTo>
                      <a:pt x="4" y="9"/>
                      <a:pt x="3" y="8"/>
                      <a:pt x="3" y="7"/>
                    </a:cubicBezTo>
                    <a:cubicBezTo>
                      <a:pt x="3" y="7"/>
                      <a:pt x="4" y="6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5" y="5"/>
                      <a:pt x="5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34" name="Freeform 1235"/>
              <p:cNvSpPr/>
              <p:nvPr/>
            </p:nvSpPr>
            <p:spPr bwMode="auto">
              <a:xfrm>
                <a:off x="661" y="2590"/>
                <a:ext cx="55" cy="35"/>
              </a:xfrm>
              <a:custGeom>
                <a:avLst/>
                <a:gdLst>
                  <a:gd name="T0" fmla="*/ 1 w 20"/>
                  <a:gd name="T1" fmla="*/ 6 h 13"/>
                  <a:gd name="T2" fmla="*/ 1 w 20"/>
                  <a:gd name="T3" fmla="*/ 8 h 13"/>
                  <a:gd name="T4" fmla="*/ 4 w 20"/>
                  <a:gd name="T5" fmla="*/ 8 h 13"/>
                  <a:gd name="T6" fmla="*/ 11 w 20"/>
                  <a:gd name="T7" fmla="*/ 4 h 13"/>
                  <a:gd name="T8" fmla="*/ 17 w 20"/>
                  <a:gd name="T9" fmla="*/ 11 h 13"/>
                  <a:gd name="T10" fmla="*/ 18 w 20"/>
                  <a:gd name="T11" fmla="*/ 13 h 13"/>
                  <a:gd name="T12" fmla="*/ 20 w 20"/>
                  <a:gd name="T13" fmla="*/ 11 h 13"/>
                  <a:gd name="T14" fmla="*/ 12 w 20"/>
                  <a:gd name="T15" fmla="*/ 1 h 13"/>
                  <a:gd name="T16" fmla="*/ 1 w 20"/>
                  <a:gd name="T17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0" h="13">
                    <a:moveTo>
                      <a:pt x="1" y="6"/>
                    </a:moveTo>
                    <a:cubicBezTo>
                      <a:pt x="0" y="6"/>
                      <a:pt x="1" y="7"/>
                      <a:pt x="1" y="8"/>
                    </a:cubicBezTo>
                    <a:cubicBezTo>
                      <a:pt x="2" y="8"/>
                      <a:pt x="3" y="8"/>
                      <a:pt x="4" y="8"/>
                    </a:cubicBezTo>
                    <a:cubicBezTo>
                      <a:pt x="6" y="5"/>
                      <a:pt x="9" y="3"/>
                      <a:pt x="11" y="4"/>
                    </a:cubicBezTo>
                    <a:cubicBezTo>
                      <a:pt x="14" y="5"/>
                      <a:pt x="16" y="8"/>
                      <a:pt x="17" y="11"/>
                    </a:cubicBezTo>
                    <a:cubicBezTo>
                      <a:pt x="17" y="12"/>
                      <a:pt x="17" y="13"/>
                      <a:pt x="18" y="13"/>
                    </a:cubicBezTo>
                    <a:cubicBezTo>
                      <a:pt x="19" y="12"/>
                      <a:pt x="20" y="12"/>
                      <a:pt x="20" y="11"/>
                    </a:cubicBezTo>
                    <a:cubicBezTo>
                      <a:pt x="19" y="6"/>
                      <a:pt x="16" y="2"/>
                      <a:pt x="12" y="1"/>
                    </a:cubicBezTo>
                    <a:cubicBezTo>
                      <a:pt x="8" y="0"/>
                      <a:pt x="4" y="2"/>
                      <a:pt x="1" y="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35" name="Freeform 1236"/>
              <p:cNvSpPr/>
              <p:nvPr/>
            </p:nvSpPr>
            <p:spPr bwMode="auto">
              <a:xfrm>
                <a:off x="985" y="2663"/>
                <a:ext cx="58" cy="33"/>
              </a:xfrm>
              <a:custGeom>
                <a:avLst/>
                <a:gdLst>
                  <a:gd name="T0" fmla="*/ 1 w 21"/>
                  <a:gd name="T1" fmla="*/ 4 h 12"/>
                  <a:gd name="T2" fmla="*/ 1 w 21"/>
                  <a:gd name="T3" fmla="*/ 7 h 12"/>
                  <a:gd name="T4" fmla="*/ 3 w 21"/>
                  <a:gd name="T5" fmla="*/ 7 h 12"/>
                  <a:gd name="T6" fmla="*/ 12 w 21"/>
                  <a:gd name="T7" fmla="*/ 5 h 12"/>
                  <a:gd name="T8" fmla="*/ 17 w 21"/>
                  <a:gd name="T9" fmla="*/ 10 h 12"/>
                  <a:gd name="T10" fmla="*/ 19 w 21"/>
                  <a:gd name="T11" fmla="*/ 12 h 12"/>
                  <a:gd name="T12" fmla="*/ 21 w 21"/>
                  <a:gd name="T13" fmla="*/ 9 h 12"/>
                  <a:gd name="T14" fmla="*/ 13 w 21"/>
                  <a:gd name="T15" fmla="*/ 1 h 12"/>
                  <a:gd name="T16" fmla="*/ 1 w 21"/>
                  <a:gd name="T17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1" h="12">
                    <a:moveTo>
                      <a:pt x="1" y="4"/>
                    </a:moveTo>
                    <a:cubicBezTo>
                      <a:pt x="0" y="5"/>
                      <a:pt x="0" y="6"/>
                      <a:pt x="1" y="7"/>
                    </a:cubicBezTo>
                    <a:cubicBezTo>
                      <a:pt x="1" y="7"/>
                      <a:pt x="2" y="7"/>
                      <a:pt x="3" y="7"/>
                    </a:cubicBezTo>
                    <a:cubicBezTo>
                      <a:pt x="5" y="4"/>
                      <a:pt x="9" y="4"/>
                      <a:pt x="12" y="5"/>
                    </a:cubicBezTo>
                    <a:cubicBezTo>
                      <a:pt x="15" y="5"/>
                      <a:pt x="17" y="7"/>
                      <a:pt x="17" y="10"/>
                    </a:cubicBezTo>
                    <a:cubicBezTo>
                      <a:pt x="18" y="11"/>
                      <a:pt x="19" y="12"/>
                      <a:pt x="19" y="12"/>
                    </a:cubicBezTo>
                    <a:cubicBezTo>
                      <a:pt x="20" y="11"/>
                      <a:pt x="21" y="10"/>
                      <a:pt x="21" y="9"/>
                    </a:cubicBezTo>
                    <a:cubicBezTo>
                      <a:pt x="20" y="6"/>
                      <a:pt x="17" y="3"/>
                      <a:pt x="13" y="1"/>
                    </a:cubicBezTo>
                    <a:cubicBezTo>
                      <a:pt x="9" y="0"/>
                      <a:pt x="4" y="1"/>
                      <a:pt x="1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36" name="Freeform 1237"/>
              <p:cNvSpPr/>
              <p:nvPr/>
            </p:nvSpPr>
            <p:spPr bwMode="auto">
              <a:xfrm>
                <a:off x="751" y="2211"/>
                <a:ext cx="164" cy="324"/>
              </a:xfrm>
              <a:custGeom>
                <a:avLst/>
                <a:gdLst>
                  <a:gd name="T0" fmla="*/ 0 w 60"/>
                  <a:gd name="T1" fmla="*/ 119 h 119"/>
                  <a:gd name="T2" fmla="*/ 10 w 60"/>
                  <a:gd name="T3" fmla="*/ 57 h 119"/>
                  <a:gd name="T4" fmla="*/ 45 w 60"/>
                  <a:gd name="T5" fmla="*/ 0 h 119"/>
                  <a:gd name="T6" fmla="*/ 42 w 60"/>
                  <a:gd name="T7" fmla="*/ 22 h 119"/>
                  <a:gd name="T8" fmla="*/ 23 w 60"/>
                  <a:gd name="T9" fmla="*/ 61 h 119"/>
                  <a:gd name="T10" fmla="*/ 5 w 60"/>
                  <a:gd name="T11" fmla="*/ 119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0" h="119">
                    <a:moveTo>
                      <a:pt x="0" y="119"/>
                    </a:moveTo>
                    <a:cubicBezTo>
                      <a:pt x="6" y="100"/>
                      <a:pt x="3" y="77"/>
                      <a:pt x="10" y="57"/>
                    </a:cubicBezTo>
                    <a:cubicBezTo>
                      <a:pt x="14" y="46"/>
                      <a:pt x="29" y="1"/>
                      <a:pt x="45" y="0"/>
                    </a:cubicBezTo>
                    <a:cubicBezTo>
                      <a:pt x="60" y="0"/>
                      <a:pt x="45" y="16"/>
                      <a:pt x="42" y="22"/>
                    </a:cubicBezTo>
                    <a:cubicBezTo>
                      <a:pt x="35" y="34"/>
                      <a:pt x="29" y="48"/>
                      <a:pt x="23" y="61"/>
                    </a:cubicBezTo>
                    <a:cubicBezTo>
                      <a:pt x="15" y="80"/>
                      <a:pt x="8" y="102"/>
                      <a:pt x="5" y="119"/>
                    </a:cubicBezTo>
                  </a:path>
                </a:pathLst>
              </a:custGeom>
              <a:solidFill>
                <a:srgbClr val="F2A5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37" name="Freeform 1238"/>
              <p:cNvSpPr/>
              <p:nvPr/>
            </p:nvSpPr>
            <p:spPr bwMode="auto">
              <a:xfrm>
                <a:off x="1051" y="2342"/>
                <a:ext cx="193" cy="316"/>
              </a:xfrm>
              <a:custGeom>
                <a:avLst/>
                <a:gdLst>
                  <a:gd name="T0" fmla="*/ 8 w 71"/>
                  <a:gd name="T1" fmla="*/ 109 h 116"/>
                  <a:gd name="T2" fmla="*/ 68 w 71"/>
                  <a:gd name="T3" fmla="*/ 2 h 116"/>
                  <a:gd name="T4" fmla="*/ 55 w 71"/>
                  <a:gd name="T5" fmla="*/ 28 h 116"/>
                  <a:gd name="T6" fmla="*/ 33 w 71"/>
                  <a:gd name="T7" fmla="*/ 63 h 116"/>
                  <a:gd name="T8" fmla="*/ 12 w 71"/>
                  <a:gd name="T9" fmla="*/ 116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116">
                    <a:moveTo>
                      <a:pt x="8" y="109"/>
                    </a:moveTo>
                    <a:cubicBezTo>
                      <a:pt x="0" y="106"/>
                      <a:pt x="35" y="0"/>
                      <a:pt x="68" y="2"/>
                    </a:cubicBezTo>
                    <a:cubicBezTo>
                      <a:pt x="71" y="13"/>
                      <a:pt x="61" y="20"/>
                      <a:pt x="55" y="28"/>
                    </a:cubicBezTo>
                    <a:cubicBezTo>
                      <a:pt x="46" y="39"/>
                      <a:pt x="39" y="51"/>
                      <a:pt x="33" y="63"/>
                    </a:cubicBezTo>
                    <a:cubicBezTo>
                      <a:pt x="24" y="80"/>
                      <a:pt x="15" y="98"/>
                      <a:pt x="12" y="116"/>
                    </a:cubicBezTo>
                  </a:path>
                </a:pathLst>
              </a:custGeom>
              <a:solidFill>
                <a:srgbClr val="F2A5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38" name="Freeform 1239"/>
              <p:cNvSpPr/>
              <p:nvPr/>
            </p:nvSpPr>
            <p:spPr bwMode="auto">
              <a:xfrm>
                <a:off x="517" y="2696"/>
                <a:ext cx="139" cy="81"/>
              </a:xfrm>
              <a:custGeom>
                <a:avLst/>
                <a:gdLst>
                  <a:gd name="T0" fmla="*/ 43 w 51"/>
                  <a:gd name="T1" fmla="*/ 12 h 30"/>
                  <a:gd name="T2" fmla="*/ 20 w 51"/>
                  <a:gd name="T3" fmla="*/ 23 h 30"/>
                  <a:gd name="T4" fmla="*/ 47 w 51"/>
                  <a:gd name="T5" fmla="*/ 24 h 30"/>
                  <a:gd name="T6" fmla="*/ 44 w 51"/>
                  <a:gd name="T7" fmla="*/ 13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1" h="30">
                    <a:moveTo>
                      <a:pt x="43" y="12"/>
                    </a:moveTo>
                    <a:cubicBezTo>
                      <a:pt x="32" y="0"/>
                      <a:pt x="0" y="8"/>
                      <a:pt x="20" y="23"/>
                    </a:cubicBezTo>
                    <a:cubicBezTo>
                      <a:pt x="26" y="27"/>
                      <a:pt x="40" y="30"/>
                      <a:pt x="47" y="24"/>
                    </a:cubicBezTo>
                    <a:cubicBezTo>
                      <a:pt x="51" y="20"/>
                      <a:pt x="50" y="14"/>
                      <a:pt x="44" y="13"/>
                    </a:cubicBezTo>
                  </a:path>
                </a:pathLst>
              </a:custGeom>
              <a:solidFill>
                <a:srgbClr val="F88B6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39" name="Freeform 1240"/>
              <p:cNvSpPr/>
              <p:nvPr/>
            </p:nvSpPr>
            <p:spPr bwMode="auto">
              <a:xfrm>
                <a:off x="926" y="2799"/>
                <a:ext cx="152" cy="57"/>
              </a:xfrm>
              <a:custGeom>
                <a:avLst/>
                <a:gdLst>
                  <a:gd name="T0" fmla="*/ 41 w 56"/>
                  <a:gd name="T1" fmla="*/ 5 h 21"/>
                  <a:gd name="T2" fmla="*/ 11 w 56"/>
                  <a:gd name="T3" fmla="*/ 3 h 21"/>
                  <a:gd name="T4" fmla="*/ 12 w 56"/>
                  <a:gd name="T5" fmla="*/ 17 h 21"/>
                  <a:gd name="T6" fmla="*/ 45 w 56"/>
                  <a:gd name="T7" fmla="*/ 19 h 21"/>
                  <a:gd name="T8" fmla="*/ 45 w 56"/>
                  <a:gd name="T9" fmla="*/ 7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21">
                    <a:moveTo>
                      <a:pt x="41" y="5"/>
                    </a:moveTo>
                    <a:cubicBezTo>
                      <a:pt x="33" y="1"/>
                      <a:pt x="20" y="0"/>
                      <a:pt x="11" y="3"/>
                    </a:cubicBezTo>
                    <a:cubicBezTo>
                      <a:pt x="0" y="6"/>
                      <a:pt x="2" y="13"/>
                      <a:pt x="12" y="17"/>
                    </a:cubicBezTo>
                    <a:cubicBezTo>
                      <a:pt x="21" y="21"/>
                      <a:pt x="35" y="21"/>
                      <a:pt x="45" y="19"/>
                    </a:cubicBezTo>
                    <a:cubicBezTo>
                      <a:pt x="56" y="17"/>
                      <a:pt x="54" y="11"/>
                      <a:pt x="45" y="7"/>
                    </a:cubicBezTo>
                  </a:path>
                </a:pathLst>
              </a:custGeom>
              <a:solidFill>
                <a:srgbClr val="F88B6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40" name="Freeform 1241"/>
              <p:cNvSpPr/>
              <p:nvPr/>
            </p:nvSpPr>
            <p:spPr bwMode="auto">
              <a:xfrm>
                <a:off x="580" y="2723"/>
                <a:ext cx="43" cy="32"/>
              </a:xfrm>
              <a:custGeom>
                <a:avLst/>
                <a:gdLst>
                  <a:gd name="T0" fmla="*/ 15 w 16"/>
                  <a:gd name="T1" fmla="*/ 6 h 12"/>
                  <a:gd name="T2" fmla="*/ 1 w 16"/>
                  <a:gd name="T3" fmla="*/ 6 h 12"/>
                  <a:gd name="T4" fmla="*/ 15 w 16"/>
                  <a:gd name="T5" fmla="*/ 11 h 12"/>
                  <a:gd name="T6" fmla="*/ 15 w 16"/>
                  <a:gd name="T7" fmla="*/ 6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12">
                    <a:moveTo>
                      <a:pt x="15" y="6"/>
                    </a:moveTo>
                    <a:cubicBezTo>
                      <a:pt x="12" y="3"/>
                      <a:pt x="3" y="0"/>
                      <a:pt x="1" y="6"/>
                    </a:cubicBezTo>
                    <a:cubicBezTo>
                      <a:pt x="0" y="11"/>
                      <a:pt x="12" y="12"/>
                      <a:pt x="15" y="11"/>
                    </a:cubicBezTo>
                    <a:cubicBezTo>
                      <a:pt x="16" y="9"/>
                      <a:pt x="15" y="7"/>
                      <a:pt x="15" y="6"/>
                    </a:cubicBezTo>
                  </a:path>
                </a:pathLst>
              </a:custGeom>
              <a:solidFill>
                <a:srgbClr val="EE5F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41" name="Freeform 1242"/>
              <p:cNvSpPr/>
              <p:nvPr/>
            </p:nvSpPr>
            <p:spPr bwMode="auto">
              <a:xfrm>
                <a:off x="980" y="2813"/>
                <a:ext cx="41" cy="30"/>
              </a:xfrm>
              <a:custGeom>
                <a:avLst/>
                <a:gdLst>
                  <a:gd name="T0" fmla="*/ 14 w 15"/>
                  <a:gd name="T1" fmla="*/ 5 h 11"/>
                  <a:gd name="T2" fmla="*/ 1 w 15"/>
                  <a:gd name="T3" fmla="*/ 5 h 11"/>
                  <a:gd name="T4" fmla="*/ 15 w 15"/>
                  <a:gd name="T5" fmla="*/ 11 h 11"/>
                  <a:gd name="T6" fmla="*/ 14 w 15"/>
                  <a:gd name="T7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" h="11">
                    <a:moveTo>
                      <a:pt x="14" y="5"/>
                    </a:moveTo>
                    <a:cubicBezTo>
                      <a:pt x="12" y="2"/>
                      <a:pt x="2" y="0"/>
                      <a:pt x="1" y="5"/>
                    </a:cubicBezTo>
                    <a:cubicBezTo>
                      <a:pt x="0" y="10"/>
                      <a:pt x="11" y="11"/>
                      <a:pt x="15" y="11"/>
                    </a:cubicBezTo>
                    <a:cubicBezTo>
                      <a:pt x="15" y="9"/>
                      <a:pt x="15" y="7"/>
                      <a:pt x="14" y="6"/>
                    </a:cubicBezTo>
                  </a:path>
                </a:pathLst>
              </a:custGeom>
              <a:solidFill>
                <a:srgbClr val="EE5F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42" name="Freeform 1243"/>
              <p:cNvSpPr/>
              <p:nvPr/>
            </p:nvSpPr>
            <p:spPr bwMode="auto">
              <a:xfrm>
                <a:off x="637" y="3028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43" name="Freeform 1244"/>
              <p:cNvSpPr/>
              <p:nvPr/>
            </p:nvSpPr>
            <p:spPr bwMode="auto">
              <a:xfrm>
                <a:off x="629" y="3019"/>
                <a:ext cx="8" cy="14"/>
              </a:xfrm>
              <a:custGeom>
                <a:avLst/>
                <a:gdLst>
                  <a:gd name="T0" fmla="*/ 0 w 3"/>
                  <a:gd name="T1" fmla="*/ 0 h 5"/>
                  <a:gd name="T2" fmla="*/ 0 w 3"/>
                  <a:gd name="T3" fmla="*/ 1 h 5"/>
                  <a:gd name="T4" fmla="*/ 3 w 3"/>
                  <a:gd name="T5" fmla="*/ 5 h 5"/>
                  <a:gd name="T6" fmla="*/ 2 w 3"/>
                  <a:gd name="T7" fmla="*/ 2 h 5"/>
                  <a:gd name="T8" fmla="*/ 2 w 3"/>
                  <a:gd name="T9" fmla="*/ 3 h 5"/>
                  <a:gd name="T10" fmla="*/ 2 w 3"/>
                  <a:gd name="T11" fmla="*/ 1 h 5"/>
                  <a:gd name="T12" fmla="*/ 1 w 3"/>
                  <a:gd name="T13" fmla="*/ 2 h 5"/>
                  <a:gd name="T14" fmla="*/ 0 w 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4"/>
                      <a:pt x="1" y="3"/>
                      <a:pt x="3" y="5"/>
                    </a:cubicBezTo>
                    <a:cubicBezTo>
                      <a:pt x="3" y="4"/>
                      <a:pt x="3" y="3"/>
                      <a:pt x="2" y="2"/>
                    </a:cubicBezTo>
                    <a:cubicBezTo>
                      <a:pt x="2" y="2"/>
                      <a:pt x="2" y="4"/>
                      <a:pt x="2" y="3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1" y="0"/>
                      <a:pt x="2" y="2"/>
                      <a:pt x="1" y="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44" name="Freeform 1245"/>
              <p:cNvSpPr/>
              <p:nvPr/>
            </p:nvSpPr>
            <p:spPr bwMode="auto">
              <a:xfrm>
                <a:off x="632" y="3025"/>
                <a:ext cx="0" cy="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45" name="Freeform 1246"/>
              <p:cNvSpPr/>
              <p:nvPr/>
            </p:nvSpPr>
            <p:spPr bwMode="auto">
              <a:xfrm>
                <a:off x="632" y="3028"/>
                <a:ext cx="0" cy="5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46" name="Freeform 1247"/>
              <p:cNvSpPr/>
              <p:nvPr/>
            </p:nvSpPr>
            <p:spPr bwMode="auto">
              <a:xfrm>
                <a:off x="629" y="3030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47" name="Freeform 1248"/>
              <p:cNvSpPr/>
              <p:nvPr/>
            </p:nvSpPr>
            <p:spPr bwMode="auto">
              <a:xfrm>
                <a:off x="626" y="3025"/>
                <a:ext cx="3" cy="8"/>
              </a:xfrm>
              <a:custGeom>
                <a:avLst/>
                <a:gdLst>
                  <a:gd name="T0" fmla="*/ 1 w 1"/>
                  <a:gd name="T1" fmla="*/ 3 h 3"/>
                  <a:gd name="T2" fmla="*/ 1 w 1"/>
                  <a:gd name="T3" fmla="*/ 3 h 3"/>
                  <a:gd name="T4" fmla="*/ 1 w 1"/>
                  <a:gd name="T5" fmla="*/ 2 h 3"/>
                  <a:gd name="T6" fmla="*/ 1 w 1"/>
                  <a:gd name="T7" fmla="*/ 1 h 3"/>
                  <a:gd name="T8" fmla="*/ 1 w 1"/>
                  <a:gd name="T9" fmla="*/ 1 h 3"/>
                  <a:gd name="T10" fmla="*/ 0 w 1"/>
                  <a:gd name="T11" fmla="*/ 0 h 3"/>
                  <a:gd name="T12" fmla="*/ 1 w 1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0" y="0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2"/>
                      <a:pt x="1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48" name="Freeform 1249"/>
              <p:cNvSpPr/>
              <p:nvPr/>
            </p:nvSpPr>
            <p:spPr bwMode="auto">
              <a:xfrm>
                <a:off x="629" y="303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49" name="Freeform 1250"/>
              <p:cNvSpPr/>
              <p:nvPr/>
            </p:nvSpPr>
            <p:spPr bwMode="auto">
              <a:xfrm>
                <a:off x="632" y="3028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50" name="Freeform 1251"/>
              <p:cNvSpPr/>
              <p:nvPr/>
            </p:nvSpPr>
            <p:spPr bwMode="auto">
              <a:xfrm>
                <a:off x="623" y="3022"/>
                <a:ext cx="3" cy="11"/>
              </a:xfrm>
              <a:custGeom>
                <a:avLst/>
                <a:gdLst>
                  <a:gd name="T0" fmla="*/ 1 w 1"/>
                  <a:gd name="T1" fmla="*/ 4 h 4"/>
                  <a:gd name="T2" fmla="*/ 1 w 1"/>
                  <a:gd name="T3" fmla="*/ 3 h 4"/>
                  <a:gd name="T4" fmla="*/ 0 w 1"/>
                  <a:gd name="T5" fmla="*/ 0 h 4"/>
                  <a:gd name="T6" fmla="*/ 0 w 1"/>
                  <a:gd name="T7" fmla="*/ 1 h 4"/>
                  <a:gd name="T8" fmla="*/ 1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cubicBezTo>
                      <a:pt x="0" y="2"/>
                      <a:pt x="1" y="4"/>
                      <a:pt x="1" y="3"/>
                    </a:cubicBezTo>
                    <a:cubicBezTo>
                      <a:pt x="1" y="3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3"/>
                      <a:pt x="1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51" name="Freeform 1252"/>
              <p:cNvSpPr/>
              <p:nvPr/>
            </p:nvSpPr>
            <p:spPr bwMode="auto">
              <a:xfrm>
                <a:off x="623" y="3019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52" name="Freeform 1253"/>
              <p:cNvSpPr/>
              <p:nvPr/>
            </p:nvSpPr>
            <p:spPr bwMode="auto">
              <a:xfrm>
                <a:off x="621" y="3022"/>
                <a:ext cx="2" cy="8"/>
              </a:xfrm>
              <a:custGeom>
                <a:avLst/>
                <a:gdLst>
                  <a:gd name="T0" fmla="*/ 0 w 1"/>
                  <a:gd name="T1" fmla="*/ 2 h 3"/>
                  <a:gd name="T2" fmla="*/ 1 w 1"/>
                  <a:gd name="T3" fmla="*/ 1 h 3"/>
                  <a:gd name="T4" fmla="*/ 0 w 1"/>
                  <a:gd name="T5" fmla="*/ 2 h 3"/>
                  <a:gd name="T6" fmla="*/ 1 w 1"/>
                  <a:gd name="T7" fmla="*/ 1 h 3"/>
                  <a:gd name="T8" fmla="*/ 0 w 1"/>
                  <a:gd name="T9" fmla="*/ 3 h 3"/>
                  <a:gd name="T10" fmla="*/ 1 w 1"/>
                  <a:gd name="T11" fmla="*/ 1 h 3"/>
                  <a:gd name="T12" fmla="*/ 1 w 1"/>
                  <a:gd name="T13" fmla="*/ 2 h 3"/>
                  <a:gd name="T14" fmla="*/ 1 w 1"/>
                  <a:gd name="T15" fmla="*/ 0 h 3"/>
                  <a:gd name="T16" fmla="*/ 1 w 1"/>
                  <a:gd name="T17" fmla="*/ 0 h 3"/>
                  <a:gd name="T18" fmla="*/ 1 w 1"/>
                  <a:gd name="T19" fmla="*/ 0 h 3"/>
                  <a:gd name="T20" fmla="*/ 1 w 1"/>
                  <a:gd name="T21" fmla="*/ 1 h 3"/>
                  <a:gd name="T22" fmla="*/ 0 w 1"/>
                  <a:gd name="T2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1" y="2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2"/>
                    </a:cubicBezTo>
                    <a:cubicBezTo>
                      <a:pt x="0" y="2"/>
                      <a:pt x="1" y="1"/>
                      <a:pt x="1" y="1"/>
                    </a:cubicBezTo>
                    <a:cubicBezTo>
                      <a:pt x="0" y="3"/>
                      <a:pt x="1" y="1"/>
                      <a:pt x="0" y="3"/>
                    </a:cubicBezTo>
                    <a:cubicBezTo>
                      <a:pt x="0" y="3"/>
                      <a:pt x="1" y="3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2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0" y="2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53" name="Rectangle 1254"/>
              <p:cNvSpPr>
                <a:spLocks noChangeArrowheads="1"/>
              </p:cNvSpPr>
              <p:nvPr/>
            </p:nvSpPr>
            <p:spPr bwMode="auto">
              <a:xfrm>
                <a:off x="623" y="3028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54" name="Freeform 1255"/>
              <p:cNvSpPr/>
              <p:nvPr/>
            </p:nvSpPr>
            <p:spPr bwMode="auto">
              <a:xfrm>
                <a:off x="618" y="3025"/>
                <a:ext cx="14" cy="3"/>
              </a:xfrm>
              <a:custGeom>
                <a:avLst/>
                <a:gdLst>
                  <a:gd name="T0" fmla="*/ 0 w 5"/>
                  <a:gd name="T1" fmla="*/ 1 h 1"/>
                  <a:gd name="T2" fmla="*/ 2 w 5"/>
                  <a:gd name="T3" fmla="*/ 1 h 1"/>
                  <a:gd name="T4" fmla="*/ 1 w 5"/>
                  <a:gd name="T5" fmla="*/ 1 h 1"/>
                  <a:gd name="T6" fmla="*/ 2 w 5"/>
                  <a:gd name="T7" fmla="*/ 0 h 1"/>
                  <a:gd name="T8" fmla="*/ 1 w 5"/>
                  <a:gd name="T9" fmla="*/ 0 h 1"/>
                  <a:gd name="T10" fmla="*/ 3 w 5"/>
                  <a:gd name="T11" fmla="*/ 0 h 1"/>
                  <a:gd name="T12" fmla="*/ 2 w 5"/>
                  <a:gd name="T13" fmla="*/ 0 h 1"/>
                  <a:gd name="T14" fmla="*/ 3 w 5"/>
                  <a:gd name="T15" fmla="*/ 0 h 1"/>
                  <a:gd name="T16" fmla="*/ 3 w 5"/>
                  <a:gd name="T17" fmla="*/ 0 h 1"/>
                  <a:gd name="T18" fmla="*/ 2 w 5"/>
                  <a:gd name="T19" fmla="*/ 0 h 1"/>
                  <a:gd name="T20" fmla="*/ 0 w 5"/>
                  <a:gd name="T2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2" y="0"/>
                      <a:pt x="2" y="0"/>
                    </a:cubicBezTo>
                    <a:cubicBezTo>
                      <a:pt x="2" y="0"/>
                      <a:pt x="3" y="0"/>
                      <a:pt x="1" y="0"/>
                    </a:cubicBezTo>
                    <a:cubicBezTo>
                      <a:pt x="2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3" y="0"/>
                      <a:pt x="5" y="0"/>
                      <a:pt x="3" y="0"/>
                    </a:cubicBezTo>
                    <a:cubicBezTo>
                      <a:pt x="3" y="0"/>
                      <a:pt x="2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55" name="Freeform 1256"/>
              <p:cNvSpPr/>
              <p:nvPr/>
            </p:nvSpPr>
            <p:spPr bwMode="auto">
              <a:xfrm>
                <a:off x="618" y="3028"/>
                <a:ext cx="3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56" name="Freeform 1257"/>
              <p:cNvSpPr/>
              <p:nvPr/>
            </p:nvSpPr>
            <p:spPr bwMode="auto">
              <a:xfrm>
                <a:off x="626" y="302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57" name="Freeform 1258"/>
              <p:cNvSpPr/>
              <p:nvPr/>
            </p:nvSpPr>
            <p:spPr bwMode="auto">
              <a:xfrm>
                <a:off x="618" y="3025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58" name="Freeform 1259"/>
              <p:cNvSpPr/>
              <p:nvPr/>
            </p:nvSpPr>
            <p:spPr bwMode="auto">
              <a:xfrm>
                <a:off x="615" y="3003"/>
                <a:ext cx="27" cy="22"/>
              </a:xfrm>
              <a:custGeom>
                <a:avLst/>
                <a:gdLst>
                  <a:gd name="T0" fmla="*/ 7 w 10"/>
                  <a:gd name="T1" fmla="*/ 5 h 8"/>
                  <a:gd name="T2" fmla="*/ 8 w 10"/>
                  <a:gd name="T3" fmla="*/ 4 h 8"/>
                  <a:gd name="T4" fmla="*/ 9 w 10"/>
                  <a:gd name="T5" fmla="*/ 3 h 8"/>
                  <a:gd name="T6" fmla="*/ 10 w 10"/>
                  <a:gd name="T7" fmla="*/ 1 h 8"/>
                  <a:gd name="T8" fmla="*/ 8 w 10"/>
                  <a:gd name="T9" fmla="*/ 2 h 8"/>
                  <a:gd name="T10" fmla="*/ 9 w 10"/>
                  <a:gd name="T11" fmla="*/ 0 h 8"/>
                  <a:gd name="T12" fmla="*/ 7 w 10"/>
                  <a:gd name="T13" fmla="*/ 1 h 8"/>
                  <a:gd name="T14" fmla="*/ 6 w 10"/>
                  <a:gd name="T15" fmla="*/ 2 h 8"/>
                  <a:gd name="T16" fmla="*/ 2 w 10"/>
                  <a:gd name="T17" fmla="*/ 5 h 8"/>
                  <a:gd name="T18" fmla="*/ 4 w 10"/>
                  <a:gd name="T19" fmla="*/ 6 h 8"/>
                  <a:gd name="T20" fmla="*/ 2 w 10"/>
                  <a:gd name="T21" fmla="*/ 6 h 8"/>
                  <a:gd name="T22" fmla="*/ 2 w 10"/>
                  <a:gd name="T23" fmla="*/ 5 h 8"/>
                  <a:gd name="T24" fmla="*/ 1 w 10"/>
                  <a:gd name="T25" fmla="*/ 6 h 8"/>
                  <a:gd name="T26" fmla="*/ 4 w 10"/>
                  <a:gd name="T27" fmla="*/ 7 h 8"/>
                  <a:gd name="T28" fmla="*/ 1 w 10"/>
                  <a:gd name="T29" fmla="*/ 7 h 8"/>
                  <a:gd name="T30" fmla="*/ 3 w 10"/>
                  <a:gd name="T31" fmla="*/ 8 h 8"/>
                  <a:gd name="T32" fmla="*/ 4 w 10"/>
                  <a:gd name="T33" fmla="*/ 8 h 8"/>
                  <a:gd name="T34" fmla="*/ 5 w 10"/>
                  <a:gd name="T35" fmla="*/ 8 h 8"/>
                  <a:gd name="T36" fmla="*/ 3 w 10"/>
                  <a:gd name="T37" fmla="*/ 5 h 8"/>
                  <a:gd name="T38" fmla="*/ 4 w 10"/>
                  <a:gd name="T39" fmla="*/ 6 h 8"/>
                  <a:gd name="T40" fmla="*/ 6 w 10"/>
                  <a:gd name="T41" fmla="*/ 5 h 8"/>
                  <a:gd name="T42" fmla="*/ 5 w 10"/>
                  <a:gd name="T43" fmla="*/ 4 h 8"/>
                  <a:gd name="T44" fmla="*/ 6 w 10"/>
                  <a:gd name="T45" fmla="*/ 4 h 8"/>
                  <a:gd name="T46" fmla="*/ 5 w 10"/>
                  <a:gd name="T47" fmla="*/ 3 h 8"/>
                  <a:gd name="T48" fmla="*/ 6 w 10"/>
                  <a:gd name="T49" fmla="*/ 4 h 8"/>
                  <a:gd name="T50" fmla="*/ 5 w 10"/>
                  <a:gd name="T51" fmla="*/ 2 h 8"/>
                  <a:gd name="T52" fmla="*/ 7 w 10"/>
                  <a:gd name="T53" fmla="*/ 5 h 8"/>
                  <a:gd name="T54" fmla="*/ 7 w 10"/>
                  <a:gd name="T55" fmla="*/ 4 h 8"/>
                  <a:gd name="T56" fmla="*/ 6 w 10"/>
                  <a:gd name="T57" fmla="*/ 3 h 8"/>
                  <a:gd name="T58" fmla="*/ 7 w 10"/>
                  <a:gd name="T59" fmla="*/ 5 h 8"/>
                  <a:gd name="T60" fmla="*/ 7 w 10"/>
                  <a:gd name="T61" fmla="*/ 3 h 8"/>
                  <a:gd name="T62" fmla="*/ 7 w 10"/>
                  <a:gd name="T63" fmla="*/ 2 h 8"/>
                  <a:gd name="T64" fmla="*/ 8 w 10"/>
                  <a:gd name="T65" fmla="*/ 3 h 8"/>
                  <a:gd name="T66" fmla="*/ 7 w 10"/>
                  <a:gd name="T67" fmla="*/ 5 h 8"/>
                  <a:gd name="T68" fmla="*/ 7 w 10"/>
                  <a:gd name="T69" fmla="*/ 6 h 8"/>
                  <a:gd name="T70" fmla="*/ 8 w 10"/>
                  <a:gd name="T71" fmla="*/ 3 h 8"/>
                  <a:gd name="T72" fmla="*/ 7 w 10"/>
                  <a:gd name="T7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8">
                    <a:moveTo>
                      <a:pt x="7" y="5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8" y="3"/>
                      <a:pt x="8" y="3"/>
                      <a:pt x="9" y="3"/>
                    </a:cubicBezTo>
                    <a:cubicBezTo>
                      <a:pt x="9" y="2"/>
                      <a:pt x="9" y="2"/>
                      <a:pt x="10" y="1"/>
                    </a:cubicBezTo>
                    <a:cubicBezTo>
                      <a:pt x="9" y="1"/>
                      <a:pt x="9" y="2"/>
                      <a:pt x="8" y="2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8" y="1"/>
                      <a:pt x="7" y="2"/>
                      <a:pt x="7" y="1"/>
                    </a:cubicBezTo>
                    <a:cubicBezTo>
                      <a:pt x="6" y="0"/>
                      <a:pt x="6" y="1"/>
                      <a:pt x="6" y="2"/>
                    </a:cubicBezTo>
                    <a:cubicBezTo>
                      <a:pt x="4" y="2"/>
                      <a:pt x="3" y="4"/>
                      <a:pt x="2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3" y="5"/>
                      <a:pt x="3" y="6"/>
                      <a:pt x="2" y="6"/>
                    </a:cubicBezTo>
                    <a:cubicBezTo>
                      <a:pt x="2" y="6"/>
                      <a:pt x="2" y="5"/>
                      <a:pt x="2" y="5"/>
                    </a:cubicBezTo>
                    <a:cubicBezTo>
                      <a:pt x="0" y="5"/>
                      <a:pt x="2" y="6"/>
                      <a:pt x="1" y="6"/>
                    </a:cubicBezTo>
                    <a:cubicBezTo>
                      <a:pt x="2" y="6"/>
                      <a:pt x="3" y="7"/>
                      <a:pt x="4" y="7"/>
                    </a:cubicBezTo>
                    <a:cubicBezTo>
                      <a:pt x="2" y="6"/>
                      <a:pt x="4" y="7"/>
                      <a:pt x="1" y="7"/>
                    </a:cubicBezTo>
                    <a:cubicBezTo>
                      <a:pt x="0" y="7"/>
                      <a:pt x="3" y="7"/>
                      <a:pt x="3" y="8"/>
                    </a:cubicBezTo>
                    <a:cubicBezTo>
                      <a:pt x="4" y="8"/>
                      <a:pt x="3" y="8"/>
                      <a:pt x="4" y="8"/>
                    </a:cubicBezTo>
                    <a:cubicBezTo>
                      <a:pt x="5" y="8"/>
                      <a:pt x="4" y="8"/>
                      <a:pt x="5" y="8"/>
                    </a:cubicBezTo>
                    <a:cubicBezTo>
                      <a:pt x="6" y="8"/>
                      <a:pt x="3" y="6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4"/>
                      <a:pt x="6" y="5"/>
                    </a:cubicBezTo>
                    <a:cubicBezTo>
                      <a:pt x="5" y="5"/>
                      <a:pt x="7" y="6"/>
                      <a:pt x="5" y="4"/>
                    </a:cubicBezTo>
                    <a:cubicBezTo>
                      <a:pt x="6" y="4"/>
                      <a:pt x="5" y="4"/>
                      <a:pt x="6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6" y="4"/>
                      <a:pt x="6" y="4"/>
                    </a:cubicBezTo>
                    <a:cubicBezTo>
                      <a:pt x="6" y="3"/>
                      <a:pt x="5" y="3"/>
                      <a:pt x="5" y="2"/>
                    </a:cubicBezTo>
                    <a:cubicBezTo>
                      <a:pt x="6" y="3"/>
                      <a:pt x="7" y="4"/>
                      <a:pt x="7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3"/>
                      <a:pt x="6" y="3"/>
                    </a:cubicBezTo>
                    <a:cubicBezTo>
                      <a:pt x="7" y="2"/>
                      <a:pt x="7" y="4"/>
                      <a:pt x="7" y="5"/>
                    </a:cubicBezTo>
                    <a:cubicBezTo>
                      <a:pt x="7" y="5"/>
                      <a:pt x="7" y="2"/>
                      <a:pt x="7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3"/>
                      <a:pt x="8" y="3"/>
                    </a:cubicBezTo>
                    <a:cubicBezTo>
                      <a:pt x="7" y="5"/>
                      <a:pt x="7" y="4"/>
                      <a:pt x="7" y="5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5"/>
                      <a:pt x="8" y="4"/>
                      <a:pt x="8" y="3"/>
                    </a:cubicBezTo>
                    <a:cubicBezTo>
                      <a:pt x="7" y="5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59" name="Freeform 1260"/>
              <p:cNvSpPr/>
              <p:nvPr/>
            </p:nvSpPr>
            <p:spPr bwMode="auto">
              <a:xfrm>
                <a:off x="634" y="3017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60" name="Freeform 1261"/>
              <p:cNvSpPr/>
              <p:nvPr/>
            </p:nvSpPr>
            <p:spPr bwMode="auto">
              <a:xfrm>
                <a:off x="634" y="301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61" name="Rectangle 1262"/>
              <p:cNvSpPr>
                <a:spLocks noChangeArrowheads="1"/>
              </p:cNvSpPr>
              <p:nvPr/>
            </p:nvSpPr>
            <p:spPr bwMode="auto">
              <a:xfrm>
                <a:off x="634" y="3006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62" name="Freeform 1263"/>
              <p:cNvSpPr/>
              <p:nvPr/>
            </p:nvSpPr>
            <p:spPr bwMode="auto">
              <a:xfrm>
                <a:off x="634" y="3017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63" name="Freeform 1264"/>
              <p:cNvSpPr/>
              <p:nvPr/>
            </p:nvSpPr>
            <p:spPr bwMode="auto">
              <a:xfrm>
                <a:off x="632" y="3017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64" name="Rectangle 1265"/>
              <p:cNvSpPr>
                <a:spLocks noChangeArrowheads="1"/>
              </p:cNvSpPr>
              <p:nvPr/>
            </p:nvSpPr>
            <p:spPr bwMode="auto">
              <a:xfrm>
                <a:off x="634" y="3019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65" name="Freeform 1266"/>
              <p:cNvSpPr/>
              <p:nvPr/>
            </p:nvSpPr>
            <p:spPr bwMode="auto">
              <a:xfrm>
                <a:off x="634" y="3008"/>
                <a:ext cx="22" cy="17"/>
              </a:xfrm>
              <a:custGeom>
                <a:avLst/>
                <a:gdLst>
                  <a:gd name="T0" fmla="*/ 7 w 8"/>
                  <a:gd name="T1" fmla="*/ 5 h 6"/>
                  <a:gd name="T2" fmla="*/ 7 w 8"/>
                  <a:gd name="T3" fmla="*/ 4 h 6"/>
                  <a:gd name="T4" fmla="*/ 4 w 8"/>
                  <a:gd name="T5" fmla="*/ 4 h 6"/>
                  <a:gd name="T6" fmla="*/ 7 w 8"/>
                  <a:gd name="T7" fmla="*/ 3 h 6"/>
                  <a:gd name="T8" fmla="*/ 4 w 8"/>
                  <a:gd name="T9" fmla="*/ 2 h 6"/>
                  <a:gd name="T10" fmla="*/ 5 w 8"/>
                  <a:gd name="T11" fmla="*/ 1 h 6"/>
                  <a:gd name="T12" fmla="*/ 2 w 8"/>
                  <a:gd name="T13" fmla="*/ 3 h 6"/>
                  <a:gd name="T14" fmla="*/ 4 w 8"/>
                  <a:gd name="T15" fmla="*/ 0 h 6"/>
                  <a:gd name="T16" fmla="*/ 5 w 8"/>
                  <a:gd name="T17" fmla="*/ 0 h 6"/>
                  <a:gd name="T18" fmla="*/ 3 w 8"/>
                  <a:gd name="T19" fmla="*/ 0 h 6"/>
                  <a:gd name="T20" fmla="*/ 2 w 8"/>
                  <a:gd name="T21" fmla="*/ 1 h 6"/>
                  <a:gd name="T22" fmla="*/ 1 w 8"/>
                  <a:gd name="T23" fmla="*/ 3 h 6"/>
                  <a:gd name="T24" fmla="*/ 2 w 8"/>
                  <a:gd name="T25" fmla="*/ 2 h 6"/>
                  <a:gd name="T26" fmla="*/ 1 w 8"/>
                  <a:gd name="T27" fmla="*/ 3 h 6"/>
                  <a:gd name="T28" fmla="*/ 2 w 8"/>
                  <a:gd name="T29" fmla="*/ 3 h 6"/>
                  <a:gd name="T30" fmla="*/ 1 w 8"/>
                  <a:gd name="T31" fmla="*/ 4 h 6"/>
                  <a:gd name="T32" fmla="*/ 2 w 8"/>
                  <a:gd name="T33" fmla="*/ 3 h 6"/>
                  <a:gd name="T34" fmla="*/ 2 w 8"/>
                  <a:gd name="T35" fmla="*/ 3 h 6"/>
                  <a:gd name="T36" fmla="*/ 3 w 8"/>
                  <a:gd name="T37" fmla="*/ 2 h 6"/>
                  <a:gd name="T38" fmla="*/ 2 w 8"/>
                  <a:gd name="T39" fmla="*/ 4 h 6"/>
                  <a:gd name="T40" fmla="*/ 3 w 8"/>
                  <a:gd name="T41" fmla="*/ 3 h 6"/>
                  <a:gd name="T42" fmla="*/ 1 w 8"/>
                  <a:gd name="T43" fmla="*/ 4 h 6"/>
                  <a:gd name="T44" fmla="*/ 3 w 8"/>
                  <a:gd name="T45" fmla="*/ 4 h 6"/>
                  <a:gd name="T46" fmla="*/ 2 w 8"/>
                  <a:gd name="T47" fmla="*/ 4 h 6"/>
                  <a:gd name="T48" fmla="*/ 4 w 8"/>
                  <a:gd name="T49" fmla="*/ 3 h 6"/>
                  <a:gd name="T50" fmla="*/ 2 w 8"/>
                  <a:gd name="T51" fmla="*/ 4 h 6"/>
                  <a:gd name="T52" fmla="*/ 3 w 8"/>
                  <a:gd name="T53" fmla="*/ 4 h 6"/>
                  <a:gd name="T54" fmla="*/ 2 w 8"/>
                  <a:gd name="T55" fmla="*/ 4 h 6"/>
                  <a:gd name="T56" fmla="*/ 3 w 8"/>
                  <a:gd name="T57" fmla="*/ 5 h 6"/>
                  <a:gd name="T58" fmla="*/ 4 w 8"/>
                  <a:gd name="T59" fmla="*/ 5 h 6"/>
                  <a:gd name="T60" fmla="*/ 5 w 8"/>
                  <a:gd name="T61" fmla="*/ 5 h 6"/>
                  <a:gd name="T62" fmla="*/ 4 w 8"/>
                  <a:gd name="T63" fmla="*/ 5 h 6"/>
                  <a:gd name="T64" fmla="*/ 6 w 8"/>
                  <a:gd name="T65" fmla="*/ 6 h 6"/>
                  <a:gd name="T66" fmla="*/ 5 w 8"/>
                  <a:gd name="T67" fmla="*/ 5 h 6"/>
                  <a:gd name="T68" fmla="*/ 7 w 8"/>
                  <a:gd name="T69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6">
                    <a:moveTo>
                      <a:pt x="7" y="5"/>
                    </a:moveTo>
                    <a:cubicBezTo>
                      <a:pt x="8" y="5"/>
                      <a:pt x="7" y="4"/>
                      <a:pt x="7" y="4"/>
                    </a:cubicBezTo>
                    <a:cubicBezTo>
                      <a:pt x="7" y="3"/>
                      <a:pt x="4" y="4"/>
                      <a:pt x="4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2"/>
                      <a:pt x="6" y="1"/>
                      <a:pt x="4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4" y="0"/>
                      <a:pt x="2" y="4"/>
                      <a:pt x="2" y="3"/>
                    </a:cubicBezTo>
                    <a:cubicBezTo>
                      <a:pt x="4" y="2"/>
                      <a:pt x="3" y="1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3" y="0"/>
                      <a:pt x="2" y="2"/>
                      <a:pt x="2" y="1"/>
                    </a:cubicBezTo>
                    <a:cubicBezTo>
                      <a:pt x="2" y="2"/>
                      <a:pt x="1" y="2"/>
                      <a:pt x="1" y="3"/>
                    </a:cubicBezTo>
                    <a:cubicBezTo>
                      <a:pt x="1" y="2"/>
                      <a:pt x="1" y="3"/>
                      <a:pt x="2" y="2"/>
                    </a:cubicBezTo>
                    <a:cubicBezTo>
                      <a:pt x="1" y="3"/>
                      <a:pt x="2" y="2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3" y="2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0" y="5"/>
                      <a:pt x="1" y="4"/>
                    </a:cubicBezTo>
                    <a:cubicBezTo>
                      <a:pt x="2" y="4"/>
                      <a:pt x="2" y="4"/>
                      <a:pt x="3" y="4"/>
                    </a:cubicBezTo>
                    <a:cubicBezTo>
                      <a:pt x="3" y="3"/>
                      <a:pt x="2" y="4"/>
                      <a:pt x="2" y="4"/>
                    </a:cubicBezTo>
                    <a:cubicBezTo>
                      <a:pt x="2" y="3"/>
                      <a:pt x="4" y="3"/>
                      <a:pt x="4" y="3"/>
                    </a:cubicBezTo>
                    <a:cubicBezTo>
                      <a:pt x="3" y="3"/>
                      <a:pt x="5" y="3"/>
                      <a:pt x="2" y="4"/>
                    </a:cubicBezTo>
                    <a:cubicBezTo>
                      <a:pt x="2" y="4"/>
                      <a:pt x="4" y="4"/>
                      <a:pt x="3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4" y="4"/>
                      <a:pt x="1" y="4"/>
                      <a:pt x="3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6" y="6"/>
                      <a:pt x="6" y="6"/>
                    </a:cubicBezTo>
                    <a:cubicBezTo>
                      <a:pt x="6" y="6"/>
                      <a:pt x="5" y="5"/>
                      <a:pt x="5" y="5"/>
                    </a:cubicBezTo>
                    <a:cubicBezTo>
                      <a:pt x="6" y="5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66" name="Freeform 1267"/>
              <p:cNvSpPr/>
              <p:nvPr/>
            </p:nvSpPr>
            <p:spPr bwMode="auto">
              <a:xfrm>
                <a:off x="637" y="3017"/>
                <a:ext cx="3" cy="2"/>
              </a:xfrm>
              <a:custGeom>
                <a:avLst/>
                <a:gdLst>
                  <a:gd name="T0" fmla="*/ 0 w 3"/>
                  <a:gd name="T1" fmla="*/ 2 h 2"/>
                  <a:gd name="T2" fmla="*/ 3 w 3"/>
                  <a:gd name="T3" fmla="*/ 0 h 2"/>
                  <a:gd name="T4" fmla="*/ 0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lnTo>
                      <a:pt x="3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67" name="Freeform 1268"/>
              <p:cNvSpPr/>
              <p:nvPr/>
            </p:nvSpPr>
            <p:spPr bwMode="auto">
              <a:xfrm>
                <a:off x="634" y="3019"/>
                <a:ext cx="19" cy="22"/>
              </a:xfrm>
              <a:custGeom>
                <a:avLst/>
                <a:gdLst>
                  <a:gd name="T0" fmla="*/ 4 w 7"/>
                  <a:gd name="T1" fmla="*/ 2 h 8"/>
                  <a:gd name="T2" fmla="*/ 2 w 7"/>
                  <a:gd name="T3" fmla="*/ 2 h 8"/>
                  <a:gd name="T4" fmla="*/ 5 w 7"/>
                  <a:gd name="T5" fmla="*/ 3 h 8"/>
                  <a:gd name="T6" fmla="*/ 5 w 7"/>
                  <a:gd name="T7" fmla="*/ 4 h 8"/>
                  <a:gd name="T8" fmla="*/ 3 w 7"/>
                  <a:gd name="T9" fmla="*/ 2 h 8"/>
                  <a:gd name="T10" fmla="*/ 2 w 7"/>
                  <a:gd name="T11" fmla="*/ 2 h 8"/>
                  <a:gd name="T12" fmla="*/ 4 w 7"/>
                  <a:gd name="T13" fmla="*/ 4 h 8"/>
                  <a:gd name="T14" fmla="*/ 4 w 7"/>
                  <a:gd name="T15" fmla="*/ 5 h 8"/>
                  <a:gd name="T16" fmla="*/ 4 w 7"/>
                  <a:gd name="T17" fmla="*/ 4 h 8"/>
                  <a:gd name="T18" fmla="*/ 2 w 7"/>
                  <a:gd name="T19" fmla="*/ 3 h 8"/>
                  <a:gd name="T20" fmla="*/ 4 w 7"/>
                  <a:gd name="T21" fmla="*/ 8 h 8"/>
                  <a:gd name="T22" fmla="*/ 4 w 7"/>
                  <a:gd name="T23" fmla="*/ 7 h 8"/>
                  <a:gd name="T24" fmla="*/ 3 w 7"/>
                  <a:gd name="T25" fmla="*/ 5 h 8"/>
                  <a:gd name="T26" fmla="*/ 4 w 7"/>
                  <a:gd name="T27" fmla="*/ 6 h 8"/>
                  <a:gd name="T28" fmla="*/ 4 w 7"/>
                  <a:gd name="T29" fmla="*/ 7 h 8"/>
                  <a:gd name="T30" fmla="*/ 7 w 7"/>
                  <a:gd name="T31" fmla="*/ 3 h 8"/>
                  <a:gd name="T32" fmla="*/ 7 w 7"/>
                  <a:gd name="T33" fmla="*/ 4 h 8"/>
                  <a:gd name="T34" fmla="*/ 6 w 7"/>
                  <a:gd name="T35" fmla="*/ 3 h 8"/>
                  <a:gd name="T36" fmla="*/ 4 w 7"/>
                  <a:gd name="T37" fmla="*/ 2 h 8"/>
                  <a:gd name="T38" fmla="*/ 4 w 7"/>
                  <a:gd name="T39" fmla="*/ 2 h 8"/>
                  <a:gd name="T40" fmla="*/ 2 w 7"/>
                  <a:gd name="T41" fmla="*/ 1 h 8"/>
                  <a:gd name="T42" fmla="*/ 1 w 7"/>
                  <a:gd name="T43" fmla="*/ 1 h 8"/>
                  <a:gd name="T44" fmla="*/ 1 w 7"/>
                  <a:gd name="T45" fmla="*/ 1 h 8"/>
                  <a:gd name="T46" fmla="*/ 4 w 7"/>
                  <a:gd name="T47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" h="8">
                    <a:moveTo>
                      <a:pt x="4" y="2"/>
                    </a:moveTo>
                    <a:cubicBezTo>
                      <a:pt x="3" y="2"/>
                      <a:pt x="3" y="2"/>
                      <a:pt x="2" y="2"/>
                    </a:cubicBezTo>
                    <a:cubicBezTo>
                      <a:pt x="3" y="2"/>
                      <a:pt x="4" y="2"/>
                      <a:pt x="5" y="3"/>
                    </a:cubicBezTo>
                    <a:cubicBezTo>
                      <a:pt x="4" y="3"/>
                      <a:pt x="5" y="4"/>
                      <a:pt x="5" y="4"/>
                    </a:cubicBezTo>
                    <a:cubicBezTo>
                      <a:pt x="4" y="4"/>
                      <a:pt x="3" y="3"/>
                      <a:pt x="3" y="2"/>
                    </a:cubicBezTo>
                    <a:cubicBezTo>
                      <a:pt x="3" y="3"/>
                      <a:pt x="2" y="2"/>
                      <a:pt x="2" y="2"/>
                    </a:cubicBezTo>
                    <a:cubicBezTo>
                      <a:pt x="3" y="3"/>
                      <a:pt x="2" y="3"/>
                      <a:pt x="4" y="4"/>
                    </a:cubicBezTo>
                    <a:cubicBezTo>
                      <a:pt x="4" y="4"/>
                      <a:pt x="5" y="5"/>
                      <a:pt x="4" y="5"/>
                    </a:cubicBezTo>
                    <a:cubicBezTo>
                      <a:pt x="3" y="4"/>
                      <a:pt x="4" y="4"/>
                      <a:pt x="4" y="4"/>
                    </a:cubicBezTo>
                    <a:cubicBezTo>
                      <a:pt x="3" y="3"/>
                      <a:pt x="3" y="4"/>
                      <a:pt x="2" y="3"/>
                    </a:cubicBezTo>
                    <a:cubicBezTo>
                      <a:pt x="3" y="5"/>
                      <a:pt x="2" y="5"/>
                      <a:pt x="4" y="8"/>
                    </a:cubicBezTo>
                    <a:cubicBezTo>
                      <a:pt x="4" y="8"/>
                      <a:pt x="4" y="7"/>
                      <a:pt x="4" y="7"/>
                    </a:cubicBezTo>
                    <a:cubicBezTo>
                      <a:pt x="3" y="7"/>
                      <a:pt x="3" y="6"/>
                      <a:pt x="3" y="5"/>
                    </a:cubicBezTo>
                    <a:cubicBezTo>
                      <a:pt x="3" y="6"/>
                      <a:pt x="3" y="5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6" y="7"/>
                      <a:pt x="7" y="5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3" y="1"/>
                      <a:pt x="1" y="1"/>
                    </a:cubicBezTo>
                    <a:cubicBezTo>
                      <a:pt x="0" y="0"/>
                      <a:pt x="3" y="1"/>
                      <a:pt x="1" y="1"/>
                    </a:cubicBez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68" name="Rectangle 1269"/>
              <p:cNvSpPr>
                <a:spLocks noChangeArrowheads="1"/>
              </p:cNvSpPr>
              <p:nvPr/>
            </p:nvSpPr>
            <p:spPr bwMode="auto">
              <a:xfrm>
                <a:off x="642" y="3022"/>
                <a:ext cx="3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69" name="Freeform 1270"/>
              <p:cNvSpPr/>
              <p:nvPr/>
            </p:nvSpPr>
            <p:spPr bwMode="auto">
              <a:xfrm>
                <a:off x="651" y="3025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70" name="Freeform 1271"/>
              <p:cNvSpPr/>
              <p:nvPr/>
            </p:nvSpPr>
            <p:spPr bwMode="auto">
              <a:xfrm>
                <a:off x="640" y="3028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71" name="Freeform 1272"/>
              <p:cNvSpPr/>
              <p:nvPr/>
            </p:nvSpPr>
            <p:spPr bwMode="auto">
              <a:xfrm>
                <a:off x="637" y="3033"/>
                <a:ext cx="8" cy="11"/>
              </a:xfrm>
              <a:custGeom>
                <a:avLst/>
                <a:gdLst>
                  <a:gd name="T0" fmla="*/ 1 w 3"/>
                  <a:gd name="T1" fmla="*/ 4 h 4"/>
                  <a:gd name="T2" fmla="*/ 3 w 3"/>
                  <a:gd name="T3" fmla="*/ 3 h 4"/>
                  <a:gd name="T4" fmla="*/ 1 w 3"/>
                  <a:gd name="T5" fmla="*/ 0 h 4"/>
                  <a:gd name="T6" fmla="*/ 2 w 3"/>
                  <a:gd name="T7" fmla="*/ 2 h 4"/>
                  <a:gd name="T8" fmla="*/ 1 w 3"/>
                  <a:gd name="T9" fmla="*/ 3 h 4"/>
                  <a:gd name="T10" fmla="*/ 1 w 3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1" y="4"/>
                    </a:moveTo>
                    <a:cubicBezTo>
                      <a:pt x="2" y="4"/>
                      <a:pt x="2" y="3"/>
                      <a:pt x="3" y="3"/>
                    </a:cubicBezTo>
                    <a:cubicBezTo>
                      <a:pt x="2" y="2"/>
                      <a:pt x="1" y="1"/>
                      <a:pt x="1" y="0"/>
                    </a:cubicBezTo>
                    <a:cubicBezTo>
                      <a:pt x="0" y="0"/>
                      <a:pt x="2" y="2"/>
                      <a:pt x="2" y="2"/>
                    </a:cubicBezTo>
                    <a:cubicBezTo>
                      <a:pt x="1" y="1"/>
                      <a:pt x="1" y="3"/>
                      <a:pt x="1" y="3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72" name="Freeform 1273"/>
              <p:cNvSpPr/>
              <p:nvPr/>
            </p:nvSpPr>
            <p:spPr bwMode="auto">
              <a:xfrm>
                <a:off x="604" y="3025"/>
                <a:ext cx="36" cy="22"/>
              </a:xfrm>
              <a:custGeom>
                <a:avLst/>
                <a:gdLst>
                  <a:gd name="T0" fmla="*/ 10 w 13"/>
                  <a:gd name="T1" fmla="*/ 4 h 8"/>
                  <a:gd name="T2" fmla="*/ 9 w 13"/>
                  <a:gd name="T3" fmla="*/ 4 h 8"/>
                  <a:gd name="T4" fmla="*/ 9 w 13"/>
                  <a:gd name="T5" fmla="*/ 3 h 8"/>
                  <a:gd name="T6" fmla="*/ 9 w 13"/>
                  <a:gd name="T7" fmla="*/ 2 h 8"/>
                  <a:gd name="T8" fmla="*/ 9 w 13"/>
                  <a:gd name="T9" fmla="*/ 3 h 8"/>
                  <a:gd name="T10" fmla="*/ 8 w 13"/>
                  <a:gd name="T11" fmla="*/ 4 h 8"/>
                  <a:gd name="T12" fmla="*/ 8 w 13"/>
                  <a:gd name="T13" fmla="*/ 5 h 8"/>
                  <a:gd name="T14" fmla="*/ 7 w 13"/>
                  <a:gd name="T15" fmla="*/ 3 h 8"/>
                  <a:gd name="T16" fmla="*/ 7 w 13"/>
                  <a:gd name="T17" fmla="*/ 6 h 8"/>
                  <a:gd name="T18" fmla="*/ 6 w 13"/>
                  <a:gd name="T19" fmla="*/ 5 h 8"/>
                  <a:gd name="T20" fmla="*/ 6 w 13"/>
                  <a:gd name="T21" fmla="*/ 5 h 8"/>
                  <a:gd name="T22" fmla="*/ 6 w 13"/>
                  <a:gd name="T23" fmla="*/ 5 h 8"/>
                  <a:gd name="T24" fmla="*/ 6 w 13"/>
                  <a:gd name="T25" fmla="*/ 3 h 8"/>
                  <a:gd name="T26" fmla="*/ 6 w 13"/>
                  <a:gd name="T27" fmla="*/ 3 h 8"/>
                  <a:gd name="T28" fmla="*/ 6 w 13"/>
                  <a:gd name="T29" fmla="*/ 2 h 8"/>
                  <a:gd name="T30" fmla="*/ 5 w 13"/>
                  <a:gd name="T31" fmla="*/ 2 h 8"/>
                  <a:gd name="T32" fmla="*/ 5 w 13"/>
                  <a:gd name="T33" fmla="*/ 2 h 8"/>
                  <a:gd name="T34" fmla="*/ 3 w 13"/>
                  <a:gd name="T35" fmla="*/ 4 h 8"/>
                  <a:gd name="T36" fmla="*/ 2 w 13"/>
                  <a:gd name="T37" fmla="*/ 3 h 8"/>
                  <a:gd name="T38" fmla="*/ 4 w 13"/>
                  <a:gd name="T39" fmla="*/ 2 h 8"/>
                  <a:gd name="T40" fmla="*/ 3 w 13"/>
                  <a:gd name="T41" fmla="*/ 2 h 8"/>
                  <a:gd name="T42" fmla="*/ 5 w 13"/>
                  <a:gd name="T43" fmla="*/ 1 h 8"/>
                  <a:gd name="T44" fmla="*/ 2 w 13"/>
                  <a:gd name="T45" fmla="*/ 1 h 8"/>
                  <a:gd name="T46" fmla="*/ 2 w 13"/>
                  <a:gd name="T47" fmla="*/ 1 h 8"/>
                  <a:gd name="T48" fmla="*/ 0 w 13"/>
                  <a:gd name="T49" fmla="*/ 2 h 8"/>
                  <a:gd name="T50" fmla="*/ 2 w 13"/>
                  <a:gd name="T51" fmla="*/ 5 h 8"/>
                  <a:gd name="T52" fmla="*/ 4 w 13"/>
                  <a:gd name="T53" fmla="*/ 5 h 8"/>
                  <a:gd name="T54" fmla="*/ 3 w 13"/>
                  <a:gd name="T55" fmla="*/ 6 h 8"/>
                  <a:gd name="T56" fmla="*/ 4 w 13"/>
                  <a:gd name="T57" fmla="*/ 5 h 8"/>
                  <a:gd name="T58" fmla="*/ 3 w 13"/>
                  <a:gd name="T59" fmla="*/ 6 h 8"/>
                  <a:gd name="T60" fmla="*/ 4 w 13"/>
                  <a:gd name="T61" fmla="*/ 5 h 8"/>
                  <a:gd name="T62" fmla="*/ 4 w 13"/>
                  <a:gd name="T63" fmla="*/ 7 h 8"/>
                  <a:gd name="T64" fmla="*/ 10 w 13"/>
                  <a:gd name="T65" fmla="*/ 7 h 8"/>
                  <a:gd name="T66" fmla="*/ 9 w 13"/>
                  <a:gd name="T67" fmla="*/ 6 h 8"/>
                  <a:gd name="T68" fmla="*/ 11 w 13"/>
                  <a:gd name="T69" fmla="*/ 5 h 8"/>
                  <a:gd name="T70" fmla="*/ 11 w 13"/>
                  <a:gd name="T71" fmla="*/ 4 h 8"/>
                  <a:gd name="T72" fmla="*/ 12 w 13"/>
                  <a:gd name="T73" fmla="*/ 7 h 8"/>
                  <a:gd name="T74" fmla="*/ 12 w 13"/>
                  <a:gd name="T75" fmla="*/ 6 h 8"/>
                  <a:gd name="T76" fmla="*/ 12 w 13"/>
                  <a:gd name="T77" fmla="*/ 5 h 8"/>
                  <a:gd name="T78" fmla="*/ 13 w 13"/>
                  <a:gd name="T79" fmla="*/ 6 h 8"/>
                  <a:gd name="T80" fmla="*/ 11 w 13"/>
                  <a:gd name="T81" fmla="*/ 3 h 8"/>
                  <a:gd name="T82" fmla="*/ 9 w 13"/>
                  <a:gd name="T83" fmla="*/ 2 h 8"/>
                  <a:gd name="T84" fmla="*/ 10 w 13"/>
                  <a:gd name="T85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3" h="8">
                    <a:moveTo>
                      <a:pt x="10" y="4"/>
                    </a:moveTo>
                    <a:cubicBezTo>
                      <a:pt x="10" y="4"/>
                      <a:pt x="10" y="5"/>
                      <a:pt x="9" y="4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2"/>
                      <a:pt x="9" y="4"/>
                      <a:pt x="9" y="2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3"/>
                      <a:pt x="9" y="5"/>
                      <a:pt x="8" y="4"/>
                    </a:cubicBezTo>
                    <a:cubicBezTo>
                      <a:pt x="8" y="4"/>
                      <a:pt x="8" y="4"/>
                      <a:pt x="8" y="5"/>
                    </a:cubicBezTo>
                    <a:cubicBezTo>
                      <a:pt x="8" y="4"/>
                      <a:pt x="8" y="4"/>
                      <a:pt x="7" y="3"/>
                    </a:cubicBezTo>
                    <a:cubicBezTo>
                      <a:pt x="7" y="3"/>
                      <a:pt x="7" y="5"/>
                      <a:pt x="7" y="6"/>
                    </a:cubicBezTo>
                    <a:cubicBezTo>
                      <a:pt x="7" y="4"/>
                      <a:pt x="6" y="7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7" y="3"/>
                      <a:pt x="6" y="5"/>
                      <a:pt x="6" y="5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5" y="4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5" y="2"/>
                      <a:pt x="3" y="4"/>
                    </a:cubicBezTo>
                    <a:cubicBezTo>
                      <a:pt x="5" y="2"/>
                      <a:pt x="2" y="4"/>
                      <a:pt x="2" y="3"/>
                    </a:cubicBezTo>
                    <a:cubicBezTo>
                      <a:pt x="3" y="2"/>
                      <a:pt x="3" y="3"/>
                      <a:pt x="4" y="2"/>
                    </a:cubicBezTo>
                    <a:cubicBezTo>
                      <a:pt x="3" y="3"/>
                      <a:pt x="4" y="2"/>
                      <a:pt x="3" y="2"/>
                    </a:cubicBezTo>
                    <a:cubicBezTo>
                      <a:pt x="5" y="1"/>
                      <a:pt x="3" y="2"/>
                      <a:pt x="5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3" y="1"/>
                      <a:pt x="0" y="1"/>
                      <a:pt x="0" y="2"/>
                    </a:cubicBezTo>
                    <a:cubicBezTo>
                      <a:pt x="0" y="3"/>
                      <a:pt x="2" y="4"/>
                      <a:pt x="2" y="5"/>
                    </a:cubicBezTo>
                    <a:cubicBezTo>
                      <a:pt x="4" y="4"/>
                      <a:pt x="3" y="6"/>
                      <a:pt x="4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6"/>
                      <a:pt x="3" y="5"/>
                      <a:pt x="4" y="5"/>
                    </a:cubicBezTo>
                    <a:cubicBezTo>
                      <a:pt x="4" y="5"/>
                      <a:pt x="4" y="6"/>
                      <a:pt x="3" y="6"/>
                    </a:cubicBezTo>
                    <a:cubicBezTo>
                      <a:pt x="4" y="7"/>
                      <a:pt x="4" y="6"/>
                      <a:pt x="4" y="5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6" y="8"/>
                      <a:pt x="8" y="6"/>
                      <a:pt x="10" y="7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10" y="6"/>
                      <a:pt x="10" y="2"/>
                      <a:pt x="11" y="5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2" y="6"/>
                      <a:pt x="12" y="7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4"/>
                      <a:pt x="12" y="5"/>
                      <a:pt x="13" y="6"/>
                    </a:cubicBezTo>
                    <a:cubicBezTo>
                      <a:pt x="13" y="4"/>
                      <a:pt x="11" y="4"/>
                      <a:pt x="11" y="3"/>
                    </a:cubicBezTo>
                    <a:cubicBezTo>
                      <a:pt x="11" y="5"/>
                      <a:pt x="9" y="0"/>
                      <a:pt x="9" y="2"/>
                    </a:cubicBezTo>
                    <a:cubicBezTo>
                      <a:pt x="9" y="3"/>
                      <a:pt x="10" y="3"/>
                      <a:pt x="10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73" name="Freeform 1274"/>
              <p:cNvSpPr/>
              <p:nvPr/>
            </p:nvSpPr>
            <p:spPr bwMode="auto">
              <a:xfrm>
                <a:off x="637" y="304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74" name="Freeform 1275"/>
              <p:cNvSpPr/>
              <p:nvPr/>
            </p:nvSpPr>
            <p:spPr bwMode="auto">
              <a:xfrm>
                <a:off x="610" y="302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75" name="Rectangle 1276"/>
              <p:cNvSpPr>
                <a:spLocks noChangeArrowheads="1"/>
              </p:cNvSpPr>
              <p:nvPr/>
            </p:nvSpPr>
            <p:spPr bwMode="auto">
              <a:xfrm>
                <a:off x="640" y="3041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76" name="Freeform 1277"/>
              <p:cNvSpPr/>
              <p:nvPr/>
            </p:nvSpPr>
            <p:spPr bwMode="auto">
              <a:xfrm>
                <a:off x="634" y="3033"/>
                <a:ext cx="3" cy="0"/>
              </a:xfrm>
              <a:custGeom>
                <a:avLst/>
                <a:gdLst>
                  <a:gd name="T0" fmla="*/ 0 w 3"/>
                  <a:gd name="T1" fmla="*/ 0 w 3"/>
                  <a:gd name="T2" fmla="*/ 3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77" name="Freeform 1278"/>
              <p:cNvSpPr/>
              <p:nvPr/>
            </p:nvSpPr>
            <p:spPr bwMode="auto">
              <a:xfrm>
                <a:off x="612" y="3022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78" name="Freeform 1279"/>
              <p:cNvSpPr/>
              <p:nvPr/>
            </p:nvSpPr>
            <p:spPr bwMode="auto">
              <a:xfrm>
                <a:off x="621" y="301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79" name="Freeform 1280"/>
              <p:cNvSpPr/>
              <p:nvPr/>
            </p:nvSpPr>
            <p:spPr bwMode="auto">
              <a:xfrm>
                <a:off x="602" y="2992"/>
                <a:ext cx="59" cy="33"/>
              </a:xfrm>
              <a:custGeom>
                <a:avLst/>
                <a:gdLst>
                  <a:gd name="T0" fmla="*/ 17 w 22"/>
                  <a:gd name="T1" fmla="*/ 10 h 12"/>
                  <a:gd name="T2" fmla="*/ 19 w 22"/>
                  <a:gd name="T3" fmla="*/ 11 h 12"/>
                  <a:gd name="T4" fmla="*/ 20 w 22"/>
                  <a:gd name="T5" fmla="*/ 10 h 12"/>
                  <a:gd name="T6" fmla="*/ 19 w 22"/>
                  <a:gd name="T7" fmla="*/ 8 h 12"/>
                  <a:gd name="T8" fmla="*/ 17 w 22"/>
                  <a:gd name="T9" fmla="*/ 4 h 12"/>
                  <a:gd name="T10" fmla="*/ 15 w 22"/>
                  <a:gd name="T11" fmla="*/ 2 h 12"/>
                  <a:gd name="T12" fmla="*/ 12 w 22"/>
                  <a:gd name="T13" fmla="*/ 4 h 12"/>
                  <a:gd name="T14" fmla="*/ 11 w 22"/>
                  <a:gd name="T15" fmla="*/ 3 h 12"/>
                  <a:gd name="T16" fmla="*/ 10 w 22"/>
                  <a:gd name="T17" fmla="*/ 2 h 12"/>
                  <a:gd name="T18" fmla="*/ 10 w 22"/>
                  <a:gd name="T19" fmla="*/ 6 h 12"/>
                  <a:gd name="T20" fmla="*/ 8 w 22"/>
                  <a:gd name="T21" fmla="*/ 6 h 12"/>
                  <a:gd name="T22" fmla="*/ 7 w 22"/>
                  <a:gd name="T23" fmla="*/ 5 h 12"/>
                  <a:gd name="T24" fmla="*/ 6 w 22"/>
                  <a:gd name="T25" fmla="*/ 5 h 12"/>
                  <a:gd name="T26" fmla="*/ 4 w 22"/>
                  <a:gd name="T27" fmla="*/ 6 h 12"/>
                  <a:gd name="T28" fmla="*/ 3 w 22"/>
                  <a:gd name="T29" fmla="*/ 7 h 12"/>
                  <a:gd name="T30" fmla="*/ 4 w 22"/>
                  <a:gd name="T31" fmla="*/ 9 h 12"/>
                  <a:gd name="T32" fmla="*/ 3 w 22"/>
                  <a:gd name="T33" fmla="*/ 8 h 12"/>
                  <a:gd name="T34" fmla="*/ 3 w 22"/>
                  <a:gd name="T35" fmla="*/ 9 h 12"/>
                  <a:gd name="T36" fmla="*/ 2 w 22"/>
                  <a:gd name="T37" fmla="*/ 12 h 12"/>
                  <a:gd name="T38" fmla="*/ 2 w 22"/>
                  <a:gd name="T39" fmla="*/ 11 h 12"/>
                  <a:gd name="T40" fmla="*/ 1 w 22"/>
                  <a:gd name="T41" fmla="*/ 10 h 12"/>
                  <a:gd name="T42" fmla="*/ 5 w 22"/>
                  <a:gd name="T43" fmla="*/ 11 h 12"/>
                  <a:gd name="T44" fmla="*/ 6 w 22"/>
                  <a:gd name="T45" fmla="*/ 10 h 12"/>
                  <a:gd name="T46" fmla="*/ 6 w 22"/>
                  <a:gd name="T47" fmla="*/ 10 h 12"/>
                  <a:gd name="T48" fmla="*/ 6 w 22"/>
                  <a:gd name="T49" fmla="*/ 10 h 12"/>
                  <a:gd name="T50" fmla="*/ 7 w 22"/>
                  <a:gd name="T51" fmla="*/ 10 h 12"/>
                  <a:gd name="T52" fmla="*/ 7 w 22"/>
                  <a:gd name="T53" fmla="*/ 9 h 12"/>
                  <a:gd name="T54" fmla="*/ 7 w 22"/>
                  <a:gd name="T55" fmla="*/ 9 h 12"/>
                  <a:gd name="T56" fmla="*/ 7 w 22"/>
                  <a:gd name="T57" fmla="*/ 9 h 12"/>
                  <a:gd name="T58" fmla="*/ 7 w 22"/>
                  <a:gd name="T59" fmla="*/ 8 h 12"/>
                  <a:gd name="T60" fmla="*/ 8 w 22"/>
                  <a:gd name="T61" fmla="*/ 7 h 12"/>
                  <a:gd name="T62" fmla="*/ 9 w 22"/>
                  <a:gd name="T63" fmla="*/ 8 h 12"/>
                  <a:gd name="T64" fmla="*/ 10 w 22"/>
                  <a:gd name="T65" fmla="*/ 8 h 12"/>
                  <a:gd name="T66" fmla="*/ 10 w 22"/>
                  <a:gd name="T67" fmla="*/ 7 h 12"/>
                  <a:gd name="T68" fmla="*/ 11 w 22"/>
                  <a:gd name="T69" fmla="*/ 6 h 12"/>
                  <a:gd name="T70" fmla="*/ 13 w 22"/>
                  <a:gd name="T71" fmla="*/ 5 h 12"/>
                  <a:gd name="T72" fmla="*/ 14 w 22"/>
                  <a:gd name="T73" fmla="*/ 6 h 12"/>
                  <a:gd name="T74" fmla="*/ 16 w 22"/>
                  <a:gd name="T75" fmla="*/ 7 h 12"/>
                  <a:gd name="T76" fmla="*/ 16 w 22"/>
                  <a:gd name="T77" fmla="*/ 4 h 12"/>
                  <a:gd name="T78" fmla="*/ 15 w 22"/>
                  <a:gd name="T79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2" h="12">
                    <a:moveTo>
                      <a:pt x="15" y="8"/>
                    </a:moveTo>
                    <a:cubicBezTo>
                      <a:pt x="15" y="8"/>
                      <a:pt x="16" y="9"/>
                      <a:pt x="17" y="10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7" y="10"/>
                      <a:pt x="17" y="11"/>
                      <a:pt x="19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7" y="10"/>
                      <a:pt x="19" y="11"/>
                      <a:pt x="20" y="10"/>
                    </a:cubicBezTo>
                    <a:cubicBezTo>
                      <a:pt x="20" y="9"/>
                      <a:pt x="17" y="8"/>
                      <a:pt x="18" y="8"/>
                    </a:cubicBezTo>
                    <a:cubicBezTo>
                      <a:pt x="18" y="8"/>
                      <a:pt x="19" y="8"/>
                      <a:pt x="19" y="8"/>
                    </a:cubicBezTo>
                    <a:cubicBezTo>
                      <a:pt x="19" y="7"/>
                      <a:pt x="17" y="7"/>
                      <a:pt x="17" y="7"/>
                    </a:cubicBezTo>
                    <a:cubicBezTo>
                      <a:pt x="22" y="4"/>
                      <a:pt x="15" y="7"/>
                      <a:pt x="17" y="4"/>
                    </a:cubicBezTo>
                    <a:cubicBezTo>
                      <a:pt x="16" y="4"/>
                      <a:pt x="16" y="3"/>
                      <a:pt x="15" y="4"/>
                    </a:cubicBezTo>
                    <a:cubicBezTo>
                      <a:pt x="16" y="3"/>
                      <a:pt x="14" y="4"/>
                      <a:pt x="15" y="2"/>
                    </a:cubicBezTo>
                    <a:cubicBezTo>
                      <a:pt x="14" y="5"/>
                      <a:pt x="13" y="0"/>
                      <a:pt x="13" y="4"/>
                    </a:cubicBezTo>
                    <a:cubicBezTo>
                      <a:pt x="12" y="3"/>
                      <a:pt x="13" y="5"/>
                      <a:pt x="12" y="4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2"/>
                      <a:pt x="11" y="5"/>
                      <a:pt x="11" y="3"/>
                    </a:cubicBezTo>
                    <a:cubicBezTo>
                      <a:pt x="11" y="3"/>
                      <a:pt x="11" y="4"/>
                      <a:pt x="11" y="5"/>
                    </a:cubicBezTo>
                    <a:cubicBezTo>
                      <a:pt x="10" y="5"/>
                      <a:pt x="10" y="4"/>
                      <a:pt x="10" y="2"/>
                    </a:cubicBezTo>
                    <a:cubicBezTo>
                      <a:pt x="10" y="4"/>
                      <a:pt x="9" y="4"/>
                      <a:pt x="9" y="5"/>
                    </a:cubicBezTo>
                    <a:cubicBezTo>
                      <a:pt x="9" y="5"/>
                      <a:pt x="10" y="5"/>
                      <a:pt x="10" y="6"/>
                    </a:cubicBezTo>
                    <a:cubicBezTo>
                      <a:pt x="9" y="5"/>
                      <a:pt x="9" y="7"/>
                      <a:pt x="9" y="8"/>
                    </a:cubicBezTo>
                    <a:cubicBezTo>
                      <a:pt x="8" y="6"/>
                      <a:pt x="9" y="8"/>
                      <a:pt x="8" y="6"/>
                    </a:cubicBezTo>
                    <a:cubicBezTo>
                      <a:pt x="9" y="5"/>
                      <a:pt x="9" y="5"/>
                      <a:pt x="9" y="3"/>
                    </a:cubicBezTo>
                    <a:cubicBezTo>
                      <a:pt x="8" y="3"/>
                      <a:pt x="8" y="4"/>
                      <a:pt x="7" y="5"/>
                    </a:cubicBezTo>
                    <a:cubicBezTo>
                      <a:pt x="7" y="5"/>
                      <a:pt x="7" y="4"/>
                      <a:pt x="7" y="4"/>
                    </a:cubicBezTo>
                    <a:cubicBezTo>
                      <a:pt x="6" y="3"/>
                      <a:pt x="7" y="6"/>
                      <a:pt x="6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6"/>
                      <a:pt x="4" y="5"/>
                      <a:pt x="4" y="6"/>
                    </a:cubicBezTo>
                    <a:cubicBezTo>
                      <a:pt x="4" y="6"/>
                      <a:pt x="5" y="7"/>
                      <a:pt x="5" y="7"/>
                    </a:cubicBezTo>
                    <a:cubicBezTo>
                      <a:pt x="3" y="5"/>
                      <a:pt x="5" y="9"/>
                      <a:pt x="3" y="7"/>
                    </a:cubicBezTo>
                    <a:cubicBezTo>
                      <a:pt x="5" y="9"/>
                      <a:pt x="5" y="9"/>
                      <a:pt x="6" y="10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9"/>
                      <a:pt x="2" y="7"/>
                      <a:pt x="2" y="6"/>
                    </a:cubicBezTo>
                    <a:cubicBezTo>
                      <a:pt x="3" y="7"/>
                      <a:pt x="2" y="7"/>
                      <a:pt x="3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4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1" y="10"/>
                      <a:pt x="0" y="12"/>
                      <a:pt x="2" y="12"/>
                    </a:cubicBezTo>
                    <a:cubicBezTo>
                      <a:pt x="3" y="12"/>
                      <a:pt x="5" y="12"/>
                      <a:pt x="6" y="12"/>
                    </a:cubicBezTo>
                    <a:cubicBezTo>
                      <a:pt x="5" y="11"/>
                      <a:pt x="3" y="11"/>
                      <a:pt x="2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3" y="11"/>
                      <a:pt x="2" y="10"/>
                      <a:pt x="1" y="10"/>
                    </a:cubicBezTo>
                    <a:cubicBezTo>
                      <a:pt x="0" y="10"/>
                      <a:pt x="3" y="10"/>
                      <a:pt x="2" y="10"/>
                    </a:cubicBezTo>
                    <a:cubicBezTo>
                      <a:pt x="4" y="10"/>
                      <a:pt x="4" y="10"/>
                      <a:pt x="5" y="11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6" y="10"/>
                    </a:cubicBezTo>
                    <a:cubicBezTo>
                      <a:pt x="4" y="10"/>
                      <a:pt x="7" y="10"/>
                      <a:pt x="6" y="1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5" y="10"/>
                      <a:pt x="5" y="10"/>
                      <a:pt x="5" y="9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5" y="9"/>
                      <a:pt x="4" y="8"/>
                      <a:pt x="4" y="8"/>
                    </a:cubicBezTo>
                    <a:cubicBezTo>
                      <a:pt x="6" y="9"/>
                      <a:pt x="6" y="9"/>
                      <a:pt x="7" y="10"/>
                    </a:cubicBezTo>
                    <a:cubicBezTo>
                      <a:pt x="5" y="8"/>
                      <a:pt x="7" y="9"/>
                      <a:pt x="6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8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7"/>
                      <a:pt x="7" y="8"/>
                    </a:cubicBezTo>
                    <a:cubicBezTo>
                      <a:pt x="7" y="7"/>
                      <a:pt x="8" y="7"/>
                      <a:pt x="7" y="5"/>
                    </a:cubicBezTo>
                    <a:cubicBezTo>
                      <a:pt x="7" y="6"/>
                      <a:pt x="8" y="7"/>
                      <a:pt x="8" y="7"/>
                    </a:cubicBezTo>
                    <a:cubicBezTo>
                      <a:pt x="8" y="5"/>
                      <a:pt x="8" y="7"/>
                      <a:pt x="8" y="6"/>
                    </a:cubicBezTo>
                    <a:cubicBezTo>
                      <a:pt x="9" y="8"/>
                      <a:pt x="9" y="7"/>
                      <a:pt x="9" y="8"/>
                    </a:cubicBezTo>
                    <a:cubicBezTo>
                      <a:pt x="9" y="9"/>
                      <a:pt x="9" y="7"/>
                      <a:pt x="9" y="7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6"/>
                      <a:pt x="10" y="8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7"/>
                      <a:pt x="11" y="8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2" y="8"/>
                      <a:pt x="12" y="6"/>
                      <a:pt x="13" y="4"/>
                    </a:cubicBezTo>
                    <a:cubicBezTo>
                      <a:pt x="13" y="4"/>
                      <a:pt x="13" y="5"/>
                      <a:pt x="13" y="5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8"/>
                      <a:pt x="14" y="6"/>
                    </a:cubicBezTo>
                    <a:cubicBezTo>
                      <a:pt x="14" y="5"/>
                      <a:pt x="13" y="7"/>
                      <a:pt x="14" y="7"/>
                    </a:cubicBezTo>
                    <a:cubicBezTo>
                      <a:pt x="16" y="5"/>
                      <a:pt x="13" y="9"/>
                      <a:pt x="16" y="7"/>
                    </a:cubicBezTo>
                    <a:cubicBezTo>
                      <a:pt x="16" y="6"/>
                      <a:pt x="16" y="5"/>
                      <a:pt x="15" y="5"/>
                    </a:cubicBezTo>
                    <a:cubicBezTo>
                      <a:pt x="16" y="5"/>
                      <a:pt x="16" y="4"/>
                      <a:pt x="16" y="4"/>
                    </a:cubicBezTo>
                    <a:cubicBezTo>
                      <a:pt x="17" y="5"/>
                      <a:pt x="16" y="6"/>
                      <a:pt x="17" y="6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3" y="8"/>
                      <a:pt x="19" y="7"/>
                      <a:pt x="15" y="8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80" name="Freeform 1281"/>
              <p:cNvSpPr/>
              <p:nvPr/>
            </p:nvSpPr>
            <p:spPr bwMode="auto">
              <a:xfrm>
                <a:off x="634" y="3008"/>
                <a:ext cx="3" cy="6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1 w 1"/>
                  <a:gd name="T5" fmla="*/ 1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81" name="Freeform 1282"/>
              <p:cNvSpPr/>
              <p:nvPr/>
            </p:nvSpPr>
            <p:spPr bwMode="auto">
              <a:xfrm>
                <a:off x="637" y="3008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82" name="Freeform 1283"/>
              <p:cNvSpPr/>
              <p:nvPr/>
            </p:nvSpPr>
            <p:spPr bwMode="auto">
              <a:xfrm>
                <a:off x="642" y="3017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83" name="Rectangle 1284"/>
              <p:cNvSpPr>
                <a:spLocks noChangeArrowheads="1"/>
              </p:cNvSpPr>
              <p:nvPr/>
            </p:nvSpPr>
            <p:spPr bwMode="auto">
              <a:xfrm>
                <a:off x="645" y="3019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84" name="Freeform 1285"/>
              <p:cNvSpPr/>
              <p:nvPr/>
            </p:nvSpPr>
            <p:spPr bwMode="auto">
              <a:xfrm>
                <a:off x="607" y="3019"/>
                <a:ext cx="46" cy="25"/>
              </a:xfrm>
              <a:custGeom>
                <a:avLst/>
                <a:gdLst>
                  <a:gd name="T0" fmla="*/ 4 w 17"/>
                  <a:gd name="T1" fmla="*/ 3 h 9"/>
                  <a:gd name="T2" fmla="*/ 3 w 17"/>
                  <a:gd name="T3" fmla="*/ 4 h 9"/>
                  <a:gd name="T4" fmla="*/ 3 w 17"/>
                  <a:gd name="T5" fmla="*/ 2 h 9"/>
                  <a:gd name="T6" fmla="*/ 0 w 17"/>
                  <a:gd name="T7" fmla="*/ 3 h 9"/>
                  <a:gd name="T8" fmla="*/ 9 w 17"/>
                  <a:gd name="T9" fmla="*/ 6 h 9"/>
                  <a:gd name="T10" fmla="*/ 8 w 17"/>
                  <a:gd name="T11" fmla="*/ 7 h 9"/>
                  <a:gd name="T12" fmla="*/ 11 w 17"/>
                  <a:gd name="T13" fmla="*/ 5 h 9"/>
                  <a:gd name="T14" fmla="*/ 12 w 17"/>
                  <a:gd name="T15" fmla="*/ 7 h 9"/>
                  <a:gd name="T16" fmla="*/ 13 w 17"/>
                  <a:gd name="T17" fmla="*/ 5 h 9"/>
                  <a:gd name="T18" fmla="*/ 13 w 17"/>
                  <a:gd name="T19" fmla="*/ 5 h 9"/>
                  <a:gd name="T20" fmla="*/ 14 w 17"/>
                  <a:gd name="T21" fmla="*/ 5 h 9"/>
                  <a:gd name="T22" fmla="*/ 13 w 17"/>
                  <a:gd name="T23" fmla="*/ 4 h 9"/>
                  <a:gd name="T24" fmla="*/ 14 w 17"/>
                  <a:gd name="T25" fmla="*/ 4 h 9"/>
                  <a:gd name="T26" fmla="*/ 14 w 17"/>
                  <a:gd name="T27" fmla="*/ 4 h 9"/>
                  <a:gd name="T28" fmla="*/ 14 w 17"/>
                  <a:gd name="T29" fmla="*/ 3 h 9"/>
                  <a:gd name="T30" fmla="*/ 15 w 17"/>
                  <a:gd name="T31" fmla="*/ 4 h 9"/>
                  <a:gd name="T32" fmla="*/ 15 w 17"/>
                  <a:gd name="T33" fmla="*/ 1 h 9"/>
                  <a:gd name="T34" fmla="*/ 14 w 17"/>
                  <a:gd name="T35" fmla="*/ 0 h 9"/>
                  <a:gd name="T36" fmla="*/ 14 w 17"/>
                  <a:gd name="T37" fmla="*/ 2 h 9"/>
                  <a:gd name="T38" fmla="*/ 14 w 17"/>
                  <a:gd name="T39" fmla="*/ 2 h 9"/>
                  <a:gd name="T40" fmla="*/ 14 w 17"/>
                  <a:gd name="T41" fmla="*/ 3 h 9"/>
                  <a:gd name="T42" fmla="*/ 13 w 17"/>
                  <a:gd name="T43" fmla="*/ 1 h 9"/>
                  <a:gd name="T44" fmla="*/ 11 w 17"/>
                  <a:gd name="T45" fmla="*/ 1 h 9"/>
                  <a:gd name="T46" fmla="*/ 11 w 17"/>
                  <a:gd name="T47" fmla="*/ 1 h 9"/>
                  <a:gd name="T48" fmla="*/ 11 w 17"/>
                  <a:gd name="T49" fmla="*/ 2 h 9"/>
                  <a:gd name="T50" fmla="*/ 12 w 17"/>
                  <a:gd name="T51" fmla="*/ 2 h 9"/>
                  <a:gd name="T52" fmla="*/ 13 w 17"/>
                  <a:gd name="T53" fmla="*/ 4 h 9"/>
                  <a:gd name="T54" fmla="*/ 12 w 17"/>
                  <a:gd name="T55" fmla="*/ 5 h 9"/>
                  <a:gd name="T56" fmla="*/ 12 w 17"/>
                  <a:gd name="T57" fmla="*/ 3 h 9"/>
                  <a:gd name="T58" fmla="*/ 12 w 17"/>
                  <a:gd name="T59" fmla="*/ 4 h 9"/>
                  <a:gd name="T60" fmla="*/ 11 w 17"/>
                  <a:gd name="T61" fmla="*/ 2 h 9"/>
                  <a:gd name="T62" fmla="*/ 11 w 17"/>
                  <a:gd name="T63" fmla="*/ 4 h 9"/>
                  <a:gd name="T64" fmla="*/ 8 w 17"/>
                  <a:gd name="T65" fmla="*/ 4 h 9"/>
                  <a:gd name="T66" fmla="*/ 9 w 17"/>
                  <a:gd name="T67" fmla="*/ 3 h 9"/>
                  <a:gd name="T68" fmla="*/ 8 w 17"/>
                  <a:gd name="T69" fmla="*/ 4 h 9"/>
                  <a:gd name="T70" fmla="*/ 6 w 17"/>
                  <a:gd name="T71" fmla="*/ 3 h 9"/>
                  <a:gd name="T72" fmla="*/ 6 w 17"/>
                  <a:gd name="T73" fmla="*/ 4 h 9"/>
                  <a:gd name="T74" fmla="*/ 5 w 17"/>
                  <a:gd name="T75" fmla="*/ 3 h 9"/>
                  <a:gd name="T76" fmla="*/ 5 w 17"/>
                  <a:gd name="T77" fmla="*/ 3 h 9"/>
                  <a:gd name="T78" fmla="*/ 2 w 17"/>
                  <a:gd name="T79" fmla="*/ 4 h 9"/>
                  <a:gd name="T80" fmla="*/ 4 w 17"/>
                  <a:gd name="T81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7" h="9">
                    <a:moveTo>
                      <a:pt x="4" y="3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2" y="3"/>
                      <a:pt x="3" y="2"/>
                    </a:cubicBezTo>
                    <a:cubicBezTo>
                      <a:pt x="1" y="3"/>
                      <a:pt x="2" y="1"/>
                      <a:pt x="0" y="3"/>
                    </a:cubicBezTo>
                    <a:cubicBezTo>
                      <a:pt x="2" y="5"/>
                      <a:pt x="5" y="8"/>
                      <a:pt x="9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10" y="5"/>
                      <a:pt x="11" y="9"/>
                      <a:pt x="11" y="5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3" y="7"/>
                      <a:pt x="12" y="4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14" y="4"/>
                      <a:pt x="14" y="4"/>
                    </a:cubicBezTo>
                    <a:cubicBezTo>
                      <a:pt x="15" y="4"/>
                      <a:pt x="14" y="4"/>
                      <a:pt x="14" y="4"/>
                    </a:cubicBezTo>
                    <a:cubicBezTo>
                      <a:pt x="15" y="5"/>
                      <a:pt x="14" y="3"/>
                      <a:pt x="14" y="3"/>
                    </a:cubicBezTo>
                    <a:cubicBezTo>
                      <a:pt x="15" y="3"/>
                      <a:pt x="15" y="4"/>
                      <a:pt x="15" y="4"/>
                    </a:cubicBezTo>
                    <a:cubicBezTo>
                      <a:pt x="15" y="3"/>
                      <a:pt x="17" y="3"/>
                      <a:pt x="15" y="1"/>
                    </a:cubicBezTo>
                    <a:cubicBezTo>
                      <a:pt x="15" y="1"/>
                      <a:pt x="14" y="1"/>
                      <a:pt x="14" y="0"/>
                    </a:cubicBezTo>
                    <a:cubicBezTo>
                      <a:pt x="13" y="0"/>
                      <a:pt x="14" y="1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6" y="5"/>
                      <a:pt x="14" y="2"/>
                      <a:pt x="14" y="3"/>
                    </a:cubicBezTo>
                    <a:cubicBezTo>
                      <a:pt x="13" y="2"/>
                      <a:pt x="14" y="2"/>
                      <a:pt x="13" y="1"/>
                    </a:cubicBezTo>
                    <a:cubicBezTo>
                      <a:pt x="11" y="0"/>
                      <a:pt x="13" y="4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3"/>
                      <a:pt x="13" y="4"/>
                      <a:pt x="13" y="4"/>
                    </a:cubicBezTo>
                    <a:cubicBezTo>
                      <a:pt x="12" y="3"/>
                      <a:pt x="13" y="5"/>
                      <a:pt x="12" y="5"/>
                    </a:cubicBezTo>
                    <a:cubicBezTo>
                      <a:pt x="11" y="4"/>
                      <a:pt x="12" y="4"/>
                      <a:pt x="12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1" y="4"/>
                      <a:pt x="11" y="3"/>
                      <a:pt x="11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0" y="3"/>
                      <a:pt x="9" y="3"/>
                      <a:pt x="8" y="4"/>
                    </a:cubicBezTo>
                    <a:cubicBezTo>
                      <a:pt x="8" y="4"/>
                      <a:pt x="8" y="3"/>
                      <a:pt x="9" y="3"/>
                    </a:cubicBezTo>
                    <a:cubicBezTo>
                      <a:pt x="9" y="3"/>
                      <a:pt x="8" y="4"/>
                      <a:pt x="8" y="4"/>
                    </a:cubicBezTo>
                    <a:cubicBezTo>
                      <a:pt x="7" y="5"/>
                      <a:pt x="7" y="5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6"/>
                      <a:pt x="6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4"/>
                      <a:pt x="3" y="5"/>
                      <a:pt x="2" y="4"/>
                    </a:cubicBezTo>
                    <a:cubicBezTo>
                      <a:pt x="3" y="4"/>
                      <a:pt x="3" y="4"/>
                      <a:pt x="4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85" name="Freeform 1286"/>
              <p:cNvSpPr/>
              <p:nvPr/>
            </p:nvSpPr>
            <p:spPr bwMode="auto">
              <a:xfrm>
                <a:off x="604" y="3022"/>
                <a:ext cx="8" cy="3"/>
              </a:xfrm>
              <a:custGeom>
                <a:avLst/>
                <a:gdLst>
                  <a:gd name="T0" fmla="*/ 1 w 3"/>
                  <a:gd name="T1" fmla="*/ 1 h 1"/>
                  <a:gd name="T2" fmla="*/ 2 w 3"/>
                  <a:gd name="T3" fmla="*/ 0 h 1"/>
                  <a:gd name="T4" fmla="*/ 0 w 3"/>
                  <a:gd name="T5" fmla="*/ 0 h 1"/>
                  <a:gd name="T6" fmla="*/ 1 w 3"/>
                  <a:gd name="T7" fmla="*/ 1 h 1"/>
                  <a:gd name="T8" fmla="*/ 1 w 3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1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86" name="Freeform 1287"/>
              <p:cNvSpPr/>
              <p:nvPr/>
            </p:nvSpPr>
            <p:spPr bwMode="auto">
              <a:xfrm>
                <a:off x="602" y="2989"/>
                <a:ext cx="24" cy="33"/>
              </a:xfrm>
              <a:custGeom>
                <a:avLst/>
                <a:gdLst>
                  <a:gd name="T0" fmla="*/ 6 w 9"/>
                  <a:gd name="T1" fmla="*/ 4 h 12"/>
                  <a:gd name="T2" fmla="*/ 6 w 9"/>
                  <a:gd name="T3" fmla="*/ 3 h 12"/>
                  <a:gd name="T4" fmla="*/ 1 w 9"/>
                  <a:gd name="T5" fmla="*/ 6 h 12"/>
                  <a:gd name="T6" fmla="*/ 2 w 9"/>
                  <a:gd name="T7" fmla="*/ 9 h 12"/>
                  <a:gd name="T8" fmla="*/ 1 w 9"/>
                  <a:gd name="T9" fmla="*/ 9 h 12"/>
                  <a:gd name="T10" fmla="*/ 2 w 9"/>
                  <a:gd name="T11" fmla="*/ 11 h 12"/>
                  <a:gd name="T12" fmla="*/ 1 w 9"/>
                  <a:gd name="T13" fmla="*/ 10 h 12"/>
                  <a:gd name="T14" fmla="*/ 2 w 9"/>
                  <a:gd name="T15" fmla="*/ 10 h 12"/>
                  <a:gd name="T16" fmla="*/ 2 w 9"/>
                  <a:gd name="T17" fmla="*/ 9 h 12"/>
                  <a:gd name="T18" fmla="*/ 3 w 9"/>
                  <a:gd name="T19" fmla="*/ 10 h 12"/>
                  <a:gd name="T20" fmla="*/ 2 w 9"/>
                  <a:gd name="T21" fmla="*/ 6 h 12"/>
                  <a:gd name="T22" fmla="*/ 4 w 9"/>
                  <a:gd name="T23" fmla="*/ 8 h 12"/>
                  <a:gd name="T24" fmla="*/ 6 w 9"/>
                  <a:gd name="T25" fmla="*/ 7 h 12"/>
                  <a:gd name="T26" fmla="*/ 5 w 9"/>
                  <a:gd name="T27" fmla="*/ 6 h 12"/>
                  <a:gd name="T28" fmla="*/ 4 w 9"/>
                  <a:gd name="T29" fmla="*/ 5 h 12"/>
                  <a:gd name="T30" fmla="*/ 6 w 9"/>
                  <a:gd name="T31" fmla="*/ 6 h 12"/>
                  <a:gd name="T32" fmla="*/ 8 w 9"/>
                  <a:gd name="T33" fmla="*/ 5 h 12"/>
                  <a:gd name="T34" fmla="*/ 8 w 9"/>
                  <a:gd name="T35" fmla="*/ 3 h 12"/>
                  <a:gd name="T36" fmla="*/ 8 w 9"/>
                  <a:gd name="T37" fmla="*/ 4 h 12"/>
                  <a:gd name="T38" fmla="*/ 9 w 9"/>
                  <a:gd name="T39" fmla="*/ 5 h 12"/>
                  <a:gd name="T40" fmla="*/ 9 w 9"/>
                  <a:gd name="T41" fmla="*/ 1 h 12"/>
                  <a:gd name="T42" fmla="*/ 6 w 9"/>
                  <a:gd name="T4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12">
                    <a:moveTo>
                      <a:pt x="6" y="4"/>
                    </a:move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3" y="5"/>
                      <a:pt x="1" y="6"/>
                    </a:cubicBezTo>
                    <a:cubicBezTo>
                      <a:pt x="0" y="7"/>
                      <a:pt x="2" y="8"/>
                      <a:pt x="2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0"/>
                      <a:pt x="0" y="12"/>
                      <a:pt x="2" y="11"/>
                    </a:cubicBezTo>
                    <a:cubicBezTo>
                      <a:pt x="2" y="11"/>
                      <a:pt x="1" y="11"/>
                      <a:pt x="1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4" y="9"/>
                      <a:pt x="0" y="8"/>
                      <a:pt x="2" y="6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7"/>
                      <a:pt x="5" y="6"/>
                      <a:pt x="6" y="7"/>
                    </a:cubicBezTo>
                    <a:cubicBezTo>
                      <a:pt x="6" y="7"/>
                      <a:pt x="5" y="6"/>
                      <a:pt x="5" y="6"/>
                    </a:cubicBezTo>
                    <a:cubicBezTo>
                      <a:pt x="5" y="6"/>
                      <a:pt x="5" y="6"/>
                      <a:pt x="4" y="5"/>
                    </a:cubicBezTo>
                    <a:cubicBezTo>
                      <a:pt x="5" y="3"/>
                      <a:pt x="5" y="6"/>
                      <a:pt x="6" y="6"/>
                    </a:cubicBezTo>
                    <a:cubicBezTo>
                      <a:pt x="6" y="5"/>
                      <a:pt x="7" y="4"/>
                      <a:pt x="8" y="5"/>
                    </a:cubicBezTo>
                    <a:cubicBezTo>
                      <a:pt x="7" y="4"/>
                      <a:pt x="8" y="3"/>
                      <a:pt x="8" y="3"/>
                    </a:cubicBezTo>
                    <a:cubicBezTo>
                      <a:pt x="9" y="3"/>
                      <a:pt x="8" y="4"/>
                      <a:pt x="8" y="4"/>
                    </a:cubicBezTo>
                    <a:cubicBezTo>
                      <a:pt x="9" y="4"/>
                      <a:pt x="9" y="5"/>
                      <a:pt x="9" y="5"/>
                    </a:cubicBezTo>
                    <a:cubicBezTo>
                      <a:pt x="9" y="4"/>
                      <a:pt x="9" y="2"/>
                      <a:pt x="9" y="1"/>
                    </a:cubicBezTo>
                    <a:cubicBezTo>
                      <a:pt x="8" y="0"/>
                      <a:pt x="7" y="4"/>
                      <a:pt x="6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87" name="Rectangle 1288"/>
              <p:cNvSpPr>
                <a:spLocks noChangeArrowheads="1"/>
              </p:cNvSpPr>
              <p:nvPr/>
            </p:nvSpPr>
            <p:spPr bwMode="auto">
              <a:xfrm>
                <a:off x="618" y="2998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88" name="Freeform 1289"/>
              <p:cNvSpPr/>
              <p:nvPr/>
            </p:nvSpPr>
            <p:spPr bwMode="auto">
              <a:xfrm>
                <a:off x="787" y="3183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89" name="Freeform 1290"/>
              <p:cNvSpPr/>
              <p:nvPr/>
            </p:nvSpPr>
            <p:spPr bwMode="auto">
              <a:xfrm>
                <a:off x="779" y="3174"/>
                <a:ext cx="8" cy="14"/>
              </a:xfrm>
              <a:custGeom>
                <a:avLst/>
                <a:gdLst>
                  <a:gd name="T0" fmla="*/ 0 w 3"/>
                  <a:gd name="T1" fmla="*/ 0 h 5"/>
                  <a:gd name="T2" fmla="*/ 0 w 3"/>
                  <a:gd name="T3" fmla="*/ 1 h 5"/>
                  <a:gd name="T4" fmla="*/ 3 w 3"/>
                  <a:gd name="T5" fmla="*/ 5 h 5"/>
                  <a:gd name="T6" fmla="*/ 2 w 3"/>
                  <a:gd name="T7" fmla="*/ 2 h 5"/>
                  <a:gd name="T8" fmla="*/ 2 w 3"/>
                  <a:gd name="T9" fmla="*/ 3 h 5"/>
                  <a:gd name="T10" fmla="*/ 1 w 3"/>
                  <a:gd name="T11" fmla="*/ 1 h 5"/>
                  <a:gd name="T12" fmla="*/ 1 w 3"/>
                  <a:gd name="T13" fmla="*/ 2 h 5"/>
                  <a:gd name="T14" fmla="*/ 0 w 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4"/>
                      <a:pt x="1" y="3"/>
                      <a:pt x="3" y="5"/>
                    </a:cubicBezTo>
                    <a:cubicBezTo>
                      <a:pt x="3" y="5"/>
                      <a:pt x="3" y="3"/>
                      <a:pt x="2" y="2"/>
                    </a:cubicBezTo>
                    <a:cubicBezTo>
                      <a:pt x="2" y="2"/>
                      <a:pt x="2" y="4"/>
                      <a:pt x="2" y="3"/>
                    </a:cubicBezTo>
                    <a:cubicBezTo>
                      <a:pt x="2" y="2"/>
                      <a:pt x="2" y="2"/>
                      <a:pt x="1" y="1"/>
                    </a:cubicBezTo>
                    <a:cubicBezTo>
                      <a:pt x="1" y="0"/>
                      <a:pt x="2" y="2"/>
                      <a:pt x="1" y="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90" name="Freeform 1291"/>
              <p:cNvSpPr/>
              <p:nvPr/>
            </p:nvSpPr>
            <p:spPr bwMode="auto">
              <a:xfrm>
                <a:off x="781" y="3180"/>
                <a:ext cx="0" cy="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91" name="Freeform 1292"/>
              <p:cNvSpPr/>
              <p:nvPr/>
            </p:nvSpPr>
            <p:spPr bwMode="auto">
              <a:xfrm>
                <a:off x="781" y="3183"/>
                <a:ext cx="0" cy="5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92" name="Freeform 1293"/>
              <p:cNvSpPr/>
              <p:nvPr/>
            </p:nvSpPr>
            <p:spPr bwMode="auto">
              <a:xfrm>
                <a:off x="779" y="3185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93" name="Freeform 1294"/>
              <p:cNvSpPr/>
              <p:nvPr/>
            </p:nvSpPr>
            <p:spPr bwMode="auto">
              <a:xfrm>
                <a:off x="776" y="3180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1 w 1"/>
                  <a:gd name="T3" fmla="*/ 3 h 4"/>
                  <a:gd name="T4" fmla="*/ 1 w 1"/>
                  <a:gd name="T5" fmla="*/ 3 h 4"/>
                  <a:gd name="T6" fmla="*/ 1 w 1"/>
                  <a:gd name="T7" fmla="*/ 1 h 4"/>
                  <a:gd name="T8" fmla="*/ 1 w 1"/>
                  <a:gd name="T9" fmla="*/ 1 h 4"/>
                  <a:gd name="T10" fmla="*/ 0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1" y="4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0" y="0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94" name="Freeform 1295"/>
              <p:cNvSpPr/>
              <p:nvPr/>
            </p:nvSpPr>
            <p:spPr bwMode="auto">
              <a:xfrm>
                <a:off x="779" y="318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95" name="Freeform 1296"/>
              <p:cNvSpPr/>
              <p:nvPr/>
            </p:nvSpPr>
            <p:spPr bwMode="auto">
              <a:xfrm>
                <a:off x="779" y="3183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2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96" name="Freeform 1297"/>
              <p:cNvSpPr/>
              <p:nvPr/>
            </p:nvSpPr>
            <p:spPr bwMode="auto">
              <a:xfrm>
                <a:off x="773" y="3177"/>
                <a:ext cx="3" cy="11"/>
              </a:xfrm>
              <a:custGeom>
                <a:avLst/>
                <a:gdLst>
                  <a:gd name="T0" fmla="*/ 1 w 1"/>
                  <a:gd name="T1" fmla="*/ 4 h 4"/>
                  <a:gd name="T2" fmla="*/ 1 w 1"/>
                  <a:gd name="T3" fmla="*/ 3 h 4"/>
                  <a:gd name="T4" fmla="*/ 0 w 1"/>
                  <a:gd name="T5" fmla="*/ 0 h 4"/>
                  <a:gd name="T6" fmla="*/ 0 w 1"/>
                  <a:gd name="T7" fmla="*/ 1 h 4"/>
                  <a:gd name="T8" fmla="*/ 1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cubicBezTo>
                      <a:pt x="0" y="2"/>
                      <a:pt x="1" y="4"/>
                      <a:pt x="1" y="3"/>
                    </a:cubicBezTo>
                    <a:cubicBezTo>
                      <a:pt x="1" y="3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3"/>
                      <a:pt x="1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97" name="Freeform 1298"/>
              <p:cNvSpPr/>
              <p:nvPr/>
            </p:nvSpPr>
            <p:spPr bwMode="auto">
              <a:xfrm>
                <a:off x="773" y="3174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98" name="Freeform 1299"/>
              <p:cNvSpPr/>
              <p:nvPr/>
            </p:nvSpPr>
            <p:spPr bwMode="auto">
              <a:xfrm>
                <a:off x="770" y="3177"/>
                <a:ext cx="3" cy="8"/>
              </a:xfrm>
              <a:custGeom>
                <a:avLst/>
                <a:gdLst>
                  <a:gd name="T0" fmla="*/ 0 w 1"/>
                  <a:gd name="T1" fmla="*/ 2 h 3"/>
                  <a:gd name="T2" fmla="*/ 1 w 1"/>
                  <a:gd name="T3" fmla="*/ 1 h 3"/>
                  <a:gd name="T4" fmla="*/ 0 w 1"/>
                  <a:gd name="T5" fmla="*/ 2 h 3"/>
                  <a:gd name="T6" fmla="*/ 1 w 1"/>
                  <a:gd name="T7" fmla="*/ 1 h 3"/>
                  <a:gd name="T8" fmla="*/ 0 w 1"/>
                  <a:gd name="T9" fmla="*/ 3 h 3"/>
                  <a:gd name="T10" fmla="*/ 1 w 1"/>
                  <a:gd name="T11" fmla="*/ 1 h 3"/>
                  <a:gd name="T12" fmla="*/ 1 w 1"/>
                  <a:gd name="T13" fmla="*/ 3 h 3"/>
                  <a:gd name="T14" fmla="*/ 1 w 1"/>
                  <a:gd name="T15" fmla="*/ 0 h 3"/>
                  <a:gd name="T16" fmla="*/ 1 w 1"/>
                  <a:gd name="T17" fmla="*/ 1 h 3"/>
                  <a:gd name="T18" fmla="*/ 1 w 1"/>
                  <a:gd name="T19" fmla="*/ 0 h 3"/>
                  <a:gd name="T20" fmla="*/ 1 w 1"/>
                  <a:gd name="T21" fmla="*/ 1 h 3"/>
                  <a:gd name="T22" fmla="*/ 0 w 1"/>
                  <a:gd name="T2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0" y="2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2"/>
                    </a:cubicBezTo>
                    <a:cubicBezTo>
                      <a:pt x="0" y="2"/>
                      <a:pt x="1" y="1"/>
                      <a:pt x="1" y="1"/>
                    </a:cubicBezTo>
                    <a:cubicBezTo>
                      <a:pt x="0" y="3"/>
                      <a:pt x="0" y="1"/>
                      <a:pt x="0" y="3"/>
                    </a:cubicBezTo>
                    <a:cubicBezTo>
                      <a:pt x="0" y="3"/>
                      <a:pt x="1" y="3"/>
                      <a:pt x="1" y="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0" y="2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99" name="Rectangle 1300"/>
              <p:cNvSpPr>
                <a:spLocks noChangeArrowheads="1"/>
              </p:cNvSpPr>
              <p:nvPr/>
            </p:nvSpPr>
            <p:spPr bwMode="auto">
              <a:xfrm>
                <a:off x="770" y="3183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00" name="Freeform 1301"/>
              <p:cNvSpPr/>
              <p:nvPr/>
            </p:nvSpPr>
            <p:spPr bwMode="auto">
              <a:xfrm>
                <a:off x="768" y="3180"/>
                <a:ext cx="13" cy="3"/>
              </a:xfrm>
              <a:custGeom>
                <a:avLst/>
                <a:gdLst>
                  <a:gd name="T0" fmla="*/ 0 w 5"/>
                  <a:gd name="T1" fmla="*/ 1 h 1"/>
                  <a:gd name="T2" fmla="*/ 1 w 5"/>
                  <a:gd name="T3" fmla="*/ 1 h 1"/>
                  <a:gd name="T4" fmla="*/ 1 w 5"/>
                  <a:gd name="T5" fmla="*/ 1 h 1"/>
                  <a:gd name="T6" fmla="*/ 2 w 5"/>
                  <a:gd name="T7" fmla="*/ 0 h 1"/>
                  <a:gd name="T8" fmla="*/ 1 w 5"/>
                  <a:gd name="T9" fmla="*/ 0 h 1"/>
                  <a:gd name="T10" fmla="*/ 3 w 5"/>
                  <a:gd name="T11" fmla="*/ 0 h 1"/>
                  <a:gd name="T12" fmla="*/ 2 w 5"/>
                  <a:gd name="T13" fmla="*/ 0 h 1"/>
                  <a:gd name="T14" fmla="*/ 3 w 5"/>
                  <a:gd name="T15" fmla="*/ 0 h 1"/>
                  <a:gd name="T16" fmla="*/ 2 w 5"/>
                  <a:gd name="T17" fmla="*/ 0 h 1"/>
                  <a:gd name="T18" fmla="*/ 2 w 5"/>
                  <a:gd name="T19" fmla="*/ 0 h 1"/>
                  <a:gd name="T20" fmla="*/ 0 w 5"/>
                  <a:gd name="T2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2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3" y="0"/>
                      <a:pt x="5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01" name="Freeform 1302"/>
              <p:cNvSpPr/>
              <p:nvPr/>
            </p:nvSpPr>
            <p:spPr bwMode="auto">
              <a:xfrm>
                <a:off x="768" y="3183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02" name="Freeform 1303"/>
              <p:cNvSpPr/>
              <p:nvPr/>
            </p:nvSpPr>
            <p:spPr bwMode="auto">
              <a:xfrm>
                <a:off x="776" y="318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03" name="Freeform 1304"/>
              <p:cNvSpPr/>
              <p:nvPr/>
            </p:nvSpPr>
            <p:spPr bwMode="auto">
              <a:xfrm>
                <a:off x="768" y="3180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04" name="Freeform 1305"/>
              <p:cNvSpPr/>
              <p:nvPr/>
            </p:nvSpPr>
            <p:spPr bwMode="auto">
              <a:xfrm>
                <a:off x="765" y="3158"/>
                <a:ext cx="27" cy="22"/>
              </a:xfrm>
              <a:custGeom>
                <a:avLst/>
                <a:gdLst>
                  <a:gd name="T0" fmla="*/ 7 w 10"/>
                  <a:gd name="T1" fmla="*/ 5 h 8"/>
                  <a:gd name="T2" fmla="*/ 8 w 10"/>
                  <a:gd name="T3" fmla="*/ 4 h 8"/>
                  <a:gd name="T4" fmla="*/ 9 w 10"/>
                  <a:gd name="T5" fmla="*/ 3 h 8"/>
                  <a:gd name="T6" fmla="*/ 10 w 10"/>
                  <a:gd name="T7" fmla="*/ 1 h 8"/>
                  <a:gd name="T8" fmla="*/ 8 w 10"/>
                  <a:gd name="T9" fmla="*/ 2 h 8"/>
                  <a:gd name="T10" fmla="*/ 9 w 10"/>
                  <a:gd name="T11" fmla="*/ 0 h 8"/>
                  <a:gd name="T12" fmla="*/ 7 w 10"/>
                  <a:gd name="T13" fmla="*/ 1 h 8"/>
                  <a:gd name="T14" fmla="*/ 6 w 10"/>
                  <a:gd name="T15" fmla="*/ 2 h 8"/>
                  <a:gd name="T16" fmla="*/ 2 w 10"/>
                  <a:gd name="T17" fmla="*/ 5 h 8"/>
                  <a:gd name="T18" fmla="*/ 3 w 10"/>
                  <a:gd name="T19" fmla="*/ 6 h 8"/>
                  <a:gd name="T20" fmla="*/ 2 w 10"/>
                  <a:gd name="T21" fmla="*/ 6 h 8"/>
                  <a:gd name="T22" fmla="*/ 2 w 10"/>
                  <a:gd name="T23" fmla="*/ 5 h 8"/>
                  <a:gd name="T24" fmla="*/ 1 w 10"/>
                  <a:gd name="T25" fmla="*/ 6 h 8"/>
                  <a:gd name="T26" fmla="*/ 4 w 10"/>
                  <a:gd name="T27" fmla="*/ 7 h 8"/>
                  <a:gd name="T28" fmla="*/ 1 w 10"/>
                  <a:gd name="T29" fmla="*/ 7 h 8"/>
                  <a:gd name="T30" fmla="*/ 2 w 10"/>
                  <a:gd name="T31" fmla="*/ 8 h 8"/>
                  <a:gd name="T32" fmla="*/ 4 w 10"/>
                  <a:gd name="T33" fmla="*/ 8 h 8"/>
                  <a:gd name="T34" fmla="*/ 5 w 10"/>
                  <a:gd name="T35" fmla="*/ 8 h 8"/>
                  <a:gd name="T36" fmla="*/ 3 w 10"/>
                  <a:gd name="T37" fmla="*/ 5 h 8"/>
                  <a:gd name="T38" fmla="*/ 4 w 10"/>
                  <a:gd name="T39" fmla="*/ 6 h 8"/>
                  <a:gd name="T40" fmla="*/ 6 w 10"/>
                  <a:gd name="T41" fmla="*/ 6 h 8"/>
                  <a:gd name="T42" fmla="*/ 5 w 10"/>
                  <a:gd name="T43" fmla="*/ 4 h 8"/>
                  <a:gd name="T44" fmla="*/ 6 w 10"/>
                  <a:gd name="T45" fmla="*/ 4 h 8"/>
                  <a:gd name="T46" fmla="*/ 5 w 10"/>
                  <a:gd name="T47" fmla="*/ 3 h 8"/>
                  <a:gd name="T48" fmla="*/ 6 w 10"/>
                  <a:gd name="T49" fmla="*/ 4 h 8"/>
                  <a:gd name="T50" fmla="*/ 5 w 10"/>
                  <a:gd name="T51" fmla="*/ 2 h 8"/>
                  <a:gd name="T52" fmla="*/ 7 w 10"/>
                  <a:gd name="T53" fmla="*/ 5 h 8"/>
                  <a:gd name="T54" fmla="*/ 6 w 10"/>
                  <a:gd name="T55" fmla="*/ 4 h 8"/>
                  <a:gd name="T56" fmla="*/ 6 w 10"/>
                  <a:gd name="T57" fmla="*/ 3 h 8"/>
                  <a:gd name="T58" fmla="*/ 7 w 10"/>
                  <a:gd name="T59" fmla="*/ 5 h 8"/>
                  <a:gd name="T60" fmla="*/ 7 w 10"/>
                  <a:gd name="T61" fmla="*/ 3 h 8"/>
                  <a:gd name="T62" fmla="*/ 7 w 10"/>
                  <a:gd name="T63" fmla="*/ 2 h 8"/>
                  <a:gd name="T64" fmla="*/ 8 w 10"/>
                  <a:gd name="T65" fmla="*/ 3 h 8"/>
                  <a:gd name="T66" fmla="*/ 7 w 10"/>
                  <a:gd name="T67" fmla="*/ 5 h 8"/>
                  <a:gd name="T68" fmla="*/ 7 w 10"/>
                  <a:gd name="T69" fmla="*/ 6 h 8"/>
                  <a:gd name="T70" fmla="*/ 8 w 10"/>
                  <a:gd name="T71" fmla="*/ 3 h 8"/>
                  <a:gd name="T72" fmla="*/ 7 w 10"/>
                  <a:gd name="T7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8">
                    <a:moveTo>
                      <a:pt x="7" y="5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8" y="3"/>
                      <a:pt x="8" y="4"/>
                      <a:pt x="9" y="3"/>
                    </a:cubicBezTo>
                    <a:cubicBezTo>
                      <a:pt x="9" y="2"/>
                      <a:pt x="9" y="2"/>
                      <a:pt x="10" y="1"/>
                    </a:cubicBezTo>
                    <a:cubicBezTo>
                      <a:pt x="9" y="1"/>
                      <a:pt x="9" y="2"/>
                      <a:pt x="8" y="2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8" y="1"/>
                      <a:pt x="7" y="2"/>
                      <a:pt x="7" y="1"/>
                    </a:cubicBezTo>
                    <a:cubicBezTo>
                      <a:pt x="6" y="0"/>
                      <a:pt x="6" y="1"/>
                      <a:pt x="6" y="2"/>
                    </a:cubicBezTo>
                    <a:cubicBezTo>
                      <a:pt x="4" y="2"/>
                      <a:pt x="3" y="4"/>
                      <a:pt x="2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5"/>
                      <a:pt x="3" y="6"/>
                      <a:pt x="2" y="6"/>
                    </a:cubicBezTo>
                    <a:cubicBezTo>
                      <a:pt x="2" y="6"/>
                      <a:pt x="2" y="5"/>
                      <a:pt x="2" y="5"/>
                    </a:cubicBezTo>
                    <a:cubicBezTo>
                      <a:pt x="0" y="5"/>
                      <a:pt x="2" y="6"/>
                      <a:pt x="1" y="6"/>
                    </a:cubicBezTo>
                    <a:cubicBezTo>
                      <a:pt x="2" y="7"/>
                      <a:pt x="3" y="7"/>
                      <a:pt x="4" y="7"/>
                    </a:cubicBezTo>
                    <a:cubicBezTo>
                      <a:pt x="1" y="7"/>
                      <a:pt x="3" y="8"/>
                      <a:pt x="1" y="7"/>
                    </a:cubicBezTo>
                    <a:cubicBezTo>
                      <a:pt x="0" y="7"/>
                      <a:pt x="3" y="7"/>
                      <a:pt x="2" y="8"/>
                    </a:cubicBezTo>
                    <a:cubicBezTo>
                      <a:pt x="4" y="8"/>
                      <a:pt x="3" y="8"/>
                      <a:pt x="4" y="8"/>
                    </a:cubicBezTo>
                    <a:cubicBezTo>
                      <a:pt x="5" y="8"/>
                      <a:pt x="4" y="8"/>
                      <a:pt x="5" y="8"/>
                    </a:cubicBezTo>
                    <a:cubicBezTo>
                      <a:pt x="6" y="8"/>
                      <a:pt x="3" y="7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4"/>
                      <a:pt x="6" y="6"/>
                    </a:cubicBezTo>
                    <a:cubicBezTo>
                      <a:pt x="5" y="5"/>
                      <a:pt x="7" y="6"/>
                      <a:pt x="5" y="4"/>
                    </a:cubicBezTo>
                    <a:cubicBezTo>
                      <a:pt x="5" y="4"/>
                      <a:pt x="5" y="4"/>
                      <a:pt x="6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6" y="4"/>
                      <a:pt x="6" y="4"/>
                    </a:cubicBezTo>
                    <a:cubicBezTo>
                      <a:pt x="5" y="3"/>
                      <a:pt x="5" y="3"/>
                      <a:pt x="5" y="2"/>
                    </a:cubicBezTo>
                    <a:cubicBezTo>
                      <a:pt x="6" y="3"/>
                      <a:pt x="7" y="4"/>
                      <a:pt x="7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7" y="4"/>
                      <a:pt x="6" y="3"/>
                      <a:pt x="6" y="3"/>
                    </a:cubicBezTo>
                    <a:cubicBezTo>
                      <a:pt x="6" y="3"/>
                      <a:pt x="7" y="4"/>
                      <a:pt x="7" y="5"/>
                    </a:cubicBezTo>
                    <a:cubicBezTo>
                      <a:pt x="7" y="5"/>
                      <a:pt x="7" y="2"/>
                      <a:pt x="7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3"/>
                      <a:pt x="8" y="3"/>
                    </a:cubicBezTo>
                    <a:cubicBezTo>
                      <a:pt x="7" y="5"/>
                      <a:pt x="7" y="4"/>
                      <a:pt x="7" y="5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5"/>
                      <a:pt x="7" y="4"/>
                      <a:pt x="8" y="3"/>
                    </a:cubicBezTo>
                    <a:cubicBezTo>
                      <a:pt x="7" y="5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05" name="Freeform 1306"/>
              <p:cNvSpPr/>
              <p:nvPr/>
            </p:nvSpPr>
            <p:spPr bwMode="auto">
              <a:xfrm>
                <a:off x="784" y="3172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06" name="Freeform 1307"/>
              <p:cNvSpPr/>
              <p:nvPr/>
            </p:nvSpPr>
            <p:spPr bwMode="auto">
              <a:xfrm>
                <a:off x="784" y="317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07" name="Rectangle 1308"/>
              <p:cNvSpPr>
                <a:spLocks noChangeArrowheads="1"/>
              </p:cNvSpPr>
              <p:nvPr/>
            </p:nvSpPr>
            <p:spPr bwMode="auto">
              <a:xfrm>
                <a:off x="784" y="3161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08" name="Freeform 1309"/>
              <p:cNvSpPr/>
              <p:nvPr/>
            </p:nvSpPr>
            <p:spPr bwMode="auto">
              <a:xfrm>
                <a:off x="784" y="3172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09" name="Freeform 1310"/>
              <p:cNvSpPr/>
              <p:nvPr/>
            </p:nvSpPr>
            <p:spPr bwMode="auto">
              <a:xfrm>
                <a:off x="781" y="3172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10" name="Rectangle 1311"/>
              <p:cNvSpPr>
                <a:spLocks noChangeArrowheads="1"/>
              </p:cNvSpPr>
              <p:nvPr/>
            </p:nvSpPr>
            <p:spPr bwMode="auto">
              <a:xfrm>
                <a:off x="784" y="3174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11" name="Freeform 1312"/>
              <p:cNvSpPr/>
              <p:nvPr/>
            </p:nvSpPr>
            <p:spPr bwMode="auto">
              <a:xfrm>
                <a:off x="784" y="3164"/>
                <a:ext cx="22" cy="16"/>
              </a:xfrm>
              <a:custGeom>
                <a:avLst/>
                <a:gdLst>
                  <a:gd name="T0" fmla="*/ 6 w 8"/>
                  <a:gd name="T1" fmla="*/ 5 h 6"/>
                  <a:gd name="T2" fmla="*/ 7 w 8"/>
                  <a:gd name="T3" fmla="*/ 4 h 6"/>
                  <a:gd name="T4" fmla="*/ 4 w 8"/>
                  <a:gd name="T5" fmla="*/ 4 h 6"/>
                  <a:gd name="T6" fmla="*/ 7 w 8"/>
                  <a:gd name="T7" fmla="*/ 3 h 6"/>
                  <a:gd name="T8" fmla="*/ 4 w 8"/>
                  <a:gd name="T9" fmla="*/ 2 h 6"/>
                  <a:gd name="T10" fmla="*/ 5 w 8"/>
                  <a:gd name="T11" fmla="*/ 1 h 6"/>
                  <a:gd name="T12" fmla="*/ 2 w 8"/>
                  <a:gd name="T13" fmla="*/ 3 h 6"/>
                  <a:gd name="T14" fmla="*/ 4 w 8"/>
                  <a:gd name="T15" fmla="*/ 0 h 6"/>
                  <a:gd name="T16" fmla="*/ 4 w 8"/>
                  <a:gd name="T17" fmla="*/ 0 h 6"/>
                  <a:gd name="T18" fmla="*/ 3 w 8"/>
                  <a:gd name="T19" fmla="*/ 0 h 6"/>
                  <a:gd name="T20" fmla="*/ 2 w 8"/>
                  <a:gd name="T21" fmla="*/ 1 h 6"/>
                  <a:gd name="T22" fmla="*/ 1 w 8"/>
                  <a:gd name="T23" fmla="*/ 3 h 6"/>
                  <a:gd name="T24" fmla="*/ 2 w 8"/>
                  <a:gd name="T25" fmla="*/ 2 h 6"/>
                  <a:gd name="T26" fmla="*/ 1 w 8"/>
                  <a:gd name="T27" fmla="*/ 3 h 6"/>
                  <a:gd name="T28" fmla="*/ 2 w 8"/>
                  <a:gd name="T29" fmla="*/ 3 h 6"/>
                  <a:gd name="T30" fmla="*/ 1 w 8"/>
                  <a:gd name="T31" fmla="*/ 4 h 6"/>
                  <a:gd name="T32" fmla="*/ 2 w 8"/>
                  <a:gd name="T33" fmla="*/ 3 h 6"/>
                  <a:gd name="T34" fmla="*/ 2 w 8"/>
                  <a:gd name="T35" fmla="*/ 3 h 6"/>
                  <a:gd name="T36" fmla="*/ 3 w 8"/>
                  <a:gd name="T37" fmla="*/ 2 h 6"/>
                  <a:gd name="T38" fmla="*/ 2 w 8"/>
                  <a:gd name="T39" fmla="*/ 4 h 6"/>
                  <a:gd name="T40" fmla="*/ 3 w 8"/>
                  <a:gd name="T41" fmla="*/ 3 h 6"/>
                  <a:gd name="T42" fmla="*/ 1 w 8"/>
                  <a:gd name="T43" fmla="*/ 4 h 6"/>
                  <a:gd name="T44" fmla="*/ 2 w 8"/>
                  <a:gd name="T45" fmla="*/ 4 h 6"/>
                  <a:gd name="T46" fmla="*/ 1 w 8"/>
                  <a:gd name="T47" fmla="*/ 4 h 6"/>
                  <a:gd name="T48" fmla="*/ 4 w 8"/>
                  <a:gd name="T49" fmla="*/ 3 h 6"/>
                  <a:gd name="T50" fmla="*/ 2 w 8"/>
                  <a:gd name="T51" fmla="*/ 4 h 6"/>
                  <a:gd name="T52" fmla="*/ 3 w 8"/>
                  <a:gd name="T53" fmla="*/ 4 h 6"/>
                  <a:gd name="T54" fmla="*/ 2 w 8"/>
                  <a:gd name="T55" fmla="*/ 4 h 6"/>
                  <a:gd name="T56" fmla="*/ 3 w 8"/>
                  <a:gd name="T57" fmla="*/ 5 h 6"/>
                  <a:gd name="T58" fmla="*/ 4 w 8"/>
                  <a:gd name="T59" fmla="*/ 5 h 6"/>
                  <a:gd name="T60" fmla="*/ 5 w 8"/>
                  <a:gd name="T61" fmla="*/ 5 h 6"/>
                  <a:gd name="T62" fmla="*/ 4 w 8"/>
                  <a:gd name="T63" fmla="*/ 5 h 6"/>
                  <a:gd name="T64" fmla="*/ 6 w 8"/>
                  <a:gd name="T65" fmla="*/ 6 h 6"/>
                  <a:gd name="T66" fmla="*/ 5 w 8"/>
                  <a:gd name="T67" fmla="*/ 5 h 6"/>
                  <a:gd name="T68" fmla="*/ 6 w 8"/>
                  <a:gd name="T69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6">
                    <a:moveTo>
                      <a:pt x="6" y="5"/>
                    </a:moveTo>
                    <a:cubicBezTo>
                      <a:pt x="8" y="5"/>
                      <a:pt x="7" y="4"/>
                      <a:pt x="7" y="4"/>
                    </a:cubicBezTo>
                    <a:cubicBezTo>
                      <a:pt x="7" y="3"/>
                      <a:pt x="4" y="4"/>
                      <a:pt x="4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2"/>
                      <a:pt x="6" y="1"/>
                      <a:pt x="4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4" y="1"/>
                      <a:pt x="1" y="4"/>
                      <a:pt x="2" y="3"/>
                    </a:cubicBezTo>
                    <a:cubicBezTo>
                      <a:pt x="3" y="2"/>
                      <a:pt x="3" y="1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2" y="0"/>
                      <a:pt x="2" y="2"/>
                      <a:pt x="2" y="1"/>
                    </a:cubicBezTo>
                    <a:cubicBezTo>
                      <a:pt x="2" y="2"/>
                      <a:pt x="1" y="2"/>
                      <a:pt x="1" y="3"/>
                    </a:cubicBezTo>
                    <a:cubicBezTo>
                      <a:pt x="1" y="2"/>
                      <a:pt x="1" y="3"/>
                      <a:pt x="2" y="2"/>
                    </a:cubicBezTo>
                    <a:cubicBezTo>
                      <a:pt x="1" y="3"/>
                      <a:pt x="1" y="2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3" y="2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4"/>
                      <a:pt x="0" y="5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2" y="4"/>
                      <a:pt x="1" y="4"/>
                    </a:cubicBezTo>
                    <a:cubicBezTo>
                      <a:pt x="2" y="4"/>
                      <a:pt x="4" y="3"/>
                      <a:pt x="4" y="3"/>
                    </a:cubicBezTo>
                    <a:cubicBezTo>
                      <a:pt x="3" y="4"/>
                      <a:pt x="5" y="3"/>
                      <a:pt x="2" y="4"/>
                    </a:cubicBezTo>
                    <a:cubicBezTo>
                      <a:pt x="2" y="4"/>
                      <a:pt x="3" y="4"/>
                      <a:pt x="3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4" y="4"/>
                      <a:pt x="1" y="4"/>
                      <a:pt x="3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5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6"/>
                      <a:pt x="6" y="6"/>
                    </a:cubicBezTo>
                    <a:cubicBezTo>
                      <a:pt x="6" y="6"/>
                      <a:pt x="5" y="5"/>
                      <a:pt x="5" y="5"/>
                    </a:cubicBezTo>
                    <a:cubicBezTo>
                      <a:pt x="5" y="5"/>
                      <a:pt x="7" y="5"/>
                      <a:pt x="6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12" name="Freeform 1313"/>
              <p:cNvSpPr/>
              <p:nvPr/>
            </p:nvSpPr>
            <p:spPr bwMode="auto">
              <a:xfrm>
                <a:off x="787" y="3172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13" name="Freeform 1314"/>
              <p:cNvSpPr/>
              <p:nvPr/>
            </p:nvSpPr>
            <p:spPr bwMode="auto">
              <a:xfrm>
                <a:off x="784" y="3174"/>
                <a:ext cx="19" cy="22"/>
              </a:xfrm>
              <a:custGeom>
                <a:avLst/>
                <a:gdLst>
                  <a:gd name="T0" fmla="*/ 3 w 7"/>
                  <a:gd name="T1" fmla="*/ 2 h 8"/>
                  <a:gd name="T2" fmla="*/ 2 w 7"/>
                  <a:gd name="T3" fmla="*/ 2 h 8"/>
                  <a:gd name="T4" fmla="*/ 5 w 7"/>
                  <a:gd name="T5" fmla="*/ 3 h 8"/>
                  <a:gd name="T6" fmla="*/ 5 w 7"/>
                  <a:gd name="T7" fmla="*/ 4 h 8"/>
                  <a:gd name="T8" fmla="*/ 2 w 7"/>
                  <a:gd name="T9" fmla="*/ 2 h 8"/>
                  <a:gd name="T10" fmla="*/ 2 w 7"/>
                  <a:gd name="T11" fmla="*/ 2 h 8"/>
                  <a:gd name="T12" fmla="*/ 3 w 7"/>
                  <a:gd name="T13" fmla="*/ 4 h 8"/>
                  <a:gd name="T14" fmla="*/ 4 w 7"/>
                  <a:gd name="T15" fmla="*/ 5 h 8"/>
                  <a:gd name="T16" fmla="*/ 3 w 7"/>
                  <a:gd name="T17" fmla="*/ 4 h 8"/>
                  <a:gd name="T18" fmla="*/ 2 w 7"/>
                  <a:gd name="T19" fmla="*/ 3 h 8"/>
                  <a:gd name="T20" fmla="*/ 4 w 7"/>
                  <a:gd name="T21" fmla="*/ 8 h 8"/>
                  <a:gd name="T22" fmla="*/ 4 w 7"/>
                  <a:gd name="T23" fmla="*/ 7 h 8"/>
                  <a:gd name="T24" fmla="*/ 3 w 7"/>
                  <a:gd name="T25" fmla="*/ 5 h 8"/>
                  <a:gd name="T26" fmla="*/ 3 w 7"/>
                  <a:gd name="T27" fmla="*/ 6 h 8"/>
                  <a:gd name="T28" fmla="*/ 4 w 7"/>
                  <a:gd name="T29" fmla="*/ 7 h 8"/>
                  <a:gd name="T30" fmla="*/ 7 w 7"/>
                  <a:gd name="T31" fmla="*/ 3 h 8"/>
                  <a:gd name="T32" fmla="*/ 6 w 7"/>
                  <a:gd name="T33" fmla="*/ 4 h 8"/>
                  <a:gd name="T34" fmla="*/ 5 w 7"/>
                  <a:gd name="T35" fmla="*/ 3 h 8"/>
                  <a:gd name="T36" fmla="*/ 3 w 7"/>
                  <a:gd name="T37" fmla="*/ 2 h 8"/>
                  <a:gd name="T38" fmla="*/ 4 w 7"/>
                  <a:gd name="T39" fmla="*/ 2 h 8"/>
                  <a:gd name="T40" fmla="*/ 2 w 7"/>
                  <a:gd name="T41" fmla="*/ 1 h 8"/>
                  <a:gd name="T42" fmla="*/ 1 w 7"/>
                  <a:gd name="T43" fmla="*/ 1 h 8"/>
                  <a:gd name="T44" fmla="*/ 1 w 7"/>
                  <a:gd name="T45" fmla="*/ 1 h 8"/>
                  <a:gd name="T46" fmla="*/ 3 w 7"/>
                  <a:gd name="T47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" h="8">
                    <a:moveTo>
                      <a:pt x="3" y="2"/>
                    </a:moveTo>
                    <a:cubicBezTo>
                      <a:pt x="3" y="2"/>
                      <a:pt x="2" y="2"/>
                      <a:pt x="2" y="2"/>
                    </a:cubicBezTo>
                    <a:cubicBezTo>
                      <a:pt x="3" y="2"/>
                      <a:pt x="4" y="2"/>
                      <a:pt x="5" y="3"/>
                    </a:cubicBezTo>
                    <a:cubicBezTo>
                      <a:pt x="4" y="3"/>
                      <a:pt x="5" y="4"/>
                      <a:pt x="5" y="4"/>
                    </a:cubicBezTo>
                    <a:cubicBezTo>
                      <a:pt x="4" y="4"/>
                      <a:pt x="3" y="3"/>
                      <a:pt x="2" y="2"/>
                    </a:cubicBezTo>
                    <a:cubicBezTo>
                      <a:pt x="3" y="3"/>
                      <a:pt x="2" y="2"/>
                      <a:pt x="2" y="2"/>
                    </a:cubicBezTo>
                    <a:cubicBezTo>
                      <a:pt x="3" y="3"/>
                      <a:pt x="2" y="3"/>
                      <a:pt x="3" y="4"/>
                    </a:cubicBezTo>
                    <a:cubicBezTo>
                      <a:pt x="4" y="4"/>
                      <a:pt x="4" y="5"/>
                      <a:pt x="4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3" y="4"/>
                      <a:pt x="2" y="3"/>
                    </a:cubicBezTo>
                    <a:cubicBezTo>
                      <a:pt x="3" y="5"/>
                      <a:pt x="2" y="5"/>
                      <a:pt x="4" y="8"/>
                    </a:cubicBezTo>
                    <a:cubicBezTo>
                      <a:pt x="4" y="8"/>
                      <a:pt x="4" y="8"/>
                      <a:pt x="4" y="7"/>
                    </a:cubicBezTo>
                    <a:cubicBezTo>
                      <a:pt x="3" y="7"/>
                      <a:pt x="3" y="6"/>
                      <a:pt x="3" y="5"/>
                    </a:cubicBezTo>
                    <a:cubicBezTo>
                      <a:pt x="3" y="6"/>
                      <a:pt x="3" y="5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6" y="5"/>
                      <a:pt x="7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3"/>
                      <a:pt x="6" y="3"/>
                      <a:pt x="5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3" y="2"/>
                      <a:pt x="4" y="2"/>
                    </a:cubicBezTo>
                    <a:cubicBezTo>
                      <a:pt x="3" y="2"/>
                      <a:pt x="3" y="1"/>
                      <a:pt x="2" y="1"/>
                    </a:cubicBezTo>
                    <a:cubicBezTo>
                      <a:pt x="2" y="1"/>
                      <a:pt x="3" y="1"/>
                      <a:pt x="1" y="1"/>
                    </a:cubicBezTo>
                    <a:cubicBezTo>
                      <a:pt x="0" y="0"/>
                      <a:pt x="2" y="1"/>
                      <a:pt x="1" y="1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14" name="Freeform 1315"/>
              <p:cNvSpPr/>
              <p:nvPr/>
            </p:nvSpPr>
            <p:spPr bwMode="auto">
              <a:xfrm>
                <a:off x="792" y="3177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3 h 3"/>
                  <a:gd name="T4" fmla="*/ 0 w 3"/>
                  <a:gd name="T5" fmla="*/ 0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3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15" name="Freeform 1316"/>
              <p:cNvSpPr/>
              <p:nvPr/>
            </p:nvSpPr>
            <p:spPr bwMode="auto">
              <a:xfrm>
                <a:off x="800" y="3180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16" name="Freeform 1317"/>
              <p:cNvSpPr/>
              <p:nvPr/>
            </p:nvSpPr>
            <p:spPr bwMode="auto">
              <a:xfrm>
                <a:off x="787" y="3183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17" name="Freeform 1318"/>
              <p:cNvSpPr/>
              <p:nvPr/>
            </p:nvSpPr>
            <p:spPr bwMode="auto">
              <a:xfrm>
                <a:off x="787" y="3188"/>
                <a:ext cx="8" cy="11"/>
              </a:xfrm>
              <a:custGeom>
                <a:avLst/>
                <a:gdLst>
                  <a:gd name="T0" fmla="*/ 1 w 3"/>
                  <a:gd name="T1" fmla="*/ 4 h 4"/>
                  <a:gd name="T2" fmla="*/ 3 w 3"/>
                  <a:gd name="T3" fmla="*/ 3 h 4"/>
                  <a:gd name="T4" fmla="*/ 0 w 3"/>
                  <a:gd name="T5" fmla="*/ 0 h 4"/>
                  <a:gd name="T6" fmla="*/ 1 w 3"/>
                  <a:gd name="T7" fmla="*/ 2 h 4"/>
                  <a:gd name="T8" fmla="*/ 1 w 3"/>
                  <a:gd name="T9" fmla="*/ 3 h 4"/>
                  <a:gd name="T10" fmla="*/ 1 w 3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1" y="4"/>
                    </a:moveTo>
                    <a:cubicBezTo>
                      <a:pt x="2" y="4"/>
                      <a:pt x="1" y="3"/>
                      <a:pt x="3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0" y="0"/>
                      <a:pt x="1" y="2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18" name="Freeform 1319"/>
              <p:cNvSpPr/>
              <p:nvPr/>
            </p:nvSpPr>
            <p:spPr bwMode="auto">
              <a:xfrm>
                <a:off x="754" y="3180"/>
                <a:ext cx="35" cy="22"/>
              </a:xfrm>
              <a:custGeom>
                <a:avLst/>
                <a:gdLst>
                  <a:gd name="T0" fmla="*/ 10 w 13"/>
                  <a:gd name="T1" fmla="*/ 4 h 8"/>
                  <a:gd name="T2" fmla="*/ 9 w 13"/>
                  <a:gd name="T3" fmla="*/ 4 h 8"/>
                  <a:gd name="T4" fmla="*/ 9 w 13"/>
                  <a:gd name="T5" fmla="*/ 3 h 8"/>
                  <a:gd name="T6" fmla="*/ 9 w 13"/>
                  <a:gd name="T7" fmla="*/ 3 h 8"/>
                  <a:gd name="T8" fmla="*/ 9 w 13"/>
                  <a:gd name="T9" fmla="*/ 3 h 8"/>
                  <a:gd name="T10" fmla="*/ 8 w 13"/>
                  <a:gd name="T11" fmla="*/ 4 h 8"/>
                  <a:gd name="T12" fmla="*/ 8 w 13"/>
                  <a:gd name="T13" fmla="*/ 5 h 8"/>
                  <a:gd name="T14" fmla="*/ 7 w 13"/>
                  <a:gd name="T15" fmla="*/ 3 h 8"/>
                  <a:gd name="T16" fmla="*/ 7 w 13"/>
                  <a:gd name="T17" fmla="*/ 6 h 8"/>
                  <a:gd name="T18" fmla="*/ 6 w 13"/>
                  <a:gd name="T19" fmla="*/ 5 h 8"/>
                  <a:gd name="T20" fmla="*/ 6 w 13"/>
                  <a:gd name="T21" fmla="*/ 5 h 8"/>
                  <a:gd name="T22" fmla="*/ 6 w 13"/>
                  <a:gd name="T23" fmla="*/ 5 h 8"/>
                  <a:gd name="T24" fmla="*/ 6 w 13"/>
                  <a:gd name="T25" fmla="*/ 3 h 8"/>
                  <a:gd name="T26" fmla="*/ 6 w 13"/>
                  <a:gd name="T27" fmla="*/ 3 h 8"/>
                  <a:gd name="T28" fmla="*/ 6 w 13"/>
                  <a:gd name="T29" fmla="*/ 2 h 8"/>
                  <a:gd name="T30" fmla="*/ 4 w 13"/>
                  <a:gd name="T31" fmla="*/ 2 h 8"/>
                  <a:gd name="T32" fmla="*/ 5 w 13"/>
                  <a:gd name="T33" fmla="*/ 2 h 8"/>
                  <a:gd name="T34" fmla="*/ 3 w 13"/>
                  <a:gd name="T35" fmla="*/ 4 h 8"/>
                  <a:gd name="T36" fmla="*/ 2 w 13"/>
                  <a:gd name="T37" fmla="*/ 3 h 8"/>
                  <a:gd name="T38" fmla="*/ 4 w 13"/>
                  <a:gd name="T39" fmla="*/ 2 h 8"/>
                  <a:gd name="T40" fmla="*/ 3 w 13"/>
                  <a:gd name="T41" fmla="*/ 2 h 8"/>
                  <a:gd name="T42" fmla="*/ 5 w 13"/>
                  <a:gd name="T43" fmla="*/ 1 h 8"/>
                  <a:gd name="T44" fmla="*/ 2 w 13"/>
                  <a:gd name="T45" fmla="*/ 1 h 8"/>
                  <a:gd name="T46" fmla="*/ 2 w 13"/>
                  <a:gd name="T47" fmla="*/ 1 h 8"/>
                  <a:gd name="T48" fmla="*/ 0 w 13"/>
                  <a:gd name="T49" fmla="*/ 2 h 8"/>
                  <a:gd name="T50" fmla="*/ 2 w 13"/>
                  <a:gd name="T51" fmla="*/ 5 h 8"/>
                  <a:gd name="T52" fmla="*/ 4 w 13"/>
                  <a:gd name="T53" fmla="*/ 5 h 8"/>
                  <a:gd name="T54" fmla="*/ 3 w 13"/>
                  <a:gd name="T55" fmla="*/ 6 h 8"/>
                  <a:gd name="T56" fmla="*/ 4 w 13"/>
                  <a:gd name="T57" fmla="*/ 5 h 8"/>
                  <a:gd name="T58" fmla="*/ 3 w 13"/>
                  <a:gd name="T59" fmla="*/ 6 h 8"/>
                  <a:gd name="T60" fmla="*/ 4 w 13"/>
                  <a:gd name="T61" fmla="*/ 5 h 8"/>
                  <a:gd name="T62" fmla="*/ 4 w 13"/>
                  <a:gd name="T63" fmla="*/ 7 h 8"/>
                  <a:gd name="T64" fmla="*/ 10 w 13"/>
                  <a:gd name="T65" fmla="*/ 7 h 8"/>
                  <a:gd name="T66" fmla="*/ 9 w 13"/>
                  <a:gd name="T67" fmla="*/ 6 h 8"/>
                  <a:gd name="T68" fmla="*/ 11 w 13"/>
                  <a:gd name="T69" fmla="*/ 5 h 8"/>
                  <a:gd name="T70" fmla="*/ 11 w 13"/>
                  <a:gd name="T71" fmla="*/ 4 h 8"/>
                  <a:gd name="T72" fmla="*/ 12 w 13"/>
                  <a:gd name="T73" fmla="*/ 7 h 8"/>
                  <a:gd name="T74" fmla="*/ 12 w 13"/>
                  <a:gd name="T75" fmla="*/ 6 h 8"/>
                  <a:gd name="T76" fmla="*/ 12 w 13"/>
                  <a:gd name="T77" fmla="*/ 6 h 8"/>
                  <a:gd name="T78" fmla="*/ 13 w 13"/>
                  <a:gd name="T79" fmla="*/ 6 h 8"/>
                  <a:gd name="T80" fmla="*/ 11 w 13"/>
                  <a:gd name="T81" fmla="*/ 3 h 8"/>
                  <a:gd name="T82" fmla="*/ 9 w 13"/>
                  <a:gd name="T83" fmla="*/ 2 h 8"/>
                  <a:gd name="T84" fmla="*/ 10 w 13"/>
                  <a:gd name="T85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3" h="8">
                    <a:moveTo>
                      <a:pt x="10" y="4"/>
                    </a:moveTo>
                    <a:cubicBezTo>
                      <a:pt x="9" y="4"/>
                      <a:pt x="9" y="5"/>
                      <a:pt x="9" y="4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2"/>
                      <a:pt x="9" y="4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3"/>
                      <a:pt x="9" y="5"/>
                      <a:pt x="8" y="4"/>
                    </a:cubicBezTo>
                    <a:cubicBezTo>
                      <a:pt x="8" y="4"/>
                      <a:pt x="8" y="4"/>
                      <a:pt x="8" y="5"/>
                    </a:cubicBezTo>
                    <a:cubicBezTo>
                      <a:pt x="7" y="4"/>
                      <a:pt x="8" y="4"/>
                      <a:pt x="7" y="3"/>
                    </a:cubicBezTo>
                    <a:cubicBezTo>
                      <a:pt x="7" y="3"/>
                      <a:pt x="7" y="5"/>
                      <a:pt x="7" y="6"/>
                    </a:cubicBezTo>
                    <a:cubicBezTo>
                      <a:pt x="6" y="5"/>
                      <a:pt x="6" y="7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7" y="3"/>
                      <a:pt x="6" y="5"/>
                      <a:pt x="6" y="5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5" y="4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5" y="2"/>
                      <a:pt x="4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5" y="2"/>
                      <a:pt x="3" y="4"/>
                    </a:cubicBezTo>
                    <a:cubicBezTo>
                      <a:pt x="5" y="2"/>
                      <a:pt x="2" y="4"/>
                      <a:pt x="2" y="3"/>
                    </a:cubicBezTo>
                    <a:cubicBezTo>
                      <a:pt x="3" y="2"/>
                      <a:pt x="3" y="3"/>
                      <a:pt x="4" y="2"/>
                    </a:cubicBezTo>
                    <a:cubicBezTo>
                      <a:pt x="3" y="3"/>
                      <a:pt x="4" y="2"/>
                      <a:pt x="3" y="2"/>
                    </a:cubicBezTo>
                    <a:cubicBezTo>
                      <a:pt x="5" y="1"/>
                      <a:pt x="3" y="2"/>
                      <a:pt x="5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0" y="1"/>
                      <a:pt x="0" y="2"/>
                    </a:cubicBezTo>
                    <a:cubicBezTo>
                      <a:pt x="0" y="3"/>
                      <a:pt x="2" y="4"/>
                      <a:pt x="2" y="5"/>
                    </a:cubicBezTo>
                    <a:cubicBezTo>
                      <a:pt x="3" y="4"/>
                      <a:pt x="2" y="6"/>
                      <a:pt x="4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5"/>
                      <a:pt x="4" y="5"/>
                    </a:cubicBezTo>
                    <a:cubicBezTo>
                      <a:pt x="4" y="5"/>
                      <a:pt x="4" y="6"/>
                      <a:pt x="3" y="6"/>
                    </a:cubicBezTo>
                    <a:cubicBezTo>
                      <a:pt x="4" y="7"/>
                      <a:pt x="3" y="6"/>
                      <a:pt x="4" y="5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6" y="8"/>
                      <a:pt x="8" y="6"/>
                      <a:pt x="10" y="7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10" y="6"/>
                      <a:pt x="9" y="2"/>
                      <a:pt x="11" y="5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2" y="6"/>
                      <a:pt x="12" y="7"/>
                    </a:cubicBezTo>
                    <a:cubicBezTo>
                      <a:pt x="12" y="6"/>
                      <a:pt x="12" y="7"/>
                      <a:pt x="12" y="6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1" y="4"/>
                      <a:pt x="12" y="5"/>
                      <a:pt x="13" y="6"/>
                    </a:cubicBezTo>
                    <a:cubicBezTo>
                      <a:pt x="12" y="4"/>
                      <a:pt x="11" y="4"/>
                      <a:pt x="11" y="3"/>
                    </a:cubicBezTo>
                    <a:cubicBezTo>
                      <a:pt x="11" y="5"/>
                      <a:pt x="9" y="0"/>
                      <a:pt x="9" y="2"/>
                    </a:cubicBezTo>
                    <a:cubicBezTo>
                      <a:pt x="9" y="3"/>
                      <a:pt x="9" y="3"/>
                      <a:pt x="10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19" name="Freeform 1320"/>
              <p:cNvSpPr/>
              <p:nvPr/>
            </p:nvSpPr>
            <p:spPr bwMode="auto">
              <a:xfrm>
                <a:off x="787" y="319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20" name="Freeform 1321"/>
              <p:cNvSpPr/>
              <p:nvPr/>
            </p:nvSpPr>
            <p:spPr bwMode="auto">
              <a:xfrm>
                <a:off x="759" y="318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21" name="Rectangle 1322"/>
              <p:cNvSpPr>
                <a:spLocks noChangeArrowheads="1"/>
              </p:cNvSpPr>
              <p:nvPr/>
            </p:nvSpPr>
            <p:spPr bwMode="auto">
              <a:xfrm>
                <a:off x="789" y="3196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22" name="Rectangle 1323"/>
              <p:cNvSpPr>
                <a:spLocks noChangeArrowheads="1"/>
              </p:cNvSpPr>
              <p:nvPr/>
            </p:nvSpPr>
            <p:spPr bwMode="auto">
              <a:xfrm>
                <a:off x="784" y="3188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23" name="Freeform 1324"/>
              <p:cNvSpPr/>
              <p:nvPr/>
            </p:nvSpPr>
            <p:spPr bwMode="auto">
              <a:xfrm>
                <a:off x="762" y="3177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24" name="Freeform 1325"/>
              <p:cNvSpPr/>
              <p:nvPr/>
            </p:nvSpPr>
            <p:spPr bwMode="auto">
              <a:xfrm>
                <a:off x="768" y="3172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25" name="Freeform 1326"/>
              <p:cNvSpPr/>
              <p:nvPr/>
            </p:nvSpPr>
            <p:spPr bwMode="auto">
              <a:xfrm>
                <a:off x="751" y="3147"/>
                <a:ext cx="60" cy="36"/>
              </a:xfrm>
              <a:custGeom>
                <a:avLst/>
                <a:gdLst>
                  <a:gd name="T0" fmla="*/ 17 w 22"/>
                  <a:gd name="T1" fmla="*/ 10 h 13"/>
                  <a:gd name="T2" fmla="*/ 18 w 22"/>
                  <a:gd name="T3" fmla="*/ 11 h 13"/>
                  <a:gd name="T4" fmla="*/ 20 w 22"/>
                  <a:gd name="T5" fmla="*/ 10 h 13"/>
                  <a:gd name="T6" fmla="*/ 19 w 22"/>
                  <a:gd name="T7" fmla="*/ 8 h 13"/>
                  <a:gd name="T8" fmla="*/ 17 w 22"/>
                  <a:gd name="T9" fmla="*/ 4 h 13"/>
                  <a:gd name="T10" fmla="*/ 15 w 22"/>
                  <a:gd name="T11" fmla="*/ 2 h 13"/>
                  <a:gd name="T12" fmla="*/ 12 w 22"/>
                  <a:gd name="T13" fmla="*/ 4 h 13"/>
                  <a:gd name="T14" fmla="*/ 11 w 22"/>
                  <a:gd name="T15" fmla="*/ 3 h 13"/>
                  <a:gd name="T16" fmla="*/ 10 w 22"/>
                  <a:gd name="T17" fmla="*/ 3 h 13"/>
                  <a:gd name="T18" fmla="*/ 9 w 22"/>
                  <a:gd name="T19" fmla="*/ 6 h 13"/>
                  <a:gd name="T20" fmla="*/ 8 w 22"/>
                  <a:gd name="T21" fmla="*/ 6 h 13"/>
                  <a:gd name="T22" fmla="*/ 7 w 22"/>
                  <a:gd name="T23" fmla="*/ 5 h 13"/>
                  <a:gd name="T24" fmla="*/ 6 w 22"/>
                  <a:gd name="T25" fmla="*/ 5 h 13"/>
                  <a:gd name="T26" fmla="*/ 4 w 22"/>
                  <a:gd name="T27" fmla="*/ 6 h 13"/>
                  <a:gd name="T28" fmla="*/ 3 w 22"/>
                  <a:gd name="T29" fmla="*/ 7 h 13"/>
                  <a:gd name="T30" fmla="*/ 4 w 22"/>
                  <a:gd name="T31" fmla="*/ 9 h 13"/>
                  <a:gd name="T32" fmla="*/ 2 w 22"/>
                  <a:gd name="T33" fmla="*/ 8 h 13"/>
                  <a:gd name="T34" fmla="*/ 2 w 22"/>
                  <a:gd name="T35" fmla="*/ 9 h 13"/>
                  <a:gd name="T36" fmla="*/ 2 w 22"/>
                  <a:gd name="T37" fmla="*/ 13 h 13"/>
                  <a:gd name="T38" fmla="*/ 2 w 22"/>
                  <a:gd name="T39" fmla="*/ 11 h 13"/>
                  <a:gd name="T40" fmla="*/ 1 w 22"/>
                  <a:gd name="T41" fmla="*/ 11 h 13"/>
                  <a:gd name="T42" fmla="*/ 5 w 22"/>
                  <a:gd name="T43" fmla="*/ 11 h 13"/>
                  <a:gd name="T44" fmla="*/ 6 w 22"/>
                  <a:gd name="T45" fmla="*/ 11 h 13"/>
                  <a:gd name="T46" fmla="*/ 5 w 22"/>
                  <a:gd name="T47" fmla="*/ 10 h 13"/>
                  <a:gd name="T48" fmla="*/ 6 w 22"/>
                  <a:gd name="T49" fmla="*/ 10 h 13"/>
                  <a:gd name="T50" fmla="*/ 6 w 22"/>
                  <a:gd name="T51" fmla="*/ 10 h 13"/>
                  <a:gd name="T52" fmla="*/ 6 w 22"/>
                  <a:gd name="T53" fmla="*/ 9 h 13"/>
                  <a:gd name="T54" fmla="*/ 7 w 22"/>
                  <a:gd name="T55" fmla="*/ 9 h 13"/>
                  <a:gd name="T56" fmla="*/ 7 w 22"/>
                  <a:gd name="T57" fmla="*/ 9 h 13"/>
                  <a:gd name="T58" fmla="*/ 7 w 22"/>
                  <a:gd name="T59" fmla="*/ 8 h 13"/>
                  <a:gd name="T60" fmla="*/ 8 w 22"/>
                  <a:gd name="T61" fmla="*/ 7 h 13"/>
                  <a:gd name="T62" fmla="*/ 9 w 22"/>
                  <a:gd name="T63" fmla="*/ 9 h 13"/>
                  <a:gd name="T64" fmla="*/ 9 w 22"/>
                  <a:gd name="T65" fmla="*/ 8 h 13"/>
                  <a:gd name="T66" fmla="*/ 10 w 22"/>
                  <a:gd name="T67" fmla="*/ 7 h 13"/>
                  <a:gd name="T68" fmla="*/ 11 w 22"/>
                  <a:gd name="T69" fmla="*/ 6 h 13"/>
                  <a:gd name="T70" fmla="*/ 13 w 22"/>
                  <a:gd name="T71" fmla="*/ 5 h 13"/>
                  <a:gd name="T72" fmla="*/ 14 w 22"/>
                  <a:gd name="T73" fmla="*/ 6 h 13"/>
                  <a:gd name="T74" fmla="*/ 16 w 22"/>
                  <a:gd name="T75" fmla="*/ 7 h 13"/>
                  <a:gd name="T76" fmla="*/ 16 w 22"/>
                  <a:gd name="T77" fmla="*/ 4 h 13"/>
                  <a:gd name="T78" fmla="*/ 15 w 22"/>
                  <a:gd name="T79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2" h="13">
                    <a:moveTo>
                      <a:pt x="15" y="8"/>
                    </a:moveTo>
                    <a:cubicBezTo>
                      <a:pt x="15" y="8"/>
                      <a:pt x="16" y="9"/>
                      <a:pt x="17" y="10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10"/>
                      <a:pt x="17" y="11"/>
                      <a:pt x="18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7" y="10"/>
                      <a:pt x="19" y="11"/>
                      <a:pt x="20" y="10"/>
                    </a:cubicBezTo>
                    <a:cubicBezTo>
                      <a:pt x="20" y="9"/>
                      <a:pt x="17" y="8"/>
                      <a:pt x="18" y="8"/>
                    </a:cubicBezTo>
                    <a:cubicBezTo>
                      <a:pt x="18" y="8"/>
                      <a:pt x="18" y="8"/>
                      <a:pt x="19" y="8"/>
                    </a:cubicBezTo>
                    <a:cubicBezTo>
                      <a:pt x="19" y="7"/>
                      <a:pt x="17" y="7"/>
                      <a:pt x="17" y="7"/>
                    </a:cubicBezTo>
                    <a:cubicBezTo>
                      <a:pt x="22" y="4"/>
                      <a:pt x="15" y="7"/>
                      <a:pt x="17" y="4"/>
                    </a:cubicBezTo>
                    <a:cubicBezTo>
                      <a:pt x="16" y="4"/>
                      <a:pt x="16" y="3"/>
                      <a:pt x="15" y="4"/>
                    </a:cubicBezTo>
                    <a:cubicBezTo>
                      <a:pt x="15" y="3"/>
                      <a:pt x="14" y="4"/>
                      <a:pt x="15" y="2"/>
                    </a:cubicBezTo>
                    <a:cubicBezTo>
                      <a:pt x="14" y="5"/>
                      <a:pt x="13" y="0"/>
                      <a:pt x="12" y="4"/>
                    </a:cubicBezTo>
                    <a:cubicBezTo>
                      <a:pt x="12" y="3"/>
                      <a:pt x="12" y="5"/>
                      <a:pt x="12" y="4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2"/>
                      <a:pt x="11" y="5"/>
                      <a:pt x="11" y="3"/>
                    </a:cubicBezTo>
                    <a:cubicBezTo>
                      <a:pt x="10" y="3"/>
                      <a:pt x="11" y="4"/>
                      <a:pt x="11" y="5"/>
                    </a:cubicBezTo>
                    <a:cubicBezTo>
                      <a:pt x="10" y="5"/>
                      <a:pt x="10" y="4"/>
                      <a:pt x="10" y="3"/>
                    </a:cubicBezTo>
                    <a:cubicBezTo>
                      <a:pt x="10" y="5"/>
                      <a:pt x="9" y="4"/>
                      <a:pt x="9" y="5"/>
                    </a:cubicBezTo>
                    <a:cubicBezTo>
                      <a:pt x="9" y="5"/>
                      <a:pt x="10" y="5"/>
                      <a:pt x="9" y="6"/>
                    </a:cubicBezTo>
                    <a:cubicBezTo>
                      <a:pt x="9" y="6"/>
                      <a:pt x="9" y="7"/>
                      <a:pt x="9" y="8"/>
                    </a:cubicBezTo>
                    <a:cubicBezTo>
                      <a:pt x="8" y="6"/>
                      <a:pt x="9" y="8"/>
                      <a:pt x="8" y="6"/>
                    </a:cubicBezTo>
                    <a:cubicBezTo>
                      <a:pt x="8" y="5"/>
                      <a:pt x="9" y="5"/>
                      <a:pt x="9" y="3"/>
                    </a:cubicBezTo>
                    <a:cubicBezTo>
                      <a:pt x="8" y="3"/>
                      <a:pt x="7" y="4"/>
                      <a:pt x="7" y="5"/>
                    </a:cubicBezTo>
                    <a:cubicBezTo>
                      <a:pt x="7" y="5"/>
                      <a:pt x="7" y="4"/>
                      <a:pt x="7" y="4"/>
                    </a:cubicBezTo>
                    <a:cubicBezTo>
                      <a:pt x="6" y="3"/>
                      <a:pt x="6" y="6"/>
                      <a:pt x="6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6"/>
                      <a:pt x="4" y="5"/>
                      <a:pt x="4" y="6"/>
                    </a:cubicBezTo>
                    <a:cubicBezTo>
                      <a:pt x="4" y="6"/>
                      <a:pt x="4" y="7"/>
                      <a:pt x="5" y="7"/>
                    </a:cubicBezTo>
                    <a:cubicBezTo>
                      <a:pt x="3" y="5"/>
                      <a:pt x="5" y="9"/>
                      <a:pt x="3" y="7"/>
                    </a:cubicBezTo>
                    <a:cubicBezTo>
                      <a:pt x="5" y="9"/>
                      <a:pt x="5" y="10"/>
                      <a:pt x="5" y="10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9"/>
                      <a:pt x="2" y="7"/>
                      <a:pt x="2" y="6"/>
                    </a:cubicBezTo>
                    <a:cubicBezTo>
                      <a:pt x="2" y="7"/>
                      <a:pt x="1" y="7"/>
                      <a:pt x="2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4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1" y="10"/>
                      <a:pt x="0" y="12"/>
                      <a:pt x="2" y="13"/>
                    </a:cubicBezTo>
                    <a:cubicBezTo>
                      <a:pt x="3" y="12"/>
                      <a:pt x="5" y="12"/>
                      <a:pt x="6" y="12"/>
                    </a:cubicBezTo>
                    <a:cubicBezTo>
                      <a:pt x="5" y="11"/>
                      <a:pt x="3" y="11"/>
                      <a:pt x="2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3" y="11"/>
                      <a:pt x="2" y="10"/>
                      <a:pt x="1" y="11"/>
                    </a:cubicBezTo>
                    <a:cubicBezTo>
                      <a:pt x="0" y="10"/>
                      <a:pt x="3" y="10"/>
                      <a:pt x="2" y="10"/>
                    </a:cubicBezTo>
                    <a:cubicBezTo>
                      <a:pt x="4" y="10"/>
                      <a:pt x="4" y="10"/>
                      <a:pt x="5" y="11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6" y="11"/>
                    </a:cubicBezTo>
                    <a:cubicBezTo>
                      <a:pt x="4" y="10"/>
                      <a:pt x="7" y="11"/>
                      <a:pt x="6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4" y="10"/>
                      <a:pt x="5" y="10"/>
                      <a:pt x="4" y="9"/>
                    </a:cubicBezTo>
                    <a:cubicBezTo>
                      <a:pt x="6" y="10"/>
                      <a:pt x="5" y="10"/>
                      <a:pt x="6" y="10"/>
                    </a:cubicBezTo>
                    <a:cubicBezTo>
                      <a:pt x="5" y="9"/>
                      <a:pt x="4" y="8"/>
                      <a:pt x="4" y="8"/>
                    </a:cubicBezTo>
                    <a:cubicBezTo>
                      <a:pt x="6" y="9"/>
                      <a:pt x="5" y="9"/>
                      <a:pt x="6" y="10"/>
                    </a:cubicBezTo>
                    <a:cubicBezTo>
                      <a:pt x="5" y="8"/>
                      <a:pt x="6" y="9"/>
                      <a:pt x="6" y="8"/>
                    </a:cubicBezTo>
                    <a:cubicBezTo>
                      <a:pt x="6" y="8"/>
                      <a:pt x="6" y="8"/>
                      <a:pt x="6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8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10"/>
                      <a:pt x="6" y="7"/>
                      <a:pt x="7" y="8"/>
                    </a:cubicBezTo>
                    <a:cubicBezTo>
                      <a:pt x="7" y="7"/>
                      <a:pt x="7" y="7"/>
                      <a:pt x="7" y="5"/>
                    </a:cubicBezTo>
                    <a:cubicBezTo>
                      <a:pt x="7" y="6"/>
                      <a:pt x="8" y="7"/>
                      <a:pt x="8" y="7"/>
                    </a:cubicBezTo>
                    <a:cubicBezTo>
                      <a:pt x="8" y="5"/>
                      <a:pt x="8" y="7"/>
                      <a:pt x="8" y="6"/>
                    </a:cubicBezTo>
                    <a:cubicBezTo>
                      <a:pt x="8" y="8"/>
                      <a:pt x="8" y="7"/>
                      <a:pt x="9" y="9"/>
                    </a:cubicBezTo>
                    <a:cubicBezTo>
                      <a:pt x="9" y="9"/>
                      <a:pt x="9" y="7"/>
                      <a:pt x="9" y="7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8"/>
                      <a:pt x="9" y="6"/>
                      <a:pt x="10" y="8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7"/>
                      <a:pt x="11" y="8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8"/>
                      <a:pt x="12" y="6"/>
                      <a:pt x="13" y="4"/>
                    </a:cubicBezTo>
                    <a:cubicBezTo>
                      <a:pt x="13" y="4"/>
                      <a:pt x="13" y="5"/>
                      <a:pt x="13" y="5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8"/>
                      <a:pt x="14" y="6"/>
                    </a:cubicBezTo>
                    <a:cubicBezTo>
                      <a:pt x="14" y="5"/>
                      <a:pt x="13" y="7"/>
                      <a:pt x="13" y="7"/>
                    </a:cubicBezTo>
                    <a:cubicBezTo>
                      <a:pt x="15" y="5"/>
                      <a:pt x="13" y="9"/>
                      <a:pt x="16" y="7"/>
                    </a:cubicBezTo>
                    <a:cubicBezTo>
                      <a:pt x="16" y="6"/>
                      <a:pt x="16" y="5"/>
                      <a:pt x="15" y="5"/>
                    </a:cubicBezTo>
                    <a:cubicBezTo>
                      <a:pt x="16" y="5"/>
                      <a:pt x="16" y="4"/>
                      <a:pt x="16" y="4"/>
                    </a:cubicBezTo>
                    <a:cubicBezTo>
                      <a:pt x="17" y="5"/>
                      <a:pt x="16" y="6"/>
                      <a:pt x="17" y="6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3" y="8"/>
                      <a:pt x="18" y="7"/>
                      <a:pt x="15" y="8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26" name="Freeform 1327"/>
              <p:cNvSpPr/>
              <p:nvPr/>
            </p:nvSpPr>
            <p:spPr bwMode="auto">
              <a:xfrm>
                <a:off x="784" y="3164"/>
                <a:ext cx="0" cy="5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27" name="Freeform 1328"/>
              <p:cNvSpPr/>
              <p:nvPr/>
            </p:nvSpPr>
            <p:spPr bwMode="auto">
              <a:xfrm>
                <a:off x="784" y="3164"/>
                <a:ext cx="3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28" name="Freeform 1329"/>
              <p:cNvSpPr/>
              <p:nvPr/>
            </p:nvSpPr>
            <p:spPr bwMode="auto">
              <a:xfrm>
                <a:off x="792" y="317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29" name="Rectangle 1330"/>
              <p:cNvSpPr>
                <a:spLocks noChangeArrowheads="1"/>
              </p:cNvSpPr>
              <p:nvPr/>
            </p:nvSpPr>
            <p:spPr bwMode="auto">
              <a:xfrm>
                <a:off x="795" y="3174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30" name="Freeform 1331"/>
              <p:cNvSpPr/>
              <p:nvPr/>
            </p:nvSpPr>
            <p:spPr bwMode="auto">
              <a:xfrm>
                <a:off x="757" y="3174"/>
                <a:ext cx="46" cy="25"/>
              </a:xfrm>
              <a:custGeom>
                <a:avLst/>
                <a:gdLst>
                  <a:gd name="T0" fmla="*/ 4 w 17"/>
                  <a:gd name="T1" fmla="*/ 3 h 9"/>
                  <a:gd name="T2" fmla="*/ 2 w 17"/>
                  <a:gd name="T3" fmla="*/ 4 h 9"/>
                  <a:gd name="T4" fmla="*/ 3 w 17"/>
                  <a:gd name="T5" fmla="*/ 2 h 9"/>
                  <a:gd name="T6" fmla="*/ 0 w 17"/>
                  <a:gd name="T7" fmla="*/ 3 h 9"/>
                  <a:gd name="T8" fmla="*/ 9 w 17"/>
                  <a:gd name="T9" fmla="*/ 6 h 9"/>
                  <a:gd name="T10" fmla="*/ 8 w 17"/>
                  <a:gd name="T11" fmla="*/ 7 h 9"/>
                  <a:gd name="T12" fmla="*/ 11 w 17"/>
                  <a:gd name="T13" fmla="*/ 5 h 9"/>
                  <a:gd name="T14" fmla="*/ 11 w 17"/>
                  <a:gd name="T15" fmla="*/ 7 h 9"/>
                  <a:gd name="T16" fmla="*/ 13 w 17"/>
                  <a:gd name="T17" fmla="*/ 5 h 9"/>
                  <a:gd name="T18" fmla="*/ 13 w 17"/>
                  <a:gd name="T19" fmla="*/ 5 h 9"/>
                  <a:gd name="T20" fmla="*/ 13 w 17"/>
                  <a:gd name="T21" fmla="*/ 5 h 9"/>
                  <a:gd name="T22" fmla="*/ 13 w 17"/>
                  <a:gd name="T23" fmla="*/ 4 h 9"/>
                  <a:gd name="T24" fmla="*/ 14 w 17"/>
                  <a:gd name="T25" fmla="*/ 4 h 9"/>
                  <a:gd name="T26" fmla="*/ 14 w 17"/>
                  <a:gd name="T27" fmla="*/ 4 h 9"/>
                  <a:gd name="T28" fmla="*/ 14 w 17"/>
                  <a:gd name="T29" fmla="*/ 3 h 9"/>
                  <a:gd name="T30" fmla="*/ 15 w 17"/>
                  <a:gd name="T31" fmla="*/ 4 h 9"/>
                  <a:gd name="T32" fmla="*/ 15 w 17"/>
                  <a:gd name="T33" fmla="*/ 1 h 9"/>
                  <a:gd name="T34" fmla="*/ 14 w 17"/>
                  <a:gd name="T35" fmla="*/ 0 h 9"/>
                  <a:gd name="T36" fmla="*/ 14 w 17"/>
                  <a:gd name="T37" fmla="*/ 2 h 9"/>
                  <a:gd name="T38" fmla="*/ 14 w 17"/>
                  <a:gd name="T39" fmla="*/ 2 h 9"/>
                  <a:gd name="T40" fmla="*/ 14 w 17"/>
                  <a:gd name="T41" fmla="*/ 3 h 9"/>
                  <a:gd name="T42" fmla="*/ 13 w 17"/>
                  <a:gd name="T43" fmla="*/ 1 h 9"/>
                  <a:gd name="T44" fmla="*/ 11 w 17"/>
                  <a:gd name="T45" fmla="*/ 1 h 9"/>
                  <a:gd name="T46" fmla="*/ 11 w 17"/>
                  <a:gd name="T47" fmla="*/ 1 h 9"/>
                  <a:gd name="T48" fmla="*/ 11 w 17"/>
                  <a:gd name="T49" fmla="*/ 2 h 9"/>
                  <a:gd name="T50" fmla="*/ 12 w 17"/>
                  <a:gd name="T51" fmla="*/ 2 h 9"/>
                  <a:gd name="T52" fmla="*/ 12 w 17"/>
                  <a:gd name="T53" fmla="*/ 5 h 9"/>
                  <a:gd name="T54" fmla="*/ 12 w 17"/>
                  <a:gd name="T55" fmla="*/ 5 h 9"/>
                  <a:gd name="T56" fmla="*/ 12 w 17"/>
                  <a:gd name="T57" fmla="*/ 3 h 9"/>
                  <a:gd name="T58" fmla="*/ 11 w 17"/>
                  <a:gd name="T59" fmla="*/ 4 h 9"/>
                  <a:gd name="T60" fmla="*/ 10 w 17"/>
                  <a:gd name="T61" fmla="*/ 2 h 9"/>
                  <a:gd name="T62" fmla="*/ 11 w 17"/>
                  <a:gd name="T63" fmla="*/ 4 h 9"/>
                  <a:gd name="T64" fmla="*/ 8 w 17"/>
                  <a:gd name="T65" fmla="*/ 4 h 9"/>
                  <a:gd name="T66" fmla="*/ 8 w 17"/>
                  <a:gd name="T67" fmla="*/ 3 h 9"/>
                  <a:gd name="T68" fmla="*/ 8 w 17"/>
                  <a:gd name="T69" fmla="*/ 5 h 9"/>
                  <a:gd name="T70" fmla="*/ 6 w 17"/>
                  <a:gd name="T71" fmla="*/ 4 h 9"/>
                  <a:gd name="T72" fmla="*/ 6 w 17"/>
                  <a:gd name="T73" fmla="*/ 4 h 9"/>
                  <a:gd name="T74" fmla="*/ 4 w 17"/>
                  <a:gd name="T75" fmla="*/ 3 h 9"/>
                  <a:gd name="T76" fmla="*/ 4 w 17"/>
                  <a:gd name="T77" fmla="*/ 3 h 9"/>
                  <a:gd name="T78" fmla="*/ 2 w 17"/>
                  <a:gd name="T79" fmla="*/ 5 h 9"/>
                  <a:gd name="T80" fmla="*/ 4 w 17"/>
                  <a:gd name="T81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7" h="9">
                    <a:moveTo>
                      <a:pt x="4" y="3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1" y="3"/>
                      <a:pt x="3" y="2"/>
                    </a:cubicBezTo>
                    <a:cubicBezTo>
                      <a:pt x="1" y="3"/>
                      <a:pt x="1" y="1"/>
                      <a:pt x="0" y="3"/>
                    </a:cubicBezTo>
                    <a:cubicBezTo>
                      <a:pt x="2" y="5"/>
                      <a:pt x="5" y="8"/>
                      <a:pt x="9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9" y="5"/>
                      <a:pt x="11" y="9"/>
                      <a:pt x="11" y="5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2" y="7"/>
                      <a:pt x="12" y="4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4" y="4"/>
                    </a:cubicBezTo>
                    <a:cubicBezTo>
                      <a:pt x="15" y="4"/>
                      <a:pt x="14" y="4"/>
                      <a:pt x="14" y="4"/>
                    </a:cubicBezTo>
                    <a:cubicBezTo>
                      <a:pt x="15" y="5"/>
                      <a:pt x="14" y="3"/>
                      <a:pt x="14" y="3"/>
                    </a:cubicBezTo>
                    <a:cubicBezTo>
                      <a:pt x="15" y="3"/>
                      <a:pt x="15" y="4"/>
                      <a:pt x="15" y="4"/>
                    </a:cubicBezTo>
                    <a:cubicBezTo>
                      <a:pt x="15" y="3"/>
                      <a:pt x="17" y="3"/>
                      <a:pt x="15" y="1"/>
                    </a:cubicBezTo>
                    <a:cubicBezTo>
                      <a:pt x="15" y="1"/>
                      <a:pt x="14" y="1"/>
                      <a:pt x="14" y="0"/>
                    </a:cubicBezTo>
                    <a:cubicBezTo>
                      <a:pt x="13" y="0"/>
                      <a:pt x="14" y="1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6" y="5"/>
                      <a:pt x="13" y="2"/>
                      <a:pt x="14" y="3"/>
                    </a:cubicBezTo>
                    <a:cubicBezTo>
                      <a:pt x="13" y="2"/>
                      <a:pt x="13" y="2"/>
                      <a:pt x="13" y="1"/>
                    </a:cubicBezTo>
                    <a:cubicBezTo>
                      <a:pt x="11" y="0"/>
                      <a:pt x="13" y="4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3"/>
                      <a:pt x="12" y="4"/>
                      <a:pt x="12" y="5"/>
                    </a:cubicBezTo>
                    <a:cubicBezTo>
                      <a:pt x="12" y="3"/>
                      <a:pt x="12" y="5"/>
                      <a:pt x="12" y="5"/>
                    </a:cubicBezTo>
                    <a:cubicBezTo>
                      <a:pt x="11" y="4"/>
                      <a:pt x="12" y="4"/>
                      <a:pt x="12" y="3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3"/>
                      <a:pt x="10" y="2"/>
                    </a:cubicBezTo>
                    <a:cubicBezTo>
                      <a:pt x="10" y="3"/>
                      <a:pt x="11" y="3"/>
                      <a:pt x="11" y="4"/>
                    </a:cubicBezTo>
                    <a:cubicBezTo>
                      <a:pt x="10" y="3"/>
                      <a:pt x="9" y="3"/>
                      <a:pt x="8" y="4"/>
                    </a:cubicBezTo>
                    <a:cubicBezTo>
                      <a:pt x="8" y="4"/>
                      <a:pt x="8" y="3"/>
                      <a:pt x="8" y="3"/>
                    </a:cubicBezTo>
                    <a:cubicBezTo>
                      <a:pt x="8" y="3"/>
                      <a:pt x="8" y="4"/>
                      <a:pt x="8" y="5"/>
                    </a:cubicBezTo>
                    <a:cubicBezTo>
                      <a:pt x="7" y="5"/>
                      <a:pt x="6" y="5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6"/>
                      <a:pt x="5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3" y="5"/>
                      <a:pt x="2" y="5"/>
                    </a:cubicBezTo>
                    <a:cubicBezTo>
                      <a:pt x="3" y="4"/>
                      <a:pt x="3" y="4"/>
                      <a:pt x="4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31" name="Freeform 1332"/>
              <p:cNvSpPr/>
              <p:nvPr/>
            </p:nvSpPr>
            <p:spPr bwMode="auto">
              <a:xfrm>
                <a:off x="754" y="3177"/>
                <a:ext cx="5" cy="3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1 w 2"/>
                  <a:gd name="T7" fmla="*/ 1 h 1"/>
                  <a:gd name="T8" fmla="*/ 1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32" name="Freeform 1333"/>
              <p:cNvSpPr/>
              <p:nvPr/>
            </p:nvSpPr>
            <p:spPr bwMode="auto">
              <a:xfrm>
                <a:off x="751" y="3145"/>
                <a:ext cx="25" cy="32"/>
              </a:xfrm>
              <a:custGeom>
                <a:avLst/>
                <a:gdLst>
                  <a:gd name="T0" fmla="*/ 6 w 9"/>
                  <a:gd name="T1" fmla="*/ 4 h 12"/>
                  <a:gd name="T2" fmla="*/ 6 w 9"/>
                  <a:gd name="T3" fmla="*/ 3 h 12"/>
                  <a:gd name="T4" fmla="*/ 1 w 9"/>
                  <a:gd name="T5" fmla="*/ 6 h 12"/>
                  <a:gd name="T6" fmla="*/ 2 w 9"/>
                  <a:gd name="T7" fmla="*/ 9 h 12"/>
                  <a:gd name="T8" fmla="*/ 0 w 9"/>
                  <a:gd name="T9" fmla="*/ 9 h 12"/>
                  <a:gd name="T10" fmla="*/ 2 w 9"/>
                  <a:gd name="T11" fmla="*/ 11 h 12"/>
                  <a:gd name="T12" fmla="*/ 1 w 9"/>
                  <a:gd name="T13" fmla="*/ 10 h 12"/>
                  <a:gd name="T14" fmla="*/ 2 w 9"/>
                  <a:gd name="T15" fmla="*/ 10 h 12"/>
                  <a:gd name="T16" fmla="*/ 2 w 9"/>
                  <a:gd name="T17" fmla="*/ 9 h 12"/>
                  <a:gd name="T18" fmla="*/ 3 w 9"/>
                  <a:gd name="T19" fmla="*/ 10 h 12"/>
                  <a:gd name="T20" fmla="*/ 2 w 9"/>
                  <a:gd name="T21" fmla="*/ 7 h 12"/>
                  <a:gd name="T22" fmla="*/ 4 w 9"/>
                  <a:gd name="T23" fmla="*/ 8 h 12"/>
                  <a:gd name="T24" fmla="*/ 6 w 9"/>
                  <a:gd name="T25" fmla="*/ 7 h 12"/>
                  <a:gd name="T26" fmla="*/ 5 w 9"/>
                  <a:gd name="T27" fmla="*/ 6 h 12"/>
                  <a:gd name="T28" fmla="*/ 4 w 9"/>
                  <a:gd name="T29" fmla="*/ 5 h 12"/>
                  <a:gd name="T30" fmla="*/ 6 w 9"/>
                  <a:gd name="T31" fmla="*/ 7 h 12"/>
                  <a:gd name="T32" fmla="*/ 8 w 9"/>
                  <a:gd name="T33" fmla="*/ 5 h 12"/>
                  <a:gd name="T34" fmla="*/ 8 w 9"/>
                  <a:gd name="T35" fmla="*/ 3 h 12"/>
                  <a:gd name="T36" fmla="*/ 8 w 9"/>
                  <a:gd name="T37" fmla="*/ 4 h 12"/>
                  <a:gd name="T38" fmla="*/ 9 w 9"/>
                  <a:gd name="T39" fmla="*/ 5 h 12"/>
                  <a:gd name="T40" fmla="*/ 9 w 9"/>
                  <a:gd name="T41" fmla="*/ 1 h 12"/>
                  <a:gd name="T42" fmla="*/ 6 w 9"/>
                  <a:gd name="T4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12">
                    <a:moveTo>
                      <a:pt x="6" y="4"/>
                    </a:move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3" y="5"/>
                      <a:pt x="1" y="6"/>
                    </a:cubicBezTo>
                    <a:cubicBezTo>
                      <a:pt x="0" y="7"/>
                      <a:pt x="2" y="8"/>
                      <a:pt x="2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10"/>
                      <a:pt x="0" y="12"/>
                      <a:pt x="2" y="11"/>
                    </a:cubicBezTo>
                    <a:cubicBezTo>
                      <a:pt x="2" y="11"/>
                      <a:pt x="1" y="11"/>
                      <a:pt x="1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4" y="9"/>
                      <a:pt x="0" y="8"/>
                      <a:pt x="2" y="7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7"/>
                      <a:pt x="4" y="6"/>
                      <a:pt x="6" y="7"/>
                    </a:cubicBezTo>
                    <a:cubicBezTo>
                      <a:pt x="6" y="7"/>
                      <a:pt x="5" y="6"/>
                      <a:pt x="5" y="6"/>
                    </a:cubicBezTo>
                    <a:cubicBezTo>
                      <a:pt x="5" y="6"/>
                      <a:pt x="4" y="6"/>
                      <a:pt x="4" y="5"/>
                    </a:cubicBezTo>
                    <a:cubicBezTo>
                      <a:pt x="5" y="3"/>
                      <a:pt x="5" y="6"/>
                      <a:pt x="6" y="7"/>
                    </a:cubicBezTo>
                    <a:cubicBezTo>
                      <a:pt x="6" y="5"/>
                      <a:pt x="7" y="4"/>
                      <a:pt x="8" y="5"/>
                    </a:cubicBezTo>
                    <a:cubicBezTo>
                      <a:pt x="7" y="4"/>
                      <a:pt x="8" y="3"/>
                      <a:pt x="8" y="3"/>
                    </a:cubicBezTo>
                    <a:cubicBezTo>
                      <a:pt x="9" y="3"/>
                      <a:pt x="8" y="4"/>
                      <a:pt x="8" y="4"/>
                    </a:cubicBezTo>
                    <a:cubicBezTo>
                      <a:pt x="9" y="4"/>
                      <a:pt x="9" y="5"/>
                      <a:pt x="9" y="5"/>
                    </a:cubicBezTo>
                    <a:cubicBezTo>
                      <a:pt x="8" y="4"/>
                      <a:pt x="8" y="2"/>
                      <a:pt x="9" y="1"/>
                    </a:cubicBezTo>
                    <a:cubicBezTo>
                      <a:pt x="7" y="0"/>
                      <a:pt x="7" y="4"/>
                      <a:pt x="6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33" name="Rectangle 1334"/>
              <p:cNvSpPr>
                <a:spLocks noChangeArrowheads="1"/>
              </p:cNvSpPr>
              <p:nvPr/>
            </p:nvSpPr>
            <p:spPr bwMode="auto">
              <a:xfrm>
                <a:off x="768" y="3153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34" name="Freeform 1335"/>
              <p:cNvSpPr/>
              <p:nvPr/>
            </p:nvSpPr>
            <p:spPr bwMode="auto">
              <a:xfrm>
                <a:off x="759" y="3079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35" name="Freeform 1336"/>
              <p:cNvSpPr/>
              <p:nvPr/>
            </p:nvSpPr>
            <p:spPr bwMode="auto">
              <a:xfrm>
                <a:off x="751" y="3071"/>
                <a:ext cx="8" cy="14"/>
              </a:xfrm>
              <a:custGeom>
                <a:avLst/>
                <a:gdLst>
                  <a:gd name="T0" fmla="*/ 0 w 3"/>
                  <a:gd name="T1" fmla="*/ 0 h 5"/>
                  <a:gd name="T2" fmla="*/ 0 w 3"/>
                  <a:gd name="T3" fmla="*/ 1 h 5"/>
                  <a:gd name="T4" fmla="*/ 3 w 3"/>
                  <a:gd name="T5" fmla="*/ 5 h 5"/>
                  <a:gd name="T6" fmla="*/ 2 w 3"/>
                  <a:gd name="T7" fmla="*/ 2 h 5"/>
                  <a:gd name="T8" fmla="*/ 2 w 3"/>
                  <a:gd name="T9" fmla="*/ 3 h 5"/>
                  <a:gd name="T10" fmla="*/ 1 w 3"/>
                  <a:gd name="T11" fmla="*/ 1 h 5"/>
                  <a:gd name="T12" fmla="*/ 1 w 3"/>
                  <a:gd name="T13" fmla="*/ 2 h 5"/>
                  <a:gd name="T14" fmla="*/ 0 w 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4"/>
                      <a:pt x="1" y="3"/>
                      <a:pt x="3" y="5"/>
                    </a:cubicBezTo>
                    <a:cubicBezTo>
                      <a:pt x="3" y="5"/>
                      <a:pt x="3" y="3"/>
                      <a:pt x="2" y="2"/>
                    </a:cubicBezTo>
                    <a:cubicBezTo>
                      <a:pt x="2" y="2"/>
                      <a:pt x="2" y="4"/>
                      <a:pt x="2" y="3"/>
                    </a:cubicBezTo>
                    <a:cubicBezTo>
                      <a:pt x="1" y="2"/>
                      <a:pt x="2" y="2"/>
                      <a:pt x="1" y="1"/>
                    </a:cubicBezTo>
                    <a:cubicBezTo>
                      <a:pt x="0" y="0"/>
                      <a:pt x="1" y="2"/>
                      <a:pt x="1" y="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36" name="Freeform 1337"/>
              <p:cNvSpPr/>
              <p:nvPr/>
            </p:nvSpPr>
            <p:spPr bwMode="auto">
              <a:xfrm>
                <a:off x="754" y="3076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37" name="Freeform 1338"/>
              <p:cNvSpPr/>
              <p:nvPr/>
            </p:nvSpPr>
            <p:spPr bwMode="auto">
              <a:xfrm>
                <a:off x="751" y="3079"/>
                <a:ext cx="3" cy="6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0 h 2"/>
                  <a:gd name="T4" fmla="*/ 1 w 1"/>
                  <a:gd name="T5" fmla="*/ 2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1" y="0"/>
                      <a:pt x="0" y="0"/>
                    </a:cubicBezTo>
                    <a:cubicBezTo>
                      <a:pt x="1" y="2"/>
                      <a:pt x="1" y="2"/>
                      <a:pt x="1" y="2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38" name="Freeform 1339"/>
              <p:cNvSpPr/>
              <p:nvPr/>
            </p:nvSpPr>
            <p:spPr bwMode="auto">
              <a:xfrm>
                <a:off x="751" y="3082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39" name="Freeform 1340"/>
              <p:cNvSpPr/>
              <p:nvPr/>
            </p:nvSpPr>
            <p:spPr bwMode="auto">
              <a:xfrm>
                <a:off x="749" y="3076"/>
                <a:ext cx="2" cy="9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3 h 3"/>
                  <a:gd name="T4" fmla="*/ 1 w 1"/>
                  <a:gd name="T5" fmla="*/ 2 h 3"/>
                  <a:gd name="T6" fmla="*/ 0 w 1"/>
                  <a:gd name="T7" fmla="*/ 1 h 3"/>
                  <a:gd name="T8" fmla="*/ 1 w 1"/>
                  <a:gd name="T9" fmla="*/ 1 h 3"/>
                  <a:gd name="T10" fmla="*/ 0 w 1"/>
                  <a:gd name="T11" fmla="*/ 0 h 3"/>
                  <a:gd name="T12" fmla="*/ 0 w 1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0"/>
                      <a:pt x="0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40" name="Freeform 1341"/>
              <p:cNvSpPr/>
              <p:nvPr/>
            </p:nvSpPr>
            <p:spPr bwMode="auto">
              <a:xfrm>
                <a:off x="751" y="308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41" name="Freeform 1342"/>
              <p:cNvSpPr/>
              <p:nvPr/>
            </p:nvSpPr>
            <p:spPr bwMode="auto">
              <a:xfrm>
                <a:off x="751" y="3079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3 w 3"/>
                  <a:gd name="T3" fmla="*/ 3 h 3"/>
                  <a:gd name="T4" fmla="*/ 0 w 3"/>
                  <a:gd name="T5" fmla="*/ 0 h 3"/>
                  <a:gd name="T6" fmla="*/ 3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lnTo>
                      <a:pt x="3" y="3"/>
                    </a:lnTo>
                    <a:lnTo>
                      <a:pt x="0" y="0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42" name="Freeform 1343"/>
              <p:cNvSpPr/>
              <p:nvPr/>
            </p:nvSpPr>
            <p:spPr bwMode="auto">
              <a:xfrm>
                <a:off x="746" y="3074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3 h 4"/>
                  <a:gd name="T4" fmla="*/ 0 w 1"/>
                  <a:gd name="T5" fmla="*/ 0 h 4"/>
                  <a:gd name="T6" fmla="*/ 0 w 1"/>
                  <a:gd name="T7" fmla="*/ 1 h 4"/>
                  <a:gd name="T8" fmla="*/ 0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2"/>
                      <a:pt x="1" y="4"/>
                      <a:pt x="1" y="3"/>
                    </a:cubicBezTo>
                    <a:cubicBezTo>
                      <a:pt x="1" y="3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43" name="Freeform 1344"/>
              <p:cNvSpPr/>
              <p:nvPr/>
            </p:nvSpPr>
            <p:spPr bwMode="auto">
              <a:xfrm>
                <a:off x="746" y="3071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44" name="Freeform 1345"/>
              <p:cNvSpPr/>
              <p:nvPr/>
            </p:nvSpPr>
            <p:spPr bwMode="auto">
              <a:xfrm>
                <a:off x="743" y="3074"/>
                <a:ext cx="3" cy="8"/>
              </a:xfrm>
              <a:custGeom>
                <a:avLst/>
                <a:gdLst>
                  <a:gd name="T0" fmla="*/ 0 w 1"/>
                  <a:gd name="T1" fmla="*/ 2 h 3"/>
                  <a:gd name="T2" fmla="*/ 1 w 1"/>
                  <a:gd name="T3" fmla="*/ 1 h 3"/>
                  <a:gd name="T4" fmla="*/ 0 w 1"/>
                  <a:gd name="T5" fmla="*/ 2 h 3"/>
                  <a:gd name="T6" fmla="*/ 1 w 1"/>
                  <a:gd name="T7" fmla="*/ 1 h 3"/>
                  <a:gd name="T8" fmla="*/ 0 w 1"/>
                  <a:gd name="T9" fmla="*/ 3 h 3"/>
                  <a:gd name="T10" fmla="*/ 1 w 1"/>
                  <a:gd name="T11" fmla="*/ 1 h 3"/>
                  <a:gd name="T12" fmla="*/ 1 w 1"/>
                  <a:gd name="T13" fmla="*/ 2 h 3"/>
                  <a:gd name="T14" fmla="*/ 1 w 1"/>
                  <a:gd name="T15" fmla="*/ 0 h 3"/>
                  <a:gd name="T16" fmla="*/ 1 w 1"/>
                  <a:gd name="T17" fmla="*/ 0 h 3"/>
                  <a:gd name="T18" fmla="*/ 1 w 1"/>
                  <a:gd name="T19" fmla="*/ 0 h 3"/>
                  <a:gd name="T20" fmla="*/ 0 w 1"/>
                  <a:gd name="T21" fmla="*/ 1 h 3"/>
                  <a:gd name="T22" fmla="*/ 0 w 1"/>
                  <a:gd name="T2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0" y="2"/>
                      <a:pt x="0" y="1"/>
                      <a:pt x="1" y="1"/>
                    </a:cubicBezTo>
                    <a:cubicBezTo>
                      <a:pt x="1" y="1"/>
                      <a:pt x="0" y="1"/>
                      <a:pt x="0" y="2"/>
                    </a:cubicBezTo>
                    <a:cubicBezTo>
                      <a:pt x="0" y="2"/>
                      <a:pt x="1" y="1"/>
                      <a:pt x="1" y="1"/>
                    </a:cubicBezTo>
                    <a:cubicBezTo>
                      <a:pt x="0" y="3"/>
                      <a:pt x="0" y="1"/>
                      <a:pt x="0" y="3"/>
                    </a:cubicBezTo>
                    <a:cubicBezTo>
                      <a:pt x="0" y="3"/>
                      <a:pt x="0" y="3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2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2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45" name="Rectangle 1346"/>
              <p:cNvSpPr>
                <a:spLocks noChangeArrowheads="1"/>
              </p:cNvSpPr>
              <p:nvPr/>
            </p:nvSpPr>
            <p:spPr bwMode="auto">
              <a:xfrm>
                <a:off x="743" y="3079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46" name="Freeform 1347"/>
              <p:cNvSpPr/>
              <p:nvPr/>
            </p:nvSpPr>
            <p:spPr bwMode="auto">
              <a:xfrm>
                <a:off x="740" y="3076"/>
                <a:ext cx="11" cy="3"/>
              </a:xfrm>
              <a:custGeom>
                <a:avLst/>
                <a:gdLst>
                  <a:gd name="T0" fmla="*/ 0 w 4"/>
                  <a:gd name="T1" fmla="*/ 1 h 1"/>
                  <a:gd name="T2" fmla="*/ 1 w 4"/>
                  <a:gd name="T3" fmla="*/ 1 h 1"/>
                  <a:gd name="T4" fmla="*/ 1 w 4"/>
                  <a:gd name="T5" fmla="*/ 1 h 1"/>
                  <a:gd name="T6" fmla="*/ 2 w 4"/>
                  <a:gd name="T7" fmla="*/ 0 h 1"/>
                  <a:gd name="T8" fmla="*/ 1 w 4"/>
                  <a:gd name="T9" fmla="*/ 0 h 1"/>
                  <a:gd name="T10" fmla="*/ 3 w 4"/>
                  <a:gd name="T11" fmla="*/ 0 h 1"/>
                  <a:gd name="T12" fmla="*/ 2 w 4"/>
                  <a:gd name="T13" fmla="*/ 0 h 1"/>
                  <a:gd name="T14" fmla="*/ 3 w 4"/>
                  <a:gd name="T15" fmla="*/ 0 h 1"/>
                  <a:gd name="T16" fmla="*/ 2 w 4"/>
                  <a:gd name="T17" fmla="*/ 0 h 1"/>
                  <a:gd name="T18" fmla="*/ 2 w 4"/>
                  <a:gd name="T19" fmla="*/ 0 h 1"/>
                  <a:gd name="T20" fmla="*/ 0 w 4"/>
                  <a:gd name="T2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2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3" y="0"/>
                      <a:pt x="4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47" name="Freeform 1348"/>
              <p:cNvSpPr/>
              <p:nvPr/>
            </p:nvSpPr>
            <p:spPr bwMode="auto">
              <a:xfrm>
                <a:off x="740" y="3079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48" name="Freeform 1349"/>
              <p:cNvSpPr/>
              <p:nvPr/>
            </p:nvSpPr>
            <p:spPr bwMode="auto">
              <a:xfrm>
                <a:off x="749" y="307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49" name="Freeform 1350"/>
              <p:cNvSpPr/>
              <p:nvPr/>
            </p:nvSpPr>
            <p:spPr bwMode="auto">
              <a:xfrm>
                <a:off x="740" y="3076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50" name="Freeform 1351"/>
              <p:cNvSpPr/>
              <p:nvPr/>
            </p:nvSpPr>
            <p:spPr bwMode="auto">
              <a:xfrm>
                <a:off x="738" y="3055"/>
                <a:ext cx="27" cy="21"/>
              </a:xfrm>
              <a:custGeom>
                <a:avLst/>
                <a:gdLst>
                  <a:gd name="T0" fmla="*/ 7 w 10"/>
                  <a:gd name="T1" fmla="*/ 5 h 8"/>
                  <a:gd name="T2" fmla="*/ 7 w 10"/>
                  <a:gd name="T3" fmla="*/ 4 h 8"/>
                  <a:gd name="T4" fmla="*/ 8 w 10"/>
                  <a:gd name="T5" fmla="*/ 3 h 8"/>
                  <a:gd name="T6" fmla="*/ 10 w 10"/>
                  <a:gd name="T7" fmla="*/ 1 h 8"/>
                  <a:gd name="T8" fmla="*/ 8 w 10"/>
                  <a:gd name="T9" fmla="*/ 2 h 8"/>
                  <a:gd name="T10" fmla="*/ 9 w 10"/>
                  <a:gd name="T11" fmla="*/ 0 h 8"/>
                  <a:gd name="T12" fmla="*/ 7 w 10"/>
                  <a:gd name="T13" fmla="*/ 1 h 8"/>
                  <a:gd name="T14" fmla="*/ 5 w 10"/>
                  <a:gd name="T15" fmla="*/ 2 h 8"/>
                  <a:gd name="T16" fmla="*/ 2 w 10"/>
                  <a:gd name="T17" fmla="*/ 5 h 8"/>
                  <a:gd name="T18" fmla="*/ 3 w 10"/>
                  <a:gd name="T19" fmla="*/ 6 h 8"/>
                  <a:gd name="T20" fmla="*/ 2 w 10"/>
                  <a:gd name="T21" fmla="*/ 6 h 8"/>
                  <a:gd name="T22" fmla="*/ 2 w 10"/>
                  <a:gd name="T23" fmla="*/ 5 h 8"/>
                  <a:gd name="T24" fmla="*/ 1 w 10"/>
                  <a:gd name="T25" fmla="*/ 6 h 8"/>
                  <a:gd name="T26" fmla="*/ 3 w 10"/>
                  <a:gd name="T27" fmla="*/ 7 h 8"/>
                  <a:gd name="T28" fmla="*/ 1 w 10"/>
                  <a:gd name="T29" fmla="*/ 7 h 8"/>
                  <a:gd name="T30" fmla="*/ 2 w 10"/>
                  <a:gd name="T31" fmla="*/ 8 h 8"/>
                  <a:gd name="T32" fmla="*/ 4 w 10"/>
                  <a:gd name="T33" fmla="*/ 8 h 8"/>
                  <a:gd name="T34" fmla="*/ 5 w 10"/>
                  <a:gd name="T35" fmla="*/ 8 h 8"/>
                  <a:gd name="T36" fmla="*/ 3 w 10"/>
                  <a:gd name="T37" fmla="*/ 5 h 8"/>
                  <a:gd name="T38" fmla="*/ 4 w 10"/>
                  <a:gd name="T39" fmla="*/ 6 h 8"/>
                  <a:gd name="T40" fmla="*/ 6 w 10"/>
                  <a:gd name="T41" fmla="*/ 5 h 8"/>
                  <a:gd name="T42" fmla="*/ 5 w 10"/>
                  <a:gd name="T43" fmla="*/ 4 h 8"/>
                  <a:gd name="T44" fmla="*/ 5 w 10"/>
                  <a:gd name="T45" fmla="*/ 4 h 8"/>
                  <a:gd name="T46" fmla="*/ 5 w 10"/>
                  <a:gd name="T47" fmla="*/ 3 h 8"/>
                  <a:gd name="T48" fmla="*/ 6 w 10"/>
                  <a:gd name="T49" fmla="*/ 4 h 8"/>
                  <a:gd name="T50" fmla="*/ 5 w 10"/>
                  <a:gd name="T51" fmla="*/ 2 h 8"/>
                  <a:gd name="T52" fmla="*/ 7 w 10"/>
                  <a:gd name="T53" fmla="*/ 5 h 8"/>
                  <a:gd name="T54" fmla="*/ 6 w 10"/>
                  <a:gd name="T55" fmla="*/ 4 h 8"/>
                  <a:gd name="T56" fmla="*/ 6 w 10"/>
                  <a:gd name="T57" fmla="*/ 3 h 8"/>
                  <a:gd name="T58" fmla="*/ 7 w 10"/>
                  <a:gd name="T59" fmla="*/ 5 h 8"/>
                  <a:gd name="T60" fmla="*/ 7 w 10"/>
                  <a:gd name="T61" fmla="*/ 3 h 8"/>
                  <a:gd name="T62" fmla="*/ 7 w 10"/>
                  <a:gd name="T63" fmla="*/ 2 h 8"/>
                  <a:gd name="T64" fmla="*/ 8 w 10"/>
                  <a:gd name="T65" fmla="*/ 3 h 8"/>
                  <a:gd name="T66" fmla="*/ 7 w 10"/>
                  <a:gd name="T67" fmla="*/ 5 h 8"/>
                  <a:gd name="T68" fmla="*/ 7 w 10"/>
                  <a:gd name="T69" fmla="*/ 6 h 8"/>
                  <a:gd name="T70" fmla="*/ 8 w 10"/>
                  <a:gd name="T71" fmla="*/ 3 h 8"/>
                  <a:gd name="T72" fmla="*/ 7 w 10"/>
                  <a:gd name="T7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8">
                    <a:moveTo>
                      <a:pt x="7" y="5"/>
                    </a:moveTo>
                    <a:cubicBezTo>
                      <a:pt x="7" y="4"/>
                      <a:pt x="8" y="4"/>
                      <a:pt x="7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9" y="2"/>
                      <a:pt x="9" y="2"/>
                      <a:pt x="10" y="1"/>
                    </a:cubicBezTo>
                    <a:cubicBezTo>
                      <a:pt x="9" y="1"/>
                      <a:pt x="8" y="2"/>
                      <a:pt x="8" y="2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8" y="1"/>
                      <a:pt x="7" y="2"/>
                      <a:pt x="7" y="1"/>
                    </a:cubicBezTo>
                    <a:cubicBezTo>
                      <a:pt x="6" y="0"/>
                      <a:pt x="6" y="1"/>
                      <a:pt x="5" y="2"/>
                    </a:cubicBezTo>
                    <a:cubicBezTo>
                      <a:pt x="4" y="2"/>
                      <a:pt x="3" y="4"/>
                      <a:pt x="2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5"/>
                      <a:pt x="3" y="6"/>
                      <a:pt x="2" y="6"/>
                    </a:cubicBezTo>
                    <a:cubicBezTo>
                      <a:pt x="2" y="6"/>
                      <a:pt x="2" y="5"/>
                      <a:pt x="2" y="5"/>
                    </a:cubicBezTo>
                    <a:cubicBezTo>
                      <a:pt x="0" y="5"/>
                      <a:pt x="2" y="6"/>
                      <a:pt x="1" y="6"/>
                    </a:cubicBezTo>
                    <a:cubicBezTo>
                      <a:pt x="1" y="6"/>
                      <a:pt x="3" y="7"/>
                      <a:pt x="3" y="7"/>
                    </a:cubicBezTo>
                    <a:cubicBezTo>
                      <a:pt x="1" y="6"/>
                      <a:pt x="3" y="7"/>
                      <a:pt x="1" y="7"/>
                    </a:cubicBezTo>
                    <a:cubicBezTo>
                      <a:pt x="0" y="7"/>
                      <a:pt x="3" y="7"/>
                      <a:pt x="2" y="8"/>
                    </a:cubicBezTo>
                    <a:cubicBezTo>
                      <a:pt x="4" y="8"/>
                      <a:pt x="3" y="8"/>
                      <a:pt x="4" y="8"/>
                    </a:cubicBezTo>
                    <a:cubicBezTo>
                      <a:pt x="5" y="8"/>
                      <a:pt x="4" y="8"/>
                      <a:pt x="5" y="8"/>
                    </a:cubicBezTo>
                    <a:cubicBezTo>
                      <a:pt x="6" y="8"/>
                      <a:pt x="3" y="6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4"/>
                      <a:pt x="6" y="5"/>
                    </a:cubicBezTo>
                    <a:cubicBezTo>
                      <a:pt x="5" y="5"/>
                      <a:pt x="7" y="6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6" y="4"/>
                      <a:pt x="6" y="4"/>
                    </a:cubicBezTo>
                    <a:cubicBezTo>
                      <a:pt x="5" y="3"/>
                      <a:pt x="5" y="3"/>
                      <a:pt x="5" y="2"/>
                    </a:cubicBezTo>
                    <a:cubicBezTo>
                      <a:pt x="6" y="3"/>
                      <a:pt x="6" y="4"/>
                      <a:pt x="7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7" y="4"/>
                      <a:pt x="7" y="5"/>
                    </a:cubicBezTo>
                    <a:cubicBezTo>
                      <a:pt x="7" y="5"/>
                      <a:pt x="7" y="2"/>
                      <a:pt x="7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3"/>
                      <a:pt x="8" y="3"/>
                    </a:cubicBezTo>
                    <a:cubicBezTo>
                      <a:pt x="7" y="5"/>
                      <a:pt x="7" y="4"/>
                      <a:pt x="7" y="5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5"/>
                      <a:pt x="7" y="4"/>
                      <a:pt x="8" y="3"/>
                    </a:cubicBezTo>
                    <a:cubicBezTo>
                      <a:pt x="7" y="5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51" name="Freeform 1352"/>
              <p:cNvSpPr/>
              <p:nvPr/>
            </p:nvSpPr>
            <p:spPr bwMode="auto">
              <a:xfrm>
                <a:off x="757" y="3068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52" name="Freeform 1353"/>
              <p:cNvSpPr/>
              <p:nvPr/>
            </p:nvSpPr>
            <p:spPr bwMode="auto">
              <a:xfrm>
                <a:off x="757" y="306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53" name="Rectangle 1354"/>
              <p:cNvSpPr>
                <a:spLocks noChangeArrowheads="1"/>
              </p:cNvSpPr>
              <p:nvPr/>
            </p:nvSpPr>
            <p:spPr bwMode="auto">
              <a:xfrm>
                <a:off x="757" y="3057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54" name="Freeform 1355"/>
              <p:cNvSpPr/>
              <p:nvPr/>
            </p:nvSpPr>
            <p:spPr bwMode="auto">
              <a:xfrm>
                <a:off x="757" y="3068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55" name="Freeform 1356"/>
              <p:cNvSpPr/>
              <p:nvPr/>
            </p:nvSpPr>
            <p:spPr bwMode="auto">
              <a:xfrm>
                <a:off x="754" y="3068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56" name="Rectangle 1357"/>
              <p:cNvSpPr>
                <a:spLocks noChangeArrowheads="1"/>
              </p:cNvSpPr>
              <p:nvPr/>
            </p:nvSpPr>
            <p:spPr bwMode="auto">
              <a:xfrm>
                <a:off x="754" y="3071"/>
                <a:ext cx="3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57" name="Freeform 1358"/>
              <p:cNvSpPr/>
              <p:nvPr/>
            </p:nvSpPr>
            <p:spPr bwMode="auto">
              <a:xfrm>
                <a:off x="757" y="3060"/>
                <a:ext cx="22" cy="16"/>
              </a:xfrm>
              <a:custGeom>
                <a:avLst/>
                <a:gdLst>
                  <a:gd name="T0" fmla="*/ 6 w 8"/>
                  <a:gd name="T1" fmla="*/ 5 h 6"/>
                  <a:gd name="T2" fmla="*/ 7 w 8"/>
                  <a:gd name="T3" fmla="*/ 4 h 6"/>
                  <a:gd name="T4" fmla="*/ 4 w 8"/>
                  <a:gd name="T5" fmla="*/ 4 h 6"/>
                  <a:gd name="T6" fmla="*/ 7 w 8"/>
                  <a:gd name="T7" fmla="*/ 3 h 6"/>
                  <a:gd name="T8" fmla="*/ 4 w 8"/>
                  <a:gd name="T9" fmla="*/ 2 h 6"/>
                  <a:gd name="T10" fmla="*/ 5 w 8"/>
                  <a:gd name="T11" fmla="*/ 1 h 6"/>
                  <a:gd name="T12" fmla="*/ 2 w 8"/>
                  <a:gd name="T13" fmla="*/ 3 h 6"/>
                  <a:gd name="T14" fmla="*/ 4 w 8"/>
                  <a:gd name="T15" fmla="*/ 0 h 6"/>
                  <a:gd name="T16" fmla="*/ 4 w 8"/>
                  <a:gd name="T17" fmla="*/ 0 h 6"/>
                  <a:gd name="T18" fmla="*/ 3 w 8"/>
                  <a:gd name="T19" fmla="*/ 0 h 6"/>
                  <a:gd name="T20" fmla="*/ 1 w 8"/>
                  <a:gd name="T21" fmla="*/ 1 h 6"/>
                  <a:gd name="T22" fmla="*/ 0 w 8"/>
                  <a:gd name="T23" fmla="*/ 3 h 6"/>
                  <a:gd name="T24" fmla="*/ 2 w 8"/>
                  <a:gd name="T25" fmla="*/ 2 h 6"/>
                  <a:gd name="T26" fmla="*/ 1 w 8"/>
                  <a:gd name="T27" fmla="*/ 3 h 6"/>
                  <a:gd name="T28" fmla="*/ 2 w 8"/>
                  <a:gd name="T29" fmla="*/ 3 h 6"/>
                  <a:gd name="T30" fmla="*/ 1 w 8"/>
                  <a:gd name="T31" fmla="*/ 4 h 6"/>
                  <a:gd name="T32" fmla="*/ 2 w 8"/>
                  <a:gd name="T33" fmla="*/ 3 h 6"/>
                  <a:gd name="T34" fmla="*/ 2 w 8"/>
                  <a:gd name="T35" fmla="*/ 3 h 6"/>
                  <a:gd name="T36" fmla="*/ 3 w 8"/>
                  <a:gd name="T37" fmla="*/ 2 h 6"/>
                  <a:gd name="T38" fmla="*/ 2 w 8"/>
                  <a:gd name="T39" fmla="*/ 4 h 6"/>
                  <a:gd name="T40" fmla="*/ 2 w 8"/>
                  <a:gd name="T41" fmla="*/ 3 h 6"/>
                  <a:gd name="T42" fmla="*/ 1 w 8"/>
                  <a:gd name="T43" fmla="*/ 4 h 6"/>
                  <a:gd name="T44" fmla="*/ 2 w 8"/>
                  <a:gd name="T45" fmla="*/ 4 h 6"/>
                  <a:gd name="T46" fmla="*/ 1 w 8"/>
                  <a:gd name="T47" fmla="*/ 4 h 6"/>
                  <a:gd name="T48" fmla="*/ 4 w 8"/>
                  <a:gd name="T49" fmla="*/ 3 h 6"/>
                  <a:gd name="T50" fmla="*/ 2 w 8"/>
                  <a:gd name="T51" fmla="*/ 4 h 6"/>
                  <a:gd name="T52" fmla="*/ 3 w 8"/>
                  <a:gd name="T53" fmla="*/ 4 h 6"/>
                  <a:gd name="T54" fmla="*/ 2 w 8"/>
                  <a:gd name="T55" fmla="*/ 4 h 6"/>
                  <a:gd name="T56" fmla="*/ 3 w 8"/>
                  <a:gd name="T57" fmla="*/ 5 h 6"/>
                  <a:gd name="T58" fmla="*/ 4 w 8"/>
                  <a:gd name="T59" fmla="*/ 5 h 6"/>
                  <a:gd name="T60" fmla="*/ 5 w 8"/>
                  <a:gd name="T61" fmla="*/ 5 h 6"/>
                  <a:gd name="T62" fmla="*/ 4 w 8"/>
                  <a:gd name="T63" fmla="*/ 5 h 6"/>
                  <a:gd name="T64" fmla="*/ 6 w 8"/>
                  <a:gd name="T65" fmla="*/ 6 h 6"/>
                  <a:gd name="T66" fmla="*/ 5 w 8"/>
                  <a:gd name="T67" fmla="*/ 5 h 6"/>
                  <a:gd name="T68" fmla="*/ 6 w 8"/>
                  <a:gd name="T69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6">
                    <a:moveTo>
                      <a:pt x="6" y="5"/>
                    </a:moveTo>
                    <a:cubicBezTo>
                      <a:pt x="8" y="5"/>
                      <a:pt x="7" y="4"/>
                      <a:pt x="7" y="4"/>
                    </a:cubicBezTo>
                    <a:cubicBezTo>
                      <a:pt x="6" y="3"/>
                      <a:pt x="4" y="4"/>
                      <a:pt x="4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2"/>
                      <a:pt x="6" y="1"/>
                      <a:pt x="4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4" y="1"/>
                      <a:pt x="1" y="4"/>
                      <a:pt x="2" y="3"/>
                    </a:cubicBezTo>
                    <a:cubicBezTo>
                      <a:pt x="3" y="2"/>
                      <a:pt x="3" y="1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2" y="0"/>
                      <a:pt x="2" y="2"/>
                      <a:pt x="1" y="1"/>
                    </a:cubicBezTo>
                    <a:cubicBezTo>
                      <a:pt x="1" y="2"/>
                      <a:pt x="1" y="2"/>
                      <a:pt x="0" y="3"/>
                    </a:cubicBezTo>
                    <a:cubicBezTo>
                      <a:pt x="1" y="2"/>
                      <a:pt x="1" y="3"/>
                      <a:pt x="2" y="2"/>
                    </a:cubicBezTo>
                    <a:cubicBezTo>
                      <a:pt x="1" y="3"/>
                      <a:pt x="1" y="2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3" y="2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0" y="5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1" y="4"/>
                      <a:pt x="1" y="4"/>
                    </a:cubicBezTo>
                    <a:cubicBezTo>
                      <a:pt x="2" y="3"/>
                      <a:pt x="4" y="3"/>
                      <a:pt x="4" y="3"/>
                    </a:cubicBezTo>
                    <a:cubicBezTo>
                      <a:pt x="3" y="3"/>
                      <a:pt x="5" y="3"/>
                      <a:pt x="2" y="4"/>
                    </a:cubicBezTo>
                    <a:cubicBezTo>
                      <a:pt x="2" y="4"/>
                      <a:pt x="3" y="4"/>
                      <a:pt x="3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4" y="4"/>
                      <a:pt x="1" y="4"/>
                      <a:pt x="3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5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6"/>
                      <a:pt x="6" y="6"/>
                    </a:cubicBezTo>
                    <a:cubicBezTo>
                      <a:pt x="6" y="6"/>
                      <a:pt x="5" y="5"/>
                      <a:pt x="5" y="5"/>
                    </a:cubicBezTo>
                    <a:cubicBezTo>
                      <a:pt x="5" y="5"/>
                      <a:pt x="7" y="5"/>
                      <a:pt x="6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58" name="Freeform 1359"/>
              <p:cNvSpPr/>
              <p:nvPr/>
            </p:nvSpPr>
            <p:spPr bwMode="auto">
              <a:xfrm>
                <a:off x="759" y="3068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0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59" name="Freeform 1360"/>
              <p:cNvSpPr/>
              <p:nvPr/>
            </p:nvSpPr>
            <p:spPr bwMode="auto">
              <a:xfrm>
                <a:off x="757" y="3071"/>
                <a:ext cx="19" cy="22"/>
              </a:xfrm>
              <a:custGeom>
                <a:avLst/>
                <a:gdLst>
                  <a:gd name="T0" fmla="*/ 3 w 7"/>
                  <a:gd name="T1" fmla="*/ 2 h 8"/>
                  <a:gd name="T2" fmla="*/ 2 w 7"/>
                  <a:gd name="T3" fmla="*/ 2 h 8"/>
                  <a:gd name="T4" fmla="*/ 5 w 7"/>
                  <a:gd name="T5" fmla="*/ 3 h 8"/>
                  <a:gd name="T6" fmla="*/ 5 w 7"/>
                  <a:gd name="T7" fmla="*/ 4 h 8"/>
                  <a:gd name="T8" fmla="*/ 2 w 7"/>
                  <a:gd name="T9" fmla="*/ 2 h 8"/>
                  <a:gd name="T10" fmla="*/ 2 w 7"/>
                  <a:gd name="T11" fmla="*/ 2 h 8"/>
                  <a:gd name="T12" fmla="*/ 3 w 7"/>
                  <a:gd name="T13" fmla="*/ 4 h 8"/>
                  <a:gd name="T14" fmla="*/ 4 w 7"/>
                  <a:gd name="T15" fmla="*/ 5 h 8"/>
                  <a:gd name="T16" fmla="*/ 3 w 7"/>
                  <a:gd name="T17" fmla="*/ 4 h 8"/>
                  <a:gd name="T18" fmla="*/ 2 w 7"/>
                  <a:gd name="T19" fmla="*/ 3 h 8"/>
                  <a:gd name="T20" fmla="*/ 4 w 7"/>
                  <a:gd name="T21" fmla="*/ 8 h 8"/>
                  <a:gd name="T22" fmla="*/ 4 w 7"/>
                  <a:gd name="T23" fmla="*/ 7 h 8"/>
                  <a:gd name="T24" fmla="*/ 3 w 7"/>
                  <a:gd name="T25" fmla="*/ 5 h 8"/>
                  <a:gd name="T26" fmla="*/ 3 w 7"/>
                  <a:gd name="T27" fmla="*/ 6 h 8"/>
                  <a:gd name="T28" fmla="*/ 4 w 7"/>
                  <a:gd name="T29" fmla="*/ 7 h 8"/>
                  <a:gd name="T30" fmla="*/ 7 w 7"/>
                  <a:gd name="T31" fmla="*/ 3 h 8"/>
                  <a:gd name="T32" fmla="*/ 6 w 7"/>
                  <a:gd name="T33" fmla="*/ 4 h 8"/>
                  <a:gd name="T34" fmla="*/ 5 w 7"/>
                  <a:gd name="T35" fmla="*/ 3 h 8"/>
                  <a:gd name="T36" fmla="*/ 3 w 7"/>
                  <a:gd name="T37" fmla="*/ 2 h 8"/>
                  <a:gd name="T38" fmla="*/ 4 w 7"/>
                  <a:gd name="T39" fmla="*/ 2 h 8"/>
                  <a:gd name="T40" fmla="*/ 2 w 7"/>
                  <a:gd name="T41" fmla="*/ 1 h 8"/>
                  <a:gd name="T42" fmla="*/ 1 w 7"/>
                  <a:gd name="T43" fmla="*/ 1 h 8"/>
                  <a:gd name="T44" fmla="*/ 1 w 7"/>
                  <a:gd name="T45" fmla="*/ 1 h 8"/>
                  <a:gd name="T46" fmla="*/ 3 w 7"/>
                  <a:gd name="T47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" h="8">
                    <a:moveTo>
                      <a:pt x="3" y="2"/>
                    </a:moveTo>
                    <a:cubicBezTo>
                      <a:pt x="3" y="2"/>
                      <a:pt x="2" y="2"/>
                      <a:pt x="2" y="2"/>
                    </a:cubicBezTo>
                    <a:cubicBezTo>
                      <a:pt x="2" y="2"/>
                      <a:pt x="4" y="2"/>
                      <a:pt x="5" y="3"/>
                    </a:cubicBezTo>
                    <a:cubicBezTo>
                      <a:pt x="4" y="3"/>
                      <a:pt x="5" y="4"/>
                      <a:pt x="5" y="4"/>
                    </a:cubicBezTo>
                    <a:cubicBezTo>
                      <a:pt x="4" y="4"/>
                      <a:pt x="3" y="3"/>
                      <a:pt x="2" y="2"/>
                    </a:cubicBezTo>
                    <a:cubicBezTo>
                      <a:pt x="3" y="3"/>
                      <a:pt x="2" y="2"/>
                      <a:pt x="2" y="2"/>
                    </a:cubicBezTo>
                    <a:cubicBezTo>
                      <a:pt x="3" y="3"/>
                      <a:pt x="2" y="3"/>
                      <a:pt x="3" y="4"/>
                    </a:cubicBezTo>
                    <a:cubicBezTo>
                      <a:pt x="4" y="4"/>
                      <a:pt x="4" y="5"/>
                      <a:pt x="4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3"/>
                      <a:pt x="3" y="4"/>
                      <a:pt x="2" y="3"/>
                    </a:cubicBezTo>
                    <a:cubicBezTo>
                      <a:pt x="3" y="5"/>
                      <a:pt x="1" y="5"/>
                      <a:pt x="4" y="8"/>
                    </a:cubicBezTo>
                    <a:cubicBezTo>
                      <a:pt x="4" y="8"/>
                      <a:pt x="4" y="7"/>
                      <a:pt x="4" y="7"/>
                    </a:cubicBezTo>
                    <a:cubicBezTo>
                      <a:pt x="3" y="7"/>
                      <a:pt x="3" y="6"/>
                      <a:pt x="3" y="5"/>
                    </a:cubicBezTo>
                    <a:cubicBezTo>
                      <a:pt x="3" y="6"/>
                      <a:pt x="3" y="5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6" y="5"/>
                      <a:pt x="7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3"/>
                      <a:pt x="6" y="3"/>
                      <a:pt x="5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3" y="2"/>
                      <a:pt x="4" y="2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3" y="1"/>
                      <a:pt x="1" y="1"/>
                    </a:cubicBezTo>
                    <a:cubicBezTo>
                      <a:pt x="0" y="0"/>
                      <a:pt x="2" y="1"/>
                      <a:pt x="1" y="1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60" name="Freeform 1361"/>
              <p:cNvSpPr/>
              <p:nvPr/>
            </p:nvSpPr>
            <p:spPr bwMode="auto">
              <a:xfrm>
                <a:off x="765" y="3074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61" name="Freeform 1362"/>
              <p:cNvSpPr/>
              <p:nvPr/>
            </p:nvSpPr>
            <p:spPr bwMode="auto">
              <a:xfrm>
                <a:off x="773" y="3076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62" name="Freeform 1363"/>
              <p:cNvSpPr/>
              <p:nvPr/>
            </p:nvSpPr>
            <p:spPr bwMode="auto">
              <a:xfrm>
                <a:off x="759" y="3079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63" name="Freeform 1364"/>
              <p:cNvSpPr/>
              <p:nvPr/>
            </p:nvSpPr>
            <p:spPr bwMode="auto">
              <a:xfrm>
                <a:off x="759" y="3085"/>
                <a:ext cx="9" cy="11"/>
              </a:xfrm>
              <a:custGeom>
                <a:avLst/>
                <a:gdLst>
                  <a:gd name="T0" fmla="*/ 1 w 3"/>
                  <a:gd name="T1" fmla="*/ 4 h 4"/>
                  <a:gd name="T2" fmla="*/ 3 w 3"/>
                  <a:gd name="T3" fmla="*/ 3 h 4"/>
                  <a:gd name="T4" fmla="*/ 0 w 3"/>
                  <a:gd name="T5" fmla="*/ 0 h 4"/>
                  <a:gd name="T6" fmla="*/ 1 w 3"/>
                  <a:gd name="T7" fmla="*/ 2 h 4"/>
                  <a:gd name="T8" fmla="*/ 0 w 3"/>
                  <a:gd name="T9" fmla="*/ 3 h 4"/>
                  <a:gd name="T10" fmla="*/ 1 w 3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1" y="4"/>
                    </a:moveTo>
                    <a:cubicBezTo>
                      <a:pt x="2" y="4"/>
                      <a:pt x="1" y="3"/>
                      <a:pt x="3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0" y="0"/>
                      <a:pt x="1" y="2"/>
                      <a:pt x="1" y="2"/>
                    </a:cubicBezTo>
                    <a:cubicBezTo>
                      <a:pt x="1" y="2"/>
                      <a:pt x="1" y="3"/>
                      <a:pt x="0" y="3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64" name="Freeform 1365"/>
              <p:cNvSpPr/>
              <p:nvPr/>
            </p:nvSpPr>
            <p:spPr bwMode="auto">
              <a:xfrm>
                <a:off x="724" y="3076"/>
                <a:ext cx="35" cy="22"/>
              </a:xfrm>
              <a:custGeom>
                <a:avLst/>
                <a:gdLst>
                  <a:gd name="T0" fmla="*/ 11 w 13"/>
                  <a:gd name="T1" fmla="*/ 4 h 8"/>
                  <a:gd name="T2" fmla="*/ 10 w 13"/>
                  <a:gd name="T3" fmla="*/ 4 h 8"/>
                  <a:gd name="T4" fmla="*/ 10 w 13"/>
                  <a:gd name="T5" fmla="*/ 3 h 8"/>
                  <a:gd name="T6" fmla="*/ 10 w 13"/>
                  <a:gd name="T7" fmla="*/ 2 h 8"/>
                  <a:gd name="T8" fmla="*/ 10 w 13"/>
                  <a:gd name="T9" fmla="*/ 3 h 8"/>
                  <a:gd name="T10" fmla="*/ 9 w 13"/>
                  <a:gd name="T11" fmla="*/ 4 h 8"/>
                  <a:gd name="T12" fmla="*/ 9 w 13"/>
                  <a:gd name="T13" fmla="*/ 5 h 8"/>
                  <a:gd name="T14" fmla="*/ 8 w 13"/>
                  <a:gd name="T15" fmla="*/ 3 h 8"/>
                  <a:gd name="T16" fmla="*/ 8 w 13"/>
                  <a:gd name="T17" fmla="*/ 6 h 8"/>
                  <a:gd name="T18" fmla="*/ 7 w 13"/>
                  <a:gd name="T19" fmla="*/ 5 h 8"/>
                  <a:gd name="T20" fmla="*/ 7 w 13"/>
                  <a:gd name="T21" fmla="*/ 5 h 8"/>
                  <a:gd name="T22" fmla="*/ 7 w 13"/>
                  <a:gd name="T23" fmla="*/ 5 h 8"/>
                  <a:gd name="T24" fmla="*/ 7 w 13"/>
                  <a:gd name="T25" fmla="*/ 3 h 8"/>
                  <a:gd name="T26" fmla="*/ 6 w 13"/>
                  <a:gd name="T27" fmla="*/ 3 h 8"/>
                  <a:gd name="T28" fmla="*/ 7 w 13"/>
                  <a:gd name="T29" fmla="*/ 2 h 8"/>
                  <a:gd name="T30" fmla="*/ 5 w 13"/>
                  <a:gd name="T31" fmla="*/ 2 h 8"/>
                  <a:gd name="T32" fmla="*/ 6 w 13"/>
                  <a:gd name="T33" fmla="*/ 2 h 8"/>
                  <a:gd name="T34" fmla="*/ 4 w 13"/>
                  <a:gd name="T35" fmla="*/ 4 h 8"/>
                  <a:gd name="T36" fmla="*/ 3 w 13"/>
                  <a:gd name="T37" fmla="*/ 3 h 8"/>
                  <a:gd name="T38" fmla="*/ 5 w 13"/>
                  <a:gd name="T39" fmla="*/ 2 h 8"/>
                  <a:gd name="T40" fmla="*/ 4 w 13"/>
                  <a:gd name="T41" fmla="*/ 2 h 8"/>
                  <a:gd name="T42" fmla="*/ 6 w 13"/>
                  <a:gd name="T43" fmla="*/ 1 h 8"/>
                  <a:gd name="T44" fmla="*/ 3 w 13"/>
                  <a:gd name="T45" fmla="*/ 1 h 8"/>
                  <a:gd name="T46" fmla="*/ 3 w 13"/>
                  <a:gd name="T47" fmla="*/ 1 h 8"/>
                  <a:gd name="T48" fmla="*/ 0 w 13"/>
                  <a:gd name="T49" fmla="*/ 2 h 8"/>
                  <a:gd name="T50" fmla="*/ 3 w 13"/>
                  <a:gd name="T51" fmla="*/ 5 h 8"/>
                  <a:gd name="T52" fmla="*/ 5 w 13"/>
                  <a:gd name="T53" fmla="*/ 5 h 8"/>
                  <a:gd name="T54" fmla="*/ 3 w 13"/>
                  <a:gd name="T55" fmla="*/ 6 h 8"/>
                  <a:gd name="T56" fmla="*/ 5 w 13"/>
                  <a:gd name="T57" fmla="*/ 5 h 8"/>
                  <a:gd name="T58" fmla="*/ 4 w 13"/>
                  <a:gd name="T59" fmla="*/ 6 h 8"/>
                  <a:gd name="T60" fmla="*/ 5 w 13"/>
                  <a:gd name="T61" fmla="*/ 5 h 8"/>
                  <a:gd name="T62" fmla="*/ 4 w 13"/>
                  <a:gd name="T63" fmla="*/ 7 h 8"/>
                  <a:gd name="T64" fmla="*/ 11 w 13"/>
                  <a:gd name="T65" fmla="*/ 7 h 8"/>
                  <a:gd name="T66" fmla="*/ 10 w 13"/>
                  <a:gd name="T67" fmla="*/ 6 h 8"/>
                  <a:gd name="T68" fmla="*/ 12 w 13"/>
                  <a:gd name="T69" fmla="*/ 5 h 8"/>
                  <a:gd name="T70" fmla="*/ 12 w 13"/>
                  <a:gd name="T71" fmla="*/ 4 h 8"/>
                  <a:gd name="T72" fmla="*/ 13 w 13"/>
                  <a:gd name="T73" fmla="*/ 7 h 8"/>
                  <a:gd name="T74" fmla="*/ 13 w 13"/>
                  <a:gd name="T75" fmla="*/ 6 h 8"/>
                  <a:gd name="T76" fmla="*/ 13 w 13"/>
                  <a:gd name="T77" fmla="*/ 6 h 8"/>
                  <a:gd name="T78" fmla="*/ 13 w 13"/>
                  <a:gd name="T79" fmla="*/ 6 h 8"/>
                  <a:gd name="T80" fmla="*/ 11 w 13"/>
                  <a:gd name="T81" fmla="*/ 3 h 8"/>
                  <a:gd name="T82" fmla="*/ 10 w 13"/>
                  <a:gd name="T83" fmla="*/ 2 h 8"/>
                  <a:gd name="T84" fmla="*/ 11 w 13"/>
                  <a:gd name="T85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3" h="8">
                    <a:moveTo>
                      <a:pt x="11" y="4"/>
                    </a:moveTo>
                    <a:cubicBezTo>
                      <a:pt x="10" y="4"/>
                      <a:pt x="10" y="5"/>
                      <a:pt x="10" y="4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2"/>
                      <a:pt x="10" y="4"/>
                      <a:pt x="10" y="2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9" y="3"/>
                      <a:pt x="10" y="5"/>
                      <a:pt x="9" y="4"/>
                    </a:cubicBezTo>
                    <a:cubicBezTo>
                      <a:pt x="9" y="4"/>
                      <a:pt x="9" y="4"/>
                      <a:pt x="9" y="5"/>
                    </a:cubicBezTo>
                    <a:cubicBezTo>
                      <a:pt x="8" y="4"/>
                      <a:pt x="8" y="4"/>
                      <a:pt x="8" y="3"/>
                    </a:cubicBezTo>
                    <a:cubicBezTo>
                      <a:pt x="8" y="3"/>
                      <a:pt x="8" y="5"/>
                      <a:pt x="8" y="6"/>
                    </a:cubicBezTo>
                    <a:cubicBezTo>
                      <a:pt x="7" y="4"/>
                      <a:pt x="7" y="7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3"/>
                      <a:pt x="7" y="5"/>
                      <a:pt x="7" y="5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6" y="4"/>
                      <a:pt x="6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3"/>
                      <a:pt x="6" y="2"/>
                      <a:pt x="5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6" y="2"/>
                      <a:pt x="4" y="4"/>
                    </a:cubicBezTo>
                    <a:cubicBezTo>
                      <a:pt x="6" y="2"/>
                      <a:pt x="3" y="4"/>
                      <a:pt x="3" y="3"/>
                    </a:cubicBezTo>
                    <a:cubicBezTo>
                      <a:pt x="4" y="2"/>
                      <a:pt x="4" y="3"/>
                      <a:pt x="5" y="2"/>
                    </a:cubicBezTo>
                    <a:cubicBezTo>
                      <a:pt x="4" y="3"/>
                      <a:pt x="5" y="2"/>
                      <a:pt x="4" y="2"/>
                    </a:cubicBezTo>
                    <a:cubicBezTo>
                      <a:pt x="5" y="1"/>
                      <a:pt x="4" y="2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4" y="1"/>
                      <a:pt x="3" y="1"/>
                      <a:pt x="3" y="1"/>
                    </a:cubicBezTo>
                    <a:cubicBezTo>
                      <a:pt x="3" y="1"/>
                      <a:pt x="1" y="1"/>
                      <a:pt x="0" y="2"/>
                    </a:cubicBezTo>
                    <a:cubicBezTo>
                      <a:pt x="1" y="3"/>
                      <a:pt x="3" y="4"/>
                      <a:pt x="3" y="5"/>
                    </a:cubicBezTo>
                    <a:cubicBezTo>
                      <a:pt x="4" y="4"/>
                      <a:pt x="3" y="6"/>
                      <a:pt x="5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6"/>
                      <a:pt x="4" y="5"/>
                      <a:pt x="5" y="5"/>
                    </a:cubicBezTo>
                    <a:cubicBezTo>
                      <a:pt x="5" y="5"/>
                      <a:pt x="4" y="6"/>
                      <a:pt x="4" y="6"/>
                    </a:cubicBezTo>
                    <a:cubicBezTo>
                      <a:pt x="5" y="7"/>
                      <a:pt x="4" y="6"/>
                      <a:pt x="5" y="5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7" y="8"/>
                      <a:pt x="9" y="6"/>
                      <a:pt x="11" y="7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1" y="6"/>
                      <a:pt x="10" y="2"/>
                      <a:pt x="12" y="5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3" y="6"/>
                      <a:pt x="13" y="7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2" y="4"/>
                      <a:pt x="13" y="5"/>
                      <a:pt x="13" y="6"/>
                    </a:cubicBezTo>
                    <a:cubicBezTo>
                      <a:pt x="13" y="4"/>
                      <a:pt x="12" y="4"/>
                      <a:pt x="11" y="3"/>
                    </a:cubicBezTo>
                    <a:cubicBezTo>
                      <a:pt x="12" y="5"/>
                      <a:pt x="10" y="0"/>
                      <a:pt x="10" y="2"/>
                    </a:cubicBezTo>
                    <a:cubicBezTo>
                      <a:pt x="10" y="3"/>
                      <a:pt x="10" y="3"/>
                      <a:pt x="11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65" name="Freeform 1366"/>
              <p:cNvSpPr/>
              <p:nvPr/>
            </p:nvSpPr>
            <p:spPr bwMode="auto">
              <a:xfrm>
                <a:off x="759" y="309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66" name="Freeform 1367"/>
              <p:cNvSpPr/>
              <p:nvPr/>
            </p:nvSpPr>
            <p:spPr bwMode="auto">
              <a:xfrm>
                <a:off x="732" y="307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67" name="Rectangle 1368"/>
              <p:cNvSpPr>
                <a:spLocks noChangeArrowheads="1"/>
              </p:cNvSpPr>
              <p:nvPr/>
            </p:nvSpPr>
            <p:spPr bwMode="auto">
              <a:xfrm>
                <a:off x="759" y="3093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68" name="Rectangle 1369"/>
              <p:cNvSpPr>
                <a:spLocks noChangeArrowheads="1"/>
              </p:cNvSpPr>
              <p:nvPr/>
            </p:nvSpPr>
            <p:spPr bwMode="auto">
              <a:xfrm>
                <a:off x="757" y="3085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69" name="Freeform 1370"/>
              <p:cNvSpPr/>
              <p:nvPr/>
            </p:nvSpPr>
            <p:spPr bwMode="auto">
              <a:xfrm>
                <a:off x="735" y="3074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70" name="Freeform 1371"/>
              <p:cNvSpPr/>
              <p:nvPr/>
            </p:nvSpPr>
            <p:spPr bwMode="auto">
              <a:xfrm>
                <a:off x="740" y="306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71" name="Freeform 1372"/>
              <p:cNvSpPr/>
              <p:nvPr/>
            </p:nvSpPr>
            <p:spPr bwMode="auto">
              <a:xfrm>
                <a:off x="724" y="3044"/>
                <a:ext cx="60" cy="32"/>
              </a:xfrm>
              <a:custGeom>
                <a:avLst/>
                <a:gdLst>
                  <a:gd name="T0" fmla="*/ 17 w 22"/>
                  <a:gd name="T1" fmla="*/ 10 h 12"/>
                  <a:gd name="T2" fmla="*/ 18 w 22"/>
                  <a:gd name="T3" fmla="*/ 11 h 12"/>
                  <a:gd name="T4" fmla="*/ 20 w 22"/>
                  <a:gd name="T5" fmla="*/ 10 h 12"/>
                  <a:gd name="T6" fmla="*/ 19 w 22"/>
                  <a:gd name="T7" fmla="*/ 8 h 12"/>
                  <a:gd name="T8" fmla="*/ 17 w 22"/>
                  <a:gd name="T9" fmla="*/ 4 h 12"/>
                  <a:gd name="T10" fmla="*/ 15 w 22"/>
                  <a:gd name="T11" fmla="*/ 2 h 12"/>
                  <a:gd name="T12" fmla="*/ 12 w 22"/>
                  <a:gd name="T13" fmla="*/ 4 h 12"/>
                  <a:gd name="T14" fmla="*/ 11 w 22"/>
                  <a:gd name="T15" fmla="*/ 3 h 12"/>
                  <a:gd name="T16" fmla="*/ 10 w 22"/>
                  <a:gd name="T17" fmla="*/ 2 h 12"/>
                  <a:gd name="T18" fmla="*/ 9 w 22"/>
                  <a:gd name="T19" fmla="*/ 6 h 12"/>
                  <a:gd name="T20" fmla="*/ 8 w 22"/>
                  <a:gd name="T21" fmla="*/ 6 h 12"/>
                  <a:gd name="T22" fmla="*/ 7 w 22"/>
                  <a:gd name="T23" fmla="*/ 5 h 12"/>
                  <a:gd name="T24" fmla="*/ 5 w 22"/>
                  <a:gd name="T25" fmla="*/ 5 h 12"/>
                  <a:gd name="T26" fmla="*/ 4 w 22"/>
                  <a:gd name="T27" fmla="*/ 6 h 12"/>
                  <a:gd name="T28" fmla="*/ 3 w 22"/>
                  <a:gd name="T29" fmla="*/ 7 h 12"/>
                  <a:gd name="T30" fmla="*/ 4 w 22"/>
                  <a:gd name="T31" fmla="*/ 9 h 12"/>
                  <a:gd name="T32" fmla="*/ 2 w 22"/>
                  <a:gd name="T33" fmla="*/ 8 h 12"/>
                  <a:gd name="T34" fmla="*/ 2 w 22"/>
                  <a:gd name="T35" fmla="*/ 9 h 12"/>
                  <a:gd name="T36" fmla="*/ 2 w 22"/>
                  <a:gd name="T37" fmla="*/ 12 h 12"/>
                  <a:gd name="T38" fmla="*/ 2 w 22"/>
                  <a:gd name="T39" fmla="*/ 11 h 12"/>
                  <a:gd name="T40" fmla="*/ 1 w 22"/>
                  <a:gd name="T41" fmla="*/ 10 h 12"/>
                  <a:gd name="T42" fmla="*/ 5 w 22"/>
                  <a:gd name="T43" fmla="*/ 11 h 12"/>
                  <a:gd name="T44" fmla="*/ 6 w 22"/>
                  <a:gd name="T45" fmla="*/ 10 h 12"/>
                  <a:gd name="T46" fmla="*/ 5 w 22"/>
                  <a:gd name="T47" fmla="*/ 10 h 12"/>
                  <a:gd name="T48" fmla="*/ 6 w 22"/>
                  <a:gd name="T49" fmla="*/ 10 h 12"/>
                  <a:gd name="T50" fmla="*/ 6 w 22"/>
                  <a:gd name="T51" fmla="*/ 10 h 12"/>
                  <a:gd name="T52" fmla="*/ 6 w 22"/>
                  <a:gd name="T53" fmla="*/ 9 h 12"/>
                  <a:gd name="T54" fmla="*/ 7 w 22"/>
                  <a:gd name="T55" fmla="*/ 9 h 12"/>
                  <a:gd name="T56" fmla="*/ 7 w 22"/>
                  <a:gd name="T57" fmla="*/ 9 h 12"/>
                  <a:gd name="T58" fmla="*/ 7 w 22"/>
                  <a:gd name="T59" fmla="*/ 8 h 12"/>
                  <a:gd name="T60" fmla="*/ 8 w 22"/>
                  <a:gd name="T61" fmla="*/ 7 h 12"/>
                  <a:gd name="T62" fmla="*/ 8 w 22"/>
                  <a:gd name="T63" fmla="*/ 8 h 12"/>
                  <a:gd name="T64" fmla="*/ 9 w 22"/>
                  <a:gd name="T65" fmla="*/ 8 h 12"/>
                  <a:gd name="T66" fmla="*/ 10 w 22"/>
                  <a:gd name="T67" fmla="*/ 7 h 12"/>
                  <a:gd name="T68" fmla="*/ 11 w 22"/>
                  <a:gd name="T69" fmla="*/ 6 h 12"/>
                  <a:gd name="T70" fmla="*/ 13 w 22"/>
                  <a:gd name="T71" fmla="*/ 5 h 12"/>
                  <a:gd name="T72" fmla="*/ 13 w 22"/>
                  <a:gd name="T73" fmla="*/ 6 h 12"/>
                  <a:gd name="T74" fmla="*/ 16 w 22"/>
                  <a:gd name="T75" fmla="*/ 7 h 12"/>
                  <a:gd name="T76" fmla="*/ 16 w 22"/>
                  <a:gd name="T77" fmla="*/ 4 h 12"/>
                  <a:gd name="T78" fmla="*/ 15 w 22"/>
                  <a:gd name="T79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2" h="12">
                    <a:moveTo>
                      <a:pt x="15" y="8"/>
                    </a:moveTo>
                    <a:cubicBezTo>
                      <a:pt x="15" y="8"/>
                      <a:pt x="16" y="9"/>
                      <a:pt x="17" y="10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10"/>
                      <a:pt x="17" y="11"/>
                      <a:pt x="18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7" y="10"/>
                      <a:pt x="19" y="11"/>
                      <a:pt x="20" y="10"/>
                    </a:cubicBezTo>
                    <a:cubicBezTo>
                      <a:pt x="20" y="9"/>
                      <a:pt x="17" y="8"/>
                      <a:pt x="18" y="8"/>
                    </a:cubicBezTo>
                    <a:cubicBezTo>
                      <a:pt x="18" y="8"/>
                      <a:pt x="18" y="8"/>
                      <a:pt x="19" y="8"/>
                    </a:cubicBezTo>
                    <a:cubicBezTo>
                      <a:pt x="19" y="7"/>
                      <a:pt x="17" y="7"/>
                      <a:pt x="17" y="7"/>
                    </a:cubicBezTo>
                    <a:cubicBezTo>
                      <a:pt x="22" y="4"/>
                      <a:pt x="15" y="7"/>
                      <a:pt x="17" y="4"/>
                    </a:cubicBezTo>
                    <a:cubicBezTo>
                      <a:pt x="16" y="4"/>
                      <a:pt x="15" y="3"/>
                      <a:pt x="14" y="4"/>
                    </a:cubicBezTo>
                    <a:cubicBezTo>
                      <a:pt x="15" y="3"/>
                      <a:pt x="14" y="4"/>
                      <a:pt x="15" y="2"/>
                    </a:cubicBezTo>
                    <a:cubicBezTo>
                      <a:pt x="14" y="5"/>
                      <a:pt x="13" y="0"/>
                      <a:pt x="12" y="4"/>
                    </a:cubicBezTo>
                    <a:cubicBezTo>
                      <a:pt x="12" y="3"/>
                      <a:pt x="12" y="5"/>
                      <a:pt x="12" y="4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2"/>
                      <a:pt x="11" y="5"/>
                      <a:pt x="11" y="3"/>
                    </a:cubicBezTo>
                    <a:cubicBezTo>
                      <a:pt x="10" y="3"/>
                      <a:pt x="11" y="4"/>
                      <a:pt x="10" y="5"/>
                    </a:cubicBezTo>
                    <a:cubicBezTo>
                      <a:pt x="10" y="5"/>
                      <a:pt x="10" y="4"/>
                      <a:pt x="10" y="2"/>
                    </a:cubicBezTo>
                    <a:cubicBezTo>
                      <a:pt x="10" y="4"/>
                      <a:pt x="9" y="4"/>
                      <a:pt x="9" y="5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9" y="6"/>
                      <a:pt x="9" y="7"/>
                      <a:pt x="9" y="8"/>
                    </a:cubicBezTo>
                    <a:cubicBezTo>
                      <a:pt x="8" y="6"/>
                      <a:pt x="9" y="8"/>
                      <a:pt x="8" y="6"/>
                    </a:cubicBezTo>
                    <a:cubicBezTo>
                      <a:pt x="8" y="5"/>
                      <a:pt x="9" y="5"/>
                      <a:pt x="9" y="3"/>
                    </a:cubicBezTo>
                    <a:cubicBezTo>
                      <a:pt x="8" y="3"/>
                      <a:pt x="7" y="4"/>
                      <a:pt x="7" y="5"/>
                    </a:cubicBezTo>
                    <a:cubicBezTo>
                      <a:pt x="7" y="5"/>
                      <a:pt x="7" y="4"/>
                      <a:pt x="7" y="4"/>
                    </a:cubicBezTo>
                    <a:cubicBezTo>
                      <a:pt x="5" y="3"/>
                      <a:pt x="6" y="6"/>
                      <a:pt x="5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6"/>
                      <a:pt x="4" y="5"/>
                      <a:pt x="4" y="6"/>
                    </a:cubicBezTo>
                    <a:cubicBezTo>
                      <a:pt x="4" y="6"/>
                      <a:pt x="4" y="7"/>
                      <a:pt x="5" y="7"/>
                    </a:cubicBezTo>
                    <a:cubicBezTo>
                      <a:pt x="3" y="5"/>
                      <a:pt x="5" y="9"/>
                      <a:pt x="3" y="7"/>
                    </a:cubicBezTo>
                    <a:cubicBezTo>
                      <a:pt x="4" y="9"/>
                      <a:pt x="5" y="9"/>
                      <a:pt x="5" y="10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9"/>
                      <a:pt x="2" y="7"/>
                      <a:pt x="2" y="6"/>
                    </a:cubicBezTo>
                    <a:cubicBezTo>
                      <a:pt x="2" y="7"/>
                      <a:pt x="1" y="7"/>
                      <a:pt x="2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4" y="9"/>
                      <a:pt x="2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0"/>
                      <a:pt x="0" y="12"/>
                      <a:pt x="2" y="12"/>
                    </a:cubicBezTo>
                    <a:cubicBezTo>
                      <a:pt x="3" y="12"/>
                      <a:pt x="5" y="12"/>
                      <a:pt x="5" y="12"/>
                    </a:cubicBezTo>
                    <a:cubicBezTo>
                      <a:pt x="5" y="11"/>
                      <a:pt x="3" y="11"/>
                      <a:pt x="2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3" y="11"/>
                      <a:pt x="2" y="10"/>
                      <a:pt x="1" y="10"/>
                    </a:cubicBezTo>
                    <a:cubicBezTo>
                      <a:pt x="0" y="10"/>
                      <a:pt x="3" y="10"/>
                      <a:pt x="2" y="10"/>
                    </a:cubicBezTo>
                    <a:cubicBezTo>
                      <a:pt x="3" y="10"/>
                      <a:pt x="4" y="10"/>
                      <a:pt x="5" y="11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6" y="10"/>
                    </a:cubicBezTo>
                    <a:cubicBezTo>
                      <a:pt x="4" y="10"/>
                      <a:pt x="6" y="11"/>
                      <a:pt x="6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4" y="10"/>
                      <a:pt x="5" y="10"/>
                      <a:pt x="4" y="9"/>
                    </a:cubicBezTo>
                    <a:cubicBezTo>
                      <a:pt x="6" y="10"/>
                      <a:pt x="5" y="10"/>
                      <a:pt x="6" y="10"/>
                    </a:cubicBezTo>
                    <a:cubicBezTo>
                      <a:pt x="5" y="9"/>
                      <a:pt x="4" y="8"/>
                      <a:pt x="4" y="8"/>
                    </a:cubicBezTo>
                    <a:cubicBezTo>
                      <a:pt x="6" y="9"/>
                      <a:pt x="5" y="9"/>
                      <a:pt x="6" y="10"/>
                    </a:cubicBezTo>
                    <a:cubicBezTo>
                      <a:pt x="5" y="8"/>
                      <a:pt x="6" y="9"/>
                      <a:pt x="6" y="8"/>
                    </a:cubicBezTo>
                    <a:cubicBezTo>
                      <a:pt x="6" y="8"/>
                      <a:pt x="6" y="8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8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7"/>
                      <a:pt x="7" y="8"/>
                    </a:cubicBezTo>
                    <a:cubicBezTo>
                      <a:pt x="7" y="7"/>
                      <a:pt x="7" y="7"/>
                      <a:pt x="7" y="5"/>
                    </a:cubicBezTo>
                    <a:cubicBezTo>
                      <a:pt x="7" y="6"/>
                      <a:pt x="7" y="7"/>
                      <a:pt x="8" y="7"/>
                    </a:cubicBezTo>
                    <a:cubicBezTo>
                      <a:pt x="8" y="5"/>
                      <a:pt x="8" y="7"/>
                      <a:pt x="8" y="6"/>
                    </a:cubicBezTo>
                    <a:cubicBezTo>
                      <a:pt x="8" y="8"/>
                      <a:pt x="8" y="7"/>
                      <a:pt x="8" y="8"/>
                    </a:cubicBezTo>
                    <a:cubicBezTo>
                      <a:pt x="9" y="9"/>
                      <a:pt x="9" y="7"/>
                      <a:pt x="9" y="7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8"/>
                      <a:pt x="9" y="6"/>
                      <a:pt x="10" y="8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7"/>
                      <a:pt x="11" y="8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8"/>
                      <a:pt x="12" y="6"/>
                      <a:pt x="13" y="4"/>
                    </a:cubicBezTo>
                    <a:cubicBezTo>
                      <a:pt x="13" y="4"/>
                      <a:pt x="13" y="5"/>
                      <a:pt x="13" y="5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8"/>
                      <a:pt x="13" y="6"/>
                    </a:cubicBezTo>
                    <a:cubicBezTo>
                      <a:pt x="14" y="5"/>
                      <a:pt x="13" y="7"/>
                      <a:pt x="13" y="7"/>
                    </a:cubicBezTo>
                    <a:cubicBezTo>
                      <a:pt x="15" y="5"/>
                      <a:pt x="13" y="9"/>
                      <a:pt x="16" y="7"/>
                    </a:cubicBezTo>
                    <a:cubicBezTo>
                      <a:pt x="15" y="6"/>
                      <a:pt x="16" y="5"/>
                      <a:pt x="15" y="5"/>
                    </a:cubicBezTo>
                    <a:cubicBezTo>
                      <a:pt x="15" y="5"/>
                      <a:pt x="16" y="4"/>
                      <a:pt x="16" y="4"/>
                    </a:cubicBezTo>
                    <a:cubicBezTo>
                      <a:pt x="17" y="5"/>
                      <a:pt x="16" y="6"/>
                      <a:pt x="17" y="6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3" y="8"/>
                      <a:pt x="18" y="7"/>
                      <a:pt x="15" y="8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72" name="Freeform 1373"/>
              <p:cNvSpPr/>
              <p:nvPr/>
            </p:nvSpPr>
            <p:spPr bwMode="auto">
              <a:xfrm>
                <a:off x="757" y="3060"/>
                <a:ext cx="0" cy="6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73" name="Freeform 1374"/>
              <p:cNvSpPr/>
              <p:nvPr/>
            </p:nvSpPr>
            <p:spPr bwMode="auto">
              <a:xfrm>
                <a:off x="757" y="3060"/>
                <a:ext cx="2" cy="3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74" name="Freeform 1375"/>
              <p:cNvSpPr/>
              <p:nvPr/>
            </p:nvSpPr>
            <p:spPr bwMode="auto">
              <a:xfrm>
                <a:off x="765" y="306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75" name="Rectangle 1376"/>
              <p:cNvSpPr>
                <a:spLocks noChangeArrowheads="1"/>
              </p:cNvSpPr>
              <p:nvPr/>
            </p:nvSpPr>
            <p:spPr bwMode="auto">
              <a:xfrm>
                <a:off x="765" y="3071"/>
                <a:ext cx="3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76" name="Freeform 1377"/>
              <p:cNvSpPr/>
              <p:nvPr/>
            </p:nvSpPr>
            <p:spPr bwMode="auto">
              <a:xfrm>
                <a:off x="727" y="3071"/>
                <a:ext cx="49" cy="25"/>
              </a:xfrm>
              <a:custGeom>
                <a:avLst/>
                <a:gdLst>
                  <a:gd name="T0" fmla="*/ 5 w 18"/>
                  <a:gd name="T1" fmla="*/ 3 h 9"/>
                  <a:gd name="T2" fmla="*/ 3 w 18"/>
                  <a:gd name="T3" fmla="*/ 4 h 9"/>
                  <a:gd name="T4" fmla="*/ 4 w 18"/>
                  <a:gd name="T5" fmla="*/ 2 h 9"/>
                  <a:gd name="T6" fmla="*/ 0 w 18"/>
                  <a:gd name="T7" fmla="*/ 3 h 9"/>
                  <a:gd name="T8" fmla="*/ 9 w 18"/>
                  <a:gd name="T9" fmla="*/ 6 h 9"/>
                  <a:gd name="T10" fmla="*/ 9 w 18"/>
                  <a:gd name="T11" fmla="*/ 7 h 9"/>
                  <a:gd name="T12" fmla="*/ 12 w 18"/>
                  <a:gd name="T13" fmla="*/ 5 h 9"/>
                  <a:gd name="T14" fmla="*/ 12 w 18"/>
                  <a:gd name="T15" fmla="*/ 7 h 9"/>
                  <a:gd name="T16" fmla="*/ 14 w 18"/>
                  <a:gd name="T17" fmla="*/ 5 h 9"/>
                  <a:gd name="T18" fmla="*/ 14 w 18"/>
                  <a:gd name="T19" fmla="*/ 5 h 9"/>
                  <a:gd name="T20" fmla="*/ 14 w 18"/>
                  <a:gd name="T21" fmla="*/ 5 h 9"/>
                  <a:gd name="T22" fmla="*/ 14 w 18"/>
                  <a:gd name="T23" fmla="*/ 4 h 9"/>
                  <a:gd name="T24" fmla="*/ 15 w 18"/>
                  <a:gd name="T25" fmla="*/ 4 h 9"/>
                  <a:gd name="T26" fmla="*/ 15 w 18"/>
                  <a:gd name="T27" fmla="*/ 4 h 9"/>
                  <a:gd name="T28" fmla="*/ 15 w 18"/>
                  <a:gd name="T29" fmla="*/ 3 h 9"/>
                  <a:gd name="T30" fmla="*/ 16 w 18"/>
                  <a:gd name="T31" fmla="*/ 4 h 9"/>
                  <a:gd name="T32" fmla="*/ 16 w 18"/>
                  <a:gd name="T33" fmla="*/ 1 h 9"/>
                  <a:gd name="T34" fmla="*/ 15 w 18"/>
                  <a:gd name="T35" fmla="*/ 0 h 9"/>
                  <a:gd name="T36" fmla="*/ 15 w 18"/>
                  <a:gd name="T37" fmla="*/ 2 h 9"/>
                  <a:gd name="T38" fmla="*/ 15 w 18"/>
                  <a:gd name="T39" fmla="*/ 2 h 9"/>
                  <a:gd name="T40" fmla="*/ 15 w 18"/>
                  <a:gd name="T41" fmla="*/ 3 h 9"/>
                  <a:gd name="T42" fmla="*/ 14 w 18"/>
                  <a:gd name="T43" fmla="*/ 1 h 9"/>
                  <a:gd name="T44" fmla="*/ 12 w 18"/>
                  <a:gd name="T45" fmla="*/ 1 h 9"/>
                  <a:gd name="T46" fmla="*/ 12 w 18"/>
                  <a:gd name="T47" fmla="*/ 1 h 9"/>
                  <a:gd name="T48" fmla="*/ 12 w 18"/>
                  <a:gd name="T49" fmla="*/ 2 h 9"/>
                  <a:gd name="T50" fmla="*/ 13 w 18"/>
                  <a:gd name="T51" fmla="*/ 2 h 9"/>
                  <a:gd name="T52" fmla="*/ 13 w 18"/>
                  <a:gd name="T53" fmla="*/ 4 h 9"/>
                  <a:gd name="T54" fmla="*/ 13 w 18"/>
                  <a:gd name="T55" fmla="*/ 5 h 9"/>
                  <a:gd name="T56" fmla="*/ 12 w 18"/>
                  <a:gd name="T57" fmla="*/ 3 h 9"/>
                  <a:gd name="T58" fmla="*/ 12 w 18"/>
                  <a:gd name="T59" fmla="*/ 4 h 9"/>
                  <a:gd name="T60" fmla="*/ 11 w 18"/>
                  <a:gd name="T61" fmla="*/ 2 h 9"/>
                  <a:gd name="T62" fmla="*/ 12 w 18"/>
                  <a:gd name="T63" fmla="*/ 4 h 9"/>
                  <a:gd name="T64" fmla="*/ 9 w 18"/>
                  <a:gd name="T65" fmla="*/ 4 h 9"/>
                  <a:gd name="T66" fmla="*/ 9 w 18"/>
                  <a:gd name="T67" fmla="*/ 3 h 9"/>
                  <a:gd name="T68" fmla="*/ 9 w 18"/>
                  <a:gd name="T69" fmla="*/ 4 h 9"/>
                  <a:gd name="T70" fmla="*/ 7 w 18"/>
                  <a:gd name="T71" fmla="*/ 3 h 9"/>
                  <a:gd name="T72" fmla="*/ 7 w 18"/>
                  <a:gd name="T73" fmla="*/ 4 h 9"/>
                  <a:gd name="T74" fmla="*/ 5 w 18"/>
                  <a:gd name="T75" fmla="*/ 3 h 9"/>
                  <a:gd name="T76" fmla="*/ 5 w 18"/>
                  <a:gd name="T77" fmla="*/ 3 h 9"/>
                  <a:gd name="T78" fmla="*/ 3 w 18"/>
                  <a:gd name="T79" fmla="*/ 5 h 9"/>
                  <a:gd name="T80" fmla="*/ 5 w 18"/>
                  <a:gd name="T81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8" h="9">
                    <a:moveTo>
                      <a:pt x="5" y="3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4" y="3"/>
                      <a:pt x="2" y="3"/>
                      <a:pt x="4" y="2"/>
                    </a:cubicBezTo>
                    <a:cubicBezTo>
                      <a:pt x="2" y="3"/>
                      <a:pt x="2" y="1"/>
                      <a:pt x="0" y="3"/>
                    </a:cubicBezTo>
                    <a:cubicBezTo>
                      <a:pt x="3" y="5"/>
                      <a:pt x="6" y="8"/>
                      <a:pt x="9" y="6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5"/>
                      <a:pt x="11" y="9"/>
                      <a:pt x="12" y="5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3" y="7"/>
                      <a:pt x="13" y="4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4"/>
                      <a:pt x="14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6" y="5"/>
                      <a:pt x="15" y="3"/>
                      <a:pt x="15" y="3"/>
                    </a:cubicBezTo>
                    <a:cubicBezTo>
                      <a:pt x="16" y="3"/>
                      <a:pt x="16" y="4"/>
                      <a:pt x="16" y="4"/>
                    </a:cubicBezTo>
                    <a:cubicBezTo>
                      <a:pt x="16" y="3"/>
                      <a:pt x="18" y="3"/>
                      <a:pt x="16" y="1"/>
                    </a:cubicBezTo>
                    <a:cubicBezTo>
                      <a:pt x="16" y="1"/>
                      <a:pt x="15" y="1"/>
                      <a:pt x="15" y="0"/>
                    </a:cubicBezTo>
                    <a:cubicBezTo>
                      <a:pt x="14" y="0"/>
                      <a:pt x="15" y="1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7" y="5"/>
                      <a:pt x="14" y="2"/>
                      <a:pt x="15" y="3"/>
                    </a:cubicBezTo>
                    <a:cubicBezTo>
                      <a:pt x="14" y="2"/>
                      <a:pt x="14" y="2"/>
                      <a:pt x="14" y="1"/>
                    </a:cubicBezTo>
                    <a:cubicBezTo>
                      <a:pt x="12" y="0"/>
                      <a:pt x="14" y="4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3"/>
                      <a:pt x="13" y="5"/>
                      <a:pt x="13" y="5"/>
                    </a:cubicBezTo>
                    <a:cubicBezTo>
                      <a:pt x="12" y="4"/>
                      <a:pt x="13" y="4"/>
                      <a:pt x="12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3"/>
                      <a:pt x="11" y="2"/>
                    </a:cubicBezTo>
                    <a:cubicBezTo>
                      <a:pt x="11" y="3"/>
                      <a:pt x="12" y="3"/>
                      <a:pt x="12" y="4"/>
                    </a:cubicBezTo>
                    <a:cubicBezTo>
                      <a:pt x="11" y="3"/>
                      <a:pt x="10" y="3"/>
                      <a:pt x="9" y="4"/>
                    </a:cubicBezTo>
                    <a:cubicBezTo>
                      <a:pt x="9" y="4"/>
                      <a:pt x="9" y="3"/>
                      <a:pt x="9" y="3"/>
                    </a:cubicBezTo>
                    <a:cubicBezTo>
                      <a:pt x="9" y="3"/>
                      <a:pt x="9" y="4"/>
                      <a:pt x="9" y="4"/>
                    </a:cubicBezTo>
                    <a:cubicBezTo>
                      <a:pt x="8" y="5"/>
                      <a:pt x="7" y="5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6"/>
                      <a:pt x="6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4"/>
                      <a:pt x="3" y="5"/>
                      <a:pt x="3" y="5"/>
                    </a:cubicBezTo>
                    <a:cubicBezTo>
                      <a:pt x="4" y="4"/>
                      <a:pt x="4" y="4"/>
                      <a:pt x="5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77" name="Freeform 1378"/>
              <p:cNvSpPr/>
              <p:nvPr/>
            </p:nvSpPr>
            <p:spPr bwMode="auto">
              <a:xfrm>
                <a:off x="727" y="3074"/>
                <a:ext cx="5" cy="2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0 w 2"/>
                  <a:gd name="T7" fmla="*/ 1 h 1"/>
                  <a:gd name="T8" fmla="*/ 1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78" name="Freeform 1379"/>
              <p:cNvSpPr/>
              <p:nvPr/>
            </p:nvSpPr>
            <p:spPr bwMode="auto">
              <a:xfrm>
                <a:off x="724" y="3041"/>
                <a:ext cx="25" cy="33"/>
              </a:xfrm>
              <a:custGeom>
                <a:avLst/>
                <a:gdLst>
                  <a:gd name="T0" fmla="*/ 6 w 9"/>
                  <a:gd name="T1" fmla="*/ 4 h 12"/>
                  <a:gd name="T2" fmla="*/ 6 w 9"/>
                  <a:gd name="T3" fmla="*/ 3 h 12"/>
                  <a:gd name="T4" fmla="*/ 1 w 9"/>
                  <a:gd name="T5" fmla="*/ 6 h 12"/>
                  <a:gd name="T6" fmla="*/ 2 w 9"/>
                  <a:gd name="T7" fmla="*/ 9 h 12"/>
                  <a:gd name="T8" fmla="*/ 0 w 9"/>
                  <a:gd name="T9" fmla="*/ 9 h 12"/>
                  <a:gd name="T10" fmla="*/ 2 w 9"/>
                  <a:gd name="T11" fmla="*/ 11 h 12"/>
                  <a:gd name="T12" fmla="*/ 1 w 9"/>
                  <a:gd name="T13" fmla="*/ 10 h 12"/>
                  <a:gd name="T14" fmla="*/ 2 w 9"/>
                  <a:gd name="T15" fmla="*/ 10 h 12"/>
                  <a:gd name="T16" fmla="*/ 2 w 9"/>
                  <a:gd name="T17" fmla="*/ 9 h 12"/>
                  <a:gd name="T18" fmla="*/ 3 w 9"/>
                  <a:gd name="T19" fmla="*/ 10 h 12"/>
                  <a:gd name="T20" fmla="*/ 2 w 9"/>
                  <a:gd name="T21" fmla="*/ 7 h 12"/>
                  <a:gd name="T22" fmla="*/ 4 w 9"/>
                  <a:gd name="T23" fmla="*/ 8 h 12"/>
                  <a:gd name="T24" fmla="*/ 5 w 9"/>
                  <a:gd name="T25" fmla="*/ 7 h 12"/>
                  <a:gd name="T26" fmla="*/ 5 w 9"/>
                  <a:gd name="T27" fmla="*/ 6 h 12"/>
                  <a:gd name="T28" fmla="*/ 4 w 9"/>
                  <a:gd name="T29" fmla="*/ 5 h 12"/>
                  <a:gd name="T30" fmla="*/ 6 w 9"/>
                  <a:gd name="T31" fmla="*/ 6 h 12"/>
                  <a:gd name="T32" fmla="*/ 8 w 9"/>
                  <a:gd name="T33" fmla="*/ 5 h 12"/>
                  <a:gd name="T34" fmla="*/ 8 w 9"/>
                  <a:gd name="T35" fmla="*/ 3 h 12"/>
                  <a:gd name="T36" fmla="*/ 8 w 9"/>
                  <a:gd name="T37" fmla="*/ 4 h 12"/>
                  <a:gd name="T38" fmla="*/ 9 w 9"/>
                  <a:gd name="T39" fmla="*/ 5 h 12"/>
                  <a:gd name="T40" fmla="*/ 9 w 9"/>
                  <a:gd name="T41" fmla="*/ 1 h 12"/>
                  <a:gd name="T42" fmla="*/ 6 w 9"/>
                  <a:gd name="T4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12">
                    <a:moveTo>
                      <a:pt x="6" y="4"/>
                    </a:move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2" y="5"/>
                      <a:pt x="1" y="6"/>
                    </a:cubicBezTo>
                    <a:cubicBezTo>
                      <a:pt x="0" y="7"/>
                      <a:pt x="1" y="8"/>
                      <a:pt x="2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10"/>
                      <a:pt x="0" y="12"/>
                      <a:pt x="2" y="11"/>
                    </a:cubicBezTo>
                    <a:cubicBezTo>
                      <a:pt x="2" y="11"/>
                      <a:pt x="1" y="11"/>
                      <a:pt x="1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4" y="9"/>
                      <a:pt x="0" y="8"/>
                      <a:pt x="2" y="7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7"/>
                      <a:pt x="4" y="6"/>
                      <a:pt x="5" y="7"/>
                    </a:cubicBezTo>
                    <a:cubicBezTo>
                      <a:pt x="5" y="7"/>
                      <a:pt x="5" y="6"/>
                      <a:pt x="5" y="6"/>
                    </a:cubicBezTo>
                    <a:cubicBezTo>
                      <a:pt x="5" y="6"/>
                      <a:pt x="4" y="6"/>
                      <a:pt x="4" y="5"/>
                    </a:cubicBezTo>
                    <a:cubicBezTo>
                      <a:pt x="5" y="3"/>
                      <a:pt x="5" y="6"/>
                      <a:pt x="6" y="6"/>
                    </a:cubicBezTo>
                    <a:cubicBezTo>
                      <a:pt x="6" y="5"/>
                      <a:pt x="7" y="4"/>
                      <a:pt x="8" y="5"/>
                    </a:cubicBezTo>
                    <a:cubicBezTo>
                      <a:pt x="7" y="4"/>
                      <a:pt x="8" y="3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4"/>
                      <a:pt x="9" y="5"/>
                      <a:pt x="9" y="5"/>
                    </a:cubicBezTo>
                    <a:cubicBezTo>
                      <a:pt x="8" y="4"/>
                      <a:pt x="8" y="2"/>
                      <a:pt x="9" y="1"/>
                    </a:cubicBezTo>
                    <a:cubicBezTo>
                      <a:pt x="7" y="0"/>
                      <a:pt x="7" y="4"/>
                      <a:pt x="6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79" name="Rectangle 1380"/>
              <p:cNvSpPr>
                <a:spLocks noChangeArrowheads="1"/>
              </p:cNvSpPr>
              <p:nvPr/>
            </p:nvSpPr>
            <p:spPr bwMode="auto">
              <a:xfrm>
                <a:off x="740" y="3049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80" name="Freeform 1381"/>
              <p:cNvSpPr/>
              <p:nvPr/>
            </p:nvSpPr>
            <p:spPr bwMode="auto">
              <a:xfrm>
                <a:off x="915" y="3093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81" name="Freeform 1382"/>
              <p:cNvSpPr/>
              <p:nvPr/>
            </p:nvSpPr>
            <p:spPr bwMode="auto">
              <a:xfrm>
                <a:off x="906" y="3085"/>
                <a:ext cx="9" cy="13"/>
              </a:xfrm>
              <a:custGeom>
                <a:avLst/>
                <a:gdLst>
                  <a:gd name="T0" fmla="*/ 0 w 3"/>
                  <a:gd name="T1" fmla="*/ 0 h 5"/>
                  <a:gd name="T2" fmla="*/ 0 w 3"/>
                  <a:gd name="T3" fmla="*/ 0 h 5"/>
                  <a:gd name="T4" fmla="*/ 3 w 3"/>
                  <a:gd name="T5" fmla="*/ 5 h 5"/>
                  <a:gd name="T6" fmla="*/ 2 w 3"/>
                  <a:gd name="T7" fmla="*/ 2 h 5"/>
                  <a:gd name="T8" fmla="*/ 2 w 3"/>
                  <a:gd name="T9" fmla="*/ 3 h 5"/>
                  <a:gd name="T10" fmla="*/ 1 w 3"/>
                  <a:gd name="T11" fmla="*/ 1 h 5"/>
                  <a:gd name="T12" fmla="*/ 1 w 3"/>
                  <a:gd name="T13" fmla="*/ 1 h 5"/>
                  <a:gd name="T14" fmla="*/ 0 w 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3"/>
                      <a:pt x="1" y="3"/>
                      <a:pt x="3" y="5"/>
                    </a:cubicBezTo>
                    <a:cubicBezTo>
                      <a:pt x="3" y="4"/>
                      <a:pt x="3" y="3"/>
                      <a:pt x="2" y="2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2" y="2"/>
                      <a:pt x="2" y="2"/>
                      <a:pt x="1" y="1"/>
                    </a:cubicBezTo>
                    <a:cubicBezTo>
                      <a:pt x="1" y="0"/>
                      <a:pt x="1" y="1"/>
                      <a:pt x="1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82" name="Freeform 1383"/>
              <p:cNvSpPr/>
              <p:nvPr/>
            </p:nvSpPr>
            <p:spPr bwMode="auto">
              <a:xfrm>
                <a:off x="909" y="3090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83" name="Freeform 1384"/>
              <p:cNvSpPr/>
              <p:nvPr/>
            </p:nvSpPr>
            <p:spPr bwMode="auto">
              <a:xfrm>
                <a:off x="909" y="3090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2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84" name="Freeform 1385"/>
              <p:cNvSpPr/>
              <p:nvPr/>
            </p:nvSpPr>
            <p:spPr bwMode="auto">
              <a:xfrm>
                <a:off x="906" y="309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85" name="Freeform 1386"/>
              <p:cNvSpPr/>
              <p:nvPr/>
            </p:nvSpPr>
            <p:spPr bwMode="auto">
              <a:xfrm>
                <a:off x="904" y="3087"/>
                <a:ext cx="2" cy="11"/>
              </a:xfrm>
              <a:custGeom>
                <a:avLst/>
                <a:gdLst>
                  <a:gd name="T0" fmla="*/ 0 w 1"/>
                  <a:gd name="T1" fmla="*/ 3 h 4"/>
                  <a:gd name="T2" fmla="*/ 1 w 1"/>
                  <a:gd name="T3" fmla="*/ 3 h 4"/>
                  <a:gd name="T4" fmla="*/ 1 w 1"/>
                  <a:gd name="T5" fmla="*/ 3 h 4"/>
                  <a:gd name="T6" fmla="*/ 1 w 1"/>
                  <a:gd name="T7" fmla="*/ 1 h 4"/>
                  <a:gd name="T8" fmla="*/ 1 w 1"/>
                  <a:gd name="T9" fmla="*/ 1 h 4"/>
                  <a:gd name="T10" fmla="*/ 0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1" y="4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0" y="1"/>
                      <a:pt x="1" y="1"/>
                    </a:cubicBezTo>
                    <a:cubicBezTo>
                      <a:pt x="1" y="1"/>
                      <a:pt x="1" y="2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86" name="Freeform 1387"/>
              <p:cNvSpPr/>
              <p:nvPr/>
            </p:nvSpPr>
            <p:spPr bwMode="auto">
              <a:xfrm>
                <a:off x="906" y="309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87" name="Freeform 1388"/>
              <p:cNvSpPr/>
              <p:nvPr/>
            </p:nvSpPr>
            <p:spPr bwMode="auto">
              <a:xfrm>
                <a:off x="906" y="3093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3 w 3"/>
                  <a:gd name="T3" fmla="*/ 0 h 3"/>
                  <a:gd name="T4" fmla="*/ 0 w 3"/>
                  <a:gd name="T5" fmla="*/ 0 h 3"/>
                  <a:gd name="T6" fmla="*/ 3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88" name="Freeform 1389"/>
              <p:cNvSpPr/>
              <p:nvPr/>
            </p:nvSpPr>
            <p:spPr bwMode="auto">
              <a:xfrm>
                <a:off x="901" y="3087"/>
                <a:ext cx="3" cy="11"/>
              </a:xfrm>
              <a:custGeom>
                <a:avLst/>
                <a:gdLst>
                  <a:gd name="T0" fmla="*/ 1 w 1"/>
                  <a:gd name="T1" fmla="*/ 4 h 4"/>
                  <a:gd name="T2" fmla="*/ 1 w 1"/>
                  <a:gd name="T3" fmla="*/ 2 h 4"/>
                  <a:gd name="T4" fmla="*/ 0 w 1"/>
                  <a:gd name="T5" fmla="*/ 0 h 4"/>
                  <a:gd name="T6" fmla="*/ 0 w 1"/>
                  <a:gd name="T7" fmla="*/ 0 h 4"/>
                  <a:gd name="T8" fmla="*/ 1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cubicBezTo>
                      <a:pt x="0" y="2"/>
                      <a:pt x="1" y="4"/>
                      <a:pt x="1" y="2"/>
                    </a:cubicBezTo>
                    <a:cubicBezTo>
                      <a:pt x="1" y="2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3"/>
                      <a:pt x="1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89" name="Freeform 1390"/>
              <p:cNvSpPr/>
              <p:nvPr/>
            </p:nvSpPr>
            <p:spPr bwMode="auto">
              <a:xfrm>
                <a:off x="901" y="308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90" name="Freeform 1391"/>
              <p:cNvSpPr/>
              <p:nvPr/>
            </p:nvSpPr>
            <p:spPr bwMode="auto">
              <a:xfrm>
                <a:off x="898" y="3085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1 w 1"/>
                  <a:gd name="T3" fmla="*/ 2 h 4"/>
                  <a:gd name="T4" fmla="*/ 0 w 1"/>
                  <a:gd name="T5" fmla="*/ 2 h 4"/>
                  <a:gd name="T6" fmla="*/ 1 w 1"/>
                  <a:gd name="T7" fmla="*/ 2 h 4"/>
                  <a:gd name="T8" fmla="*/ 0 w 1"/>
                  <a:gd name="T9" fmla="*/ 3 h 4"/>
                  <a:gd name="T10" fmla="*/ 1 w 1"/>
                  <a:gd name="T11" fmla="*/ 2 h 4"/>
                  <a:gd name="T12" fmla="*/ 1 w 1"/>
                  <a:gd name="T13" fmla="*/ 3 h 4"/>
                  <a:gd name="T14" fmla="*/ 1 w 1"/>
                  <a:gd name="T15" fmla="*/ 1 h 4"/>
                  <a:gd name="T16" fmla="*/ 1 w 1"/>
                  <a:gd name="T17" fmla="*/ 1 h 4"/>
                  <a:gd name="T18" fmla="*/ 1 w 1"/>
                  <a:gd name="T19" fmla="*/ 0 h 4"/>
                  <a:gd name="T20" fmla="*/ 1 w 1"/>
                  <a:gd name="T21" fmla="*/ 2 h 4"/>
                  <a:gd name="T22" fmla="*/ 0 w 1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3"/>
                      <a:pt x="1" y="1"/>
                      <a:pt x="1" y="2"/>
                    </a:cubicBezTo>
                    <a:cubicBezTo>
                      <a:pt x="0" y="4"/>
                      <a:pt x="0" y="2"/>
                      <a:pt x="0" y="3"/>
                    </a:cubicBezTo>
                    <a:cubicBezTo>
                      <a:pt x="0" y="3"/>
                      <a:pt x="1" y="3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1" y="0"/>
                      <a:pt x="1" y="1"/>
                      <a:pt x="1" y="0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0" y="2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91" name="Rectangle 1392"/>
              <p:cNvSpPr>
                <a:spLocks noChangeArrowheads="1"/>
              </p:cNvSpPr>
              <p:nvPr/>
            </p:nvSpPr>
            <p:spPr bwMode="auto">
              <a:xfrm>
                <a:off x="898" y="3090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92" name="Freeform 1393"/>
              <p:cNvSpPr/>
              <p:nvPr/>
            </p:nvSpPr>
            <p:spPr bwMode="auto">
              <a:xfrm>
                <a:off x="896" y="3087"/>
                <a:ext cx="13" cy="6"/>
              </a:xfrm>
              <a:custGeom>
                <a:avLst/>
                <a:gdLst>
                  <a:gd name="T0" fmla="*/ 0 w 5"/>
                  <a:gd name="T1" fmla="*/ 1 h 2"/>
                  <a:gd name="T2" fmla="*/ 1 w 5"/>
                  <a:gd name="T3" fmla="*/ 1 h 2"/>
                  <a:gd name="T4" fmla="*/ 1 w 5"/>
                  <a:gd name="T5" fmla="*/ 2 h 2"/>
                  <a:gd name="T6" fmla="*/ 2 w 5"/>
                  <a:gd name="T7" fmla="*/ 1 h 2"/>
                  <a:gd name="T8" fmla="*/ 1 w 5"/>
                  <a:gd name="T9" fmla="*/ 1 h 2"/>
                  <a:gd name="T10" fmla="*/ 3 w 5"/>
                  <a:gd name="T11" fmla="*/ 1 h 2"/>
                  <a:gd name="T12" fmla="*/ 2 w 5"/>
                  <a:gd name="T13" fmla="*/ 1 h 2"/>
                  <a:gd name="T14" fmla="*/ 3 w 5"/>
                  <a:gd name="T15" fmla="*/ 0 h 2"/>
                  <a:gd name="T16" fmla="*/ 2 w 5"/>
                  <a:gd name="T17" fmla="*/ 1 h 2"/>
                  <a:gd name="T18" fmla="*/ 2 w 5"/>
                  <a:gd name="T19" fmla="*/ 0 h 2"/>
                  <a:gd name="T20" fmla="*/ 0 w 5"/>
                  <a:gd name="T2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3" y="0"/>
                      <a:pt x="5" y="1"/>
                      <a:pt x="3" y="0"/>
                    </a:cubicBezTo>
                    <a:cubicBezTo>
                      <a:pt x="3" y="0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93" name="Freeform 1394"/>
              <p:cNvSpPr/>
              <p:nvPr/>
            </p:nvSpPr>
            <p:spPr bwMode="auto">
              <a:xfrm>
                <a:off x="896" y="3093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94" name="Freeform 1395"/>
              <p:cNvSpPr/>
              <p:nvPr/>
            </p:nvSpPr>
            <p:spPr bwMode="auto">
              <a:xfrm>
                <a:off x="904" y="308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95" name="Freeform 1396"/>
              <p:cNvSpPr/>
              <p:nvPr/>
            </p:nvSpPr>
            <p:spPr bwMode="auto">
              <a:xfrm>
                <a:off x="896" y="3087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96" name="Freeform 1397"/>
              <p:cNvSpPr/>
              <p:nvPr/>
            </p:nvSpPr>
            <p:spPr bwMode="auto">
              <a:xfrm>
                <a:off x="893" y="3068"/>
                <a:ext cx="27" cy="22"/>
              </a:xfrm>
              <a:custGeom>
                <a:avLst/>
                <a:gdLst>
                  <a:gd name="T0" fmla="*/ 7 w 10"/>
                  <a:gd name="T1" fmla="*/ 5 h 8"/>
                  <a:gd name="T2" fmla="*/ 8 w 10"/>
                  <a:gd name="T3" fmla="*/ 4 h 8"/>
                  <a:gd name="T4" fmla="*/ 8 w 10"/>
                  <a:gd name="T5" fmla="*/ 2 h 8"/>
                  <a:gd name="T6" fmla="*/ 10 w 10"/>
                  <a:gd name="T7" fmla="*/ 0 h 8"/>
                  <a:gd name="T8" fmla="*/ 8 w 10"/>
                  <a:gd name="T9" fmla="*/ 1 h 8"/>
                  <a:gd name="T10" fmla="*/ 9 w 10"/>
                  <a:gd name="T11" fmla="*/ 0 h 8"/>
                  <a:gd name="T12" fmla="*/ 7 w 10"/>
                  <a:gd name="T13" fmla="*/ 0 h 8"/>
                  <a:gd name="T14" fmla="*/ 6 w 10"/>
                  <a:gd name="T15" fmla="*/ 1 h 8"/>
                  <a:gd name="T16" fmla="*/ 2 w 10"/>
                  <a:gd name="T17" fmla="*/ 4 h 8"/>
                  <a:gd name="T18" fmla="*/ 3 w 10"/>
                  <a:gd name="T19" fmla="*/ 5 h 8"/>
                  <a:gd name="T20" fmla="*/ 2 w 10"/>
                  <a:gd name="T21" fmla="*/ 5 h 8"/>
                  <a:gd name="T22" fmla="*/ 2 w 10"/>
                  <a:gd name="T23" fmla="*/ 5 h 8"/>
                  <a:gd name="T24" fmla="*/ 1 w 10"/>
                  <a:gd name="T25" fmla="*/ 6 h 8"/>
                  <a:gd name="T26" fmla="*/ 4 w 10"/>
                  <a:gd name="T27" fmla="*/ 7 h 8"/>
                  <a:gd name="T28" fmla="*/ 1 w 10"/>
                  <a:gd name="T29" fmla="*/ 7 h 8"/>
                  <a:gd name="T30" fmla="*/ 2 w 10"/>
                  <a:gd name="T31" fmla="*/ 7 h 8"/>
                  <a:gd name="T32" fmla="*/ 4 w 10"/>
                  <a:gd name="T33" fmla="*/ 7 h 8"/>
                  <a:gd name="T34" fmla="*/ 5 w 10"/>
                  <a:gd name="T35" fmla="*/ 7 h 8"/>
                  <a:gd name="T36" fmla="*/ 3 w 10"/>
                  <a:gd name="T37" fmla="*/ 4 h 8"/>
                  <a:gd name="T38" fmla="*/ 4 w 10"/>
                  <a:gd name="T39" fmla="*/ 5 h 8"/>
                  <a:gd name="T40" fmla="*/ 6 w 10"/>
                  <a:gd name="T41" fmla="*/ 5 h 8"/>
                  <a:gd name="T42" fmla="*/ 5 w 10"/>
                  <a:gd name="T43" fmla="*/ 3 h 8"/>
                  <a:gd name="T44" fmla="*/ 6 w 10"/>
                  <a:gd name="T45" fmla="*/ 3 h 8"/>
                  <a:gd name="T46" fmla="*/ 5 w 10"/>
                  <a:gd name="T47" fmla="*/ 3 h 8"/>
                  <a:gd name="T48" fmla="*/ 6 w 10"/>
                  <a:gd name="T49" fmla="*/ 4 h 8"/>
                  <a:gd name="T50" fmla="*/ 5 w 10"/>
                  <a:gd name="T51" fmla="*/ 1 h 8"/>
                  <a:gd name="T52" fmla="*/ 7 w 10"/>
                  <a:gd name="T53" fmla="*/ 4 h 8"/>
                  <a:gd name="T54" fmla="*/ 6 w 10"/>
                  <a:gd name="T55" fmla="*/ 3 h 8"/>
                  <a:gd name="T56" fmla="*/ 6 w 10"/>
                  <a:gd name="T57" fmla="*/ 2 h 8"/>
                  <a:gd name="T58" fmla="*/ 7 w 10"/>
                  <a:gd name="T59" fmla="*/ 4 h 8"/>
                  <a:gd name="T60" fmla="*/ 7 w 10"/>
                  <a:gd name="T61" fmla="*/ 3 h 8"/>
                  <a:gd name="T62" fmla="*/ 7 w 10"/>
                  <a:gd name="T63" fmla="*/ 2 h 8"/>
                  <a:gd name="T64" fmla="*/ 8 w 10"/>
                  <a:gd name="T65" fmla="*/ 2 h 8"/>
                  <a:gd name="T66" fmla="*/ 7 w 10"/>
                  <a:gd name="T67" fmla="*/ 4 h 8"/>
                  <a:gd name="T68" fmla="*/ 7 w 10"/>
                  <a:gd name="T69" fmla="*/ 5 h 8"/>
                  <a:gd name="T70" fmla="*/ 8 w 10"/>
                  <a:gd name="T71" fmla="*/ 3 h 8"/>
                  <a:gd name="T72" fmla="*/ 7 w 10"/>
                  <a:gd name="T7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8">
                    <a:moveTo>
                      <a:pt x="7" y="5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9" y="2"/>
                      <a:pt x="9" y="1"/>
                      <a:pt x="10" y="0"/>
                    </a:cubicBezTo>
                    <a:cubicBezTo>
                      <a:pt x="9" y="0"/>
                      <a:pt x="8" y="1"/>
                      <a:pt x="8" y="1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8" y="0"/>
                      <a:pt x="7" y="1"/>
                      <a:pt x="7" y="0"/>
                    </a:cubicBezTo>
                    <a:cubicBezTo>
                      <a:pt x="6" y="0"/>
                      <a:pt x="6" y="1"/>
                      <a:pt x="6" y="1"/>
                    </a:cubicBezTo>
                    <a:cubicBezTo>
                      <a:pt x="4" y="1"/>
                      <a:pt x="3" y="3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5"/>
                      <a:pt x="3" y="6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0" y="4"/>
                      <a:pt x="2" y="6"/>
                      <a:pt x="1" y="6"/>
                    </a:cubicBezTo>
                    <a:cubicBezTo>
                      <a:pt x="2" y="6"/>
                      <a:pt x="3" y="6"/>
                      <a:pt x="4" y="7"/>
                    </a:cubicBezTo>
                    <a:cubicBezTo>
                      <a:pt x="1" y="6"/>
                      <a:pt x="3" y="7"/>
                      <a:pt x="1" y="7"/>
                    </a:cubicBezTo>
                    <a:cubicBezTo>
                      <a:pt x="0" y="7"/>
                      <a:pt x="3" y="7"/>
                      <a:pt x="2" y="7"/>
                    </a:cubicBezTo>
                    <a:cubicBezTo>
                      <a:pt x="4" y="7"/>
                      <a:pt x="3" y="7"/>
                      <a:pt x="4" y="7"/>
                    </a:cubicBezTo>
                    <a:cubicBezTo>
                      <a:pt x="5" y="7"/>
                      <a:pt x="4" y="7"/>
                      <a:pt x="5" y="7"/>
                    </a:cubicBezTo>
                    <a:cubicBezTo>
                      <a:pt x="6" y="8"/>
                      <a:pt x="3" y="6"/>
                      <a:pt x="3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4"/>
                      <a:pt x="4" y="4"/>
                      <a:pt x="6" y="5"/>
                    </a:cubicBezTo>
                    <a:cubicBezTo>
                      <a:pt x="5" y="4"/>
                      <a:pt x="7" y="5"/>
                      <a:pt x="5" y="3"/>
                    </a:cubicBezTo>
                    <a:cubicBezTo>
                      <a:pt x="5" y="3"/>
                      <a:pt x="5" y="3"/>
                      <a:pt x="6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6" y="4"/>
                      <a:pt x="6" y="4"/>
                    </a:cubicBezTo>
                    <a:cubicBezTo>
                      <a:pt x="5" y="3"/>
                      <a:pt x="5" y="2"/>
                      <a:pt x="5" y="1"/>
                    </a:cubicBezTo>
                    <a:cubicBezTo>
                      <a:pt x="6" y="2"/>
                      <a:pt x="7" y="3"/>
                      <a:pt x="7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7" y="4"/>
                      <a:pt x="6" y="2"/>
                      <a:pt x="6" y="2"/>
                    </a:cubicBezTo>
                    <a:cubicBezTo>
                      <a:pt x="6" y="2"/>
                      <a:pt x="7" y="4"/>
                      <a:pt x="7" y="4"/>
                    </a:cubicBezTo>
                    <a:cubicBezTo>
                      <a:pt x="7" y="5"/>
                      <a:pt x="7" y="2"/>
                      <a:pt x="7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3"/>
                      <a:pt x="8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3"/>
                      <a:pt x="8" y="3"/>
                    </a:cubicBezTo>
                    <a:cubicBezTo>
                      <a:pt x="7" y="5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97" name="Rectangle 1398"/>
              <p:cNvSpPr>
                <a:spLocks noChangeArrowheads="1"/>
              </p:cNvSpPr>
              <p:nvPr/>
            </p:nvSpPr>
            <p:spPr bwMode="auto">
              <a:xfrm>
                <a:off x="912" y="3082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98" name="Freeform 1399"/>
              <p:cNvSpPr/>
              <p:nvPr/>
            </p:nvSpPr>
            <p:spPr bwMode="auto">
              <a:xfrm>
                <a:off x="912" y="308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99" name="Rectangle 1400"/>
              <p:cNvSpPr>
                <a:spLocks noChangeArrowheads="1"/>
              </p:cNvSpPr>
              <p:nvPr/>
            </p:nvSpPr>
            <p:spPr bwMode="auto">
              <a:xfrm>
                <a:off x="912" y="3068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00" name="Freeform 1401"/>
              <p:cNvSpPr/>
              <p:nvPr/>
            </p:nvSpPr>
            <p:spPr bwMode="auto">
              <a:xfrm>
                <a:off x="912" y="3079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01" name="Freeform 1402"/>
              <p:cNvSpPr/>
              <p:nvPr/>
            </p:nvSpPr>
            <p:spPr bwMode="auto">
              <a:xfrm>
                <a:off x="909" y="3082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02" name="Rectangle 1403"/>
              <p:cNvSpPr>
                <a:spLocks noChangeArrowheads="1"/>
              </p:cNvSpPr>
              <p:nvPr/>
            </p:nvSpPr>
            <p:spPr bwMode="auto">
              <a:xfrm>
                <a:off x="912" y="3082"/>
                <a:ext cx="1" cy="3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03" name="Freeform 1404"/>
              <p:cNvSpPr/>
              <p:nvPr/>
            </p:nvSpPr>
            <p:spPr bwMode="auto">
              <a:xfrm>
                <a:off x="912" y="3071"/>
                <a:ext cx="22" cy="16"/>
              </a:xfrm>
              <a:custGeom>
                <a:avLst/>
                <a:gdLst>
                  <a:gd name="T0" fmla="*/ 6 w 8"/>
                  <a:gd name="T1" fmla="*/ 6 h 6"/>
                  <a:gd name="T2" fmla="*/ 7 w 8"/>
                  <a:gd name="T3" fmla="*/ 4 h 6"/>
                  <a:gd name="T4" fmla="*/ 4 w 8"/>
                  <a:gd name="T5" fmla="*/ 4 h 6"/>
                  <a:gd name="T6" fmla="*/ 7 w 8"/>
                  <a:gd name="T7" fmla="*/ 3 h 6"/>
                  <a:gd name="T8" fmla="*/ 4 w 8"/>
                  <a:gd name="T9" fmla="*/ 2 h 6"/>
                  <a:gd name="T10" fmla="*/ 5 w 8"/>
                  <a:gd name="T11" fmla="*/ 1 h 6"/>
                  <a:gd name="T12" fmla="*/ 2 w 8"/>
                  <a:gd name="T13" fmla="*/ 3 h 6"/>
                  <a:gd name="T14" fmla="*/ 4 w 8"/>
                  <a:gd name="T15" fmla="*/ 0 h 6"/>
                  <a:gd name="T16" fmla="*/ 4 w 8"/>
                  <a:gd name="T17" fmla="*/ 0 h 6"/>
                  <a:gd name="T18" fmla="*/ 3 w 8"/>
                  <a:gd name="T19" fmla="*/ 0 h 6"/>
                  <a:gd name="T20" fmla="*/ 2 w 8"/>
                  <a:gd name="T21" fmla="*/ 2 h 6"/>
                  <a:gd name="T22" fmla="*/ 1 w 8"/>
                  <a:gd name="T23" fmla="*/ 3 h 6"/>
                  <a:gd name="T24" fmla="*/ 2 w 8"/>
                  <a:gd name="T25" fmla="*/ 3 h 6"/>
                  <a:gd name="T26" fmla="*/ 1 w 8"/>
                  <a:gd name="T27" fmla="*/ 4 h 6"/>
                  <a:gd name="T28" fmla="*/ 2 w 8"/>
                  <a:gd name="T29" fmla="*/ 3 h 6"/>
                  <a:gd name="T30" fmla="*/ 1 w 8"/>
                  <a:gd name="T31" fmla="*/ 4 h 6"/>
                  <a:gd name="T32" fmla="*/ 2 w 8"/>
                  <a:gd name="T33" fmla="*/ 4 h 6"/>
                  <a:gd name="T34" fmla="*/ 2 w 8"/>
                  <a:gd name="T35" fmla="*/ 4 h 6"/>
                  <a:gd name="T36" fmla="*/ 3 w 8"/>
                  <a:gd name="T37" fmla="*/ 3 h 6"/>
                  <a:gd name="T38" fmla="*/ 2 w 8"/>
                  <a:gd name="T39" fmla="*/ 4 h 6"/>
                  <a:gd name="T40" fmla="*/ 3 w 8"/>
                  <a:gd name="T41" fmla="*/ 3 h 6"/>
                  <a:gd name="T42" fmla="*/ 1 w 8"/>
                  <a:gd name="T43" fmla="*/ 5 h 6"/>
                  <a:gd name="T44" fmla="*/ 2 w 8"/>
                  <a:gd name="T45" fmla="*/ 4 h 6"/>
                  <a:gd name="T46" fmla="*/ 1 w 8"/>
                  <a:gd name="T47" fmla="*/ 5 h 6"/>
                  <a:gd name="T48" fmla="*/ 4 w 8"/>
                  <a:gd name="T49" fmla="*/ 3 h 6"/>
                  <a:gd name="T50" fmla="*/ 2 w 8"/>
                  <a:gd name="T51" fmla="*/ 5 h 6"/>
                  <a:gd name="T52" fmla="*/ 3 w 8"/>
                  <a:gd name="T53" fmla="*/ 5 h 6"/>
                  <a:gd name="T54" fmla="*/ 2 w 8"/>
                  <a:gd name="T55" fmla="*/ 5 h 6"/>
                  <a:gd name="T56" fmla="*/ 3 w 8"/>
                  <a:gd name="T57" fmla="*/ 5 h 6"/>
                  <a:gd name="T58" fmla="*/ 4 w 8"/>
                  <a:gd name="T59" fmla="*/ 5 h 6"/>
                  <a:gd name="T60" fmla="*/ 5 w 8"/>
                  <a:gd name="T61" fmla="*/ 5 h 6"/>
                  <a:gd name="T62" fmla="*/ 4 w 8"/>
                  <a:gd name="T63" fmla="*/ 5 h 6"/>
                  <a:gd name="T64" fmla="*/ 6 w 8"/>
                  <a:gd name="T65" fmla="*/ 6 h 6"/>
                  <a:gd name="T66" fmla="*/ 5 w 8"/>
                  <a:gd name="T67" fmla="*/ 5 h 6"/>
                  <a:gd name="T68" fmla="*/ 6 w 8"/>
                  <a:gd name="T6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6">
                    <a:moveTo>
                      <a:pt x="6" y="6"/>
                    </a:moveTo>
                    <a:cubicBezTo>
                      <a:pt x="8" y="6"/>
                      <a:pt x="7" y="5"/>
                      <a:pt x="7" y="4"/>
                    </a:cubicBezTo>
                    <a:cubicBezTo>
                      <a:pt x="7" y="3"/>
                      <a:pt x="4" y="5"/>
                      <a:pt x="4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3"/>
                      <a:pt x="6" y="1"/>
                      <a:pt x="4" y="2"/>
                    </a:cubicBezTo>
                    <a:cubicBezTo>
                      <a:pt x="4" y="2"/>
                      <a:pt x="4" y="1"/>
                      <a:pt x="5" y="1"/>
                    </a:cubicBezTo>
                    <a:cubicBezTo>
                      <a:pt x="4" y="1"/>
                      <a:pt x="1" y="4"/>
                      <a:pt x="2" y="3"/>
                    </a:cubicBezTo>
                    <a:cubicBezTo>
                      <a:pt x="3" y="2"/>
                      <a:pt x="3" y="2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3" y="1"/>
                      <a:pt x="3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2"/>
                      <a:pt x="1" y="3"/>
                      <a:pt x="1" y="3"/>
                    </a:cubicBezTo>
                    <a:cubicBezTo>
                      <a:pt x="1" y="3"/>
                      <a:pt x="1" y="3"/>
                      <a:pt x="2" y="3"/>
                    </a:cubicBezTo>
                    <a:cubicBezTo>
                      <a:pt x="1" y="4"/>
                      <a:pt x="1" y="3"/>
                      <a:pt x="1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4"/>
                      <a:pt x="1" y="4"/>
                    </a:cubicBezTo>
                    <a:cubicBezTo>
                      <a:pt x="1" y="4"/>
                      <a:pt x="2" y="3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3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4"/>
                      <a:pt x="0" y="5"/>
                      <a:pt x="1" y="5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3" y="4"/>
                      <a:pt x="2" y="4"/>
                      <a:pt x="1" y="5"/>
                    </a:cubicBezTo>
                    <a:cubicBezTo>
                      <a:pt x="2" y="4"/>
                      <a:pt x="4" y="4"/>
                      <a:pt x="4" y="3"/>
                    </a:cubicBezTo>
                    <a:cubicBezTo>
                      <a:pt x="3" y="4"/>
                      <a:pt x="5" y="4"/>
                      <a:pt x="2" y="5"/>
                    </a:cubicBezTo>
                    <a:cubicBezTo>
                      <a:pt x="2" y="5"/>
                      <a:pt x="3" y="5"/>
                      <a:pt x="3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4" y="5"/>
                      <a:pt x="1" y="5"/>
                      <a:pt x="3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5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6"/>
                      <a:pt x="6" y="6"/>
                    </a:cubicBezTo>
                    <a:cubicBezTo>
                      <a:pt x="6" y="6"/>
                      <a:pt x="5" y="5"/>
                      <a:pt x="5" y="5"/>
                    </a:cubicBezTo>
                    <a:cubicBezTo>
                      <a:pt x="5" y="5"/>
                      <a:pt x="7" y="6"/>
                      <a:pt x="6" y="6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04" name="Freeform 1405"/>
              <p:cNvSpPr/>
              <p:nvPr/>
            </p:nvSpPr>
            <p:spPr bwMode="auto">
              <a:xfrm>
                <a:off x="915" y="3082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05" name="Freeform 1406"/>
              <p:cNvSpPr/>
              <p:nvPr/>
            </p:nvSpPr>
            <p:spPr bwMode="auto">
              <a:xfrm>
                <a:off x="912" y="3082"/>
                <a:ext cx="19" cy="24"/>
              </a:xfrm>
              <a:custGeom>
                <a:avLst/>
                <a:gdLst>
                  <a:gd name="T0" fmla="*/ 3 w 7"/>
                  <a:gd name="T1" fmla="*/ 3 h 9"/>
                  <a:gd name="T2" fmla="*/ 2 w 7"/>
                  <a:gd name="T3" fmla="*/ 2 h 9"/>
                  <a:gd name="T4" fmla="*/ 5 w 7"/>
                  <a:gd name="T5" fmla="*/ 4 h 9"/>
                  <a:gd name="T6" fmla="*/ 5 w 7"/>
                  <a:gd name="T7" fmla="*/ 5 h 9"/>
                  <a:gd name="T8" fmla="*/ 2 w 7"/>
                  <a:gd name="T9" fmla="*/ 3 h 9"/>
                  <a:gd name="T10" fmla="*/ 2 w 7"/>
                  <a:gd name="T11" fmla="*/ 3 h 9"/>
                  <a:gd name="T12" fmla="*/ 3 w 7"/>
                  <a:gd name="T13" fmla="*/ 4 h 9"/>
                  <a:gd name="T14" fmla="*/ 4 w 7"/>
                  <a:gd name="T15" fmla="*/ 5 h 9"/>
                  <a:gd name="T16" fmla="*/ 3 w 7"/>
                  <a:gd name="T17" fmla="*/ 5 h 9"/>
                  <a:gd name="T18" fmla="*/ 2 w 7"/>
                  <a:gd name="T19" fmla="*/ 3 h 9"/>
                  <a:gd name="T20" fmla="*/ 4 w 7"/>
                  <a:gd name="T21" fmla="*/ 8 h 9"/>
                  <a:gd name="T22" fmla="*/ 4 w 7"/>
                  <a:gd name="T23" fmla="*/ 8 h 9"/>
                  <a:gd name="T24" fmla="*/ 3 w 7"/>
                  <a:gd name="T25" fmla="*/ 6 h 9"/>
                  <a:gd name="T26" fmla="*/ 3 w 7"/>
                  <a:gd name="T27" fmla="*/ 6 h 9"/>
                  <a:gd name="T28" fmla="*/ 4 w 7"/>
                  <a:gd name="T29" fmla="*/ 7 h 9"/>
                  <a:gd name="T30" fmla="*/ 7 w 7"/>
                  <a:gd name="T31" fmla="*/ 4 h 9"/>
                  <a:gd name="T32" fmla="*/ 6 w 7"/>
                  <a:gd name="T33" fmla="*/ 4 h 9"/>
                  <a:gd name="T34" fmla="*/ 5 w 7"/>
                  <a:gd name="T35" fmla="*/ 3 h 9"/>
                  <a:gd name="T36" fmla="*/ 3 w 7"/>
                  <a:gd name="T37" fmla="*/ 2 h 9"/>
                  <a:gd name="T38" fmla="*/ 4 w 7"/>
                  <a:gd name="T39" fmla="*/ 2 h 9"/>
                  <a:gd name="T40" fmla="*/ 2 w 7"/>
                  <a:gd name="T41" fmla="*/ 2 h 9"/>
                  <a:gd name="T42" fmla="*/ 1 w 7"/>
                  <a:gd name="T43" fmla="*/ 1 h 9"/>
                  <a:gd name="T44" fmla="*/ 1 w 7"/>
                  <a:gd name="T45" fmla="*/ 1 h 9"/>
                  <a:gd name="T46" fmla="*/ 3 w 7"/>
                  <a:gd name="T47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" h="9">
                    <a:moveTo>
                      <a:pt x="3" y="3"/>
                    </a:moveTo>
                    <a:cubicBezTo>
                      <a:pt x="3" y="3"/>
                      <a:pt x="2" y="2"/>
                      <a:pt x="2" y="2"/>
                    </a:cubicBezTo>
                    <a:cubicBezTo>
                      <a:pt x="3" y="3"/>
                      <a:pt x="4" y="3"/>
                      <a:pt x="5" y="4"/>
                    </a:cubicBezTo>
                    <a:cubicBezTo>
                      <a:pt x="4" y="3"/>
                      <a:pt x="5" y="4"/>
                      <a:pt x="5" y="5"/>
                    </a:cubicBezTo>
                    <a:cubicBezTo>
                      <a:pt x="4" y="4"/>
                      <a:pt x="3" y="3"/>
                      <a:pt x="2" y="3"/>
                    </a:cubicBezTo>
                    <a:cubicBezTo>
                      <a:pt x="3" y="3"/>
                      <a:pt x="2" y="3"/>
                      <a:pt x="2" y="3"/>
                    </a:cubicBezTo>
                    <a:cubicBezTo>
                      <a:pt x="3" y="3"/>
                      <a:pt x="2" y="4"/>
                      <a:pt x="3" y="4"/>
                    </a:cubicBezTo>
                    <a:cubicBezTo>
                      <a:pt x="4" y="5"/>
                      <a:pt x="4" y="6"/>
                      <a:pt x="4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4"/>
                      <a:pt x="3" y="4"/>
                      <a:pt x="2" y="3"/>
                    </a:cubicBezTo>
                    <a:cubicBezTo>
                      <a:pt x="3" y="5"/>
                      <a:pt x="2" y="6"/>
                      <a:pt x="4" y="8"/>
                    </a:cubicBezTo>
                    <a:cubicBezTo>
                      <a:pt x="4" y="9"/>
                      <a:pt x="4" y="8"/>
                      <a:pt x="4" y="8"/>
                    </a:cubicBezTo>
                    <a:cubicBezTo>
                      <a:pt x="3" y="8"/>
                      <a:pt x="3" y="6"/>
                      <a:pt x="3" y="6"/>
                    </a:cubicBezTo>
                    <a:cubicBezTo>
                      <a:pt x="3" y="6"/>
                      <a:pt x="3" y="5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6" y="5"/>
                      <a:pt x="7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3"/>
                      <a:pt x="5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3" y="2"/>
                      <a:pt x="4" y="2"/>
                    </a:cubicBezTo>
                    <a:cubicBezTo>
                      <a:pt x="3" y="2"/>
                      <a:pt x="3" y="2"/>
                      <a:pt x="2" y="2"/>
                    </a:cubicBezTo>
                    <a:cubicBezTo>
                      <a:pt x="2" y="1"/>
                      <a:pt x="3" y="2"/>
                      <a:pt x="1" y="1"/>
                    </a:cubicBezTo>
                    <a:cubicBezTo>
                      <a:pt x="0" y="0"/>
                      <a:pt x="2" y="2"/>
                      <a:pt x="1" y="1"/>
                    </a:cubicBez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06" name="Freeform 1407"/>
              <p:cNvSpPr/>
              <p:nvPr/>
            </p:nvSpPr>
            <p:spPr bwMode="auto">
              <a:xfrm>
                <a:off x="920" y="3087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07" name="Freeform 1408"/>
              <p:cNvSpPr/>
              <p:nvPr/>
            </p:nvSpPr>
            <p:spPr bwMode="auto">
              <a:xfrm>
                <a:off x="928" y="3090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08" name="Freeform 1409"/>
              <p:cNvSpPr/>
              <p:nvPr/>
            </p:nvSpPr>
            <p:spPr bwMode="auto">
              <a:xfrm>
                <a:off x="915" y="3090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09" name="Freeform 1410"/>
              <p:cNvSpPr/>
              <p:nvPr/>
            </p:nvSpPr>
            <p:spPr bwMode="auto">
              <a:xfrm>
                <a:off x="915" y="3096"/>
                <a:ext cx="8" cy="13"/>
              </a:xfrm>
              <a:custGeom>
                <a:avLst/>
                <a:gdLst>
                  <a:gd name="T0" fmla="*/ 1 w 3"/>
                  <a:gd name="T1" fmla="*/ 5 h 5"/>
                  <a:gd name="T2" fmla="*/ 3 w 3"/>
                  <a:gd name="T3" fmla="*/ 4 h 5"/>
                  <a:gd name="T4" fmla="*/ 0 w 3"/>
                  <a:gd name="T5" fmla="*/ 0 h 5"/>
                  <a:gd name="T6" fmla="*/ 1 w 3"/>
                  <a:gd name="T7" fmla="*/ 3 h 5"/>
                  <a:gd name="T8" fmla="*/ 1 w 3"/>
                  <a:gd name="T9" fmla="*/ 3 h 5"/>
                  <a:gd name="T10" fmla="*/ 1 w 3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5">
                    <a:moveTo>
                      <a:pt x="1" y="5"/>
                    </a:moveTo>
                    <a:cubicBezTo>
                      <a:pt x="2" y="4"/>
                      <a:pt x="1" y="3"/>
                      <a:pt x="3" y="4"/>
                    </a:cubicBezTo>
                    <a:cubicBezTo>
                      <a:pt x="2" y="2"/>
                      <a:pt x="1" y="2"/>
                      <a:pt x="0" y="0"/>
                    </a:cubicBezTo>
                    <a:cubicBezTo>
                      <a:pt x="0" y="0"/>
                      <a:pt x="1" y="2"/>
                      <a:pt x="1" y="3"/>
                    </a:cubicBezTo>
                    <a:cubicBezTo>
                      <a:pt x="1" y="2"/>
                      <a:pt x="1" y="3"/>
                      <a:pt x="1" y="3"/>
                    </a:cubicBez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</p:grpSp>
        <p:grpSp>
          <p:nvGrpSpPr>
            <p:cNvPr id="13" name="Group 1612"/>
            <p:cNvGrpSpPr/>
            <p:nvPr/>
          </p:nvGrpSpPr>
          <p:grpSpPr bwMode="auto">
            <a:xfrm>
              <a:off x="482" y="2794"/>
              <a:ext cx="569" cy="416"/>
              <a:chOff x="482" y="2794"/>
              <a:chExt cx="569" cy="416"/>
            </a:xfrm>
          </p:grpSpPr>
          <p:sp>
            <p:nvSpPr>
              <p:cNvPr id="110" name="Freeform 1412"/>
              <p:cNvSpPr/>
              <p:nvPr/>
            </p:nvSpPr>
            <p:spPr bwMode="auto">
              <a:xfrm>
                <a:off x="882" y="3090"/>
                <a:ext cx="35" cy="19"/>
              </a:xfrm>
              <a:custGeom>
                <a:avLst/>
                <a:gdLst>
                  <a:gd name="T0" fmla="*/ 10 w 13"/>
                  <a:gd name="T1" fmla="*/ 3 h 7"/>
                  <a:gd name="T2" fmla="*/ 9 w 13"/>
                  <a:gd name="T3" fmla="*/ 4 h 7"/>
                  <a:gd name="T4" fmla="*/ 9 w 13"/>
                  <a:gd name="T5" fmla="*/ 3 h 7"/>
                  <a:gd name="T6" fmla="*/ 9 w 13"/>
                  <a:gd name="T7" fmla="*/ 2 h 7"/>
                  <a:gd name="T8" fmla="*/ 9 w 13"/>
                  <a:gd name="T9" fmla="*/ 3 h 7"/>
                  <a:gd name="T10" fmla="*/ 8 w 13"/>
                  <a:gd name="T11" fmla="*/ 3 h 7"/>
                  <a:gd name="T12" fmla="*/ 8 w 13"/>
                  <a:gd name="T13" fmla="*/ 5 h 7"/>
                  <a:gd name="T14" fmla="*/ 7 w 13"/>
                  <a:gd name="T15" fmla="*/ 2 h 7"/>
                  <a:gd name="T16" fmla="*/ 7 w 13"/>
                  <a:gd name="T17" fmla="*/ 6 h 7"/>
                  <a:gd name="T18" fmla="*/ 6 w 13"/>
                  <a:gd name="T19" fmla="*/ 4 h 7"/>
                  <a:gd name="T20" fmla="*/ 6 w 13"/>
                  <a:gd name="T21" fmla="*/ 4 h 7"/>
                  <a:gd name="T22" fmla="*/ 6 w 13"/>
                  <a:gd name="T23" fmla="*/ 4 h 7"/>
                  <a:gd name="T24" fmla="*/ 6 w 13"/>
                  <a:gd name="T25" fmla="*/ 2 h 7"/>
                  <a:gd name="T26" fmla="*/ 6 w 13"/>
                  <a:gd name="T27" fmla="*/ 2 h 7"/>
                  <a:gd name="T28" fmla="*/ 6 w 13"/>
                  <a:gd name="T29" fmla="*/ 2 h 7"/>
                  <a:gd name="T30" fmla="*/ 4 w 13"/>
                  <a:gd name="T31" fmla="*/ 2 h 7"/>
                  <a:gd name="T32" fmla="*/ 5 w 13"/>
                  <a:gd name="T33" fmla="*/ 1 h 7"/>
                  <a:gd name="T34" fmla="*/ 3 w 13"/>
                  <a:gd name="T35" fmla="*/ 3 h 7"/>
                  <a:gd name="T36" fmla="*/ 2 w 13"/>
                  <a:gd name="T37" fmla="*/ 2 h 7"/>
                  <a:gd name="T38" fmla="*/ 4 w 13"/>
                  <a:gd name="T39" fmla="*/ 1 h 7"/>
                  <a:gd name="T40" fmla="*/ 3 w 13"/>
                  <a:gd name="T41" fmla="*/ 2 h 7"/>
                  <a:gd name="T42" fmla="*/ 5 w 13"/>
                  <a:gd name="T43" fmla="*/ 0 h 7"/>
                  <a:gd name="T44" fmla="*/ 2 w 13"/>
                  <a:gd name="T45" fmla="*/ 1 h 7"/>
                  <a:gd name="T46" fmla="*/ 2 w 13"/>
                  <a:gd name="T47" fmla="*/ 0 h 7"/>
                  <a:gd name="T48" fmla="*/ 0 w 13"/>
                  <a:gd name="T49" fmla="*/ 1 h 7"/>
                  <a:gd name="T50" fmla="*/ 2 w 13"/>
                  <a:gd name="T51" fmla="*/ 5 h 7"/>
                  <a:gd name="T52" fmla="*/ 4 w 13"/>
                  <a:gd name="T53" fmla="*/ 4 h 7"/>
                  <a:gd name="T54" fmla="*/ 2 w 13"/>
                  <a:gd name="T55" fmla="*/ 6 h 7"/>
                  <a:gd name="T56" fmla="*/ 4 w 13"/>
                  <a:gd name="T57" fmla="*/ 4 h 7"/>
                  <a:gd name="T58" fmla="*/ 3 w 13"/>
                  <a:gd name="T59" fmla="*/ 6 h 7"/>
                  <a:gd name="T60" fmla="*/ 4 w 13"/>
                  <a:gd name="T61" fmla="*/ 4 h 7"/>
                  <a:gd name="T62" fmla="*/ 4 w 13"/>
                  <a:gd name="T63" fmla="*/ 7 h 7"/>
                  <a:gd name="T64" fmla="*/ 10 w 13"/>
                  <a:gd name="T65" fmla="*/ 6 h 7"/>
                  <a:gd name="T66" fmla="*/ 9 w 13"/>
                  <a:gd name="T67" fmla="*/ 5 h 7"/>
                  <a:gd name="T68" fmla="*/ 11 w 13"/>
                  <a:gd name="T69" fmla="*/ 4 h 7"/>
                  <a:gd name="T70" fmla="*/ 11 w 13"/>
                  <a:gd name="T71" fmla="*/ 3 h 7"/>
                  <a:gd name="T72" fmla="*/ 12 w 13"/>
                  <a:gd name="T73" fmla="*/ 6 h 7"/>
                  <a:gd name="T74" fmla="*/ 12 w 13"/>
                  <a:gd name="T75" fmla="*/ 5 h 7"/>
                  <a:gd name="T76" fmla="*/ 12 w 13"/>
                  <a:gd name="T77" fmla="*/ 5 h 7"/>
                  <a:gd name="T78" fmla="*/ 13 w 13"/>
                  <a:gd name="T79" fmla="*/ 5 h 7"/>
                  <a:gd name="T80" fmla="*/ 11 w 13"/>
                  <a:gd name="T81" fmla="*/ 2 h 7"/>
                  <a:gd name="T82" fmla="*/ 9 w 13"/>
                  <a:gd name="T83" fmla="*/ 1 h 7"/>
                  <a:gd name="T84" fmla="*/ 10 w 13"/>
                  <a:gd name="T85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3" h="7">
                    <a:moveTo>
                      <a:pt x="10" y="3"/>
                    </a:moveTo>
                    <a:cubicBezTo>
                      <a:pt x="9" y="3"/>
                      <a:pt x="9" y="4"/>
                      <a:pt x="9" y="4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1"/>
                      <a:pt x="9" y="3"/>
                      <a:pt x="9" y="2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2"/>
                      <a:pt x="9" y="4"/>
                      <a:pt x="8" y="3"/>
                    </a:cubicBezTo>
                    <a:cubicBezTo>
                      <a:pt x="8" y="4"/>
                      <a:pt x="8" y="4"/>
                      <a:pt x="8" y="5"/>
                    </a:cubicBezTo>
                    <a:cubicBezTo>
                      <a:pt x="7" y="3"/>
                      <a:pt x="8" y="3"/>
                      <a:pt x="7" y="2"/>
                    </a:cubicBezTo>
                    <a:cubicBezTo>
                      <a:pt x="7" y="3"/>
                      <a:pt x="7" y="4"/>
                      <a:pt x="7" y="6"/>
                    </a:cubicBezTo>
                    <a:cubicBezTo>
                      <a:pt x="6" y="4"/>
                      <a:pt x="6" y="6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7" y="2"/>
                      <a:pt x="6" y="5"/>
                      <a:pt x="6" y="4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3"/>
                      <a:pt x="5" y="3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5" y="2"/>
                      <a:pt x="4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5" y="2"/>
                      <a:pt x="3" y="3"/>
                    </a:cubicBezTo>
                    <a:cubicBezTo>
                      <a:pt x="5" y="1"/>
                      <a:pt x="2" y="3"/>
                      <a:pt x="2" y="2"/>
                    </a:cubicBezTo>
                    <a:cubicBezTo>
                      <a:pt x="3" y="2"/>
                      <a:pt x="3" y="2"/>
                      <a:pt x="4" y="1"/>
                    </a:cubicBezTo>
                    <a:cubicBezTo>
                      <a:pt x="3" y="2"/>
                      <a:pt x="4" y="1"/>
                      <a:pt x="3" y="2"/>
                    </a:cubicBezTo>
                    <a:cubicBezTo>
                      <a:pt x="5" y="1"/>
                      <a:pt x="3" y="1"/>
                      <a:pt x="5" y="0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2" y="1"/>
                      <a:pt x="0" y="1"/>
                      <a:pt x="0" y="1"/>
                    </a:cubicBezTo>
                    <a:cubicBezTo>
                      <a:pt x="0" y="2"/>
                      <a:pt x="2" y="3"/>
                      <a:pt x="2" y="5"/>
                    </a:cubicBezTo>
                    <a:cubicBezTo>
                      <a:pt x="3" y="3"/>
                      <a:pt x="2" y="5"/>
                      <a:pt x="4" y="4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6"/>
                      <a:pt x="3" y="5"/>
                      <a:pt x="4" y="4"/>
                    </a:cubicBezTo>
                    <a:cubicBezTo>
                      <a:pt x="4" y="4"/>
                      <a:pt x="4" y="5"/>
                      <a:pt x="3" y="6"/>
                    </a:cubicBezTo>
                    <a:cubicBezTo>
                      <a:pt x="4" y="6"/>
                      <a:pt x="3" y="5"/>
                      <a:pt x="4" y="4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6" y="7"/>
                      <a:pt x="8" y="5"/>
                      <a:pt x="10" y="6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10" y="6"/>
                      <a:pt x="9" y="2"/>
                      <a:pt x="11" y="4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4"/>
                      <a:pt x="12" y="5"/>
                      <a:pt x="12" y="6"/>
                    </a:cubicBezTo>
                    <a:cubicBezTo>
                      <a:pt x="12" y="6"/>
                      <a:pt x="12" y="6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1" y="4"/>
                      <a:pt x="12" y="4"/>
                      <a:pt x="13" y="5"/>
                    </a:cubicBezTo>
                    <a:cubicBezTo>
                      <a:pt x="12" y="4"/>
                      <a:pt x="11" y="3"/>
                      <a:pt x="11" y="2"/>
                    </a:cubicBezTo>
                    <a:cubicBezTo>
                      <a:pt x="11" y="5"/>
                      <a:pt x="9" y="0"/>
                      <a:pt x="9" y="1"/>
                    </a:cubicBezTo>
                    <a:cubicBezTo>
                      <a:pt x="9" y="2"/>
                      <a:pt x="9" y="2"/>
                      <a:pt x="1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1" name="Freeform 1413"/>
              <p:cNvSpPr/>
              <p:nvPr/>
            </p:nvSpPr>
            <p:spPr bwMode="auto">
              <a:xfrm>
                <a:off x="915" y="310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2" name="Freeform 1414"/>
              <p:cNvSpPr/>
              <p:nvPr/>
            </p:nvSpPr>
            <p:spPr bwMode="auto">
              <a:xfrm>
                <a:off x="887" y="309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3" name="Rectangle 1415"/>
              <p:cNvSpPr>
                <a:spLocks noChangeArrowheads="1"/>
              </p:cNvSpPr>
              <p:nvPr/>
            </p:nvSpPr>
            <p:spPr bwMode="auto">
              <a:xfrm>
                <a:off x="917" y="3104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4" name="Freeform 1416"/>
              <p:cNvSpPr/>
              <p:nvPr/>
            </p:nvSpPr>
            <p:spPr bwMode="auto">
              <a:xfrm>
                <a:off x="912" y="3096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5" name="Freeform 1417"/>
              <p:cNvSpPr/>
              <p:nvPr/>
            </p:nvSpPr>
            <p:spPr bwMode="auto">
              <a:xfrm>
                <a:off x="890" y="3085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6" name="Freeform 1418"/>
              <p:cNvSpPr/>
              <p:nvPr/>
            </p:nvSpPr>
            <p:spPr bwMode="auto">
              <a:xfrm>
                <a:off x="896" y="3079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7" name="Freeform 1419"/>
              <p:cNvSpPr/>
              <p:nvPr/>
            </p:nvSpPr>
            <p:spPr bwMode="auto">
              <a:xfrm>
                <a:off x="879" y="3057"/>
                <a:ext cx="60" cy="33"/>
              </a:xfrm>
              <a:custGeom>
                <a:avLst/>
                <a:gdLst>
                  <a:gd name="T0" fmla="*/ 17 w 22"/>
                  <a:gd name="T1" fmla="*/ 9 h 12"/>
                  <a:gd name="T2" fmla="*/ 18 w 22"/>
                  <a:gd name="T3" fmla="*/ 11 h 12"/>
                  <a:gd name="T4" fmla="*/ 20 w 22"/>
                  <a:gd name="T5" fmla="*/ 10 h 12"/>
                  <a:gd name="T6" fmla="*/ 19 w 22"/>
                  <a:gd name="T7" fmla="*/ 7 h 12"/>
                  <a:gd name="T8" fmla="*/ 17 w 22"/>
                  <a:gd name="T9" fmla="*/ 3 h 12"/>
                  <a:gd name="T10" fmla="*/ 15 w 22"/>
                  <a:gd name="T11" fmla="*/ 2 h 12"/>
                  <a:gd name="T12" fmla="*/ 12 w 22"/>
                  <a:gd name="T13" fmla="*/ 3 h 12"/>
                  <a:gd name="T14" fmla="*/ 11 w 22"/>
                  <a:gd name="T15" fmla="*/ 2 h 12"/>
                  <a:gd name="T16" fmla="*/ 10 w 22"/>
                  <a:gd name="T17" fmla="*/ 2 h 12"/>
                  <a:gd name="T18" fmla="*/ 9 w 22"/>
                  <a:gd name="T19" fmla="*/ 5 h 12"/>
                  <a:gd name="T20" fmla="*/ 8 w 22"/>
                  <a:gd name="T21" fmla="*/ 6 h 12"/>
                  <a:gd name="T22" fmla="*/ 7 w 22"/>
                  <a:gd name="T23" fmla="*/ 4 h 12"/>
                  <a:gd name="T24" fmla="*/ 6 w 22"/>
                  <a:gd name="T25" fmla="*/ 5 h 12"/>
                  <a:gd name="T26" fmla="*/ 4 w 22"/>
                  <a:gd name="T27" fmla="*/ 5 h 12"/>
                  <a:gd name="T28" fmla="*/ 3 w 22"/>
                  <a:gd name="T29" fmla="*/ 7 h 12"/>
                  <a:gd name="T30" fmla="*/ 4 w 22"/>
                  <a:gd name="T31" fmla="*/ 8 h 12"/>
                  <a:gd name="T32" fmla="*/ 2 w 22"/>
                  <a:gd name="T33" fmla="*/ 8 h 12"/>
                  <a:gd name="T34" fmla="*/ 2 w 22"/>
                  <a:gd name="T35" fmla="*/ 9 h 12"/>
                  <a:gd name="T36" fmla="*/ 2 w 22"/>
                  <a:gd name="T37" fmla="*/ 12 h 12"/>
                  <a:gd name="T38" fmla="*/ 2 w 22"/>
                  <a:gd name="T39" fmla="*/ 10 h 12"/>
                  <a:gd name="T40" fmla="*/ 1 w 22"/>
                  <a:gd name="T41" fmla="*/ 10 h 12"/>
                  <a:gd name="T42" fmla="*/ 5 w 22"/>
                  <a:gd name="T43" fmla="*/ 10 h 12"/>
                  <a:gd name="T44" fmla="*/ 6 w 22"/>
                  <a:gd name="T45" fmla="*/ 10 h 12"/>
                  <a:gd name="T46" fmla="*/ 5 w 22"/>
                  <a:gd name="T47" fmla="*/ 10 h 12"/>
                  <a:gd name="T48" fmla="*/ 6 w 22"/>
                  <a:gd name="T49" fmla="*/ 9 h 12"/>
                  <a:gd name="T50" fmla="*/ 6 w 22"/>
                  <a:gd name="T51" fmla="*/ 9 h 12"/>
                  <a:gd name="T52" fmla="*/ 6 w 22"/>
                  <a:gd name="T53" fmla="*/ 8 h 12"/>
                  <a:gd name="T54" fmla="*/ 7 w 22"/>
                  <a:gd name="T55" fmla="*/ 8 h 12"/>
                  <a:gd name="T56" fmla="*/ 7 w 22"/>
                  <a:gd name="T57" fmla="*/ 8 h 12"/>
                  <a:gd name="T58" fmla="*/ 7 w 22"/>
                  <a:gd name="T59" fmla="*/ 8 h 12"/>
                  <a:gd name="T60" fmla="*/ 8 w 22"/>
                  <a:gd name="T61" fmla="*/ 6 h 12"/>
                  <a:gd name="T62" fmla="*/ 9 w 22"/>
                  <a:gd name="T63" fmla="*/ 8 h 12"/>
                  <a:gd name="T64" fmla="*/ 9 w 22"/>
                  <a:gd name="T65" fmla="*/ 8 h 12"/>
                  <a:gd name="T66" fmla="*/ 10 w 22"/>
                  <a:gd name="T67" fmla="*/ 6 h 12"/>
                  <a:gd name="T68" fmla="*/ 11 w 22"/>
                  <a:gd name="T69" fmla="*/ 5 h 12"/>
                  <a:gd name="T70" fmla="*/ 13 w 22"/>
                  <a:gd name="T71" fmla="*/ 5 h 12"/>
                  <a:gd name="T72" fmla="*/ 14 w 22"/>
                  <a:gd name="T73" fmla="*/ 5 h 12"/>
                  <a:gd name="T74" fmla="*/ 16 w 22"/>
                  <a:gd name="T75" fmla="*/ 6 h 12"/>
                  <a:gd name="T76" fmla="*/ 16 w 22"/>
                  <a:gd name="T77" fmla="*/ 4 h 12"/>
                  <a:gd name="T78" fmla="*/ 15 w 22"/>
                  <a:gd name="T79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2" h="12">
                    <a:moveTo>
                      <a:pt x="15" y="8"/>
                    </a:moveTo>
                    <a:cubicBezTo>
                      <a:pt x="15" y="8"/>
                      <a:pt x="16" y="8"/>
                      <a:pt x="17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9"/>
                      <a:pt x="17" y="10"/>
                      <a:pt x="18" y="11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7" y="9"/>
                      <a:pt x="19" y="11"/>
                      <a:pt x="20" y="10"/>
                    </a:cubicBezTo>
                    <a:cubicBezTo>
                      <a:pt x="20" y="9"/>
                      <a:pt x="17" y="8"/>
                      <a:pt x="18" y="7"/>
                    </a:cubicBezTo>
                    <a:cubicBezTo>
                      <a:pt x="18" y="7"/>
                      <a:pt x="18" y="7"/>
                      <a:pt x="19" y="7"/>
                    </a:cubicBezTo>
                    <a:cubicBezTo>
                      <a:pt x="19" y="6"/>
                      <a:pt x="17" y="7"/>
                      <a:pt x="17" y="6"/>
                    </a:cubicBezTo>
                    <a:cubicBezTo>
                      <a:pt x="22" y="4"/>
                      <a:pt x="15" y="6"/>
                      <a:pt x="17" y="3"/>
                    </a:cubicBezTo>
                    <a:cubicBezTo>
                      <a:pt x="16" y="3"/>
                      <a:pt x="16" y="3"/>
                      <a:pt x="15" y="4"/>
                    </a:cubicBezTo>
                    <a:cubicBezTo>
                      <a:pt x="15" y="2"/>
                      <a:pt x="14" y="3"/>
                      <a:pt x="15" y="2"/>
                    </a:cubicBezTo>
                    <a:cubicBezTo>
                      <a:pt x="14" y="5"/>
                      <a:pt x="13" y="0"/>
                      <a:pt x="12" y="4"/>
                    </a:cubicBezTo>
                    <a:cubicBezTo>
                      <a:pt x="12" y="3"/>
                      <a:pt x="12" y="4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2"/>
                      <a:pt x="11" y="4"/>
                      <a:pt x="11" y="2"/>
                    </a:cubicBezTo>
                    <a:cubicBezTo>
                      <a:pt x="10" y="2"/>
                      <a:pt x="11" y="4"/>
                      <a:pt x="11" y="5"/>
                    </a:cubicBezTo>
                    <a:cubicBezTo>
                      <a:pt x="10" y="4"/>
                      <a:pt x="10" y="4"/>
                      <a:pt x="10" y="2"/>
                    </a:cubicBezTo>
                    <a:cubicBezTo>
                      <a:pt x="10" y="4"/>
                      <a:pt x="9" y="3"/>
                      <a:pt x="9" y="4"/>
                    </a:cubicBezTo>
                    <a:cubicBezTo>
                      <a:pt x="9" y="4"/>
                      <a:pt x="10" y="5"/>
                      <a:pt x="9" y="5"/>
                    </a:cubicBezTo>
                    <a:cubicBezTo>
                      <a:pt x="9" y="5"/>
                      <a:pt x="9" y="7"/>
                      <a:pt x="9" y="7"/>
                    </a:cubicBezTo>
                    <a:cubicBezTo>
                      <a:pt x="8" y="5"/>
                      <a:pt x="9" y="7"/>
                      <a:pt x="8" y="6"/>
                    </a:cubicBezTo>
                    <a:cubicBezTo>
                      <a:pt x="8" y="4"/>
                      <a:pt x="9" y="4"/>
                      <a:pt x="9" y="3"/>
                    </a:cubicBezTo>
                    <a:cubicBezTo>
                      <a:pt x="8" y="3"/>
                      <a:pt x="7" y="3"/>
                      <a:pt x="7" y="4"/>
                    </a:cubicBezTo>
                    <a:cubicBezTo>
                      <a:pt x="7" y="4"/>
                      <a:pt x="7" y="3"/>
                      <a:pt x="7" y="3"/>
                    </a:cubicBezTo>
                    <a:cubicBezTo>
                      <a:pt x="6" y="3"/>
                      <a:pt x="6" y="6"/>
                      <a:pt x="6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5"/>
                      <a:pt x="4" y="4"/>
                      <a:pt x="4" y="5"/>
                    </a:cubicBezTo>
                    <a:cubicBezTo>
                      <a:pt x="4" y="6"/>
                      <a:pt x="4" y="6"/>
                      <a:pt x="5" y="6"/>
                    </a:cubicBezTo>
                    <a:cubicBezTo>
                      <a:pt x="3" y="4"/>
                      <a:pt x="5" y="8"/>
                      <a:pt x="3" y="7"/>
                    </a:cubicBezTo>
                    <a:cubicBezTo>
                      <a:pt x="5" y="8"/>
                      <a:pt x="5" y="9"/>
                      <a:pt x="5" y="9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9"/>
                      <a:pt x="2" y="7"/>
                      <a:pt x="2" y="6"/>
                    </a:cubicBezTo>
                    <a:cubicBezTo>
                      <a:pt x="2" y="7"/>
                      <a:pt x="1" y="7"/>
                      <a:pt x="2" y="8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8"/>
                      <a:pt x="4" y="9"/>
                      <a:pt x="2" y="9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10"/>
                      <a:pt x="0" y="11"/>
                      <a:pt x="2" y="12"/>
                    </a:cubicBezTo>
                    <a:cubicBezTo>
                      <a:pt x="3" y="12"/>
                      <a:pt x="5" y="11"/>
                      <a:pt x="6" y="11"/>
                    </a:cubicBezTo>
                    <a:cubicBezTo>
                      <a:pt x="5" y="11"/>
                      <a:pt x="3" y="11"/>
                      <a:pt x="2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0"/>
                      <a:pt x="2" y="10"/>
                      <a:pt x="1" y="10"/>
                    </a:cubicBezTo>
                    <a:cubicBezTo>
                      <a:pt x="0" y="10"/>
                      <a:pt x="3" y="10"/>
                      <a:pt x="2" y="9"/>
                    </a:cubicBezTo>
                    <a:cubicBezTo>
                      <a:pt x="4" y="10"/>
                      <a:pt x="4" y="10"/>
                      <a:pt x="5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6" y="10"/>
                    </a:cubicBezTo>
                    <a:cubicBezTo>
                      <a:pt x="4" y="9"/>
                      <a:pt x="6" y="10"/>
                      <a:pt x="6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4" y="9"/>
                      <a:pt x="5" y="9"/>
                      <a:pt x="4" y="9"/>
                    </a:cubicBezTo>
                    <a:cubicBezTo>
                      <a:pt x="6" y="9"/>
                      <a:pt x="5" y="9"/>
                      <a:pt x="6" y="9"/>
                    </a:cubicBezTo>
                    <a:cubicBezTo>
                      <a:pt x="5" y="9"/>
                      <a:pt x="4" y="8"/>
                      <a:pt x="4" y="8"/>
                    </a:cubicBezTo>
                    <a:cubicBezTo>
                      <a:pt x="6" y="9"/>
                      <a:pt x="5" y="8"/>
                      <a:pt x="6" y="9"/>
                    </a:cubicBezTo>
                    <a:cubicBezTo>
                      <a:pt x="5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7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6"/>
                      <a:pt x="7" y="8"/>
                    </a:cubicBezTo>
                    <a:cubicBezTo>
                      <a:pt x="7" y="7"/>
                      <a:pt x="7" y="7"/>
                      <a:pt x="7" y="5"/>
                    </a:cubicBezTo>
                    <a:cubicBezTo>
                      <a:pt x="7" y="5"/>
                      <a:pt x="8" y="7"/>
                      <a:pt x="8" y="6"/>
                    </a:cubicBezTo>
                    <a:cubicBezTo>
                      <a:pt x="8" y="5"/>
                      <a:pt x="8" y="7"/>
                      <a:pt x="8" y="6"/>
                    </a:cubicBezTo>
                    <a:cubicBezTo>
                      <a:pt x="8" y="8"/>
                      <a:pt x="8" y="6"/>
                      <a:pt x="9" y="8"/>
                    </a:cubicBezTo>
                    <a:cubicBezTo>
                      <a:pt x="9" y="9"/>
                      <a:pt x="9" y="6"/>
                      <a:pt x="9" y="7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7"/>
                      <a:pt x="9" y="6"/>
                      <a:pt x="10" y="7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7"/>
                      <a:pt x="10" y="6"/>
                      <a:pt x="11" y="8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8"/>
                      <a:pt x="12" y="5"/>
                      <a:pt x="13" y="4"/>
                    </a:cubicBezTo>
                    <a:cubicBezTo>
                      <a:pt x="13" y="4"/>
                      <a:pt x="13" y="4"/>
                      <a:pt x="13" y="5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7"/>
                      <a:pt x="14" y="5"/>
                    </a:cubicBezTo>
                    <a:cubicBezTo>
                      <a:pt x="14" y="5"/>
                      <a:pt x="13" y="7"/>
                      <a:pt x="13" y="7"/>
                    </a:cubicBezTo>
                    <a:cubicBezTo>
                      <a:pt x="15" y="5"/>
                      <a:pt x="13" y="9"/>
                      <a:pt x="16" y="6"/>
                    </a:cubicBezTo>
                    <a:cubicBezTo>
                      <a:pt x="16" y="6"/>
                      <a:pt x="16" y="5"/>
                      <a:pt x="15" y="5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7" y="4"/>
                      <a:pt x="16" y="5"/>
                      <a:pt x="17" y="5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3" y="8"/>
                      <a:pt x="18" y="7"/>
                      <a:pt x="15" y="8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8" name="Freeform 1420"/>
              <p:cNvSpPr/>
              <p:nvPr/>
            </p:nvSpPr>
            <p:spPr bwMode="auto">
              <a:xfrm>
                <a:off x="912" y="3074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9" name="Freeform 1421"/>
              <p:cNvSpPr/>
              <p:nvPr/>
            </p:nvSpPr>
            <p:spPr bwMode="auto">
              <a:xfrm>
                <a:off x="912" y="3074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0" name="Freeform 1422"/>
              <p:cNvSpPr/>
              <p:nvPr/>
            </p:nvSpPr>
            <p:spPr bwMode="auto">
              <a:xfrm>
                <a:off x="920" y="308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1" name="Rectangle 1423"/>
              <p:cNvSpPr>
                <a:spLocks noChangeArrowheads="1"/>
              </p:cNvSpPr>
              <p:nvPr/>
            </p:nvSpPr>
            <p:spPr bwMode="auto">
              <a:xfrm>
                <a:off x="923" y="3082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2" name="Freeform 1424"/>
              <p:cNvSpPr/>
              <p:nvPr/>
            </p:nvSpPr>
            <p:spPr bwMode="auto">
              <a:xfrm>
                <a:off x="885" y="3085"/>
                <a:ext cx="46" cy="24"/>
              </a:xfrm>
              <a:custGeom>
                <a:avLst/>
                <a:gdLst>
                  <a:gd name="T0" fmla="*/ 4 w 17"/>
                  <a:gd name="T1" fmla="*/ 3 h 9"/>
                  <a:gd name="T2" fmla="*/ 2 w 17"/>
                  <a:gd name="T3" fmla="*/ 3 h 9"/>
                  <a:gd name="T4" fmla="*/ 3 w 17"/>
                  <a:gd name="T5" fmla="*/ 2 h 9"/>
                  <a:gd name="T6" fmla="*/ 0 w 17"/>
                  <a:gd name="T7" fmla="*/ 2 h 9"/>
                  <a:gd name="T8" fmla="*/ 9 w 17"/>
                  <a:gd name="T9" fmla="*/ 5 h 9"/>
                  <a:gd name="T10" fmla="*/ 8 w 17"/>
                  <a:gd name="T11" fmla="*/ 6 h 9"/>
                  <a:gd name="T12" fmla="*/ 11 w 17"/>
                  <a:gd name="T13" fmla="*/ 4 h 9"/>
                  <a:gd name="T14" fmla="*/ 11 w 17"/>
                  <a:gd name="T15" fmla="*/ 6 h 9"/>
                  <a:gd name="T16" fmla="*/ 13 w 17"/>
                  <a:gd name="T17" fmla="*/ 5 h 9"/>
                  <a:gd name="T18" fmla="*/ 13 w 17"/>
                  <a:gd name="T19" fmla="*/ 4 h 9"/>
                  <a:gd name="T20" fmla="*/ 13 w 17"/>
                  <a:gd name="T21" fmla="*/ 4 h 9"/>
                  <a:gd name="T22" fmla="*/ 13 w 17"/>
                  <a:gd name="T23" fmla="*/ 4 h 9"/>
                  <a:gd name="T24" fmla="*/ 14 w 17"/>
                  <a:gd name="T25" fmla="*/ 3 h 9"/>
                  <a:gd name="T26" fmla="*/ 14 w 17"/>
                  <a:gd name="T27" fmla="*/ 4 h 9"/>
                  <a:gd name="T28" fmla="*/ 14 w 17"/>
                  <a:gd name="T29" fmla="*/ 3 h 9"/>
                  <a:gd name="T30" fmla="*/ 15 w 17"/>
                  <a:gd name="T31" fmla="*/ 3 h 9"/>
                  <a:gd name="T32" fmla="*/ 15 w 17"/>
                  <a:gd name="T33" fmla="*/ 0 h 9"/>
                  <a:gd name="T34" fmla="*/ 14 w 17"/>
                  <a:gd name="T35" fmla="*/ 0 h 9"/>
                  <a:gd name="T36" fmla="*/ 14 w 17"/>
                  <a:gd name="T37" fmla="*/ 2 h 9"/>
                  <a:gd name="T38" fmla="*/ 14 w 17"/>
                  <a:gd name="T39" fmla="*/ 1 h 9"/>
                  <a:gd name="T40" fmla="*/ 14 w 17"/>
                  <a:gd name="T41" fmla="*/ 3 h 9"/>
                  <a:gd name="T42" fmla="*/ 13 w 17"/>
                  <a:gd name="T43" fmla="*/ 1 h 9"/>
                  <a:gd name="T44" fmla="*/ 11 w 17"/>
                  <a:gd name="T45" fmla="*/ 1 h 9"/>
                  <a:gd name="T46" fmla="*/ 11 w 17"/>
                  <a:gd name="T47" fmla="*/ 1 h 9"/>
                  <a:gd name="T48" fmla="*/ 11 w 17"/>
                  <a:gd name="T49" fmla="*/ 1 h 9"/>
                  <a:gd name="T50" fmla="*/ 12 w 17"/>
                  <a:gd name="T51" fmla="*/ 2 h 9"/>
                  <a:gd name="T52" fmla="*/ 12 w 17"/>
                  <a:gd name="T53" fmla="*/ 4 h 9"/>
                  <a:gd name="T54" fmla="*/ 12 w 17"/>
                  <a:gd name="T55" fmla="*/ 4 h 9"/>
                  <a:gd name="T56" fmla="*/ 12 w 17"/>
                  <a:gd name="T57" fmla="*/ 2 h 9"/>
                  <a:gd name="T58" fmla="*/ 11 w 17"/>
                  <a:gd name="T59" fmla="*/ 3 h 9"/>
                  <a:gd name="T60" fmla="*/ 10 w 17"/>
                  <a:gd name="T61" fmla="*/ 2 h 9"/>
                  <a:gd name="T62" fmla="*/ 11 w 17"/>
                  <a:gd name="T63" fmla="*/ 4 h 9"/>
                  <a:gd name="T64" fmla="*/ 8 w 17"/>
                  <a:gd name="T65" fmla="*/ 4 h 9"/>
                  <a:gd name="T66" fmla="*/ 8 w 17"/>
                  <a:gd name="T67" fmla="*/ 3 h 9"/>
                  <a:gd name="T68" fmla="*/ 8 w 17"/>
                  <a:gd name="T69" fmla="*/ 4 h 9"/>
                  <a:gd name="T70" fmla="*/ 6 w 17"/>
                  <a:gd name="T71" fmla="*/ 3 h 9"/>
                  <a:gd name="T72" fmla="*/ 6 w 17"/>
                  <a:gd name="T73" fmla="*/ 4 h 9"/>
                  <a:gd name="T74" fmla="*/ 4 w 17"/>
                  <a:gd name="T75" fmla="*/ 3 h 9"/>
                  <a:gd name="T76" fmla="*/ 4 w 17"/>
                  <a:gd name="T77" fmla="*/ 3 h 9"/>
                  <a:gd name="T78" fmla="*/ 2 w 17"/>
                  <a:gd name="T79" fmla="*/ 4 h 9"/>
                  <a:gd name="T80" fmla="*/ 4 w 17"/>
                  <a:gd name="T81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7" h="9">
                    <a:moveTo>
                      <a:pt x="4" y="3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3" y="2"/>
                      <a:pt x="1" y="2"/>
                      <a:pt x="3" y="2"/>
                    </a:cubicBezTo>
                    <a:cubicBezTo>
                      <a:pt x="1" y="3"/>
                      <a:pt x="1" y="1"/>
                      <a:pt x="0" y="2"/>
                    </a:cubicBezTo>
                    <a:cubicBezTo>
                      <a:pt x="2" y="4"/>
                      <a:pt x="5" y="8"/>
                      <a:pt x="9" y="5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9" y="4"/>
                      <a:pt x="11" y="9"/>
                      <a:pt x="11" y="4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2" y="7"/>
                      <a:pt x="12" y="3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5" y="4"/>
                      <a:pt x="14" y="4"/>
                      <a:pt x="14" y="4"/>
                    </a:cubicBezTo>
                    <a:cubicBezTo>
                      <a:pt x="15" y="4"/>
                      <a:pt x="14" y="3"/>
                      <a:pt x="14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2"/>
                      <a:pt x="17" y="3"/>
                      <a:pt x="15" y="0"/>
                    </a:cubicBezTo>
                    <a:cubicBezTo>
                      <a:pt x="15" y="0"/>
                      <a:pt x="14" y="0"/>
                      <a:pt x="14" y="0"/>
                    </a:cubicBezTo>
                    <a:cubicBezTo>
                      <a:pt x="13" y="0"/>
                      <a:pt x="14" y="1"/>
                      <a:pt x="14" y="2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6" y="4"/>
                      <a:pt x="13" y="1"/>
                      <a:pt x="14" y="3"/>
                    </a:cubicBezTo>
                    <a:cubicBezTo>
                      <a:pt x="13" y="2"/>
                      <a:pt x="13" y="1"/>
                      <a:pt x="13" y="1"/>
                    </a:cubicBezTo>
                    <a:cubicBezTo>
                      <a:pt x="11" y="0"/>
                      <a:pt x="13" y="3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0"/>
                      <a:pt x="11" y="1"/>
                      <a:pt x="11" y="1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3"/>
                      <a:pt x="12" y="4"/>
                    </a:cubicBezTo>
                    <a:cubicBezTo>
                      <a:pt x="12" y="3"/>
                      <a:pt x="12" y="5"/>
                      <a:pt x="12" y="4"/>
                    </a:cubicBezTo>
                    <a:cubicBezTo>
                      <a:pt x="11" y="3"/>
                      <a:pt x="12" y="3"/>
                      <a:pt x="12" y="2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4"/>
                      <a:pt x="11" y="2"/>
                      <a:pt x="10" y="2"/>
                    </a:cubicBezTo>
                    <a:cubicBezTo>
                      <a:pt x="10" y="3"/>
                      <a:pt x="11" y="2"/>
                      <a:pt x="11" y="4"/>
                    </a:cubicBezTo>
                    <a:cubicBezTo>
                      <a:pt x="10" y="2"/>
                      <a:pt x="9" y="3"/>
                      <a:pt x="8" y="4"/>
                    </a:cubicBezTo>
                    <a:cubicBezTo>
                      <a:pt x="8" y="4"/>
                      <a:pt x="8" y="2"/>
                      <a:pt x="8" y="3"/>
                    </a:cubicBezTo>
                    <a:cubicBezTo>
                      <a:pt x="8" y="2"/>
                      <a:pt x="8" y="3"/>
                      <a:pt x="8" y="4"/>
                    </a:cubicBezTo>
                    <a:cubicBezTo>
                      <a:pt x="7" y="5"/>
                      <a:pt x="6" y="4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5"/>
                      <a:pt x="5" y="2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3" y="5"/>
                      <a:pt x="2" y="4"/>
                    </a:cubicBezTo>
                    <a:cubicBezTo>
                      <a:pt x="3" y="3"/>
                      <a:pt x="3" y="3"/>
                      <a:pt x="4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3" name="Freeform 1425"/>
              <p:cNvSpPr/>
              <p:nvPr/>
            </p:nvSpPr>
            <p:spPr bwMode="auto">
              <a:xfrm>
                <a:off x="882" y="3085"/>
                <a:ext cx="5" cy="5"/>
              </a:xfrm>
              <a:custGeom>
                <a:avLst/>
                <a:gdLst>
                  <a:gd name="T0" fmla="*/ 1 w 2"/>
                  <a:gd name="T1" fmla="*/ 1 h 2"/>
                  <a:gd name="T2" fmla="*/ 2 w 2"/>
                  <a:gd name="T3" fmla="*/ 1 h 2"/>
                  <a:gd name="T4" fmla="*/ 0 w 2"/>
                  <a:gd name="T5" fmla="*/ 1 h 2"/>
                  <a:gd name="T6" fmla="*/ 1 w 2"/>
                  <a:gd name="T7" fmla="*/ 2 h 2"/>
                  <a:gd name="T8" fmla="*/ 1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4" name="Freeform 1426"/>
              <p:cNvSpPr/>
              <p:nvPr/>
            </p:nvSpPr>
            <p:spPr bwMode="auto">
              <a:xfrm>
                <a:off x="879" y="3055"/>
                <a:ext cx="25" cy="32"/>
              </a:xfrm>
              <a:custGeom>
                <a:avLst/>
                <a:gdLst>
                  <a:gd name="T0" fmla="*/ 6 w 9"/>
                  <a:gd name="T1" fmla="*/ 4 h 12"/>
                  <a:gd name="T2" fmla="*/ 6 w 9"/>
                  <a:gd name="T3" fmla="*/ 3 h 12"/>
                  <a:gd name="T4" fmla="*/ 1 w 9"/>
                  <a:gd name="T5" fmla="*/ 6 h 12"/>
                  <a:gd name="T6" fmla="*/ 2 w 9"/>
                  <a:gd name="T7" fmla="*/ 8 h 12"/>
                  <a:gd name="T8" fmla="*/ 0 w 9"/>
                  <a:gd name="T9" fmla="*/ 9 h 12"/>
                  <a:gd name="T10" fmla="*/ 2 w 9"/>
                  <a:gd name="T11" fmla="*/ 11 h 12"/>
                  <a:gd name="T12" fmla="*/ 1 w 9"/>
                  <a:gd name="T13" fmla="*/ 10 h 12"/>
                  <a:gd name="T14" fmla="*/ 2 w 9"/>
                  <a:gd name="T15" fmla="*/ 10 h 12"/>
                  <a:gd name="T16" fmla="*/ 2 w 9"/>
                  <a:gd name="T17" fmla="*/ 9 h 12"/>
                  <a:gd name="T18" fmla="*/ 3 w 9"/>
                  <a:gd name="T19" fmla="*/ 9 h 12"/>
                  <a:gd name="T20" fmla="*/ 2 w 9"/>
                  <a:gd name="T21" fmla="*/ 6 h 12"/>
                  <a:gd name="T22" fmla="*/ 4 w 9"/>
                  <a:gd name="T23" fmla="*/ 7 h 12"/>
                  <a:gd name="T24" fmla="*/ 6 w 9"/>
                  <a:gd name="T25" fmla="*/ 6 h 12"/>
                  <a:gd name="T26" fmla="*/ 5 w 9"/>
                  <a:gd name="T27" fmla="*/ 6 h 12"/>
                  <a:gd name="T28" fmla="*/ 4 w 9"/>
                  <a:gd name="T29" fmla="*/ 5 h 12"/>
                  <a:gd name="T30" fmla="*/ 6 w 9"/>
                  <a:gd name="T31" fmla="*/ 6 h 12"/>
                  <a:gd name="T32" fmla="*/ 8 w 9"/>
                  <a:gd name="T33" fmla="*/ 4 h 12"/>
                  <a:gd name="T34" fmla="*/ 8 w 9"/>
                  <a:gd name="T35" fmla="*/ 2 h 12"/>
                  <a:gd name="T36" fmla="*/ 8 w 9"/>
                  <a:gd name="T37" fmla="*/ 4 h 12"/>
                  <a:gd name="T38" fmla="*/ 9 w 9"/>
                  <a:gd name="T39" fmla="*/ 4 h 12"/>
                  <a:gd name="T40" fmla="*/ 9 w 9"/>
                  <a:gd name="T41" fmla="*/ 1 h 12"/>
                  <a:gd name="T42" fmla="*/ 6 w 9"/>
                  <a:gd name="T4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12">
                    <a:moveTo>
                      <a:pt x="6" y="4"/>
                    </a:move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2" y="5"/>
                      <a:pt x="1" y="6"/>
                    </a:cubicBezTo>
                    <a:cubicBezTo>
                      <a:pt x="0" y="7"/>
                      <a:pt x="2" y="8"/>
                      <a:pt x="2" y="8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9"/>
                      <a:pt x="0" y="12"/>
                      <a:pt x="2" y="11"/>
                    </a:cubicBezTo>
                    <a:cubicBezTo>
                      <a:pt x="2" y="11"/>
                      <a:pt x="1" y="10"/>
                      <a:pt x="1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8"/>
                      <a:pt x="0" y="7"/>
                      <a:pt x="2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5"/>
                      <a:pt x="6" y="6"/>
                    </a:cubicBezTo>
                    <a:cubicBezTo>
                      <a:pt x="6" y="6"/>
                      <a:pt x="5" y="5"/>
                      <a:pt x="5" y="6"/>
                    </a:cubicBezTo>
                    <a:cubicBezTo>
                      <a:pt x="5" y="6"/>
                      <a:pt x="4" y="5"/>
                      <a:pt x="4" y="5"/>
                    </a:cubicBezTo>
                    <a:cubicBezTo>
                      <a:pt x="5" y="3"/>
                      <a:pt x="5" y="6"/>
                      <a:pt x="6" y="6"/>
                    </a:cubicBezTo>
                    <a:cubicBezTo>
                      <a:pt x="6" y="5"/>
                      <a:pt x="7" y="3"/>
                      <a:pt x="8" y="4"/>
                    </a:cubicBezTo>
                    <a:cubicBezTo>
                      <a:pt x="7" y="3"/>
                      <a:pt x="8" y="2"/>
                      <a:pt x="8" y="2"/>
                    </a:cubicBezTo>
                    <a:cubicBezTo>
                      <a:pt x="9" y="3"/>
                      <a:pt x="8" y="3"/>
                      <a:pt x="8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8" y="3"/>
                      <a:pt x="8" y="2"/>
                      <a:pt x="9" y="1"/>
                    </a:cubicBezTo>
                    <a:cubicBezTo>
                      <a:pt x="7" y="0"/>
                      <a:pt x="7" y="4"/>
                      <a:pt x="6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5" name="Freeform 1427"/>
              <p:cNvSpPr/>
              <p:nvPr/>
            </p:nvSpPr>
            <p:spPr bwMode="auto">
              <a:xfrm>
                <a:off x="896" y="3060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6" name="Freeform 1428"/>
              <p:cNvSpPr/>
              <p:nvPr/>
            </p:nvSpPr>
            <p:spPr bwMode="auto">
              <a:xfrm>
                <a:off x="517" y="2832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0 h 2"/>
                  <a:gd name="T4" fmla="*/ 3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0" y="0"/>
                    </a:lnTo>
                    <a:lnTo>
                      <a:pt x="3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7" name="Freeform 1429"/>
              <p:cNvSpPr/>
              <p:nvPr/>
            </p:nvSpPr>
            <p:spPr bwMode="auto">
              <a:xfrm>
                <a:off x="512" y="2823"/>
                <a:ext cx="5" cy="11"/>
              </a:xfrm>
              <a:custGeom>
                <a:avLst/>
                <a:gdLst>
                  <a:gd name="T0" fmla="*/ 0 w 2"/>
                  <a:gd name="T1" fmla="*/ 0 h 4"/>
                  <a:gd name="T2" fmla="*/ 0 w 2"/>
                  <a:gd name="T3" fmla="*/ 0 h 4"/>
                  <a:gd name="T4" fmla="*/ 2 w 2"/>
                  <a:gd name="T5" fmla="*/ 4 h 4"/>
                  <a:gd name="T6" fmla="*/ 2 w 2"/>
                  <a:gd name="T7" fmla="*/ 1 h 4"/>
                  <a:gd name="T8" fmla="*/ 1 w 2"/>
                  <a:gd name="T9" fmla="*/ 3 h 4"/>
                  <a:gd name="T10" fmla="*/ 1 w 2"/>
                  <a:gd name="T11" fmla="*/ 0 h 4"/>
                  <a:gd name="T12" fmla="*/ 0 w 2"/>
                  <a:gd name="T13" fmla="*/ 1 h 4"/>
                  <a:gd name="T14" fmla="*/ 0 w 2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2"/>
                      <a:pt x="2" y="4"/>
                    </a:cubicBezTo>
                    <a:cubicBezTo>
                      <a:pt x="2" y="4"/>
                      <a:pt x="2" y="2"/>
                      <a:pt x="2" y="1"/>
                    </a:cubicBezTo>
                    <a:cubicBezTo>
                      <a:pt x="1" y="2"/>
                      <a:pt x="2" y="3"/>
                      <a:pt x="1" y="3"/>
                    </a:cubicBezTo>
                    <a:cubicBezTo>
                      <a:pt x="1" y="2"/>
                      <a:pt x="1" y="2"/>
                      <a:pt x="1" y="0"/>
                    </a:cubicBezTo>
                    <a:cubicBezTo>
                      <a:pt x="0" y="0"/>
                      <a:pt x="1" y="1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8" name="Freeform 1430"/>
              <p:cNvSpPr/>
              <p:nvPr/>
            </p:nvSpPr>
            <p:spPr bwMode="auto">
              <a:xfrm>
                <a:off x="512" y="2826"/>
                <a:ext cx="2" cy="6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9" name="Freeform 1431"/>
              <p:cNvSpPr/>
              <p:nvPr/>
            </p:nvSpPr>
            <p:spPr bwMode="auto">
              <a:xfrm>
                <a:off x="512" y="2829"/>
                <a:ext cx="2" cy="5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0 h 2"/>
                  <a:gd name="T4" fmla="*/ 1 w 1"/>
                  <a:gd name="T5" fmla="*/ 2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1" y="2"/>
                      <a:pt x="1" y="2"/>
                      <a:pt x="1" y="2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0" name="Freeform 1432"/>
              <p:cNvSpPr/>
              <p:nvPr/>
            </p:nvSpPr>
            <p:spPr bwMode="auto">
              <a:xfrm>
                <a:off x="509" y="2834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1" name="Freeform 1433"/>
              <p:cNvSpPr/>
              <p:nvPr/>
            </p:nvSpPr>
            <p:spPr bwMode="auto">
              <a:xfrm>
                <a:off x="509" y="2826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0 w 1"/>
                  <a:gd name="T3" fmla="*/ 3 h 4"/>
                  <a:gd name="T4" fmla="*/ 0 w 1"/>
                  <a:gd name="T5" fmla="*/ 3 h 4"/>
                  <a:gd name="T6" fmla="*/ 0 w 1"/>
                  <a:gd name="T7" fmla="*/ 1 h 4"/>
                  <a:gd name="T8" fmla="*/ 1 w 1"/>
                  <a:gd name="T9" fmla="*/ 1 h 4"/>
                  <a:gd name="T10" fmla="*/ 0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1" y="2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2" name="Freeform 1434"/>
              <p:cNvSpPr/>
              <p:nvPr/>
            </p:nvSpPr>
            <p:spPr bwMode="auto">
              <a:xfrm>
                <a:off x="509" y="2832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3" name="Rectangle 1435"/>
              <p:cNvSpPr>
                <a:spLocks noChangeArrowheads="1"/>
              </p:cNvSpPr>
              <p:nvPr/>
            </p:nvSpPr>
            <p:spPr bwMode="auto">
              <a:xfrm>
                <a:off x="512" y="2832"/>
                <a:ext cx="1" cy="2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4" name="Freeform 1436"/>
              <p:cNvSpPr/>
              <p:nvPr/>
            </p:nvSpPr>
            <p:spPr bwMode="auto">
              <a:xfrm>
                <a:off x="506" y="2823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3 h 4"/>
                  <a:gd name="T4" fmla="*/ 0 w 1"/>
                  <a:gd name="T5" fmla="*/ 0 h 4"/>
                  <a:gd name="T6" fmla="*/ 0 w 1"/>
                  <a:gd name="T7" fmla="*/ 1 h 4"/>
                  <a:gd name="T8" fmla="*/ 0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2"/>
                      <a:pt x="1" y="4"/>
                      <a:pt x="1" y="3"/>
                    </a:cubicBezTo>
                    <a:cubicBezTo>
                      <a:pt x="0" y="3"/>
                      <a:pt x="0" y="2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5" name="Freeform 1437"/>
              <p:cNvSpPr/>
              <p:nvPr/>
            </p:nvSpPr>
            <p:spPr bwMode="auto">
              <a:xfrm>
                <a:off x="504" y="282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6" name="Freeform 1438"/>
              <p:cNvSpPr/>
              <p:nvPr/>
            </p:nvSpPr>
            <p:spPr bwMode="auto">
              <a:xfrm>
                <a:off x="501" y="2823"/>
                <a:ext cx="3" cy="9"/>
              </a:xfrm>
              <a:custGeom>
                <a:avLst/>
                <a:gdLst>
                  <a:gd name="T0" fmla="*/ 0 w 1"/>
                  <a:gd name="T1" fmla="*/ 2 h 3"/>
                  <a:gd name="T2" fmla="*/ 1 w 1"/>
                  <a:gd name="T3" fmla="*/ 1 h 3"/>
                  <a:gd name="T4" fmla="*/ 1 w 1"/>
                  <a:gd name="T5" fmla="*/ 2 h 3"/>
                  <a:gd name="T6" fmla="*/ 1 w 1"/>
                  <a:gd name="T7" fmla="*/ 1 h 3"/>
                  <a:gd name="T8" fmla="*/ 1 w 1"/>
                  <a:gd name="T9" fmla="*/ 3 h 3"/>
                  <a:gd name="T10" fmla="*/ 1 w 1"/>
                  <a:gd name="T11" fmla="*/ 1 h 3"/>
                  <a:gd name="T12" fmla="*/ 1 w 1"/>
                  <a:gd name="T13" fmla="*/ 3 h 3"/>
                  <a:gd name="T14" fmla="*/ 1 w 1"/>
                  <a:gd name="T15" fmla="*/ 1 h 3"/>
                  <a:gd name="T16" fmla="*/ 1 w 1"/>
                  <a:gd name="T17" fmla="*/ 1 h 3"/>
                  <a:gd name="T18" fmla="*/ 1 w 1"/>
                  <a:gd name="T19" fmla="*/ 0 h 3"/>
                  <a:gd name="T20" fmla="*/ 1 w 1"/>
                  <a:gd name="T21" fmla="*/ 2 h 3"/>
                  <a:gd name="T22" fmla="*/ 0 w 1"/>
                  <a:gd name="T2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3"/>
                      <a:pt x="1" y="1"/>
                      <a:pt x="1" y="3"/>
                    </a:cubicBezTo>
                    <a:cubicBezTo>
                      <a:pt x="1" y="3"/>
                      <a:pt x="1" y="3"/>
                      <a:pt x="1" y="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2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7" name="Rectangle 1439"/>
              <p:cNvSpPr>
                <a:spLocks noChangeArrowheads="1"/>
              </p:cNvSpPr>
              <p:nvPr/>
            </p:nvSpPr>
            <p:spPr bwMode="auto">
              <a:xfrm>
                <a:off x="504" y="2829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8" name="Freeform 1440"/>
              <p:cNvSpPr/>
              <p:nvPr/>
            </p:nvSpPr>
            <p:spPr bwMode="auto">
              <a:xfrm>
                <a:off x="498" y="2826"/>
                <a:ext cx="14" cy="3"/>
              </a:xfrm>
              <a:custGeom>
                <a:avLst/>
                <a:gdLst>
                  <a:gd name="T0" fmla="*/ 1 w 5"/>
                  <a:gd name="T1" fmla="*/ 1 h 1"/>
                  <a:gd name="T2" fmla="*/ 2 w 5"/>
                  <a:gd name="T3" fmla="*/ 1 h 1"/>
                  <a:gd name="T4" fmla="*/ 1 w 5"/>
                  <a:gd name="T5" fmla="*/ 1 h 1"/>
                  <a:gd name="T6" fmla="*/ 2 w 5"/>
                  <a:gd name="T7" fmla="*/ 1 h 1"/>
                  <a:gd name="T8" fmla="*/ 2 w 5"/>
                  <a:gd name="T9" fmla="*/ 1 h 1"/>
                  <a:gd name="T10" fmla="*/ 4 w 5"/>
                  <a:gd name="T11" fmla="*/ 0 h 1"/>
                  <a:gd name="T12" fmla="*/ 3 w 5"/>
                  <a:gd name="T13" fmla="*/ 0 h 1"/>
                  <a:gd name="T14" fmla="*/ 4 w 5"/>
                  <a:gd name="T15" fmla="*/ 0 h 1"/>
                  <a:gd name="T16" fmla="*/ 3 w 5"/>
                  <a:gd name="T17" fmla="*/ 0 h 1"/>
                  <a:gd name="T18" fmla="*/ 2 w 5"/>
                  <a:gd name="T19" fmla="*/ 0 h 1"/>
                  <a:gd name="T20" fmla="*/ 1 w 5"/>
                  <a:gd name="T2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">
                    <a:moveTo>
                      <a:pt x="1" y="1"/>
                    </a:move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3" y="1"/>
                      <a:pt x="2" y="1"/>
                    </a:cubicBezTo>
                    <a:cubicBezTo>
                      <a:pt x="2" y="0"/>
                      <a:pt x="4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5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9" name="Freeform 1441"/>
              <p:cNvSpPr/>
              <p:nvPr/>
            </p:nvSpPr>
            <p:spPr bwMode="auto">
              <a:xfrm>
                <a:off x="498" y="2829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0"/>
                      <a:pt x="1" y="0"/>
                    </a:cubicBezTo>
                    <a:cubicBezTo>
                      <a:pt x="1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0" name="Freeform 1442"/>
              <p:cNvSpPr/>
              <p:nvPr/>
            </p:nvSpPr>
            <p:spPr bwMode="auto">
              <a:xfrm>
                <a:off x="506" y="2826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1" name="Freeform 1443"/>
              <p:cNvSpPr/>
              <p:nvPr/>
            </p:nvSpPr>
            <p:spPr bwMode="auto">
              <a:xfrm>
                <a:off x="501" y="282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2" name="Freeform 1444"/>
              <p:cNvSpPr/>
              <p:nvPr/>
            </p:nvSpPr>
            <p:spPr bwMode="auto">
              <a:xfrm>
                <a:off x="498" y="2807"/>
                <a:ext cx="25" cy="19"/>
              </a:xfrm>
              <a:custGeom>
                <a:avLst/>
                <a:gdLst>
                  <a:gd name="T0" fmla="*/ 7 w 9"/>
                  <a:gd name="T1" fmla="*/ 4 h 7"/>
                  <a:gd name="T2" fmla="*/ 7 w 9"/>
                  <a:gd name="T3" fmla="*/ 3 h 7"/>
                  <a:gd name="T4" fmla="*/ 8 w 9"/>
                  <a:gd name="T5" fmla="*/ 2 h 7"/>
                  <a:gd name="T6" fmla="*/ 9 w 9"/>
                  <a:gd name="T7" fmla="*/ 0 h 7"/>
                  <a:gd name="T8" fmla="*/ 8 w 9"/>
                  <a:gd name="T9" fmla="*/ 1 h 7"/>
                  <a:gd name="T10" fmla="*/ 8 w 9"/>
                  <a:gd name="T11" fmla="*/ 0 h 7"/>
                  <a:gd name="T12" fmla="*/ 6 w 9"/>
                  <a:gd name="T13" fmla="*/ 0 h 7"/>
                  <a:gd name="T14" fmla="*/ 5 w 9"/>
                  <a:gd name="T15" fmla="*/ 1 h 7"/>
                  <a:gd name="T16" fmla="*/ 1 w 9"/>
                  <a:gd name="T17" fmla="*/ 4 h 7"/>
                  <a:gd name="T18" fmla="*/ 3 w 9"/>
                  <a:gd name="T19" fmla="*/ 5 h 7"/>
                  <a:gd name="T20" fmla="*/ 2 w 9"/>
                  <a:gd name="T21" fmla="*/ 5 h 7"/>
                  <a:gd name="T22" fmla="*/ 2 w 9"/>
                  <a:gd name="T23" fmla="*/ 5 h 7"/>
                  <a:gd name="T24" fmla="*/ 1 w 9"/>
                  <a:gd name="T25" fmla="*/ 6 h 7"/>
                  <a:gd name="T26" fmla="*/ 3 w 9"/>
                  <a:gd name="T27" fmla="*/ 6 h 7"/>
                  <a:gd name="T28" fmla="*/ 0 w 9"/>
                  <a:gd name="T29" fmla="*/ 6 h 7"/>
                  <a:gd name="T30" fmla="*/ 2 w 9"/>
                  <a:gd name="T31" fmla="*/ 7 h 7"/>
                  <a:gd name="T32" fmla="*/ 4 w 9"/>
                  <a:gd name="T33" fmla="*/ 7 h 7"/>
                  <a:gd name="T34" fmla="*/ 5 w 9"/>
                  <a:gd name="T35" fmla="*/ 7 h 7"/>
                  <a:gd name="T36" fmla="*/ 3 w 9"/>
                  <a:gd name="T37" fmla="*/ 4 h 7"/>
                  <a:gd name="T38" fmla="*/ 4 w 9"/>
                  <a:gd name="T39" fmla="*/ 5 h 7"/>
                  <a:gd name="T40" fmla="*/ 5 w 9"/>
                  <a:gd name="T41" fmla="*/ 5 h 7"/>
                  <a:gd name="T42" fmla="*/ 4 w 9"/>
                  <a:gd name="T43" fmla="*/ 3 h 7"/>
                  <a:gd name="T44" fmla="*/ 5 w 9"/>
                  <a:gd name="T45" fmla="*/ 3 h 7"/>
                  <a:gd name="T46" fmla="*/ 5 w 9"/>
                  <a:gd name="T47" fmla="*/ 3 h 7"/>
                  <a:gd name="T48" fmla="*/ 6 w 9"/>
                  <a:gd name="T49" fmla="*/ 3 h 7"/>
                  <a:gd name="T50" fmla="*/ 5 w 9"/>
                  <a:gd name="T51" fmla="*/ 1 h 7"/>
                  <a:gd name="T52" fmla="*/ 6 w 9"/>
                  <a:gd name="T53" fmla="*/ 4 h 7"/>
                  <a:gd name="T54" fmla="*/ 6 w 9"/>
                  <a:gd name="T55" fmla="*/ 3 h 7"/>
                  <a:gd name="T56" fmla="*/ 6 w 9"/>
                  <a:gd name="T57" fmla="*/ 2 h 7"/>
                  <a:gd name="T58" fmla="*/ 6 w 9"/>
                  <a:gd name="T59" fmla="*/ 4 h 7"/>
                  <a:gd name="T60" fmla="*/ 6 w 9"/>
                  <a:gd name="T61" fmla="*/ 3 h 7"/>
                  <a:gd name="T62" fmla="*/ 6 w 9"/>
                  <a:gd name="T63" fmla="*/ 1 h 7"/>
                  <a:gd name="T64" fmla="*/ 7 w 9"/>
                  <a:gd name="T65" fmla="*/ 2 h 7"/>
                  <a:gd name="T66" fmla="*/ 6 w 9"/>
                  <a:gd name="T67" fmla="*/ 4 h 7"/>
                  <a:gd name="T68" fmla="*/ 6 w 9"/>
                  <a:gd name="T69" fmla="*/ 5 h 7"/>
                  <a:gd name="T70" fmla="*/ 7 w 9"/>
                  <a:gd name="T71" fmla="*/ 3 h 7"/>
                  <a:gd name="T72" fmla="*/ 7 w 9"/>
                  <a:gd name="T73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" h="7"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8" y="2"/>
                      <a:pt x="9" y="1"/>
                      <a:pt x="9" y="0"/>
                    </a:cubicBezTo>
                    <a:cubicBezTo>
                      <a:pt x="9" y="0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7" y="0"/>
                      <a:pt x="7" y="1"/>
                      <a:pt x="6" y="0"/>
                    </a:cubicBezTo>
                    <a:cubicBezTo>
                      <a:pt x="6" y="0"/>
                      <a:pt x="5" y="0"/>
                      <a:pt x="5" y="1"/>
                    </a:cubicBezTo>
                    <a:cubicBezTo>
                      <a:pt x="3" y="1"/>
                      <a:pt x="3" y="3"/>
                      <a:pt x="1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5"/>
                      <a:pt x="3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0" y="4"/>
                      <a:pt x="1" y="6"/>
                      <a:pt x="1" y="6"/>
                    </a:cubicBezTo>
                    <a:cubicBezTo>
                      <a:pt x="1" y="6"/>
                      <a:pt x="3" y="6"/>
                      <a:pt x="3" y="6"/>
                    </a:cubicBezTo>
                    <a:cubicBezTo>
                      <a:pt x="1" y="6"/>
                      <a:pt x="3" y="7"/>
                      <a:pt x="0" y="6"/>
                    </a:cubicBezTo>
                    <a:cubicBezTo>
                      <a:pt x="0" y="7"/>
                      <a:pt x="2" y="7"/>
                      <a:pt x="2" y="7"/>
                    </a:cubicBezTo>
                    <a:cubicBezTo>
                      <a:pt x="3" y="7"/>
                      <a:pt x="3" y="7"/>
                      <a:pt x="4" y="7"/>
                    </a:cubicBezTo>
                    <a:cubicBezTo>
                      <a:pt x="5" y="7"/>
                      <a:pt x="3" y="7"/>
                      <a:pt x="5" y="7"/>
                    </a:cubicBezTo>
                    <a:cubicBezTo>
                      <a:pt x="5" y="7"/>
                      <a:pt x="3" y="6"/>
                      <a:pt x="3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3" y="4"/>
                      <a:pt x="4" y="3"/>
                      <a:pt x="5" y="5"/>
                    </a:cubicBezTo>
                    <a:cubicBezTo>
                      <a:pt x="5" y="4"/>
                      <a:pt x="6" y="5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2"/>
                      <a:pt x="5" y="4"/>
                      <a:pt x="6" y="3"/>
                    </a:cubicBezTo>
                    <a:cubicBezTo>
                      <a:pt x="5" y="2"/>
                      <a:pt x="5" y="2"/>
                      <a:pt x="5" y="1"/>
                    </a:cubicBezTo>
                    <a:cubicBezTo>
                      <a:pt x="5" y="2"/>
                      <a:pt x="6" y="3"/>
                      <a:pt x="6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2"/>
                      <a:pt x="6" y="2"/>
                    </a:cubicBezTo>
                    <a:cubicBezTo>
                      <a:pt x="6" y="2"/>
                      <a:pt x="6" y="3"/>
                      <a:pt x="6" y="4"/>
                    </a:cubicBezTo>
                    <a:cubicBezTo>
                      <a:pt x="6" y="4"/>
                      <a:pt x="6" y="2"/>
                      <a:pt x="6" y="3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2"/>
                      <a:pt x="7" y="2"/>
                    </a:cubicBezTo>
                    <a:cubicBezTo>
                      <a:pt x="7" y="4"/>
                      <a:pt x="7" y="3"/>
                      <a:pt x="6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3" name="Rectangle 1445"/>
              <p:cNvSpPr>
                <a:spLocks noChangeArrowheads="1"/>
              </p:cNvSpPr>
              <p:nvPr/>
            </p:nvSpPr>
            <p:spPr bwMode="auto">
              <a:xfrm>
                <a:off x="514" y="2821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4" name="Freeform 1446"/>
              <p:cNvSpPr/>
              <p:nvPr/>
            </p:nvSpPr>
            <p:spPr bwMode="auto">
              <a:xfrm>
                <a:off x="517" y="2818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5" name="Rectangle 1447"/>
              <p:cNvSpPr>
                <a:spLocks noChangeArrowheads="1"/>
              </p:cNvSpPr>
              <p:nvPr/>
            </p:nvSpPr>
            <p:spPr bwMode="auto">
              <a:xfrm>
                <a:off x="514" y="2807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6" name="Freeform 1448"/>
              <p:cNvSpPr/>
              <p:nvPr/>
            </p:nvSpPr>
            <p:spPr bwMode="auto">
              <a:xfrm>
                <a:off x="514" y="2818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7" name="Freeform 1449"/>
              <p:cNvSpPr/>
              <p:nvPr/>
            </p:nvSpPr>
            <p:spPr bwMode="auto">
              <a:xfrm>
                <a:off x="514" y="282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8" name="Rectangle 1450"/>
              <p:cNvSpPr>
                <a:spLocks noChangeArrowheads="1"/>
              </p:cNvSpPr>
              <p:nvPr/>
            </p:nvSpPr>
            <p:spPr bwMode="auto">
              <a:xfrm>
                <a:off x="514" y="2821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9" name="Freeform 1451"/>
              <p:cNvSpPr/>
              <p:nvPr/>
            </p:nvSpPr>
            <p:spPr bwMode="auto">
              <a:xfrm>
                <a:off x="514" y="2810"/>
                <a:ext cx="22" cy="16"/>
              </a:xfrm>
              <a:custGeom>
                <a:avLst/>
                <a:gdLst>
                  <a:gd name="T0" fmla="*/ 7 w 8"/>
                  <a:gd name="T1" fmla="*/ 6 h 6"/>
                  <a:gd name="T2" fmla="*/ 8 w 8"/>
                  <a:gd name="T3" fmla="*/ 4 h 6"/>
                  <a:gd name="T4" fmla="*/ 4 w 8"/>
                  <a:gd name="T5" fmla="*/ 4 h 6"/>
                  <a:gd name="T6" fmla="*/ 7 w 8"/>
                  <a:gd name="T7" fmla="*/ 3 h 6"/>
                  <a:gd name="T8" fmla="*/ 4 w 8"/>
                  <a:gd name="T9" fmla="*/ 2 h 6"/>
                  <a:gd name="T10" fmla="*/ 5 w 8"/>
                  <a:gd name="T11" fmla="*/ 1 h 6"/>
                  <a:gd name="T12" fmla="*/ 2 w 8"/>
                  <a:gd name="T13" fmla="*/ 3 h 6"/>
                  <a:gd name="T14" fmla="*/ 5 w 8"/>
                  <a:gd name="T15" fmla="*/ 0 h 6"/>
                  <a:gd name="T16" fmla="*/ 5 w 8"/>
                  <a:gd name="T17" fmla="*/ 0 h 6"/>
                  <a:gd name="T18" fmla="*/ 3 w 8"/>
                  <a:gd name="T19" fmla="*/ 0 h 6"/>
                  <a:gd name="T20" fmla="*/ 2 w 8"/>
                  <a:gd name="T21" fmla="*/ 2 h 6"/>
                  <a:gd name="T22" fmla="*/ 1 w 8"/>
                  <a:gd name="T23" fmla="*/ 3 h 6"/>
                  <a:gd name="T24" fmla="*/ 2 w 8"/>
                  <a:gd name="T25" fmla="*/ 2 h 6"/>
                  <a:gd name="T26" fmla="*/ 1 w 8"/>
                  <a:gd name="T27" fmla="*/ 4 h 6"/>
                  <a:gd name="T28" fmla="*/ 2 w 8"/>
                  <a:gd name="T29" fmla="*/ 3 h 6"/>
                  <a:gd name="T30" fmla="*/ 1 w 8"/>
                  <a:gd name="T31" fmla="*/ 4 h 6"/>
                  <a:gd name="T32" fmla="*/ 2 w 8"/>
                  <a:gd name="T33" fmla="*/ 3 h 6"/>
                  <a:gd name="T34" fmla="*/ 2 w 8"/>
                  <a:gd name="T35" fmla="*/ 4 h 6"/>
                  <a:gd name="T36" fmla="*/ 3 w 8"/>
                  <a:gd name="T37" fmla="*/ 3 h 6"/>
                  <a:gd name="T38" fmla="*/ 2 w 8"/>
                  <a:gd name="T39" fmla="*/ 4 h 6"/>
                  <a:gd name="T40" fmla="*/ 3 w 8"/>
                  <a:gd name="T41" fmla="*/ 3 h 6"/>
                  <a:gd name="T42" fmla="*/ 2 w 8"/>
                  <a:gd name="T43" fmla="*/ 4 h 6"/>
                  <a:gd name="T44" fmla="*/ 3 w 8"/>
                  <a:gd name="T45" fmla="*/ 4 h 6"/>
                  <a:gd name="T46" fmla="*/ 2 w 8"/>
                  <a:gd name="T47" fmla="*/ 4 h 6"/>
                  <a:gd name="T48" fmla="*/ 5 w 8"/>
                  <a:gd name="T49" fmla="*/ 3 h 6"/>
                  <a:gd name="T50" fmla="*/ 3 w 8"/>
                  <a:gd name="T51" fmla="*/ 4 h 6"/>
                  <a:gd name="T52" fmla="*/ 3 w 8"/>
                  <a:gd name="T53" fmla="*/ 5 h 6"/>
                  <a:gd name="T54" fmla="*/ 3 w 8"/>
                  <a:gd name="T55" fmla="*/ 5 h 6"/>
                  <a:gd name="T56" fmla="*/ 4 w 8"/>
                  <a:gd name="T57" fmla="*/ 5 h 6"/>
                  <a:gd name="T58" fmla="*/ 4 w 8"/>
                  <a:gd name="T59" fmla="*/ 5 h 6"/>
                  <a:gd name="T60" fmla="*/ 5 w 8"/>
                  <a:gd name="T61" fmla="*/ 5 h 6"/>
                  <a:gd name="T62" fmla="*/ 4 w 8"/>
                  <a:gd name="T63" fmla="*/ 5 h 6"/>
                  <a:gd name="T64" fmla="*/ 6 w 8"/>
                  <a:gd name="T65" fmla="*/ 6 h 6"/>
                  <a:gd name="T66" fmla="*/ 5 w 8"/>
                  <a:gd name="T67" fmla="*/ 5 h 6"/>
                  <a:gd name="T68" fmla="*/ 7 w 8"/>
                  <a:gd name="T6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6">
                    <a:moveTo>
                      <a:pt x="7" y="6"/>
                    </a:moveTo>
                    <a:cubicBezTo>
                      <a:pt x="8" y="5"/>
                      <a:pt x="8" y="5"/>
                      <a:pt x="8" y="4"/>
                    </a:cubicBezTo>
                    <a:cubicBezTo>
                      <a:pt x="7" y="3"/>
                      <a:pt x="5" y="4"/>
                      <a:pt x="4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1"/>
                      <a:pt x="4" y="2"/>
                    </a:cubicBezTo>
                    <a:cubicBezTo>
                      <a:pt x="4" y="2"/>
                      <a:pt x="5" y="1"/>
                      <a:pt x="5" y="1"/>
                    </a:cubicBezTo>
                    <a:cubicBezTo>
                      <a:pt x="5" y="1"/>
                      <a:pt x="2" y="4"/>
                      <a:pt x="2" y="3"/>
                    </a:cubicBezTo>
                    <a:cubicBezTo>
                      <a:pt x="4" y="2"/>
                      <a:pt x="3" y="1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3" y="1"/>
                      <a:pt x="2" y="2"/>
                      <a:pt x="2" y="2"/>
                    </a:cubicBezTo>
                    <a:cubicBezTo>
                      <a:pt x="2" y="2"/>
                      <a:pt x="2" y="3"/>
                      <a:pt x="1" y="3"/>
                    </a:cubicBezTo>
                    <a:cubicBezTo>
                      <a:pt x="2" y="3"/>
                      <a:pt x="2" y="3"/>
                      <a:pt x="2" y="2"/>
                    </a:cubicBezTo>
                    <a:cubicBezTo>
                      <a:pt x="2" y="3"/>
                      <a:pt x="2" y="3"/>
                      <a:pt x="1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4"/>
                      <a:pt x="1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2" y="4"/>
                      <a:pt x="3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0" y="5"/>
                      <a:pt x="2" y="4"/>
                    </a:cubicBezTo>
                    <a:cubicBezTo>
                      <a:pt x="2" y="4"/>
                      <a:pt x="3" y="4"/>
                      <a:pt x="3" y="4"/>
                    </a:cubicBezTo>
                    <a:cubicBezTo>
                      <a:pt x="4" y="4"/>
                      <a:pt x="2" y="4"/>
                      <a:pt x="2" y="4"/>
                    </a:cubicBezTo>
                    <a:cubicBezTo>
                      <a:pt x="3" y="4"/>
                      <a:pt x="4" y="3"/>
                      <a:pt x="5" y="3"/>
                    </a:cubicBezTo>
                    <a:cubicBezTo>
                      <a:pt x="4" y="4"/>
                      <a:pt x="5" y="3"/>
                      <a:pt x="3" y="4"/>
                    </a:cubicBezTo>
                    <a:cubicBezTo>
                      <a:pt x="3" y="4"/>
                      <a:pt x="4" y="4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5" y="5"/>
                      <a:pt x="2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4" y="5"/>
                    </a:cubicBezTo>
                    <a:cubicBezTo>
                      <a:pt x="6" y="5"/>
                      <a:pt x="6" y="6"/>
                      <a:pt x="6" y="6"/>
                    </a:cubicBezTo>
                    <a:cubicBezTo>
                      <a:pt x="7" y="6"/>
                      <a:pt x="6" y="5"/>
                      <a:pt x="5" y="5"/>
                    </a:cubicBezTo>
                    <a:cubicBezTo>
                      <a:pt x="6" y="5"/>
                      <a:pt x="7" y="5"/>
                      <a:pt x="7" y="6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0" name="Freeform 1452"/>
              <p:cNvSpPr/>
              <p:nvPr/>
            </p:nvSpPr>
            <p:spPr bwMode="auto">
              <a:xfrm>
                <a:off x="520" y="282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1" name="Freeform 1453"/>
              <p:cNvSpPr/>
              <p:nvPr/>
            </p:nvSpPr>
            <p:spPr bwMode="auto">
              <a:xfrm>
                <a:off x="514" y="2821"/>
                <a:ext cx="20" cy="22"/>
              </a:xfrm>
              <a:custGeom>
                <a:avLst/>
                <a:gdLst>
                  <a:gd name="T0" fmla="*/ 4 w 7"/>
                  <a:gd name="T1" fmla="*/ 3 h 8"/>
                  <a:gd name="T2" fmla="*/ 2 w 7"/>
                  <a:gd name="T3" fmla="*/ 2 h 8"/>
                  <a:gd name="T4" fmla="*/ 5 w 7"/>
                  <a:gd name="T5" fmla="*/ 4 h 8"/>
                  <a:gd name="T6" fmla="*/ 5 w 7"/>
                  <a:gd name="T7" fmla="*/ 4 h 8"/>
                  <a:gd name="T8" fmla="*/ 3 w 7"/>
                  <a:gd name="T9" fmla="*/ 3 h 8"/>
                  <a:gd name="T10" fmla="*/ 3 w 7"/>
                  <a:gd name="T11" fmla="*/ 3 h 8"/>
                  <a:gd name="T12" fmla="*/ 4 w 7"/>
                  <a:gd name="T13" fmla="*/ 4 h 8"/>
                  <a:gd name="T14" fmla="*/ 4 w 7"/>
                  <a:gd name="T15" fmla="*/ 5 h 8"/>
                  <a:gd name="T16" fmla="*/ 4 w 7"/>
                  <a:gd name="T17" fmla="*/ 4 h 8"/>
                  <a:gd name="T18" fmla="*/ 2 w 7"/>
                  <a:gd name="T19" fmla="*/ 3 h 8"/>
                  <a:gd name="T20" fmla="*/ 4 w 7"/>
                  <a:gd name="T21" fmla="*/ 8 h 8"/>
                  <a:gd name="T22" fmla="*/ 5 w 7"/>
                  <a:gd name="T23" fmla="*/ 7 h 8"/>
                  <a:gd name="T24" fmla="*/ 3 w 7"/>
                  <a:gd name="T25" fmla="*/ 6 h 8"/>
                  <a:gd name="T26" fmla="*/ 4 w 7"/>
                  <a:gd name="T27" fmla="*/ 6 h 8"/>
                  <a:gd name="T28" fmla="*/ 5 w 7"/>
                  <a:gd name="T29" fmla="*/ 7 h 8"/>
                  <a:gd name="T30" fmla="*/ 7 w 7"/>
                  <a:gd name="T31" fmla="*/ 3 h 8"/>
                  <a:gd name="T32" fmla="*/ 7 w 7"/>
                  <a:gd name="T33" fmla="*/ 4 h 8"/>
                  <a:gd name="T34" fmla="*/ 6 w 7"/>
                  <a:gd name="T35" fmla="*/ 3 h 8"/>
                  <a:gd name="T36" fmla="*/ 4 w 7"/>
                  <a:gd name="T37" fmla="*/ 2 h 8"/>
                  <a:gd name="T38" fmla="*/ 5 w 7"/>
                  <a:gd name="T39" fmla="*/ 2 h 8"/>
                  <a:gd name="T40" fmla="*/ 3 w 7"/>
                  <a:gd name="T41" fmla="*/ 1 h 8"/>
                  <a:gd name="T42" fmla="*/ 2 w 7"/>
                  <a:gd name="T43" fmla="*/ 1 h 8"/>
                  <a:gd name="T44" fmla="*/ 1 w 7"/>
                  <a:gd name="T45" fmla="*/ 1 h 8"/>
                  <a:gd name="T46" fmla="*/ 4 w 7"/>
                  <a:gd name="T47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" h="8">
                    <a:moveTo>
                      <a:pt x="4" y="3"/>
                    </a:moveTo>
                    <a:cubicBezTo>
                      <a:pt x="4" y="3"/>
                      <a:pt x="3" y="2"/>
                      <a:pt x="2" y="2"/>
                    </a:cubicBezTo>
                    <a:cubicBezTo>
                      <a:pt x="3" y="2"/>
                      <a:pt x="4" y="3"/>
                      <a:pt x="5" y="4"/>
                    </a:cubicBezTo>
                    <a:cubicBezTo>
                      <a:pt x="4" y="3"/>
                      <a:pt x="5" y="4"/>
                      <a:pt x="5" y="4"/>
                    </a:cubicBezTo>
                    <a:cubicBezTo>
                      <a:pt x="5" y="4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3" y="3"/>
                      <a:pt x="4" y="4"/>
                    </a:cubicBezTo>
                    <a:cubicBezTo>
                      <a:pt x="5" y="5"/>
                      <a:pt x="5" y="6"/>
                      <a:pt x="4" y="5"/>
                    </a:cubicBezTo>
                    <a:cubicBezTo>
                      <a:pt x="4" y="5"/>
                      <a:pt x="4" y="5"/>
                      <a:pt x="4" y="4"/>
                    </a:cubicBezTo>
                    <a:cubicBezTo>
                      <a:pt x="3" y="3"/>
                      <a:pt x="3" y="4"/>
                      <a:pt x="2" y="3"/>
                    </a:cubicBezTo>
                    <a:cubicBezTo>
                      <a:pt x="3" y="5"/>
                      <a:pt x="2" y="6"/>
                      <a:pt x="4" y="8"/>
                    </a:cubicBezTo>
                    <a:cubicBezTo>
                      <a:pt x="5" y="8"/>
                      <a:pt x="5" y="8"/>
                      <a:pt x="5" y="7"/>
                    </a:cubicBezTo>
                    <a:cubicBezTo>
                      <a:pt x="4" y="7"/>
                      <a:pt x="4" y="6"/>
                      <a:pt x="3" y="6"/>
                    </a:cubicBezTo>
                    <a:cubicBezTo>
                      <a:pt x="4" y="6"/>
                      <a:pt x="3" y="5"/>
                      <a:pt x="4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7" y="5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4"/>
                      <a:pt x="6" y="3"/>
                      <a:pt x="6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5" y="2"/>
                    </a:cubicBezTo>
                    <a:cubicBezTo>
                      <a:pt x="4" y="2"/>
                      <a:pt x="3" y="2"/>
                      <a:pt x="3" y="1"/>
                    </a:cubicBezTo>
                    <a:cubicBezTo>
                      <a:pt x="2" y="1"/>
                      <a:pt x="3" y="1"/>
                      <a:pt x="2" y="1"/>
                    </a:cubicBezTo>
                    <a:cubicBezTo>
                      <a:pt x="0" y="0"/>
                      <a:pt x="3" y="2"/>
                      <a:pt x="1" y="1"/>
                    </a:cubicBezTo>
                    <a:lnTo>
                      <a:pt x="4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2" name="Freeform 1454"/>
              <p:cNvSpPr/>
              <p:nvPr/>
            </p:nvSpPr>
            <p:spPr bwMode="auto">
              <a:xfrm>
                <a:off x="523" y="2823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2 w 2"/>
                  <a:gd name="T3" fmla="*/ 3 h 3"/>
                  <a:gd name="T4" fmla="*/ 2 w 2"/>
                  <a:gd name="T5" fmla="*/ 0 h 3"/>
                  <a:gd name="T6" fmla="*/ 0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2" y="3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3" name="Freeform 1455"/>
              <p:cNvSpPr/>
              <p:nvPr/>
            </p:nvSpPr>
            <p:spPr bwMode="auto">
              <a:xfrm>
                <a:off x="531" y="2829"/>
                <a:ext cx="5" cy="0"/>
              </a:xfrm>
              <a:custGeom>
                <a:avLst/>
                <a:gdLst>
                  <a:gd name="T0" fmla="*/ 2 w 2"/>
                  <a:gd name="T1" fmla="*/ 1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4" name="Freeform 1456"/>
              <p:cNvSpPr/>
              <p:nvPr/>
            </p:nvSpPr>
            <p:spPr bwMode="auto">
              <a:xfrm>
                <a:off x="520" y="2829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5" name="Freeform 1457"/>
              <p:cNvSpPr/>
              <p:nvPr/>
            </p:nvSpPr>
            <p:spPr bwMode="auto">
              <a:xfrm>
                <a:off x="520" y="2834"/>
                <a:ext cx="5" cy="11"/>
              </a:xfrm>
              <a:custGeom>
                <a:avLst/>
                <a:gdLst>
                  <a:gd name="T0" fmla="*/ 1 w 2"/>
                  <a:gd name="T1" fmla="*/ 4 h 4"/>
                  <a:gd name="T2" fmla="*/ 2 w 2"/>
                  <a:gd name="T3" fmla="*/ 3 h 4"/>
                  <a:gd name="T4" fmla="*/ 0 w 2"/>
                  <a:gd name="T5" fmla="*/ 0 h 4"/>
                  <a:gd name="T6" fmla="*/ 1 w 2"/>
                  <a:gd name="T7" fmla="*/ 3 h 4"/>
                  <a:gd name="T8" fmla="*/ 0 w 2"/>
                  <a:gd name="T9" fmla="*/ 3 h 4"/>
                  <a:gd name="T10" fmla="*/ 1 w 2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1" y="4"/>
                      <a:pt x="1" y="3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0" y="0"/>
                      <a:pt x="1" y="2"/>
                      <a:pt x="1" y="3"/>
                    </a:cubicBezTo>
                    <a:cubicBezTo>
                      <a:pt x="0" y="2"/>
                      <a:pt x="1" y="3"/>
                      <a:pt x="0" y="3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6" name="Freeform 1458"/>
              <p:cNvSpPr/>
              <p:nvPr/>
            </p:nvSpPr>
            <p:spPr bwMode="auto">
              <a:xfrm>
                <a:off x="485" y="2829"/>
                <a:ext cx="35" cy="19"/>
              </a:xfrm>
              <a:custGeom>
                <a:avLst/>
                <a:gdLst>
                  <a:gd name="T0" fmla="*/ 10 w 13"/>
                  <a:gd name="T1" fmla="*/ 3 h 7"/>
                  <a:gd name="T2" fmla="*/ 10 w 13"/>
                  <a:gd name="T3" fmla="*/ 3 h 7"/>
                  <a:gd name="T4" fmla="*/ 10 w 13"/>
                  <a:gd name="T5" fmla="*/ 3 h 7"/>
                  <a:gd name="T6" fmla="*/ 9 w 13"/>
                  <a:gd name="T7" fmla="*/ 2 h 7"/>
                  <a:gd name="T8" fmla="*/ 9 w 13"/>
                  <a:gd name="T9" fmla="*/ 3 h 7"/>
                  <a:gd name="T10" fmla="*/ 8 w 13"/>
                  <a:gd name="T11" fmla="*/ 3 h 7"/>
                  <a:gd name="T12" fmla="*/ 8 w 13"/>
                  <a:gd name="T13" fmla="*/ 5 h 7"/>
                  <a:gd name="T14" fmla="*/ 8 w 13"/>
                  <a:gd name="T15" fmla="*/ 2 h 7"/>
                  <a:gd name="T16" fmla="*/ 8 w 13"/>
                  <a:gd name="T17" fmla="*/ 6 h 7"/>
                  <a:gd name="T18" fmla="*/ 7 w 13"/>
                  <a:gd name="T19" fmla="*/ 4 h 7"/>
                  <a:gd name="T20" fmla="*/ 7 w 13"/>
                  <a:gd name="T21" fmla="*/ 4 h 7"/>
                  <a:gd name="T22" fmla="*/ 6 w 13"/>
                  <a:gd name="T23" fmla="*/ 4 h 7"/>
                  <a:gd name="T24" fmla="*/ 7 w 13"/>
                  <a:gd name="T25" fmla="*/ 2 h 7"/>
                  <a:gd name="T26" fmla="*/ 6 w 13"/>
                  <a:gd name="T27" fmla="*/ 2 h 7"/>
                  <a:gd name="T28" fmla="*/ 7 w 13"/>
                  <a:gd name="T29" fmla="*/ 1 h 7"/>
                  <a:gd name="T30" fmla="*/ 5 w 13"/>
                  <a:gd name="T31" fmla="*/ 2 h 7"/>
                  <a:gd name="T32" fmla="*/ 6 w 13"/>
                  <a:gd name="T33" fmla="*/ 1 h 7"/>
                  <a:gd name="T34" fmla="*/ 3 w 13"/>
                  <a:gd name="T35" fmla="*/ 3 h 7"/>
                  <a:gd name="T36" fmla="*/ 3 w 13"/>
                  <a:gd name="T37" fmla="*/ 2 h 7"/>
                  <a:gd name="T38" fmla="*/ 5 w 13"/>
                  <a:gd name="T39" fmla="*/ 1 h 7"/>
                  <a:gd name="T40" fmla="*/ 4 w 13"/>
                  <a:gd name="T41" fmla="*/ 1 h 7"/>
                  <a:gd name="T42" fmla="*/ 5 w 13"/>
                  <a:gd name="T43" fmla="*/ 0 h 7"/>
                  <a:gd name="T44" fmla="*/ 2 w 13"/>
                  <a:gd name="T45" fmla="*/ 1 h 7"/>
                  <a:gd name="T46" fmla="*/ 3 w 13"/>
                  <a:gd name="T47" fmla="*/ 0 h 7"/>
                  <a:gd name="T48" fmla="*/ 0 w 13"/>
                  <a:gd name="T49" fmla="*/ 1 h 7"/>
                  <a:gd name="T50" fmla="*/ 2 w 13"/>
                  <a:gd name="T51" fmla="*/ 4 h 7"/>
                  <a:gd name="T52" fmla="*/ 4 w 13"/>
                  <a:gd name="T53" fmla="*/ 4 h 7"/>
                  <a:gd name="T54" fmla="*/ 3 w 13"/>
                  <a:gd name="T55" fmla="*/ 5 h 7"/>
                  <a:gd name="T56" fmla="*/ 4 w 13"/>
                  <a:gd name="T57" fmla="*/ 4 h 7"/>
                  <a:gd name="T58" fmla="*/ 4 w 13"/>
                  <a:gd name="T59" fmla="*/ 6 h 7"/>
                  <a:gd name="T60" fmla="*/ 5 w 13"/>
                  <a:gd name="T61" fmla="*/ 4 h 7"/>
                  <a:gd name="T62" fmla="*/ 4 w 13"/>
                  <a:gd name="T63" fmla="*/ 6 h 7"/>
                  <a:gd name="T64" fmla="*/ 10 w 13"/>
                  <a:gd name="T65" fmla="*/ 6 h 7"/>
                  <a:gd name="T66" fmla="*/ 10 w 13"/>
                  <a:gd name="T67" fmla="*/ 5 h 7"/>
                  <a:gd name="T68" fmla="*/ 11 w 13"/>
                  <a:gd name="T69" fmla="*/ 4 h 7"/>
                  <a:gd name="T70" fmla="*/ 11 w 13"/>
                  <a:gd name="T71" fmla="*/ 3 h 7"/>
                  <a:gd name="T72" fmla="*/ 12 w 13"/>
                  <a:gd name="T73" fmla="*/ 6 h 7"/>
                  <a:gd name="T74" fmla="*/ 13 w 13"/>
                  <a:gd name="T75" fmla="*/ 5 h 7"/>
                  <a:gd name="T76" fmla="*/ 12 w 13"/>
                  <a:gd name="T77" fmla="*/ 5 h 7"/>
                  <a:gd name="T78" fmla="*/ 13 w 13"/>
                  <a:gd name="T79" fmla="*/ 5 h 7"/>
                  <a:gd name="T80" fmla="*/ 11 w 13"/>
                  <a:gd name="T81" fmla="*/ 2 h 7"/>
                  <a:gd name="T82" fmla="*/ 10 w 13"/>
                  <a:gd name="T83" fmla="*/ 1 h 7"/>
                  <a:gd name="T84" fmla="*/ 10 w 13"/>
                  <a:gd name="T85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3" h="7">
                    <a:moveTo>
                      <a:pt x="10" y="3"/>
                    </a:moveTo>
                    <a:cubicBezTo>
                      <a:pt x="10" y="3"/>
                      <a:pt x="10" y="4"/>
                      <a:pt x="10" y="3"/>
                    </a:cubicBezTo>
                    <a:cubicBezTo>
                      <a:pt x="10" y="3"/>
                      <a:pt x="10" y="2"/>
                      <a:pt x="10" y="3"/>
                    </a:cubicBezTo>
                    <a:cubicBezTo>
                      <a:pt x="9" y="1"/>
                      <a:pt x="10" y="3"/>
                      <a:pt x="9" y="2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2"/>
                      <a:pt x="9" y="4"/>
                      <a:pt x="8" y="3"/>
                    </a:cubicBezTo>
                    <a:cubicBezTo>
                      <a:pt x="8" y="4"/>
                      <a:pt x="8" y="4"/>
                      <a:pt x="8" y="5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8" y="3"/>
                      <a:pt x="8" y="4"/>
                      <a:pt x="8" y="6"/>
                    </a:cubicBezTo>
                    <a:cubicBezTo>
                      <a:pt x="7" y="4"/>
                      <a:pt x="7" y="6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2"/>
                      <a:pt x="6" y="4"/>
                      <a:pt x="6" y="4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6" y="3"/>
                      <a:pt x="6" y="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5" y="3"/>
                      <a:pt x="6" y="1"/>
                      <a:pt x="5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4" y="1"/>
                      <a:pt x="5" y="2"/>
                      <a:pt x="3" y="3"/>
                    </a:cubicBezTo>
                    <a:cubicBezTo>
                      <a:pt x="6" y="1"/>
                      <a:pt x="2" y="3"/>
                      <a:pt x="3" y="2"/>
                    </a:cubicBezTo>
                    <a:cubicBezTo>
                      <a:pt x="4" y="1"/>
                      <a:pt x="4" y="2"/>
                      <a:pt x="5" y="1"/>
                    </a:cubicBezTo>
                    <a:cubicBezTo>
                      <a:pt x="3" y="2"/>
                      <a:pt x="4" y="1"/>
                      <a:pt x="4" y="1"/>
                    </a:cubicBezTo>
                    <a:cubicBezTo>
                      <a:pt x="5" y="1"/>
                      <a:pt x="4" y="1"/>
                      <a:pt x="5" y="0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1" y="0"/>
                      <a:pt x="0" y="1"/>
                    </a:cubicBezTo>
                    <a:cubicBezTo>
                      <a:pt x="1" y="2"/>
                      <a:pt x="2" y="3"/>
                      <a:pt x="2" y="4"/>
                    </a:cubicBezTo>
                    <a:cubicBezTo>
                      <a:pt x="4" y="3"/>
                      <a:pt x="3" y="5"/>
                      <a:pt x="4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6"/>
                      <a:pt x="4" y="4"/>
                      <a:pt x="4" y="4"/>
                    </a:cubicBezTo>
                    <a:cubicBezTo>
                      <a:pt x="5" y="4"/>
                      <a:pt x="4" y="5"/>
                      <a:pt x="4" y="6"/>
                    </a:cubicBezTo>
                    <a:cubicBezTo>
                      <a:pt x="4" y="6"/>
                      <a:pt x="4" y="5"/>
                      <a:pt x="5" y="4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6" y="7"/>
                      <a:pt x="8" y="5"/>
                      <a:pt x="10" y="6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1" y="5"/>
                      <a:pt x="10" y="1"/>
                      <a:pt x="11" y="4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4"/>
                      <a:pt x="12" y="5"/>
                      <a:pt x="12" y="6"/>
                    </a:cubicBezTo>
                    <a:cubicBezTo>
                      <a:pt x="12" y="5"/>
                      <a:pt x="13" y="6"/>
                      <a:pt x="13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4"/>
                      <a:pt x="13" y="4"/>
                      <a:pt x="13" y="5"/>
                    </a:cubicBezTo>
                    <a:cubicBezTo>
                      <a:pt x="13" y="4"/>
                      <a:pt x="12" y="3"/>
                      <a:pt x="11" y="2"/>
                    </a:cubicBezTo>
                    <a:cubicBezTo>
                      <a:pt x="12" y="5"/>
                      <a:pt x="10" y="0"/>
                      <a:pt x="10" y="1"/>
                    </a:cubicBezTo>
                    <a:cubicBezTo>
                      <a:pt x="10" y="2"/>
                      <a:pt x="10" y="2"/>
                      <a:pt x="1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7" name="Freeform 1459"/>
              <p:cNvSpPr/>
              <p:nvPr/>
            </p:nvSpPr>
            <p:spPr bwMode="auto">
              <a:xfrm>
                <a:off x="517" y="284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8" name="Freeform 1460"/>
              <p:cNvSpPr/>
              <p:nvPr/>
            </p:nvSpPr>
            <p:spPr bwMode="auto">
              <a:xfrm>
                <a:off x="490" y="2829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9" name="Rectangle 1461"/>
              <p:cNvSpPr>
                <a:spLocks noChangeArrowheads="1"/>
              </p:cNvSpPr>
              <p:nvPr/>
            </p:nvSpPr>
            <p:spPr bwMode="auto">
              <a:xfrm>
                <a:off x="520" y="2843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0" name="Rectangle 1462"/>
              <p:cNvSpPr>
                <a:spLocks noChangeArrowheads="1"/>
              </p:cNvSpPr>
              <p:nvPr/>
            </p:nvSpPr>
            <p:spPr bwMode="auto">
              <a:xfrm>
                <a:off x="517" y="2834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1" name="Freeform 1463"/>
              <p:cNvSpPr/>
              <p:nvPr/>
            </p:nvSpPr>
            <p:spPr bwMode="auto">
              <a:xfrm>
                <a:off x="493" y="2823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2" name="Freeform 1464"/>
              <p:cNvSpPr/>
              <p:nvPr/>
            </p:nvSpPr>
            <p:spPr bwMode="auto">
              <a:xfrm>
                <a:off x="501" y="281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3" name="Freeform 1465"/>
              <p:cNvSpPr/>
              <p:nvPr/>
            </p:nvSpPr>
            <p:spPr bwMode="auto">
              <a:xfrm>
                <a:off x="482" y="2796"/>
                <a:ext cx="60" cy="33"/>
              </a:xfrm>
              <a:custGeom>
                <a:avLst/>
                <a:gdLst>
                  <a:gd name="T0" fmla="*/ 17 w 22"/>
                  <a:gd name="T1" fmla="*/ 9 h 12"/>
                  <a:gd name="T2" fmla="*/ 19 w 22"/>
                  <a:gd name="T3" fmla="*/ 10 h 12"/>
                  <a:gd name="T4" fmla="*/ 21 w 22"/>
                  <a:gd name="T5" fmla="*/ 10 h 12"/>
                  <a:gd name="T6" fmla="*/ 20 w 22"/>
                  <a:gd name="T7" fmla="*/ 7 h 12"/>
                  <a:gd name="T8" fmla="*/ 17 w 22"/>
                  <a:gd name="T9" fmla="*/ 3 h 12"/>
                  <a:gd name="T10" fmla="*/ 15 w 22"/>
                  <a:gd name="T11" fmla="*/ 2 h 12"/>
                  <a:gd name="T12" fmla="*/ 12 w 22"/>
                  <a:gd name="T13" fmla="*/ 3 h 12"/>
                  <a:gd name="T14" fmla="*/ 12 w 22"/>
                  <a:gd name="T15" fmla="*/ 2 h 12"/>
                  <a:gd name="T16" fmla="*/ 10 w 22"/>
                  <a:gd name="T17" fmla="*/ 2 h 12"/>
                  <a:gd name="T18" fmla="*/ 10 w 22"/>
                  <a:gd name="T19" fmla="*/ 5 h 12"/>
                  <a:gd name="T20" fmla="*/ 9 w 22"/>
                  <a:gd name="T21" fmla="*/ 5 h 12"/>
                  <a:gd name="T22" fmla="*/ 8 w 22"/>
                  <a:gd name="T23" fmla="*/ 4 h 12"/>
                  <a:gd name="T24" fmla="*/ 6 w 22"/>
                  <a:gd name="T25" fmla="*/ 5 h 12"/>
                  <a:gd name="T26" fmla="*/ 4 w 22"/>
                  <a:gd name="T27" fmla="*/ 5 h 12"/>
                  <a:gd name="T28" fmla="*/ 4 w 22"/>
                  <a:gd name="T29" fmla="*/ 7 h 12"/>
                  <a:gd name="T30" fmla="*/ 4 w 22"/>
                  <a:gd name="T31" fmla="*/ 8 h 12"/>
                  <a:gd name="T32" fmla="*/ 3 w 22"/>
                  <a:gd name="T33" fmla="*/ 8 h 12"/>
                  <a:gd name="T34" fmla="*/ 3 w 22"/>
                  <a:gd name="T35" fmla="*/ 9 h 12"/>
                  <a:gd name="T36" fmla="*/ 3 w 22"/>
                  <a:gd name="T37" fmla="*/ 12 h 12"/>
                  <a:gd name="T38" fmla="*/ 3 w 22"/>
                  <a:gd name="T39" fmla="*/ 10 h 12"/>
                  <a:gd name="T40" fmla="*/ 2 w 22"/>
                  <a:gd name="T41" fmla="*/ 10 h 12"/>
                  <a:gd name="T42" fmla="*/ 6 w 22"/>
                  <a:gd name="T43" fmla="*/ 10 h 12"/>
                  <a:gd name="T44" fmla="*/ 6 w 22"/>
                  <a:gd name="T45" fmla="*/ 10 h 12"/>
                  <a:gd name="T46" fmla="*/ 6 w 22"/>
                  <a:gd name="T47" fmla="*/ 9 h 12"/>
                  <a:gd name="T48" fmla="*/ 6 w 22"/>
                  <a:gd name="T49" fmla="*/ 9 h 12"/>
                  <a:gd name="T50" fmla="*/ 7 w 22"/>
                  <a:gd name="T51" fmla="*/ 9 h 12"/>
                  <a:gd name="T52" fmla="*/ 7 w 22"/>
                  <a:gd name="T53" fmla="*/ 8 h 12"/>
                  <a:gd name="T54" fmla="*/ 7 w 22"/>
                  <a:gd name="T55" fmla="*/ 8 h 12"/>
                  <a:gd name="T56" fmla="*/ 7 w 22"/>
                  <a:gd name="T57" fmla="*/ 8 h 12"/>
                  <a:gd name="T58" fmla="*/ 8 w 22"/>
                  <a:gd name="T59" fmla="*/ 7 h 12"/>
                  <a:gd name="T60" fmla="*/ 8 w 22"/>
                  <a:gd name="T61" fmla="*/ 6 h 12"/>
                  <a:gd name="T62" fmla="*/ 9 w 22"/>
                  <a:gd name="T63" fmla="*/ 8 h 12"/>
                  <a:gd name="T64" fmla="*/ 10 w 22"/>
                  <a:gd name="T65" fmla="*/ 8 h 12"/>
                  <a:gd name="T66" fmla="*/ 10 w 22"/>
                  <a:gd name="T67" fmla="*/ 6 h 12"/>
                  <a:gd name="T68" fmla="*/ 12 w 22"/>
                  <a:gd name="T69" fmla="*/ 5 h 12"/>
                  <a:gd name="T70" fmla="*/ 14 w 22"/>
                  <a:gd name="T71" fmla="*/ 5 h 12"/>
                  <a:gd name="T72" fmla="*/ 14 w 22"/>
                  <a:gd name="T73" fmla="*/ 5 h 12"/>
                  <a:gd name="T74" fmla="*/ 16 w 22"/>
                  <a:gd name="T75" fmla="*/ 6 h 12"/>
                  <a:gd name="T76" fmla="*/ 17 w 22"/>
                  <a:gd name="T77" fmla="*/ 3 h 12"/>
                  <a:gd name="T78" fmla="*/ 15 w 22"/>
                  <a:gd name="T79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2" h="12">
                    <a:moveTo>
                      <a:pt x="15" y="8"/>
                    </a:moveTo>
                    <a:cubicBezTo>
                      <a:pt x="16" y="8"/>
                      <a:pt x="16" y="8"/>
                      <a:pt x="17" y="9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7" y="9"/>
                      <a:pt x="17" y="10"/>
                      <a:pt x="19" y="1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9"/>
                      <a:pt x="20" y="10"/>
                      <a:pt x="21" y="10"/>
                    </a:cubicBezTo>
                    <a:cubicBezTo>
                      <a:pt x="20" y="8"/>
                      <a:pt x="18" y="8"/>
                      <a:pt x="18" y="7"/>
                    </a:cubicBezTo>
                    <a:cubicBezTo>
                      <a:pt x="18" y="7"/>
                      <a:pt x="19" y="7"/>
                      <a:pt x="20" y="7"/>
                    </a:cubicBezTo>
                    <a:cubicBezTo>
                      <a:pt x="20" y="6"/>
                      <a:pt x="18" y="6"/>
                      <a:pt x="17" y="6"/>
                    </a:cubicBezTo>
                    <a:cubicBezTo>
                      <a:pt x="22" y="4"/>
                      <a:pt x="15" y="6"/>
                      <a:pt x="17" y="3"/>
                    </a:cubicBezTo>
                    <a:cubicBezTo>
                      <a:pt x="17" y="3"/>
                      <a:pt x="16" y="2"/>
                      <a:pt x="15" y="3"/>
                    </a:cubicBezTo>
                    <a:cubicBezTo>
                      <a:pt x="16" y="2"/>
                      <a:pt x="15" y="3"/>
                      <a:pt x="15" y="2"/>
                    </a:cubicBezTo>
                    <a:cubicBezTo>
                      <a:pt x="14" y="5"/>
                      <a:pt x="14" y="0"/>
                      <a:pt x="13" y="4"/>
                    </a:cubicBezTo>
                    <a:cubicBezTo>
                      <a:pt x="12" y="2"/>
                      <a:pt x="13" y="4"/>
                      <a:pt x="12" y="3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4"/>
                      <a:pt x="12" y="2"/>
                    </a:cubicBezTo>
                    <a:cubicBezTo>
                      <a:pt x="11" y="2"/>
                      <a:pt x="11" y="3"/>
                      <a:pt x="11" y="5"/>
                    </a:cubicBezTo>
                    <a:cubicBezTo>
                      <a:pt x="10" y="4"/>
                      <a:pt x="11" y="3"/>
                      <a:pt x="10" y="2"/>
                    </a:cubicBezTo>
                    <a:cubicBezTo>
                      <a:pt x="10" y="4"/>
                      <a:pt x="10" y="3"/>
                      <a:pt x="10" y="4"/>
                    </a:cubicBezTo>
                    <a:cubicBezTo>
                      <a:pt x="10" y="4"/>
                      <a:pt x="10" y="4"/>
                      <a:pt x="10" y="5"/>
                    </a:cubicBezTo>
                    <a:cubicBezTo>
                      <a:pt x="9" y="5"/>
                      <a:pt x="10" y="6"/>
                      <a:pt x="9" y="7"/>
                    </a:cubicBezTo>
                    <a:cubicBezTo>
                      <a:pt x="8" y="5"/>
                      <a:pt x="10" y="7"/>
                      <a:pt x="9" y="5"/>
                    </a:cubicBezTo>
                    <a:cubicBezTo>
                      <a:pt x="9" y="4"/>
                      <a:pt x="9" y="4"/>
                      <a:pt x="9" y="3"/>
                    </a:cubicBezTo>
                    <a:cubicBezTo>
                      <a:pt x="9" y="3"/>
                      <a:pt x="8" y="3"/>
                      <a:pt x="8" y="4"/>
                    </a:cubicBez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7" y="5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5"/>
                      <a:pt x="4" y="4"/>
                      <a:pt x="4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3" y="4"/>
                      <a:pt x="6" y="8"/>
                      <a:pt x="4" y="7"/>
                    </a:cubicBezTo>
                    <a:cubicBezTo>
                      <a:pt x="5" y="8"/>
                      <a:pt x="6" y="9"/>
                      <a:pt x="6" y="9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3" y="6"/>
                      <a:pt x="3" y="6"/>
                    </a:cubicBezTo>
                    <a:cubicBezTo>
                      <a:pt x="3" y="6"/>
                      <a:pt x="2" y="7"/>
                      <a:pt x="3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1" y="7"/>
                      <a:pt x="5" y="9"/>
                      <a:pt x="3" y="9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9"/>
                      <a:pt x="0" y="11"/>
                      <a:pt x="3" y="12"/>
                    </a:cubicBezTo>
                    <a:cubicBezTo>
                      <a:pt x="3" y="12"/>
                      <a:pt x="5" y="11"/>
                      <a:pt x="6" y="11"/>
                    </a:cubicBezTo>
                    <a:cubicBezTo>
                      <a:pt x="5" y="11"/>
                      <a:pt x="4" y="10"/>
                      <a:pt x="3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0"/>
                      <a:pt x="3" y="10"/>
                      <a:pt x="2" y="10"/>
                    </a:cubicBezTo>
                    <a:cubicBezTo>
                      <a:pt x="1" y="9"/>
                      <a:pt x="3" y="10"/>
                      <a:pt x="2" y="9"/>
                    </a:cubicBezTo>
                    <a:cubicBezTo>
                      <a:pt x="4" y="9"/>
                      <a:pt x="4" y="10"/>
                      <a:pt x="6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6" y="10"/>
                    </a:cubicBezTo>
                    <a:cubicBezTo>
                      <a:pt x="4" y="9"/>
                      <a:pt x="7" y="10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5" y="8"/>
                      <a:pt x="5" y="7"/>
                    </a:cubicBezTo>
                    <a:cubicBezTo>
                      <a:pt x="6" y="9"/>
                      <a:pt x="6" y="8"/>
                      <a:pt x="7" y="9"/>
                    </a:cubicBezTo>
                    <a:cubicBezTo>
                      <a:pt x="6" y="8"/>
                      <a:pt x="7" y="8"/>
                      <a:pt x="6" y="7"/>
                    </a:cubicBezTo>
                    <a:cubicBezTo>
                      <a:pt x="6" y="7"/>
                      <a:pt x="7" y="7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7"/>
                      <a:pt x="7" y="8"/>
                    </a:cubicBezTo>
                    <a:cubicBezTo>
                      <a:pt x="8" y="8"/>
                      <a:pt x="8" y="8"/>
                      <a:pt x="8" y="9"/>
                    </a:cubicBezTo>
                    <a:cubicBezTo>
                      <a:pt x="8" y="9"/>
                      <a:pt x="7" y="6"/>
                      <a:pt x="8" y="7"/>
                    </a:cubicBezTo>
                    <a:cubicBezTo>
                      <a:pt x="8" y="7"/>
                      <a:pt x="8" y="6"/>
                      <a:pt x="7" y="5"/>
                    </a:cubicBezTo>
                    <a:cubicBezTo>
                      <a:pt x="8" y="5"/>
                      <a:pt x="8" y="7"/>
                      <a:pt x="8" y="6"/>
                    </a:cubicBezTo>
                    <a:cubicBezTo>
                      <a:pt x="8" y="5"/>
                      <a:pt x="9" y="7"/>
                      <a:pt x="9" y="6"/>
                    </a:cubicBezTo>
                    <a:cubicBezTo>
                      <a:pt x="9" y="7"/>
                      <a:pt x="9" y="6"/>
                      <a:pt x="9" y="8"/>
                    </a:cubicBezTo>
                    <a:cubicBezTo>
                      <a:pt x="9" y="8"/>
                      <a:pt x="9" y="6"/>
                      <a:pt x="10" y="6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7"/>
                      <a:pt x="10" y="6"/>
                      <a:pt x="10" y="7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1" y="6"/>
                      <a:pt x="11" y="7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7"/>
                      <a:pt x="13" y="5"/>
                      <a:pt x="13" y="4"/>
                    </a:cubicBezTo>
                    <a:cubicBezTo>
                      <a:pt x="14" y="4"/>
                      <a:pt x="14" y="4"/>
                      <a:pt x="14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4" y="6"/>
                      <a:pt x="13" y="7"/>
                      <a:pt x="14" y="5"/>
                    </a:cubicBezTo>
                    <a:cubicBezTo>
                      <a:pt x="15" y="5"/>
                      <a:pt x="14" y="6"/>
                      <a:pt x="14" y="7"/>
                    </a:cubicBezTo>
                    <a:cubicBezTo>
                      <a:pt x="16" y="5"/>
                      <a:pt x="13" y="9"/>
                      <a:pt x="16" y="6"/>
                    </a:cubicBezTo>
                    <a:cubicBezTo>
                      <a:pt x="16" y="6"/>
                      <a:pt x="16" y="5"/>
                      <a:pt x="16" y="4"/>
                    </a:cubicBezTo>
                    <a:cubicBezTo>
                      <a:pt x="16" y="4"/>
                      <a:pt x="16" y="3"/>
                      <a:pt x="17" y="3"/>
                    </a:cubicBezTo>
                    <a:cubicBezTo>
                      <a:pt x="17" y="4"/>
                      <a:pt x="16" y="5"/>
                      <a:pt x="17" y="5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4" y="7"/>
                      <a:pt x="19" y="7"/>
                      <a:pt x="15" y="8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4" name="Freeform 1466"/>
              <p:cNvSpPr/>
              <p:nvPr/>
            </p:nvSpPr>
            <p:spPr bwMode="auto">
              <a:xfrm>
                <a:off x="517" y="2813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5" name="Freeform 1467"/>
              <p:cNvSpPr/>
              <p:nvPr/>
            </p:nvSpPr>
            <p:spPr bwMode="auto">
              <a:xfrm>
                <a:off x="517" y="2810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6" name="Freeform 1468"/>
              <p:cNvSpPr/>
              <p:nvPr/>
            </p:nvSpPr>
            <p:spPr bwMode="auto">
              <a:xfrm>
                <a:off x="523" y="2818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7" name="Freeform 1469"/>
              <p:cNvSpPr/>
              <p:nvPr/>
            </p:nvSpPr>
            <p:spPr bwMode="auto">
              <a:xfrm>
                <a:off x="525" y="2821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8" name="Freeform 1470"/>
              <p:cNvSpPr/>
              <p:nvPr/>
            </p:nvSpPr>
            <p:spPr bwMode="auto">
              <a:xfrm>
                <a:off x="487" y="2821"/>
                <a:ext cx="49" cy="27"/>
              </a:xfrm>
              <a:custGeom>
                <a:avLst/>
                <a:gdLst>
                  <a:gd name="T0" fmla="*/ 4 w 18"/>
                  <a:gd name="T1" fmla="*/ 3 h 10"/>
                  <a:gd name="T2" fmla="*/ 3 w 18"/>
                  <a:gd name="T3" fmla="*/ 4 h 10"/>
                  <a:gd name="T4" fmla="*/ 3 w 18"/>
                  <a:gd name="T5" fmla="*/ 2 h 10"/>
                  <a:gd name="T6" fmla="*/ 0 w 18"/>
                  <a:gd name="T7" fmla="*/ 3 h 10"/>
                  <a:gd name="T8" fmla="*/ 9 w 18"/>
                  <a:gd name="T9" fmla="*/ 6 h 10"/>
                  <a:gd name="T10" fmla="*/ 9 w 18"/>
                  <a:gd name="T11" fmla="*/ 7 h 10"/>
                  <a:gd name="T12" fmla="*/ 12 w 18"/>
                  <a:gd name="T13" fmla="*/ 5 h 10"/>
                  <a:gd name="T14" fmla="*/ 12 w 18"/>
                  <a:gd name="T15" fmla="*/ 7 h 10"/>
                  <a:gd name="T16" fmla="*/ 14 w 18"/>
                  <a:gd name="T17" fmla="*/ 6 h 10"/>
                  <a:gd name="T18" fmla="*/ 13 w 18"/>
                  <a:gd name="T19" fmla="*/ 5 h 10"/>
                  <a:gd name="T20" fmla="*/ 14 w 18"/>
                  <a:gd name="T21" fmla="*/ 5 h 10"/>
                  <a:gd name="T22" fmla="*/ 14 w 18"/>
                  <a:gd name="T23" fmla="*/ 5 h 10"/>
                  <a:gd name="T24" fmla="*/ 15 w 18"/>
                  <a:gd name="T25" fmla="*/ 4 h 10"/>
                  <a:gd name="T26" fmla="*/ 15 w 18"/>
                  <a:gd name="T27" fmla="*/ 5 h 10"/>
                  <a:gd name="T28" fmla="*/ 15 w 18"/>
                  <a:gd name="T29" fmla="*/ 3 h 10"/>
                  <a:gd name="T30" fmla="*/ 16 w 18"/>
                  <a:gd name="T31" fmla="*/ 4 h 10"/>
                  <a:gd name="T32" fmla="*/ 16 w 18"/>
                  <a:gd name="T33" fmla="*/ 1 h 10"/>
                  <a:gd name="T34" fmla="*/ 15 w 18"/>
                  <a:gd name="T35" fmla="*/ 0 h 10"/>
                  <a:gd name="T36" fmla="*/ 15 w 18"/>
                  <a:gd name="T37" fmla="*/ 2 h 10"/>
                  <a:gd name="T38" fmla="*/ 15 w 18"/>
                  <a:gd name="T39" fmla="*/ 2 h 10"/>
                  <a:gd name="T40" fmla="*/ 14 w 18"/>
                  <a:gd name="T41" fmla="*/ 4 h 10"/>
                  <a:gd name="T42" fmla="*/ 14 w 18"/>
                  <a:gd name="T43" fmla="*/ 2 h 10"/>
                  <a:gd name="T44" fmla="*/ 12 w 18"/>
                  <a:gd name="T45" fmla="*/ 1 h 10"/>
                  <a:gd name="T46" fmla="*/ 12 w 18"/>
                  <a:gd name="T47" fmla="*/ 1 h 10"/>
                  <a:gd name="T48" fmla="*/ 12 w 18"/>
                  <a:gd name="T49" fmla="*/ 2 h 10"/>
                  <a:gd name="T50" fmla="*/ 12 w 18"/>
                  <a:gd name="T51" fmla="*/ 3 h 10"/>
                  <a:gd name="T52" fmla="*/ 13 w 18"/>
                  <a:gd name="T53" fmla="*/ 5 h 10"/>
                  <a:gd name="T54" fmla="*/ 12 w 18"/>
                  <a:gd name="T55" fmla="*/ 5 h 10"/>
                  <a:gd name="T56" fmla="*/ 12 w 18"/>
                  <a:gd name="T57" fmla="*/ 3 h 10"/>
                  <a:gd name="T58" fmla="*/ 12 w 18"/>
                  <a:gd name="T59" fmla="*/ 4 h 10"/>
                  <a:gd name="T60" fmla="*/ 11 w 18"/>
                  <a:gd name="T61" fmla="*/ 2 h 10"/>
                  <a:gd name="T62" fmla="*/ 11 w 18"/>
                  <a:gd name="T63" fmla="*/ 4 h 10"/>
                  <a:gd name="T64" fmla="*/ 8 w 18"/>
                  <a:gd name="T65" fmla="*/ 5 h 10"/>
                  <a:gd name="T66" fmla="*/ 9 w 18"/>
                  <a:gd name="T67" fmla="*/ 3 h 10"/>
                  <a:gd name="T68" fmla="*/ 8 w 18"/>
                  <a:gd name="T69" fmla="*/ 5 h 10"/>
                  <a:gd name="T70" fmla="*/ 7 w 18"/>
                  <a:gd name="T71" fmla="*/ 4 h 10"/>
                  <a:gd name="T72" fmla="*/ 7 w 18"/>
                  <a:gd name="T73" fmla="*/ 5 h 10"/>
                  <a:gd name="T74" fmla="*/ 5 w 18"/>
                  <a:gd name="T75" fmla="*/ 4 h 10"/>
                  <a:gd name="T76" fmla="*/ 5 w 18"/>
                  <a:gd name="T77" fmla="*/ 4 h 10"/>
                  <a:gd name="T78" fmla="*/ 3 w 18"/>
                  <a:gd name="T79" fmla="*/ 5 h 10"/>
                  <a:gd name="T80" fmla="*/ 4 w 18"/>
                  <a:gd name="T81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8" h="10">
                    <a:moveTo>
                      <a:pt x="4" y="3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2" y="3"/>
                      <a:pt x="3" y="2"/>
                    </a:cubicBezTo>
                    <a:cubicBezTo>
                      <a:pt x="1" y="3"/>
                      <a:pt x="2" y="1"/>
                      <a:pt x="0" y="3"/>
                    </a:cubicBezTo>
                    <a:cubicBezTo>
                      <a:pt x="3" y="5"/>
                      <a:pt x="6" y="8"/>
                      <a:pt x="9" y="6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5"/>
                      <a:pt x="11" y="10"/>
                      <a:pt x="12" y="5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3" y="7"/>
                      <a:pt x="12" y="4"/>
                      <a:pt x="14" y="6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4"/>
                      <a:pt x="14" y="4"/>
                      <a:pt x="15" y="4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4"/>
                      <a:pt x="15" y="3"/>
                    </a:cubicBezTo>
                    <a:cubicBezTo>
                      <a:pt x="15" y="4"/>
                      <a:pt x="15" y="4"/>
                      <a:pt x="16" y="4"/>
                    </a:cubicBezTo>
                    <a:cubicBezTo>
                      <a:pt x="16" y="3"/>
                      <a:pt x="18" y="4"/>
                      <a:pt x="16" y="1"/>
                    </a:cubicBezTo>
                    <a:cubicBezTo>
                      <a:pt x="15" y="1"/>
                      <a:pt x="15" y="1"/>
                      <a:pt x="15" y="0"/>
                    </a:cubicBezTo>
                    <a:cubicBezTo>
                      <a:pt x="14" y="0"/>
                      <a:pt x="14" y="1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6" y="5"/>
                      <a:pt x="14" y="2"/>
                      <a:pt x="14" y="4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2" y="0"/>
                      <a:pt x="14" y="4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2"/>
                      <a:pt x="12" y="2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3" y="4"/>
                      <a:pt x="13" y="5"/>
                    </a:cubicBezTo>
                    <a:cubicBezTo>
                      <a:pt x="12" y="4"/>
                      <a:pt x="13" y="5"/>
                      <a:pt x="12" y="5"/>
                    </a:cubicBezTo>
                    <a:cubicBezTo>
                      <a:pt x="12" y="4"/>
                      <a:pt x="12" y="4"/>
                      <a:pt x="12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1" y="3"/>
                      <a:pt x="11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1" y="3"/>
                      <a:pt x="10" y="3"/>
                      <a:pt x="8" y="5"/>
                    </a:cubicBezTo>
                    <a:cubicBezTo>
                      <a:pt x="9" y="4"/>
                      <a:pt x="9" y="3"/>
                      <a:pt x="9" y="3"/>
                    </a:cubicBezTo>
                    <a:cubicBezTo>
                      <a:pt x="9" y="3"/>
                      <a:pt x="9" y="4"/>
                      <a:pt x="8" y="5"/>
                    </a:cubicBezTo>
                    <a:cubicBezTo>
                      <a:pt x="8" y="6"/>
                      <a:pt x="7" y="5"/>
                      <a:pt x="7" y="4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6" y="6"/>
                      <a:pt x="6" y="3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3" y="6"/>
                      <a:pt x="3" y="5"/>
                    </a:cubicBezTo>
                    <a:cubicBezTo>
                      <a:pt x="4" y="4"/>
                      <a:pt x="4" y="4"/>
                      <a:pt x="4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9" name="Freeform 1471"/>
              <p:cNvSpPr/>
              <p:nvPr/>
            </p:nvSpPr>
            <p:spPr bwMode="auto">
              <a:xfrm>
                <a:off x="485" y="2823"/>
                <a:ext cx="8" cy="6"/>
              </a:xfrm>
              <a:custGeom>
                <a:avLst/>
                <a:gdLst>
                  <a:gd name="T0" fmla="*/ 1 w 3"/>
                  <a:gd name="T1" fmla="*/ 1 h 2"/>
                  <a:gd name="T2" fmla="*/ 3 w 3"/>
                  <a:gd name="T3" fmla="*/ 1 h 2"/>
                  <a:gd name="T4" fmla="*/ 0 w 3"/>
                  <a:gd name="T5" fmla="*/ 0 h 2"/>
                  <a:gd name="T6" fmla="*/ 1 w 3"/>
                  <a:gd name="T7" fmla="*/ 1 h 2"/>
                  <a:gd name="T8" fmla="*/ 1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1" y="1"/>
                      <a:pt x="0" y="2"/>
                      <a:pt x="1" y="1"/>
                    </a:cubicBezTo>
                    <a:cubicBezTo>
                      <a:pt x="1" y="1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0" name="Freeform 1472"/>
              <p:cNvSpPr/>
              <p:nvPr/>
            </p:nvSpPr>
            <p:spPr bwMode="auto">
              <a:xfrm>
                <a:off x="482" y="2794"/>
                <a:ext cx="24" cy="29"/>
              </a:xfrm>
              <a:custGeom>
                <a:avLst/>
                <a:gdLst>
                  <a:gd name="T0" fmla="*/ 7 w 9"/>
                  <a:gd name="T1" fmla="*/ 4 h 11"/>
                  <a:gd name="T2" fmla="*/ 6 w 9"/>
                  <a:gd name="T3" fmla="*/ 2 h 11"/>
                  <a:gd name="T4" fmla="*/ 1 w 9"/>
                  <a:gd name="T5" fmla="*/ 6 h 11"/>
                  <a:gd name="T6" fmla="*/ 2 w 9"/>
                  <a:gd name="T7" fmla="*/ 8 h 11"/>
                  <a:gd name="T8" fmla="*/ 1 w 9"/>
                  <a:gd name="T9" fmla="*/ 9 h 11"/>
                  <a:gd name="T10" fmla="*/ 3 w 9"/>
                  <a:gd name="T11" fmla="*/ 10 h 11"/>
                  <a:gd name="T12" fmla="*/ 2 w 9"/>
                  <a:gd name="T13" fmla="*/ 9 h 11"/>
                  <a:gd name="T14" fmla="*/ 3 w 9"/>
                  <a:gd name="T15" fmla="*/ 9 h 11"/>
                  <a:gd name="T16" fmla="*/ 2 w 9"/>
                  <a:gd name="T17" fmla="*/ 8 h 11"/>
                  <a:gd name="T18" fmla="*/ 3 w 9"/>
                  <a:gd name="T19" fmla="*/ 9 h 11"/>
                  <a:gd name="T20" fmla="*/ 3 w 9"/>
                  <a:gd name="T21" fmla="*/ 6 h 11"/>
                  <a:gd name="T22" fmla="*/ 4 w 9"/>
                  <a:gd name="T23" fmla="*/ 7 h 11"/>
                  <a:gd name="T24" fmla="*/ 6 w 9"/>
                  <a:gd name="T25" fmla="*/ 6 h 11"/>
                  <a:gd name="T26" fmla="*/ 6 w 9"/>
                  <a:gd name="T27" fmla="*/ 5 h 11"/>
                  <a:gd name="T28" fmla="*/ 5 w 9"/>
                  <a:gd name="T29" fmla="*/ 4 h 11"/>
                  <a:gd name="T30" fmla="*/ 6 w 9"/>
                  <a:gd name="T31" fmla="*/ 6 h 11"/>
                  <a:gd name="T32" fmla="*/ 9 w 9"/>
                  <a:gd name="T33" fmla="*/ 4 h 11"/>
                  <a:gd name="T34" fmla="*/ 9 w 9"/>
                  <a:gd name="T35" fmla="*/ 2 h 11"/>
                  <a:gd name="T36" fmla="*/ 9 w 9"/>
                  <a:gd name="T37" fmla="*/ 4 h 11"/>
                  <a:gd name="T38" fmla="*/ 9 w 9"/>
                  <a:gd name="T39" fmla="*/ 4 h 11"/>
                  <a:gd name="T40" fmla="*/ 9 w 9"/>
                  <a:gd name="T41" fmla="*/ 1 h 11"/>
                  <a:gd name="T42" fmla="*/ 7 w 9"/>
                  <a:gd name="T43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11">
                    <a:moveTo>
                      <a:pt x="7" y="4"/>
                    </a:move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3" y="5"/>
                      <a:pt x="1" y="6"/>
                    </a:cubicBezTo>
                    <a:cubicBezTo>
                      <a:pt x="0" y="6"/>
                      <a:pt x="2" y="7"/>
                      <a:pt x="2" y="8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1" y="11"/>
                      <a:pt x="3" y="10"/>
                    </a:cubicBezTo>
                    <a:cubicBezTo>
                      <a:pt x="3" y="10"/>
                      <a:pt x="1" y="10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5" y="8"/>
                      <a:pt x="1" y="7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6"/>
                      <a:pt x="5" y="5"/>
                      <a:pt x="6" y="6"/>
                    </a:cubicBezTo>
                    <a:cubicBezTo>
                      <a:pt x="6" y="6"/>
                      <a:pt x="6" y="5"/>
                      <a:pt x="6" y="5"/>
                    </a:cubicBezTo>
                    <a:cubicBezTo>
                      <a:pt x="6" y="5"/>
                      <a:pt x="5" y="5"/>
                      <a:pt x="5" y="4"/>
                    </a:cubicBezTo>
                    <a:cubicBezTo>
                      <a:pt x="5" y="2"/>
                      <a:pt x="5" y="5"/>
                      <a:pt x="6" y="6"/>
                    </a:cubicBezTo>
                    <a:cubicBezTo>
                      <a:pt x="6" y="4"/>
                      <a:pt x="8" y="3"/>
                      <a:pt x="9" y="4"/>
                    </a:cubicBezTo>
                    <a:cubicBezTo>
                      <a:pt x="8" y="3"/>
                      <a:pt x="8" y="2"/>
                      <a:pt x="9" y="2"/>
                    </a:cubicBezTo>
                    <a:cubicBezTo>
                      <a:pt x="9" y="2"/>
                      <a:pt x="9" y="3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3"/>
                      <a:pt x="9" y="1"/>
                      <a:pt x="9" y="1"/>
                    </a:cubicBezTo>
                    <a:cubicBezTo>
                      <a:pt x="8" y="0"/>
                      <a:pt x="8" y="3"/>
                      <a:pt x="7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1" name="Freeform 1473"/>
              <p:cNvSpPr/>
              <p:nvPr/>
            </p:nvSpPr>
            <p:spPr bwMode="auto">
              <a:xfrm>
                <a:off x="498" y="2799"/>
                <a:ext cx="3" cy="0"/>
              </a:xfrm>
              <a:custGeom>
                <a:avLst/>
                <a:gdLst>
                  <a:gd name="T0" fmla="*/ 0 w 3"/>
                  <a:gd name="T1" fmla="*/ 0 w 3"/>
                  <a:gd name="T2" fmla="*/ 3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2" name="Freeform 1474"/>
              <p:cNvSpPr/>
              <p:nvPr/>
            </p:nvSpPr>
            <p:spPr bwMode="auto">
              <a:xfrm>
                <a:off x="580" y="3193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3" name="Freeform 1475"/>
              <p:cNvSpPr/>
              <p:nvPr/>
            </p:nvSpPr>
            <p:spPr bwMode="auto">
              <a:xfrm>
                <a:off x="572" y="3185"/>
                <a:ext cx="8" cy="14"/>
              </a:xfrm>
              <a:custGeom>
                <a:avLst/>
                <a:gdLst>
                  <a:gd name="T0" fmla="*/ 0 w 3"/>
                  <a:gd name="T1" fmla="*/ 0 h 5"/>
                  <a:gd name="T2" fmla="*/ 0 w 3"/>
                  <a:gd name="T3" fmla="*/ 0 h 5"/>
                  <a:gd name="T4" fmla="*/ 3 w 3"/>
                  <a:gd name="T5" fmla="*/ 5 h 5"/>
                  <a:gd name="T6" fmla="*/ 2 w 3"/>
                  <a:gd name="T7" fmla="*/ 1 h 5"/>
                  <a:gd name="T8" fmla="*/ 2 w 3"/>
                  <a:gd name="T9" fmla="*/ 3 h 5"/>
                  <a:gd name="T10" fmla="*/ 1 w 3"/>
                  <a:gd name="T11" fmla="*/ 1 h 5"/>
                  <a:gd name="T12" fmla="*/ 1 w 3"/>
                  <a:gd name="T13" fmla="*/ 1 h 5"/>
                  <a:gd name="T14" fmla="*/ 0 w 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3"/>
                      <a:pt x="1" y="3"/>
                      <a:pt x="3" y="5"/>
                    </a:cubicBezTo>
                    <a:cubicBezTo>
                      <a:pt x="3" y="4"/>
                      <a:pt x="3" y="3"/>
                      <a:pt x="2" y="1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1" y="2"/>
                      <a:pt x="2" y="2"/>
                      <a:pt x="1" y="1"/>
                    </a:cubicBezTo>
                    <a:cubicBezTo>
                      <a:pt x="0" y="0"/>
                      <a:pt x="1" y="1"/>
                      <a:pt x="1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4" name="Freeform 1476"/>
              <p:cNvSpPr/>
              <p:nvPr/>
            </p:nvSpPr>
            <p:spPr bwMode="auto">
              <a:xfrm>
                <a:off x="574" y="3191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5" name="Freeform 1477"/>
              <p:cNvSpPr/>
              <p:nvPr/>
            </p:nvSpPr>
            <p:spPr bwMode="auto">
              <a:xfrm>
                <a:off x="572" y="3191"/>
                <a:ext cx="2" cy="5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0 h 2"/>
                  <a:gd name="T4" fmla="*/ 1 w 1"/>
                  <a:gd name="T5" fmla="*/ 2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1" y="0"/>
                      <a:pt x="0" y="0"/>
                    </a:cubicBezTo>
                    <a:cubicBezTo>
                      <a:pt x="1" y="2"/>
                      <a:pt x="1" y="2"/>
                      <a:pt x="1" y="2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6" name="Freeform 1478"/>
              <p:cNvSpPr/>
              <p:nvPr/>
            </p:nvSpPr>
            <p:spPr bwMode="auto">
              <a:xfrm>
                <a:off x="572" y="319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7" name="Freeform 1479"/>
              <p:cNvSpPr/>
              <p:nvPr/>
            </p:nvSpPr>
            <p:spPr bwMode="auto">
              <a:xfrm>
                <a:off x="569" y="3188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1 w 1"/>
                  <a:gd name="T3" fmla="*/ 3 h 4"/>
                  <a:gd name="T4" fmla="*/ 1 w 1"/>
                  <a:gd name="T5" fmla="*/ 3 h 4"/>
                  <a:gd name="T6" fmla="*/ 0 w 1"/>
                  <a:gd name="T7" fmla="*/ 1 h 4"/>
                  <a:gd name="T8" fmla="*/ 1 w 1"/>
                  <a:gd name="T9" fmla="*/ 1 h 4"/>
                  <a:gd name="T10" fmla="*/ 0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1" y="4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1" y="1"/>
                      <a:pt x="1" y="2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8" name="Freeform 1480"/>
              <p:cNvSpPr/>
              <p:nvPr/>
            </p:nvSpPr>
            <p:spPr bwMode="auto">
              <a:xfrm>
                <a:off x="572" y="3193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9" name="Freeform 1481"/>
              <p:cNvSpPr/>
              <p:nvPr/>
            </p:nvSpPr>
            <p:spPr bwMode="auto">
              <a:xfrm>
                <a:off x="572" y="3193"/>
                <a:ext cx="2" cy="3"/>
              </a:xfrm>
              <a:custGeom>
                <a:avLst/>
                <a:gdLst>
                  <a:gd name="T0" fmla="*/ 2 w 2"/>
                  <a:gd name="T1" fmla="*/ 3 h 3"/>
                  <a:gd name="T2" fmla="*/ 2 w 2"/>
                  <a:gd name="T3" fmla="*/ 0 h 3"/>
                  <a:gd name="T4" fmla="*/ 0 w 2"/>
                  <a:gd name="T5" fmla="*/ 0 h 3"/>
                  <a:gd name="T6" fmla="*/ 2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0" name="Freeform 1482"/>
              <p:cNvSpPr/>
              <p:nvPr/>
            </p:nvSpPr>
            <p:spPr bwMode="auto">
              <a:xfrm>
                <a:off x="566" y="3185"/>
                <a:ext cx="3" cy="14"/>
              </a:xfrm>
              <a:custGeom>
                <a:avLst/>
                <a:gdLst>
                  <a:gd name="T0" fmla="*/ 0 w 1"/>
                  <a:gd name="T1" fmla="*/ 5 h 5"/>
                  <a:gd name="T2" fmla="*/ 1 w 1"/>
                  <a:gd name="T3" fmla="*/ 3 h 5"/>
                  <a:gd name="T4" fmla="*/ 0 w 1"/>
                  <a:gd name="T5" fmla="*/ 0 h 5"/>
                  <a:gd name="T6" fmla="*/ 0 w 1"/>
                  <a:gd name="T7" fmla="*/ 1 h 5"/>
                  <a:gd name="T8" fmla="*/ 0 w 1"/>
                  <a:gd name="T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5">
                    <a:moveTo>
                      <a:pt x="0" y="5"/>
                    </a:moveTo>
                    <a:cubicBezTo>
                      <a:pt x="0" y="2"/>
                      <a:pt x="1" y="5"/>
                      <a:pt x="1" y="3"/>
                    </a:cubicBezTo>
                    <a:cubicBezTo>
                      <a:pt x="1" y="3"/>
                      <a:pt x="0" y="2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4"/>
                      <a:pt x="0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1" name="Freeform 1483"/>
              <p:cNvSpPr/>
              <p:nvPr/>
            </p:nvSpPr>
            <p:spPr bwMode="auto">
              <a:xfrm>
                <a:off x="566" y="318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2" name="Freeform 1484"/>
              <p:cNvSpPr/>
              <p:nvPr/>
            </p:nvSpPr>
            <p:spPr bwMode="auto">
              <a:xfrm>
                <a:off x="563" y="3185"/>
                <a:ext cx="3" cy="8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2 h 3"/>
                  <a:gd name="T4" fmla="*/ 0 w 1"/>
                  <a:gd name="T5" fmla="*/ 2 h 3"/>
                  <a:gd name="T6" fmla="*/ 1 w 1"/>
                  <a:gd name="T7" fmla="*/ 1 h 3"/>
                  <a:gd name="T8" fmla="*/ 0 w 1"/>
                  <a:gd name="T9" fmla="*/ 3 h 3"/>
                  <a:gd name="T10" fmla="*/ 1 w 1"/>
                  <a:gd name="T11" fmla="*/ 2 h 3"/>
                  <a:gd name="T12" fmla="*/ 1 w 1"/>
                  <a:gd name="T13" fmla="*/ 3 h 3"/>
                  <a:gd name="T14" fmla="*/ 1 w 1"/>
                  <a:gd name="T15" fmla="*/ 1 h 3"/>
                  <a:gd name="T16" fmla="*/ 1 w 1"/>
                  <a:gd name="T17" fmla="*/ 1 h 3"/>
                  <a:gd name="T18" fmla="*/ 1 w 1"/>
                  <a:gd name="T19" fmla="*/ 0 h 3"/>
                  <a:gd name="T20" fmla="*/ 0 w 1"/>
                  <a:gd name="T21" fmla="*/ 2 h 3"/>
                  <a:gd name="T22" fmla="*/ 0 w 1"/>
                  <a:gd name="T2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0" y="2"/>
                      <a:pt x="0" y="2"/>
                      <a:pt x="1" y="2"/>
                    </a:cubicBezTo>
                    <a:cubicBezTo>
                      <a:pt x="1" y="1"/>
                      <a:pt x="0" y="2"/>
                      <a:pt x="0" y="2"/>
                    </a:cubicBezTo>
                    <a:cubicBezTo>
                      <a:pt x="0" y="2"/>
                      <a:pt x="1" y="1"/>
                      <a:pt x="1" y="1"/>
                    </a:cubicBezTo>
                    <a:cubicBezTo>
                      <a:pt x="0" y="3"/>
                      <a:pt x="0" y="2"/>
                      <a:pt x="0" y="3"/>
                    </a:cubicBezTo>
                    <a:cubicBezTo>
                      <a:pt x="0" y="3"/>
                      <a:pt x="0" y="3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2"/>
                      <a:pt x="0" y="2"/>
                    </a:cubicBezTo>
                    <a:cubicBezTo>
                      <a:pt x="0" y="2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3" name="Rectangle 1485"/>
              <p:cNvSpPr>
                <a:spLocks noChangeArrowheads="1"/>
              </p:cNvSpPr>
              <p:nvPr/>
            </p:nvSpPr>
            <p:spPr bwMode="auto">
              <a:xfrm>
                <a:off x="563" y="3191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4" name="Freeform 1486"/>
              <p:cNvSpPr/>
              <p:nvPr/>
            </p:nvSpPr>
            <p:spPr bwMode="auto">
              <a:xfrm>
                <a:off x="561" y="3188"/>
                <a:ext cx="11" cy="3"/>
              </a:xfrm>
              <a:custGeom>
                <a:avLst/>
                <a:gdLst>
                  <a:gd name="T0" fmla="*/ 0 w 4"/>
                  <a:gd name="T1" fmla="*/ 1 h 1"/>
                  <a:gd name="T2" fmla="*/ 1 w 4"/>
                  <a:gd name="T3" fmla="*/ 1 h 1"/>
                  <a:gd name="T4" fmla="*/ 1 w 4"/>
                  <a:gd name="T5" fmla="*/ 1 h 1"/>
                  <a:gd name="T6" fmla="*/ 2 w 4"/>
                  <a:gd name="T7" fmla="*/ 1 h 1"/>
                  <a:gd name="T8" fmla="*/ 1 w 4"/>
                  <a:gd name="T9" fmla="*/ 1 h 1"/>
                  <a:gd name="T10" fmla="*/ 3 w 4"/>
                  <a:gd name="T11" fmla="*/ 0 h 1"/>
                  <a:gd name="T12" fmla="*/ 2 w 4"/>
                  <a:gd name="T13" fmla="*/ 1 h 1"/>
                  <a:gd name="T14" fmla="*/ 3 w 4"/>
                  <a:gd name="T15" fmla="*/ 0 h 1"/>
                  <a:gd name="T16" fmla="*/ 2 w 4"/>
                  <a:gd name="T17" fmla="*/ 0 h 1"/>
                  <a:gd name="T18" fmla="*/ 2 w 4"/>
                  <a:gd name="T19" fmla="*/ 0 h 1"/>
                  <a:gd name="T20" fmla="*/ 0 w 4"/>
                  <a:gd name="T2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2" y="1"/>
                      <a:pt x="3" y="0"/>
                      <a:pt x="3" y="0"/>
                    </a:cubicBezTo>
                    <a:cubicBezTo>
                      <a:pt x="3" y="0"/>
                      <a:pt x="3" y="0"/>
                      <a:pt x="2" y="1"/>
                    </a:cubicBezTo>
                    <a:cubicBezTo>
                      <a:pt x="3" y="0"/>
                      <a:pt x="4" y="1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5" name="Freeform 1487"/>
              <p:cNvSpPr/>
              <p:nvPr/>
            </p:nvSpPr>
            <p:spPr bwMode="auto">
              <a:xfrm>
                <a:off x="561" y="3191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6" name="Freeform 1488"/>
              <p:cNvSpPr/>
              <p:nvPr/>
            </p:nvSpPr>
            <p:spPr bwMode="auto">
              <a:xfrm>
                <a:off x="569" y="318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7" name="Freeform 1489"/>
              <p:cNvSpPr/>
              <p:nvPr/>
            </p:nvSpPr>
            <p:spPr bwMode="auto">
              <a:xfrm>
                <a:off x="561" y="3188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8" name="Freeform 1490"/>
              <p:cNvSpPr/>
              <p:nvPr/>
            </p:nvSpPr>
            <p:spPr bwMode="auto">
              <a:xfrm>
                <a:off x="558" y="3169"/>
                <a:ext cx="27" cy="22"/>
              </a:xfrm>
              <a:custGeom>
                <a:avLst/>
                <a:gdLst>
                  <a:gd name="T0" fmla="*/ 7 w 10"/>
                  <a:gd name="T1" fmla="*/ 5 h 8"/>
                  <a:gd name="T2" fmla="*/ 7 w 10"/>
                  <a:gd name="T3" fmla="*/ 4 h 8"/>
                  <a:gd name="T4" fmla="*/ 8 w 10"/>
                  <a:gd name="T5" fmla="*/ 2 h 8"/>
                  <a:gd name="T6" fmla="*/ 10 w 10"/>
                  <a:gd name="T7" fmla="*/ 0 h 8"/>
                  <a:gd name="T8" fmla="*/ 8 w 10"/>
                  <a:gd name="T9" fmla="*/ 1 h 8"/>
                  <a:gd name="T10" fmla="*/ 9 w 10"/>
                  <a:gd name="T11" fmla="*/ 0 h 8"/>
                  <a:gd name="T12" fmla="*/ 7 w 10"/>
                  <a:gd name="T13" fmla="*/ 0 h 8"/>
                  <a:gd name="T14" fmla="*/ 5 w 10"/>
                  <a:gd name="T15" fmla="*/ 1 h 8"/>
                  <a:gd name="T16" fmla="*/ 2 w 10"/>
                  <a:gd name="T17" fmla="*/ 4 h 8"/>
                  <a:gd name="T18" fmla="*/ 3 w 10"/>
                  <a:gd name="T19" fmla="*/ 5 h 8"/>
                  <a:gd name="T20" fmla="*/ 2 w 10"/>
                  <a:gd name="T21" fmla="*/ 5 h 8"/>
                  <a:gd name="T22" fmla="*/ 2 w 10"/>
                  <a:gd name="T23" fmla="*/ 5 h 8"/>
                  <a:gd name="T24" fmla="*/ 1 w 10"/>
                  <a:gd name="T25" fmla="*/ 6 h 8"/>
                  <a:gd name="T26" fmla="*/ 3 w 10"/>
                  <a:gd name="T27" fmla="*/ 7 h 8"/>
                  <a:gd name="T28" fmla="*/ 1 w 10"/>
                  <a:gd name="T29" fmla="*/ 6 h 8"/>
                  <a:gd name="T30" fmla="*/ 2 w 10"/>
                  <a:gd name="T31" fmla="*/ 7 h 8"/>
                  <a:gd name="T32" fmla="*/ 4 w 10"/>
                  <a:gd name="T33" fmla="*/ 7 h 8"/>
                  <a:gd name="T34" fmla="*/ 5 w 10"/>
                  <a:gd name="T35" fmla="*/ 7 h 8"/>
                  <a:gd name="T36" fmla="*/ 3 w 10"/>
                  <a:gd name="T37" fmla="*/ 4 h 8"/>
                  <a:gd name="T38" fmla="*/ 4 w 10"/>
                  <a:gd name="T39" fmla="*/ 5 h 8"/>
                  <a:gd name="T40" fmla="*/ 6 w 10"/>
                  <a:gd name="T41" fmla="*/ 5 h 8"/>
                  <a:gd name="T42" fmla="*/ 5 w 10"/>
                  <a:gd name="T43" fmla="*/ 3 h 8"/>
                  <a:gd name="T44" fmla="*/ 5 w 10"/>
                  <a:gd name="T45" fmla="*/ 3 h 8"/>
                  <a:gd name="T46" fmla="*/ 5 w 10"/>
                  <a:gd name="T47" fmla="*/ 3 h 8"/>
                  <a:gd name="T48" fmla="*/ 6 w 10"/>
                  <a:gd name="T49" fmla="*/ 4 h 8"/>
                  <a:gd name="T50" fmla="*/ 5 w 10"/>
                  <a:gd name="T51" fmla="*/ 1 h 8"/>
                  <a:gd name="T52" fmla="*/ 7 w 10"/>
                  <a:gd name="T53" fmla="*/ 4 h 8"/>
                  <a:gd name="T54" fmla="*/ 6 w 10"/>
                  <a:gd name="T55" fmla="*/ 3 h 8"/>
                  <a:gd name="T56" fmla="*/ 6 w 10"/>
                  <a:gd name="T57" fmla="*/ 2 h 8"/>
                  <a:gd name="T58" fmla="*/ 7 w 10"/>
                  <a:gd name="T59" fmla="*/ 4 h 8"/>
                  <a:gd name="T60" fmla="*/ 7 w 10"/>
                  <a:gd name="T61" fmla="*/ 3 h 8"/>
                  <a:gd name="T62" fmla="*/ 7 w 10"/>
                  <a:gd name="T63" fmla="*/ 1 h 8"/>
                  <a:gd name="T64" fmla="*/ 8 w 10"/>
                  <a:gd name="T65" fmla="*/ 2 h 8"/>
                  <a:gd name="T66" fmla="*/ 7 w 10"/>
                  <a:gd name="T67" fmla="*/ 4 h 8"/>
                  <a:gd name="T68" fmla="*/ 7 w 10"/>
                  <a:gd name="T69" fmla="*/ 5 h 8"/>
                  <a:gd name="T70" fmla="*/ 8 w 10"/>
                  <a:gd name="T71" fmla="*/ 3 h 8"/>
                  <a:gd name="T72" fmla="*/ 7 w 10"/>
                  <a:gd name="T7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8">
                    <a:moveTo>
                      <a:pt x="7" y="5"/>
                    </a:moveTo>
                    <a:cubicBezTo>
                      <a:pt x="7" y="4"/>
                      <a:pt x="8" y="4"/>
                      <a:pt x="7" y="4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9" y="2"/>
                      <a:pt x="9" y="1"/>
                      <a:pt x="10" y="0"/>
                    </a:cubicBezTo>
                    <a:cubicBezTo>
                      <a:pt x="9" y="0"/>
                      <a:pt x="8" y="1"/>
                      <a:pt x="8" y="1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8" y="0"/>
                      <a:pt x="7" y="1"/>
                      <a:pt x="7" y="0"/>
                    </a:cubicBezTo>
                    <a:cubicBezTo>
                      <a:pt x="6" y="0"/>
                      <a:pt x="6" y="0"/>
                      <a:pt x="5" y="1"/>
                    </a:cubicBezTo>
                    <a:cubicBezTo>
                      <a:pt x="4" y="1"/>
                      <a:pt x="3" y="3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5"/>
                      <a:pt x="3" y="6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0" y="4"/>
                      <a:pt x="2" y="6"/>
                      <a:pt x="1" y="6"/>
                    </a:cubicBezTo>
                    <a:cubicBezTo>
                      <a:pt x="1" y="6"/>
                      <a:pt x="3" y="6"/>
                      <a:pt x="3" y="7"/>
                    </a:cubicBezTo>
                    <a:cubicBezTo>
                      <a:pt x="1" y="6"/>
                      <a:pt x="3" y="7"/>
                      <a:pt x="1" y="6"/>
                    </a:cubicBezTo>
                    <a:cubicBezTo>
                      <a:pt x="0" y="7"/>
                      <a:pt x="3" y="7"/>
                      <a:pt x="2" y="7"/>
                    </a:cubicBezTo>
                    <a:cubicBezTo>
                      <a:pt x="4" y="7"/>
                      <a:pt x="3" y="7"/>
                      <a:pt x="4" y="7"/>
                    </a:cubicBezTo>
                    <a:cubicBezTo>
                      <a:pt x="5" y="7"/>
                      <a:pt x="4" y="7"/>
                      <a:pt x="5" y="7"/>
                    </a:cubicBezTo>
                    <a:cubicBezTo>
                      <a:pt x="6" y="8"/>
                      <a:pt x="3" y="6"/>
                      <a:pt x="3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4"/>
                      <a:pt x="4" y="3"/>
                      <a:pt x="6" y="5"/>
                    </a:cubicBezTo>
                    <a:cubicBezTo>
                      <a:pt x="5" y="4"/>
                      <a:pt x="7" y="5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6" y="4"/>
                      <a:pt x="6" y="4"/>
                    </a:cubicBezTo>
                    <a:cubicBezTo>
                      <a:pt x="5" y="3"/>
                      <a:pt x="5" y="2"/>
                      <a:pt x="5" y="1"/>
                    </a:cubicBezTo>
                    <a:cubicBezTo>
                      <a:pt x="6" y="2"/>
                      <a:pt x="6" y="3"/>
                      <a:pt x="7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7" y="4"/>
                      <a:pt x="6" y="2"/>
                      <a:pt x="6" y="2"/>
                    </a:cubicBezTo>
                    <a:cubicBezTo>
                      <a:pt x="6" y="2"/>
                      <a:pt x="7" y="3"/>
                      <a:pt x="7" y="4"/>
                    </a:cubicBezTo>
                    <a:cubicBezTo>
                      <a:pt x="7" y="5"/>
                      <a:pt x="7" y="2"/>
                      <a:pt x="7" y="3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2"/>
                      <a:pt x="8" y="2"/>
                    </a:cubicBezTo>
                    <a:cubicBezTo>
                      <a:pt x="7" y="4"/>
                      <a:pt x="7" y="3"/>
                      <a:pt x="7" y="4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3"/>
                      <a:pt x="8" y="3"/>
                    </a:cubicBezTo>
                    <a:cubicBezTo>
                      <a:pt x="7" y="4"/>
                      <a:pt x="7" y="4"/>
                      <a:pt x="7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9" name="Rectangle 1491"/>
              <p:cNvSpPr>
                <a:spLocks noChangeArrowheads="1"/>
              </p:cNvSpPr>
              <p:nvPr/>
            </p:nvSpPr>
            <p:spPr bwMode="auto">
              <a:xfrm>
                <a:off x="577" y="3183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0" name="Freeform 1492"/>
              <p:cNvSpPr/>
              <p:nvPr/>
            </p:nvSpPr>
            <p:spPr bwMode="auto">
              <a:xfrm>
                <a:off x="577" y="318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1" name="Rectangle 1493"/>
              <p:cNvSpPr>
                <a:spLocks noChangeArrowheads="1"/>
              </p:cNvSpPr>
              <p:nvPr/>
            </p:nvSpPr>
            <p:spPr bwMode="auto">
              <a:xfrm>
                <a:off x="574" y="3169"/>
                <a:ext cx="3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2" name="Freeform 1494"/>
              <p:cNvSpPr/>
              <p:nvPr/>
            </p:nvSpPr>
            <p:spPr bwMode="auto">
              <a:xfrm>
                <a:off x="577" y="3180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3" name="Freeform 1495"/>
              <p:cNvSpPr/>
              <p:nvPr/>
            </p:nvSpPr>
            <p:spPr bwMode="auto">
              <a:xfrm>
                <a:off x="574" y="3183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4" name="Freeform 1496"/>
              <p:cNvSpPr/>
              <p:nvPr/>
            </p:nvSpPr>
            <p:spPr bwMode="auto">
              <a:xfrm>
                <a:off x="574" y="3183"/>
                <a:ext cx="3" cy="2"/>
              </a:xfrm>
              <a:custGeom>
                <a:avLst/>
                <a:gdLst>
                  <a:gd name="T0" fmla="*/ 0 w 3"/>
                  <a:gd name="T1" fmla="*/ 2 h 2"/>
                  <a:gd name="T2" fmla="*/ 3 w 3"/>
                  <a:gd name="T3" fmla="*/ 0 h 2"/>
                  <a:gd name="T4" fmla="*/ 3 w 3"/>
                  <a:gd name="T5" fmla="*/ 0 h 2"/>
                  <a:gd name="T6" fmla="*/ 0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lnTo>
                      <a:pt x="3" y="0"/>
                    </a:lnTo>
                    <a:lnTo>
                      <a:pt x="3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5" name="Freeform 1497"/>
              <p:cNvSpPr/>
              <p:nvPr/>
            </p:nvSpPr>
            <p:spPr bwMode="auto">
              <a:xfrm>
                <a:off x="577" y="3172"/>
                <a:ext cx="22" cy="16"/>
              </a:xfrm>
              <a:custGeom>
                <a:avLst/>
                <a:gdLst>
                  <a:gd name="T0" fmla="*/ 6 w 8"/>
                  <a:gd name="T1" fmla="*/ 6 h 6"/>
                  <a:gd name="T2" fmla="*/ 7 w 8"/>
                  <a:gd name="T3" fmla="*/ 4 h 6"/>
                  <a:gd name="T4" fmla="*/ 4 w 8"/>
                  <a:gd name="T5" fmla="*/ 4 h 6"/>
                  <a:gd name="T6" fmla="*/ 7 w 8"/>
                  <a:gd name="T7" fmla="*/ 3 h 6"/>
                  <a:gd name="T8" fmla="*/ 4 w 8"/>
                  <a:gd name="T9" fmla="*/ 2 h 6"/>
                  <a:gd name="T10" fmla="*/ 5 w 8"/>
                  <a:gd name="T11" fmla="*/ 1 h 6"/>
                  <a:gd name="T12" fmla="*/ 2 w 8"/>
                  <a:gd name="T13" fmla="*/ 3 h 6"/>
                  <a:gd name="T14" fmla="*/ 4 w 8"/>
                  <a:gd name="T15" fmla="*/ 0 h 6"/>
                  <a:gd name="T16" fmla="*/ 4 w 8"/>
                  <a:gd name="T17" fmla="*/ 0 h 6"/>
                  <a:gd name="T18" fmla="*/ 3 w 8"/>
                  <a:gd name="T19" fmla="*/ 0 h 6"/>
                  <a:gd name="T20" fmla="*/ 1 w 8"/>
                  <a:gd name="T21" fmla="*/ 2 h 6"/>
                  <a:gd name="T22" fmla="*/ 0 w 8"/>
                  <a:gd name="T23" fmla="*/ 3 h 6"/>
                  <a:gd name="T24" fmla="*/ 2 w 8"/>
                  <a:gd name="T25" fmla="*/ 3 h 6"/>
                  <a:gd name="T26" fmla="*/ 1 w 8"/>
                  <a:gd name="T27" fmla="*/ 4 h 6"/>
                  <a:gd name="T28" fmla="*/ 2 w 8"/>
                  <a:gd name="T29" fmla="*/ 3 h 6"/>
                  <a:gd name="T30" fmla="*/ 1 w 8"/>
                  <a:gd name="T31" fmla="*/ 4 h 6"/>
                  <a:gd name="T32" fmla="*/ 2 w 8"/>
                  <a:gd name="T33" fmla="*/ 3 h 6"/>
                  <a:gd name="T34" fmla="*/ 2 w 8"/>
                  <a:gd name="T35" fmla="*/ 4 h 6"/>
                  <a:gd name="T36" fmla="*/ 3 w 8"/>
                  <a:gd name="T37" fmla="*/ 3 h 6"/>
                  <a:gd name="T38" fmla="*/ 2 w 8"/>
                  <a:gd name="T39" fmla="*/ 4 h 6"/>
                  <a:gd name="T40" fmla="*/ 2 w 8"/>
                  <a:gd name="T41" fmla="*/ 3 h 6"/>
                  <a:gd name="T42" fmla="*/ 1 w 8"/>
                  <a:gd name="T43" fmla="*/ 5 h 6"/>
                  <a:gd name="T44" fmla="*/ 2 w 8"/>
                  <a:gd name="T45" fmla="*/ 4 h 6"/>
                  <a:gd name="T46" fmla="*/ 1 w 8"/>
                  <a:gd name="T47" fmla="*/ 4 h 6"/>
                  <a:gd name="T48" fmla="*/ 4 w 8"/>
                  <a:gd name="T49" fmla="*/ 3 h 6"/>
                  <a:gd name="T50" fmla="*/ 2 w 8"/>
                  <a:gd name="T51" fmla="*/ 4 h 6"/>
                  <a:gd name="T52" fmla="*/ 3 w 8"/>
                  <a:gd name="T53" fmla="*/ 5 h 6"/>
                  <a:gd name="T54" fmla="*/ 2 w 8"/>
                  <a:gd name="T55" fmla="*/ 5 h 6"/>
                  <a:gd name="T56" fmla="*/ 3 w 8"/>
                  <a:gd name="T57" fmla="*/ 5 h 6"/>
                  <a:gd name="T58" fmla="*/ 4 w 8"/>
                  <a:gd name="T59" fmla="*/ 5 h 6"/>
                  <a:gd name="T60" fmla="*/ 4 w 8"/>
                  <a:gd name="T61" fmla="*/ 5 h 6"/>
                  <a:gd name="T62" fmla="*/ 4 w 8"/>
                  <a:gd name="T63" fmla="*/ 5 h 6"/>
                  <a:gd name="T64" fmla="*/ 6 w 8"/>
                  <a:gd name="T65" fmla="*/ 6 h 6"/>
                  <a:gd name="T66" fmla="*/ 5 w 8"/>
                  <a:gd name="T67" fmla="*/ 5 h 6"/>
                  <a:gd name="T68" fmla="*/ 6 w 8"/>
                  <a:gd name="T6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6">
                    <a:moveTo>
                      <a:pt x="6" y="6"/>
                    </a:moveTo>
                    <a:cubicBezTo>
                      <a:pt x="8" y="5"/>
                      <a:pt x="7" y="5"/>
                      <a:pt x="7" y="4"/>
                    </a:cubicBezTo>
                    <a:cubicBezTo>
                      <a:pt x="6" y="3"/>
                      <a:pt x="4" y="4"/>
                      <a:pt x="4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3"/>
                      <a:pt x="6" y="1"/>
                      <a:pt x="4" y="2"/>
                    </a:cubicBezTo>
                    <a:cubicBezTo>
                      <a:pt x="4" y="2"/>
                      <a:pt x="4" y="1"/>
                      <a:pt x="5" y="1"/>
                    </a:cubicBezTo>
                    <a:cubicBezTo>
                      <a:pt x="4" y="1"/>
                      <a:pt x="1" y="4"/>
                      <a:pt x="2" y="3"/>
                    </a:cubicBezTo>
                    <a:cubicBezTo>
                      <a:pt x="3" y="2"/>
                      <a:pt x="3" y="2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2"/>
                      <a:pt x="1" y="3"/>
                      <a:pt x="0" y="3"/>
                    </a:cubicBezTo>
                    <a:cubicBezTo>
                      <a:pt x="1" y="3"/>
                      <a:pt x="1" y="3"/>
                      <a:pt x="2" y="3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4"/>
                      <a:pt x="1" y="4"/>
                    </a:cubicBezTo>
                    <a:cubicBezTo>
                      <a:pt x="1" y="4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3"/>
                      <a:pt x="2" y="4"/>
                      <a:pt x="3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0" y="5"/>
                      <a:pt x="1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1" y="4"/>
                      <a:pt x="1" y="4"/>
                    </a:cubicBezTo>
                    <a:cubicBezTo>
                      <a:pt x="2" y="4"/>
                      <a:pt x="4" y="4"/>
                      <a:pt x="4" y="3"/>
                    </a:cubicBezTo>
                    <a:cubicBezTo>
                      <a:pt x="3" y="4"/>
                      <a:pt x="5" y="4"/>
                      <a:pt x="2" y="4"/>
                    </a:cubicBezTo>
                    <a:cubicBezTo>
                      <a:pt x="2" y="5"/>
                      <a:pt x="3" y="4"/>
                      <a:pt x="3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4" y="5"/>
                      <a:pt x="1" y="5"/>
                      <a:pt x="3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6"/>
                      <a:pt x="6" y="6"/>
                    </a:cubicBezTo>
                    <a:cubicBezTo>
                      <a:pt x="6" y="6"/>
                      <a:pt x="5" y="5"/>
                      <a:pt x="5" y="5"/>
                    </a:cubicBezTo>
                    <a:cubicBezTo>
                      <a:pt x="5" y="5"/>
                      <a:pt x="7" y="5"/>
                      <a:pt x="6" y="6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6" name="Freeform 1498"/>
              <p:cNvSpPr/>
              <p:nvPr/>
            </p:nvSpPr>
            <p:spPr bwMode="auto">
              <a:xfrm>
                <a:off x="580" y="3183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7" name="Freeform 1499"/>
              <p:cNvSpPr/>
              <p:nvPr/>
            </p:nvSpPr>
            <p:spPr bwMode="auto">
              <a:xfrm>
                <a:off x="577" y="3183"/>
                <a:ext cx="19" cy="24"/>
              </a:xfrm>
              <a:custGeom>
                <a:avLst/>
                <a:gdLst>
                  <a:gd name="T0" fmla="*/ 3 w 7"/>
                  <a:gd name="T1" fmla="*/ 3 h 9"/>
                  <a:gd name="T2" fmla="*/ 2 w 7"/>
                  <a:gd name="T3" fmla="*/ 2 h 9"/>
                  <a:gd name="T4" fmla="*/ 5 w 7"/>
                  <a:gd name="T5" fmla="*/ 4 h 9"/>
                  <a:gd name="T6" fmla="*/ 5 w 7"/>
                  <a:gd name="T7" fmla="*/ 5 h 9"/>
                  <a:gd name="T8" fmla="*/ 2 w 7"/>
                  <a:gd name="T9" fmla="*/ 3 h 9"/>
                  <a:gd name="T10" fmla="*/ 2 w 7"/>
                  <a:gd name="T11" fmla="*/ 3 h 9"/>
                  <a:gd name="T12" fmla="*/ 3 w 7"/>
                  <a:gd name="T13" fmla="*/ 4 h 9"/>
                  <a:gd name="T14" fmla="*/ 4 w 7"/>
                  <a:gd name="T15" fmla="*/ 5 h 9"/>
                  <a:gd name="T16" fmla="*/ 3 w 7"/>
                  <a:gd name="T17" fmla="*/ 5 h 9"/>
                  <a:gd name="T18" fmla="*/ 2 w 7"/>
                  <a:gd name="T19" fmla="*/ 3 h 9"/>
                  <a:gd name="T20" fmla="*/ 4 w 7"/>
                  <a:gd name="T21" fmla="*/ 8 h 9"/>
                  <a:gd name="T22" fmla="*/ 4 w 7"/>
                  <a:gd name="T23" fmla="*/ 8 h 9"/>
                  <a:gd name="T24" fmla="*/ 3 w 7"/>
                  <a:gd name="T25" fmla="*/ 6 h 9"/>
                  <a:gd name="T26" fmla="*/ 3 w 7"/>
                  <a:gd name="T27" fmla="*/ 6 h 9"/>
                  <a:gd name="T28" fmla="*/ 4 w 7"/>
                  <a:gd name="T29" fmla="*/ 7 h 9"/>
                  <a:gd name="T30" fmla="*/ 7 w 7"/>
                  <a:gd name="T31" fmla="*/ 4 h 9"/>
                  <a:gd name="T32" fmla="*/ 6 w 7"/>
                  <a:gd name="T33" fmla="*/ 4 h 9"/>
                  <a:gd name="T34" fmla="*/ 5 w 7"/>
                  <a:gd name="T35" fmla="*/ 3 h 9"/>
                  <a:gd name="T36" fmla="*/ 3 w 7"/>
                  <a:gd name="T37" fmla="*/ 2 h 9"/>
                  <a:gd name="T38" fmla="*/ 4 w 7"/>
                  <a:gd name="T39" fmla="*/ 2 h 9"/>
                  <a:gd name="T40" fmla="*/ 2 w 7"/>
                  <a:gd name="T41" fmla="*/ 1 h 9"/>
                  <a:gd name="T42" fmla="*/ 1 w 7"/>
                  <a:gd name="T43" fmla="*/ 1 h 9"/>
                  <a:gd name="T44" fmla="*/ 1 w 7"/>
                  <a:gd name="T45" fmla="*/ 1 h 9"/>
                  <a:gd name="T46" fmla="*/ 3 w 7"/>
                  <a:gd name="T47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" h="9">
                    <a:moveTo>
                      <a:pt x="3" y="3"/>
                    </a:moveTo>
                    <a:cubicBezTo>
                      <a:pt x="3" y="3"/>
                      <a:pt x="2" y="2"/>
                      <a:pt x="2" y="2"/>
                    </a:cubicBezTo>
                    <a:cubicBezTo>
                      <a:pt x="2" y="3"/>
                      <a:pt x="4" y="3"/>
                      <a:pt x="5" y="4"/>
                    </a:cubicBezTo>
                    <a:cubicBezTo>
                      <a:pt x="4" y="3"/>
                      <a:pt x="5" y="4"/>
                      <a:pt x="5" y="5"/>
                    </a:cubicBezTo>
                    <a:cubicBezTo>
                      <a:pt x="4" y="4"/>
                      <a:pt x="3" y="3"/>
                      <a:pt x="2" y="3"/>
                    </a:cubicBezTo>
                    <a:cubicBezTo>
                      <a:pt x="3" y="3"/>
                      <a:pt x="2" y="3"/>
                      <a:pt x="2" y="3"/>
                    </a:cubicBezTo>
                    <a:cubicBezTo>
                      <a:pt x="3" y="3"/>
                      <a:pt x="2" y="4"/>
                      <a:pt x="3" y="4"/>
                    </a:cubicBezTo>
                    <a:cubicBezTo>
                      <a:pt x="4" y="5"/>
                      <a:pt x="4" y="6"/>
                      <a:pt x="4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4"/>
                      <a:pt x="3" y="4"/>
                      <a:pt x="2" y="3"/>
                    </a:cubicBezTo>
                    <a:cubicBezTo>
                      <a:pt x="3" y="5"/>
                      <a:pt x="1" y="6"/>
                      <a:pt x="4" y="8"/>
                    </a:cubicBezTo>
                    <a:cubicBezTo>
                      <a:pt x="4" y="9"/>
                      <a:pt x="4" y="8"/>
                      <a:pt x="4" y="8"/>
                    </a:cubicBezTo>
                    <a:cubicBezTo>
                      <a:pt x="3" y="7"/>
                      <a:pt x="3" y="6"/>
                      <a:pt x="3" y="6"/>
                    </a:cubicBezTo>
                    <a:cubicBezTo>
                      <a:pt x="3" y="6"/>
                      <a:pt x="3" y="5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6" y="5"/>
                      <a:pt x="7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3"/>
                      <a:pt x="5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4" y="2"/>
                    </a:cubicBezTo>
                    <a:cubicBezTo>
                      <a:pt x="3" y="2"/>
                      <a:pt x="3" y="2"/>
                      <a:pt x="2" y="1"/>
                    </a:cubicBezTo>
                    <a:cubicBezTo>
                      <a:pt x="2" y="1"/>
                      <a:pt x="3" y="1"/>
                      <a:pt x="1" y="1"/>
                    </a:cubicBezTo>
                    <a:cubicBezTo>
                      <a:pt x="0" y="0"/>
                      <a:pt x="2" y="2"/>
                      <a:pt x="1" y="1"/>
                    </a:cubicBez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8" name="Freeform 1500"/>
              <p:cNvSpPr/>
              <p:nvPr/>
            </p:nvSpPr>
            <p:spPr bwMode="auto">
              <a:xfrm>
                <a:off x="585" y="3185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3 h 3"/>
                  <a:gd name="T4" fmla="*/ 0 w 3"/>
                  <a:gd name="T5" fmla="*/ 3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3" y="3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9" name="Freeform 1501"/>
              <p:cNvSpPr/>
              <p:nvPr/>
            </p:nvSpPr>
            <p:spPr bwMode="auto">
              <a:xfrm>
                <a:off x="593" y="3191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0" name="Freeform 1502"/>
              <p:cNvSpPr/>
              <p:nvPr/>
            </p:nvSpPr>
            <p:spPr bwMode="auto">
              <a:xfrm>
                <a:off x="580" y="3191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1" name="Freeform 1503"/>
              <p:cNvSpPr/>
              <p:nvPr/>
            </p:nvSpPr>
            <p:spPr bwMode="auto">
              <a:xfrm>
                <a:off x="580" y="3196"/>
                <a:ext cx="8" cy="14"/>
              </a:xfrm>
              <a:custGeom>
                <a:avLst/>
                <a:gdLst>
                  <a:gd name="T0" fmla="*/ 1 w 3"/>
                  <a:gd name="T1" fmla="*/ 5 h 5"/>
                  <a:gd name="T2" fmla="*/ 3 w 3"/>
                  <a:gd name="T3" fmla="*/ 4 h 5"/>
                  <a:gd name="T4" fmla="*/ 0 w 3"/>
                  <a:gd name="T5" fmla="*/ 0 h 5"/>
                  <a:gd name="T6" fmla="*/ 1 w 3"/>
                  <a:gd name="T7" fmla="*/ 3 h 5"/>
                  <a:gd name="T8" fmla="*/ 0 w 3"/>
                  <a:gd name="T9" fmla="*/ 3 h 5"/>
                  <a:gd name="T10" fmla="*/ 1 w 3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5">
                    <a:moveTo>
                      <a:pt x="1" y="5"/>
                    </a:moveTo>
                    <a:cubicBezTo>
                      <a:pt x="2" y="4"/>
                      <a:pt x="1" y="3"/>
                      <a:pt x="3" y="4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0" y="0"/>
                      <a:pt x="1" y="2"/>
                      <a:pt x="1" y="3"/>
                    </a:cubicBezTo>
                    <a:cubicBezTo>
                      <a:pt x="1" y="2"/>
                      <a:pt x="1" y="3"/>
                      <a:pt x="0" y="3"/>
                    </a:cubicBez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2" name="Freeform 1504"/>
              <p:cNvSpPr/>
              <p:nvPr/>
            </p:nvSpPr>
            <p:spPr bwMode="auto">
              <a:xfrm>
                <a:off x="544" y="3191"/>
                <a:ext cx="36" cy="19"/>
              </a:xfrm>
              <a:custGeom>
                <a:avLst/>
                <a:gdLst>
                  <a:gd name="T0" fmla="*/ 11 w 13"/>
                  <a:gd name="T1" fmla="*/ 3 h 7"/>
                  <a:gd name="T2" fmla="*/ 10 w 13"/>
                  <a:gd name="T3" fmla="*/ 4 h 7"/>
                  <a:gd name="T4" fmla="*/ 10 w 13"/>
                  <a:gd name="T5" fmla="*/ 3 h 7"/>
                  <a:gd name="T6" fmla="*/ 10 w 13"/>
                  <a:gd name="T7" fmla="*/ 2 h 7"/>
                  <a:gd name="T8" fmla="*/ 10 w 13"/>
                  <a:gd name="T9" fmla="*/ 3 h 7"/>
                  <a:gd name="T10" fmla="*/ 9 w 13"/>
                  <a:gd name="T11" fmla="*/ 3 h 7"/>
                  <a:gd name="T12" fmla="*/ 9 w 13"/>
                  <a:gd name="T13" fmla="*/ 5 h 7"/>
                  <a:gd name="T14" fmla="*/ 8 w 13"/>
                  <a:gd name="T15" fmla="*/ 2 h 7"/>
                  <a:gd name="T16" fmla="*/ 8 w 13"/>
                  <a:gd name="T17" fmla="*/ 6 h 7"/>
                  <a:gd name="T18" fmla="*/ 7 w 13"/>
                  <a:gd name="T19" fmla="*/ 4 h 7"/>
                  <a:gd name="T20" fmla="*/ 7 w 13"/>
                  <a:gd name="T21" fmla="*/ 4 h 7"/>
                  <a:gd name="T22" fmla="*/ 7 w 13"/>
                  <a:gd name="T23" fmla="*/ 4 h 7"/>
                  <a:gd name="T24" fmla="*/ 7 w 13"/>
                  <a:gd name="T25" fmla="*/ 2 h 7"/>
                  <a:gd name="T26" fmla="*/ 6 w 13"/>
                  <a:gd name="T27" fmla="*/ 2 h 7"/>
                  <a:gd name="T28" fmla="*/ 7 w 13"/>
                  <a:gd name="T29" fmla="*/ 1 h 7"/>
                  <a:gd name="T30" fmla="*/ 5 w 13"/>
                  <a:gd name="T31" fmla="*/ 2 h 7"/>
                  <a:gd name="T32" fmla="*/ 6 w 13"/>
                  <a:gd name="T33" fmla="*/ 1 h 7"/>
                  <a:gd name="T34" fmla="*/ 4 w 13"/>
                  <a:gd name="T35" fmla="*/ 3 h 7"/>
                  <a:gd name="T36" fmla="*/ 3 w 13"/>
                  <a:gd name="T37" fmla="*/ 2 h 7"/>
                  <a:gd name="T38" fmla="*/ 5 w 13"/>
                  <a:gd name="T39" fmla="*/ 1 h 7"/>
                  <a:gd name="T40" fmla="*/ 4 w 13"/>
                  <a:gd name="T41" fmla="*/ 1 h 7"/>
                  <a:gd name="T42" fmla="*/ 6 w 13"/>
                  <a:gd name="T43" fmla="*/ 0 h 7"/>
                  <a:gd name="T44" fmla="*/ 3 w 13"/>
                  <a:gd name="T45" fmla="*/ 1 h 7"/>
                  <a:gd name="T46" fmla="*/ 3 w 13"/>
                  <a:gd name="T47" fmla="*/ 0 h 7"/>
                  <a:gd name="T48" fmla="*/ 0 w 13"/>
                  <a:gd name="T49" fmla="*/ 1 h 7"/>
                  <a:gd name="T50" fmla="*/ 3 w 13"/>
                  <a:gd name="T51" fmla="*/ 5 h 7"/>
                  <a:gd name="T52" fmla="*/ 4 w 13"/>
                  <a:gd name="T53" fmla="*/ 4 h 7"/>
                  <a:gd name="T54" fmla="*/ 3 w 13"/>
                  <a:gd name="T55" fmla="*/ 6 h 7"/>
                  <a:gd name="T56" fmla="*/ 5 w 13"/>
                  <a:gd name="T57" fmla="*/ 4 h 7"/>
                  <a:gd name="T58" fmla="*/ 4 w 13"/>
                  <a:gd name="T59" fmla="*/ 6 h 7"/>
                  <a:gd name="T60" fmla="*/ 5 w 13"/>
                  <a:gd name="T61" fmla="*/ 4 h 7"/>
                  <a:gd name="T62" fmla="*/ 4 w 13"/>
                  <a:gd name="T63" fmla="*/ 7 h 7"/>
                  <a:gd name="T64" fmla="*/ 11 w 13"/>
                  <a:gd name="T65" fmla="*/ 6 h 7"/>
                  <a:gd name="T66" fmla="*/ 10 w 13"/>
                  <a:gd name="T67" fmla="*/ 5 h 7"/>
                  <a:gd name="T68" fmla="*/ 12 w 13"/>
                  <a:gd name="T69" fmla="*/ 4 h 7"/>
                  <a:gd name="T70" fmla="*/ 12 w 13"/>
                  <a:gd name="T71" fmla="*/ 3 h 7"/>
                  <a:gd name="T72" fmla="*/ 13 w 13"/>
                  <a:gd name="T73" fmla="*/ 6 h 7"/>
                  <a:gd name="T74" fmla="*/ 13 w 13"/>
                  <a:gd name="T75" fmla="*/ 5 h 7"/>
                  <a:gd name="T76" fmla="*/ 13 w 13"/>
                  <a:gd name="T77" fmla="*/ 5 h 7"/>
                  <a:gd name="T78" fmla="*/ 13 w 13"/>
                  <a:gd name="T79" fmla="*/ 5 h 7"/>
                  <a:gd name="T80" fmla="*/ 11 w 13"/>
                  <a:gd name="T81" fmla="*/ 2 h 7"/>
                  <a:gd name="T82" fmla="*/ 10 w 13"/>
                  <a:gd name="T83" fmla="*/ 1 h 7"/>
                  <a:gd name="T84" fmla="*/ 11 w 13"/>
                  <a:gd name="T85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3" h="7">
                    <a:moveTo>
                      <a:pt x="11" y="3"/>
                    </a:moveTo>
                    <a:cubicBezTo>
                      <a:pt x="10" y="3"/>
                      <a:pt x="10" y="4"/>
                      <a:pt x="10" y="4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1"/>
                      <a:pt x="10" y="3"/>
                      <a:pt x="10" y="2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9" y="2"/>
                      <a:pt x="10" y="4"/>
                      <a:pt x="9" y="3"/>
                    </a:cubicBezTo>
                    <a:cubicBezTo>
                      <a:pt x="9" y="4"/>
                      <a:pt x="9" y="4"/>
                      <a:pt x="9" y="5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8" y="3"/>
                      <a:pt x="8" y="4"/>
                      <a:pt x="8" y="6"/>
                    </a:cubicBezTo>
                    <a:cubicBezTo>
                      <a:pt x="7" y="4"/>
                      <a:pt x="7" y="6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8" y="2"/>
                      <a:pt x="7" y="4"/>
                      <a:pt x="7" y="4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3"/>
                      <a:pt x="6" y="3"/>
                      <a:pt x="6" y="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3"/>
                      <a:pt x="6" y="2"/>
                      <a:pt x="5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1"/>
                      <a:pt x="6" y="2"/>
                      <a:pt x="4" y="3"/>
                    </a:cubicBezTo>
                    <a:cubicBezTo>
                      <a:pt x="6" y="1"/>
                      <a:pt x="3" y="3"/>
                      <a:pt x="3" y="2"/>
                    </a:cubicBezTo>
                    <a:cubicBezTo>
                      <a:pt x="4" y="1"/>
                      <a:pt x="4" y="2"/>
                      <a:pt x="5" y="1"/>
                    </a:cubicBezTo>
                    <a:cubicBezTo>
                      <a:pt x="4" y="2"/>
                      <a:pt x="5" y="1"/>
                      <a:pt x="4" y="1"/>
                    </a:cubicBezTo>
                    <a:cubicBezTo>
                      <a:pt x="5" y="1"/>
                      <a:pt x="4" y="1"/>
                      <a:pt x="6" y="0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3" y="1"/>
                      <a:pt x="1" y="1"/>
                      <a:pt x="0" y="1"/>
                    </a:cubicBezTo>
                    <a:cubicBezTo>
                      <a:pt x="1" y="2"/>
                      <a:pt x="3" y="3"/>
                      <a:pt x="3" y="5"/>
                    </a:cubicBezTo>
                    <a:cubicBezTo>
                      <a:pt x="4" y="3"/>
                      <a:pt x="3" y="5"/>
                      <a:pt x="4" y="4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6"/>
                      <a:pt x="4" y="5"/>
                      <a:pt x="5" y="4"/>
                    </a:cubicBezTo>
                    <a:cubicBezTo>
                      <a:pt x="5" y="4"/>
                      <a:pt x="4" y="5"/>
                      <a:pt x="4" y="6"/>
                    </a:cubicBezTo>
                    <a:cubicBezTo>
                      <a:pt x="5" y="6"/>
                      <a:pt x="4" y="5"/>
                      <a:pt x="5" y="4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7" y="7"/>
                      <a:pt x="9" y="5"/>
                      <a:pt x="11" y="6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1" y="6"/>
                      <a:pt x="10" y="2"/>
                      <a:pt x="12" y="4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4"/>
                      <a:pt x="13" y="5"/>
                      <a:pt x="13" y="6"/>
                    </a:cubicBezTo>
                    <a:cubicBezTo>
                      <a:pt x="13" y="5"/>
                      <a:pt x="13" y="6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2" y="4"/>
                      <a:pt x="13" y="4"/>
                      <a:pt x="13" y="5"/>
                    </a:cubicBezTo>
                    <a:cubicBezTo>
                      <a:pt x="13" y="4"/>
                      <a:pt x="12" y="3"/>
                      <a:pt x="11" y="2"/>
                    </a:cubicBezTo>
                    <a:cubicBezTo>
                      <a:pt x="12" y="5"/>
                      <a:pt x="10" y="0"/>
                      <a:pt x="10" y="1"/>
                    </a:cubicBezTo>
                    <a:cubicBezTo>
                      <a:pt x="10" y="2"/>
                      <a:pt x="10" y="2"/>
                      <a:pt x="11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3" name="Freeform 1505"/>
              <p:cNvSpPr/>
              <p:nvPr/>
            </p:nvSpPr>
            <p:spPr bwMode="auto">
              <a:xfrm>
                <a:off x="580" y="32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4" name="Freeform 1506"/>
              <p:cNvSpPr/>
              <p:nvPr/>
            </p:nvSpPr>
            <p:spPr bwMode="auto">
              <a:xfrm>
                <a:off x="553" y="319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5" name="Rectangle 1507"/>
              <p:cNvSpPr>
                <a:spLocks noChangeArrowheads="1"/>
              </p:cNvSpPr>
              <p:nvPr/>
            </p:nvSpPr>
            <p:spPr bwMode="auto">
              <a:xfrm>
                <a:off x="580" y="3204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6" name="Freeform 1508"/>
              <p:cNvSpPr/>
              <p:nvPr/>
            </p:nvSpPr>
            <p:spPr bwMode="auto">
              <a:xfrm>
                <a:off x="577" y="3196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7" name="Freeform 1509"/>
              <p:cNvSpPr/>
              <p:nvPr/>
            </p:nvSpPr>
            <p:spPr bwMode="auto">
              <a:xfrm>
                <a:off x="555" y="3185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8" name="Freeform 1510"/>
              <p:cNvSpPr/>
              <p:nvPr/>
            </p:nvSpPr>
            <p:spPr bwMode="auto">
              <a:xfrm>
                <a:off x="561" y="318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9" name="Freeform 1511"/>
              <p:cNvSpPr/>
              <p:nvPr/>
            </p:nvSpPr>
            <p:spPr bwMode="auto">
              <a:xfrm>
                <a:off x="544" y="3158"/>
                <a:ext cx="60" cy="33"/>
              </a:xfrm>
              <a:custGeom>
                <a:avLst/>
                <a:gdLst>
                  <a:gd name="T0" fmla="*/ 17 w 22"/>
                  <a:gd name="T1" fmla="*/ 9 h 12"/>
                  <a:gd name="T2" fmla="*/ 18 w 22"/>
                  <a:gd name="T3" fmla="*/ 11 h 12"/>
                  <a:gd name="T4" fmla="*/ 20 w 22"/>
                  <a:gd name="T5" fmla="*/ 10 h 12"/>
                  <a:gd name="T6" fmla="*/ 19 w 22"/>
                  <a:gd name="T7" fmla="*/ 7 h 12"/>
                  <a:gd name="T8" fmla="*/ 17 w 22"/>
                  <a:gd name="T9" fmla="*/ 3 h 12"/>
                  <a:gd name="T10" fmla="*/ 15 w 22"/>
                  <a:gd name="T11" fmla="*/ 2 h 12"/>
                  <a:gd name="T12" fmla="*/ 12 w 22"/>
                  <a:gd name="T13" fmla="*/ 3 h 12"/>
                  <a:gd name="T14" fmla="*/ 11 w 22"/>
                  <a:gd name="T15" fmla="*/ 2 h 12"/>
                  <a:gd name="T16" fmla="*/ 10 w 22"/>
                  <a:gd name="T17" fmla="*/ 2 h 12"/>
                  <a:gd name="T18" fmla="*/ 9 w 22"/>
                  <a:gd name="T19" fmla="*/ 5 h 12"/>
                  <a:gd name="T20" fmla="*/ 8 w 22"/>
                  <a:gd name="T21" fmla="*/ 5 h 12"/>
                  <a:gd name="T22" fmla="*/ 7 w 22"/>
                  <a:gd name="T23" fmla="*/ 4 h 12"/>
                  <a:gd name="T24" fmla="*/ 5 w 22"/>
                  <a:gd name="T25" fmla="*/ 5 h 12"/>
                  <a:gd name="T26" fmla="*/ 4 w 22"/>
                  <a:gd name="T27" fmla="*/ 5 h 12"/>
                  <a:gd name="T28" fmla="*/ 3 w 22"/>
                  <a:gd name="T29" fmla="*/ 7 h 12"/>
                  <a:gd name="T30" fmla="*/ 4 w 22"/>
                  <a:gd name="T31" fmla="*/ 8 h 12"/>
                  <a:gd name="T32" fmla="*/ 2 w 22"/>
                  <a:gd name="T33" fmla="*/ 8 h 12"/>
                  <a:gd name="T34" fmla="*/ 2 w 22"/>
                  <a:gd name="T35" fmla="*/ 9 h 12"/>
                  <a:gd name="T36" fmla="*/ 2 w 22"/>
                  <a:gd name="T37" fmla="*/ 12 h 12"/>
                  <a:gd name="T38" fmla="*/ 2 w 22"/>
                  <a:gd name="T39" fmla="*/ 10 h 12"/>
                  <a:gd name="T40" fmla="*/ 1 w 22"/>
                  <a:gd name="T41" fmla="*/ 10 h 12"/>
                  <a:gd name="T42" fmla="*/ 5 w 22"/>
                  <a:gd name="T43" fmla="*/ 10 h 12"/>
                  <a:gd name="T44" fmla="*/ 5 w 22"/>
                  <a:gd name="T45" fmla="*/ 10 h 12"/>
                  <a:gd name="T46" fmla="*/ 5 w 22"/>
                  <a:gd name="T47" fmla="*/ 9 h 12"/>
                  <a:gd name="T48" fmla="*/ 6 w 22"/>
                  <a:gd name="T49" fmla="*/ 9 h 12"/>
                  <a:gd name="T50" fmla="*/ 6 w 22"/>
                  <a:gd name="T51" fmla="*/ 9 h 12"/>
                  <a:gd name="T52" fmla="*/ 6 w 22"/>
                  <a:gd name="T53" fmla="*/ 8 h 12"/>
                  <a:gd name="T54" fmla="*/ 7 w 22"/>
                  <a:gd name="T55" fmla="*/ 8 h 12"/>
                  <a:gd name="T56" fmla="*/ 7 w 22"/>
                  <a:gd name="T57" fmla="*/ 8 h 12"/>
                  <a:gd name="T58" fmla="*/ 7 w 22"/>
                  <a:gd name="T59" fmla="*/ 7 h 12"/>
                  <a:gd name="T60" fmla="*/ 8 w 22"/>
                  <a:gd name="T61" fmla="*/ 6 h 12"/>
                  <a:gd name="T62" fmla="*/ 8 w 22"/>
                  <a:gd name="T63" fmla="*/ 8 h 12"/>
                  <a:gd name="T64" fmla="*/ 9 w 22"/>
                  <a:gd name="T65" fmla="*/ 8 h 12"/>
                  <a:gd name="T66" fmla="*/ 10 w 22"/>
                  <a:gd name="T67" fmla="*/ 6 h 12"/>
                  <a:gd name="T68" fmla="*/ 11 w 22"/>
                  <a:gd name="T69" fmla="*/ 5 h 12"/>
                  <a:gd name="T70" fmla="*/ 13 w 22"/>
                  <a:gd name="T71" fmla="*/ 5 h 12"/>
                  <a:gd name="T72" fmla="*/ 13 w 22"/>
                  <a:gd name="T73" fmla="*/ 5 h 12"/>
                  <a:gd name="T74" fmla="*/ 16 w 22"/>
                  <a:gd name="T75" fmla="*/ 6 h 12"/>
                  <a:gd name="T76" fmla="*/ 16 w 22"/>
                  <a:gd name="T77" fmla="*/ 4 h 12"/>
                  <a:gd name="T78" fmla="*/ 15 w 22"/>
                  <a:gd name="T79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2" h="12">
                    <a:moveTo>
                      <a:pt x="15" y="8"/>
                    </a:moveTo>
                    <a:cubicBezTo>
                      <a:pt x="15" y="8"/>
                      <a:pt x="16" y="8"/>
                      <a:pt x="17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9"/>
                      <a:pt x="17" y="10"/>
                      <a:pt x="18" y="11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7" y="9"/>
                      <a:pt x="19" y="10"/>
                      <a:pt x="20" y="10"/>
                    </a:cubicBezTo>
                    <a:cubicBezTo>
                      <a:pt x="20" y="9"/>
                      <a:pt x="17" y="8"/>
                      <a:pt x="18" y="7"/>
                    </a:cubicBezTo>
                    <a:cubicBezTo>
                      <a:pt x="18" y="7"/>
                      <a:pt x="18" y="7"/>
                      <a:pt x="19" y="7"/>
                    </a:cubicBezTo>
                    <a:cubicBezTo>
                      <a:pt x="19" y="6"/>
                      <a:pt x="17" y="7"/>
                      <a:pt x="17" y="6"/>
                    </a:cubicBezTo>
                    <a:cubicBezTo>
                      <a:pt x="22" y="4"/>
                      <a:pt x="15" y="6"/>
                      <a:pt x="17" y="3"/>
                    </a:cubicBezTo>
                    <a:cubicBezTo>
                      <a:pt x="16" y="3"/>
                      <a:pt x="15" y="3"/>
                      <a:pt x="14" y="3"/>
                    </a:cubicBezTo>
                    <a:cubicBezTo>
                      <a:pt x="15" y="2"/>
                      <a:pt x="14" y="3"/>
                      <a:pt x="15" y="2"/>
                    </a:cubicBezTo>
                    <a:cubicBezTo>
                      <a:pt x="14" y="5"/>
                      <a:pt x="13" y="0"/>
                      <a:pt x="12" y="4"/>
                    </a:cubicBezTo>
                    <a:cubicBezTo>
                      <a:pt x="12" y="3"/>
                      <a:pt x="12" y="4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1" y="2"/>
                      <a:pt x="11" y="4"/>
                      <a:pt x="11" y="2"/>
                    </a:cubicBezTo>
                    <a:cubicBezTo>
                      <a:pt x="10" y="2"/>
                      <a:pt x="11" y="4"/>
                      <a:pt x="10" y="5"/>
                    </a:cubicBezTo>
                    <a:cubicBezTo>
                      <a:pt x="10" y="4"/>
                      <a:pt x="10" y="4"/>
                      <a:pt x="10" y="2"/>
                    </a:cubicBezTo>
                    <a:cubicBezTo>
                      <a:pt x="10" y="4"/>
                      <a:pt x="9" y="3"/>
                      <a:pt x="9" y="4"/>
                    </a:cubicBezTo>
                    <a:cubicBezTo>
                      <a:pt x="9" y="4"/>
                      <a:pt x="9" y="4"/>
                      <a:pt x="9" y="5"/>
                    </a:cubicBezTo>
                    <a:cubicBezTo>
                      <a:pt x="9" y="5"/>
                      <a:pt x="9" y="7"/>
                      <a:pt x="9" y="7"/>
                    </a:cubicBezTo>
                    <a:cubicBezTo>
                      <a:pt x="8" y="5"/>
                      <a:pt x="9" y="7"/>
                      <a:pt x="8" y="5"/>
                    </a:cubicBezTo>
                    <a:cubicBezTo>
                      <a:pt x="8" y="4"/>
                      <a:pt x="9" y="4"/>
                      <a:pt x="9" y="3"/>
                    </a:cubicBezTo>
                    <a:cubicBezTo>
                      <a:pt x="8" y="3"/>
                      <a:pt x="7" y="3"/>
                      <a:pt x="7" y="4"/>
                    </a:cubicBezTo>
                    <a:cubicBezTo>
                      <a:pt x="7" y="4"/>
                      <a:pt x="7" y="3"/>
                      <a:pt x="7" y="3"/>
                    </a:cubicBezTo>
                    <a:cubicBezTo>
                      <a:pt x="5" y="2"/>
                      <a:pt x="6" y="6"/>
                      <a:pt x="5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5"/>
                      <a:pt x="4" y="4"/>
                      <a:pt x="4" y="5"/>
                    </a:cubicBezTo>
                    <a:cubicBezTo>
                      <a:pt x="4" y="6"/>
                      <a:pt x="4" y="6"/>
                      <a:pt x="5" y="6"/>
                    </a:cubicBezTo>
                    <a:cubicBezTo>
                      <a:pt x="3" y="4"/>
                      <a:pt x="5" y="8"/>
                      <a:pt x="3" y="7"/>
                    </a:cubicBezTo>
                    <a:cubicBezTo>
                      <a:pt x="4" y="8"/>
                      <a:pt x="5" y="9"/>
                      <a:pt x="5" y="9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9"/>
                      <a:pt x="2" y="7"/>
                      <a:pt x="2" y="6"/>
                    </a:cubicBezTo>
                    <a:cubicBezTo>
                      <a:pt x="2" y="6"/>
                      <a:pt x="1" y="7"/>
                      <a:pt x="2" y="8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8"/>
                      <a:pt x="4" y="9"/>
                      <a:pt x="2" y="9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9"/>
                      <a:pt x="0" y="11"/>
                      <a:pt x="2" y="12"/>
                    </a:cubicBezTo>
                    <a:cubicBezTo>
                      <a:pt x="3" y="12"/>
                      <a:pt x="5" y="11"/>
                      <a:pt x="5" y="11"/>
                    </a:cubicBezTo>
                    <a:cubicBezTo>
                      <a:pt x="5" y="11"/>
                      <a:pt x="3" y="11"/>
                      <a:pt x="2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0"/>
                      <a:pt x="2" y="10"/>
                      <a:pt x="1" y="10"/>
                    </a:cubicBezTo>
                    <a:cubicBezTo>
                      <a:pt x="0" y="9"/>
                      <a:pt x="3" y="10"/>
                      <a:pt x="2" y="9"/>
                    </a:cubicBezTo>
                    <a:cubicBezTo>
                      <a:pt x="3" y="10"/>
                      <a:pt x="4" y="10"/>
                      <a:pt x="5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4" y="9"/>
                      <a:pt x="6" y="10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5" y="9"/>
                      <a:pt x="4" y="9"/>
                    </a:cubicBezTo>
                    <a:cubicBezTo>
                      <a:pt x="6" y="9"/>
                      <a:pt x="5" y="9"/>
                      <a:pt x="6" y="9"/>
                    </a:cubicBezTo>
                    <a:cubicBezTo>
                      <a:pt x="5" y="9"/>
                      <a:pt x="4" y="8"/>
                      <a:pt x="4" y="7"/>
                    </a:cubicBezTo>
                    <a:cubicBezTo>
                      <a:pt x="6" y="9"/>
                      <a:pt x="5" y="8"/>
                      <a:pt x="6" y="9"/>
                    </a:cubicBezTo>
                    <a:cubicBezTo>
                      <a:pt x="5" y="8"/>
                      <a:pt x="6" y="8"/>
                      <a:pt x="6" y="7"/>
                    </a:cubicBezTo>
                    <a:cubicBezTo>
                      <a:pt x="6" y="7"/>
                      <a:pt x="6" y="7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7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6"/>
                      <a:pt x="7" y="7"/>
                    </a:cubicBezTo>
                    <a:cubicBezTo>
                      <a:pt x="7" y="7"/>
                      <a:pt x="7" y="6"/>
                      <a:pt x="7" y="5"/>
                    </a:cubicBezTo>
                    <a:cubicBezTo>
                      <a:pt x="7" y="5"/>
                      <a:pt x="7" y="7"/>
                      <a:pt x="8" y="6"/>
                    </a:cubicBezTo>
                    <a:cubicBezTo>
                      <a:pt x="7" y="5"/>
                      <a:pt x="8" y="7"/>
                      <a:pt x="8" y="6"/>
                    </a:cubicBezTo>
                    <a:cubicBezTo>
                      <a:pt x="8" y="8"/>
                      <a:pt x="8" y="6"/>
                      <a:pt x="8" y="8"/>
                    </a:cubicBezTo>
                    <a:cubicBezTo>
                      <a:pt x="9" y="8"/>
                      <a:pt x="9" y="6"/>
                      <a:pt x="9" y="6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7"/>
                      <a:pt x="9" y="6"/>
                      <a:pt x="10" y="7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7"/>
                      <a:pt x="10" y="6"/>
                      <a:pt x="10" y="7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8"/>
                      <a:pt x="12" y="5"/>
                      <a:pt x="13" y="4"/>
                    </a:cubicBezTo>
                    <a:cubicBezTo>
                      <a:pt x="13" y="4"/>
                      <a:pt x="13" y="4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6"/>
                      <a:pt x="13" y="7"/>
                      <a:pt x="13" y="5"/>
                    </a:cubicBezTo>
                    <a:cubicBezTo>
                      <a:pt x="14" y="5"/>
                      <a:pt x="13" y="6"/>
                      <a:pt x="13" y="7"/>
                    </a:cubicBezTo>
                    <a:cubicBezTo>
                      <a:pt x="15" y="5"/>
                      <a:pt x="13" y="9"/>
                      <a:pt x="16" y="6"/>
                    </a:cubicBezTo>
                    <a:cubicBezTo>
                      <a:pt x="15" y="6"/>
                      <a:pt x="16" y="5"/>
                      <a:pt x="15" y="5"/>
                    </a:cubicBezTo>
                    <a:cubicBezTo>
                      <a:pt x="15" y="4"/>
                      <a:pt x="16" y="3"/>
                      <a:pt x="16" y="4"/>
                    </a:cubicBezTo>
                    <a:cubicBezTo>
                      <a:pt x="17" y="4"/>
                      <a:pt x="16" y="5"/>
                      <a:pt x="17" y="5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3" y="8"/>
                      <a:pt x="18" y="7"/>
                      <a:pt x="15" y="8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0" name="Freeform 1512"/>
              <p:cNvSpPr/>
              <p:nvPr/>
            </p:nvSpPr>
            <p:spPr bwMode="auto">
              <a:xfrm>
                <a:off x="577" y="3174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1" name="Freeform 1513"/>
              <p:cNvSpPr/>
              <p:nvPr/>
            </p:nvSpPr>
            <p:spPr bwMode="auto">
              <a:xfrm>
                <a:off x="577" y="3172"/>
                <a:ext cx="3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2" name="Freeform 1514"/>
              <p:cNvSpPr/>
              <p:nvPr/>
            </p:nvSpPr>
            <p:spPr bwMode="auto">
              <a:xfrm>
                <a:off x="585" y="3180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3" name="Rectangle 1515"/>
              <p:cNvSpPr>
                <a:spLocks noChangeArrowheads="1"/>
              </p:cNvSpPr>
              <p:nvPr/>
            </p:nvSpPr>
            <p:spPr bwMode="auto">
              <a:xfrm>
                <a:off x="585" y="3183"/>
                <a:ext cx="3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4" name="Freeform 1516"/>
              <p:cNvSpPr/>
              <p:nvPr/>
            </p:nvSpPr>
            <p:spPr bwMode="auto">
              <a:xfrm>
                <a:off x="547" y="3183"/>
                <a:ext cx="49" cy="27"/>
              </a:xfrm>
              <a:custGeom>
                <a:avLst/>
                <a:gdLst>
                  <a:gd name="T0" fmla="*/ 5 w 18"/>
                  <a:gd name="T1" fmla="*/ 3 h 10"/>
                  <a:gd name="T2" fmla="*/ 3 w 18"/>
                  <a:gd name="T3" fmla="*/ 4 h 10"/>
                  <a:gd name="T4" fmla="*/ 4 w 18"/>
                  <a:gd name="T5" fmla="*/ 3 h 10"/>
                  <a:gd name="T6" fmla="*/ 0 w 18"/>
                  <a:gd name="T7" fmla="*/ 3 h 10"/>
                  <a:gd name="T8" fmla="*/ 9 w 18"/>
                  <a:gd name="T9" fmla="*/ 6 h 10"/>
                  <a:gd name="T10" fmla="*/ 9 w 18"/>
                  <a:gd name="T11" fmla="*/ 7 h 10"/>
                  <a:gd name="T12" fmla="*/ 12 w 18"/>
                  <a:gd name="T13" fmla="*/ 5 h 10"/>
                  <a:gd name="T14" fmla="*/ 12 w 18"/>
                  <a:gd name="T15" fmla="*/ 7 h 10"/>
                  <a:gd name="T16" fmla="*/ 14 w 18"/>
                  <a:gd name="T17" fmla="*/ 6 h 10"/>
                  <a:gd name="T18" fmla="*/ 14 w 18"/>
                  <a:gd name="T19" fmla="*/ 5 h 10"/>
                  <a:gd name="T20" fmla="*/ 14 w 18"/>
                  <a:gd name="T21" fmla="*/ 5 h 10"/>
                  <a:gd name="T22" fmla="*/ 14 w 18"/>
                  <a:gd name="T23" fmla="*/ 5 h 10"/>
                  <a:gd name="T24" fmla="*/ 15 w 18"/>
                  <a:gd name="T25" fmla="*/ 4 h 10"/>
                  <a:gd name="T26" fmla="*/ 15 w 18"/>
                  <a:gd name="T27" fmla="*/ 5 h 10"/>
                  <a:gd name="T28" fmla="*/ 15 w 18"/>
                  <a:gd name="T29" fmla="*/ 3 h 10"/>
                  <a:gd name="T30" fmla="*/ 16 w 18"/>
                  <a:gd name="T31" fmla="*/ 4 h 10"/>
                  <a:gd name="T32" fmla="*/ 16 w 18"/>
                  <a:gd name="T33" fmla="*/ 1 h 10"/>
                  <a:gd name="T34" fmla="*/ 15 w 18"/>
                  <a:gd name="T35" fmla="*/ 1 h 10"/>
                  <a:gd name="T36" fmla="*/ 15 w 18"/>
                  <a:gd name="T37" fmla="*/ 3 h 10"/>
                  <a:gd name="T38" fmla="*/ 15 w 18"/>
                  <a:gd name="T39" fmla="*/ 2 h 10"/>
                  <a:gd name="T40" fmla="*/ 15 w 18"/>
                  <a:gd name="T41" fmla="*/ 4 h 10"/>
                  <a:gd name="T42" fmla="*/ 14 w 18"/>
                  <a:gd name="T43" fmla="*/ 2 h 10"/>
                  <a:gd name="T44" fmla="*/ 12 w 18"/>
                  <a:gd name="T45" fmla="*/ 2 h 10"/>
                  <a:gd name="T46" fmla="*/ 12 w 18"/>
                  <a:gd name="T47" fmla="*/ 1 h 10"/>
                  <a:gd name="T48" fmla="*/ 12 w 18"/>
                  <a:gd name="T49" fmla="*/ 2 h 10"/>
                  <a:gd name="T50" fmla="*/ 13 w 18"/>
                  <a:gd name="T51" fmla="*/ 3 h 10"/>
                  <a:gd name="T52" fmla="*/ 13 w 18"/>
                  <a:gd name="T53" fmla="*/ 5 h 10"/>
                  <a:gd name="T54" fmla="*/ 13 w 18"/>
                  <a:gd name="T55" fmla="*/ 5 h 10"/>
                  <a:gd name="T56" fmla="*/ 12 w 18"/>
                  <a:gd name="T57" fmla="*/ 3 h 10"/>
                  <a:gd name="T58" fmla="*/ 12 w 18"/>
                  <a:gd name="T59" fmla="*/ 4 h 10"/>
                  <a:gd name="T60" fmla="*/ 11 w 18"/>
                  <a:gd name="T61" fmla="*/ 2 h 10"/>
                  <a:gd name="T62" fmla="*/ 12 w 18"/>
                  <a:gd name="T63" fmla="*/ 4 h 10"/>
                  <a:gd name="T64" fmla="*/ 9 w 18"/>
                  <a:gd name="T65" fmla="*/ 5 h 10"/>
                  <a:gd name="T66" fmla="*/ 9 w 18"/>
                  <a:gd name="T67" fmla="*/ 4 h 10"/>
                  <a:gd name="T68" fmla="*/ 9 w 18"/>
                  <a:gd name="T69" fmla="*/ 5 h 10"/>
                  <a:gd name="T70" fmla="*/ 7 w 18"/>
                  <a:gd name="T71" fmla="*/ 4 h 10"/>
                  <a:gd name="T72" fmla="*/ 7 w 18"/>
                  <a:gd name="T73" fmla="*/ 5 h 10"/>
                  <a:gd name="T74" fmla="*/ 5 w 18"/>
                  <a:gd name="T75" fmla="*/ 4 h 10"/>
                  <a:gd name="T76" fmla="*/ 5 w 18"/>
                  <a:gd name="T77" fmla="*/ 4 h 10"/>
                  <a:gd name="T78" fmla="*/ 3 w 18"/>
                  <a:gd name="T79" fmla="*/ 5 h 10"/>
                  <a:gd name="T80" fmla="*/ 5 w 18"/>
                  <a:gd name="T81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8" h="10">
                    <a:moveTo>
                      <a:pt x="5" y="3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4" y="3"/>
                      <a:pt x="2" y="3"/>
                      <a:pt x="4" y="3"/>
                    </a:cubicBezTo>
                    <a:cubicBezTo>
                      <a:pt x="2" y="3"/>
                      <a:pt x="2" y="1"/>
                      <a:pt x="0" y="3"/>
                    </a:cubicBezTo>
                    <a:cubicBezTo>
                      <a:pt x="3" y="5"/>
                      <a:pt x="6" y="9"/>
                      <a:pt x="9" y="6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5"/>
                      <a:pt x="11" y="10"/>
                      <a:pt x="12" y="5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3" y="8"/>
                      <a:pt x="13" y="4"/>
                      <a:pt x="14" y="6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4"/>
                      <a:pt x="14" y="4"/>
                      <a:pt x="15" y="4"/>
                    </a:cubicBezTo>
                    <a:cubicBezTo>
                      <a:pt x="15" y="5"/>
                      <a:pt x="15" y="4"/>
                      <a:pt x="15" y="5"/>
                    </a:cubicBezTo>
                    <a:cubicBezTo>
                      <a:pt x="16" y="5"/>
                      <a:pt x="15" y="4"/>
                      <a:pt x="15" y="3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3"/>
                      <a:pt x="18" y="4"/>
                      <a:pt x="16" y="1"/>
                    </a:cubicBezTo>
                    <a:cubicBezTo>
                      <a:pt x="16" y="1"/>
                      <a:pt x="15" y="1"/>
                      <a:pt x="15" y="1"/>
                    </a:cubicBezTo>
                    <a:cubicBezTo>
                      <a:pt x="14" y="0"/>
                      <a:pt x="15" y="1"/>
                      <a:pt x="15" y="3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7" y="5"/>
                      <a:pt x="14" y="2"/>
                      <a:pt x="15" y="4"/>
                    </a:cubicBezTo>
                    <a:cubicBezTo>
                      <a:pt x="14" y="3"/>
                      <a:pt x="14" y="2"/>
                      <a:pt x="14" y="2"/>
                    </a:cubicBezTo>
                    <a:cubicBezTo>
                      <a:pt x="12" y="0"/>
                      <a:pt x="14" y="4"/>
                      <a:pt x="12" y="2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2"/>
                      <a:pt x="12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5"/>
                    </a:cubicBezTo>
                    <a:cubicBezTo>
                      <a:pt x="13" y="4"/>
                      <a:pt x="13" y="6"/>
                      <a:pt x="13" y="5"/>
                    </a:cubicBezTo>
                    <a:cubicBezTo>
                      <a:pt x="12" y="4"/>
                      <a:pt x="13" y="4"/>
                      <a:pt x="12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3"/>
                      <a:pt x="11" y="2"/>
                    </a:cubicBezTo>
                    <a:cubicBezTo>
                      <a:pt x="11" y="3"/>
                      <a:pt x="12" y="3"/>
                      <a:pt x="12" y="4"/>
                    </a:cubicBezTo>
                    <a:cubicBezTo>
                      <a:pt x="11" y="3"/>
                      <a:pt x="10" y="4"/>
                      <a:pt x="9" y="5"/>
                    </a:cubicBezTo>
                    <a:cubicBezTo>
                      <a:pt x="9" y="5"/>
                      <a:pt x="9" y="3"/>
                      <a:pt x="9" y="4"/>
                    </a:cubicBezTo>
                    <a:cubicBezTo>
                      <a:pt x="9" y="3"/>
                      <a:pt x="9" y="4"/>
                      <a:pt x="9" y="5"/>
                    </a:cubicBezTo>
                    <a:cubicBezTo>
                      <a:pt x="8" y="6"/>
                      <a:pt x="7" y="5"/>
                      <a:pt x="7" y="4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6" y="6"/>
                      <a:pt x="6" y="3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3" y="6"/>
                      <a:pt x="3" y="5"/>
                    </a:cubicBezTo>
                    <a:cubicBezTo>
                      <a:pt x="4" y="4"/>
                      <a:pt x="4" y="4"/>
                      <a:pt x="5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5" name="Freeform 1517"/>
              <p:cNvSpPr/>
              <p:nvPr/>
            </p:nvSpPr>
            <p:spPr bwMode="auto">
              <a:xfrm>
                <a:off x="547" y="3185"/>
                <a:ext cx="6" cy="6"/>
              </a:xfrm>
              <a:custGeom>
                <a:avLst/>
                <a:gdLst>
                  <a:gd name="T0" fmla="*/ 1 w 2"/>
                  <a:gd name="T1" fmla="*/ 1 h 2"/>
                  <a:gd name="T2" fmla="*/ 2 w 2"/>
                  <a:gd name="T3" fmla="*/ 1 h 2"/>
                  <a:gd name="T4" fmla="*/ 0 w 2"/>
                  <a:gd name="T5" fmla="*/ 0 h 2"/>
                  <a:gd name="T6" fmla="*/ 0 w 2"/>
                  <a:gd name="T7" fmla="*/ 2 h 2"/>
                  <a:gd name="T8" fmla="*/ 1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6" name="Freeform 1518"/>
              <p:cNvSpPr/>
              <p:nvPr/>
            </p:nvSpPr>
            <p:spPr bwMode="auto">
              <a:xfrm>
                <a:off x="544" y="3155"/>
                <a:ext cx="25" cy="33"/>
              </a:xfrm>
              <a:custGeom>
                <a:avLst/>
                <a:gdLst>
                  <a:gd name="T0" fmla="*/ 6 w 9"/>
                  <a:gd name="T1" fmla="*/ 4 h 12"/>
                  <a:gd name="T2" fmla="*/ 6 w 9"/>
                  <a:gd name="T3" fmla="*/ 2 h 12"/>
                  <a:gd name="T4" fmla="*/ 1 w 9"/>
                  <a:gd name="T5" fmla="*/ 6 h 12"/>
                  <a:gd name="T6" fmla="*/ 2 w 9"/>
                  <a:gd name="T7" fmla="*/ 8 h 12"/>
                  <a:gd name="T8" fmla="*/ 0 w 9"/>
                  <a:gd name="T9" fmla="*/ 9 h 12"/>
                  <a:gd name="T10" fmla="*/ 2 w 9"/>
                  <a:gd name="T11" fmla="*/ 11 h 12"/>
                  <a:gd name="T12" fmla="*/ 1 w 9"/>
                  <a:gd name="T13" fmla="*/ 10 h 12"/>
                  <a:gd name="T14" fmla="*/ 2 w 9"/>
                  <a:gd name="T15" fmla="*/ 10 h 12"/>
                  <a:gd name="T16" fmla="*/ 2 w 9"/>
                  <a:gd name="T17" fmla="*/ 9 h 12"/>
                  <a:gd name="T18" fmla="*/ 3 w 9"/>
                  <a:gd name="T19" fmla="*/ 9 h 12"/>
                  <a:gd name="T20" fmla="*/ 2 w 9"/>
                  <a:gd name="T21" fmla="*/ 6 h 12"/>
                  <a:gd name="T22" fmla="*/ 4 w 9"/>
                  <a:gd name="T23" fmla="*/ 7 h 12"/>
                  <a:gd name="T24" fmla="*/ 5 w 9"/>
                  <a:gd name="T25" fmla="*/ 6 h 12"/>
                  <a:gd name="T26" fmla="*/ 5 w 9"/>
                  <a:gd name="T27" fmla="*/ 6 h 12"/>
                  <a:gd name="T28" fmla="*/ 4 w 9"/>
                  <a:gd name="T29" fmla="*/ 4 h 12"/>
                  <a:gd name="T30" fmla="*/ 6 w 9"/>
                  <a:gd name="T31" fmla="*/ 6 h 12"/>
                  <a:gd name="T32" fmla="*/ 8 w 9"/>
                  <a:gd name="T33" fmla="*/ 4 h 12"/>
                  <a:gd name="T34" fmla="*/ 8 w 9"/>
                  <a:gd name="T35" fmla="*/ 2 h 12"/>
                  <a:gd name="T36" fmla="*/ 8 w 9"/>
                  <a:gd name="T37" fmla="*/ 4 h 12"/>
                  <a:gd name="T38" fmla="*/ 9 w 9"/>
                  <a:gd name="T39" fmla="*/ 4 h 12"/>
                  <a:gd name="T40" fmla="*/ 9 w 9"/>
                  <a:gd name="T41" fmla="*/ 1 h 12"/>
                  <a:gd name="T42" fmla="*/ 6 w 9"/>
                  <a:gd name="T4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12">
                    <a:moveTo>
                      <a:pt x="6" y="4"/>
                    </a:move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2" y="5"/>
                      <a:pt x="1" y="6"/>
                    </a:cubicBezTo>
                    <a:cubicBezTo>
                      <a:pt x="0" y="6"/>
                      <a:pt x="1" y="7"/>
                      <a:pt x="2" y="8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9"/>
                      <a:pt x="0" y="12"/>
                      <a:pt x="2" y="11"/>
                    </a:cubicBezTo>
                    <a:cubicBezTo>
                      <a:pt x="2" y="10"/>
                      <a:pt x="1" y="10"/>
                      <a:pt x="1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8"/>
                      <a:pt x="0" y="7"/>
                      <a:pt x="2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5"/>
                      <a:pt x="5" y="6"/>
                    </a:cubicBezTo>
                    <a:cubicBezTo>
                      <a:pt x="5" y="6"/>
                      <a:pt x="5" y="5"/>
                      <a:pt x="5" y="6"/>
                    </a:cubicBezTo>
                    <a:cubicBezTo>
                      <a:pt x="5" y="6"/>
                      <a:pt x="4" y="5"/>
                      <a:pt x="4" y="4"/>
                    </a:cubicBezTo>
                    <a:cubicBezTo>
                      <a:pt x="5" y="3"/>
                      <a:pt x="5" y="5"/>
                      <a:pt x="6" y="6"/>
                    </a:cubicBezTo>
                    <a:cubicBezTo>
                      <a:pt x="6" y="5"/>
                      <a:pt x="7" y="3"/>
                      <a:pt x="8" y="4"/>
                    </a:cubicBezTo>
                    <a:cubicBezTo>
                      <a:pt x="7" y="3"/>
                      <a:pt x="8" y="2"/>
                      <a:pt x="8" y="2"/>
                    </a:cubicBezTo>
                    <a:cubicBezTo>
                      <a:pt x="8" y="3"/>
                      <a:pt x="8" y="3"/>
                      <a:pt x="8" y="4"/>
                    </a:cubicBezTo>
                    <a:cubicBezTo>
                      <a:pt x="8" y="4"/>
                      <a:pt x="9" y="4"/>
                      <a:pt x="9" y="4"/>
                    </a:cubicBezTo>
                    <a:cubicBezTo>
                      <a:pt x="8" y="3"/>
                      <a:pt x="8" y="1"/>
                      <a:pt x="9" y="1"/>
                    </a:cubicBezTo>
                    <a:cubicBezTo>
                      <a:pt x="7" y="0"/>
                      <a:pt x="7" y="4"/>
                      <a:pt x="6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7" name="Rectangle 1519"/>
              <p:cNvSpPr>
                <a:spLocks noChangeArrowheads="1"/>
              </p:cNvSpPr>
              <p:nvPr/>
            </p:nvSpPr>
            <p:spPr bwMode="auto">
              <a:xfrm>
                <a:off x="561" y="3161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8" name="Freeform 1520"/>
              <p:cNvSpPr/>
              <p:nvPr/>
            </p:nvSpPr>
            <p:spPr bwMode="auto">
              <a:xfrm>
                <a:off x="1005" y="3193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0 h 3"/>
                  <a:gd name="T4" fmla="*/ 2 w 2"/>
                  <a:gd name="T5" fmla="*/ 3 h 3"/>
                  <a:gd name="T6" fmla="*/ 2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0" y="0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9" name="Freeform 1521"/>
              <p:cNvSpPr/>
              <p:nvPr/>
            </p:nvSpPr>
            <p:spPr bwMode="auto">
              <a:xfrm>
                <a:off x="999" y="3185"/>
                <a:ext cx="6" cy="14"/>
              </a:xfrm>
              <a:custGeom>
                <a:avLst/>
                <a:gdLst>
                  <a:gd name="T0" fmla="*/ 0 w 2"/>
                  <a:gd name="T1" fmla="*/ 0 h 5"/>
                  <a:gd name="T2" fmla="*/ 0 w 2"/>
                  <a:gd name="T3" fmla="*/ 0 h 5"/>
                  <a:gd name="T4" fmla="*/ 2 w 2"/>
                  <a:gd name="T5" fmla="*/ 5 h 5"/>
                  <a:gd name="T6" fmla="*/ 2 w 2"/>
                  <a:gd name="T7" fmla="*/ 1 h 5"/>
                  <a:gd name="T8" fmla="*/ 1 w 2"/>
                  <a:gd name="T9" fmla="*/ 3 h 5"/>
                  <a:gd name="T10" fmla="*/ 1 w 2"/>
                  <a:gd name="T11" fmla="*/ 1 h 5"/>
                  <a:gd name="T12" fmla="*/ 0 w 2"/>
                  <a:gd name="T13" fmla="*/ 1 h 5"/>
                  <a:gd name="T14" fmla="*/ 0 w 2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5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2" y="5"/>
                    </a:cubicBezTo>
                    <a:cubicBezTo>
                      <a:pt x="2" y="4"/>
                      <a:pt x="2" y="3"/>
                      <a:pt x="2" y="1"/>
                    </a:cubicBezTo>
                    <a:cubicBezTo>
                      <a:pt x="1" y="2"/>
                      <a:pt x="2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0" y="0"/>
                      <a:pt x="1" y="1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0" name="Freeform 1522"/>
              <p:cNvSpPr/>
              <p:nvPr/>
            </p:nvSpPr>
            <p:spPr bwMode="auto">
              <a:xfrm>
                <a:off x="999" y="3191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1" name="Freeform 1523"/>
              <p:cNvSpPr/>
              <p:nvPr/>
            </p:nvSpPr>
            <p:spPr bwMode="auto">
              <a:xfrm>
                <a:off x="999" y="3191"/>
                <a:ext cx="3" cy="5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0 h 2"/>
                  <a:gd name="T4" fmla="*/ 1 w 1"/>
                  <a:gd name="T5" fmla="*/ 2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1" y="2"/>
                      <a:pt x="1" y="2"/>
                      <a:pt x="1" y="2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2" name="Freeform 1524"/>
              <p:cNvSpPr/>
              <p:nvPr/>
            </p:nvSpPr>
            <p:spPr bwMode="auto">
              <a:xfrm>
                <a:off x="996" y="3196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3" name="Freeform 1525"/>
              <p:cNvSpPr/>
              <p:nvPr/>
            </p:nvSpPr>
            <p:spPr bwMode="auto">
              <a:xfrm>
                <a:off x="996" y="3188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0 w 1"/>
                  <a:gd name="T3" fmla="*/ 3 h 4"/>
                  <a:gd name="T4" fmla="*/ 0 w 1"/>
                  <a:gd name="T5" fmla="*/ 3 h 4"/>
                  <a:gd name="T6" fmla="*/ 0 w 1"/>
                  <a:gd name="T7" fmla="*/ 1 h 4"/>
                  <a:gd name="T8" fmla="*/ 1 w 1"/>
                  <a:gd name="T9" fmla="*/ 1 h 4"/>
                  <a:gd name="T10" fmla="*/ 0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1" y="2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4" name="Freeform 1526"/>
              <p:cNvSpPr/>
              <p:nvPr/>
            </p:nvSpPr>
            <p:spPr bwMode="auto">
              <a:xfrm>
                <a:off x="996" y="3193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5" name="Rectangle 1527"/>
              <p:cNvSpPr>
                <a:spLocks noChangeArrowheads="1"/>
              </p:cNvSpPr>
              <p:nvPr/>
            </p:nvSpPr>
            <p:spPr bwMode="auto">
              <a:xfrm>
                <a:off x="999" y="3193"/>
                <a:ext cx="1" cy="3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6" name="Freeform 1528"/>
              <p:cNvSpPr/>
              <p:nvPr/>
            </p:nvSpPr>
            <p:spPr bwMode="auto">
              <a:xfrm>
                <a:off x="994" y="3185"/>
                <a:ext cx="2" cy="14"/>
              </a:xfrm>
              <a:custGeom>
                <a:avLst/>
                <a:gdLst>
                  <a:gd name="T0" fmla="*/ 0 w 1"/>
                  <a:gd name="T1" fmla="*/ 5 h 5"/>
                  <a:gd name="T2" fmla="*/ 1 w 1"/>
                  <a:gd name="T3" fmla="*/ 3 h 5"/>
                  <a:gd name="T4" fmla="*/ 0 w 1"/>
                  <a:gd name="T5" fmla="*/ 0 h 5"/>
                  <a:gd name="T6" fmla="*/ 0 w 1"/>
                  <a:gd name="T7" fmla="*/ 1 h 5"/>
                  <a:gd name="T8" fmla="*/ 0 w 1"/>
                  <a:gd name="T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5">
                    <a:moveTo>
                      <a:pt x="0" y="5"/>
                    </a:moveTo>
                    <a:cubicBezTo>
                      <a:pt x="0" y="2"/>
                      <a:pt x="1" y="5"/>
                      <a:pt x="1" y="3"/>
                    </a:cubicBezTo>
                    <a:cubicBezTo>
                      <a:pt x="0" y="3"/>
                      <a:pt x="0" y="2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4"/>
                      <a:pt x="0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7" name="Freeform 1529"/>
              <p:cNvSpPr/>
              <p:nvPr/>
            </p:nvSpPr>
            <p:spPr bwMode="auto">
              <a:xfrm>
                <a:off x="991" y="318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8" name="Freeform 1530"/>
              <p:cNvSpPr/>
              <p:nvPr/>
            </p:nvSpPr>
            <p:spPr bwMode="auto">
              <a:xfrm>
                <a:off x="988" y="3185"/>
                <a:ext cx="3" cy="8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2 h 3"/>
                  <a:gd name="T4" fmla="*/ 1 w 1"/>
                  <a:gd name="T5" fmla="*/ 2 h 3"/>
                  <a:gd name="T6" fmla="*/ 1 w 1"/>
                  <a:gd name="T7" fmla="*/ 1 h 3"/>
                  <a:gd name="T8" fmla="*/ 1 w 1"/>
                  <a:gd name="T9" fmla="*/ 3 h 3"/>
                  <a:gd name="T10" fmla="*/ 1 w 1"/>
                  <a:gd name="T11" fmla="*/ 2 h 3"/>
                  <a:gd name="T12" fmla="*/ 1 w 1"/>
                  <a:gd name="T13" fmla="*/ 3 h 3"/>
                  <a:gd name="T14" fmla="*/ 1 w 1"/>
                  <a:gd name="T15" fmla="*/ 1 h 3"/>
                  <a:gd name="T16" fmla="*/ 1 w 1"/>
                  <a:gd name="T17" fmla="*/ 1 h 3"/>
                  <a:gd name="T18" fmla="*/ 1 w 1"/>
                  <a:gd name="T19" fmla="*/ 0 h 3"/>
                  <a:gd name="T20" fmla="*/ 1 w 1"/>
                  <a:gd name="T21" fmla="*/ 2 h 3"/>
                  <a:gd name="T22" fmla="*/ 0 w 1"/>
                  <a:gd name="T2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3"/>
                      <a:pt x="1" y="2"/>
                      <a:pt x="1" y="3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2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9" name="Rectangle 1531"/>
              <p:cNvSpPr>
                <a:spLocks noChangeArrowheads="1"/>
              </p:cNvSpPr>
              <p:nvPr/>
            </p:nvSpPr>
            <p:spPr bwMode="auto">
              <a:xfrm>
                <a:off x="991" y="3191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0" name="Freeform 1532"/>
              <p:cNvSpPr/>
              <p:nvPr/>
            </p:nvSpPr>
            <p:spPr bwMode="auto">
              <a:xfrm>
                <a:off x="985" y="3188"/>
                <a:ext cx="14" cy="3"/>
              </a:xfrm>
              <a:custGeom>
                <a:avLst/>
                <a:gdLst>
                  <a:gd name="T0" fmla="*/ 1 w 5"/>
                  <a:gd name="T1" fmla="*/ 1 h 1"/>
                  <a:gd name="T2" fmla="*/ 2 w 5"/>
                  <a:gd name="T3" fmla="*/ 1 h 1"/>
                  <a:gd name="T4" fmla="*/ 1 w 5"/>
                  <a:gd name="T5" fmla="*/ 1 h 1"/>
                  <a:gd name="T6" fmla="*/ 2 w 5"/>
                  <a:gd name="T7" fmla="*/ 1 h 1"/>
                  <a:gd name="T8" fmla="*/ 2 w 5"/>
                  <a:gd name="T9" fmla="*/ 1 h 1"/>
                  <a:gd name="T10" fmla="*/ 4 w 5"/>
                  <a:gd name="T11" fmla="*/ 0 h 1"/>
                  <a:gd name="T12" fmla="*/ 3 w 5"/>
                  <a:gd name="T13" fmla="*/ 1 h 1"/>
                  <a:gd name="T14" fmla="*/ 4 w 5"/>
                  <a:gd name="T15" fmla="*/ 0 h 1"/>
                  <a:gd name="T16" fmla="*/ 3 w 5"/>
                  <a:gd name="T17" fmla="*/ 0 h 1"/>
                  <a:gd name="T18" fmla="*/ 2 w 5"/>
                  <a:gd name="T19" fmla="*/ 0 h 1"/>
                  <a:gd name="T20" fmla="*/ 1 w 5"/>
                  <a:gd name="T2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">
                    <a:moveTo>
                      <a:pt x="1" y="1"/>
                    </a:move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3" y="1"/>
                      <a:pt x="2" y="1"/>
                    </a:cubicBezTo>
                    <a:cubicBezTo>
                      <a:pt x="2" y="1"/>
                      <a:pt x="4" y="0"/>
                      <a:pt x="4" y="0"/>
                    </a:cubicBezTo>
                    <a:cubicBezTo>
                      <a:pt x="3" y="1"/>
                      <a:pt x="3" y="0"/>
                      <a:pt x="3" y="1"/>
                    </a:cubicBezTo>
                    <a:cubicBezTo>
                      <a:pt x="3" y="0"/>
                      <a:pt x="5" y="1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1" name="Freeform 1533"/>
              <p:cNvSpPr/>
              <p:nvPr/>
            </p:nvSpPr>
            <p:spPr bwMode="auto">
              <a:xfrm>
                <a:off x="985" y="3191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0"/>
                    </a:cubicBezTo>
                    <a:cubicBezTo>
                      <a:pt x="1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2" name="Freeform 1534"/>
              <p:cNvSpPr/>
              <p:nvPr/>
            </p:nvSpPr>
            <p:spPr bwMode="auto">
              <a:xfrm>
                <a:off x="994" y="3188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3" name="Freeform 1535"/>
              <p:cNvSpPr/>
              <p:nvPr/>
            </p:nvSpPr>
            <p:spPr bwMode="auto">
              <a:xfrm>
                <a:off x="988" y="318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4" name="Freeform 1536"/>
              <p:cNvSpPr/>
              <p:nvPr/>
            </p:nvSpPr>
            <p:spPr bwMode="auto">
              <a:xfrm>
                <a:off x="985" y="3169"/>
                <a:ext cx="25" cy="22"/>
              </a:xfrm>
              <a:custGeom>
                <a:avLst/>
                <a:gdLst>
                  <a:gd name="T0" fmla="*/ 7 w 9"/>
                  <a:gd name="T1" fmla="*/ 5 h 8"/>
                  <a:gd name="T2" fmla="*/ 7 w 9"/>
                  <a:gd name="T3" fmla="*/ 4 h 8"/>
                  <a:gd name="T4" fmla="*/ 8 w 9"/>
                  <a:gd name="T5" fmla="*/ 2 h 8"/>
                  <a:gd name="T6" fmla="*/ 9 w 9"/>
                  <a:gd name="T7" fmla="*/ 0 h 8"/>
                  <a:gd name="T8" fmla="*/ 8 w 9"/>
                  <a:gd name="T9" fmla="*/ 1 h 8"/>
                  <a:gd name="T10" fmla="*/ 8 w 9"/>
                  <a:gd name="T11" fmla="*/ 0 h 8"/>
                  <a:gd name="T12" fmla="*/ 6 w 9"/>
                  <a:gd name="T13" fmla="*/ 0 h 8"/>
                  <a:gd name="T14" fmla="*/ 5 w 9"/>
                  <a:gd name="T15" fmla="*/ 1 h 8"/>
                  <a:gd name="T16" fmla="*/ 1 w 9"/>
                  <a:gd name="T17" fmla="*/ 4 h 8"/>
                  <a:gd name="T18" fmla="*/ 3 w 9"/>
                  <a:gd name="T19" fmla="*/ 5 h 8"/>
                  <a:gd name="T20" fmla="*/ 2 w 9"/>
                  <a:gd name="T21" fmla="*/ 5 h 8"/>
                  <a:gd name="T22" fmla="*/ 2 w 9"/>
                  <a:gd name="T23" fmla="*/ 5 h 8"/>
                  <a:gd name="T24" fmla="*/ 1 w 9"/>
                  <a:gd name="T25" fmla="*/ 6 h 8"/>
                  <a:gd name="T26" fmla="*/ 3 w 9"/>
                  <a:gd name="T27" fmla="*/ 7 h 8"/>
                  <a:gd name="T28" fmla="*/ 0 w 9"/>
                  <a:gd name="T29" fmla="*/ 6 h 8"/>
                  <a:gd name="T30" fmla="*/ 2 w 9"/>
                  <a:gd name="T31" fmla="*/ 7 h 8"/>
                  <a:gd name="T32" fmla="*/ 4 w 9"/>
                  <a:gd name="T33" fmla="*/ 7 h 8"/>
                  <a:gd name="T34" fmla="*/ 5 w 9"/>
                  <a:gd name="T35" fmla="*/ 7 h 8"/>
                  <a:gd name="T36" fmla="*/ 3 w 9"/>
                  <a:gd name="T37" fmla="*/ 4 h 8"/>
                  <a:gd name="T38" fmla="*/ 4 w 9"/>
                  <a:gd name="T39" fmla="*/ 5 h 8"/>
                  <a:gd name="T40" fmla="*/ 5 w 9"/>
                  <a:gd name="T41" fmla="*/ 5 h 8"/>
                  <a:gd name="T42" fmla="*/ 4 w 9"/>
                  <a:gd name="T43" fmla="*/ 3 h 8"/>
                  <a:gd name="T44" fmla="*/ 5 w 9"/>
                  <a:gd name="T45" fmla="*/ 3 h 8"/>
                  <a:gd name="T46" fmla="*/ 5 w 9"/>
                  <a:gd name="T47" fmla="*/ 3 h 8"/>
                  <a:gd name="T48" fmla="*/ 6 w 9"/>
                  <a:gd name="T49" fmla="*/ 4 h 8"/>
                  <a:gd name="T50" fmla="*/ 5 w 9"/>
                  <a:gd name="T51" fmla="*/ 1 h 8"/>
                  <a:gd name="T52" fmla="*/ 6 w 9"/>
                  <a:gd name="T53" fmla="*/ 4 h 8"/>
                  <a:gd name="T54" fmla="*/ 6 w 9"/>
                  <a:gd name="T55" fmla="*/ 3 h 8"/>
                  <a:gd name="T56" fmla="*/ 6 w 9"/>
                  <a:gd name="T57" fmla="*/ 2 h 8"/>
                  <a:gd name="T58" fmla="*/ 6 w 9"/>
                  <a:gd name="T59" fmla="*/ 4 h 8"/>
                  <a:gd name="T60" fmla="*/ 6 w 9"/>
                  <a:gd name="T61" fmla="*/ 3 h 8"/>
                  <a:gd name="T62" fmla="*/ 6 w 9"/>
                  <a:gd name="T63" fmla="*/ 1 h 8"/>
                  <a:gd name="T64" fmla="*/ 7 w 9"/>
                  <a:gd name="T65" fmla="*/ 2 h 8"/>
                  <a:gd name="T66" fmla="*/ 6 w 9"/>
                  <a:gd name="T67" fmla="*/ 4 h 8"/>
                  <a:gd name="T68" fmla="*/ 6 w 9"/>
                  <a:gd name="T69" fmla="*/ 5 h 8"/>
                  <a:gd name="T70" fmla="*/ 7 w 9"/>
                  <a:gd name="T71" fmla="*/ 3 h 8"/>
                  <a:gd name="T72" fmla="*/ 7 w 9"/>
                  <a:gd name="T7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" h="8">
                    <a:moveTo>
                      <a:pt x="7" y="5"/>
                    </a:moveTo>
                    <a:cubicBezTo>
                      <a:pt x="7" y="4"/>
                      <a:pt x="7" y="4"/>
                      <a:pt x="7" y="4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8" y="2"/>
                      <a:pt x="9" y="1"/>
                      <a:pt x="9" y="0"/>
                    </a:cubicBezTo>
                    <a:cubicBezTo>
                      <a:pt x="9" y="0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7" y="0"/>
                      <a:pt x="7" y="1"/>
                      <a:pt x="6" y="0"/>
                    </a:cubicBezTo>
                    <a:cubicBezTo>
                      <a:pt x="6" y="0"/>
                      <a:pt x="5" y="1"/>
                      <a:pt x="5" y="1"/>
                    </a:cubicBezTo>
                    <a:cubicBezTo>
                      <a:pt x="3" y="1"/>
                      <a:pt x="3" y="3"/>
                      <a:pt x="1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5"/>
                      <a:pt x="3" y="6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0" y="4"/>
                      <a:pt x="1" y="6"/>
                      <a:pt x="1" y="6"/>
                    </a:cubicBezTo>
                    <a:cubicBezTo>
                      <a:pt x="1" y="6"/>
                      <a:pt x="3" y="6"/>
                      <a:pt x="3" y="7"/>
                    </a:cubicBezTo>
                    <a:cubicBezTo>
                      <a:pt x="1" y="6"/>
                      <a:pt x="3" y="7"/>
                      <a:pt x="0" y="6"/>
                    </a:cubicBezTo>
                    <a:cubicBezTo>
                      <a:pt x="0" y="7"/>
                      <a:pt x="2" y="7"/>
                      <a:pt x="2" y="7"/>
                    </a:cubicBezTo>
                    <a:cubicBezTo>
                      <a:pt x="3" y="7"/>
                      <a:pt x="3" y="7"/>
                      <a:pt x="4" y="7"/>
                    </a:cubicBezTo>
                    <a:cubicBezTo>
                      <a:pt x="5" y="7"/>
                      <a:pt x="3" y="7"/>
                      <a:pt x="5" y="7"/>
                    </a:cubicBezTo>
                    <a:cubicBezTo>
                      <a:pt x="5" y="8"/>
                      <a:pt x="3" y="6"/>
                      <a:pt x="3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3" y="4"/>
                      <a:pt x="4" y="3"/>
                      <a:pt x="5" y="5"/>
                    </a:cubicBezTo>
                    <a:cubicBezTo>
                      <a:pt x="5" y="4"/>
                      <a:pt x="6" y="5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6" y="4"/>
                      <a:pt x="6" y="4"/>
                    </a:cubicBezTo>
                    <a:cubicBezTo>
                      <a:pt x="5" y="3"/>
                      <a:pt x="5" y="2"/>
                      <a:pt x="5" y="1"/>
                    </a:cubicBezTo>
                    <a:cubicBezTo>
                      <a:pt x="5" y="2"/>
                      <a:pt x="6" y="3"/>
                      <a:pt x="6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4"/>
                      <a:pt x="6" y="2"/>
                      <a:pt x="6" y="2"/>
                    </a:cubicBezTo>
                    <a:cubicBezTo>
                      <a:pt x="6" y="2"/>
                      <a:pt x="6" y="3"/>
                      <a:pt x="6" y="4"/>
                    </a:cubicBezTo>
                    <a:cubicBezTo>
                      <a:pt x="6" y="5"/>
                      <a:pt x="6" y="2"/>
                      <a:pt x="6" y="3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2"/>
                      <a:pt x="7" y="2"/>
                    </a:cubicBezTo>
                    <a:cubicBezTo>
                      <a:pt x="7" y="4"/>
                      <a:pt x="7" y="3"/>
                      <a:pt x="6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5" name="Rectangle 1537"/>
              <p:cNvSpPr>
                <a:spLocks noChangeArrowheads="1"/>
              </p:cNvSpPr>
              <p:nvPr/>
            </p:nvSpPr>
            <p:spPr bwMode="auto">
              <a:xfrm>
                <a:off x="1002" y="3183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6" name="Freeform 1538"/>
              <p:cNvSpPr/>
              <p:nvPr/>
            </p:nvSpPr>
            <p:spPr bwMode="auto">
              <a:xfrm>
                <a:off x="1005" y="318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7" name="Rectangle 1539"/>
              <p:cNvSpPr>
                <a:spLocks noChangeArrowheads="1"/>
              </p:cNvSpPr>
              <p:nvPr/>
            </p:nvSpPr>
            <p:spPr bwMode="auto">
              <a:xfrm>
                <a:off x="1002" y="3169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8" name="Freeform 1540"/>
              <p:cNvSpPr/>
              <p:nvPr/>
            </p:nvSpPr>
            <p:spPr bwMode="auto">
              <a:xfrm>
                <a:off x="1002" y="3180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9" name="Freeform 1541"/>
              <p:cNvSpPr/>
              <p:nvPr/>
            </p:nvSpPr>
            <p:spPr bwMode="auto">
              <a:xfrm>
                <a:off x="1002" y="318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40" name="Rectangle 1542"/>
              <p:cNvSpPr>
                <a:spLocks noChangeArrowheads="1"/>
              </p:cNvSpPr>
              <p:nvPr/>
            </p:nvSpPr>
            <p:spPr bwMode="auto">
              <a:xfrm>
                <a:off x="1002" y="3183"/>
                <a:ext cx="1" cy="2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41" name="Freeform 1543"/>
              <p:cNvSpPr/>
              <p:nvPr/>
            </p:nvSpPr>
            <p:spPr bwMode="auto">
              <a:xfrm>
                <a:off x="1002" y="3172"/>
                <a:ext cx="22" cy="16"/>
              </a:xfrm>
              <a:custGeom>
                <a:avLst/>
                <a:gdLst>
                  <a:gd name="T0" fmla="*/ 7 w 8"/>
                  <a:gd name="T1" fmla="*/ 6 h 6"/>
                  <a:gd name="T2" fmla="*/ 8 w 8"/>
                  <a:gd name="T3" fmla="*/ 4 h 6"/>
                  <a:gd name="T4" fmla="*/ 4 w 8"/>
                  <a:gd name="T5" fmla="*/ 4 h 6"/>
                  <a:gd name="T6" fmla="*/ 7 w 8"/>
                  <a:gd name="T7" fmla="*/ 3 h 6"/>
                  <a:gd name="T8" fmla="*/ 4 w 8"/>
                  <a:gd name="T9" fmla="*/ 2 h 6"/>
                  <a:gd name="T10" fmla="*/ 5 w 8"/>
                  <a:gd name="T11" fmla="*/ 1 h 6"/>
                  <a:gd name="T12" fmla="*/ 2 w 8"/>
                  <a:gd name="T13" fmla="*/ 3 h 6"/>
                  <a:gd name="T14" fmla="*/ 5 w 8"/>
                  <a:gd name="T15" fmla="*/ 0 h 6"/>
                  <a:gd name="T16" fmla="*/ 5 w 8"/>
                  <a:gd name="T17" fmla="*/ 0 h 6"/>
                  <a:gd name="T18" fmla="*/ 3 w 8"/>
                  <a:gd name="T19" fmla="*/ 0 h 6"/>
                  <a:gd name="T20" fmla="*/ 2 w 8"/>
                  <a:gd name="T21" fmla="*/ 2 h 6"/>
                  <a:gd name="T22" fmla="*/ 1 w 8"/>
                  <a:gd name="T23" fmla="*/ 3 h 6"/>
                  <a:gd name="T24" fmla="*/ 2 w 8"/>
                  <a:gd name="T25" fmla="*/ 3 h 6"/>
                  <a:gd name="T26" fmla="*/ 1 w 8"/>
                  <a:gd name="T27" fmla="*/ 4 h 6"/>
                  <a:gd name="T28" fmla="*/ 2 w 8"/>
                  <a:gd name="T29" fmla="*/ 3 h 6"/>
                  <a:gd name="T30" fmla="*/ 1 w 8"/>
                  <a:gd name="T31" fmla="*/ 4 h 6"/>
                  <a:gd name="T32" fmla="*/ 2 w 8"/>
                  <a:gd name="T33" fmla="*/ 3 h 6"/>
                  <a:gd name="T34" fmla="*/ 2 w 8"/>
                  <a:gd name="T35" fmla="*/ 4 h 6"/>
                  <a:gd name="T36" fmla="*/ 3 w 8"/>
                  <a:gd name="T37" fmla="*/ 3 h 6"/>
                  <a:gd name="T38" fmla="*/ 2 w 8"/>
                  <a:gd name="T39" fmla="*/ 4 h 6"/>
                  <a:gd name="T40" fmla="*/ 3 w 8"/>
                  <a:gd name="T41" fmla="*/ 3 h 6"/>
                  <a:gd name="T42" fmla="*/ 2 w 8"/>
                  <a:gd name="T43" fmla="*/ 5 h 6"/>
                  <a:gd name="T44" fmla="*/ 3 w 8"/>
                  <a:gd name="T45" fmla="*/ 4 h 6"/>
                  <a:gd name="T46" fmla="*/ 2 w 8"/>
                  <a:gd name="T47" fmla="*/ 4 h 6"/>
                  <a:gd name="T48" fmla="*/ 5 w 8"/>
                  <a:gd name="T49" fmla="*/ 3 h 6"/>
                  <a:gd name="T50" fmla="*/ 3 w 8"/>
                  <a:gd name="T51" fmla="*/ 4 h 6"/>
                  <a:gd name="T52" fmla="*/ 3 w 8"/>
                  <a:gd name="T53" fmla="*/ 5 h 6"/>
                  <a:gd name="T54" fmla="*/ 3 w 8"/>
                  <a:gd name="T55" fmla="*/ 5 h 6"/>
                  <a:gd name="T56" fmla="*/ 4 w 8"/>
                  <a:gd name="T57" fmla="*/ 5 h 6"/>
                  <a:gd name="T58" fmla="*/ 4 w 8"/>
                  <a:gd name="T59" fmla="*/ 5 h 6"/>
                  <a:gd name="T60" fmla="*/ 5 w 8"/>
                  <a:gd name="T61" fmla="*/ 5 h 6"/>
                  <a:gd name="T62" fmla="*/ 4 w 8"/>
                  <a:gd name="T63" fmla="*/ 5 h 6"/>
                  <a:gd name="T64" fmla="*/ 6 w 8"/>
                  <a:gd name="T65" fmla="*/ 6 h 6"/>
                  <a:gd name="T66" fmla="*/ 5 w 8"/>
                  <a:gd name="T67" fmla="*/ 5 h 6"/>
                  <a:gd name="T68" fmla="*/ 7 w 8"/>
                  <a:gd name="T6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6">
                    <a:moveTo>
                      <a:pt x="7" y="6"/>
                    </a:moveTo>
                    <a:cubicBezTo>
                      <a:pt x="8" y="5"/>
                      <a:pt x="8" y="5"/>
                      <a:pt x="8" y="4"/>
                    </a:cubicBezTo>
                    <a:cubicBezTo>
                      <a:pt x="7" y="3"/>
                      <a:pt x="5" y="4"/>
                      <a:pt x="4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1"/>
                      <a:pt x="4" y="2"/>
                    </a:cubicBezTo>
                    <a:cubicBezTo>
                      <a:pt x="5" y="2"/>
                      <a:pt x="5" y="1"/>
                      <a:pt x="5" y="1"/>
                    </a:cubicBezTo>
                    <a:cubicBezTo>
                      <a:pt x="5" y="1"/>
                      <a:pt x="2" y="4"/>
                      <a:pt x="2" y="3"/>
                    </a:cubicBezTo>
                    <a:cubicBezTo>
                      <a:pt x="4" y="2"/>
                      <a:pt x="3" y="2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3" y="1"/>
                      <a:pt x="2" y="2"/>
                      <a:pt x="2" y="2"/>
                    </a:cubicBezTo>
                    <a:cubicBezTo>
                      <a:pt x="2" y="2"/>
                      <a:pt x="2" y="3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1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4"/>
                      <a:pt x="1" y="4"/>
                    </a:cubicBezTo>
                    <a:cubicBezTo>
                      <a:pt x="2" y="4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2" y="4"/>
                      <a:pt x="3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0" y="5"/>
                      <a:pt x="2" y="5"/>
                    </a:cubicBezTo>
                    <a:cubicBezTo>
                      <a:pt x="2" y="4"/>
                      <a:pt x="3" y="4"/>
                      <a:pt x="3" y="4"/>
                    </a:cubicBezTo>
                    <a:cubicBezTo>
                      <a:pt x="4" y="4"/>
                      <a:pt x="2" y="4"/>
                      <a:pt x="2" y="4"/>
                    </a:cubicBezTo>
                    <a:cubicBezTo>
                      <a:pt x="3" y="4"/>
                      <a:pt x="4" y="4"/>
                      <a:pt x="5" y="3"/>
                    </a:cubicBezTo>
                    <a:cubicBezTo>
                      <a:pt x="4" y="4"/>
                      <a:pt x="5" y="4"/>
                      <a:pt x="3" y="4"/>
                    </a:cubicBezTo>
                    <a:cubicBezTo>
                      <a:pt x="3" y="5"/>
                      <a:pt x="4" y="4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5" y="5"/>
                      <a:pt x="2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4" y="5"/>
                    </a:cubicBezTo>
                    <a:cubicBezTo>
                      <a:pt x="6" y="5"/>
                      <a:pt x="6" y="6"/>
                      <a:pt x="6" y="6"/>
                    </a:cubicBezTo>
                    <a:cubicBezTo>
                      <a:pt x="7" y="6"/>
                      <a:pt x="6" y="5"/>
                      <a:pt x="5" y="5"/>
                    </a:cubicBezTo>
                    <a:cubicBezTo>
                      <a:pt x="6" y="5"/>
                      <a:pt x="7" y="5"/>
                      <a:pt x="7" y="6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42" name="Freeform 1544"/>
              <p:cNvSpPr/>
              <p:nvPr/>
            </p:nvSpPr>
            <p:spPr bwMode="auto">
              <a:xfrm>
                <a:off x="1007" y="318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43" name="Freeform 1545"/>
              <p:cNvSpPr/>
              <p:nvPr/>
            </p:nvSpPr>
            <p:spPr bwMode="auto">
              <a:xfrm>
                <a:off x="1002" y="3183"/>
                <a:ext cx="19" cy="24"/>
              </a:xfrm>
              <a:custGeom>
                <a:avLst/>
                <a:gdLst>
                  <a:gd name="T0" fmla="*/ 4 w 7"/>
                  <a:gd name="T1" fmla="*/ 3 h 9"/>
                  <a:gd name="T2" fmla="*/ 2 w 7"/>
                  <a:gd name="T3" fmla="*/ 2 h 9"/>
                  <a:gd name="T4" fmla="*/ 5 w 7"/>
                  <a:gd name="T5" fmla="*/ 4 h 9"/>
                  <a:gd name="T6" fmla="*/ 5 w 7"/>
                  <a:gd name="T7" fmla="*/ 5 h 9"/>
                  <a:gd name="T8" fmla="*/ 3 w 7"/>
                  <a:gd name="T9" fmla="*/ 3 h 9"/>
                  <a:gd name="T10" fmla="*/ 3 w 7"/>
                  <a:gd name="T11" fmla="*/ 3 h 9"/>
                  <a:gd name="T12" fmla="*/ 4 w 7"/>
                  <a:gd name="T13" fmla="*/ 4 h 9"/>
                  <a:gd name="T14" fmla="*/ 4 w 7"/>
                  <a:gd name="T15" fmla="*/ 5 h 9"/>
                  <a:gd name="T16" fmla="*/ 4 w 7"/>
                  <a:gd name="T17" fmla="*/ 5 h 9"/>
                  <a:gd name="T18" fmla="*/ 2 w 7"/>
                  <a:gd name="T19" fmla="*/ 3 h 9"/>
                  <a:gd name="T20" fmla="*/ 4 w 7"/>
                  <a:gd name="T21" fmla="*/ 8 h 9"/>
                  <a:gd name="T22" fmla="*/ 5 w 7"/>
                  <a:gd name="T23" fmla="*/ 8 h 9"/>
                  <a:gd name="T24" fmla="*/ 3 w 7"/>
                  <a:gd name="T25" fmla="*/ 6 h 9"/>
                  <a:gd name="T26" fmla="*/ 4 w 7"/>
                  <a:gd name="T27" fmla="*/ 6 h 9"/>
                  <a:gd name="T28" fmla="*/ 5 w 7"/>
                  <a:gd name="T29" fmla="*/ 7 h 9"/>
                  <a:gd name="T30" fmla="*/ 7 w 7"/>
                  <a:gd name="T31" fmla="*/ 4 h 9"/>
                  <a:gd name="T32" fmla="*/ 7 w 7"/>
                  <a:gd name="T33" fmla="*/ 4 h 9"/>
                  <a:gd name="T34" fmla="*/ 6 w 7"/>
                  <a:gd name="T35" fmla="*/ 3 h 9"/>
                  <a:gd name="T36" fmla="*/ 4 w 7"/>
                  <a:gd name="T37" fmla="*/ 2 h 9"/>
                  <a:gd name="T38" fmla="*/ 5 w 7"/>
                  <a:gd name="T39" fmla="*/ 2 h 9"/>
                  <a:gd name="T40" fmla="*/ 3 w 7"/>
                  <a:gd name="T41" fmla="*/ 1 h 9"/>
                  <a:gd name="T42" fmla="*/ 2 w 7"/>
                  <a:gd name="T43" fmla="*/ 1 h 9"/>
                  <a:gd name="T44" fmla="*/ 1 w 7"/>
                  <a:gd name="T45" fmla="*/ 1 h 9"/>
                  <a:gd name="T46" fmla="*/ 4 w 7"/>
                  <a:gd name="T47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" h="9">
                    <a:moveTo>
                      <a:pt x="4" y="3"/>
                    </a:moveTo>
                    <a:cubicBezTo>
                      <a:pt x="4" y="3"/>
                      <a:pt x="3" y="2"/>
                      <a:pt x="2" y="2"/>
                    </a:cubicBezTo>
                    <a:cubicBezTo>
                      <a:pt x="3" y="3"/>
                      <a:pt x="4" y="3"/>
                      <a:pt x="5" y="4"/>
                    </a:cubicBezTo>
                    <a:cubicBezTo>
                      <a:pt x="4" y="3"/>
                      <a:pt x="6" y="4"/>
                      <a:pt x="5" y="5"/>
                    </a:cubicBezTo>
                    <a:cubicBezTo>
                      <a:pt x="5" y="4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3" y="4"/>
                      <a:pt x="4" y="4"/>
                    </a:cubicBezTo>
                    <a:cubicBezTo>
                      <a:pt x="5" y="5"/>
                      <a:pt x="5" y="6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3" y="4"/>
                      <a:pt x="3" y="4"/>
                      <a:pt x="2" y="3"/>
                    </a:cubicBezTo>
                    <a:cubicBezTo>
                      <a:pt x="3" y="5"/>
                      <a:pt x="2" y="6"/>
                      <a:pt x="4" y="8"/>
                    </a:cubicBezTo>
                    <a:cubicBezTo>
                      <a:pt x="5" y="9"/>
                      <a:pt x="5" y="8"/>
                      <a:pt x="5" y="8"/>
                    </a:cubicBezTo>
                    <a:cubicBezTo>
                      <a:pt x="4" y="7"/>
                      <a:pt x="4" y="6"/>
                      <a:pt x="3" y="6"/>
                    </a:cubicBezTo>
                    <a:cubicBezTo>
                      <a:pt x="4" y="6"/>
                      <a:pt x="3" y="5"/>
                      <a:pt x="4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7" y="5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4"/>
                      <a:pt x="6" y="3"/>
                      <a:pt x="6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5" y="2"/>
                    </a:cubicBezTo>
                    <a:cubicBezTo>
                      <a:pt x="4" y="2"/>
                      <a:pt x="3" y="2"/>
                      <a:pt x="3" y="1"/>
                    </a:cubicBezTo>
                    <a:cubicBezTo>
                      <a:pt x="2" y="1"/>
                      <a:pt x="3" y="1"/>
                      <a:pt x="2" y="1"/>
                    </a:cubicBezTo>
                    <a:cubicBezTo>
                      <a:pt x="0" y="0"/>
                      <a:pt x="3" y="2"/>
                      <a:pt x="1" y="1"/>
                    </a:cubicBezTo>
                    <a:lnTo>
                      <a:pt x="4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44" name="Freeform 1546"/>
              <p:cNvSpPr/>
              <p:nvPr/>
            </p:nvSpPr>
            <p:spPr bwMode="auto">
              <a:xfrm>
                <a:off x="1010" y="3185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3 h 3"/>
                  <a:gd name="T4" fmla="*/ 3 w 3"/>
                  <a:gd name="T5" fmla="*/ 3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3" y="3"/>
                    </a:ln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45" name="Freeform 1547"/>
              <p:cNvSpPr/>
              <p:nvPr/>
            </p:nvSpPr>
            <p:spPr bwMode="auto">
              <a:xfrm>
                <a:off x="1018" y="3191"/>
                <a:ext cx="6" cy="0"/>
              </a:xfrm>
              <a:custGeom>
                <a:avLst/>
                <a:gdLst>
                  <a:gd name="T0" fmla="*/ 2 w 2"/>
                  <a:gd name="T1" fmla="*/ 1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46" name="Freeform 1548"/>
              <p:cNvSpPr/>
              <p:nvPr/>
            </p:nvSpPr>
            <p:spPr bwMode="auto">
              <a:xfrm>
                <a:off x="1007" y="3191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47" name="Freeform 1549"/>
              <p:cNvSpPr/>
              <p:nvPr/>
            </p:nvSpPr>
            <p:spPr bwMode="auto">
              <a:xfrm>
                <a:off x="1007" y="3196"/>
                <a:ext cx="6" cy="14"/>
              </a:xfrm>
              <a:custGeom>
                <a:avLst/>
                <a:gdLst>
                  <a:gd name="T0" fmla="*/ 1 w 2"/>
                  <a:gd name="T1" fmla="*/ 5 h 5"/>
                  <a:gd name="T2" fmla="*/ 2 w 2"/>
                  <a:gd name="T3" fmla="*/ 4 h 5"/>
                  <a:gd name="T4" fmla="*/ 0 w 2"/>
                  <a:gd name="T5" fmla="*/ 0 h 5"/>
                  <a:gd name="T6" fmla="*/ 1 w 2"/>
                  <a:gd name="T7" fmla="*/ 3 h 5"/>
                  <a:gd name="T8" fmla="*/ 0 w 2"/>
                  <a:gd name="T9" fmla="*/ 3 h 5"/>
                  <a:gd name="T10" fmla="*/ 1 w 2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5">
                    <a:moveTo>
                      <a:pt x="1" y="5"/>
                    </a:moveTo>
                    <a:cubicBezTo>
                      <a:pt x="1" y="4"/>
                      <a:pt x="1" y="3"/>
                      <a:pt x="2" y="4"/>
                    </a:cubicBezTo>
                    <a:cubicBezTo>
                      <a:pt x="2" y="2"/>
                      <a:pt x="1" y="2"/>
                      <a:pt x="0" y="0"/>
                    </a:cubicBezTo>
                    <a:cubicBezTo>
                      <a:pt x="0" y="0"/>
                      <a:pt x="1" y="2"/>
                      <a:pt x="1" y="3"/>
                    </a:cubicBezTo>
                    <a:cubicBezTo>
                      <a:pt x="0" y="2"/>
                      <a:pt x="1" y="3"/>
                      <a:pt x="0" y="3"/>
                    </a:cubicBez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48" name="Freeform 1550"/>
              <p:cNvSpPr/>
              <p:nvPr/>
            </p:nvSpPr>
            <p:spPr bwMode="auto">
              <a:xfrm>
                <a:off x="972" y="3191"/>
                <a:ext cx="35" cy="19"/>
              </a:xfrm>
              <a:custGeom>
                <a:avLst/>
                <a:gdLst>
                  <a:gd name="T0" fmla="*/ 10 w 13"/>
                  <a:gd name="T1" fmla="*/ 3 h 7"/>
                  <a:gd name="T2" fmla="*/ 10 w 13"/>
                  <a:gd name="T3" fmla="*/ 4 h 7"/>
                  <a:gd name="T4" fmla="*/ 10 w 13"/>
                  <a:gd name="T5" fmla="*/ 3 h 7"/>
                  <a:gd name="T6" fmla="*/ 9 w 13"/>
                  <a:gd name="T7" fmla="*/ 2 h 7"/>
                  <a:gd name="T8" fmla="*/ 9 w 13"/>
                  <a:gd name="T9" fmla="*/ 3 h 7"/>
                  <a:gd name="T10" fmla="*/ 9 w 13"/>
                  <a:gd name="T11" fmla="*/ 3 h 7"/>
                  <a:gd name="T12" fmla="*/ 8 w 13"/>
                  <a:gd name="T13" fmla="*/ 5 h 7"/>
                  <a:gd name="T14" fmla="*/ 8 w 13"/>
                  <a:gd name="T15" fmla="*/ 2 h 7"/>
                  <a:gd name="T16" fmla="*/ 8 w 13"/>
                  <a:gd name="T17" fmla="*/ 6 h 7"/>
                  <a:gd name="T18" fmla="*/ 7 w 13"/>
                  <a:gd name="T19" fmla="*/ 4 h 7"/>
                  <a:gd name="T20" fmla="*/ 7 w 13"/>
                  <a:gd name="T21" fmla="*/ 4 h 7"/>
                  <a:gd name="T22" fmla="*/ 6 w 13"/>
                  <a:gd name="T23" fmla="*/ 4 h 7"/>
                  <a:gd name="T24" fmla="*/ 7 w 13"/>
                  <a:gd name="T25" fmla="*/ 2 h 7"/>
                  <a:gd name="T26" fmla="*/ 6 w 13"/>
                  <a:gd name="T27" fmla="*/ 2 h 7"/>
                  <a:gd name="T28" fmla="*/ 7 w 13"/>
                  <a:gd name="T29" fmla="*/ 2 h 7"/>
                  <a:gd name="T30" fmla="*/ 5 w 13"/>
                  <a:gd name="T31" fmla="*/ 2 h 7"/>
                  <a:gd name="T32" fmla="*/ 6 w 13"/>
                  <a:gd name="T33" fmla="*/ 1 h 7"/>
                  <a:gd name="T34" fmla="*/ 3 w 13"/>
                  <a:gd name="T35" fmla="*/ 3 h 7"/>
                  <a:gd name="T36" fmla="*/ 3 w 13"/>
                  <a:gd name="T37" fmla="*/ 2 h 7"/>
                  <a:gd name="T38" fmla="*/ 5 w 13"/>
                  <a:gd name="T39" fmla="*/ 1 h 7"/>
                  <a:gd name="T40" fmla="*/ 4 w 13"/>
                  <a:gd name="T41" fmla="*/ 1 h 7"/>
                  <a:gd name="T42" fmla="*/ 5 w 13"/>
                  <a:gd name="T43" fmla="*/ 0 h 7"/>
                  <a:gd name="T44" fmla="*/ 2 w 13"/>
                  <a:gd name="T45" fmla="*/ 1 h 7"/>
                  <a:gd name="T46" fmla="*/ 3 w 13"/>
                  <a:gd name="T47" fmla="*/ 0 h 7"/>
                  <a:gd name="T48" fmla="*/ 0 w 13"/>
                  <a:gd name="T49" fmla="*/ 1 h 7"/>
                  <a:gd name="T50" fmla="*/ 2 w 13"/>
                  <a:gd name="T51" fmla="*/ 5 h 7"/>
                  <a:gd name="T52" fmla="*/ 4 w 13"/>
                  <a:gd name="T53" fmla="*/ 4 h 7"/>
                  <a:gd name="T54" fmla="*/ 3 w 13"/>
                  <a:gd name="T55" fmla="*/ 6 h 7"/>
                  <a:gd name="T56" fmla="*/ 4 w 13"/>
                  <a:gd name="T57" fmla="*/ 4 h 7"/>
                  <a:gd name="T58" fmla="*/ 4 w 13"/>
                  <a:gd name="T59" fmla="*/ 6 h 7"/>
                  <a:gd name="T60" fmla="*/ 5 w 13"/>
                  <a:gd name="T61" fmla="*/ 4 h 7"/>
                  <a:gd name="T62" fmla="*/ 4 w 13"/>
                  <a:gd name="T63" fmla="*/ 7 h 7"/>
                  <a:gd name="T64" fmla="*/ 10 w 13"/>
                  <a:gd name="T65" fmla="*/ 6 h 7"/>
                  <a:gd name="T66" fmla="*/ 10 w 13"/>
                  <a:gd name="T67" fmla="*/ 5 h 7"/>
                  <a:gd name="T68" fmla="*/ 12 w 13"/>
                  <a:gd name="T69" fmla="*/ 4 h 7"/>
                  <a:gd name="T70" fmla="*/ 11 w 13"/>
                  <a:gd name="T71" fmla="*/ 3 h 7"/>
                  <a:gd name="T72" fmla="*/ 12 w 13"/>
                  <a:gd name="T73" fmla="*/ 6 h 7"/>
                  <a:gd name="T74" fmla="*/ 13 w 13"/>
                  <a:gd name="T75" fmla="*/ 5 h 7"/>
                  <a:gd name="T76" fmla="*/ 12 w 13"/>
                  <a:gd name="T77" fmla="*/ 5 h 7"/>
                  <a:gd name="T78" fmla="*/ 13 w 13"/>
                  <a:gd name="T79" fmla="*/ 5 h 7"/>
                  <a:gd name="T80" fmla="*/ 11 w 13"/>
                  <a:gd name="T81" fmla="*/ 2 h 7"/>
                  <a:gd name="T82" fmla="*/ 10 w 13"/>
                  <a:gd name="T83" fmla="*/ 1 h 7"/>
                  <a:gd name="T84" fmla="*/ 10 w 13"/>
                  <a:gd name="T85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3" h="7">
                    <a:moveTo>
                      <a:pt x="10" y="3"/>
                    </a:moveTo>
                    <a:cubicBezTo>
                      <a:pt x="10" y="3"/>
                      <a:pt x="10" y="4"/>
                      <a:pt x="10" y="4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9" y="1"/>
                      <a:pt x="10" y="3"/>
                      <a:pt x="9" y="2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2"/>
                      <a:pt x="9" y="4"/>
                      <a:pt x="9" y="3"/>
                    </a:cubicBezTo>
                    <a:cubicBezTo>
                      <a:pt x="8" y="4"/>
                      <a:pt x="8" y="4"/>
                      <a:pt x="8" y="5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8" y="3"/>
                      <a:pt x="8" y="4"/>
                      <a:pt x="8" y="6"/>
                    </a:cubicBezTo>
                    <a:cubicBezTo>
                      <a:pt x="7" y="4"/>
                      <a:pt x="7" y="6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2"/>
                      <a:pt x="6" y="4"/>
                      <a:pt x="6" y="4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3"/>
                      <a:pt x="6" y="3"/>
                      <a:pt x="6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5" y="3"/>
                      <a:pt x="6" y="2"/>
                      <a:pt x="5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4" y="1"/>
                      <a:pt x="5" y="2"/>
                      <a:pt x="3" y="3"/>
                    </a:cubicBezTo>
                    <a:cubicBezTo>
                      <a:pt x="6" y="1"/>
                      <a:pt x="2" y="3"/>
                      <a:pt x="3" y="2"/>
                    </a:cubicBezTo>
                    <a:cubicBezTo>
                      <a:pt x="4" y="1"/>
                      <a:pt x="4" y="2"/>
                      <a:pt x="5" y="1"/>
                    </a:cubicBezTo>
                    <a:cubicBezTo>
                      <a:pt x="3" y="2"/>
                      <a:pt x="4" y="1"/>
                      <a:pt x="4" y="1"/>
                    </a:cubicBezTo>
                    <a:cubicBezTo>
                      <a:pt x="5" y="1"/>
                      <a:pt x="4" y="1"/>
                      <a:pt x="5" y="0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1"/>
                      <a:pt x="1" y="1"/>
                      <a:pt x="0" y="1"/>
                    </a:cubicBezTo>
                    <a:cubicBezTo>
                      <a:pt x="1" y="2"/>
                      <a:pt x="2" y="3"/>
                      <a:pt x="2" y="5"/>
                    </a:cubicBezTo>
                    <a:cubicBezTo>
                      <a:pt x="4" y="3"/>
                      <a:pt x="3" y="5"/>
                      <a:pt x="4" y="4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6"/>
                      <a:pt x="4" y="5"/>
                      <a:pt x="4" y="4"/>
                    </a:cubicBezTo>
                    <a:cubicBezTo>
                      <a:pt x="5" y="4"/>
                      <a:pt x="4" y="5"/>
                      <a:pt x="4" y="6"/>
                    </a:cubicBezTo>
                    <a:cubicBezTo>
                      <a:pt x="4" y="6"/>
                      <a:pt x="4" y="5"/>
                      <a:pt x="5" y="4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6" y="7"/>
                      <a:pt x="8" y="5"/>
                      <a:pt x="10" y="6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1" y="6"/>
                      <a:pt x="10" y="2"/>
                      <a:pt x="12" y="4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4"/>
                      <a:pt x="12" y="5"/>
                      <a:pt x="12" y="6"/>
                    </a:cubicBezTo>
                    <a:cubicBezTo>
                      <a:pt x="12" y="5"/>
                      <a:pt x="13" y="6"/>
                      <a:pt x="13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4"/>
                      <a:pt x="13" y="4"/>
                      <a:pt x="13" y="5"/>
                    </a:cubicBezTo>
                    <a:cubicBezTo>
                      <a:pt x="13" y="4"/>
                      <a:pt x="12" y="3"/>
                      <a:pt x="11" y="2"/>
                    </a:cubicBezTo>
                    <a:cubicBezTo>
                      <a:pt x="12" y="5"/>
                      <a:pt x="10" y="0"/>
                      <a:pt x="10" y="1"/>
                    </a:cubicBezTo>
                    <a:cubicBezTo>
                      <a:pt x="10" y="2"/>
                      <a:pt x="10" y="2"/>
                      <a:pt x="1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49" name="Freeform 1551"/>
              <p:cNvSpPr/>
              <p:nvPr/>
            </p:nvSpPr>
            <p:spPr bwMode="auto">
              <a:xfrm>
                <a:off x="1005" y="32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0" name="Freeform 1552"/>
              <p:cNvSpPr/>
              <p:nvPr/>
            </p:nvSpPr>
            <p:spPr bwMode="auto">
              <a:xfrm>
                <a:off x="977" y="3191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1" name="Rectangle 1553"/>
              <p:cNvSpPr>
                <a:spLocks noChangeArrowheads="1"/>
              </p:cNvSpPr>
              <p:nvPr/>
            </p:nvSpPr>
            <p:spPr bwMode="auto">
              <a:xfrm>
                <a:off x="1007" y="3204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2" name="Freeform 1554"/>
              <p:cNvSpPr/>
              <p:nvPr/>
            </p:nvSpPr>
            <p:spPr bwMode="auto">
              <a:xfrm>
                <a:off x="1005" y="3196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3" name="Freeform 1555"/>
              <p:cNvSpPr/>
              <p:nvPr/>
            </p:nvSpPr>
            <p:spPr bwMode="auto">
              <a:xfrm>
                <a:off x="980" y="3185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4" name="Freeform 1556"/>
              <p:cNvSpPr/>
              <p:nvPr/>
            </p:nvSpPr>
            <p:spPr bwMode="auto">
              <a:xfrm>
                <a:off x="988" y="318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5" name="Freeform 1557"/>
              <p:cNvSpPr/>
              <p:nvPr/>
            </p:nvSpPr>
            <p:spPr bwMode="auto">
              <a:xfrm>
                <a:off x="969" y="3158"/>
                <a:ext cx="60" cy="33"/>
              </a:xfrm>
              <a:custGeom>
                <a:avLst/>
                <a:gdLst>
                  <a:gd name="T0" fmla="*/ 17 w 22"/>
                  <a:gd name="T1" fmla="*/ 9 h 12"/>
                  <a:gd name="T2" fmla="*/ 19 w 22"/>
                  <a:gd name="T3" fmla="*/ 11 h 12"/>
                  <a:gd name="T4" fmla="*/ 21 w 22"/>
                  <a:gd name="T5" fmla="*/ 10 h 12"/>
                  <a:gd name="T6" fmla="*/ 20 w 22"/>
                  <a:gd name="T7" fmla="*/ 7 h 12"/>
                  <a:gd name="T8" fmla="*/ 17 w 22"/>
                  <a:gd name="T9" fmla="*/ 3 h 12"/>
                  <a:gd name="T10" fmla="*/ 15 w 22"/>
                  <a:gd name="T11" fmla="*/ 2 h 12"/>
                  <a:gd name="T12" fmla="*/ 12 w 22"/>
                  <a:gd name="T13" fmla="*/ 3 h 12"/>
                  <a:gd name="T14" fmla="*/ 12 w 22"/>
                  <a:gd name="T15" fmla="*/ 2 h 12"/>
                  <a:gd name="T16" fmla="*/ 10 w 22"/>
                  <a:gd name="T17" fmla="*/ 2 h 12"/>
                  <a:gd name="T18" fmla="*/ 10 w 22"/>
                  <a:gd name="T19" fmla="*/ 5 h 12"/>
                  <a:gd name="T20" fmla="*/ 9 w 22"/>
                  <a:gd name="T21" fmla="*/ 5 h 12"/>
                  <a:gd name="T22" fmla="*/ 8 w 22"/>
                  <a:gd name="T23" fmla="*/ 4 h 12"/>
                  <a:gd name="T24" fmla="*/ 6 w 22"/>
                  <a:gd name="T25" fmla="*/ 5 h 12"/>
                  <a:gd name="T26" fmla="*/ 4 w 22"/>
                  <a:gd name="T27" fmla="*/ 5 h 12"/>
                  <a:gd name="T28" fmla="*/ 4 w 22"/>
                  <a:gd name="T29" fmla="*/ 7 h 12"/>
                  <a:gd name="T30" fmla="*/ 4 w 22"/>
                  <a:gd name="T31" fmla="*/ 8 h 12"/>
                  <a:gd name="T32" fmla="*/ 3 w 22"/>
                  <a:gd name="T33" fmla="*/ 8 h 12"/>
                  <a:gd name="T34" fmla="*/ 3 w 22"/>
                  <a:gd name="T35" fmla="*/ 9 h 12"/>
                  <a:gd name="T36" fmla="*/ 3 w 22"/>
                  <a:gd name="T37" fmla="*/ 12 h 12"/>
                  <a:gd name="T38" fmla="*/ 3 w 22"/>
                  <a:gd name="T39" fmla="*/ 10 h 12"/>
                  <a:gd name="T40" fmla="*/ 2 w 22"/>
                  <a:gd name="T41" fmla="*/ 10 h 12"/>
                  <a:gd name="T42" fmla="*/ 6 w 22"/>
                  <a:gd name="T43" fmla="*/ 10 h 12"/>
                  <a:gd name="T44" fmla="*/ 6 w 22"/>
                  <a:gd name="T45" fmla="*/ 10 h 12"/>
                  <a:gd name="T46" fmla="*/ 6 w 22"/>
                  <a:gd name="T47" fmla="*/ 9 h 12"/>
                  <a:gd name="T48" fmla="*/ 6 w 22"/>
                  <a:gd name="T49" fmla="*/ 9 h 12"/>
                  <a:gd name="T50" fmla="*/ 7 w 22"/>
                  <a:gd name="T51" fmla="*/ 9 h 12"/>
                  <a:gd name="T52" fmla="*/ 7 w 22"/>
                  <a:gd name="T53" fmla="*/ 8 h 12"/>
                  <a:gd name="T54" fmla="*/ 7 w 22"/>
                  <a:gd name="T55" fmla="*/ 8 h 12"/>
                  <a:gd name="T56" fmla="*/ 7 w 22"/>
                  <a:gd name="T57" fmla="*/ 8 h 12"/>
                  <a:gd name="T58" fmla="*/ 8 w 22"/>
                  <a:gd name="T59" fmla="*/ 7 h 12"/>
                  <a:gd name="T60" fmla="*/ 8 w 22"/>
                  <a:gd name="T61" fmla="*/ 6 h 12"/>
                  <a:gd name="T62" fmla="*/ 9 w 22"/>
                  <a:gd name="T63" fmla="*/ 8 h 12"/>
                  <a:gd name="T64" fmla="*/ 10 w 22"/>
                  <a:gd name="T65" fmla="*/ 8 h 12"/>
                  <a:gd name="T66" fmla="*/ 10 w 22"/>
                  <a:gd name="T67" fmla="*/ 6 h 12"/>
                  <a:gd name="T68" fmla="*/ 12 w 22"/>
                  <a:gd name="T69" fmla="*/ 5 h 12"/>
                  <a:gd name="T70" fmla="*/ 14 w 22"/>
                  <a:gd name="T71" fmla="*/ 5 h 12"/>
                  <a:gd name="T72" fmla="*/ 14 w 22"/>
                  <a:gd name="T73" fmla="*/ 5 h 12"/>
                  <a:gd name="T74" fmla="*/ 16 w 22"/>
                  <a:gd name="T75" fmla="*/ 6 h 12"/>
                  <a:gd name="T76" fmla="*/ 17 w 22"/>
                  <a:gd name="T77" fmla="*/ 4 h 12"/>
                  <a:gd name="T78" fmla="*/ 15 w 22"/>
                  <a:gd name="T79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2" h="12">
                    <a:moveTo>
                      <a:pt x="15" y="8"/>
                    </a:moveTo>
                    <a:cubicBezTo>
                      <a:pt x="16" y="8"/>
                      <a:pt x="16" y="8"/>
                      <a:pt x="17" y="9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7" y="9"/>
                      <a:pt x="17" y="10"/>
                      <a:pt x="19" y="11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9"/>
                      <a:pt x="20" y="10"/>
                      <a:pt x="21" y="10"/>
                    </a:cubicBezTo>
                    <a:cubicBezTo>
                      <a:pt x="20" y="9"/>
                      <a:pt x="18" y="8"/>
                      <a:pt x="18" y="7"/>
                    </a:cubicBezTo>
                    <a:cubicBezTo>
                      <a:pt x="18" y="7"/>
                      <a:pt x="19" y="7"/>
                      <a:pt x="20" y="7"/>
                    </a:cubicBezTo>
                    <a:cubicBezTo>
                      <a:pt x="20" y="6"/>
                      <a:pt x="18" y="7"/>
                      <a:pt x="17" y="6"/>
                    </a:cubicBezTo>
                    <a:cubicBezTo>
                      <a:pt x="22" y="4"/>
                      <a:pt x="15" y="6"/>
                      <a:pt x="17" y="3"/>
                    </a:cubicBezTo>
                    <a:cubicBezTo>
                      <a:pt x="17" y="3"/>
                      <a:pt x="16" y="3"/>
                      <a:pt x="15" y="3"/>
                    </a:cubicBezTo>
                    <a:cubicBezTo>
                      <a:pt x="16" y="2"/>
                      <a:pt x="15" y="3"/>
                      <a:pt x="15" y="2"/>
                    </a:cubicBezTo>
                    <a:cubicBezTo>
                      <a:pt x="14" y="5"/>
                      <a:pt x="14" y="0"/>
                      <a:pt x="13" y="4"/>
                    </a:cubicBezTo>
                    <a:cubicBezTo>
                      <a:pt x="12" y="3"/>
                      <a:pt x="13" y="4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2"/>
                      <a:pt x="12" y="4"/>
                      <a:pt x="12" y="2"/>
                    </a:cubicBezTo>
                    <a:cubicBezTo>
                      <a:pt x="11" y="2"/>
                      <a:pt x="11" y="4"/>
                      <a:pt x="11" y="5"/>
                    </a:cubicBezTo>
                    <a:cubicBezTo>
                      <a:pt x="10" y="4"/>
                      <a:pt x="11" y="4"/>
                      <a:pt x="10" y="2"/>
                    </a:cubicBezTo>
                    <a:cubicBezTo>
                      <a:pt x="10" y="4"/>
                      <a:pt x="10" y="3"/>
                      <a:pt x="10" y="4"/>
                    </a:cubicBezTo>
                    <a:cubicBezTo>
                      <a:pt x="10" y="4"/>
                      <a:pt x="10" y="4"/>
                      <a:pt x="10" y="5"/>
                    </a:cubicBezTo>
                    <a:cubicBezTo>
                      <a:pt x="9" y="5"/>
                      <a:pt x="10" y="7"/>
                      <a:pt x="9" y="7"/>
                    </a:cubicBezTo>
                    <a:cubicBezTo>
                      <a:pt x="8" y="5"/>
                      <a:pt x="10" y="7"/>
                      <a:pt x="9" y="5"/>
                    </a:cubicBezTo>
                    <a:cubicBezTo>
                      <a:pt x="9" y="4"/>
                      <a:pt x="9" y="4"/>
                      <a:pt x="9" y="3"/>
                    </a:cubicBezTo>
                    <a:cubicBezTo>
                      <a:pt x="9" y="3"/>
                      <a:pt x="8" y="3"/>
                      <a:pt x="8" y="4"/>
                    </a:cubicBezTo>
                    <a:cubicBezTo>
                      <a:pt x="7" y="4"/>
                      <a:pt x="8" y="3"/>
                      <a:pt x="7" y="3"/>
                    </a:cubicBezTo>
                    <a:cubicBezTo>
                      <a:pt x="6" y="3"/>
                      <a:pt x="7" y="6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5"/>
                      <a:pt x="4" y="4"/>
                      <a:pt x="4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3" y="4"/>
                      <a:pt x="6" y="8"/>
                      <a:pt x="4" y="7"/>
                    </a:cubicBezTo>
                    <a:cubicBezTo>
                      <a:pt x="5" y="8"/>
                      <a:pt x="6" y="9"/>
                      <a:pt x="6" y="9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9"/>
                      <a:pt x="3" y="7"/>
                      <a:pt x="3" y="6"/>
                    </a:cubicBezTo>
                    <a:cubicBezTo>
                      <a:pt x="3" y="6"/>
                      <a:pt x="2" y="7"/>
                      <a:pt x="3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1" y="8"/>
                      <a:pt x="5" y="9"/>
                      <a:pt x="3" y="9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9"/>
                      <a:pt x="0" y="11"/>
                      <a:pt x="3" y="12"/>
                    </a:cubicBezTo>
                    <a:cubicBezTo>
                      <a:pt x="3" y="12"/>
                      <a:pt x="5" y="11"/>
                      <a:pt x="6" y="11"/>
                    </a:cubicBezTo>
                    <a:cubicBezTo>
                      <a:pt x="5" y="11"/>
                      <a:pt x="4" y="11"/>
                      <a:pt x="3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0"/>
                      <a:pt x="3" y="10"/>
                      <a:pt x="2" y="10"/>
                    </a:cubicBezTo>
                    <a:cubicBezTo>
                      <a:pt x="1" y="9"/>
                      <a:pt x="3" y="10"/>
                      <a:pt x="2" y="9"/>
                    </a:cubicBezTo>
                    <a:cubicBezTo>
                      <a:pt x="4" y="10"/>
                      <a:pt x="4" y="10"/>
                      <a:pt x="6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6" y="10"/>
                    </a:cubicBezTo>
                    <a:cubicBezTo>
                      <a:pt x="4" y="9"/>
                      <a:pt x="7" y="10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5" y="8"/>
                      <a:pt x="5" y="7"/>
                    </a:cubicBezTo>
                    <a:cubicBezTo>
                      <a:pt x="6" y="9"/>
                      <a:pt x="6" y="8"/>
                      <a:pt x="7" y="9"/>
                    </a:cubicBezTo>
                    <a:cubicBezTo>
                      <a:pt x="6" y="8"/>
                      <a:pt x="7" y="8"/>
                      <a:pt x="6" y="7"/>
                    </a:cubicBezTo>
                    <a:cubicBezTo>
                      <a:pt x="6" y="7"/>
                      <a:pt x="7" y="7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7"/>
                      <a:pt x="7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7" y="6"/>
                      <a:pt x="8" y="7"/>
                    </a:cubicBezTo>
                    <a:cubicBezTo>
                      <a:pt x="8" y="7"/>
                      <a:pt x="8" y="6"/>
                      <a:pt x="7" y="5"/>
                    </a:cubicBezTo>
                    <a:cubicBezTo>
                      <a:pt x="8" y="5"/>
                      <a:pt x="8" y="7"/>
                      <a:pt x="8" y="6"/>
                    </a:cubicBezTo>
                    <a:cubicBezTo>
                      <a:pt x="8" y="5"/>
                      <a:pt x="9" y="7"/>
                      <a:pt x="9" y="6"/>
                    </a:cubicBezTo>
                    <a:cubicBezTo>
                      <a:pt x="9" y="8"/>
                      <a:pt x="9" y="6"/>
                      <a:pt x="9" y="8"/>
                    </a:cubicBezTo>
                    <a:cubicBezTo>
                      <a:pt x="9" y="9"/>
                      <a:pt x="9" y="6"/>
                      <a:pt x="10" y="6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7"/>
                      <a:pt x="10" y="6"/>
                      <a:pt x="10" y="7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7"/>
                      <a:pt x="11" y="6"/>
                      <a:pt x="11" y="7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8"/>
                      <a:pt x="13" y="5"/>
                      <a:pt x="13" y="4"/>
                    </a:cubicBezTo>
                    <a:cubicBezTo>
                      <a:pt x="14" y="4"/>
                      <a:pt x="14" y="4"/>
                      <a:pt x="14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4" y="6"/>
                      <a:pt x="13" y="7"/>
                      <a:pt x="14" y="5"/>
                    </a:cubicBezTo>
                    <a:cubicBezTo>
                      <a:pt x="15" y="5"/>
                      <a:pt x="14" y="6"/>
                      <a:pt x="14" y="7"/>
                    </a:cubicBezTo>
                    <a:cubicBezTo>
                      <a:pt x="16" y="5"/>
                      <a:pt x="13" y="9"/>
                      <a:pt x="16" y="6"/>
                    </a:cubicBezTo>
                    <a:cubicBezTo>
                      <a:pt x="16" y="6"/>
                      <a:pt x="16" y="5"/>
                      <a:pt x="16" y="5"/>
                    </a:cubicBezTo>
                    <a:cubicBezTo>
                      <a:pt x="16" y="4"/>
                      <a:pt x="16" y="4"/>
                      <a:pt x="17" y="4"/>
                    </a:cubicBezTo>
                    <a:cubicBezTo>
                      <a:pt x="17" y="4"/>
                      <a:pt x="17" y="5"/>
                      <a:pt x="17" y="5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4" y="8"/>
                      <a:pt x="19" y="7"/>
                      <a:pt x="15" y="8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6" name="Freeform 1558"/>
              <p:cNvSpPr/>
              <p:nvPr/>
            </p:nvSpPr>
            <p:spPr bwMode="auto">
              <a:xfrm>
                <a:off x="1005" y="3174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7" name="Freeform 1559"/>
              <p:cNvSpPr/>
              <p:nvPr/>
            </p:nvSpPr>
            <p:spPr bwMode="auto">
              <a:xfrm>
                <a:off x="1005" y="3172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8" name="Freeform 1560"/>
              <p:cNvSpPr/>
              <p:nvPr/>
            </p:nvSpPr>
            <p:spPr bwMode="auto">
              <a:xfrm>
                <a:off x="1010" y="3180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0" y="0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9" name="Freeform 1561"/>
              <p:cNvSpPr/>
              <p:nvPr/>
            </p:nvSpPr>
            <p:spPr bwMode="auto">
              <a:xfrm>
                <a:off x="1013" y="3183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60" name="Freeform 1562"/>
              <p:cNvSpPr/>
              <p:nvPr/>
            </p:nvSpPr>
            <p:spPr bwMode="auto">
              <a:xfrm>
                <a:off x="975" y="3183"/>
                <a:ext cx="49" cy="27"/>
              </a:xfrm>
              <a:custGeom>
                <a:avLst/>
                <a:gdLst>
                  <a:gd name="T0" fmla="*/ 4 w 18"/>
                  <a:gd name="T1" fmla="*/ 3 h 10"/>
                  <a:gd name="T2" fmla="*/ 3 w 18"/>
                  <a:gd name="T3" fmla="*/ 4 h 10"/>
                  <a:gd name="T4" fmla="*/ 3 w 18"/>
                  <a:gd name="T5" fmla="*/ 3 h 10"/>
                  <a:gd name="T6" fmla="*/ 0 w 18"/>
                  <a:gd name="T7" fmla="*/ 3 h 10"/>
                  <a:gd name="T8" fmla="*/ 9 w 18"/>
                  <a:gd name="T9" fmla="*/ 6 h 10"/>
                  <a:gd name="T10" fmla="*/ 9 w 18"/>
                  <a:gd name="T11" fmla="*/ 7 h 10"/>
                  <a:gd name="T12" fmla="*/ 12 w 18"/>
                  <a:gd name="T13" fmla="*/ 5 h 10"/>
                  <a:gd name="T14" fmla="*/ 12 w 18"/>
                  <a:gd name="T15" fmla="*/ 7 h 10"/>
                  <a:gd name="T16" fmla="*/ 14 w 18"/>
                  <a:gd name="T17" fmla="*/ 6 h 10"/>
                  <a:gd name="T18" fmla="*/ 13 w 18"/>
                  <a:gd name="T19" fmla="*/ 5 h 10"/>
                  <a:gd name="T20" fmla="*/ 14 w 18"/>
                  <a:gd name="T21" fmla="*/ 5 h 10"/>
                  <a:gd name="T22" fmla="*/ 14 w 18"/>
                  <a:gd name="T23" fmla="*/ 5 h 10"/>
                  <a:gd name="T24" fmla="*/ 15 w 18"/>
                  <a:gd name="T25" fmla="*/ 4 h 10"/>
                  <a:gd name="T26" fmla="*/ 15 w 18"/>
                  <a:gd name="T27" fmla="*/ 5 h 10"/>
                  <a:gd name="T28" fmla="*/ 15 w 18"/>
                  <a:gd name="T29" fmla="*/ 3 h 10"/>
                  <a:gd name="T30" fmla="*/ 16 w 18"/>
                  <a:gd name="T31" fmla="*/ 4 h 10"/>
                  <a:gd name="T32" fmla="*/ 16 w 18"/>
                  <a:gd name="T33" fmla="*/ 1 h 10"/>
                  <a:gd name="T34" fmla="*/ 15 w 18"/>
                  <a:gd name="T35" fmla="*/ 1 h 10"/>
                  <a:gd name="T36" fmla="*/ 15 w 18"/>
                  <a:gd name="T37" fmla="*/ 3 h 10"/>
                  <a:gd name="T38" fmla="*/ 15 w 18"/>
                  <a:gd name="T39" fmla="*/ 2 h 10"/>
                  <a:gd name="T40" fmla="*/ 14 w 18"/>
                  <a:gd name="T41" fmla="*/ 4 h 10"/>
                  <a:gd name="T42" fmla="*/ 14 w 18"/>
                  <a:gd name="T43" fmla="*/ 2 h 10"/>
                  <a:gd name="T44" fmla="*/ 12 w 18"/>
                  <a:gd name="T45" fmla="*/ 2 h 10"/>
                  <a:gd name="T46" fmla="*/ 12 w 18"/>
                  <a:gd name="T47" fmla="*/ 1 h 10"/>
                  <a:gd name="T48" fmla="*/ 12 w 18"/>
                  <a:gd name="T49" fmla="*/ 2 h 10"/>
                  <a:gd name="T50" fmla="*/ 12 w 18"/>
                  <a:gd name="T51" fmla="*/ 3 h 10"/>
                  <a:gd name="T52" fmla="*/ 13 w 18"/>
                  <a:gd name="T53" fmla="*/ 5 h 10"/>
                  <a:gd name="T54" fmla="*/ 12 w 18"/>
                  <a:gd name="T55" fmla="*/ 5 h 10"/>
                  <a:gd name="T56" fmla="*/ 12 w 18"/>
                  <a:gd name="T57" fmla="*/ 3 h 10"/>
                  <a:gd name="T58" fmla="*/ 12 w 18"/>
                  <a:gd name="T59" fmla="*/ 4 h 10"/>
                  <a:gd name="T60" fmla="*/ 11 w 18"/>
                  <a:gd name="T61" fmla="*/ 2 h 10"/>
                  <a:gd name="T62" fmla="*/ 11 w 18"/>
                  <a:gd name="T63" fmla="*/ 4 h 10"/>
                  <a:gd name="T64" fmla="*/ 9 w 18"/>
                  <a:gd name="T65" fmla="*/ 5 h 10"/>
                  <a:gd name="T66" fmla="*/ 9 w 18"/>
                  <a:gd name="T67" fmla="*/ 4 h 10"/>
                  <a:gd name="T68" fmla="*/ 8 w 18"/>
                  <a:gd name="T69" fmla="*/ 5 h 10"/>
                  <a:gd name="T70" fmla="*/ 7 w 18"/>
                  <a:gd name="T71" fmla="*/ 4 h 10"/>
                  <a:gd name="T72" fmla="*/ 7 w 18"/>
                  <a:gd name="T73" fmla="*/ 5 h 10"/>
                  <a:gd name="T74" fmla="*/ 5 w 18"/>
                  <a:gd name="T75" fmla="*/ 4 h 10"/>
                  <a:gd name="T76" fmla="*/ 5 w 18"/>
                  <a:gd name="T77" fmla="*/ 4 h 10"/>
                  <a:gd name="T78" fmla="*/ 3 w 18"/>
                  <a:gd name="T79" fmla="*/ 5 h 10"/>
                  <a:gd name="T80" fmla="*/ 4 w 18"/>
                  <a:gd name="T81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8" h="10">
                    <a:moveTo>
                      <a:pt x="4" y="3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2" y="3"/>
                      <a:pt x="3" y="3"/>
                    </a:cubicBezTo>
                    <a:cubicBezTo>
                      <a:pt x="1" y="3"/>
                      <a:pt x="2" y="1"/>
                      <a:pt x="0" y="3"/>
                    </a:cubicBezTo>
                    <a:cubicBezTo>
                      <a:pt x="3" y="5"/>
                      <a:pt x="6" y="9"/>
                      <a:pt x="9" y="6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5"/>
                      <a:pt x="11" y="10"/>
                      <a:pt x="12" y="5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3" y="8"/>
                      <a:pt x="12" y="4"/>
                      <a:pt x="14" y="6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4"/>
                      <a:pt x="14" y="4"/>
                      <a:pt x="15" y="4"/>
                    </a:cubicBezTo>
                    <a:cubicBezTo>
                      <a:pt x="15" y="5"/>
                      <a:pt x="15" y="4"/>
                      <a:pt x="15" y="5"/>
                    </a:cubicBezTo>
                    <a:cubicBezTo>
                      <a:pt x="15" y="5"/>
                      <a:pt x="15" y="4"/>
                      <a:pt x="15" y="3"/>
                    </a:cubicBezTo>
                    <a:cubicBezTo>
                      <a:pt x="15" y="4"/>
                      <a:pt x="15" y="4"/>
                      <a:pt x="16" y="4"/>
                    </a:cubicBezTo>
                    <a:cubicBezTo>
                      <a:pt x="16" y="3"/>
                      <a:pt x="18" y="4"/>
                      <a:pt x="16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4" y="0"/>
                      <a:pt x="14" y="1"/>
                      <a:pt x="15" y="3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6" y="5"/>
                      <a:pt x="14" y="2"/>
                      <a:pt x="14" y="4"/>
                    </a:cubicBezTo>
                    <a:cubicBezTo>
                      <a:pt x="14" y="3"/>
                      <a:pt x="14" y="2"/>
                      <a:pt x="14" y="2"/>
                    </a:cubicBezTo>
                    <a:cubicBezTo>
                      <a:pt x="12" y="0"/>
                      <a:pt x="14" y="4"/>
                      <a:pt x="12" y="2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2"/>
                      <a:pt x="12" y="2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3" y="4"/>
                      <a:pt x="13" y="5"/>
                    </a:cubicBezTo>
                    <a:cubicBezTo>
                      <a:pt x="12" y="4"/>
                      <a:pt x="13" y="6"/>
                      <a:pt x="12" y="5"/>
                    </a:cubicBezTo>
                    <a:cubicBezTo>
                      <a:pt x="12" y="4"/>
                      <a:pt x="12" y="4"/>
                      <a:pt x="12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1" y="3"/>
                      <a:pt x="11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1" y="3"/>
                      <a:pt x="10" y="4"/>
                      <a:pt x="9" y="5"/>
                    </a:cubicBezTo>
                    <a:cubicBezTo>
                      <a:pt x="9" y="5"/>
                      <a:pt x="9" y="3"/>
                      <a:pt x="9" y="4"/>
                    </a:cubicBezTo>
                    <a:cubicBezTo>
                      <a:pt x="9" y="3"/>
                      <a:pt x="9" y="4"/>
                      <a:pt x="8" y="5"/>
                    </a:cubicBezTo>
                    <a:cubicBezTo>
                      <a:pt x="8" y="6"/>
                      <a:pt x="7" y="5"/>
                      <a:pt x="7" y="4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6" y="6"/>
                      <a:pt x="6" y="3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3" y="6"/>
                      <a:pt x="3" y="5"/>
                    </a:cubicBezTo>
                    <a:cubicBezTo>
                      <a:pt x="4" y="4"/>
                      <a:pt x="4" y="4"/>
                      <a:pt x="4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61" name="Freeform 1563"/>
              <p:cNvSpPr/>
              <p:nvPr/>
            </p:nvSpPr>
            <p:spPr bwMode="auto">
              <a:xfrm>
                <a:off x="972" y="3185"/>
                <a:ext cx="8" cy="6"/>
              </a:xfrm>
              <a:custGeom>
                <a:avLst/>
                <a:gdLst>
                  <a:gd name="T0" fmla="*/ 1 w 3"/>
                  <a:gd name="T1" fmla="*/ 1 h 2"/>
                  <a:gd name="T2" fmla="*/ 3 w 3"/>
                  <a:gd name="T3" fmla="*/ 1 h 2"/>
                  <a:gd name="T4" fmla="*/ 0 w 3"/>
                  <a:gd name="T5" fmla="*/ 0 h 2"/>
                  <a:gd name="T6" fmla="*/ 1 w 3"/>
                  <a:gd name="T7" fmla="*/ 2 h 2"/>
                  <a:gd name="T8" fmla="*/ 1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1" y="1"/>
                      <a:pt x="0" y="2"/>
                      <a:pt x="1" y="2"/>
                    </a:cubicBezTo>
                    <a:cubicBezTo>
                      <a:pt x="1" y="1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62" name="Freeform 1564"/>
              <p:cNvSpPr/>
              <p:nvPr/>
            </p:nvSpPr>
            <p:spPr bwMode="auto">
              <a:xfrm>
                <a:off x="969" y="3155"/>
                <a:ext cx="25" cy="33"/>
              </a:xfrm>
              <a:custGeom>
                <a:avLst/>
                <a:gdLst>
                  <a:gd name="T0" fmla="*/ 7 w 9"/>
                  <a:gd name="T1" fmla="*/ 4 h 12"/>
                  <a:gd name="T2" fmla="*/ 6 w 9"/>
                  <a:gd name="T3" fmla="*/ 2 h 12"/>
                  <a:gd name="T4" fmla="*/ 1 w 9"/>
                  <a:gd name="T5" fmla="*/ 6 h 12"/>
                  <a:gd name="T6" fmla="*/ 2 w 9"/>
                  <a:gd name="T7" fmla="*/ 8 h 12"/>
                  <a:gd name="T8" fmla="*/ 1 w 9"/>
                  <a:gd name="T9" fmla="*/ 9 h 12"/>
                  <a:gd name="T10" fmla="*/ 3 w 9"/>
                  <a:gd name="T11" fmla="*/ 11 h 12"/>
                  <a:gd name="T12" fmla="*/ 2 w 9"/>
                  <a:gd name="T13" fmla="*/ 10 h 12"/>
                  <a:gd name="T14" fmla="*/ 3 w 9"/>
                  <a:gd name="T15" fmla="*/ 10 h 12"/>
                  <a:gd name="T16" fmla="*/ 2 w 9"/>
                  <a:gd name="T17" fmla="*/ 9 h 12"/>
                  <a:gd name="T18" fmla="*/ 3 w 9"/>
                  <a:gd name="T19" fmla="*/ 9 h 12"/>
                  <a:gd name="T20" fmla="*/ 3 w 9"/>
                  <a:gd name="T21" fmla="*/ 6 h 12"/>
                  <a:gd name="T22" fmla="*/ 4 w 9"/>
                  <a:gd name="T23" fmla="*/ 7 h 12"/>
                  <a:gd name="T24" fmla="*/ 6 w 9"/>
                  <a:gd name="T25" fmla="*/ 6 h 12"/>
                  <a:gd name="T26" fmla="*/ 6 w 9"/>
                  <a:gd name="T27" fmla="*/ 6 h 12"/>
                  <a:gd name="T28" fmla="*/ 5 w 9"/>
                  <a:gd name="T29" fmla="*/ 4 h 12"/>
                  <a:gd name="T30" fmla="*/ 6 w 9"/>
                  <a:gd name="T31" fmla="*/ 6 h 12"/>
                  <a:gd name="T32" fmla="*/ 9 w 9"/>
                  <a:gd name="T33" fmla="*/ 4 h 12"/>
                  <a:gd name="T34" fmla="*/ 9 w 9"/>
                  <a:gd name="T35" fmla="*/ 2 h 12"/>
                  <a:gd name="T36" fmla="*/ 9 w 9"/>
                  <a:gd name="T37" fmla="*/ 4 h 12"/>
                  <a:gd name="T38" fmla="*/ 9 w 9"/>
                  <a:gd name="T39" fmla="*/ 4 h 12"/>
                  <a:gd name="T40" fmla="*/ 9 w 9"/>
                  <a:gd name="T41" fmla="*/ 1 h 12"/>
                  <a:gd name="T42" fmla="*/ 7 w 9"/>
                  <a:gd name="T4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12">
                    <a:moveTo>
                      <a:pt x="7" y="4"/>
                    </a:move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3" y="5"/>
                      <a:pt x="1" y="6"/>
                    </a:cubicBezTo>
                    <a:cubicBezTo>
                      <a:pt x="0" y="6"/>
                      <a:pt x="2" y="7"/>
                      <a:pt x="2" y="8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1" y="12"/>
                      <a:pt x="3" y="11"/>
                    </a:cubicBezTo>
                    <a:cubicBezTo>
                      <a:pt x="3" y="10"/>
                      <a:pt x="2" y="10"/>
                      <a:pt x="2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5" y="8"/>
                      <a:pt x="1" y="7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6"/>
                      <a:pt x="5" y="5"/>
                      <a:pt x="6" y="6"/>
                    </a:cubicBezTo>
                    <a:cubicBezTo>
                      <a:pt x="6" y="6"/>
                      <a:pt x="6" y="5"/>
                      <a:pt x="6" y="6"/>
                    </a:cubicBezTo>
                    <a:cubicBezTo>
                      <a:pt x="6" y="6"/>
                      <a:pt x="5" y="5"/>
                      <a:pt x="5" y="4"/>
                    </a:cubicBezTo>
                    <a:cubicBezTo>
                      <a:pt x="5" y="3"/>
                      <a:pt x="5" y="5"/>
                      <a:pt x="6" y="6"/>
                    </a:cubicBezTo>
                    <a:cubicBezTo>
                      <a:pt x="6" y="5"/>
                      <a:pt x="8" y="3"/>
                      <a:pt x="9" y="4"/>
                    </a:cubicBezTo>
                    <a:cubicBezTo>
                      <a:pt x="8" y="3"/>
                      <a:pt x="8" y="2"/>
                      <a:pt x="9" y="2"/>
                    </a:cubicBezTo>
                    <a:cubicBezTo>
                      <a:pt x="9" y="3"/>
                      <a:pt x="9" y="3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3"/>
                      <a:pt x="9" y="1"/>
                      <a:pt x="9" y="1"/>
                    </a:cubicBezTo>
                    <a:cubicBezTo>
                      <a:pt x="8" y="0"/>
                      <a:pt x="8" y="4"/>
                      <a:pt x="7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63" name="Freeform 1565"/>
              <p:cNvSpPr/>
              <p:nvPr/>
            </p:nvSpPr>
            <p:spPr bwMode="auto">
              <a:xfrm>
                <a:off x="985" y="3161"/>
                <a:ext cx="3" cy="0"/>
              </a:xfrm>
              <a:custGeom>
                <a:avLst/>
                <a:gdLst>
                  <a:gd name="T0" fmla="*/ 0 w 3"/>
                  <a:gd name="T1" fmla="*/ 0 w 3"/>
                  <a:gd name="T2" fmla="*/ 3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64" name="Freeform 1566"/>
              <p:cNvSpPr/>
              <p:nvPr/>
            </p:nvSpPr>
            <p:spPr bwMode="auto">
              <a:xfrm>
                <a:off x="1026" y="3022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0 h 3"/>
                  <a:gd name="T4" fmla="*/ 3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0" y="0"/>
                    </a:lnTo>
                    <a:lnTo>
                      <a:pt x="3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65" name="Freeform 1567"/>
              <p:cNvSpPr/>
              <p:nvPr/>
            </p:nvSpPr>
            <p:spPr bwMode="auto">
              <a:xfrm>
                <a:off x="1021" y="3014"/>
                <a:ext cx="5" cy="14"/>
              </a:xfrm>
              <a:custGeom>
                <a:avLst/>
                <a:gdLst>
                  <a:gd name="T0" fmla="*/ 0 w 2"/>
                  <a:gd name="T1" fmla="*/ 0 h 5"/>
                  <a:gd name="T2" fmla="*/ 0 w 2"/>
                  <a:gd name="T3" fmla="*/ 1 h 5"/>
                  <a:gd name="T4" fmla="*/ 2 w 2"/>
                  <a:gd name="T5" fmla="*/ 5 h 5"/>
                  <a:gd name="T6" fmla="*/ 1 w 2"/>
                  <a:gd name="T7" fmla="*/ 2 h 5"/>
                  <a:gd name="T8" fmla="*/ 1 w 2"/>
                  <a:gd name="T9" fmla="*/ 3 h 5"/>
                  <a:gd name="T10" fmla="*/ 1 w 2"/>
                  <a:gd name="T11" fmla="*/ 1 h 5"/>
                  <a:gd name="T12" fmla="*/ 0 w 2"/>
                  <a:gd name="T13" fmla="*/ 2 h 5"/>
                  <a:gd name="T14" fmla="*/ 0 w 2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5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4"/>
                      <a:pt x="0" y="3"/>
                      <a:pt x="2" y="5"/>
                    </a:cubicBezTo>
                    <a:cubicBezTo>
                      <a:pt x="2" y="4"/>
                      <a:pt x="2" y="3"/>
                      <a:pt x="1" y="2"/>
                    </a:cubicBezTo>
                    <a:cubicBezTo>
                      <a:pt x="1" y="2"/>
                      <a:pt x="2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0" y="0"/>
                      <a:pt x="1" y="2"/>
                      <a:pt x="0" y="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66" name="Freeform 1568"/>
              <p:cNvSpPr/>
              <p:nvPr/>
            </p:nvSpPr>
            <p:spPr bwMode="auto">
              <a:xfrm>
                <a:off x="1021" y="3019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67" name="Freeform 1569"/>
              <p:cNvSpPr/>
              <p:nvPr/>
            </p:nvSpPr>
            <p:spPr bwMode="auto">
              <a:xfrm>
                <a:off x="1021" y="3022"/>
                <a:ext cx="3" cy="6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0 h 2"/>
                  <a:gd name="T4" fmla="*/ 0 w 1"/>
                  <a:gd name="T5" fmla="*/ 2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68" name="Freeform 1570"/>
              <p:cNvSpPr/>
              <p:nvPr/>
            </p:nvSpPr>
            <p:spPr bwMode="auto">
              <a:xfrm>
                <a:off x="1018" y="3025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69" name="Freeform 1571"/>
              <p:cNvSpPr/>
              <p:nvPr/>
            </p:nvSpPr>
            <p:spPr bwMode="auto">
              <a:xfrm>
                <a:off x="1015" y="3017"/>
                <a:ext cx="6" cy="11"/>
              </a:xfrm>
              <a:custGeom>
                <a:avLst/>
                <a:gdLst>
                  <a:gd name="T0" fmla="*/ 1 w 2"/>
                  <a:gd name="T1" fmla="*/ 4 h 4"/>
                  <a:gd name="T2" fmla="*/ 1 w 2"/>
                  <a:gd name="T3" fmla="*/ 3 h 4"/>
                  <a:gd name="T4" fmla="*/ 1 w 2"/>
                  <a:gd name="T5" fmla="*/ 3 h 4"/>
                  <a:gd name="T6" fmla="*/ 1 w 2"/>
                  <a:gd name="T7" fmla="*/ 1 h 4"/>
                  <a:gd name="T8" fmla="*/ 1 w 2"/>
                  <a:gd name="T9" fmla="*/ 2 h 4"/>
                  <a:gd name="T10" fmla="*/ 1 w 2"/>
                  <a:gd name="T11" fmla="*/ 0 h 4"/>
                  <a:gd name="T12" fmla="*/ 1 w 2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1" y="4"/>
                      <a:pt x="1" y="4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1"/>
                      <a:pt x="1" y="1"/>
                    </a:cubicBezTo>
                    <a:cubicBezTo>
                      <a:pt x="1" y="1"/>
                      <a:pt x="2" y="3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3"/>
                      <a:pt x="1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70" name="Freeform 1572"/>
              <p:cNvSpPr/>
              <p:nvPr/>
            </p:nvSpPr>
            <p:spPr bwMode="auto">
              <a:xfrm>
                <a:off x="1018" y="302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71" name="Freeform 1573"/>
              <p:cNvSpPr/>
              <p:nvPr/>
            </p:nvSpPr>
            <p:spPr bwMode="auto">
              <a:xfrm>
                <a:off x="1021" y="3022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72" name="Freeform 1574"/>
              <p:cNvSpPr/>
              <p:nvPr/>
            </p:nvSpPr>
            <p:spPr bwMode="auto">
              <a:xfrm>
                <a:off x="1013" y="3017"/>
                <a:ext cx="5" cy="11"/>
              </a:xfrm>
              <a:custGeom>
                <a:avLst/>
                <a:gdLst>
                  <a:gd name="T0" fmla="*/ 1 w 2"/>
                  <a:gd name="T1" fmla="*/ 4 h 4"/>
                  <a:gd name="T2" fmla="*/ 1 w 2"/>
                  <a:gd name="T3" fmla="*/ 2 h 4"/>
                  <a:gd name="T4" fmla="*/ 0 w 2"/>
                  <a:gd name="T5" fmla="*/ 0 h 4"/>
                  <a:gd name="T6" fmla="*/ 0 w 2"/>
                  <a:gd name="T7" fmla="*/ 1 h 4"/>
                  <a:gd name="T8" fmla="*/ 1 w 2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1" y="2"/>
                      <a:pt x="2" y="4"/>
                      <a:pt x="1" y="2"/>
                    </a:cubicBezTo>
                    <a:cubicBezTo>
                      <a:pt x="1" y="2"/>
                      <a:pt x="1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3"/>
                      <a:pt x="1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73" name="Freeform 1575"/>
              <p:cNvSpPr/>
              <p:nvPr/>
            </p:nvSpPr>
            <p:spPr bwMode="auto">
              <a:xfrm>
                <a:off x="1013" y="301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74" name="Freeform 1576"/>
              <p:cNvSpPr/>
              <p:nvPr/>
            </p:nvSpPr>
            <p:spPr bwMode="auto">
              <a:xfrm>
                <a:off x="1010" y="3014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1 w 1"/>
                  <a:gd name="T3" fmla="*/ 2 h 4"/>
                  <a:gd name="T4" fmla="*/ 1 w 1"/>
                  <a:gd name="T5" fmla="*/ 3 h 4"/>
                  <a:gd name="T6" fmla="*/ 1 w 1"/>
                  <a:gd name="T7" fmla="*/ 2 h 4"/>
                  <a:gd name="T8" fmla="*/ 0 w 1"/>
                  <a:gd name="T9" fmla="*/ 4 h 4"/>
                  <a:gd name="T10" fmla="*/ 1 w 1"/>
                  <a:gd name="T11" fmla="*/ 2 h 4"/>
                  <a:gd name="T12" fmla="*/ 1 w 1"/>
                  <a:gd name="T13" fmla="*/ 3 h 4"/>
                  <a:gd name="T14" fmla="*/ 1 w 1"/>
                  <a:gd name="T15" fmla="*/ 1 h 4"/>
                  <a:gd name="T16" fmla="*/ 1 w 1"/>
                  <a:gd name="T17" fmla="*/ 1 h 4"/>
                  <a:gd name="T18" fmla="*/ 1 w 1"/>
                  <a:gd name="T19" fmla="*/ 0 h 4"/>
                  <a:gd name="T20" fmla="*/ 1 w 1"/>
                  <a:gd name="T21" fmla="*/ 2 h 4"/>
                  <a:gd name="T22" fmla="*/ 0 w 1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2"/>
                      <a:pt x="1" y="2"/>
                    </a:cubicBezTo>
                    <a:cubicBezTo>
                      <a:pt x="1" y="4"/>
                      <a:pt x="1" y="2"/>
                      <a:pt x="0" y="4"/>
                    </a:cubicBezTo>
                    <a:cubicBezTo>
                      <a:pt x="0" y="4"/>
                      <a:pt x="1" y="4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3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0" y="3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75" name="Rectangle 1577"/>
              <p:cNvSpPr>
                <a:spLocks noChangeArrowheads="1"/>
              </p:cNvSpPr>
              <p:nvPr/>
            </p:nvSpPr>
            <p:spPr bwMode="auto">
              <a:xfrm>
                <a:off x="1013" y="3019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76" name="Freeform 1578"/>
              <p:cNvSpPr/>
              <p:nvPr/>
            </p:nvSpPr>
            <p:spPr bwMode="auto">
              <a:xfrm>
                <a:off x="1007" y="3019"/>
                <a:ext cx="14" cy="3"/>
              </a:xfrm>
              <a:custGeom>
                <a:avLst/>
                <a:gdLst>
                  <a:gd name="T0" fmla="*/ 1 w 5"/>
                  <a:gd name="T1" fmla="*/ 1 h 1"/>
                  <a:gd name="T2" fmla="*/ 2 w 5"/>
                  <a:gd name="T3" fmla="*/ 0 h 1"/>
                  <a:gd name="T4" fmla="*/ 1 w 5"/>
                  <a:gd name="T5" fmla="*/ 1 h 1"/>
                  <a:gd name="T6" fmla="*/ 2 w 5"/>
                  <a:gd name="T7" fmla="*/ 0 h 1"/>
                  <a:gd name="T8" fmla="*/ 2 w 5"/>
                  <a:gd name="T9" fmla="*/ 0 h 1"/>
                  <a:gd name="T10" fmla="*/ 3 w 5"/>
                  <a:gd name="T11" fmla="*/ 0 h 1"/>
                  <a:gd name="T12" fmla="*/ 3 w 5"/>
                  <a:gd name="T13" fmla="*/ 0 h 1"/>
                  <a:gd name="T14" fmla="*/ 3 w 5"/>
                  <a:gd name="T15" fmla="*/ 0 h 1"/>
                  <a:gd name="T16" fmla="*/ 3 w 5"/>
                  <a:gd name="T17" fmla="*/ 0 h 1"/>
                  <a:gd name="T18" fmla="*/ 2 w 5"/>
                  <a:gd name="T19" fmla="*/ 0 h 1"/>
                  <a:gd name="T20" fmla="*/ 1 w 5"/>
                  <a:gd name="T2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">
                    <a:moveTo>
                      <a:pt x="1" y="1"/>
                    </a:moveTo>
                    <a:cubicBezTo>
                      <a:pt x="1" y="1"/>
                      <a:pt x="1" y="1"/>
                      <a:pt x="2" y="0"/>
                    </a:cubicBezTo>
                    <a:cubicBezTo>
                      <a:pt x="2" y="0"/>
                      <a:pt x="1" y="1"/>
                      <a:pt x="1" y="1"/>
                    </a:cubicBezTo>
                    <a:cubicBezTo>
                      <a:pt x="1" y="1"/>
                      <a:pt x="2" y="0"/>
                      <a:pt x="2" y="0"/>
                    </a:cubicBezTo>
                    <a:cubicBezTo>
                      <a:pt x="2" y="0"/>
                      <a:pt x="3" y="0"/>
                      <a:pt x="2" y="0"/>
                    </a:cubicBezTo>
                    <a:cubicBezTo>
                      <a:pt x="2" y="0"/>
                      <a:pt x="4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5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77" name="Freeform 1579"/>
              <p:cNvSpPr/>
              <p:nvPr/>
            </p:nvSpPr>
            <p:spPr bwMode="auto">
              <a:xfrm>
                <a:off x="1007" y="3022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78" name="Freeform 1580"/>
              <p:cNvSpPr/>
              <p:nvPr/>
            </p:nvSpPr>
            <p:spPr bwMode="auto">
              <a:xfrm>
                <a:off x="1015" y="3019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79" name="Freeform 1581"/>
              <p:cNvSpPr/>
              <p:nvPr/>
            </p:nvSpPr>
            <p:spPr bwMode="auto">
              <a:xfrm>
                <a:off x="1007" y="3019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80" name="Freeform 1582"/>
              <p:cNvSpPr/>
              <p:nvPr/>
            </p:nvSpPr>
            <p:spPr bwMode="auto">
              <a:xfrm>
                <a:off x="1007" y="2998"/>
                <a:ext cx="25" cy="21"/>
              </a:xfrm>
              <a:custGeom>
                <a:avLst/>
                <a:gdLst>
                  <a:gd name="T0" fmla="*/ 7 w 9"/>
                  <a:gd name="T1" fmla="*/ 5 h 8"/>
                  <a:gd name="T2" fmla="*/ 7 w 9"/>
                  <a:gd name="T3" fmla="*/ 4 h 8"/>
                  <a:gd name="T4" fmla="*/ 8 w 9"/>
                  <a:gd name="T5" fmla="*/ 3 h 8"/>
                  <a:gd name="T6" fmla="*/ 9 w 9"/>
                  <a:gd name="T7" fmla="*/ 1 h 8"/>
                  <a:gd name="T8" fmla="*/ 8 w 9"/>
                  <a:gd name="T9" fmla="*/ 1 h 8"/>
                  <a:gd name="T10" fmla="*/ 8 w 9"/>
                  <a:gd name="T11" fmla="*/ 0 h 8"/>
                  <a:gd name="T12" fmla="*/ 6 w 9"/>
                  <a:gd name="T13" fmla="*/ 1 h 8"/>
                  <a:gd name="T14" fmla="*/ 5 w 9"/>
                  <a:gd name="T15" fmla="*/ 1 h 8"/>
                  <a:gd name="T16" fmla="*/ 1 w 9"/>
                  <a:gd name="T17" fmla="*/ 4 h 8"/>
                  <a:gd name="T18" fmla="*/ 3 w 9"/>
                  <a:gd name="T19" fmla="*/ 6 h 8"/>
                  <a:gd name="T20" fmla="*/ 1 w 9"/>
                  <a:gd name="T21" fmla="*/ 5 h 8"/>
                  <a:gd name="T22" fmla="*/ 2 w 9"/>
                  <a:gd name="T23" fmla="*/ 5 h 8"/>
                  <a:gd name="T24" fmla="*/ 1 w 9"/>
                  <a:gd name="T25" fmla="*/ 6 h 8"/>
                  <a:gd name="T26" fmla="*/ 3 w 9"/>
                  <a:gd name="T27" fmla="*/ 7 h 8"/>
                  <a:gd name="T28" fmla="*/ 0 w 9"/>
                  <a:gd name="T29" fmla="*/ 7 h 8"/>
                  <a:gd name="T30" fmla="*/ 2 w 9"/>
                  <a:gd name="T31" fmla="*/ 7 h 8"/>
                  <a:gd name="T32" fmla="*/ 4 w 9"/>
                  <a:gd name="T33" fmla="*/ 7 h 8"/>
                  <a:gd name="T34" fmla="*/ 4 w 9"/>
                  <a:gd name="T35" fmla="*/ 8 h 8"/>
                  <a:gd name="T36" fmla="*/ 3 w 9"/>
                  <a:gd name="T37" fmla="*/ 5 h 8"/>
                  <a:gd name="T38" fmla="*/ 4 w 9"/>
                  <a:gd name="T39" fmla="*/ 6 h 8"/>
                  <a:gd name="T40" fmla="*/ 5 w 9"/>
                  <a:gd name="T41" fmla="*/ 5 h 8"/>
                  <a:gd name="T42" fmla="*/ 4 w 9"/>
                  <a:gd name="T43" fmla="*/ 3 h 8"/>
                  <a:gd name="T44" fmla="*/ 5 w 9"/>
                  <a:gd name="T45" fmla="*/ 4 h 8"/>
                  <a:gd name="T46" fmla="*/ 4 w 9"/>
                  <a:gd name="T47" fmla="*/ 3 h 8"/>
                  <a:gd name="T48" fmla="*/ 5 w 9"/>
                  <a:gd name="T49" fmla="*/ 4 h 8"/>
                  <a:gd name="T50" fmla="*/ 4 w 9"/>
                  <a:gd name="T51" fmla="*/ 2 h 8"/>
                  <a:gd name="T52" fmla="*/ 6 w 9"/>
                  <a:gd name="T53" fmla="*/ 5 h 8"/>
                  <a:gd name="T54" fmla="*/ 6 w 9"/>
                  <a:gd name="T55" fmla="*/ 3 h 8"/>
                  <a:gd name="T56" fmla="*/ 6 w 9"/>
                  <a:gd name="T57" fmla="*/ 2 h 8"/>
                  <a:gd name="T58" fmla="*/ 6 w 9"/>
                  <a:gd name="T59" fmla="*/ 5 h 8"/>
                  <a:gd name="T60" fmla="*/ 6 w 9"/>
                  <a:gd name="T61" fmla="*/ 3 h 8"/>
                  <a:gd name="T62" fmla="*/ 6 w 9"/>
                  <a:gd name="T63" fmla="*/ 2 h 8"/>
                  <a:gd name="T64" fmla="*/ 7 w 9"/>
                  <a:gd name="T65" fmla="*/ 3 h 8"/>
                  <a:gd name="T66" fmla="*/ 6 w 9"/>
                  <a:gd name="T67" fmla="*/ 5 h 8"/>
                  <a:gd name="T68" fmla="*/ 6 w 9"/>
                  <a:gd name="T69" fmla="*/ 5 h 8"/>
                  <a:gd name="T70" fmla="*/ 7 w 9"/>
                  <a:gd name="T71" fmla="*/ 3 h 8"/>
                  <a:gd name="T72" fmla="*/ 7 w 9"/>
                  <a:gd name="T7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" h="8">
                    <a:moveTo>
                      <a:pt x="7" y="5"/>
                    </a:moveTo>
                    <a:cubicBezTo>
                      <a:pt x="7" y="4"/>
                      <a:pt x="7" y="4"/>
                      <a:pt x="7" y="4"/>
                    </a:cubicBezTo>
                    <a:cubicBezTo>
                      <a:pt x="7" y="3"/>
                      <a:pt x="7" y="3"/>
                      <a:pt x="8" y="3"/>
                    </a:cubicBezTo>
                    <a:cubicBezTo>
                      <a:pt x="8" y="2"/>
                      <a:pt x="9" y="2"/>
                      <a:pt x="9" y="1"/>
                    </a:cubicBezTo>
                    <a:cubicBezTo>
                      <a:pt x="9" y="0"/>
                      <a:pt x="8" y="2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7" y="0"/>
                      <a:pt x="6" y="2"/>
                      <a:pt x="6" y="1"/>
                    </a:cubicBezTo>
                    <a:cubicBezTo>
                      <a:pt x="6" y="0"/>
                      <a:pt x="5" y="1"/>
                      <a:pt x="5" y="1"/>
                    </a:cubicBezTo>
                    <a:cubicBezTo>
                      <a:pt x="3" y="1"/>
                      <a:pt x="3" y="3"/>
                      <a:pt x="1" y="4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5"/>
                      <a:pt x="3" y="6"/>
                      <a:pt x="1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0" y="5"/>
                      <a:pt x="1" y="6"/>
                      <a:pt x="1" y="6"/>
                    </a:cubicBezTo>
                    <a:cubicBezTo>
                      <a:pt x="1" y="6"/>
                      <a:pt x="3" y="7"/>
                      <a:pt x="3" y="7"/>
                    </a:cubicBezTo>
                    <a:cubicBezTo>
                      <a:pt x="1" y="6"/>
                      <a:pt x="3" y="7"/>
                      <a:pt x="0" y="7"/>
                    </a:cubicBezTo>
                    <a:cubicBezTo>
                      <a:pt x="0" y="7"/>
                      <a:pt x="2" y="7"/>
                      <a:pt x="2" y="7"/>
                    </a:cubicBezTo>
                    <a:cubicBezTo>
                      <a:pt x="3" y="8"/>
                      <a:pt x="3" y="7"/>
                      <a:pt x="4" y="7"/>
                    </a:cubicBezTo>
                    <a:cubicBezTo>
                      <a:pt x="5" y="8"/>
                      <a:pt x="3" y="8"/>
                      <a:pt x="4" y="8"/>
                    </a:cubicBezTo>
                    <a:cubicBezTo>
                      <a:pt x="5" y="8"/>
                      <a:pt x="3" y="6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3" y="5"/>
                      <a:pt x="4" y="4"/>
                      <a:pt x="5" y="5"/>
                    </a:cubicBezTo>
                    <a:cubicBezTo>
                      <a:pt x="4" y="4"/>
                      <a:pt x="6" y="5"/>
                      <a:pt x="4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3"/>
                      <a:pt x="5" y="4"/>
                      <a:pt x="5" y="4"/>
                    </a:cubicBezTo>
                    <a:cubicBezTo>
                      <a:pt x="5" y="3"/>
                      <a:pt x="5" y="3"/>
                      <a:pt x="4" y="2"/>
                    </a:cubicBezTo>
                    <a:cubicBezTo>
                      <a:pt x="5" y="3"/>
                      <a:pt x="6" y="4"/>
                      <a:pt x="6" y="5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4"/>
                      <a:pt x="6" y="3"/>
                      <a:pt x="6" y="2"/>
                    </a:cubicBezTo>
                    <a:cubicBezTo>
                      <a:pt x="6" y="2"/>
                      <a:pt x="6" y="4"/>
                      <a:pt x="6" y="5"/>
                    </a:cubicBezTo>
                    <a:cubicBezTo>
                      <a:pt x="6" y="5"/>
                      <a:pt x="6" y="2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2"/>
                      <a:pt x="7" y="3"/>
                      <a:pt x="7" y="3"/>
                    </a:cubicBezTo>
                    <a:cubicBezTo>
                      <a:pt x="7" y="4"/>
                      <a:pt x="6" y="4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7" y="4"/>
                      <a:pt x="7" y="3"/>
                    </a:cubicBezTo>
                    <a:cubicBezTo>
                      <a:pt x="6" y="5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81" name="Rectangle 1583"/>
              <p:cNvSpPr>
                <a:spLocks noChangeArrowheads="1"/>
              </p:cNvSpPr>
              <p:nvPr/>
            </p:nvSpPr>
            <p:spPr bwMode="auto">
              <a:xfrm>
                <a:off x="1024" y="3011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82" name="Freeform 1584"/>
              <p:cNvSpPr/>
              <p:nvPr/>
            </p:nvSpPr>
            <p:spPr bwMode="auto">
              <a:xfrm>
                <a:off x="1024" y="3011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83" name="Rectangle 1585"/>
              <p:cNvSpPr>
                <a:spLocks noChangeArrowheads="1"/>
              </p:cNvSpPr>
              <p:nvPr/>
            </p:nvSpPr>
            <p:spPr bwMode="auto">
              <a:xfrm>
                <a:off x="1024" y="2998"/>
                <a:ext cx="1" cy="2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84" name="Freeform 1586"/>
              <p:cNvSpPr/>
              <p:nvPr/>
            </p:nvSpPr>
            <p:spPr bwMode="auto">
              <a:xfrm>
                <a:off x="1024" y="3011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85" name="Freeform 1587"/>
              <p:cNvSpPr/>
              <p:nvPr/>
            </p:nvSpPr>
            <p:spPr bwMode="auto">
              <a:xfrm>
                <a:off x="1024" y="3011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86" name="Freeform 1588"/>
              <p:cNvSpPr/>
              <p:nvPr/>
            </p:nvSpPr>
            <p:spPr bwMode="auto">
              <a:xfrm>
                <a:off x="1024" y="3011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87" name="Freeform 1589"/>
              <p:cNvSpPr/>
              <p:nvPr/>
            </p:nvSpPr>
            <p:spPr bwMode="auto">
              <a:xfrm>
                <a:off x="1024" y="3000"/>
                <a:ext cx="21" cy="17"/>
              </a:xfrm>
              <a:custGeom>
                <a:avLst/>
                <a:gdLst>
                  <a:gd name="T0" fmla="*/ 7 w 8"/>
                  <a:gd name="T1" fmla="*/ 6 h 6"/>
                  <a:gd name="T2" fmla="*/ 8 w 8"/>
                  <a:gd name="T3" fmla="*/ 4 h 6"/>
                  <a:gd name="T4" fmla="*/ 4 w 8"/>
                  <a:gd name="T5" fmla="*/ 4 h 6"/>
                  <a:gd name="T6" fmla="*/ 7 w 8"/>
                  <a:gd name="T7" fmla="*/ 4 h 6"/>
                  <a:gd name="T8" fmla="*/ 4 w 8"/>
                  <a:gd name="T9" fmla="*/ 2 h 6"/>
                  <a:gd name="T10" fmla="*/ 5 w 8"/>
                  <a:gd name="T11" fmla="*/ 2 h 6"/>
                  <a:gd name="T12" fmla="*/ 2 w 8"/>
                  <a:gd name="T13" fmla="*/ 3 h 6"/>
                  <a:gd name="T14" fmla="*/ 5 w 8"/>
                  <a:gd name="T15" fmla="*/ 1 h 6"/>
                  <a:gd name="T16" fmla="*/ 5 w 8"/>
                  <a:gd name="T17" fmla="*/ 1 h 6"/>
                  <a:gd name="T18" fmla="*/ 3 w 8"/>
                  <a:gd name="T19" fmla="*/ 1 h 6"/>
                  <a:gd name="T20" fmla="*/ 2 w 8"/>
                  <a:gd name="T21" fmla="*/ 2 h 6"/>
                  <a:gd name="T22" fmla="*/ 1 w 8"/>
                  <a:gd name="T23" fmla="*/ 4 h 6"/>
                  <a:gd name="T24" fmla="*/ 2 w 8"/>
                  <a:gd name="T25" fmla="*/ 3 h 6"/>
                  <a:gd name="T26" fmla="*/ 1 w 8"/>
                  <a:gd name="T27" fmla="*/ 4 h 6"/>
                  <a:gd name="T28" fmla="*/ 2 w 8"/>
                  <a:gd name="T29" fmla="*/ 3 h 6"/>
                  <a:gd name="T30" fmla="*/ 1 w 8"/>
                  <a:gd name="T31" fmla="*/ 4 h 6"/>
                  <a:gd name="T32" fmla="*/ 2 w 8"/>
                  <a:gd name="T33" fmla="*/ 4 h 6"/>
                  <a:gd name="T34" fmla="*/ 2 w 8"/>
                  <a:gd name="T35" fmla="*/ 4 h 6"/>
                  <a:gd name="T36" fmla="*/ 3 w 8"/>
                  <a:gd name="T37" fmla="*/ 3 h 6"/>
                  <a:gd name="T38" fmla="*/ 2 w 8"/>
                  <a:gd name="T39" fmla="*/ 4 h 6"/>
                  <a:gd name="T40" fmla="*/ 3 w 8"/>
                  <a:gd name="T41" fmla="*/ 4 h 6"/>
                  <a:gd name="T42" fmla="*/ 2 w 8"/>
                  <a:gd name="T43" fmla="*/ 5 h 6"/>
                  <a:gd name="T44" fmla="*/ 3 w 8"/>
                  <a:gd name="T45" fmla="*/ 5 h 6"/>
                  <a:gd name="T46" fmla="*/ 2 w 8"/>
                  <a:gd name="T47" fmla="*/ 5 h 6"/>
                  <a:gd name="T48" fmla="*/ 5 w 8"/>
                  <a:gd name="T49" fmla="*/ 3 h 6"/>
                  <a:gd name="T50" fmla="*/ 2 w 8"/>
                  <a:gd name="T51" fmla="*/ 5 h 6"/>
                  <a:gd name="T52" fmla="*/ 3 w 8"/>
                  <a:gd name="T53" fmla="*/ 5 h 6"/>
                  <a:gd name="T54" fmla="*/ 3 w 8"/>
                  <a:gd name="T55" fmla="*/ 5 h 6"/>
                  <a:gd name="T56" fmla="*/ 4 w 8"/>
                  <a:gd name="T57" fmla="*/ 5 h 6"/>
                  <a:gd name="T58" fmla="*/ 4 w 8"/>
                  <a:gd name="T59" fmla="*/ 5 h 6"/>
                  <a:gd name="T60" fmla="*/ 5 w 8"/>
                  <a:gd name="T61" fmla="*/ 6 h 6"/>
                  <a:gd name="T62" fmla="*/ 4 w 8"/>
                  <a:gd name="T63" fmla="*/ 6 h 6"/>
                  <a:gd name="T64" fmla="*/ 6 w 8"/>
                  <a:gd name="T65" fmla="*/ 6 h 6"/>
                  <a:gd name="T66" fmla="*/ 5 w 8"/>
                  <a:gd name="T67" fmla="*/ 6 h 6"/>
                  <a:gd name="T68" fmla="*/ 7 w 8"/>
                  <a:gd name="T6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6">
                    <a:moveTo>
                      <a:pt x="7" y="6"/>
                    </a:moveTo>
                    <a:cubicBezTo>
                      <a:pt x="8" y="6"/>
                      <a:pt x="7" y="5"/>
                      <a:pt x="8" y="4"/>
                    </a:cubicBezTo>
                    <a:cubicBezTo>
                      <a:pt x="7" y="4"/>
                      <a:pt x="5" y="5"/>
                      <a:pt x="4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3"/>
                      <a:pt x="6" y="1"/>
                      <a:pt x="4" y="2"/>
                    </a:cubicBezTo>
                    <a:cubicBezTo>
                      <a:pt x="4" y="2"/>
                      <a:pt x="5" y="2"/>
                      <a:pt x="5" y="2"/>
                    </a:cubicBezTo>
                    <a:cubicBezTo>
                      <a:pt x="5" y="1"/>
                      <a:pt x="2" y="4"/>
                      <a:pt x="2" y="3"/>
                    </a:cubicBezTo>
                    <a:cubicBezTo>
                      <a:pt x="4" y="2"/>
                      <a:pt x="3" y="2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0"/>
                      <a:pt x="3" y="1"/>
                      <a:pt x="3" y="1"/>
                    </a:cubicBezTo>
                    <a:cubicBezTo>
                      <a:pt x="3" y="1"/>
                      <a:pt x="2" y="2"/>
                      <a:pt x="2" y="2"/>
                    </a:cubicBezTo>
                    <a:cubicBezTo>
                      <a:pt x="2" y="2"/>
                      <a:pt x="1" y="3"/>
                      <a:pt x="1" y="4"/>
                    </a:cubicBezTo>
                    <a:cubicBezTo>
                      <a:pt x="2" y="3"/>
                      <a:pt x="1" y="4"/>
                      <a:pt x="2" y="3"/>
                    </a:cubicBezTo>
                    <a:cubicBezTo>
                      <a:pt x="2" y="4"/>
                      <a:pt x="2" y="3"/>
                      <a:pt x="1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1" y="4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3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0" y="5"/>
                      <a:pt x="2" y="5"/>
                    </a:cubicBezTo>
                    <a:cubicBezTo>
                      <a:pt x="2" y="5"/>
                      <a:pt x="3" y="5"/>
                      <a:pt x="3" y="5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3" y="4"/>
                      <a:pt x="4" y="4"/>
                      <a:pt x="5" y="3"/>
                    </a:cubicBezTo>
                    <a:cubicBezTo>
                      <a:pt x="4" y="4"/>
                      <a:pt x="5" y="4"/>
                      <a:pt x="2" y="5"/>
                    </a:cubicBezTo>
                    <a:cubicBezTo>
                      <a:pt x="2" y="5"/>
                      <a:pt x="4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5"/>
                      <a:pt x="2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5"/>
                      <a:pt x="5" y="6"/>
                    </a:cubicBezTo>
                    <a:cubicBezTo>
                      <a:pt x="5" y="6"/>
                      <a:pt x="5" y="6"/>
                      <a:pt x="4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5" y="6"/>
                      <a:pt x="5" y="6"/>
                    </a:cubicBezTo>
                    <a:cubicBezTo>
                      <a:pt x="6" y="6"/>
                      <a:pt x="7" y="6"/>
                      <a:pt x="7" y="6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88" name="Freeform 1590"/>
              <p:cNvSpPr/>
              <p:nvPr/>
            </p:nvSpPr>
            <p:spPr bwMode="auto">
              <a:xfrm>
                <a:off x="1026" y="3011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89" name="Freeform 1591"/>
              <p:cNvSpPr/>
              <p:nvPr/>
            </p:nvSpPr>
            <p:spPr bwMode="auto">
              <a:xfrm>
                <a:off x="1024" y="3014"/>
                <a:ext cx="19" cy="22"/>
              </a:xfrm>
              <a:custGeom>
                <a:avLst/>
                <a:gdLst>
                  <a:gd name="T0" fmla="*/ 4 w 7"/>
                  <a:gd name="T1" fmla="*/ 2 h 8"/>
                  <a:gd name="T2" fmla="*/ 2 w 7"/>
                  <a:gd name="T3" fmla="*/ 1 h 8"/>
                  <a:gd name="T4" fmla="*/ 5 w 7"/>
                  <a:gd name="T5" fmla="*/ 3 h 8"/>
                  <a:gd name="T6" fmla="*/ 5 w 7"/>
                  <a:gd name="T7" fmla="*/ 4 h 8"/>
                  <a:gd name="T8" fmla="*/ 3 w 7"/>
                  <a:gd name="T9" fmla="*/ 2 h 8"/>
                  <a:gd name="T10" fmla="*/ 2 w 7"/>
                  <a:gd name="T11" fmla="*/ 2 h 8"/>
                  <a:gd name="T12" fmla="*/ 4 w 7"/>
                  <a:gd name="T13" fmla="*/ 3 h 8"/>
                  <a:gd name="T14" fmla="*/ 4 w 7"/>
                  <a:gd name="T15" fmla="*/ 5 h 8"/>
                  <a:gd name="T16" fmla="*/ 4 w 7"/>
                  <a:gd name="T17" fmla="*/ 4 h 8"/>
                  <a:gd name="T18" fmla="*/ 2 w 7"/>
                  <a:gd name="T19" fmla="*/ 3 h 8"/>
                  <a:gd name="T20" fmla="*/ 4 w 7"/>
                  <a:gd name="T21" fmla="*/ 8 h 8"/>
                  <a:gd name="T22" fmla="*/ 4 w 7"/>
                  <a:gd name="T23" fmla="*/ 7 h 8"/>
                  <a:gd name="T24" fmla="*/ 3 w 7"/>
                  <a:gd name="T25" fmla="*/ 5 h 8"/>
                  <a:gd name="T26" fmla="*/ 4 w 7"/>
                  <a:gd name="T27" fmla="*/ 5 h 8"/>
                  <a:gd name="T28" fmla="*/ 4 w 7"/>
                  <a:gd name="T29" fmla="*/ 6 h 8"/>
                  <a:gd name="T30" fmla="*/ 7 w 7"/>
                  <a:gd name="T31" fmla="*/ 3 h 8"/>
                  <a:gd name="T32" fmla="*/ 7 w 7"/>
                  <a:gd name="T33" fmla="*/ 3 h 8"/>
                  <a:gd name="T34" fmla="*/ 6 w 7"/>
                  <a:gd name="T35" fmla="*/ 2 h 8"/>
                  <a:gd name="T36" fmla="*/ 4 w 7"/>
                  <a:gd name="T37" fmla="*/ 2 h 8"/>
                  <a:gd name="T38" fmla="*/ 4 w 7"/>
                  <a:gd name="T39" fmla="*/ 2 h 8"/>
                  <a:gd name="T40" fmla="*/ 2 w 7"/>
                  <a:gd name="T41" fmla="*/ 1 h 8"/>
                  <a:gd name="T42" fmla="*/ 2 w 7"/>
                  <a:gd name="T43" fmla="*/ 0 h 8"/>
                  <a:gd name="T44" fmla="*/ 1 w 7"/>
                  <a:gd name="T45" fmla="*/ 1 h 8"/>
                  <a:gd name="T46" fmla="*/ 4 w 7"/>
                  <a:gd name="T47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" h="8">
                    <a:moveTo>
                      <a:pt x="4" y="2"/>
                    </a:moveTo>
                    <a:cubicBezTo>
                      <a:pt x="3" y="2"/>
                      <a:pt x="3" y="1"/>
                      <a:pt x="2" y="1"/>
                    </a:cubicBezTo>
                    <a:cubicBezTo>
                      <a:pt x="3" y="2"/>
                      <a:pt x="4" y="2"/>
                      <a:pt x="5" y="3"/>
                    </a:cubicBezTo>
                    <a:cubicBezTo>
                      <a:pt x="4" y="3"/>
                      <a:pt x="5" y="4"/>
                      <a:pt x="5" y="4"/>
                    </a:cubicBezTo>
                    <a:cubicBezTo>
                      <a:pt x="5" y="3"/>
                      <a:pt x="3" y="2"/>
                      <a:pt x="3" y="2"/>
                    </a:cubicBezTo>
                    <a:cubicBezTo>
                      <a:pt x="3" y="3"/>
                      <a:pt x="2" y="2"/>
                      <a:pt x="2" y="2"/>
                    </a:cubicBezTo>
                    <a:cubicBezTo>
                      <a:pt x="3" y="3"/>
                      <a:pt x="3" y="3"/>
                      <a:pt x="4" y="3"/>
                    </a:cubicBezTo>
                    <a:cubicBezTo>
                      <a:pt x="5" y="4"/>
                      <a:pt x="5" y="5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3"/>
                      <a:pt x="3" y="4"/>
                      <a:pt x="2" y="3"/>
                    </a:cubicBezTo>
                    <a:cubicBezTo>
                      <a:pt x="3" y="4"/>
                      <a:pt x="2" y="5"/>
                      <a:pt x="4" y="8"/>
                    </a:cubicBezTo>
                    <a:cubicBezTo>
                      <a:pt x="5" y="8"/>
                      <a:pt x="4" y="7"/>
                      <a:pt x="4" y="7"/>
                    </a:cubicBezTo>
                    <a:cubicBezTo>
                      <a:pt x="4" y="7"/>
                      <a:pt x="3" y="6"/>
                      <a:pt x="3" y="5"/>
                    </a:cubicBezTo>
                    <a:cubicBezTo>
                      <a:pt x="4" y="5"/>
                      <a:pt x="3" y="4"/>
                      <a:pt x="4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6" y="6"/>
                      <a:pt x="7" y="4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3"/>
                      <a:pt x="6" y="3"/>
                      <a:pt x="6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1"/>
                      <a:pt x="4" y="2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3" y="1"/>
                      <a:pt x="2" y="0"/>
                    </a:cubicBezTo>
                    <a:cubicBezTo>
                      <a:pt x="0" y="0"/>
                      <a:pt x="3" y="1"/>
                      <a:pt x="1" y="1"/>
                    </a:cubicBez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90" name="Rectangle 1592"/>
              <p:cNvSpPr>
                <a:spLocks noChangeArrowheads="1"/>
              </p:cNvSpPr>
              <p:nvPr/>
            </p:nvSpPr>
            <p:spPr bwMode="auto">
              <a:xfrm>
                <a:off x="1032" y="3017"/>
                <a:ext cx="2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91" name="Freeform 1593"/>
              <p:cNvSpPr/>
              <p:nvPr/>
            </p:nvSpPr>
            <p:spPr bwMode="auto">
              <a:xfrm>
                <a:off x="1040" y="3019"/>
                <a:ext cx="5" cy="3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92" name="Freeform 1594"/>
              <p:cNvSpPr/>
              <p:nvPr/>
            </p:nvSpPr>
            <p:spPr bwMode="auto">
              <a:xfrm>
                <a:off x="1029" y="302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93" name="Freeform 1595"/>
              <p:cNvSpPr/>
              <p:nvPr/>
            </p:nvSpPr>
            <p:spPr bwMode="auto">
              <a:xfrm>
                <a:off x="1026" y="3028"/>
                <a:ext cx="8" cy="10"/>
              </a:xfrm>
              <a:custGeom>
                <a:avLst/>
                <a:gdLst>
                  <a:gd name="T0" fmla="*/ 2 w 3"/>
                  <a:gd name="T1" fmla="*/ 4 h 4"/>
                  <a:gd name="T2" fmla="*/ 3 w 3"/>
                  <a:gd name="T3" fmla="*/ 3 h 4"/>
                  <a:gd name="T4" fmla="*/ 1 w 3"/>
                  <a:gd name="T5" fmla="*/ 0 h 4"/>
                  <a:gd name="T6" fmla="*/ 2 w 3"/>
                  <a:gd name="T7" fmla="*/ 2 h 4"/>
                  <a:gd name="T8" fmla="*/ 1 w 3"/>
                  <a:gd name="T9" fmla="*/ 3 h 4"/>
                  <a:gd name="T10" fmla="*/ 2 w 3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2" y="4"/>
                    </a:moveTo>
                    <a:cubicBezTo>
                      <a:pt x="2" y="4"/>
                      <a:pt x="2" y="2"/>
                      <a:pt x="3" y="3"/>
                    </a:cubicBezTo>
                    <a:cubicBezTo>
                      <a:pt x="3" y="2"/>
                      <a:pt x="1" y="1"/>
                      <a:pt x="1" y="0"/>
                    </a:cubicBezTo>
                    <a:cubicBezTo>
                      <a:pt x="0" y="0"/>
                      <a:pt x="2" y="2"/>
                      <a:pt x="2" y="2"/>
                    </a:cubicBezTo>
                    <a:cubicBezTo>
                      <a:pt x="1" y="1"/>
                      <a:pt x="1" y="3"/>
                      <a:pt x="1" y="3"/>
                    </a:cubicBez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94" name="Freeform 1596"/>
              <p:cNvSpPr/>
              <p:nvPr/>
            </p:nvSpPr>
            <p:spPr bwMode="auto">
              <a:xfrm>
                <a:off x="994" y="3019"/>
                <a:ext cx="35" cy="19"/>
              </a:xfrm>
              <a:custGeom>
                <a:avLst/>
                <a:gdLst>
                  <a:gd name="T0" fmla="*/ 10 w 13"/>
                  <a:gd name="T1" fmla="*/ 3 h 7"/>
                  <a:gd name="T2" fmla="*/ 10 w 13"/>
                  <a:gd name="T3" fmla="*/ 4 h 7"/>
                  <a:gd name="T4" fmla="*/ 10 w 13"/>
                  <a:gd name="T5" fmla="*/ 3 h 7"/>
                  <a:gd name="T6" fmla="*/ 9 w 13"/>
                  <a:gd name="T7" fmla="*/ 2 h 7"/>
                  <a:gd name="T8" fmla="*/ 9 w 13"/>
                  <a:gd name="T9" fmla="*/ 3 h 7"/>
                  <a:gd name="T10" fmla="*/ 8 w 13"/>
                  <a:gd name="T11" fmla="*/ 4 h 7"/>
                  <a:gd name="T12" fmla="*/ 8 w 13"/>
                  <a:gd name="T13" fmla="*/ 5 h 7"/>
                  <a:gd name="T14" fmla="*/ 8 w 13"/>
                  <a:gd name="T15" fmla="*/ 2 h 7"/>
                  <a:gd name="T16" fmla="*/ 8 w 13"/>
                  <a:gd name="T17" fmla="*/ 6 h 7"/>
                  <a:gd name="T18" fmla="*/ 6 w 13"/>
                  <a:gd name="T19" fmla="*/ 5 h 7"/>
                  <a:gd name="T20" fmla="*/ 7 w 13"/>
                  <a:gd name="T21" fmla="*/ 5 h 7"/>
                  <a:gd name="T22" fmla="*/ 6 w 13"/>
                  <a:gd name="T23" fmla="*/ 4 h 7"/>
                  <a:gd name="T24" fmla="*/ 7 w 13"/>
                  <a:gd name="T25" fmla="*/ 3 h 7"/>
                  <a:gd name="T26" fmla="*/ 6 w 13"/>
                  <a:gd name="T27" fmla="*/ 3 h 7"/>
                  <a:gd name="T28" fmla="*/ 6 w 13"/>
                  <a:gd name="T29" fmla="*/ 2 h 7"/>
                  <a:gd name="T30" fmla="*/ 5 w 13"/>
                  <a:gd name="T31" fmla="*/ 2 h 7"/>
                  <a:gd name="T32" fmla="*/ 5 w 13"/>
                  <a:gd name="T33" fmla="*/ 1 h 7"/>
                  <a:gd name="T34" fmla="*/ 3 w 13"/>
                  <a:gd name="T35" fmla="*/ 3 h 7"/>
                  <a:gd name="T36" fmla="*/ 3 w 13"/>
                  <a:gd name="T37" fmla="*/ 3 h 7"/>
                  <a:gd name="T38" fmla="*/ 5 w 13"/>
                  <a:gd name="T39" fmla="*/ 2 h 7"/>
                  <a:gd name="T40" fmla="*/ 4 w 13"/>
                  <a:gd name="T41" fmla="*/ 2 h 7"/>
                  <a:gd name="T42" fmla="*/ 5 w 13"/>
                  <a:gd name="T43" fmla="*/ 1 h 7"/>
                  <a:gd name="T44" fmla="*/ 2 w 13"/>
                  <a:gd name="T45" fmla="*/ 1 h 7"/>
                  <a:gd name="T46" fmla="*/ 3 w 13"/>
                  <a:gd name="T47" fmla="*/ 0 h 7"/>
                  <a:gd name="T48" fmla="*/ 0 w 13"/>
                  <a:gd name="T49" fmla="*/ 2 h 7"/>
                  <a:gd name="T50" fmla="*/ 2 w 13"/>
                  <a:gd name="T51" fmla="*/ 5 h 7"/>
                  <a:gd name="T52" fmla="*/ 4 w 13"/>
                  <a:gd name="T53" fmla="*/ 4 h 7"/>
                  <a:gd name="T54" fmla="*/ 3 w 13"/>
                  <a:gd name="T55" fmla="*/ 6 h 7"/>
                  <a:gd name="T56" fmla="*/ 4 w 13"/>
                  <a:gd name="T57" fmla="*/ 4 h 7"/>
                  <a:gd name="T58" fmla="*/ 4 w 13"/>
                  <a:gd name="T59" fmla="*/ 6 h 7"/>
                  <a:gd name="T60" fmla="*/ 5 w 13"/>
                  <a:gd name="T61" fmla="*/ 5 h 7"/>
                  <a:gd name="T62" fmla="*/ 4 w 13"/>
                  <a:gd name="T63" fmla="*/ 7 h 7"/>
                  <a:gd name="T64" fmla="*/ 10 w 13"/>
                  <a:gd name="T65" fmla="*/ 7 h 7"/>
                  <a:gd name="T66" fmla="*/ 10 w 13"/>
                  <a:gd name="T67" fmla="*/ 5 h 7"/>
                  <a:gd name="T68" fmla="*/ 11 w 13"/>
                  <a:gd name="T69" fmla="*/ 5 h 7"/>
                  <a:gd name="T70" fmla="*/ 11 w 13"/>
                  <a:gd name="T71" fmla="*/ 3 h 7"/>
                  <a:gd name="T72" fmla="*/ 12 w 13"/>
                  <a:gd name="T73" fmla="*/ 6 h 7"/>
                  <a:gd name="T74" fmla="*/ 13 w 13"/>
                  <a:gd name="T75" fmla="*/ 6 h 7"/>
                  <a:gd name="T76" fmla="*/ 12 w 13"/>
                  <a:gd name="T77" fmla="*/ 5 h 7"/>
                  <a:gd name="T78" fmla="*/ 13 w 13"/>
                  <a:gd name="T79" fmla="*/ 6 h 7"/>
                  <a:gd name="T80" fmla="*/ 11 w 13"/>
                  <a:gd name="T81" fmla="*/ 2 h 7"/>
                  <a:gd name="T82" fmla="*/ 9 w 13"/>
                  <a:gd name="T83" fmla="*/ 1 h 7"/>
                  <a:gd name="T84" fmla="*/ 10 w 13"/>
                  <a:gd name="T85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3" h="7">
                    <a:moveTo>
                      <a:pt x="10" y="3"/>
                    </a:moveTo>
                    <a:cubicBezTo>
                      <a:pt x="10" y="3"/>
                      <a:pt x="10" y="4"/>
                      <a:pt x="10" y="4"/>
                    </a:cubicBezTo>
                    <a:cubicBezTo>
                      <a:pt x="9" y="3"/>
                      <a:pt x="9" y="3"/>
                      <a:pt x="10" y="3"/>
                    </a:cubicBezTo>
                    <a:cubicBezTo>
                      <a:pt x="9" y="1"/>
                      <a:pt x="9" y="3"/>
                      <a:pt x="9" y="2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4"/>
                      <a:pt x="8" y="4"/>
                    </a:cubicBezTo>
                    <a:cubicBezTo>
                      <a:pt x="8" y="4"/>
                      <a:pt x="8" y="4"/>
                      <a:pt x="8" y="5"/>
                    </a:cubicBezTo>
                    <a:cubicBezTo>
                      <a:pt x="8" y="4"/>
                      <a:pt x="8" y="4"/>
                      <a:pt x="8" y="2"/>
                    </a:cubicBezTo>
                    <a:cubicBezTo>
                      <a:pt x="8" y="3"/>
                      <a:pt x="8" y="5"/>
                      <a:pt x="8" y="6"/>
                    </a:cubicBezTo>
                    <a:cubicBezTo>
                      <a:pt x="7" y="4"/>
                      <a:pt x="7" y="6"/>
                      <a:pt x="6" y="5"/>
                    </a:cubicBezTo>
                    <a:cubicBezTo>
                      <a:pt x="6" y="5"/>
                      <a:pt x="7" y="4"/>
                      <a:pt x="7" y="5"/>
                    </a:cubicBezTo>
                    <a:cubicBezTo>
                      <a:pt x="7" y="3"/>
                      <a:pt x="6" y="5"/>
                      <a:pt x="6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3"/>
                      <a:pt x="6" y="4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2"/>
                      <a:pt x="5" y="2"/>
                      <a:pt x="3" y="3"/>
                    </a:cubicBezTo>
                    <a:cubicBezTo>
                      <a:pt x="5" y="1"/>
                      <a:pt x="2" y="4"/>
                      <a:pt x="3" y="3"/>
                    </a:cubicBezTo>
                    <a:cubicBezTo>
                      <a:pt x="4" y="2"/>
                      <a:pt x="4" y="3"/>
                      <a:pt x="5" y="2"/>
                    </a:cubicBezTo>
                    <a:cubicBezTo>
                      <a:pt x="3" y="2"/>
                      <a:pt x="4" y="2"/>
                      <a:pt x="4" y="2"/>
                    </a:cubicBezTo>
                    <a:cubicBezTo>
                      <a:pt x="5" y="1"/>
                      <a:pt x="3" y="1"/>
                      <a:pt x="5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1"/>
                      <a:pt x="0" y="1"/>
                      <a:pt x="0" y="2"/>
                    </a:cubicBezTo>
                    <a:cubicBezTo>
                      <a:pt x="1" y="3"/>
                      <a:pt x="2" y="3"/>
                      <a:pt x="2" y="5"/>
                    </a:cubicBezTo>
                    <a:cubicBezTo>
                      <a:pt x="4" y="3"/>
                      <a:pt x="3" y="5"/>
                      <a:pt x="4" y="4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6"/>
                      <a:pt x="3" y="5"/>
                      <a:pt x="4" y="4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4" y="6"/>
                      <a:pt x="4" y="6"/>
                      <a:pt x="5" y="5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6" y="7"/>
                      <a:pt x="8" y="6"/>
                      <a:pt x="10" y="7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1" y="6"/>
                      <a:pt x="10" y="2"/>
                      <a:pt x="11" y="5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4"/>
                      <a:pt x="12" y="5"/>
                      <a:pt x="12" y="6"/>
                    </a:cubicBezTo>
                    <a:cubicBezTo>
                      <a:pt x="12" y="6"/>
                      <a:pt x="13" y="6"/>
                      <a:pt x="13" y="6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4"/>
                      <a:pt x="12" y="5"/>
                      <a:pt x="13" y="6"/>
                    </a:cubicBezTo>
                    <a:cubicBezTo>
                      <a:pt x="13" y="4"/>
                      <a:pt x="11" y="3"/>
                      <a:pt x="11" y="2"/>
                    </a:cubicBezTo>
                    <a:cubicBezTo>
                      <a:pt x="11" y="5"/>
                      <a:pt x="9" y="0"/>
                      <a:pt x="9" y="1"/>
                    </a:cubicBezTo>
                    <a:cubicBezTo>
                      <a:pt x="9" y="2"/>
                      <a:pt x="10" y="3"/>
                      <a:pt x="1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95" name="Freeform 1597"/>
              <p:cNvSpPr/>
              <p:nvPr/>
            </p:nvSpPr>
            <p:spPr bwMode="auto">
              <a:xfrm>
                <a:off x="1026" y="3036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96" name="Freeform 1598"/>
              <p:cNvSpPr/>
              <p:nvPr/>
            </p:nvSpPr>
            <p:spPr bwMode="auto">
              <a:xfrm>
                <a:off x="999" y="3019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97" name="Rectangle 1599"/>
              <p:cNvSpPr>
                <a:spLocks noChangeArrowheads="1"/>
              </p:cNvSpPr>
              <p:nvPr/>
            </p:nvSpPr>
            <p:spPr bwMode="auto">
              <a:xfrm>
                <a:off x="1029" y="3036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98" name="Freeform 1600"/>
              <p:cNvSpPr/>
              <p:nvPr/>
            </p:nvSpPr>
            <p:spPr bwMode="auto">
              <a:xfrm>
                <a:off x="1024" y="3025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0 h 3"/>
                  <a:gd name="T4" fmla="*/ 2 w 2"/>
                  <a:gd name="T5" fmla="*/ 3 h 3"/>
                  <a:gd name="T6" fmla="*/ 2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0" y="0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99" name="Freeform 1601"/>
              <p:cNvSpPr/>
              <p:nvPr/>
            </p:nvSpPr>
            <p:spPr bwMode="auto">
              <a:xfrm>
                <a:off x="1002" y="3017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00" name="Freeform 1602"/>
              <p:cNvSpPr/>
              <p:nvPr/>
            </p:nvSpPr>
            <p:spPr bwMode="auto">
              <a:xfrm>
                <a:off x="1010" y="301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01" name="Freeform 1603"/>
              <p:cNvSpPr/>
              <p:nvPr/>
            </p:nvSpPr>
            <p:spPr bwMode="auto">
              <a:xfrm>
                <a:off x="991" y="2987"/>
                <a:ext cx="60" cy="32"/>
              </a:xfrm>
              <a:custGeom>
                <a:avLst/>
                <a:gdLst>
                  <a:gd name="T0" fmla="*/ 17 w 22"/>
                  <a:gd name="T1" fmla="*/ 10 h 12"/>
                  <a:gd name="T2" fmla="*/ 19 w 22"/>
                  <a:gd name="T3" fmla="*/ 11 h 12"/>
                  <a:gd name="T4" fmla="*/ 20 w 22"/>
                  <a:gd name="T5" fmla="*/ 10 h 12"/>
                  <a:gd name="T6" fmla="*/ 19 w 22"/>
                  <a:gd name="T7" fmla="*/ 7 h 12"/>
                  <a:gd name="T8" fmla="*/ 17 w 22"/>
                  <a:gd name="T9" fmla="*/ 4 h 12"/>
                  <a:gd name="T10" fmla="*/ 15 w 22"/>
                  <a:gd name="T11" fmla="*/ 2 h 12"/>
                  <a:gd name="T12" fmla="*/ 12 w 22"/>
                  <a:gd name="T13" fmla="*/ 3 h 12"/>
                  <a:gd name="T14" fmla="*/ 11 w 22"/>
                  <a:gd name="T15" fmla="*/ 3 h 12"/>
                  <a:gd name="T16" fmla="*/ 10 w 22"/>
                  <a:gd name="T17" fmla="*/ 2 h 12"/>
                  <a:gd name="T18" fmla="*/ 10 w 22"/>
                  <a:gd name="T19" fmla="*/ 6 h 12"/>
                  <a:gd name="T20" fmla="*/ 9 w 22"/>
                  <a:gd name="T21" fmla="*/ 6 h 12"/>
                  <a:gd name="T22" fmla="*/ 7 w 22"/>
                  <a:gd name="T23" fmla="*/ 5 h 12"/>
                  <a:gd name="T24" fmla="*/ 6 w 22"/>
                  <a:gd name="T25" fmla="*/ 5 h 12"/>
                  <a:gd name="T26" fmla="*/ 4 w 22"/>
                  <a:gd name="T27" fmla="*/ 6 h 12"/>
                  <a:gd name="T28" fmla="*/ 4 w 22"/>
                  <a:gd name="T29" fmla="*/ 7 h 12"/>
                  <a:gd name="T30" fmla="*/ 4 w 22"/>
                  <a:gd name="T31" fmla="*/ 9 h 12"/>
                  <a:gd name="T32" fmla="*/ 3 w 22"/>
                  <a:gd name="T33" fmla="*/ 8 h 12"/>
                  <a:gd name="T34" fmla="*/ 3 w 22"/>
                  <a:gd name="T35" fmla="*/ 9 h 12"/>
                  <a:gd name="T36" fmla="*/ 2 w 22"/>
                  <a:gd name="T37" fmla="*/ 12 h 12"/>
                  <a:gd name="T38" fmla="*/ 3 w 22"/>
                  <a:gd name="T39" fmla="*/ 11 h 12"/>
                  <a:gd name="T40" fmla="*/ 2 w 22"/>
                  <a:gd name="T41" fmla="*/ 10 h 12"/>
                  <a:gd name="T42" fmla="*/ 5 w 22"/>
                  <a:gd name="T43" fmla="*/ 10 h 12"/>
                  <a:gd name="T44" fmla="*/ 6 w 22"/>
                  <a:gd name="T45" fmla="*/ 10 h 12"/>
                  <a:gd name="T46" fmla="*/ 6 w 22"/>
                  <a:gd name="T47" fmla="*/ 10 h 12"/>
                  <a:gd name="T48" fmla="*/ 6 w 22"/>
                  <a:gd name="T49" fmla="*/ 10 h 12"/>
                  <a:gd name="T50" fmla="*/ 7 w 22"/>
                  <a:gd name="T51" fmla="*/ 9 h 12"/>
                  <a:gd name="T52" fmla="*/ 7 w 22"/>
                  <a:gd name="T53" fmla="*/ 8 h 12"/>
                  <a:gd name="T54" fmla="*/ 7 w 22"/>
                  <a:gd name="T55" fmla="*/ 9 h 12"/>
                  <a:gd name="T56" fmla="*/ 7 w 22"/>
                  <a:gd name="T57" fmla="*/ 8 h 12"/>
                  <a:gd name="T58" fmla="*/ 8 w 22"/>
                  <a:gd name="T59" fmla="*/ 8 h 12"/>
                  <a:gd name="T60" fmla="*/ 8 w 22"/>
                  <a:gd name="T61" fmla="*/ 7 h 12"/>
                  <a:gd name="T62" fmla="*/ 9 w 22"/>
                  <a:gd name="T63" fmla="*/ 8 h 12"/>
                  <a:gd name="T64" fmla="*/ 10 w 22"/>
                  <a:gd name="T65" fmla="*/ 8 h 12"/>
                  <a:gd name="T66" fmla="*/ 10 w 22"/>
                  <a:gd name="T67" fmla="*/ 6 h 12"/>
                  <a:gd name="T68" fmla="*/ 11 w 22"/>
                  <a:gd name="T69" fmla="*/ 6 h 12"/>
                  <a:gd name="T70" fmla="*/ 13 w 22"/>
                  <a:gd name="T71" fmla="*/ 5 h 12"/>
                  <a:gd name="T72" fmla="*/ 14 w 22"/>
                  <a:gd name="T73" fmla="*/ 6 h 12"/>
                  <a:gd name="T74" fmla="*/ 16 w 22"/>
                  <a:gd name="T75" fmla="*/ 6 h 12"/>
                  <a:gd name="T76" fmla="*/ 16 w 22"/>
                  <a:gd name="T77" fmla="*/ 4 h 12"/>
                  <a:gd name="T78" fmla="*/ 15 w 22"/>
                  <a:gd name="T79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2" h="12">
                    <a:moveTo>
                      <a:pt x="15" y="8"/>
                    </a:moveTo>
                    <a:cubicBezTo>
                      <a:pt x="16" y="8"/>
                      <a:pt x="16" y="9"/>
                      <a:pt x="17" y="10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7" y="9"/>
                      <a:pt x="17" y="11"/>
                      <a:pt x="19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8" y="10"/>
                      <a:pt x="20" y="11"/>
                      <a:pt x="20" y="10"/>
                    </a:cubicBezTo>
                    <a:cubicBezTo>
                      <a:pt x="20" y="9"/>
                      <a:pt x="17" y="8"/>
                      <a:pt x="18" y="8"/>
                    </a:cubicBezTo>
                    <a:cubicBezTo>
                      <a:pt x="18" y="7"/>
                      <a:pt x="19" y="7"/>
                      <a:pt x="19" y="7"/>
                    </a:cubicBezTo>
                    <a:cubicBezTo>
                      <a:pt x="20" y="7"/>
                      <a:pt x="17" y="7"/>
                      <a:pt x="17" y="7"/>
                    </a:cubicBezTo>
                    <a:cubicBezTo>
                      <a:pt x="22" y="4"/>
                      <a:pt x="15" y="6"/>
                      <a:pt x="17" y="4"/>
                    </a:cubicBezTo>
                    <a:cubicBezTo>
                      <a:pt x="16" y="3"/>
                      <a:pt x="16" y="3"/>
                      <a:pt x="15" y="4"/>
                    </a:cubicBezTo>
                    <a:cubicBezTo>
                      <a:pt x="16" y="3"/>
                      <a:pt x="14" y="4"/>
                      <a:pt x="15" y="2"/>
                    </a:cubicBezTo>
                    <a:cubicBezTo>
                      <a:pt x="14" y="5"/>
                      <a:pt x="14" y="0"/>
                      <a:pt x="13" y="4"/>
                    </a:cubicBezTo>
                    <a:cubicBezTo>
                      <a:pt x="12" y="3"/>
                      <a:pt x="13" y="4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2"/>
                      <a:pt x="12" y="5"/>
                      <a:pt x="11" y="3"/>
                    </a:cubicBezTo>
                    <a:cubicBezTo>
                      <a:pt x="11" y="2"/>
                      <a:pt x="11" y="4"/>
                      <a:pt x="11" y="5"/>
                    </a:cubicBezTo>
                    <a:cubicBezTo>
                      <a:pt x="10" y="5"/>
                      <a:pt x="10" y="4"/>
                      <a:pt x="10" y="2"/>
                    </a:cubicBezTo>
                    <a:cubicBezTo>
                      <a:pt x="10" y="4"/>
                      <a:pt x="10" y="3"/>
                      <a:pt x="9" y="4"/>
                    </a:cubicBezTo>
                    <a:cubicBezTo>
                      <a:pt x="9" y="4"/>
                      <a:pt x="10" y="5"/>
                      <a:pt x="10" y="6"/>
                    </a:cubicBezTo>
                    <a:cubicBezTo>
                      <a:pt x="9" y="5"/>
                      <a:pt x="9" y="7"/>
                      <a:pt x="9" y="8"/>
                    </a:cubicBezTo>
                    <a:cubicBezTo>
                      <a:pt x="8" y="6"/>
                      <a:pt x="10" y="7"/>
                      <a:pt x="9" y="6"/>
                    </a:cubicBezTo>
                    <a:cubicBezTo>
                      <a:pt x="9" y="5"/>
                      <a:pt x="9" y="5"/>
                      <a:pt x="9" y="3"/>
                    </a:cubicBezTo>
                    <a:cubicBezTo>
                      <a:pt x="9" y="3"/>
                      <a:pt x="8" y="4"/>
                      <a:pt x="7" y="5"/>
                    </a:cubicBezTo>
                    <a:cubicBezTo>
                      <a:pt x="7" y="5"/>
                      <a:pt x="7" y="4"/>
                      <a:pt x="7" y="4"/>
                    </a:cubicBezTo>
                    <a:cubicBezTo>
                      <a:pt x="6" y="3"/>
                      <a:pt x="7" y="6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6"/>
                      <a:pt x="4" y="5"/>
                      <a:pt x="4" y="6"/>
                    </a:cubicBezTo>
                    <a:cubicBezTo>
                      <a:pt x="5" y="6"/>
                      <a:pt x="5" y="6"/>
                      <a:pt x="5" y="7"/>
                    </a:cubicBezTo>
                    <a:cubicBezTo>
                      <a:pt x="3" y="4"/>
                      <a:pt x="5" y="8"/>
                      <a:pt x="4" y="7"/>
                    </a:cubicBezTo>
                    <a:cubicBezTo>
                      <a:pt x="5" y="8"/>
                      <a:pt x="6" y="9"/>
                      <a:pt x="6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9"/>
                      <a:pt x="3" y="7"/>
                      <a:pt x="3" y="6"/>
                    </a:cubicBezTo>
                    <a:cubicBezTo>
                      <a:pt x="3" y="7"/>
                      <a:pt x="2" y="7"/>
                      <a:pt x="3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1" y="8"/>
                      <a:pt x="4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1" y="10"/>
                      <a:pt x="0" y="12"/>
                      <a:pt x="2" y="12"/>
                    </a:cubicBezTo>
                    <a:cubicBezTo>
                      <a:pt x="3" y="12"/>
                      <a:pt x="5" y="11"/>
                      <a:pt x="6" y="11"/>
                    </a:cubicBezTo>
                    <a:cubicBezTo>
                      <a:pt x="5" y="11"/>
                      <a:pt x="4" y="11"/>
                      <a:pt x="3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3" y="11"/>
                      <a:pt x="2" y="10"/>
                      <a:pt x="2" y="10"/>
                    </a:cubicBezTo>
                    <a:cubicBezTo>
                      <a:pt x="1" y="10"/>
                      <a:pt x="3" y="10"/>
                      <a:pt x="2" y="10"/>
                    </a:cubicBezTo>
                    <a:cubicBezTo>
                      <a:pt x="4" y="10"/>
                      <a:pt x="4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6" y="10"/>
                    </a:cubicBezTo>
                    <a:cubicBezTo>
                      <a:pt x="4" y="9"/>
                      <a:pt x="7" y="10"/>
                      <a:pt x="6" y="1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9"/>
                      <a:pt x="4" y="8"/>
                      <a:pt x="5" y="8"/>
                    </a:cubicBezTo>
                    <a:cubicBezTo>
                      <a:pt x="6" y="9"/>
                      <a:pt x="6" y="8"/>
                      <a:pt x="7" y="9"/>
                    </a:cubicBezTo>
                    <a:cubicBezTo>
                      <a:pt x="6" y="8"/>
                      <a:pt x="7" y="9"/>
                      <a:pt x="6" y="8"/>
                    </a:cubicBezTo>
                    <a:cubicBezTo>
                      <a:pt x="6" y="7"/>
                      <a:pt x="6" y="7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8" y="9"/>
                      <a:pt x="7" y="6"/>
                      <a:pt x="8" y="8"/>
                    </a:cubicBezTo>
                    <a:cubicBezTo>
                      <a:pt x="7" y="7"/>
                      <a:pt x="8" y="7"/>
                      <a:pt x="7" y="5"/>
                    </a:cubicBezTo>
                    <a:cubicBezTo>
                      <a:pt x="8" y="6"/>
                      <a:pt x="8" y="7"/>
                      <a:pt x="8" y="7"/>
                    </a:cubicBezTo>
                    <a:cubicBezTo>
                      <a:pt x="8" y="5"/>
                      <a:pt x="9" y="7"/>
                      <a:pt x="9" y="6"/>
                    </a:cubicBezTo>
                    <a:cubicBezTo>
                      <a:pt x="9" y="8"/>
                      <a:pt x="9" y="7"/>
                      <a:pt x="9" y="8"/>
                    </a:cubicBezTo>
                    <a:cubicBezTo>
                      <a:pt x="9" y="9"/>
                      <a:pt x="9" y="7"/>
                      <a:pt x="10" y="7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7"/>
                      <a:pt x="10" y="6"/>
                      <a:pt x="10" y="7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7"/>
                      <a:pt x="11" y="7"/>
                      <a:pt x="11" y="8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2" y="8"/>
                      <a:pt x="12" y="6"/>
                      <a:pt x="13" y="4"/>
                    </a:cubicBezTo>
                    <a:cubicBezTo>
                      <a:pt x="13" y="4"/>
                      <a:pt x="14" y="5"/>
                      <a:pt x="13" y="5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7"/>
                      <a:pt x="14" y="6"/>
                    </a:cubicBezTo>
                    <a:cubicBezTo>
                      <a:pt x="14" y="5"/>
                      <a:pt x="14" y="7"/>
                      <a:pt x="14" y="7"/>
                    </a:cubicBezTo>
                    <a:cubicBezTo>
                      <a:pt x="16" y="5"/>
                      <a:pt x="13" y="9"/>
                      <a:pt x="16" y="6"/>
                    </a:cubicBezTo>
                    <a:cubicBezTo>
                      <a:pt x="16" y="6"/>
                      <a:pt x="16" y="5"/>
                      <a:pt x="16" y="5"/>
                    </a:cubicBezTo>
                    <a:cubicBezTo>
                      <a:pt x="16" y="5"/>
                      <a:pt x="16" y="4"/>
                      <a:pt x="16" y="4"/>
                    </a:cubicBezTo>
                    <a:cubicBezTo>
                      <a:pt x="17" y="4"/>
                      <a:pt x="16" y="6"/>
                      <a:pt x="17" y="6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3" y="8"/>
                      <a:pt x="19" y="7"/>
                      <a:pt x="15" y="8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02" name="Freeform 1604"/>
              <p:cNvSpPr/>
              <p:nvPr/>
            </p:nvSpPr>
            <p:spPr bwMode="auto">
              <a:xfrm>
                <a:off x="1026" y="3003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03" name="Freeform 1605"/>
              <p:cNvSpPr/>
              <p:nvPr/>
            </p:nvSpPr>
            <p:spPr bwMode="auto">
              <a:xfrm>
                <a:off x="1026" y="300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04" name="Freeform 1606"/>
              <p:cNvSpPr/>
              <p:nvPr/>
            </p:nvSpPr>
            <p:spPr bwMode="auto">
              <a:xfrm>
                <a:off x="1032" y="3011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05" name="Freeform 1607"/>
              <p:cNvSpPr/>
              <p:nvPr/>
            </p:nvSpPr>
            <p:spPr bwMode="auto">
              <a:xfrm>
                <a:off x="1034" y="3011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06" name="Freeform 1608"/>
              <p:cNvSpPr/>
              <p:nvPr/>
            </p:nvSpPr>
            <p:spPr bwMode="auto">
              <a:xfrm>
                <a:off x="996" y="3014"/>
                <a:ext cx="49" cy="24"/>
              </a:xfrm>
              <a:custGeom>
                <a:avLst/>
                <a:gdLst>
                  <a:gd name="T0" fmla="*/ 4 w 18"/>
                  <a:gd name="T1" fmla="*/ 3 h 9"/>
                  <a:gd name="T2" fmla="*/ 3 w 18"/>
                  <a:gd name="T3" fmla="*/ 3 h 9"/>
                  <a:gd name="T4" fmla="*/ 3 w 18"/>
                  <a:gd name="T5" fmla="*/ 2 h 9"/>
                  <a:gd name="T6" fmla="*/ 0 w 18"/>
                  <a:gd name="T7" fmla="*/ 3 h 9"/>
                  <a:gd name="T8" fmla="*/ 9 w 18"/>
                  <a:gd name="T9" fmla="*/ 6 h 9"/>
                  <a:gd name="T10" fmla="*/ 8 w 18"/>
                  <a:gd name="T11" fmla="*/ 7 h 9"/>
                  <a:gd name="T12" fmla="*/ 11 w 18"/>
                  <a:gd name="T13" fmla="*/ 5 h 9"/>
                  <a:gd name="T14" fmla="*/ 12 w 18"/>
                  <a:gd name="T15" fmla="*/ 7 h 9"/>
                  <a:gd name="T16" fmla="*/ 14 w 18"/>
                  <a:gd name="T17" fmla="*/ 5 h 9"/>
                  <a:gd name="T18" fmla="*/ 13 w 18"/>
                  <a:gd name="T19" fmla="*/ 4 h 9"/>
                  <a:gd name="T20" fmla="*/ 14 w 18"/>
                  <a:gd name="T21" fmla="*/ 4 h 9"/>
                  <a:gd name="T22" fmla="*/ 14 w 18"/>
                  <a:gd name="T23" fmla="*/ 4 h 9"/>
                  <a:gd name="T24" fmla="*/ 14 w 18"/>
                  <a:gd name="T25" fmla="*/ 3 h 9"/>
                  <a:gd name="T26" fmla="*/ 14 w 18"/>
                  <a:gd name="T27" fmla="*/ 4 h 9"/>
                  <a:gd name="T28" fmla="*/ 15 w 18"/>
                  <a:gd name="T29" fmla="*/ 3 h 9"/>
                  <a:gd name="T30" fmla="*/ 15 w 18"/>
                  <a:gd name="T31" fmla="*/ 4 h 9"/>
                  <a:gd name="T32" fmla="*/ 16 w 18"/>
                  <a:gd name="T33" fmla="*/ 1 h 9"/>
                  <a:gd name="T34" fmla="*/ 15 w 18"/>
                  <a:gd name="T35" fmla="*/ 0 h 9"/>
                  <a:gd name="T36" fmla="*/ 14 w 18"/>
                  <a:gd name="T37" fmla="*/ 2 h 9"/>
                  <a:gd name="T38" fmla="*/ 14 w 18"/>
                  <a:gd name="T39" fmla="*/ 2 h 9"/>
                  <a:gd name="T40" fmla="*/ 14 w 18"/>
                  <a:gd name="T41" fmla="*/ 3 h 9"/>
                  <a:gd name="T42" fmla="*/ 13 w 18"/>
                  <a:gd name="T43" fmla="*/ 1 h 9"/>
                  <a:gd name="T44" fmla="*/ 12 w 18"/>
                  <a:gd name="T45" fmla="*/ 1 h 9"/>
                  <a:gd name="T46" fmla="*/ 12 w 18"/>
                  <a:gd name="T47" fmla="*/ 1 h 9"/>
                  <a:gd name="T48" fmla="*/ 12 w 18"/>
                  <a:gd name="T49" fmla="*/ 1 h 9"/>
                  <a:gd name="T50" fmla="*/ 12 w 18"/>
                  <a:gd name="T51" fmla="*/ 2 h 9"/>
                  <a:gd name="T52" fmla="*/ 13 w 18"/>
                  <a:gd name="T53" fmla="*/ 4 h 9"/>
                  <a:gd name="T54" fmla="*/ 12 w 18"/>
                  <a:gd name="T55" fmla="*/ 4 h 9"/>
                  <a:gd name="T56" fmla="*/ 12 w 18"/>
                  <a:gd name="T57" fmla="*/ 3 h 9"/>
                  <a:gd name="T58" fmla="*/ 12 w 18"/>
                  <a:gd name="T59" fmla="*/ 4 h 9"/>
                  <a:gd name="T60" fmla="*/ 11 w 18"/>
                  <a:gd name="T61" fmla="*/ 2 h 9"/>
                  <a:gd name="T62" fmla="*/ 11 w 18"/>
                  <a:gd name="T63" fmla="*/ 4 h 9"/>
                  <a:gd name="T64" fmla="*/ 8 w 18"/>
                  <a:gd name="T65" fmla="*/ 4 h 9"/>
                  <a:gd name="T66" fmla="*/ 9 w 18"/>
                  <a:gd name="T67" fmla="*/ 3 h 9"/>
                  <a:gd name="T68" fmla="*/ 8 w 18"/>
                  <a:gd name="T69" fmla="*/ 4 h 9"/>
                  <a:gd name="T70" fmla="*/ 7 w 18"/>
                  <a:gd name="T71" fmla="*/ 3 h 9"/>
                  <a:gd name="T72" fmla="*/ 6 w 18"/>
                  <a:gd name="T73" fmla="*/ 4 h 9"/>
                  <a:gd name="T74" fmla="*/ 5 w 18"/>
                  <a:gd name="T75" fmla="*/ 3 h 9"/>
                  <a:gd name="T76" fmla="*/ 5 w 18"/>
                  <a:gd name="T77" fmla="*/ 3 h 9"/>
                  <a:gd name="T78" fmla="*/ 3 w 18"/>
                  <a:gd name="T79" fmla="*/ 4 h 9"/>
                  <a:gd name="T80" fmla="*/ 4 w 18"/>
                  <a:gd name="T81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8" h="9">
                    <a:moveTo>
                      <a:pt x="4" y="3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2" y="3"/>
                      <a:pt x="3" y="2"/>
                    </a:cubicBezTo>
                    <a:cubicBezTo>
                      <a:pt x="1" y="3"/>
                      <a:pt x="2" y="1"/>
                      <a:pt x="0" y="3"/>
                    </a:cubicBezTo>
                    <a:cubicBezTo>
                      <a:pt x="3" y="5"/>
                      <a:pt x="6" y="8"/>
                      <a:pt x="9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10" y="5"/>
                      <a:pt x="11" y="9"/>
                      <a:pt x="11" y="5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3" y="7"/>
                      <a:pt x="12" y="3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4" y="5"/>
                      <a:pt x="14" y="4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5" y="4"/>
                      <a:pt x="14" y="4"/>
                      <a:pt x="14" y="4"/>
                    </a:cubicBezTo>
                    <a:cubicBezTo>
                      <a:pt x="15" y="4"/>
                      <a:pt x="14" y="3"/>
                      <a:pt x="15" y="3"/>
                    </a:cubicBezTo>
                    <a:cubicBezTo>
                      <a:pt x="15" y="3"/>
                      <a:pt x="15" y="4"/>
                      <a:pt x="15" y="4"/>
                    </a:cubicBezTo>
                    <a:cubicBezTo>
                      <a:pt x="16" y="2"/>
                      <a:pt x="18" y="3"/>
                      <a:pt x="16" y="1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3" y="0"/>
                      <a:pt x="14" y="1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6" y="4"/>
                      <a:pt x="14" y="1"/>
                      <a:pt x="14" y="3"/>
                    </a:cubicBezTo>
                    <a:cubicBezTo>
                      <a:pt x="14" y="2"/>
                      <a:pt x="14" y="2"/>
                      <a:pt x="13" y="1"/>
                    </a:cubicBezTo>
                    <a:cubicBezTo>
                      <a:pt x="12" y="0"/>
                      <a:pt x="14" y="3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3" y="4"/>
                      <a:pt x="13" y="4"/>
                    </a:cubicBezTo>
                    <a:cubicBezTo>
                      <a:pt x="12" y="3"/>
                      <a:pt x="13" y="5"/>
                      <a:pt x="12" y="4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1" y="2"/>
                      <a:pt x="11" y="2"/>
                    </a:cubicBezTo>
                    <a:cubicBezTo>
                      <a:pt x="11" y="3"/>
                      <a:pt x="11" y="2"/>
                      <a:pt x="11" y="4"/>
                    </a:cubicBezTo>
                    <a:cubicBezTo>
                      <a:pt x="10" y="3"/>
                      <a:pt x="9" y="3"/>
                      <a:pt x="8" y="4"/>
                    </a:cubicBezTo>
                    <a:cubicBezTo>
                      <a:pt x="9" y="4"/>
                      <a:pt x="9" y="3"/>
                      <a:pt x="9" y="3"/>
                    </a:cubicBezTo>
                    <a:cubicBezTo>
                      <a:pt x="9" y="3"/>
                      <a:pt x="8" y="3"/>
                      <a:pt x="8" y="4"/>
                    </a:cubicBezTo>
                    <a:cubicBezTo>
                      <a:pt x="7" y="5"/>
                      <a:pt x="7" y="4"/>
                      <a:pt x="7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6"/>
                      <a:pt x="6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3"/>
                      <a:pt x="3" y="5"/>
                      <a:pt x="3" y="4"/>
                    </a:cubicBezTo>
                    <a:cubicBezTo>
                      <a:pt x="4" y="3"/>
                      <a:pt x="4" y="4"/>
                      <a:pt x="4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07" name="Freeform 1609"/>
              <p:cNvSpPr/>
              <p:nvPr/>
            </p:nvSpPr>
            <p:spPr bwMode="auto">
              <a:xfrm>
                <a:off x="994" y="3017"/>
                <a:ext cx="8" cy="2"/>
              </a:xfrm>
              <a:custGeom>
                <a:avLst/>
                <a:gdLst>
                  <a:gd name="T0" fmla="*/ 1 w 3"/>
                  <a:gd name="T1" fmla="*/ 0 h 1"/>
                  <a:gd name="T2" fmla="*/ 3 w 3"/>
                  <a:gd name="T3" fmla="*/ 0 h 1"/>
                  <a:gd name="T4" fmla="*/ 0 w 3"/>
                  <a:gd name="T5" fmla="*/ 0 h 1"/>
                  <a:gd name="T6" fmla="*/ 1 w 3"/>
                  <a:gd name="T7" fmla="*/ 1 h 1"/>
                  <a:gd name="T8" fmla="*/ 1 w 3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1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ubicBezTo>
                      <a:pt x="1" y="1"/>
                      <a:pt x="2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08" name="Freeform 1610"/>
              <p:cNvSpPr/>
              <p:nvPr/>
            </p:nvSpPr>
            <p:spPr bwMode="auto">
              <a:xfrm>
                <a:off x="991" y="2984"/>
                <a:ext cx="24" cy="33"/>
              </a:xfrm>
              <a:custGeom>
                <a:avLst/>
                <a:gdLst>
                  <a:gd name="T0" fmla="*/ 6 w 9"/>
                  <a:gd name="T1" fmla="*/ 4 h 12"/>
                  <a:gd name="T2" fmla="*/ 6 w 9"/>
                  <a:gd name="T3" fmla="*/ 3 h 12"/>
                  <a:gd name="T4" fmla="*/ 1 w 9"/>
                  <a:gd name="T5" fmla="*/ 6 h 12"/>
                  <a:gd name="T6" fmla="*/ 2 w 9"/>
                  <a:gd name="T7" fmla="*/ 9 h 12"/>
                  <a:gd name="T8" fmla="*/ 1 w 9"/>
                  <a:gd name="T9" fmla="*/ 9 h 12"/>
                  <a:gd name="T10" fmla="*/ 2 w 9"/>
                  <a:gd name="T11" fmla="*/ 11 h 12"/>
                  <a:gd name="T12" fmla="*/ 2 w 9"/>
                  <a:gd name="T13" fmla="*/ 10 h 12"/>
                  <a:gd name="T14" fmla="*/ 2 w 9"/>
                  <a:gd name="T15" fmla="*/ 10 h 12"/>
                  <a:gd name="T16" fmla="*/ 2 w 9"/>
                  <a:gd name="T17" fmla="*/ 9 h 12"/>
                  <a:gd name="T18" fmla="*/ 3 w 9"/>
                  <a:gd name="T19" fmla="*/ 9 h 12"/>
                  <a:gd name="T20" fmla="*/ 2 w 9"/>
                  <a:gd name="T21" fmla="*/ 6 h 12"/>
                  <a:gd name="T22" fmla="*/ 4 w 9"/>
                  <a:gd name="T23" fmla="*/ 7 h 12"/>
                  <a:gd name="T24" fmla="*/ 6 w 9"/>
                  <a:gd name="T25" fmla="*/ 6 h 12"/>
                  <a:gd name="T26" fmla="*/ 6 w 9"/>
                  <a:gd name="T27" fmla="*/ 6 h 12"/>
                  <a:gd name="T28" fmla="*/ 5 w 9"/>
                  <a:gd name="T29" fmla="*/ 5 h 12"/>
                  <a:gd name="T30" fmla="*/ 6 w 9"/>
                  <a:gd name="T31" fmla="*/ 6 h 12"/>
                  <a:gd name="T32" fmla="*/ 8 w 9"/>
                  <a:gd name="T33" fmla="*/ 5 h 12"/>
                  <a:gd name="T34" fmla="*/ 9 w 9"/>
                  <a:gd name="T35" fmla="*/ 2 h 12"/>
                  <a:gd name="T36" fmla="*/ 9 w 9"/>
                  <a:gd name="T37" fmla="*/ 4 h 12"/>
                  <a:gd name="T38" fmla="*/ 9 w 9"/>
                  <a:gd name="T39" fmla="*/ 4 h 12"/>
                  <a:gd name="T40" fmla="*/ 9 w 9"/>
                  <a:gd name="T41" fmla="*/ 1 h 12"/>
                  <a:gd name="T42" fmla="*/ 6 w 9"/>
                  <a:gd name="T4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12">
                    <a:moveTo>
                      <a:pt x="6" y="4"/>
                    </a:move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3" y="5"/>
                      <a:pt x="1" y="6"/>
                    </a:cubicBezTo>
                    <a:cubicBezTo>
                      <a:pt x="0" y="7"/>
                      <a:pt x="2" y="8"/>
                      <a:pt x="2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0"/>
                      <a:pt x="0" y="12"/>
                      <a:pt x="2" y="11"/>
                    </a:cubicBezTo>
                    <a:cubicBezTo>
                      <a:pt x="3" y="11"/>
                      <a:pt x="1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5" y="9"/>
                      <a:pt x="1" y="8"/>
                      <a:pt x="2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5" y="6"/>
                      <a:pt x="6" y="6"/>
                    </a:cubicBezTo>
                    <a:cubicBezTo>
                      <a:pt x="6" y="6"/>
                      <a:pt x="5" y="6"/>
                      <a:pt x="6" y="6"/>
                    </a:cubicBezTo>
                    <a:cubicBezTo>
                      <a:pt x="5" y="6"/>
                      <a:pt x="5" y="5"/>
                      <a:pt x="5" y="5"/>
                    </a:cubicBezTo>
                    <a:cubicBezTo>
                      <a:pt x="5" y="3"/>
                      <a:pt x="5" y="6"/>
                      <a:pt x="6" y="6"/>
                    </a:cubicBezTo>
                    <a:cubicBezTo>
                      <a:pt x="6" y="5"/>
                      <a:pt x="8" y="3"/>
                      <a:pt x="8" y="5"/>
                    </a:cubicBezTo>
                    <a:cubicBezTo>
                      <a:pt x="8" y="4"/>
                      <a:pt x="8" y="2"/>
                      <a:pt x="9" y="2"/>
                    </a:cubicBezTo>
                    <a:cubicBezTo>
                      <a:pt x="9" y="3"/>
                      <a:pt x="9" y="3"/>
                      <a:pt x="9" y="4"/>
                    </a:cubicBezTo>
                    <a:cubicBezTo>
                      <a:pt x="9" y="4"/>
                      <a:pt x="9" y="5"/>
                      <a:pt x="9" y="4"/>
                    </a:cubicBezTo>
                    <a:cubicBezTo>
                      <a:pt x="9" y="3"/>
                      <a:pt x="9" y="2"/>
                      <a:pt x="9" y="1"/>
                    </a:cubicBezTo>
                    <a:cubicBezTo>
                      <a:pt x="8" y="0"/>
                      <a:pt x="7" y="4"/>
                      <a:pt x="6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09" name="Freeform 1611"/>
              <p:cNvSpPr/>
              <p:nvPr/>
            </p:nvSpPr>
            <p:spPr bwMode="auto">
              <a:xfrm>
                <a:off x="1007" y="2989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0 w 3"/>
                  <a:gd name="T3" fmla="*/ 3 h 3"/>
                  <a:gd name="T4" fmla="*/ 3 w 3"/>
                  <a:gd name="T5" fmla="*/ 3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0" y="3"/>
                    </a:ln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</p:grpSp>
        <p:sp>
          <p:nvSpPr>
            <p:cNvPr id="14" name="Freeform 1613"/>
            <p:cNvSpPr/>
            <p:nvPr/>
          </p:nvSpPr>
          <p:spPr bwMode="auto">
            <a:xfrm>
              <a:off x="460" y="2734"/>
              <a:ext cx="3" cy="2"/>
            </a:xfrm>
            <a:custGeom>
              <a:avLst/>
              <a:gdLst>
                <a:gd name="T0" fmla="*/ 3 w 3"/>
                <a:gd name="T1" fmla="*/ 0 h 2"/>
                <a:gd name="T2" fmla="*/ 0 w 3"/>
                <a:gd name="T3" fmla="*/ 0 h 2"/>
                <a:gd name="T4" fmla="*/ 3 w 3"/>
                <a:gd name="T5" fmla="*/ 2 h 2"/>
                <a:gd name="T6" fmla="*/ 3 w 3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lnTo>
                    <a:pt x="0" y="0"/>
                  </a:lnTo>
                  <a:lnTo>
                    <a:pt x="3" y="2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5" name="Freeform 1614"/>
            <p:cNvSpPr/>
            <p:nvPr/>
          </p:nvSpPr>
          <p:spPr bwMode="auto">
            <a:xfrm>
              <a:off x="452" y="2726"/>
              <a:ext cx="8" cy="13"/>
            </a:xfrm>
            <a:custGeom>
              <a:avLst/>
              <a:gdLst>
                <a:gd name="T0" fmla="*/ 1 w 3"/>
                <a:gd name="T1" fmla="*/ 0 h 5"/>
                <a:gd name="T2" fmla="*/ 0 w 3"/>
                <a:gd name="T3" fmla="*/ 0 h 5"/>
                <a:gd name="T4" fmla="*/ 3 w 3"/>
                <a:gd name="T5" fmla="*/ 5 h 5"/>
                <a:gd name="T6" fmla="*/ 2 w 3"/>
                <a:gd name="T7" fmla="*/ 2 h 5"/>
                <a:gd name="T8" fmla="*/ 2 w 3"/>
                <a:gd name="T9" fmla="*/ 3 h 5"/>
                <a:gd name="T10" fmla="*/ 2 w 3"/>
                <a:gd name="T11" fmla="*/ 1 h 5"/>
                <a:gd name="T12" fmla="*/ 1 w 3"/>
                <a:gd name="T13" fmla="*/ 1 h 5"/>
                <a:gd name="T14" fmla="*/ 1 w 3"/>
                <a:gd name="T1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5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2" y="3"/>
                    <a:pt x="1" y="3"/>
                    <a:pt x="3" y="5"/>
                  </a:cubicBezTo>
                  <a:cubicBezTo>
                    <a:pt x="3" y="4"/>
                    <a:pt x="3" y="3"/>
                    <a:pt x="2" y="2"/>
                  </a:cubicBezTo>
                  <a:cubicBezTo>
                    <a:pt x="2" y="2"/>
                    <a:pt x="3" y="3"/>
                    <a:pt x="2" y="3"/>
                  </a:cubicBezTo>
                  <a:cubicBezTo>
                    <a:pt x="2" y="2"/>
                    <a:pt x="2" y="2"/>
                    <a:pt x="2" y="1"/>
                  </a:cubicBezTo>
                  <a:cubicBezTo>
                    <a:pt x="1" y="0"/>
                    <a:pt x="2" y="1"/>
                    <a:pt x="1" y="1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6" name="Freeform 1615"/>
            <p:cNvSpPr/>
            <p:nvPr/>
          </p:nvSpPr>
          <p:spPr bwMode="auto">
            <a:xfrm>
              <a:off x="455" y="2731"/>
              <a:ext cx="2" cy="3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" name="Freeform 1616"/>
            <p:cNvSpPr/>
            <p:nvPr/>
          </p:nvSpPr>
          <p:spPr bwMode="auto">
            <a:xfrm>
              <a:off x="455" y="2731"/>
              <a:ext cx="0" cy="5"/>
            </a:xfrm>
            <a:custGeom>
              <a:avLst/>
              <a:gdLst>
                <a:gd name="T0" fmla="*/ 2 h 2"/>
                <a:gd name="T1" fmla="*/ 0 h 2"/>
                <a:gd name="T2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cubicBezTo>
                    <a:pt x="0" y="2"/>
                    <a:pt x="0" y="0"/>
                    <a:pt x="0" y="0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8" name="Freeform 1617"/>
            <p:cNvSpPr/>
            <p:nvPr/>
          </p:nvSpPr>
          <p:spPr bwMode="auto">
            <a:xfrm>
              <a:off x="452" y="273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9" name="Freeform 1618"/>
            <p:cNvSpPr/>
            <p:nvPr/>
          </p:nvSpPr>
          <p:spPr bwMode="auto">
            <a:xfrm>
              <a:off x="449" y="2728"/>
              <a:ext cx="3" cy="11"/>
            </a:xfrm>
            <a:custGeom>
              <a:avLst/>
              <a:gdLst>
                <a:gd name="T0" fmla="*/ 1 w 1"/>
                <a:gd name="T1" fmla="*/ 3 h 4"/>
                <a:gd name="T2" fmla="*/ 1 w 1"/>
                <a:gd name="T3" fmla="*/ 3 h 4"/>
                <a:gd name="T4" fmla="*/ 1 w 1"/>
                <a:gd name="T5" fmla="*/ 3 h 4"/>
                <a:gd name="T6" fmla="*/ 1 w 1"/>
                <a:gd name="T7" fmla="*/ 1 h 4"/>
                <a:gd name="T8" fmla="*/ 1 w 1"/>
                <a:gd name="T9" fmla="*/ 1 h 4"/>
                <a:gd name="T10" fmla="*/ 1 w 1"/>
                <a:gd name="T11" fmla="*/ 0 h 4"/>
                <a:gd name="T12" fmla="*/ 1 w 1"/>
                <a:gd name="T13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4">
                  <a:moveTo>
                    <a:pt x="1" y="3"/>
                  </a:moveTo>
                  <a:cubicBezTo>
                    <a:pt x="1" y="4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0" y="1"/>
                    <a:pt x="1" y="1"/>
                  </a:cubicBezTo>
                  <a:cubicBezTo>
                    <a:pt x="1" y="1"/>
                    <a:pt x="1" y="2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1" y="3"/>
                    <a:pt x="1" y="3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0" name="Freeform 1619"/>
            <p:cNvSpPr/>
            <p:nvPr/>
          </p:nvSpPr>
          <p:spPr bwMode="auto">
            <a:xfrm>
              <a:off x="452" y="2734"/>
              <a:ext cx="0" cy="2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1" name="Rectangle 1620"/>
            <p:cNvSpPr>
              <a:spLocks noChangeArrowheads="1"/>
            </p:cNvSpPr>
            <p:nvPr/>
          </p:nvSpPr>
          <p:spPr bwMode="auto">
            <a:xfrm>
              <a:off x="455" y="2734"/>
              <a:ext cx="1" cy="2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2" name="Freeform 1621"/>
            <p:cNvSpPr/>
            <p:nvPr/>
          </p:nvSpPr>
          <p:spPr bwMode="auto">
            <a:xfrm>
              <a:off x="446" y="2728"/>
              <a:ext cx="6" cy="11"/>
            </a:xfrm>
            <a:custGeom>
              <a:avLst/>
              <a:gdLst>
                <a:gd name="T0" fmla="*/ 1 w 2"/>
                <a:gd name="T1" fmla="*/ 4 h 4"/>
                <a:gd name="T2" fmla="*/ 1 w 2"/>
                <a:gd name="T3" fmla="*/ 2 h 4"/>
                <a:gd name="T4" fmla="*/ 0 w 2"/>
                <a:gd name="T5" fmla="*/ 0 h 4"/>
                <a:gd name="T6" fmla="*/ 0 w 2"/>
                <a:gd name="T7" fmla="*/ 0 h 4"/>
                <a:gd name="T8" fmla="*/ 1 w 2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4">
                  <a:moveTo>
                    <a:pt x="1" y="4"/>
                  </a:moveTo>
                  <a:cubicBezTo>
                    <a:pt x="1" y="1"/>
                    <a:pt x="2" y="4"/>
                    <a:pt x="1" y="2"/>
                  </a:cubicBezTo>
                  <a:cubicBezTo>
                    <a:pt x="1" y="2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3"/>
                    <a:pt x="1" y="4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3" name="Freeform 1622"/>
            <p:cNvSpPr/>
            <p:nvPr/>
          </p:nvSpPr>
          <p:spPr bwMode="auto">
            <a:xfrm>
              <a:off x="446" y="272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4" name="Freeform 1623"/>
            <p:cNvSpPr/>
            <p:nvPr/>
          </p:nvSpPr>
          <p:spPr bwMode="auto">
            <a:xfrm>
              <a:off x="444" y="2726"/>
              <a:ext cx="2" cy="8"/>
            </a:xfrm>
            <a:custGeom>
              <a:avLst/>
              <a:gdLst>
                <a:gd name="T0" fmla="*/ 0 w 1"/>
                <a:gd name="T1" fmla="*/ 3 h 3"/>
                <a:gd name="T2" fmla="*/ 1 w 1"/>
                <a:gd name="T3" fmla="*/ 2 h 3"/>
                <a:gd name="T4" fmla="*/ 1 w 1"/>
                <a:gd name="T5" fmla="*/ 2 h 3"/>
                <a:gd name="T6" fmla="*/ 1 w 1"/>
                <a:gd name="T7" fmla="*/ 2 h 3"/>
                <a:gd name="T8" fmla="*/ 0 w 1"/>
                <a:gd name="T9" fmla="*/ 3 h 3"/>
                <a:gd name="T10" fmla="*/ 1 w 1"/>
                <a:gd name="T11" fmla="*/ 2 h 3"/>
                <a:gd name="T12" fmla="*/ 1 w 1"/>
                <a:gd name="T13" fmla="*/ 3 h 3"/>
                <a:gd name="T14" fmla="*/ 1 w 1"/>
                <a:gd name="T15" fmla="*/ 1 h 3"/>
                <a:gd name="T16" fmla="*/ 1 w 1"/>
                <a:gd name="T17" fmla="*/ 1 h 3"/>
                <a:gd name="T18" fmla="*/ 1 w 1"/>
                <a:gd name="T19" fmla="*/ 0 h 3"/>
                <a:gd name="T20" fmla="*/ 1 w 1"/>
                <a:gd name="T21" fmla="*/ 2 h 3"/>
                <a:gd name="T22" fmla="*/ 0 w 1"/>
                <a:gd name="T23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3"/>
                    <a:pt x="1" y="1"/>
                    <a:pt x="1" y="2"/>
                  </a:cubicBezTo>
                  <a:cubicBezTo>
                    <a:pt x="0" y="3"/>
                    <a:pt x="1" y="2"/>
                    <a:pt x="0" y="3"/>
                  </a:cubicBezTo>
                  <a:cubicBezTo>
                    <a:pt x="0" y="3"/>
                    <a:pt x="1" y="3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2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0" y="2"/>
                    <a:pt x="1" y="2"/>
                    <a:pt x="0" y="3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5" name="Rectangle 1624"/>
            <p:cNvSpPr>
              <a:spLocks noChangeArrowheads="1"/>
            </p:cNvSpPr>
            <p:nvPr/>
          </p:nvSpPr>
          <p:spPr bwMode="auto">
            <a:xfrm>
              <a:off x="446" y="2731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6" name="Freeform 1625"/>
            <p:cNvSpPr/>
            <p:nvPr/>
          </p:nvSpPr>
          <p:spPr bwMode="auto">
            <a:xfrm>
              <a:off x="441" y="2728"/>
              <a:ext cx="14" cy="3"/>
            </a:xfrm>
            <a:custGeom>
              <a:avLst/>
              <a:gdLst>
                <a:gd name="T0" fmla="*/ 0 w 5"/>
                <a:gd name="T1" fmla="*/ 1 h 1"/>
                <a:gd name="T2" fmla="*/ 2 w 5"/>
                <a:gd name="T3" fmla="*/ 1 h 1"/>
                <a:gd name="T4" fmla="*/ 1 w 5"/>
                <a:gd name="T5" fmla="*/ 1 h 1"/>
                <a:gd name="T6" fmla="*/ 2 w 5"/>
                <a:gd name="T7" fmla="*/ 1 h 1"/>
                <a:gd name="T8" fmla="*/ 2 w 5"/>
                <a:gd name="T9" fmla="*/ 1 h 1"/>
                <a:gd name="T10" fmla="*/ 3 w 5"/>
                <a:gd name="T11" fmla="*/ 1 h 1"/>
                <a:gd name="T12" fmla="*/ 2 w 5"/>
                <a:gd name="T13" fmla="*/ 1 h 1"/>
                <a:gd name="T14" fmla="*/ 3 w 5"/>
                <a:gd name="T15" fmla="*/ 0 h 1"/>
                <a:gd name="T16" fmla="*/ 3 w 5"/>
                <a:gd name="T17" fmla="*/ 1 h 1"/>
                <a:gd name="T18" fmla="*/ 2 w 5"/>
                <a:gd name="T19" fmla="*/ 0 h 1"/>
                <a:gd name="T20" fmla="*/ 0 w 5"/>
                <a:gd name="T21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" h="1">
                  <a:moveTo>
                    <a:pt x="0" y="1"/>
                  </a:moveTo>
                  <a:cubicBezTo>
                    <a:pt x="1" y="1"/>
                    <a:pt x="1" y="1"/>
                    <a:pt x="2" y="1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1" y="1"/>
                    <a:pt x="2" y="1"/>
                    <a:pt x="2" y="1"/>
                  </a:cubicBezTo>
                  <a:cubicBezTo>
                    <a:pt x="2" y="1"/>
                    <a:pt x="3" y="1"/>
                    <a:pt x="2" y="1"/>
                  </a:cubicBezTo>
                  <a:cubicBezTo>
                    <a:pt x="2" y="1"/>
                    <a:pt x="3" y="1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3" y="0"/>
                    <a:pt x="5" y="1"/>
                    <a:pt x="3" y="0"/>
                  </a:cubicBezTo>
                  <a:cubicBezTo>
                    <a:pt x="3" y="0"/>
                    <a:pt x="3" y="0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7" name="Freeform 1626"/>
            <p:cNvSpPr/>
            <p:nvPr/>
          </p:nvSpPr>
          <p:spPr bwMode="auto">
            <a:xfrm>
              <a:off x="441" y="2734"/>
              <a:ext cx="3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8" name="Freeform 1627"/>
            <p:cNvSpPr/>
            <p:nvPr/>
          </p:nvSpPr>
          <p:spPr bwMode="auto">
            <a:xfrm>
              <a:off x="449" y="272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9" name="Freeform 1628"/>
            <p:cNvSpPr/>
            <p:nvPr/>
          </p:nvSpPr>
          <p:spPr bwMode="auto">
            <a:xfrm>
              <a:off x="441" y="2728"/>
              <a:ext cx="3" cy="3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0 h 1"/>
                <a:gd name="T4" fmla="*/ 0 w 1"/>
                <a:gd name="T5" fmla="*/ 0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1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30" name="Freeform 1629"/>
            <p:cNvSpPr/>
            <p:nvPr/>
          </p:nvSpPr>
          <p:spPr bwMode="auto">
            <a:xfrm>
              <a:off x="438" y="2709"/>
              <a:ext cx="27" cy="22"/>
            </a:xfrm>
            <a:custGeom>
              <a:avLst/>
              <a:gdLst>
                <a:gd name="T0" fmla="*/ 7 w 10"/>
                <a:gd name="T1" fmla="*/ 5 h 8"/>
                <a:gd name="T2" fmla="*/ 8 w 10"/>
                <a:gd name="T3" fmla="*/ 4 h 8"/>
                <a:gd name="T4" fmla="*/ 9 w 10"/>
                <a:gd name="T5" fmla="*/ 2 h 8"/>
                <a:gd name="T6" fmla="*/ 10 w 10"/>
                <a:gd name="T7" fmla="*/ 0 h 8"/>
                <a:gd name="T8" fmla="*/ 9 w 10"/>
                <a:gd name="T9" fmla="*/ 1 h 8"/>
                <a:gd name="T10" fmla="*/ 9 w 10"/>
                <a:gd name="T11" fmla="*/ 0 h 8"/>
                <a:gd name="T12" fmla="*/ 7 w 10"/>
                <a:gd name="T13" fmla="*/ 0 h 8"/>
                <a:gd name="T14" fmla="*/ 6 w 10"/>
                <a:gd name="T15" fmla="*/ 1 h 8"/>
                <a:gd name="T16" fmla="*/ 2 w 10"/>
                <a:gd name="T17" fmla="*/ 4 h 8"/>
                <a:gd name="T18" fmla="*/ 4 w 10"/>
                <a:gd name="T19" fmla="*/ 5 h 8"/>
                <a:gd name="T20" fmla="*/ 2 w 10"/>
                <a:gd name="T21" fmla="*/ 5 h 8"/>
                <a:gd name="T22" fmla="*/ 2 w 10"/>
                <a:gd name="T23" fmla="*/ 5 h 8"/>
                <a:gd name="T24" fmla="*/ 1 w 10"/>
                <a:gd name="T25" fmla="*/ 6 h 8"/>
                <a:gd name="T26" fmla="*/ 4 w 10"/>
                <a:gd name="T27" fmla="*/ 7 h 8"/>
                <a:gd name="T28" fmla="*/ 1 w 10"/>
                <a:gd name="T29" fmla="*/ 7 h 8"/>
                <a:gd name="T30" fmla="*/ 3 w 10"/>
                <a:gd name="T31" fmla="*/ 7 h 8"/>
                <a:gd name="T32" fmla="*/ 4 w 10"/>
                <a:gd name="T33" fmla="*/ 7 h 8"/>
                <a:gd name="T34" fmla="*/ 5 w 10"/>
                <a:gd name="T35" fmla="*/ 7 h 8"/>
                <a:gd name="T36" fmla="*/ 3 w 10"/>
                <a:gd name="T37" fmla="*/ 4 h 8"/>
                <a:gd name="T38" fmla="*/ 4 w 10"/>
                <a:gd name="T39" fmla="*/ 5 h 8"/>
                <a:gd name="T40" fmla="*/ 6 w 10"/>
                <a:gd name="T41" fmla="*/ 5 h 8"/>
                <a:gd name="T42" fmla="*/ 5 w 10"/>
                <a:gd name="T43" fmla="*/ 3 h 8"/>
                <a:gd name="T44" fmla="*/ 6 w 10"/>
                <a:gd name="T45" fmla="*/ 3 h 8"/>
                <a:gd name="T46" fmla="*/ 5 w 10"/>
                <a:gd name="T47" fmla="*/ 3 h 8"/>
                <a:gd name="T48" fmla="*/ 6 w 10"/>
                <a:gd name="T49" fmla="*/ 4 h 8"/>
                <a:gd name="T50" fmla="*/ 5 w 10"/>
                <a:gd name="T51" fmla="*/ 1 h 8"/>
                <a:gd name="T52" fmla="*/ 7 w 10"/>
                <a:gd name="T53" fmla="*/ 4 h 8"/>
                <a:gd name="T54" fmla="*/ 7 w 10"/>
                <a:gd name="T55" fmla="*/ 3 h 8"/>
                <a:gd name="T56" fmla="*/ 7 w 10"/>
                <a:gd name="T57" fmla="*/ 2 h 8"/>
                <a:gd name="T58" fmla="*/ 7 w 10"/>
                <a:gd name="T59" fmla="*/ 4 h 8"/>
                <a:gd name="T60" fmla="*/ 7 w 10"/>
                <a:gd name="T61" fmla="*/ 3 h 8"/>
                <a:gd name="T62" fmla="*/ 7 w 10"/>
                <a:gd name="T63" fmla="*/ 2 h 8"/>
                <a:gd name="T64" fmla="*/ 8 w 10"/>
                <a:gd name="T65" fmla="*/ 2 h 8"/>
                <a:gd name="T66" fmla="*/ 7 w 10"/>
                <a:gd name="T67" fmla="*/ 4 h 8"/>
                <a:gd name="T68" fmla="*/ 7 w 10"/>
                <a:gd name="T69" fmla="*/ 5 h 8"/>
                <a:gd name="T70" fmla="*/ 8 w 10"/>
                <a:gd name="T71" fmla="*/ 3 h 8"/>
                <a:gd name="T72" fmla="*/ 7 w 10"/>
                <a:gd name="T73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0" h="8">
                  <a:moveTo>
                    <a:pt x="7" y="5"/>
                  </a:moveTo>
                  <a:cubicBezTo>
                    <a:pt x="8" y="4"/>
                    <a:pt x="8" y="4"/>
                    <a:pt x="8" y="4"/>
                  </a:cubicBezTo>
                  <a:cubicBezTo>
                    <a:pt x="8" y="3"/>
                    <a:pt x="8" y="3"/>
                    <a:pt x="9" y="2"/>
                  </a:cubicBezTo>
                  <a:cubicBezTo>
                    <a:pt x="9" y="2"/>
                    <a:pt x="9" y="1"/>
                    <a:pt x="10" y="0"/>
                  </a:cubicBezTo>
                  <a:cubicBezTo>
                    <a:pt x="10" y="0"/>
                    <a:pt x="9" y="1"/>
                    <a:pt x="9" y="1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8" y="0"/>
                    <a:pt x="7" y="1"/>
                    <a:pt x="7" y="0"/>
                  </a:cubicBezTo>
                  <a:cubicBezTo>
                    <a:pt x="6" y="0"/>
                    <a:pt x="6" y="1"/>
                    <a:pt x="6" y="1"/>
                  </a:cubicBezTo>
                  <a:cubicBezTo>
                    <a:pt x="4" y="1"/>
                    <a:pt x="4" y="3"/>
                    <a:pt x="2" y="4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5"/>
                    <a:pt x="3" y="6"/>
                    <a:pt x="2" y="5"/>
                  </a:cubicBezTo>
                  <a:cubicBezTo>
                    <a:pt x="3" y="5"/>
                    <a:pt x="2" y="5"/>
                    <a:pt x="2" y="5"/>
                  </a:cubicBezTo>
                  <a:cubicBezTo>
                    <a:pt x="1" y="4"/>
                    <a:pt x="2" y="6"/>
                    <a:pt x="1" y="6"/>
                  </a:cubicBezTo>
                  <a:cubicBezTo>
                    <a:pt x="2" y="6"/>
                    <a:pt x="4" y="6"/>
                    <a:pt x="4" y="7"/>
                  </a:cubicBezTo>
                  <a:cubicBezTo>
                    <a:pt x="2" y="6"/>
                    <a:pt x="4" y="7"/>
                    <a:pt x="1" y="7"/>
                  </a:cubicBezTo>
                  <a:cubicBezTo>
                    <a:pt x="0" y="7"/>
                    <a:pt x="3" y="7"/>
                    <a:pt x="3" y="7"/>
                  </a:cubicBezTo>
                  <a:cubicBezTo>
                    <a:pt x="4" y="7"/>
                    <a:pt x="3" y="7"/>
                    <a:pt x="4" y="7"/>
                  </a:cubicBezTo>
                  <a:cubicBezTo>
                    <a:pt x="6" y="7"/>
                    <a:pt x="4" y="7"/>
                    <a:pt x="5" y="7"/>
                  </a:cubicBezTo>
                  <a:cubicBezTo>
                    <a:pt x="6" y="8"/>
                    <a:pt x="4" y="6"/>
                    <a:pt x="3" y="4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4"/>
                    <a:pt x="4" y="4"/>
                    <a:pt x="6" y="5"/>
                  </a:cubicBezTo>
                  <a:cubicBezTo>
                    <a:pt x="5" y="4"/>
                    <a:pt x="7" y="5"/>
                    <a:pt x="5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3"/>
                    <a:pt x="6" y="4"/>
                    <a:pt x="6" y="4"/>
                  </a:cubicBezTo>
                  <a:cubicBezTo>
                    <a:pt x="6" y="3"/>
                    <a:pt x="6" y="2"/>
                    <a:pt x="5" y="1"/>
                  </a:cubicBezTo>
                  <a:cubicBezTo>
                    <a:pt x="6" y="2"/>
                    <a:pt x="7" y="3"/>
                    <a:pt x="7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4"/>
                    <a:pt x="7" y="2"/>
                    <a:pt x="7" y="2"/>
                  </a:cubicBezTo>
                  <a:cubicBezTo>
                    <a:pt x="7" y="2"/>
                    <a:pt x="7" y="3"/>
                    <a:pt x="7" y="4"/>
                  </a:cubicBezTo>
                  <a:cubicBezTo>
                    <a:pt x="7" y="5"/>
                    <a:pt x="7" y="2"/>
                    <a:pt x="7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1"/>
                    <a:pt x="8" y="2"/>
                    <a:pt x="8" y="2"/>
                  </a:cubicBezTo>
                  <a:cubicBezTo>
                    <a:pt x="8" y="4"/>
                    <a:pt x="7" y="4"/>
                    <a:pt x="7" y="4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8" y="3"/>
                    <a:pt x="8" y="3"/>
                  </a:cubicBezTo>
                  <a:cubicBezTo>
                    <a:pt x="7" y="5"/>
                    <a:pt x="7" y="5"/>
                    <a:pt x="7" y="5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31" name="Rectangle 1630"/>
            <p:cNvSpPr>
              <a:spLocks noChangeArrowheads="1"/>
            </p:cNvSpPr>
            <p:nvPr/>
          </p:nvSpPr>
          <p:spPr bwMode="auto">
            <a:xfrm>
              <a:off x="457" y="2723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32" name="Freeform 1631"/>
            <p:cNvSpPr/>
            <p:nvPr/>
          </p:nvSpPr>
          <p:spPr bwMode="auto">
            <a:xfrm>
              <a:off x="457" y="272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33" name="Rectangle 1632"/>
            <p:cNvSpPr>
              <a:spLocks noChangeArrowheads="1"/>
            </p:cNvSpPr>
            <p:nvPr/>
          </p:nvSpPr>
          <p:spPr bwMode="auto">
            <a:xfrm>
              <a:off x="457" y="2709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34" name="Freeform 1633"/>
            <p:cNvSpPr/>
            <p:nvPr/>
          </p:nvSpPr>
          <p:spPr bwMode="auto">
            <a:xfrm>
              <a:off x="457" y="2720"/>
              <a:ext cx="0" cy="3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35" name="Freeform 1634"/>
            <p:cNvSpPr/>
            <p:nvPr/>
          </p:nvSpPr>
          <p:spPr bwMode="auto">
            <a:xfrm>
              <a:off x="455" y="2723"/>
              <a:ext cx="2" cy="3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36" name="Rectangle 1635"/>
            <p:cNvSpPr>
              <a:spLocks noChangeArrowheads="1"/>
            </p:cNvSpPr>
            <p:nvPr/>
          </p:nvSpPr>
          <p:spPr bwMode="auto">
            <a:xfrm>
              <a:off x="457" y="2723"/>
              <a:ext cx="1" cy="3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37" name="Freeform 1636"/>
            <p:cNvSpPr/>
            <p:nvPr/>
          </p:nvSpPr>
          <p:spPr bwMode="auto">
            <a:xfrm>
              <a:off x="457" y="2712"/>
              <a:ext cx="22" cy="16"/>
            </a:xfrm>
            <a:custGeom>
              <a:avLst/>
              <a:gdLst>
                <a:gd name="T0" fmla="*/ 7 w 8"/>
                <a:gd name="T1" fmla="*/ 6 h 6"/>
                <a:gd name="T2" fmla="*/ 8 w 8"/>
                <a:gd name="T3" fmla="*/ 4 h 6"/>
                <a:gd name="T4" fmla="*/ 4 w 8"/>
                <a:gd name="T5" fmla="*/ 4 h 6"/>
                <a:gd name="T6" fmla="*/ 7 w 8"/>
                <a:gd name="T7" fmla="*/ 3 h 6"/>
                <a:gd name="T8" fmla="*/ 4 w 8"/>
                <a:gd name="T9" fmla="*/ 2 h 6"/>
                <a:gd name="T10" fmla="*/ 5 w 8"/>
                <a:gd name="T11" fmla="*/ 1 h 6"/>
                <a:gd name="T12" fmla="*/ 2 w 8"/>
                <a:gd name="T13" fmla="*/ 3 h 6"/>
                <a:gd name="T14" fmla="*/ 5 w 8"/>
                <a:gd name="T15" fmla="*/ 0 h 6"/>
                <a:gd name="T16" fmla="*/ 5 w 8"/>
                <a:gd name="T17" fmla="*/ 0 h 6"/>
                <a:gd name="T18" fmla="*/ 3 w 8"/>
                <a:gd name="T19" fmla="*/ 0 h 6"/>
                <a:gd name="T20" fmla="*/ 2 w 8"/>
                <a:gd name="T21" fmla="*/ 2 h 6"/>
                <a:gd name="T22" fmla="*/ 1 w 8"/>
                <a:gd name="T23" fmla="*/ 3 h 6"/>
                <a:gd name="T24" fmla="*/ 2 w 8"/>
                <a:gd name="T25" fmla="*/ 3 h 6"/>
                <a:gd name="T26" fmla="*/ 1 w 8"/>
                <a:gd name="T27" fmla="*/ 4 h 6"/>
                <a:gd name="T28" fmla="*/ 2 w 8"/>
                <a:gd name="T29" fmla="*/ 3 h 6"/>
                <a:gd name="T30" fmla="*/ 1 w 8"/>
                <a:gd name="T31" fmla="*/ 4 h 6"/>
                <a:gd name="T32" fmla="*/ 2 w 8"/>
                <a:gd name="T33" fmla="*/ 3 h 6"/>
                <a:gd name="T34" fmla="*/ 2 w 8"/>
                <a:gd name="T35" fmla="*/ 4 h 6"/>
                <a:gd name="T36" fmla="*/ 3 w 8"/>
                <a:gd name="T37" fmla="*/ 3 h 6"/>
                <a:gd name="T38" fmla="*/ 2 w 8"/>
                <a:gd name="T39" fmla="*/ 4 h 6"/>
                <a:gd name="T40" fmla="*/ 3 w 8"/>
                <a:gd name="T41" fmla="*/ 3 h 6"/>
                <a:gd name="T42" fmla="*/ 2 w 8"/>
                <a:gd name="T43" fmla="*/ 5 h 6"/>
                <a:gd name="T44" fmla="*/ 3 w 8"/>
                <a:gd name="T45" fmla="*/ 4 h 6"/>
                <a:gd name="T46" fmla="*/ 2 w 8"/>
                <a:gd name="T47" fmla="*/ 5 h 6"/>
                <a:gd name="T48" fmla="*/ 5 w 8"/>
                <a:gd name="T49" fmla="*/ 3 h 6"/>
                <a:gd name="T50" fmla="*/ 2 w 8"/>
                <a:gd name="T51" fmla="*/ 5 h 6"/>
                <a:gd name="T52" fmla="*/ 3 w 8"/>
                <a:gd name="T53" fmla="*/ 5 h 6"/>
                <a:gd name="T54" fmla="*/ 2 w 8"/>
                <a:gd name="T55" fmla="*/ 5 h 6"/>
                <a:gd name="T56" fmla="*/ 4 w 8"/>
                <a:gd name="T57" fmla="*/ 5 h 6"/>
                <a:gd name="T58" fmla="*/ 4 w 8"/>
                <a:gd name="T59" fmla="*/ 5 h 6"/>
                <a:gd name="T60" fmla="*/ 5 w 8"/>
                <a:gd name="T61" fmla="*/ 5 h 6"/>
                <a:gd name="T62" fmla="*/ 4 w 8"/>
                <a:gd name="T63" fmla="*/ 5 h 6"/>
                <a:gd name="T64" fmla="*/ 6 w 8"/>
                <a:gd name="T65" fmla="*/ 6 h 6"/>
                <a:gd name="T66" fmla="*/ 5 w 8"/>
                <a:gd name="T67" fmla="*/ 5 h 6"/>
                <a:gd name="T68" fmla="*/ 7 w 8"/>
                <a:gd name="T6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8" h="6">
                  <a:moveTo>
                    <a:pt x="7" y="6"/>
                  </a:moveTo>
                  <a:cubicBezTo>
                    <a:pt x="8" y="6"/>
                    <a:pt x="7" y="5"/>
                    <a:pt x="8" y="4"/>
                  </a:cubicBezTo>
                  <a:cubicBezTo>
                    <a:pt x="7" y="3"/>
                    <a:pt x="5" y="5"/>
                    <a:pt x="4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6" y="1"/>
                    <a:pt x="4" y="2"/>
                  </a:cubicBezTo>
                  <a:cubicBezTo>
                    <a:pt x="4" y="2"/>
                    <a:pt x="5" y="1"/>
                    <a:pt x="5" y="1"/>
                  </a:cubicBezTo>
                  <a:cubicBezTo>
                    <a:pt x="5" y="1"/>
                    <a:pt x="2" y="4"/>
                    <a:pt x="2" y="3"/>
                  </a:cubicBezTo>
                  <a:cubicBezTo>
                    <a:pt x="4" y="2"/>
                    <a:pt x="3" y="2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3" y="1"/>
                    <a:pt x="3" y="0"/>
                  </a:cubicBezTo>
                  <a:cubicBezTo>
                    <a:pt x="3" y="1"/>
                    <a:pt x="2" y="2"/>
                    <a:pt x="2" y="2"/>
                  </a:cubicBezTo>
                  <a:cubicBezTo>
                    <a:pt x="2" y="2"/>
                    <a:pt x="1" y="3"/>
                    <a:pt x="1" y="3"/>
                  </a:cubicBezTo>
                  <a:cubicBezTo>
                    <a:pt x="1" y="3"/>
                    <a:pt x="1" y="3"/>
                    <a:pt x="2" y="3"/>
                  </a:cubicBezTo>
                  <a:cubicBezTo>
                    <a:pt x="1" y="4"/>
                    <a:pt x="2" y="3"/>
                    <a:pt x="1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1" y="4"/>
                    <a:pt x="1" y="4"/>
                  </a:cubicBezTo>
                  <a:cubicBezTo>
                    <a:pt x="2" y="4"/>
                    <a:pt x="2" y="3"/>
                    <a:pt x="2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3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4"/>
                    <a:pt x="0" y="5"/>
                    <a:pt x="2" y="5"/>
                  </a:cubicBezTo>
                  <a:cubicBezTo>
                    <a:pt x="2" y="5"/>
                    <a:pt x="2" y="4"/>
                    <a:pt x="3" y="4"/>
                  </a:cubicBezTo>
                  <a:cubicBezTo>
                    <a:pt x="3" y="4"/>
                    <a:pt x="2" y="4"/>
                    <a:pt x="2" y="5"/>
                  </a:cubicBezTo>
                  <a:cubicBezTo>
                    <a:pt x="3" y="4"/>
                    <a:pt x="4" y="4"/>
                    <a:pt x="5" y="3"/>
                  </a:cubicBezTo>
                  <a:cubicBezTo>
                    <a:pt x="3" y="4"/>
                    <a:pt x="5" y="4"/>
                    <a:pt x="2" y="5"/>
                  </a:cubicBezTo>
                  <a:cubicBezTo>
                    <a:pt x="2" y="5"/>
                    <a:pt x="4" y="5"/>
                    <a:pt x="3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4" y="5"/>
                    <a:pt x="2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4" y="5"/>
                  </a:cubicBezTo>
                  <a:cubicBezTo>
                    <a:pt x="6" y="5"/>
                    <a:pt x="6" y="6"/>
                    <a:pt x="6" y="6"/>
                  </a:cubicBezTo>
                  <a:cubicBezTo>
                    <a:pt x="6" y="6"/>
                    <a:pt x="5" y="5"/>
                    <a:pt x="5" y="5"/>
                  </a:cubicBezTo>
                  <a:cubicBezTo>
                    <a:pt x="6" y="5"/>
                    <a:pt x="7" y="6"/>
                    <a:pt x="7" y="6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38" name="Freeform 1637"/>
            <p:cNvSpPr/>
            <p:nvPr/>
          </p:nvSpPr>
          <p:spPr bwMode="auto">
            <a:xfrm>
              <a:off x="460" y="2723"/>
              <a:ext cx="3" cy="0"/>
            </a:xfrm>
            <a:custGeom>
              <a:avLst/>
              <a:gdLst>
                <a:gd name="T0" fmla="*/ 0 w 3"/>
                <a:gd name="T1" fmla="*/ 3 w 3"/>
                <a:gd name="T2" fmla="*/ 0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3">
                  <a:moveTo>
                    <a:pt x="0" y="0"/>
                  </a:moveTo>
                  <a:lnTo>
                    <a:pt x="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39" name="Freeform 1638"/>
            <p:cNvSpPr/>
            <p:nvPr/>
          </p:nvSpPr>
          <p:spPr bwMode="auto">
            <a:xfrm>
              <a:off x="457" y="2723"/>
              <a:ext cx="19" cy="24"/>
            </a:xfrm>
            <a:custGeom>
              <a:avLst/>
              <a:gdLst>
                <a:gd name="T0" fmla="*/ 4 w 7"/>
                <a:gd name="T1" fmla="*/ 3 h 9"/>
                <a:gd name="T2" fmla="*/ 2 w 7"/>
                <a:gd name="T3" fmla="*/ 2 h 9"/>
                <a:gd name="T4" fmla="*/ 5 w 7"/>
                <a:gd name="T5" fmla="*/ 4 h 9"/>
                <a:gd name="T6" fmla="*/ 5 w 7"/>
                <a:gd name="T7" fmla="*/ 5 h 9"/>
                <a:gd name="T8" fmla="*/ 3 w 7"/>
                <a:gd name="T9" fmla="*/ 3 h 9"/>
                <a:gd name="T10" fmla="*/ 2 w 7"/>
                <a:gd name="T11" fmla="*/ 3 h 9"/>
                <a:gd name="T12" fmla="*/ 4 w 7"/>
                <a:gd name="T13" fmla="*/ 4 h 9"/>
                <a:gd name="T14" fmla="*/ 4 w 7"/>
                <a:gd name="T15" fmla="*/ 5 h 9"/>
                <a:gd name="T16" fmla="*/ 4 w 7"/>
                <a:gd name="T17" fmla="*/ 5 h 9"/>
                <a:gd name="T18" fmla="*/ 2 w 7"/>
                <a:gd name="T19" fmla="*/ 3 h 9"/>
                <a:gd name="T20" fmla="*/ 4 w 7"/>
                <a:gd name="T21" fmla="*/ 8 h 9"/>
                <a:gd name="T22" fmla="*/ 4 w 7"/>
                <a:gd name="T23" fmla="*/ 8 h 9"/>
                <a:gd name="T24" fmla="*/ 3 w 7"/>
                <a:gd name="T25" fmla="*/ 6 h 9"/>
                <a:gd name="T26" fmla="*/ 4 w 7"/>
                <a:gd name="T27" fmla="*/ 6 h 9"/>
                <a:gd name="T28" fmla="*/ 4 w 7"/>
                <a:gd name="T29" fmla="*/ 7 h 9"/>
                <a:gd name="T30" fmla="*/ 7 w 7"/>
                <a:gd name="T31" fmla="*/ 4 h 9"/>
                <a:gd name="T32" fmla="*/ 7 w 7"/>
                <a:gd name="T33" fmla="*/ 4 h 9"/>
                <a:gd name="T34" fmla="*/ 6 w 7"/>
                <a:gd name="T35" fmla="*/ 3 h 9"/>
                <a:gd name="T36" fmla="*/ 4 w 7"/>
                <a:gd name="T37" fmla="*/ 2 h 9"/>
                <a:gd name="T38" fmla="*/ 4 w 7"/>
                <a:gd name="T39" fmla="*/ 2 h 9"/>
                <a:gd name="T40" fmla="*/ 2 w 7"/>
                <a:gd name="T41" fmla="*/ 2 h 9"/>
                <a:gd name="T42" fmla="*/ 2 w 7"/>
                <a:gd name="T43" fmla="*/ 1 h 9"/>
                <a:gd name="T44" fmla="*/ 1 w 7"/>
                <a:gd name="T45" fmla="*/ 1 h 9"/>
                <a:gd name="T46" fmla="*/ 4 w 7"/>
                <a:gd name="T47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7" h="9">
                  <a:moveTo>
                    <a:pt x="4" y="3"/>
                  </a:moveTo>
                  <a:cubicBezTo>
                    <a:pt x="3" y="3"/>
                    <a:pt x="3" y="2"/>
                    <a:pt x="2" y="2"/>
                  </a:cubicBezTo>
                  <a:cubicBezTo>
                    <a:pt x="3" y="3"/>
                    <a:pt x="4" y="3"/>
                    <a:pt x="5" y="4"/>
                  </a:cubicBezTo>
                  <a:cubicBezTo>
                    <a:pt x="4" y="3"/>
                    <a:pt x="5" y="4"/>
                    <a:pt x="5" y="5"/>
                  </a:cubicBezTo>
                  <a:cubicBezTo>
                    <a:pt x="5" y="4"/>
                    <a:pt x="3" y="3"/>
                    <a:pt x="3" y="3"/>
                  </a:cubicBezTo>
                  <a:cubicBezTo>
                    <a:pt x="3" y="3"/>
                    <a:pt x="2" y="3"/>
                    <a:pt x="2" y="3"/>
                  </a:cubicBezTo>
                  <a:cubicBezTo>
                    <a:pt x="3" y="3"/>
                    <a:pt x="3" y="4"/>
                    <a:pt x="4" y="4"/>
                  </a:cubicBezTo>
                  <a:cubicBezTo>
                    <a:pt x="5" y="5"/>
                    <a:pt x="5" y="6"/>
                    <a:pt x="4" y="5"/>
                  </a:cubicBezTo>
                  <a:cubicBezTo>
                    <a:pt x="3" y="5"/>
                    <a:pt x="4" y="5"/>
                    <a:pt x="4" y="5"/>
                  </a:cubicBezTo>
                  <a:cubicBezTo>
                    <a:pt x="3" y="4"/>
                    <a:pt x="3" y="4"/>
                    <a:pt x="2" y="3"/>
                  </a:cubicBezTo>
                  <a:cubicBezTo>
                    <a:pt x="3" y="5"/>
                    <a:pt x="2" y="6"/>
                    <a:pt x="4" y="8"/>
                  </a:cubicBezTo>
                  <a:cubicBezTo>
                    <a:pt x="5" y="9"/>
                    <a:pt x="4" y="8"/>
                    <a:pt x="4" y="8"/>
                  </a:cubicBezTo>
                  <a:cubicBezTo>
                    <a:pt x="3" y="8"/>
                    <a:pt x="3" y="6"/>
                    <a:pt x="3" y="6"/>
                  </a:cubicBezTo>
                  <a:cubicBezTo>
                    <a:pt x="3" y="6"/>
                    <a:pt x="3" y="5"/>
                    <a:pt x="4" y="6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6" y="7"/>
                    <a:pt x="7" y="5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6" y="4"/>
                    <a:pt x="6" y="3"/>
                    <a:pt x="6" y="3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3" y="2"/>
                    <a:pt x="2" y="2"/>
                  </a:cubicBezTo>
                  <a:cubicBezTo>
                    <a:pt x="2" y="1"/>
                    <a:pt x="3" y="1"/>
                    <a:pt x="2" y="1"/>
                  </a:cubicBezTo>
                  <a:cubicBezTo>
                    <a:pt x="0" y="0"/>
                    <a:pt x="3" y="2"/>
                    <a:pt x="1" y="1"/>
                  </a:cubicBezTo>
                  <a:lnTo>
                    <a:pt x="4" y="3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40" name="Rectangle 1639"/>
            <p:cNvSpPr>
              <a:spLocks noChangeArrowheads="1"/>
            </p:cNvSpPr>
            <p:nvPr/>
          </p:nvSpPr>
          <p:spPr bwMode="auto">
            <a:xfrm>
              <a:off x="465" y="2728"/>
              <a:ext cx="3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41" name="Freeform 1640"/>
            <p:cNvSpPr/>
            <p:nvPr/>
          </p:nvSpPr>
          <p:spPr bwMode="auto">
            <a:xfrm>
              <a:off x="474" y="2731"/>
              <a:ext cx="5" cy="0"/>
            </a:xfrm>
            <a:custGeom>
              <a:avLst/>
              <a:gdLst>
                <a:gd name="T0" fmla="*/ 2 w 2"/>
                <a:gd name="T1" fmla="*/ 1 w 2"/>
                <a:gd name="T2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42" name="Freeform 1641"/>
            <p:cNvSpPr/>
            <p:nvPr/>
          </p:nvSpPr>
          <p:spPr bwMode="auto">
            <a:xfrm>
              <a:off x="463" y="2731"/>
              <a:ext cx="0" cy="3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43" name="Freeform 1642"/>
            <p:cNvSpPr/>
            <p:nvPr/>
          </p:nvSpPr>
          <p:spPr bwMode="auto">
            <a:xfrm>
              <a:off x="460" y="2736"/>
              <a:ext cx="8" cy="14"/>
            </a:xfrm>
            <a:custGeom>
              <a:avLst/>
              <a:gdLst>
                <a:gd name="T0" fmla="*/ 1 w 3"/>
                <a:gd name="T1" fmla="*/ 5 h 5"/>
                <a:gd name="T2" fmla="*/ 3 w 3"/>
                <a:gd name="T3" fmla="*/ 4 h 5"/>
                <a:gd name="T4" fmla="*/ 1 w 3"/>
                <a:gd name="T5" fmla="*/ 0 h 5"/>
                <a:gd name="T6" fmla="*/ 2 w 3"/>
                <a:gd name="T7" fmla="*/ 3 h 5"/>
                <a:gd name="T8" fmla="*/ 1 w 3"/>
                <a:gd name="T9" fmla="*/ 3 h 5"/>
                <a:gd name="T10" fmla="*/ 1 w 3"/>
                <a:gd name="T11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5">
                  <a:moveTo>
                    <a:pt x="1" y="5"/>
                  </a:moveTo>
                  <a:cubicBezTo>
                    <a:pt x="2" y="4"/>
                    <a:pt x="2" y="3"/>
                    <a:pt x="3" y="4"/>
                  </a:cubicBezTo>
                  <a:cubicBezTo>
                    <a:pt x="2" y="2"/>
                    <a:pt x="1" y="2"/>
                    <a:pt x="1" y="0"/>
                  </a:cubicBezTo>
                  <a:cubicBezTo>
                    <a:pt x="0" y="0"/>
                    <a:pt x="2" y="2"/>
                    <a:pt x="2" y="3"/>
                  </a:cubicBezTo>
                  <a:cubicBezTo>
                    <a:pt x="1" y="2"/>
                    <a:pt x="1" y="3"/>
                    <a:pt x="1" y="3"/>
                  </a:cubicBezTo>
                  <a:lnTo>
                    <a:pt x="1" y="5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44" name="Freeform 1643"/>
            <p:cNvSpPr/>
            <p:nvPr/>
          </p:nvSpPr>
          <p:spPr bwMode="auto">
            <a:xfrm>
              <a:off x="427" y="2731"/>
              <a:ext cx="36" cy="19"/>
            </a:xfrm>
            <a:custGeom>
              <a:avLst/>
              <a:gdLst>
                <a:gd name="T0" fmla="*/ 10 w 13"/>
                <a:gd name="T1" fmla="*/ 3 h 7"/>
                <a:gd name="T2" fmla="*/ 9 w 13"/>
                <a:gd name="T3" fmla="*/ 4 h 7"/>
                <a:gd name="T4" fmla="*/ 10 w 13"/>
                <a:gd name="T5" fmla="*/ 3 h 7"/>
                <a:gd name="T6" fmla="*/ 9 w 13"/>
                <a:gd name="T7" fmla="*/ 2 h 7"/>
                <a:gd name="T8" fmla="*/ 9 w 13"/>
                <a:gd name="T9" fmla="*/ 3 h 7"/>
                <a:gd name="T10" fmla="*/ 8 w 13"/>
                <a:gd name="T11" fmla="*/ 3 h 7"/>
                <a:gd name="T12" fmla="*/ 8 w 13"/>
                <a:gd name="T13" fmla="*/ 5 h 7"/>
                <a:gd name="T14" fmla="*/ 7 w 13"/>
                <a:gd name="T15" fmla="*/ 2 h 7"/>
                <a:gd name="T16" fmla="*/ 7 w 13"/>
                <a:gd name="T17" fmla="*/ 6 h 7"/>
                <a:gd name="T18" fmla="*/ 6 w 13"/>
                <a:gd name="T19" fmla="*/ 4 h 7"/>
                <a:gd name="T20" fmla="*/ 7 w 13"/>
                <a:gd name="T21" fmla="*/ 4 h 7"/>
                <a:gd name="T22" fmla="*/ 6 w 13"/>
                <a:gd name="T23" fmla="*/ 4 h 7"/>
                <a:gd name="T24" fmla="*/ 7 w 13"/>
                <a:gd name="T25" fmla="*/ 2 h 7"/>
                <a:gd name="T26" fmla="*/ 6 w 13"/>
                <a:gd name="T27" fmla="*/ 2 h 7"/>
                <a:gd name="T28" fmla="*/ 6 w 13"/>
                <a:gd name="T29" fmla="*/ 2 h 7"/>
                <a:gd name="T30" fmla="*/ 5 w 13"/>
                <a:gd name="T31" fmla="*/ 2 h 7"/>
                <a:gd name="T32" fmla="*/ 5 w 13"/>
                <a:gd name="T33" fmla="*/ 1 h 7"/>
                <a:gd name="T34" fmla="*/ 3 w 13"/>
                <a:gd name="T35" fmla="*/ 3 h 7"/>
                <a:gd name="T36" fmla="*/ 3 w 13"/>
                <a:gd name="T37" fmla="*/ 2 h 7"/>
                <a:gd name="T38" fmla="*/ 4 w 13"/>
                <a:gd name="T39" fmla="*/ 1 h 7"/>
                <a:gd name="T40" fmla="*/ 3 w 13"/>
                <a:gd name="T41" fmla="*/ 2 h 7"/>
                <a:gd name="T42" fmla="*/ 5 w 13"/>
                <a:gd name="T43" fmla="*/ 0 h 7"/>
                <a:gd name="T44" fmla="*/ 2 w 13"/>
                <a:gd name="T45" fmla="*/ 1 h 7"/>
                <a:gd name="T46" fmla="*/ 3 w 13"/>
                <a:gd name="T47" fmla="*/ 0 h 7"/>
                <a:gd name="T48" fmla="*/ 0 w 13"/>
                <a:gd name="T49" fmla="*/ 1 h 7"/>
                <a:gd name="T50" fmla="*/ 2 w 13"/>
                <a:gd name="T51" fmla="*/ 5 h 7"/>
                <a:gd name="T52" fmla="*/ 4 w 13"/>
                <a:gd name="T53" fmla="*/ 4 h 7"/>
                <a:gd name="T54" fmla="*/ 3 w 13"/>
                <a:gd name="T55" fmla="*/ 6 h 7"/>
                <a:gd name="T56" fmla="*/ 4 w 13"/>
                <a:gd name="T57" fmla="*/ 4 h 7"/>
                <a:gd name="T58" fmla="*/ 3 w 13"/>
                <a:gd name="T59" fmla="*/ 6 h 7"/>
                <a:gd name="T60" fmla="*/ 5 w 13"/>
                <a:gd name="T61" fmla="*/ 4 h 7"/>
                <a:gd name="T62" fmla="*/ 4 w 13"/>
                <a:gd name="T63" fmla="*/ 7 h 7"/>
                <a:gd name="T64" fmla="*/ 10 w 13"/>
                <a:gd name="T65" fmla="*/ 6 h 7"/>
                <a:gd name="T66" fmla="*/ 10 w 13"/>
                <a:gd name="T67" fmla="*/ 5 h 7"/>
                <a:gd name="T68" fmla="*/ 11 w 13"/>
                <a:gd name="T69" fmla="*/ 4 h 7"/>
                <a:gd name="T70" fmla="*/ 11 w 13"/>
                <a:gd name="T71" fmla="*/ 3 h 7"/>
                <a:gd name="T72" fmla="*/ 12 w 13"/>
                <a:gd name="T73" fmla="*/ 6 h 7"/>
                <a:gd name="T74" fmla="*/ 13 w 13"/>
                <a:gd name="T75" fmla="*/ 5 h 7"/>
                <a:gd name="T76" fmla="*/ 12 w 13"/>
                <a:gd name="T77" fmla="*/ 5 h 7"/>
                <a:gd name="T78" fmla="*/ 13 w 13"/>
                <a:gd name="T79" fmla="*/ 5 h 7"/>
                <a:gd name="T80" fmla="*/ 11 w 13"/>
                <a:gd name="T81" fmla="*/ 2 h 7"/>
                <a:gd name="T82" fmla="*/ 9 w 13"/>
                <a:gd name="T83" fmla="*/ 1 h 7"/>
                <a:gd name="T84" fmla="*/ 10 w 13"/>
                <a:gd name="T85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3" h="7">
                  <a:moveTo>
                    <a:pt x="10" y="3"/>
                  </a:moveTo>
                  <a:cubicBezTo>
                    <a:pt x="10" y="3"/>
                    <a:pt x="10" y="4"/>
                    <a:pt x="9" y="4"/>
                  </a:cubicBezTo>
                  <a:cubicBezTo>
                    <a:pt x="9" y="3"/>
                    <a:pt x="9" y="3"/>
                    <a:pt x="10" y="3"/>
                  </a:cubicBezTo>
                  <a:cubicBezTo>
                    <a:pt x="9" y="1"/>
                    <a:pt x="9" y="3"/>
                    <a:pt x="9" y="2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2"/>
                    <a:pt x="9" y="4"/>
                    <a:pt x="8" y="3"/>
                  </a:cubicBezTo>
                  <a:cubicBezTo>
                    <a:pt x="8" y="4"/>
                    <a:pt x="8" y="4"/>
                    <a:pt x="8" y="5"/>
                  </a:cubicBezTo>
                  <a:cubicBezTo>
                    <a:pt x="8" y="3"/>
                    <a:pt x="8" y="3"/>
                    <a:pt x="7" y="2"/>
                  </a:cubicBezTo>
                  <a:cubicBezTo>
                    <a:pt x="7" y="3"/>
                    <a:pt x="7" y="4"/>
                    <a:pt x="7" y="6"/>
                  </a:cubicBezTo>
                  <a:cubicBezTo>
                    <a:pt x="7" y="4"/>
                    <a:pt x="6" y="6"/>
                    <a:pt x="6" y="4"/>
                  </a:cubicBezTo>
                  <a:cubicBezTo>
                    <a:pt x="6" y="4"/>
                    <a:pt x="6" y="4"/>
                    <a:pt x="7" y="4"/>
                  </a:cubicBezTo>
                  <a:cubicBezTo>
                    <a:pt x="7" y="2"/>
                    <a:pt x="6" y="4"/>
                    <a:pt x="6" y="4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6" y="3"/>
                    <a:pt x="5" y="3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3"/>
                    <a:pt x="5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5" y="2"/>
                    <a:pt x="3" y="3"/>
                  </a:cubicBezTo>
                  <a:cubicBezTo>
                    <a:pt x="5" y="1"/>
                    <a:pt x="2" y="3"/>
                    <a:pt x="3" y="2"/>
                  </a:cubicBezTo>
                  <a:cubicBezTo>
                    <a:pt x="4" y="1"/>
                    <a:pt x="3" y="2"/>
                    <a:pt x="4" y="1"/>
                  </a:cubicBezTo>
                  <a:cubicBezTo>
                    <a:pt x="3" y="2"/>
                    <a:pt x="4" y="1"/>
                    <a:pt x="3" y="2"/>
                  </a:cubicBezTo>
                  <a:cubicBezTo>
                    <a:pt x="5" y="1"/>
                    <a:pt x="3" y="1"/>
                    <a:pt x="5" y="0"/>
                  </a:cubicBezTo>
                  <a:cubicBezTo>
                    <a:pt x="4" y="1"/>
                    <a:pt x="3" y="1"/>
                    <a:pt x="2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1"/>
                    <a:pt x="0" y="1"/>
                    <a:pt x="0" y="1"/>
                  </a:cubicBezTo>
                  <a:cubicBezTo>
                    <a:pt x="1" y="2"/>
                    <a:pt x="2" y="3"/>
                    <a:pt x="2" y="5"/>
                  </a:cubicBezTo>
                  <a:cubicBezTo>
                    <a:pt x="4" y="3"/>
                    <a:pt x="3" y="5"/>
                    <a:pt x="4" y="4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4" y="6"/>
                    <a:pt x="3" y="5"/>
                    <a:pt x="4" y="4"/>
                  </a:cubicBezTo>
                  <a:cubicBezTo>
                    <a:pt x="4" y="4"/>
                    <a:pt x="4" y="5"/>
                    <a:pt x="3" y="6"/>
                  </a:cubicBezTo>
                  <a:cubicBezTo>
                    <a:pt x="4" y="6"/>
                    <a:pt x="4" y="5"/>
                    <a:pt x="5" y="4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6" y="7"/>
                    <a:pt x="8" y="5"/>
                    <a:pt x="10" y="6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1" y="6"/>
                    <a:pt x="10" y="2"/>
                    <a:pt x="11" y="4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4"/>
                    <a:pt x="12" y="5"/>
                    <a:pt x="12" y="6"/>
                  </a:cubicBezTo>
                  <a:cubicBezTo>
                    <a:pt x="12" y="6"/>
                    <a:pt x="13" y="6"/>
                    <a:pt x="13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4"/>
                    <a:pt x="12" y="4"/>
                    <a:pt x="13" y="5"/>
                  </a:cubicBezTo>
                  <a:cubicBezTo>
                    <a:pt x="13" y="4"/>
                    <a:pt x="11" y="3"/>
                    <a:pt x="11" y="2"/>
                  </a:cubicBezTo>
                  <a:cubicBezTo>
                    <a:pt x="11" y="5"/>
                    <a:pt x="9" y="0"/>
                    <a:pt x="9" y="1"/>
                  </a:cubicBezTo>
                  <a:cubicBezTo>
                    <a:pt x="9" y="2"/>
                    <a:pt x="10" y="2"/>
                    <a:pt x="10" y="3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45" name="Freeform 1644"/>
            <p:cNvSpPr/>
            <p:nvPr/>
          </p:nvSpPr>
          <p:spPr bwMode="auto">
            <a:xfrm>
              <a:off x="460" y="274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46" name="Freeform 1645"/>
            <p:cNvSpPr/>
            <p:nvPr/>
          </p:nvSpPr>
          <p:spPr bwMode="auto">
            <a:xfrm>
              <a:off x="433" y="2731"/>
              <a:ext cx="2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47" name="Rectangle 1646"/>
            <p:cNvSpPr>
              <a:spLocks noChangeArrowheads="1"/>
            </p:cNvSpPr>
            <p:nvPr/>
          </p:nvSpPr>
          <p:spPr bwMode="auto">
            <a:xfrm>
              <a:off x="463" y="2745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48" name="Freeform 1647"/>
            <p:cNvSpPr/>
            <p:nvPr/>
          </p:nvSpPr>
          <p:spPr bwMode="auto">
            <a:xfrm>
              <a:off x="457" y="2736"/>
              <a:ext cx="3" cy="3"/>
            </a:xfrm>
            <a:custGeom>
              <a:avLst/>
              <a:gdLst>
                <a:gd name="T0" fmla="*/ 3 w 3"/>
                <a:gd name="T1" fmla="*/ 0 h 3"/>
                <a:gd name="T2" fmla="*/ 0 w 3"/>
                <a:gd name="T3" fmla="*/ 0 h 3"/>
                <a:gd name="T4" fmla="*/ 3 w 3"/>
                <a:gd name="T5" fmla="*/ 3 h 3"/>
                <a:gd name="T6" fmla="*/ 3 w 3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lnTo>
                    <a:pt x="0" y="0"/>
                  </a:lnTo>
                  <a:lnTo>
                    <a:pt x="3" y="3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53" name="Freeform 1648"/>
            <p:cNvSpPr/>
            <p:nvPr/>
          </p:nvSpPr>
          <p:spPr bwMode="auto">
            <a:xfrm>
              <a:off x="435" y="2726"/>
              <a:ext cx="3" cy="0"/>
            </a:xfrm>
            <a:custGeom>
              <a:avLst/>
              <a:gdLst>
                <a:gd name="T0" fmla="*/ 3 w 3"/>
                <a:gd name="T1" fmla="*/ 0 w 3"/>
                <a:gd name="T2" fmla="*/ 3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3">
                  <a:moveTo>
                    <a:pt x="3" y="0"/>
                  </a:moveTo>
                  <a:lnTo>
                    <a:pt x="0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54" name="Freeform 1649"/>
            <p:cNvSpPr/>
            <p:nvPr/>
          </p:nvSpPr>
          <p:spPr bwMode="auto">
            <a:xfrm>
              <a:off x="444" y="272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55" name="Freeform 1650"/>
            <p:cNvSpPr/>
            <p:nvPr/>
          </p:nvSpPr>
          <p:spPr bwMode="auto">
            <a:xfrm>
              <a:off x="425" y="2698"/>
              <a:ext cx="60" cy="33"/>
            </a:xfrm>
            <a:custGeom>
              <a:avLst/>
              <a:gdLst>
                <a:gd name="T0" fmla="*/ 17 w 22"/>
                <a:gd name="T1" fmla="*/ 9 h 12"/>
                <a:gd name="T2" fmla="*/ 19 w 22"/>
                <a:gd name="T3" fmla="*/ 11 h 12"/>
                <a:gd name="T4" fmla="*/ 20 w 22"/>
                <a:gd name="T5" fmla="*/ 10 h 12"/>
                <a:gd name="T6" fmla="*/ 19 w 22"/>
                <a:gd name="T7" fmla="*/ 7 h 12"/>
                <a:gd name="T8" fmla="*/ 17 w 22"/>
                <a:gd name="T9" fmla="*/ 3 h 12"/>
                <a:gd name="T10" fmla="*/ 15 w 22"/>
                <a:gd name="T11" fmla="*/ 2 h 12"/>
                <a:gd name="T12" fmla="*/ 12 w 22"/>
                <a:gd name="T13" fmla="*/ 3 h 12"/>
                <a:gd name="T14" fmla="*/ 11 w 22"/>
                <a:gd name="T15" fmla="*/ 2 h 12"/>
                <a:gd name="T16" fmla="*/ 10 w 22"/>
                <a:gd name="T17" fmla="*/ 2 h 12"/>
                <a:gd name="T18" fmla="*/ 10 w 22"/>
                <a:gd name="T19" fmla="*/ 5 h 12"/>
                <a:gd name="T20" fmla="*/ 9 w 22"/>
                <a:gd name="T21" fmla="*/ 6 h 12"/>
                <a:gd name="T22" fmla="*/ 7 w 22"/>
                <a:gd name="T23" fmla="*/ 4 h 12"/>
                <a:gd name="T24" fmla="*/ 6 w 22"/>
                <a:gd name="T25" fmla="*/ 5 h 12"/>
                <a:gd name="T26" fmla="*/ 4 w 22"/>
                <a:gd name="T27" fmla="*/ 5 h 12"/>
                <a:gd name="T28" fmla="*/ 4 w 22"/>
                <a:gd name="T29" fmla="*/ 7 h 12"/>
                <a:gd name="T30" fmla="*/ 4 w 22"/>
                <a:gd name="T31" fmla="*/ 8 h 12"/>
                <a:gd name="T32" fmla="*/ 3 w 22"/>
                <a:gd name="T33" fmla="*/ 8 h 12"/>
                <a:gd name="T34" fmla="*/ 3 w 22"/>
                <a:gd name="T35" fmla="*/ 9 h 12"/>
                <a:gd name="T36" fmla="*/ 2 w 22"/>
                <a:gd name="T37" fmla="*/ 12 h 12"/>
                <a:gd name="T38" fmla="*/ 3 w 22"/>
                <a:gd name="T39" fmla="*/ 10 h 12"/>
                <a:gd name="T40" fmla="*/ 1 w 22"/>
                <a:gd name="T41" fmla="*/ 10 h 12"/>
                <a:gd name="T42" fmla="*/ 5 w 22"/>
                <a:gd name="T43" fmla="*/ 10 h 12"/>
                <a:gd name="T44" fmla="*/ 6 w 22"/>
                <a:gd name="T45" fmla="*/ 10 h 12"/>
                <a:gd name="T46" fmla="*/ 6 w 22"/>
                <a:gd name="T47" fmla="*/ 9 h 12"/>
                <a:gd name="T48" fmla="*/ 6 w 22"/>
                <a:gd name="T49" fmla="*/ 9 h 12"/>
                <a:gd name="T50" fmla="*/ 7 w 22"/>
                <a:gd name="T51" fmla="*/ 9 h 12"/>
                <a:gd name="T52" fmla="*/ 7 w 22"/>
                <a:gd name="T53" fmla="*/ 8 h 12"/>
                <a:gd name="T54" fmla="*/ 7 w 22"/>
                <a:gd name="T55" fmla="*/ 8 h 12"/>
                <a:gd name="T56" fmla="*/ 7 w 22"/>
                <a:gd name="T57" fmla="*/ 8 h 12"/>
                <a:gd name="T58" fmla="*/ 8 w 22"/>
                <a:gd name="T59" fmla="*/ 8 h 12"/>
                <a:gd name="T60" fmla="*/ 8 w 22"/>
                <a:gd name="T61" fmla="*/ 6 h 12"/>
                <a:gd name="T62" fmla="*/ 9 w 22"/>
                <a:gd name="T63" fmla="*/ 8 h 12"/>
                <a:gd name="T64" fmla="*/ 10 w 22"/>
                <a:gd name="T65" fmla="*/ 8 h 12"/>
                <a:gd name="T66" fmla="*/ 10 w 22"/>
                <a:gd name="T67" fmla="*/ 6 h 12"/>
                <a:gd name="T68" fmla="*/ 11 w 22"/>
                <a:gd name="T69" fmla="*/ 5 h 12"/>
                <a:gd name="T70" fmla="*/ 13 w 22"/>
                <a:gd name="T71" fmla="*/ 5 h 12"/>
                <a:gd name="T72" fmla="*/ 14 w 22"/>
                <a:gd name="T73" fmla="*/ 5 h 12"/>
                <a:gd name="T74" fmla="*/ 16 w 22"/>
                <a:gd name="T75" fmla="*/ 6 h 12"/>
                <a:gd name="T76" fmla="*/ 16 w 22"/>
                <a:gd name="T77" fmla="*/ 4 h 12"/>
                <a:gd name="T78" fmla="*/ 15 w 22"/>
                <a:gd name="T79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2" h="12">
                  <a:moveTo>
                    <a:pt x="15" y="8"/>
                  </a:moveTo>
                  <a:cubicBezTo>
                    <a:pt x="16" y="8"/>
                    <a:pt x="16" y="8"/>
                    <a:pt x="17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7" y="9"/>
                    <a:pt x="17" y="10"/>
                    <a:pt x="19" y="11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9"/>
                    <a:pt x="20" y="10"/>
                    <a:pt x="20" y="10"/>
                  </a:cubicBezTo>
                  <a:cubicBezTo>
                    <a:pt x="20" y="9"/>
                    <a:pt x="17" y="8"/>
                    <a:pt x="18" y="7"/>
                  </a:cubicBezTo>
                  <a:cubicBezTo>
                    <a:pt x="18" y="7"/>
                    <a:pt x="19" y="7"/>
                    <a:pt x="19" y="7"/>
                  </a:cubicBezTo>
                  <a:cubicBezTo>
                    <a:pt x="19" y="6"/>
                    <a:pt x="17" y="7"/>
                    <a:pt x="17" y="6"/>
                  </a:cubicBezTo>
                  <a:cubicBezTo>
                    <a:pt x="22" y="4"/>
                    <a:pt x="15" y="6"/>
                    <a:pt x="17" y="3"/>
                  </a:cubicBezTo>
                  <a:cubicBezTo>
                    <a:pt x="16" y="3"/>
                    <a:pt x="16" y="3"/>
                    <a:pt x="15" y="4"/>
                  </a:cubicBezTo>
                  <a:cubicBezTo>
                    <a:pt x="16" y="2"/>
                    <a:pt x="14" y="3"/>
                    <a:pt x="15" y="2"/>
                  </a:cubicBezTo>
                  <a:cubicBezTo>
                    <a:pt x="14" y="5"/>
                    <a:pt x="14" y="0"/>
                    <a:pt x="13" y="4"/>
                  </a:cubicBezTo>
                  <a:cubicBezTo>
                    <a:pt x="12" y="3"/>
                    <a:pt x="13" y="4"/>
                    <a:pt x="12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2"/>
                    <a:pt x="12" y="4"/>
                    <a:pt x="11" y="2"/>
                  </a:cubicBezTo>
                  <a:cubicBezTo>
                    <a:pt x="11" y="2"/>
                    <a:pt x="11" y="4"/>
                    <a:pt x="11" y="5"/>
                  </a:cubicBezTo>
                  <a:cubicBezTo>
                    <a:pt x="10" y="4"/>
                    <a:pt x="10" y="4"/>
                    <a:pt x="10" y="2"/>
                  </a:cubicBezTo>
                  <a:cubicBezTo>
                    <a:pt x="10" y="4"/>
                    <a:pt x="9" y="3"/>
                    <a:pt x="9" y="4"/>
                  </a:cubicBezTo>
                  <a:cubicBezTo>
                    <a:pt x="9" y="4"/>
                    <a:pt x="10" y="5"/>
                    <a:pt x="10" y="5"/>
                  </a:cubicBezTo>
                  <a:cubicBezTo>
                    <a:pt x="9" y="5"/>
                    <a:pt x="9" y="7"/>
                    <a:pt x="9" y="7"/>
                  </a:cubicBezTo>
                  <a:cubicBezTo>
                    <a:pt x="8" y="5"/>
                    <a:pt x="9" y="7"/>
                    <a:pt x="9" y="6"/>
                  </a:cubicBezTo>
                  <a:cubicBezTo>
                    <a:pt x="9" y="4"/>
                    <a:pt x="9" y="4"/>
                    <a:pt x="9" y="3"/>
                  </a:cubicBezTo>
                  <a:cubicBezTo>
                    <a:pt x="8" y="3"/>
                    <a:pt x="8" y="3"/>
                    <a:pt x="7" y="4"/>
                  </a:cubicBezTo>
                  <a:cubicBezTo>
                    <a:pt x="7" y="4"/>
                    <a:pt x="7" y="3"/>
                    <a:pt x="7" y="3"/>
                  </a:cubicBezTo>
                  <a:cubicBezTo>
                    <a:pt x="6" y="3"/>
                    <a:pt x="7" y="6"/>
                    <a:pt x="6" y="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5"/>
                    <a:pt x="4" y="4"/>
                    <a:pt x="4" y="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3" y="4"/>
                    <a:pt x="5" y="8"/>
                    <a:pt x="4" y="7"/>
                  </a:cubicBezTo>
                  <a:cubicBezTo>
                    <a:pt x="5" y="8"/>
                    <a:pt x="5" y="9"/>
                    <a:pt x="6" y="9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5" y="9"/>
                    <a:pt x="3" y="7"/>
                    <a:pt x="2" y="6"/>
                  </a:cubicBezTo>
                  <a:cubicBezTo>
                    <a:pt x="3" y="7"/>
                    <a:pt x="2" y="7"/>
                    <a:pt x="3" y="8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1" y="8"/>
                    <a:pt x="4" y="9"/>
                    <a:pt x="3" y="9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1" y="9"/>
                    <a:pt x="0" y="11"/>
                    <a:pt x="2" y="12"/>
                  </a:cubicBezTo>
                  <a:cubicBezTo>
                    <a:pt x="3" y="12"/>
                    <a:pt x="5" y="11"/>
                    <a:pt x="6" y="11"/>
                  </a:cubicBezTo>
                  <a:cubicBezTo>
                    <a:pt x="5" y="11"/>
                    <a:pt x="3" y="11"/>
                    <a:pt x="3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3" y="10"/>
                    <a:pt x="2" y="10"/>
                    <a:pt x="1" y="10"/>
                  </a:cubicBezTo>
                  <a:cubicBezTo>
                    <a:pt x="1" y="9"/>
                    <a:pt x="3" y="10"/>
                    <a:pt x="2" y="9"/>
                  </a:cubicBezTo>
                  <a:cubicBezTo>
                    <a:pt x="4" y="10"/>
                    <a:pt x="4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6" y="10"/>
                  </a:cubicBezTo>
                  <a:cubicBezTo>
                    <a:pt x="4" y="9"/>
                    <a:pt x="7" y="10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4" y="8"/>
                    <a:pt x="5" y="8"/>
                  </a:cubicBezTo>
                  <a:cubicBezTo>
                    <a:pt x="6" y="9"/>
                    <a:pt x="6" y="8"/>
                    <a:pt x="7" y="9"/>
                  </a:cubicBezTo>
                  <a:cubicBezTo>
                    <a:pt x="6" y="8"/>
                    <a:pt x="7" y="8"/>
                    <a:pt x="6" y="8"/>
                  </a:cubicBezTo>
                  <a:cubicBezTo>
                    <a:pt x="6" y="7"/>
                    <a:pt x="6" y="7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7"/>
                    <a:pt x="7" y="8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9"/>
                    <a:pt x="7" y="6"/>
                    <a:pt x="8" y="8"/>
                  </a:cubicBezTo>
                  <a:cubicBezTo>
                    <a:pt x="7" y="7"/>
                    <a:pt x="8" y="7"/>
                    <a:pt x="7" y="5"/>
                  </a:cubicBezTo>
                  <a:cubicBezTo>
                    <a:pt x="7" y="5"/>
                    <a:pt x="8" y="7"/>
                    <a:pt x="8" y="6"/>
                  </a:cubicBezTo>
                  <a:cubicBezTo>
                    <a:pt x="8" y="5"/>
                    <a:pt x="9" y="7"/>
                    <a:pt x="9" y="6"/>
                  </a:cubicBezTo>
                  <a:cubicBezTo>
                    <a:pt x="9" y="8"/>
                    <a:pt x="9" y="6"/>
                    <a:pt x="9" y="8"/>
                  </a:cubicBezTo>
                  <a:cubicBezTo>
                    <a:pt x="9" y="9"/>
                    <a:pt x="9" y="6"/>
                    <a:pt x="9" y="7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7"/>
                    <a:pt x="10" y="6"/>
                    <a:pt x="10" y="7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7"/>
                    <a:pt x="11" y="6"/>
                    <a:pt x="11" y="8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2" y="8"/>
                    <a:pt x="12" y="5"/>
                    <a:pt x="13" y="4"/>
                  </a:cubicBezTo>
                  <a:cubicBezTo>
                    <a:pt x="13" y="4"/>
                    <a:pt x="14" y="4"/>
                    <a:pt x="13" y="5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6"/>
                    <a:pt x="13" y="7"/>
                    <a:pt x="14" y="5"/>
                  </a:cubicBezTo>
                  <a:cubicBezTo>
                    <a:pt x="14" y="5"/>
                    <a:pt x="14" y="7"/>
                    <a:pt x="14" y="7"/>
                  </a:cubicBezTo>
                  <a:cubicBezTo>
                    <a:pt x="16" y="5"/>
                    <a:pt x="13" y="9"/>
                    <a:pt x="16" y="6"/>
                  </a:cubicBezTo>
                  <a:cubicBezTo>
                    <a:pt x="16" y="6"/>
                    <a:pt x="16" y="5"/>
                    <a:pt x="15" y="5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7" y="4"/>
                    <a:pt x="16" y="5"/>
                    <a:pt x="17" y="5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3" y="8"/>
                    <a:pt x="19" y="7"/>
                    <a:pt x="15" y="8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56" name="Freeform 1651"/>
            <p:cNvSpPr/>
            <p:nvPr/>
          </p:nvSpPr>
          <p:spPr bwMode="auto">
            <a:xfrm>
              <a:off x="460" y="2715"/>
              <a:ext cx="0" cy="2"/>
            </a:xfrm>
            <a:custGeom>
              <a:avLst/>
              <a:gdLst>
                <a:gd name="T0" fmla="*/ 0 h 1"/>
                <a:gd name="T1" fmla="*/ 1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57" name="Freeform 1652"/>
            <p:cNvSpPr/>
            <p:nvPr/>
          </p:nvSpPr>
          <p:spPr bwMode="auto">
            <a:xfrm>
              <a:off x="460" y="271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58" name="Freeform 1653"/>
            <p:cNvSpPr/>
            <p:nvPr/>
          </p:nvSpPr>
          <p:spPr bwMode="auto">
            <a:xfrm>
              <a:off x="465" y="2723"/>
              <a:ext cx="3" cy="0"/>
            </a:xfrm>
            <a:custGeom>
              <a:avLst/>
              <a:gdLst>
                <a:gd name="T0" fmla="*/ 0 w 1"/>
                <a:gd name="T1" fmla="*/ 0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59" name="Rectangle 1654"/>
            <p:cNvSpPr>
              <a:spLocks noChangeArrowheads="1"/>
            </p:cNvSpPr>
            <p:nvPr/>
          </p:nvSpPr>
          <p:spPr bwMode="auto">
            <a:xfrm>
              <a:off x="468" y="2723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0" name="Freeform 1655"/>
            <p:cNvSpPr/>
            <p:nvPr/>
          </p:nvSpPr>
          <p:spPr bwMode="auto">
            <a:xfrm>
              <a:off x="430" y="2723"/>
              <a:ext cx="49" cy="27"/>
            </a:xfrm>
            <a:custGeom>
              <a:avLst/>
              <a:gdLst>
                <a:gd name="T0" fmla="*/ 4 w 18"/>
                <a:gd name="T1" fmla="*/ 3 h 10"/>
                <a:gd name="T2" fmla="*/ 3 w 18"/>
                <a:gd name="T3" fmla="*/ 4 h 10"/>
                <a:gd name="T4" fmla="*/ 3 w 18"/>
                <a:gd name="T5" fmla="*/ 3 h 10"/>
                <a:gd name="T6" fmla="*/ 0 w 18"/>
                <a:gd name="T7" fmla="*/ 3 h 10"/>
                <a:gd name="T8" fmla="*/ 9 w 18"/>
                <a:gd name="T9" fmla="*/ 6 h 10"/>
                <a:gd name="T10" fmla="*/ 8 w 18"/>
                <a:gd name="T11" fmla="*/ 7 h 10"/>
                <a:gd name="T12" fmla="*/ 11 w 18"/>
                <a:gd name="T13" fmla="*/ 5 h 10"/>
                <a:gd name="T14" fmla="*/ 12 w 18"/>
                <a:gd name="T15" fmla="*/ 7 h 10"/>
                <a:gd name="T16" fmla="*/ 14 w 18"/>
                <a:gd name="T17" fmla="*/ 6 h 10"/>
                <a:gd name="T18" fmla="*/ 13 w 18"/>
                <a:gd name="T19" fmla="*/ 5 h 10"/>
                <a:gd name="T20" fmla="*/ 14 w 18"/>
                <a:gd name="T21" fmla="*/ 5 h 10"/>
                <a:gd name="T22" fmla="*/ 13 w 18"/>
                <a:gd name="T23" fmla="*/ 5 h 10"/>
                <a:gd name="T24" fmla="*/ 14 w 18"/>
                <a:gd name="T25" fmla="*/ 4 h 10"/>
                <a:gd name="T26" fmla="*/ 14 w 18"/>
                <a:gd name="T27" fmla="*/ 5 h 10"/>
                <a:gd name="T28" fmla="*/ 15 w 18"/>
                <a:gd name="T29" fmla="*/ 3 h 10"/>
                <a:gd name="T30" fmla="*/ 15 w 18"/>
                <a:gd name="T31" fmla="*/ 4 h 10"/>
                <a:gd name="T32" fmla="*/ 16 w 18"/>
                <a:gd name="T33" fmla="*/ 1 h 10"/>
                <a:gd name="T34" fmla="*/ 14 w 18"/>
                <a:gd name="T35" fmla="*/ 1 h 10"/>
                <a:gd name="T36" fmla="*/ 14 w 18"/>
                <a:gd name="T37" fmla="*/ 3 h 10"/>
                <a:gd name="T38" fmla="*/ 14 w 18"/>
                <a:gd name="T39" fmla="*/ 2 h 10"/>
                <a:gd name="T40" fmla="*/ 14 w 18"/>
                <a:gd name="T41" fmla="*/ 4 h 10"/>
                <a:gd name="T42" fmla="*/ 13 w 18"/>
                <a:gd name="T43" fmla="*/ 2 h 10"/>
                <a:gd name="T44" fmla="*/ 12 w 18"/>
                <a:gd name="T45" fmla="*/ 2 h 10"/>
                <a:gd name="T46" fmla="*/ 12 w 18"/>
                <a:gd name="T47" fmla="*/ 2 h 10"/>
                <a:gd name="T48" fmla="*/ 11 w 18"/>
                <a:gd name="T49" fmla="*/ 2 h 10"/>
                <a:gd name="T50" fmla="*/ 12 w 18"/>
                <a:gd name="T51" fmla="*/ 3 h 10"/>
                <a:gd name="T52" fmla="*/ 13 w 18"/>
                <a:gd name="T53" fmla="*/ 5 h 10"/>
                <a:gd name="T54" fmla="*/ 12 w 18"/>
                <a:gd name="T55" fmla="*/ 5 h 10"/>
                <a:gd name="T56" fmla="*/ 12 w 18"/>
                <a:gd name="T57" fmla="*/ 3 h 10"/>
                <a:gd name="T58" fmla="*/ 12 w 18"/>
                <a:gd name="T59" fmla="*/ 4 h 10"/>
                <a:gd name="T60" fmla="*/ 11 w 18"/>
                <a:gd name="T61" fmla="*/ 3 h 10"/>
                <a:gd name="T62" fmla="*/ 11 w 18"/>
                <a:gd name="T63" fmla="*/ 4 h 10"/>
                <a:gd name="T64" fmla="*/ 8 w 18"/>
                <a:gd name="T65" fmla="*/ 5 h 10"/>
                <a:gd name="T66" fmla="*/ 9 w 18"/>
                <a:gd name="T67" fmla="*/ 4 h 10"/>
                <a:gd name="T68" fmla="*/ 8 w 18"/>
                <a:gd name="T69" fmla="*/ 5 h 10"/>
                <a:gd name="T70" fmla="*/ 7 w 18"/>
                <a:gd name="T71" fmla="*/ 4 h 10"/>
                <a:gd name="T72" fmla="*/ 6 w 18"/>
                <a:gd name="T73" fmla="*/ 5 h 10"/>
                <a:gd name="T74" fmla="*/ 5 w 18"/>
                <a:gd name="T75" fmla="*/ 4 h 10"/>
                <a:gd name="T76" fmla="*/ 5 w 18"/>
                <a:gd name="T77" fmla="*/ 4 h 10"/>
                <a:gd name="T78" fmla="*/ 3 w 18"/>
                <a:gd name="T79" fmla="*/ 5 h 10"/>
                <a:gd name="T80" fmla="*/ 4 w 18"/>
                <a:gd name="T81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8" h="10">
                  <a:moveTo>
                    <a:pt x="4" y="3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3" y="3"/>
                    <a:pt x="2" y="3"/>
                    <a:pt x="3" y="3"/>
                  </a:cubicBezTo>
                  <a:cubicBezTo>
                    <a:pt x="1" y="4"/>
                    <a:pt x="2" y="2"/>
                    <a:pt x="0" y="3"/>
                  </a:cubicBezTo>
                  <a:cubicBezTo>
                    <a:pt x="2" y="5"/>
                    <a:pt x="5" y="9"/>
                    <a:pt x="9" y="6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10" y="5"/>
                    <a:pt x="11" y="10"/>
                    <a:pt x="11" y="5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3" y="8"/>
                    <a:pt x="12" y="4"/>
                    <a:pt x="14" y="6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4" y="5"/>
                    <a:pt x="14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4"/>
                    <a:pt x="14" y="4"/>
                    <a:pt x="14" y="4"/>
                  </a:cubicBezTo>
                  <a:cubicBezTo>
                    <a:pt x="15" y="5"/>
                    <a:pt x="14" y="5"/>
                    <a:pt x="14" y="5"/>
                  </a:cubicBezTo>
                  <a:cubicBezTo>
                    <a:pt x="15" y="5"/>
                    <a:pt x="14" y="4"/>
                    <a:pt x="15" y="3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3"/>
                    <a:pt x="18" y="4"/>
                    <a:pt x="16" y="1"/>
                  </a:cubicBezTo>
                  <a:cubicBezTo>
                    <a:pt x="15" y="1"/>
                    <a:pt x="14" y="1"/>
                    <a:pt x="14" y="1"/>
                  </a:cubicBezTo>
                  <a:cubicBezTo>
                    <a:pt x="13" y="0"/>
                    <a:pt x="14" y="1"/>
                    <a:pt x="14" y="3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6" y="5"/>
                    <a:pt x="14" y="2"/>
                    <a:pt x="14" y="4"/>
                  </a:cubicBezTo>
                  <a:cubicBezTo>
                    <a:pt x="13" y="3"/>
                    <a:pt x="14" y="2"/>
                    <a:pt x="13" y="2"/>
                  </a:cubicBezTo>
                  <a:cubicBezTo>
                    <a:pt x="11" y="1"/>
                    <a:pt x="14" y="4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1" y="1"/>
                    <a:pt x="11" y="2"/>
                    <a:pt x="11" y="2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3"/>
                    <a:pt x="13" y="4"/>
                    <a:pt x="13" y="5"/>
                  </a:cubicBezTo>
                  <a:cubicBezTo>
                    <a:pt x="12" y="4"/>
                    <a:pt x="13" y="6"/>
                    <a:pt x="12" y="5"/>
                  </a:cubicBezTo>
                  <a:cubicBezTo>
                    <a:pt x="12" y="4"/>
                    <a:pt x="12" y="4"/>
                    <a:pt x="12" y="3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1" y="5"/>
                    <a:pt x="11" y="3"/>
                    <a:pt x="11" y="3"/>
                  </a:cubicBezTo>
                  <a:cubicBezTo>
                    <a:pt x="11" y="4"/>
                    <a:pt x="11" y="3"/>
                    <a:pt x="11" y="4"/>
                  </a:cubicBezTo>
                  <a:cubicBezTo>
                    <a:pt x="10" y="3"/>
                    <a:pt x="9" y="4"/>
                    <a:pt x="8" y="5"/>
                  </a:cubicBezTo>
                  <a:cubicBezTo>
                    <a:pt x="9" y="5"/>
                    <a:pt x="8" y="3"/>
                    <a:pt x="9" y="4"/>
                  </a:cubicBezTo>
                  <a:cubicBezTo>
                    <a:pt x="9" y="3"/>
                    <a:pt x="8" y="4"/>
                    <a:pt x="8" y="5"/>
                  </a:cubicBezTo>
                  <a:cubicBezTo>
                    <a:pt x="7" y="6"/>
                    <a:pt x="7" y="5"/>
                    <a:pt x="7" y="4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5" y="6"/>
                    <a:pt x="6" y="3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4"/>
                    <a:pt x="3" y="6"/>
                    <a:pt x="3" y="5"/>
                  </a:cubicBezTo>
                  <a:cubicBezTo>
                    <a:pt x="3" y="4"/>
                    <a:pt x="4" y="4"/>
                    <a:pt x="4" y="3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1" name="Freeform 1656"/>
            <p:cNvSpPr/>
            <p:nvPr/>
          </p:nvSpPr>
          <p:spPr bwMode="auto">
            <a:xfrm>
              <a:off x="427" y="2726"/>
              <a:ext cx="8" cy="5"/>
            </a:xfrm>
            <a:custGeom>
              <a:avLst/>
              <a:gdLst>
                <a:gd name="T0" fmla="*/ 1 w 3"/>
                <a:gd name="T1" fmla="*/ 1 h 2"/>
                <a:gd name="T2" fmla="*/ 3 w 3"/>
                <a:gd name="T3" fmla="*/ 1 h 2"/>
                <a:gd name="T4" fmla="*/ 0 w 3"/>
                <a:gd name="T5" fmla="*/ 1 h 2"/>
                <a:gd name="T6" fmla="*/ 1 w 3"/>
                <a:gd name="T7" fmla="*/ 2 h 2"/>
                <a:gd name="T8" fmla="*/ 1 w 3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1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1" y="0"/>
                    <a:pt x="0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2" name="Freeform 1657"/>
            <p:cNvSpPr/>
            <p:nvPr/>
          </p:nvSpPr>
          <p:spPr bwMode="auto">
            <a:xfrm>
              <a:off x="425" y="2696"/>
              <a:ext cx="24" cy="32"/>
            </a:xfrm>
            <a:custGeom>
              <a:avLst/>
              <a:gdLst>
                <a:gd name="T0" fmla="*/ 6 w 9"/>
                <a:gd name="T1" fmla="*/ 4 h 12"/>
                <a:gd name="T2" fmla="*/ 6 w 9"/>
                <a:gd name="T3" fmla="*/ 3 h 12"/>
                <a:gd name="T4" fmla="*/ 1 w 9"/>
                <a:gd name="T5" fmla="*/ 6 h 12"/>
                <a:gd name="T6" fmla="*/ 2 w 9"/>
                <a:gd name="T7" fmla="*/ 8 h 12"/>
                <a:gd name="T8" fmla="*/ 1 w 9"/>
                <a:gd name="T9" fmla="*/ 9 h 12"/>
                <a:gd name="T10" fmla="*/ 2 w 9"/>
                <a:gd name="T11" fmla="*/ 11 h 12"/>
                <a:gd name="T12" fmla="*/ 2 w 9"/>
                <a:gd name="T13" fmla="*/ 10 h 12"/>
                <a:gd name="T14" fmla="*/ 2 w 9"/>
                <a:gd name="T15" fmla="*/ 10 h 12"/>
                <a:gd name="T16" fmla="*/ 2 w 9"/>
                <a:gd name="T17" fmla="*/ 9 h 12"/>
                <a:gd name="T18" fmla="*/ 3 w 9"/>
                <a:gd name="T19" fmla="*/ 9 h 12"/>
                <a:gd name="T20" fmla="*/ 2 w 9"/>
                <a:gd name="T21" fmla="*/ 6 h 12"/>
                <a:gd name="T22" fmla="*/ 4 w 9"/>
                <a:gd name="T23" fmla="*/ 7 h 12"/>
                <a:gd name="T24" fmla="*/ 6 w 9"/>
                <a:gd name="T25" fmla="*/ 6 h 12"/>
                <a:gd name="T26" fmla="*/ 5 w 9"/>
                <a:gd name="T27" fmla="*/ 6 h 12"/>
                <a:gd name="T28" fmla="*/ 5 w 9"/>
                <a:gd name="T29" fmla="*/ 5 h 12"/>
                <a:gd name="T30" fmla="*/ 6 w 9"/>
                <a:gd name="T31" fmla="*/ 6 h 12"/>
                <a:gd name="T32" fmla="*/ 8 w 9"/>
                <a:gd name="T33" fmla="*/ 4 h 12"/>
                <a:gd name="T34" fmla="*/ 8 w 9"/>
                <a:gd name="T35" fmla="*/ 2 h 12"/>
                <a:gd name="T36" fmla="*/ 9 w 9"/>
                <a:gd name="T37" fmla="*/ 4 h 12"/>
                <a:gd name="T38" fmla="*/ 9 w 9"/>
                <a:gd name="T39" fmla="*/ 4 h 12"/>
                <a:gd name="T40" fmla="*/ 9 w 9"/>
                <a:gd name="T41" fmla="*/ 1 h 12"/>
                <a:gd name="T42" fmla="*/ 6 w 9"/>
                <a:gd name="T43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9" h="12">
                  <a:moveTo>
                    <a:pt x="6" y="4"/>
                  </a:moveTo>
                  <a:cubicBezTo>
                    <a:pt x="6" y="3"/>
                    <a:pt x="6" y="3"/>
                    <a:pt x="6" y="3"/>
                  </a:cubicBezTo>
                  <a:cubicBezTo>
                    <a:pt x="5" y="3"/>
                    <a:pt x="3" y="5"/>
                    <a:pt x="1" y="6"/>
                  </a:cubicBezTo>
                  <a:cubicBezTo>
                    <a:pt x="0" y="6"/>
                    <a:pt x="2" y="8"/>
                    <a:pt x="2" y="8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9"/>
                    <a:pt x="0" y="12"/>
                    <a:pt x="2" y="11"/>
                  </a:cubicBezTo>
                  <a:cubicBezTo>
                    <a:pt x="3" y="11"/>
                    <a:pt x="1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8"/>
                    <a:pt x="0" y="7"/>
                    <a:pt x="2" y="6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6"/>
                    <a:pt x="5" y="5"/>
                    <a:pt x="6" y="6"/>
                  </a:cubicBezTo>
                  <a:cubicBezTo>
                    <a:pt x="6" y="6"/>
                    <a:pt x="5" y="5"/>
                    <a:pt x="5" y="6"/>
                  </a:cubicBezTo>
                  <a:cubicBezTo>
                    <a:pt x="5" y="6"/>
                    <a:pt x="5" y="5"/>
                    <a:pt x="5" y="5"/>
                  </a:cubicBezTo>
                  <a:cubicBezTo>
                    <a:pt x="5" y="3"/>
                    <a:pt x="5" y="6"/>
                    <a:pt x="6" y="6"/>
                  </a:cubicBezTo>
                  <a:cubicBezTo>
                    <a:pt x="6" y="5"/>
                    <a:pt x="7" y="3"/>
                    <a:pt x="8" y="4"/>
                  </a:cubicBezTo>
                  <a:cubicBezTo>
                    <a:pt x="8" y="3"/>
                    <a:pt x="8" y="2"/>
                    <a:pt x="8" y="2"/>
                  </a:cubicBezTo>
                  <a:cubicBezTo>
                    <a:pt x="9" y="3"/>
                    <a:pt x="8" y="3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3"/>
                    <a:pt x="9" y="2"/>
                    <a:pt x="9" y="1"/>
                  </a:cubicBezTo>
                  <a:cubicBezTo>
                    <a:pt x="8" y="0"/>
                    <a:pt x="7" y="4"/>
                    <a:pt x="6" y="4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3" name="Freeform 1658"/>
            <p:cNvSpPr/>
            <p:nvPr/>
          </p:nvSpPr>
          <p:spPr bwMode="auto">
            <a:xfrm>
              <a:off x="441" y="2701"/>
              <a:ext cx="0" cy="3"/>
            </a:xfrm>
            <a:custGeom>
              <a:avLst/>
              <a:gdLst>
                <a:gd name="T0" fmla="*/ 0 h 3"/>
                <a:gd name="T1" fmla="*/ 3 h 3"/>
                <a:gd name="T2" fmla="*/ 0 h 3"/>
                <a:gd name="T3" fmla="*/ 0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0"/>
                  </a:moveTo>
                  <a:lnTo>
                    <a:pt x="0" y="3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4" name="Freeform 1659"/>
            <p:cNvSpPr/>
            <p:nvPr/>
          </p:nvSpPr>
          <p:spPr bwMode="auto">
            <a:xfrm>
              <a:off x="1217" y="2843"/>
              <a:ext cx="0" cy="2"/>
            </a:xfrm>
            <a:custGeom>
              <a:avLst/>
              <a:gdLst>
                <a:gd name="T0" fmla="*/ 0 h 2"/>
                <a:gd name="T1" fmla="*/ 0 h 2"/>
                <a:gd name="T2" fmla="*/ 2 h 2"/>
                <a:gd name="T3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5" name="Freeform 1660"/>
            <p:cNvSpPr/>
            <p:nvPr/>
          </p:nvSpPr>
          <p:spPr bwMode="auto">
            <a:xfrm>
              <a:off x="1209" y="2834"/>
              <a:ext cx="8" cy="14"/>
            </a:xfrm>
            <a:custGeom>
              <a:avLst/>
              <a:gdLst>
                <a:gd name="T0" fmla="*/ 0 w 3"/>
                <a:gd name="T1" fmla="*/ 0 h 5"/>
                <a:gd name="T2" fmla="*/ 0 w 3"/>
                <a:gd name="T3" fmla="*/ 1 h 5"/>
                <a:gd name="T4" fmla="*/ 2 w 3"/>
                <a:gd name="T5" fmla="*/ 5 h 5"/>
                <a:gd name="T6" fmla="*/ 2 w 3"/>
                <a:gd name="T7" fmla="*/ 2 h 5"/>
                <a:gd name="T8" fmla="*/ 2 w 3"/>
                <a:gd name="T9" fmla="*/ 3 h 5"/>
                <a:gd name="T10" fmla="*/ 1 w 3"/>
                <a:gd name="T11" fmla="*/ 1 h 5"/>
                <a:gd name="T12" fmla="*/ 1 w 3"/>
                <a:gd name="T13" fmla="*/ 1 h 5"/>
                <a:gd name="T14" fmla="*/ 0 w 3"/>
                <a:gd name="T1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5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2" y="4"/>
                    <a:pt x="1" y="3"/>
                    <a:pt x="2" y="5"/>
                  </a:cubicBezTo>
                  <a:cubicBezTo>
                    <a:pt x="3" y="4"/>
                    <a:pt x="2" y="3"/>
                    <a:pt x="2" y="2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1" y="2"/>
                    <a:pt x="2" y="2"/>
                    <a:pt x="1" y="1"/>
                  </a:cubicBezTo>
                  <a:cubicBezTo>
                    <a:pt x="0" y="0"/>
                    <a:pt x="1" y="2"/>
                    <a:pt x="1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6" name="Freeform 1661"/>
            <p:cNvSpPr/>
            <p:nvPr/>
          </p:nvSpPr>
          <p:spPr bwMode="auto">
            <a:xfrm>
              <a:off x="1209" y="2840"/>
              <a:ext cx="2" cy="3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7" name="Freeform 1662"/>
            <p:cNvSpPr/>
            <p:nvPr/>
          </p:nvSpPr>
          <p:spPr bwMode="auto">
            <a:xfrm>
              <a:off x="1209" y="2843"/>
              <a:ext cx="2" cy="5"/>
            </a:xfrm>
            <a:custGeom>
              <a:avLst/>
              <a:gdLst>
                <a:gd name="T0" fmla="*/ 1 w 1"/>
                <a:gd name="T1" fmla="*/ 1 h 2"/>
                <a:gd name="T2" fmla="*/ 0 w 1"/>
                <a:gd name="T3" fmla="*/ 0 h 2"/>
                <a:gd name="T4" fmla="*/ 1 w 1"/>
                <a:gd name="T5" fmla="*/ 2 h 2"/>
                <a:gd name="T6" fmla="*/ 1 w 1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1" y="1"/>
                  </a:moveTo>
                  <a:cubicBezTo>
                    <a:pt x="1" y="1"/>
                    <a:pt x="0" y="0"/>
                    <a:pt x="0" y="0"/>
                  </a:cubicBezTo>
                  <a:cubicBezTo>
                    <a:pt x="1" y="2"/>
                    <a:pt x="1" y="2"/>
                    <a:pt x="1" y="2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8" name="Freeform 1663"/>
            <p:cNvSpPr/>
            <p:nvPr/>
          </p:nvSpPr>
          <p:spPr bwMode="auto">
            <a:xfrm>
              <a:off x="1209" y="2845"/>
              <a:ext cx="0" cy="3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9" name="Freeform 1664"/>
            <p:cNvSpPr/>
            <p:nvPr/>
          </p:nvSpPr>
          <p:spPr bwMode="auto">
            <a:xfrm>
              <a:off x="1206" y="2837"/>
              <a:ext cx="3" cy="11"/>
            </a:xfrm>
            <a:custGeom>
              <a:avLst/>
              <a:gdLst>
                <a:gd name="T0" fmla="*/ 0 w 1"/>
                <a:gd name="T1" fmla="*/ 4 h 4"/>
                <a:gd name="T2" fmla="*/ 1 w 1"/>
                <a:gd name="T3" fmla="*/ 3 h 4"/>
                <a:gd name="T4" fmla="*/ 1 w 1"/>
                <a:gd name="T5" fmla="*/ 3 h 4"/>
                <a:gd name="T6" fmla="*/ 0 w 1"/>
                <a:gd name="T7" fmla="*/ 1 h 4"/>
                <a:gd name="T8" fmla="*/ 1 w 1"/>
                <a:gd name="T9" fmla="*/ 1 h 4"/>
                <a:gd name="T10" fmla="*/ 0 w 1"/>
                <a:gd name="T11" fmla="*/ 0 h 4"/>
                <a:gd name="T12" fmla="*/ 0 w 1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4">
                  <a:moveTo>
                    <a:pt x="0" y="4"/>
                  </a:moveTo>
                  <a:cubicBezTo>
                    <a:pt x="1" y="4"/>
                    <a:pt x="1" y="4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1"/>
                    <a:pt x="0" y="1"/>
                  </a:cubicBezTo>
                  <a:cubicBezTo>
                    <a:pt x="0" y="1"/>
                    <a:pt x="1" y="3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3"/>
                    <a:pt x="0" y="4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0" name="Freeform 1665"/>
            <p:cNvSpPr/>
            <p:nvPr/>
          </p:nvSpPr>
          <p:spPr bwMode="auto">
            <a:xfrm>
              <a:off x="1209" y="284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1" name="Freeform 1666"/>
            <p:cNvSpPr/>
            <p:nvPr/>
          </p:nvSpPr>
          <p:spPr bwMode="auto">
            <a:xfrm>
              <a:off x="1209" y="2843"/>
              <a:ext cx="0" cy="2"/>
            </a:xfrm>
            <a:custGeom>
              <a:avLst/>
              <a:gdLst>
                <a:gd name="T0" fmla="*/ 2 h 2"/>
                <a:gd name="T1" fmla="*/ 2 h 2"/>
                <a:gd name="T2" fmla="*/ 0 h 2"/>
                <a:gd name="T3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2" name="Freeform 1667"/>
            <p:cNvSpPr/>
            <p:nvPr/>
          </p:nvSpPr>
          <p:spPr bwMode="auto">
            <a:xfrm>
              <a:off x="1203" y="2837"/>
              <a:ext cx="3" cy="11"/>
            </a:xfrm>
            <a:custGeom>
              <a:avLst/>
              <a:gdLst>
                <a:gd name="T0" fmla="*/ 0 w 1"/>
                <a:gd name="T1" fmla="*/ 4 h 4"/>
                <a:gd name="T2" fmla="*/ 1 w 1"/>
                <a:gd name="T3" fmla="*/ 2 h 4"/>
                <a:gd name="T4" fmla="*/ 0 w 1"/>
                <a:gd name="T5" fmla="*/ 0 h 4"/>
                <a:gd name="T6" fmla="*/ 0 w 1"/>
                <a:gd name="T7" fmla="*/ 1 h 4"/>
                <a:gd name="T8" fmla="*/ 0 w 1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4">
                  <a:moveTo>
                    <a:pt x="0" y="4"/>
                  </a:moveTo>
                  <a:cubicBezTo>
                    <a:pt x="0" y="2"/>
                    <a:pt x="1" y="4"/>
                    <a:pt x="1" y="2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3"/>
                    <a:pt x="0" y="4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3" name="Freeform 1668"/>
            <p:cNvSpPr/>
            <p:nvPr/>
          </p:nvSpPr>
          <p:spPr bwMode="auto">
            <a:xfrm>
              <a:off x="1203" y="283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4" name="Freeform 1669"/>
            <p:cNvSpPr/>
            <p:nvPr/>
          </p:nvSpPr>
          <p:spPr bwMode="auto">
            <a:xfrm>
              <a:off x="1201" y="2834"/>
              <a:ext cx="2" cy="11"/>
            </a:xfrm>
            <a:custGeom>
              <a:avLst/>
              <a:gdLst>
                <a:gd name="T0" fmla="*/ 0 w 1"/>
                <a:gd name="T1" fmla="*/ 3 h 4"/>
                <a:gd name="T2" fmla="*/ 0 w 1"/>
                <a:gd name="T3" fmla="*/ 2 h 4"/>
                <a:gd name="T4" fmla="*/ 0 w 1"/>
                <a:gd name="T5" fmla="*/ 3 h 4"/>
                <a:gd name="T6" fmla="*/ 0 w 1"/>
                <a:gd name="T7" fmla="*/ 2 h 4"/>
                <a:gd name="T8" fmla="*/ 0 w 1"/>
                <a:gd name="T9" fmla="*/ 4 h 4"/>
                <a:gd name="T10" fmla="*/ 1 w 1"/>
                <a:gd name="T11" fmla="*/ 2 h 4"/>
                <a:gd name="T12" fmla="*/ 1 w 1"/>
                <a:gd name="T13" fmla="*/ 3 h 4"/>
                <a:gd name="T14" fmla="*/ 1 w 1"/>
                <a:gd name="T15" fmla="*/ 1 h 4"/>
                <a:gd name="T16" fmla="*/ 1 w 1"/>
                <a:gd name="T17" fmla="*/ 1 h 4"/>
                <a:gd name="T18" fmla="*/ 1 w 1"/>
                <a:gd name="T19" fmla="*/ 0 h 4"/>
                <a:gd name="T20" fmla="*/ 0 w 1"/>
                <a:gd name="T21" fmla="*/ 2 h 4"/>
                <a:gd name="T22" fmla="*/ 0 w 1"/>
                <a:gd name="T23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" h="4">
                  <a:moveTo>
                    <a:pt x="0" y="3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2"/>
                    <a:pt x="0" y="2"/>
                  </a:cubicBezTo>
                  <a:cubicBezTo>
                    <a:pt x="0" y="4"/>
                    <a:pt x="0" y="2"/>
                    <a:pt x="0" y="4"/>
                  </a:cubicBezTo>
                  <a:cubicBezTo>
                    <a:pt x="0" y="4"/>
                    <a:pt x="0" y="4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0" y="3"/>
                    <a:pt x="1" y="1"/>
                  </a:cubicBezTo>
                  <a:cubicBezTo>
                    <a:pt x="1" y="1"/>
                    <a:pt x="1" y="1"/>
                    <a:pt x="1" y="0"/>
                  </a:cubicBezTo>
                  <a:cubicBezTo>
                    <a:pt x="1" y="1"/>
                    <a:pt x="0" y="2"/>
                    <a:pt x="0" y="2"/>
                  </a:cubicBezTo>
                  <a:cubicBezTo>
                    <a:pt x="0" y="3"/>
                    <a:pt x="1" y="2"/>
                    <a:pt x="0" y="3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5" name="Rectangle 1670"/>
            <p:cNvSpPr>
              <a:spLocks noChangeArrowheads="1"/>
            </p:cNvSpPr>
            <p:nvPr/>
          </p:nvSpPr>
          <p:spPr bwMode="auto">
            <a:xfrm>
              <a:off x="1201" y="2840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6" name="Freeform 1671"/>
            <p:cNvSpPr/>
            <p:nvPr/>
          </p:nvSpPr>
          <p:spPr bwMode="auto">
            <a:xfrm>
              <a:off x="1198" y="2840"/>
              <a:ext cx="11" cy="3"/>
            </a:xfrm>
            <a:custGeom>
              <a:avLst/>
              <a:gdLst>
                <a:gd name="T0" fmla="*/ 0 w 4"/>
                <a:gd name="T1" fmla="*/ 1 h 1"/>
                <a:gd name="T2" fmla="*/ 1 w 4"/>
                <a:gd name="T3" fmla="*/ 0 h 1"/>
                <a:gd name="T4" fmla="*/ 0 w 4"/>
                <a:gd name="T5" fmla="*/ 1 h 1"/>
                <a:gd name="T6" fmla="*/ 1 w 4"/>
                <a:gd name="T7" fmla="*/ 0 h 1"/>
                <a:gd name="T8" fmla="*/ 1 w 4"/>
                <a:gd name="T9" fmla="*/ 0 h 1"/>
                <a:gd name="T10" fmla="*/ 3 w 4"/>
                <a:gd name="T11" fmla="*/ 0 h 1"/>
                <a:gd name="T12" fmla="*/ 2 w 4"/>
                <a:gd name="T13" fmla="*/ 0 h 1"/>
                <a:gd name="T14" fmla="*/ 3 w 4"/>
                <a:gd name="T15" fmla="*/ 0 h 1"/>
                <a:gd name="T16" fmla="*/ 2 w 4"/>
                <a:gd name="T17" fmla="*/ 0 h 1"/>
                <a:gd name="T18" fmla="*/ 2 w 4"/>
                <a:gd name="T19" fmla="*/ 0 h 1"/>
                <a:gd name="T20" fmla="*/ 0 w 4"/>
                <a:gd name="T21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1">
                  <a:moveTo>
                    <a:pt x="0" y="1"/>
                  </a:moveTo>
                  <a:cubicBezTo>
                    <a:pt x="0" y="1"/>
                    <a:pt x="1" y="1"/>
                    <a:pt x="1" y="0"/>
                  </a:cubicBezTo>
                  <a:cubicBezTo>
                    <a:pt x="1" y="0"/>
                    <a:pt x="1" y="1"/>
                    <a:pt x="0" y="1"/>
                  </a:cubicBezTo>
                  <a:cubicBezTo>
                    <a:pt x="1" y="1"/>
                    <a:pt x="2" y="0"/>
                    <a:pt x="1" y="0"/>
                  </a:cubicBezTo>
                  <a:cubicBezTo>
                    <a:pt x="1" y="0"/>
                    <a:pt x="2" y="0"/>
                    <a:pt x="1" y="0"/>
                  </a:cubicBezTo>
                  <a:cubicBezTo>
                    <a:pt x="1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4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7" name="Freeform 1672"/>
            <p:cNvSpPr/>
            <p:nvPr/>
          </p:nvSpPr>
          <p:spPr bwMode="auto">
            <a:xfrm>
              <a:off x="1198" y="284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8" name="Freeform 1673"/>
            <p:cNvSpPr/>
            <p:nvPr/>
          </p:nvSpPr>
          <p:spPr bwMode="auto">
            <a:xfrm>
              <a:off x="1206" y="284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9" name="Freeform 1674"/>
            <p:cNvSpPr/>
            <p:nvPr/>
          </p:nvSpPr>
          <p:spPr bwMode="auto">
            <a:xfrm>
              <a:off x="1198" y="2840"/>
              <a:ext cx="3" cy="0"/>
            </a:xfrm>
            <a:custGeom>
              <a:avLst/>
              <a:gdLst>
                <a:gd name="T0" fmla="*/ 0 w 1"/>
                <a:gd name="T1" fmla="*/ 1 w 1"/>
                <a:gd name="T2" fmla="*/ 0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80" name="Freeform 1675"/>
            <p:cNvSpPr/>
            <p:nvPr/>
          </p:nvSpPr>
          <p:spPr bwMode="auto">
            <a:xfrm>
              <a:off x="1195" y="2818"/>
              <a:ext cx="25" cy="22"/>
            </a:xfrm>
            <a:custGeom>
              <a:avLst/>
              <a:gdLst>
                <a:gd name="T0" fmla="*/ 7 w 9"/>
                <a:gd name="T1" fmla="*/ 5 h 8"/>
                <a:gd name="T2" fmla="*/ 7 w 9"/>
                <a:gd name="T3" fmla="*/ 4 h 8"/>
                <a:gd name="T4" fmla="*/ 8 w 9"/>
                <a:gd name="T5" fmla="*/ 3 h 8"/>
                <a:gd name="T6" fmla="*/ 9 w 9"/>
                <a:gd name="T7" fmla="*/ 1 h 8"/>
                <a:gd name="T8" fmla="*/ 8 w 9"/>
                <a:gd name="T9" fmla="*/ 1 h 8"/>
                <a:gd name="T10" fmla="*/ 8 w 9"/>
                <a:gd name="T11" fmla="*/ 0 h 8"/>
                <a:gd name="T12" fmla="*/ 6 w 9"/>
                <a:gd name="T13" fmla="*/ 1 h 8"/>
                <a:gd name="T14" fmla="*/ 5 w 9"/>
                <a:gd name="T15" fmla="*/ 1 h 8"/>
                <a:gd name="T16" fmla="*/ 1 w 9"/>
                <a:gd name="T17" fmla="*/ 4 h 8"/>
                <a:gd name="T18" fmla="*/ 3 w 9"/>
                <a:gd name="T19" fmla="*/ 6 h 8"/>
                <a:gd name="T20" fmla="*/ 2 w 9"/>
                <a:gd name="T21" fmla="*/ 5 h 8"/>
                <a:gd name="T22" fmla="*/ 2 w 9"/>
                <a:gd name="T23" fmla="*/ 5 h 8"/>
                <a:gd name="T24" fmla="*/ 1 w 9"/>
                <a:gd name="T25" fmla="*/ 6 h 8"/>
                <a:gd name="T26" fmla="*/ 3 w 9"/>
                <a:gd name="T27" fmla="*/ 7 h 8"/>
                <a:gd name="T28" fmla="*/ 1 w 9"/>
                <a:gd name="T29" fmla="*/ 7 h 8"/>
                <a:gd name="T30" fmla="*/ 2 w 9"/>
                <a:gd name="T31" fmla="*/ 7 h 8"/>
                <a:gd name="T32" fmla="*/ 4 w 9"/>
                <a:gd name="T33" fmla="*/ 7 h 8"/>
                <a:gd name="T34" fmla="*/ 5 w 9"/>
                <a:gd name="T35" fmla="*/ 8 h 8"/>
                <a:gd name="T36" fmla="*/ 3 w 9"/>
                <a:gd name="T37" fmla="*/ 5 h 8"/>
                <a:gd name="T38" fmla="*/ 4 w 9"/>
                <a:gd name="T39" fmla="*/ 5 h 8"/>
                <a:gd name="T40" fmla="*/ 6 w 9"/>
                <a:gd name="T41" fmla="*/ 5 h 8"/>
                <a:gd name="T42" fmla="*/ 5 w 9"/>
                <a:gd name="T43" fmla="*/ 3 h 8"/>
                <a:gd name="T44" fmla="*/ 5 w 9"/>
                <a:gd name="T45" fmla="*/ 4 h 8"/>
                <a:gd name="T46" fmla="*/ 5 w 9"/>
                <a:gd name="T47" fmla="*/ 3 h 8"/>
                <a:gd name="T48" fmla="*/ 6 w 9"/>
                <a:gd name="T49" fmla="*/ 4 h 8"/>
                <a:gd name="T50" fmla="*/ 5 w 9"/>
                <a:gd name="T51" fmla="*/ 2 h 8"/>
                <a:gd name="T52" fmla="*/ 7 w 9"/>
                <a:gd name="T53" fmla="*/ 5 h 8"/>
                <a:gd name="T54" fmla="*/ 6 w 9"/>
                <a:gd name="T55" fmla="*/ 3 h 8"/>
                <a:gd name="T56" fmla="*/ 6 w 9"/>
                <a:gd name="T57" fmla="*/ 2 h 8"/>
                <a:gd name="T58" fmla="*/ 7 w 9"/>
                <a:gd name="T59" fmla="*/ 5 h 8"/>
                <a:gd name="T60" fmla="*/ 7 w 9"/>
                <a:gd name="T61" fmla="*/ 3 h 8"/>
                <a:gd name="T62" fmla="*/ 7 w 9"/>
                <a:gd name="T63" fmla="*/ 2 h 8"/>
                <a:gd name="T64" fmla="*/ 7 w 9"/>
                <a:gd name="T65" fmla="*/ 3 h 8"/>
                <a:gd name="T66" fmla="*/ 7 w 9"/>
                <a:gd name="T67" fmla="*/ 5 h 8"/>
                <a:gd name="T68" fmla="*/ 7 w 9"/>
                <a:gd name="T69" fmla="*/ 5 h 8"/>
                <a:gd name="T70" fmla="*/ 8 w 9"/>
                <a:gd name="T71" fmla="*/ 3 h 8"/>
                <a:gd name="T72" fmla="*/ 7 w 9"/>
                <a:gd name="T73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" h="8">
                  <a:moveTo>
                    <a:pt x="7" y="5"/>
                  </a:moveTo>
                  <a:cubicBezTo>
                    <a:pt x="7" y="4"/>
                    <a:pt x="7" y="4"/>
                    <a:pt x="7" y="4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2"/>
                    <a:pt x="9" y="2"/>
                    <a:pt x="9" y="1"/>
                  </a:cubicBezTo>
                  <a:cubicBezTo>
                    <a:pt x="9" y="0"/>
                    <a:pt x="8" y="2"/>
                    <a:pt x="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7" y="2"/>
                    <a:pt x="6" y="1"/>
                  </a:cubicBezTo>
                  <a:cubicBezTo>
                    <a:pt x="6" y="0"/>
                    <a:pt x="6" y="1"/>
                    <a:pt x="5" y="1"/>
                  </a:cubicBezTo>
                  <a:cubicBezTo>
                    <a:pt x="4" y="1"/>
                    <a:pt x="3" y="3"/>
                    <a:pt x="1" y="4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2" y="5"/>
                    <a:pt x="3" y="6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0" y="5"/>
                    <a:pt x="2" y="6"/>
                    <a:pt x="1" y="6"/>
                  </a:cubicBezTo>
                  <a:cubicBezTo>
                    <a:pt x="1" y="6"/>
                    <a:pt x="3" y="7"/>
                    <a:pt x="3" y="7"/>
                  </a:cubicBezTo>
                  <a:cubicBezTo>
                    <a:pt x="1" y="6"/>
                    <a:pt x="3" y="7"/>
                    <a:pt x="1" y="7"/>
                  </a:cubicBezTo>
                  <a:cubicBezTo>
                    <a:pt x="0" y="7"/>
                    <a:pt x="3" y="7"/>
                    <a:pt x="2" y="7"/>
                  </a:cubicBezTo>
                  <a:cubicBezTo>
                    <a:pt x="4" y="8"/>
                    <a:pt x="3" y="7"/>
                    <a:pt x="4" y="7"/>
                  </a:cubicBezTo>
                  <a:cubicBezTo>
                    <a:pt x="5" y="8"/>
                    <a:pt x="3" y="7"/>
                    <a:pt x="5" y="8"/>
                  </a:cubicBezTo>
                  <a:cubicBezTo>
                    <a:pt x="5" y="8"/>
                    <a:pt x="3" y="6"/>
                    <a:pt x="3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5"/>
                    <a:pt x="4" y="4"/>
                    <a:pt x="6" y="5"/>
                  </a:cubicBezTo>
                  <a:cubicBezTo>
                    <a:pt x="5" y="4"/>
                    <a:pt x="6" y="5"/>
                    <a:pt x="5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6" y="4"/>
                    <a:pt x="6" y="4"/>
                  </a:cubicBezTo>
                  <a:cubicBezTo>
                    <a:pt x="5" y="3"/>
                    <a:pt x="5" y="3"/>
                    <a:pt x="5" y="2"/>
                  </a:cubicBezTo>
                  <a:cubicBezTo>
                    <a:pt x="6" y="3"/>
                    <a:pt x="6" y="4"/>
                    <a:pt x="7" y="5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4"/>
                    <a:pt x="6" y="3"/>
                    <a:pt x="6" y="2"/>
                  </a:cubicBezTo>
                  <a:cubicBezTo>
                    <a:pt x="6" y="2"/>
                    <a:pt x="6" y="4"/>
                    <a:pt x="7" y="5"/>
                  </a:cubicBezTo>
                  <a:cubicBezTo>
                    <a:pt x="7" y="5"/>
                    <a:pt x="7" y="2"/>
                    <a:pt x="7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3"/>
                    <a:pt x="7" y="3"/>
                  </a:cubicBezTo>
                  <a:cubicBezTo>
                    <a:pt x="7" y="4"/>
                    <a:pt x="7" y="4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4"/>
                    <a:pt x="8" y="3"/>
                  </a:cubicBezTo>
                  <a:cubicBezTo>
                    <a:pt x="7" y="5"/>
                    <a:pt x="7" y="5"/>
                    <a:pt x="7" y="5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81" name="Rectangle 1676"/>
            <p:cNvSpPr>
              <a:spLocks noChangeArrowheads="1"/>
            </p:cNvSpPr>
            <p:nvPr/>
          </p:nvSpPr>
          <p:spPr bwMode="auto">
            <a:xfrm>
              <a:off x="1214" y="2832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82" name="Freeform 1677"/>
            <p:cNvSpPr/>
            <p:nvPr/>
          </p:nvSpPr>
          <p:spPr bwMode="auto">
            <a:xfrm>
              <a:off x="1214" y="283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83" name="Rectangle 1678"/>
            <p:cNvSpPr>
              <a:spLocks noChangeArrowheads="1"/>
            </p:cNvSpPr>
            <p:nvPr/>
          </p:nvSpPr>
          <p:spPr bwMode="auto">
            <a:xfrm>
              <a:off x="1211" y="2818"/>
              <a:ext cx="1" cy="3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84" name="Freeform 1679"/>
            <p:cNvSpPr/>
            <p:nvPr/>
          </p:nvSpPr>
          <p:spPr bwMode="auto">
            <a:xfrm>
              <a:off x="1214" y="283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85" name="Freeform 1680"/>
            <p:cNvSpPr/>
            <p:nvPr/>
          </p:nvSpPr>
          <p:spPr bwMode="auto">
            <a:xfrm>
              <a:off x="1211" y="2832"/>
              <a:ext cx="3" cy="2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86" name="Freeform 1681"/>
            <p:cNvSpPr/>
            <p:nvPr/>
          </p:nvSpPr>
          <p:spPr bwMode="auto">
            <a:xfrm>
              <a:off x="1211" y="2832"/>
              <a:ext cx="3" cy="2"/>
            </a:xfrm>
            <a:custGeom>
              <a:avLst/>
              <a:gdLst>
                <a:gd name="T0" fmla="*/ 0 w 3"/>
                <a:gd name="T1" fmla="*/ 2 h 2"/>
                <a:gd name="T2" fmla="*/ 0 w 3"/>
                <a:gd name="T3" fmla="*/ 2 h 2"/>
                <a:gd name="T4" fmla="*/ 3 w 3"/>
                <a:gd name="T5" fmla="*/ 0 h 2"/>
                <a:gd name="T6" fmla="*/ 0 w 3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lnTo>
                    <a:pt x="0" y="2"/>
                  </a:lnTo>
                  <a:lnTo>
                    <a:pt x="3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87" name="Freeform 1682"/>
            <p:cNvSpPr/>
            <p:nvPr/>
          </p:nvSpPr>
          <p:spPr bwMode="auto">
            <a:xfrm>
              <a:off x="1214" y="2821"/>
              <a:ext cx="22" cy="16"/>
            </a:xfrm>
            <a:custGeom>
              <a:avLst/>
              <a:gdLst>
                <a:gd name="T0" fmla="*/ 6 w 8"/>
                <a:gd name="T1" fmla="*/ 6 h 6"/>
                <a:gd name="T2" fmla="*/ 7 w 8"/>
                <a:gd name="T3" fmla="*/ 4 h 6"/>
                <a:gd name="T4" fmla="*/ 4 w 8"/>
                <a:gd name="T5" fmla="*/ 4 h 6"/>
                <a:gd name="T6" fmla="*/ 7 w 8"/>
                <a:gd name="T7" fmla="*/ 4 h 6"/>
                <a:gd name="T8" fmla="*/ 3 w 8"/>
                <a:gd name="T9" fmla="*/ 2 h 6"/>
                <a:gd name="T10" fmla="*/ 4 w 8"/>
                <a:gd name="T11" fmla="*/ 2 h 6"/>
                <a:gd name="T12" fmla="*/ 2 w 8"/>
                <a:gd name="T13" fmla="*/ 3 h 6"/>
                <a:gd name="T14" fmla="*/ 4 w 8"/>
                <a:gd name="T15" fmla="*/ 1 h 6"/>
                <a:gd name="T16" fmla="*/ 4 w 8"/>
                <a:gd name="T17" fmla="*/ 1 h 6"/>
                <a:gd name="T18" fmla="*/ 3 w 8"/>
                <a:gd name="T19" fmla="*/ 1 h 6"/>
                <a:gd name="T20" fmla="*/ 1 w 8"/>
                <a:gd name="T21" fmla="*/ 2 h 6"/>
                <a:gd name="T22" fmla="*/ 0 w 8"/>
                <a:gd name="T23" fmla="*/ 4 h 6"/>
                <a:gd name="T24" fmla="*/ 1 w 8"/>
                <a:gd name="T25" fmla="*/ 3 h 6"/>
                <a:gd name="T26" fmla="*/ 1 w 8"/>
                <a:gd name="T27" fmla="*/ 4 h 6"/>
                <a:gd name="T28" fmla="*/ 1 w 8"/>
                <a:gd name="T29" fmla="*/ 3 h 6"/>
                <a:gd name="T30" fmla="*/ 1 w 8"/>
                <a:gd name="T31" fmla="*/ 4 h 6"/>
                <a:gd name="T32" fmla="*/ 2 w 8"/>
                <a:gd name="T33" fmla="*/ 4 h 6"/>
                <a:gd name="T34" fmla="*/ 1 w 8"/>
                <a:gd name="T35" fmla="*/ 4 h 6"/>
                <a:gd name="T36" fmla="*/ 3 w 8"/>
                <a:gd name="T37" fmla="*/ 3 h 6"/>
                <a:gd name="T38" fmla="*/ 1 w 8"/>
                <a:gd name="T39" fmla="*/ 4 h 6"/>
                <a:gd name="T40" fmla="*/ 2 w 8"/>
                <a:gd name="T41" fmla="*/ 4 h 6"/>
                <a:gd name="T42" fmla="*/ 1 w 8"/>
                <a:gd name="T43" fmla="*/ 5 h 6"/>
                <a:gd name="T44" fmla="*/ 2 w 8"/>
                <a:gd name="T45" fmla="*/ 5 h 6"/>
                <a:gd name="T46" fmla="*/ 1 w 8"/>
                <a:gd name="T47" fmla="*/ 5 h 6"/>
                <a:gd name="T48" fmla="*/ 4 w 8"/>
                <a:gd name="T49" fmla="*/ 3 h 6"/>
                <a:gd name="T50" fmla="*/ 2 w 8"/>
                <a:gd name="T51" fmla="*/ 5 h 6"/>
                <a:gd name="T52" fmla="*/ 2 w 8"/>
                <a:gd name="T53" fmla="*/ 5 h 6"/>
                <a:gd name="T54" fmla="*/ 2 w 8"/>
                <a:gd name="T55" fmla="*/ 5 h 6"/>
                <a:gd name="T56" fmla="*/ 3 w 8"/>
                <a:gd name="T57" fmla="*/ 5 h 6"/>
                <a:gd name="T58" fmla="*/ 3 w 8"/>
                <a:gd name="T59" fmla="*/ 5 h 6"/>
                <a:gd name="T60" fmla="*/ 4 w 8"/>
                <a:gd name="T61" fmla="*/ 6 h 6"/>
                <a:gd name="T62" fmla="*/ 4 w 8"/>
                <a:gd name="T63" fmla="*/ 6 h 6"/>
                <a:gd name="T64" fmla="*/ 6 w 8"/>
                <a:gd name="T65" fmla="*/ 6 h 6"/>
                <a:gd name="T66" fmla="*/ 4 w 8"/>
                <a:gd name="T67" fmla="*/ 6 h 6"/>
                <a:gd name="T68" fmla="*/ 6 w 8"/>
                <a:gd name="T6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8" h="6">
                  <a:moveTo>
                    <a:pt x="6" y="6"/>
                  </a:moveTo>
                  <a:cubicBezTo>
                    <a:pt x="8" y="6"/>
                    <a:pt x="7" y="5"/>
                    <a:pt x="7" y="4"/>
                  </a:cubicBezTo>
                  <a:cubicBezTo>
                    <a:pt x="6" y="4"/>
                    <a:pt x="4" y="5"/>
                    <a:pt x="4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6" y="3"/>
                    <a:pt x="6" y="1"/>
                    <a:pt x="3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1" y="4"/>
                    <a:pt x="2" y="3"/>
                  </a:cubicBezTo>
                  <a:cubicBezTo>
                    <a:pt x="3" y="2"/>
                    <a:pt x="3" y="2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0"/>
                    <a:pt x="3" y="1"/>
                    <a:pt x="3" y="1"/>
                  </a:cubicBezTo>
                  <a:cubicBezTo>
                    <a:pt x="2" y="1"/>
                    <a:pt x="2" y="2"/>
                    <a:pt x="1" y="2"/>
                  </a:cubicBezTo>
                  <a:cubicBezTo>
                    <a:pt x="1" y="2"/>
                    <a:pt x="1" y="3"/>
                    <a:pt x="0" y="4"/>
                  </a:cubicBezTo>
                  <a:cubicBezTo>
                    <a:pt x="1" y="3"/>
                    <a:pt x="1" y="4"/>
                    <a:pt x="1" y="3"/>
                  </a:cubicBezTo>
                  <a:cubicBezTo>
                    <a:pt x="1" y="4"/>
                    <a:pt x="1" y="3"/>
                    <a:pt x="1" y="4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2" y="4"/>
                    <a:pt x="2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1" y="4"/>
                    <a:pt x="3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0" y="5"/>
                    <a:pt x="1" y="5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3" y="4"/>
                    <a:pt x="1" y="5"/>
                    <a:pt x="1" y="5"/>
                  </a:cubicBezTo>
                  <a:cubicBezTo>
                    <a:pt x="2" y="4"/>
                    <a:pt x="3" y="4"/>
                    <a:pt x="4" y="3"/>
                  </a:cubicBezTo>
                  <a:cubicBezTo>
                    <a:pt x="3" y="4"/>
                    <a:pt x="4" y="4"/>
                    <a:pt x="2" y="5"/>
                  </a:cubicBezTo>
                  <a:cubicBezTo>
                    <a:pt x="2" y="5"/>
                    <a:pt x="3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4" y="5"/>
                    <a:pt x="1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5"/>
                    <a:pt x="4" y="5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6"/>
                    <a:pt x="5" y="6"/>
                    <a:pt x="6" y="6"/>
                  </a:cubicBezTo>
                  <a:cubicBezTo>
                    <a:pt x="6" y="6"/>
                    <a:pt x="5" y="6"/>
                    <a:pt x="4" y="6"/>
                  </a:cubicBezTo>
                  <a:cubicBezTo>
                    <a:pt x="5" y="6"/>
                    <a:pt x="6" y="6"/>
                    <a:pt x="6" y="6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88" name="Freeform 1683"/>
            <p:cNvSpPr/>
            <p:nvPr/>
          </p:nvSpPr>
          <p:spPr bwMode="auto">
            <a:xfrm>
              <a:off x="1217" y="283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89" name="Freeform 1684"/>
            <p:cNvSpPr/>
            <p:nvPr/>
          </p:nvSpPr>
          <p:spPr bwMode="auto">
            <a:xfrm>
              <a:off x="1211" y="2834"/>
              <a:ext cx="22" cy="22"/>
            </a:xfrm>
            <a:custGeom>
              <a:avLst/>
              <a:gdLst>
                <a:gd name="T0" fmla="*/ 4 w 8"/>
                <a:gd name="T1" fmla="*/ 2 h 8"/>
                <a:gd name="T2" fmla="*/ 3 w 8"/>
                <a:gd name="T3" fmla="*/ 1 h 8"/>
                <a:gd name="T4" fmla="*/ 5 w 8"/>
                <a:gd name="T5" fmla="*/ 3 h 8"/>
                <a:gd name="T6" fmla="*/ 6 w 8"/>
                <a:gd name="T7" fmla="*/ 4 h 8"/>
                <a:gd name="T8" fmla="*/ 3 w 8"/>
                <a:gd name="T9" fmla="*/ 2 h 8"/>
                <a:gd name="T10" fmla="*/ 3 w 8"/>
                <a:gd name="T11" fmla="*/ 2 h 8"/>
                <a:gd name="T12" fmla="*/ 4 w 8"/>
                <a:gd name="T13" fmla="*/ 3 h 8"/>
                <a:gd name="T14" fmla="*/ 4 w 8"/>
                <a:gd name="T15" fmla="*/ 5 h 8"/>
                <a:gd name="T16" fmla="*/ 4 w 8"/>
                <a:gd name="T17" fmla="*/ 4 h 8"/>
                <a:gd name="T18" fmla="*/ 2 w 8"/>
                <a:gd name="T19" fmla="*/ 3 h 8"/>
                <a:gd name="T20" fmla="*/ 5 w 8"/>
                <a:gd name="T21" fmla="*/ 8 h 8"/>
                <a:gd name="T22" fmla="*/ 5 w 8"/>
                <a:gd name="T23" fmla="*/ 7 h 8"/>
                <a:gd name="T24" fmla="*/ 3 w 8"/>
                <a:gd name="T25" fmla="*/ 5 h 8"/>
                <a:gd name="T26" fmla="*/ 4 w 8"/>
                <a:gd name="T27" fmla="*/ 5 h 8"/>
                <a:gd name="T28" fmla="*/ 5 w 8"/>
                <a:gd name="T29" fmla="*/ 6 h 8"/>
                <a:gd name="T30" fmla="*/ 8 w 8"/>
                <a:gd name="T31" fmla="*/ 3 h 8"/>
                <a:gd name="T32" fmla="*/ 7 w 8"/>
                <a:gd name="T33" fmla="*/ 3 h 8"/>
                <a:gd name="T34" fmla="*/ 6 w 8"/>
                <a:gd name="T35" fmla="*/ 2 h 8"/>
                <a:gd name="T36" fmla="*/ 4 w 8"/>
                <a:gd name="T37" fmla="*/ 2 h 8"/>
                <a:gd name="T38" fmla="*/ 5 w 8"/>
                <a:gd name="T39" fmla="*/ 2 h 8"/>
                <a:gd name="T40" fmla="*/ 3 w 8"/>
                <a:gd name="T41" fmla="*/ 1 h 8"/>
                <a:gd name="T42" fmla="*/ 2 w 8"/>
                <a:gd name="T43" fmla="*/ 0 h 8"/>
                <a:gd name="T44" fmla="*/ 2 w 8"/>
                <a:gd name="T45" fmla="*/ 1 h 8"/>
                <a:gd name="T46" fmla="*/ 4 w 8"/>
                <a:gd name="T47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8" h="8">
                  <a:moveTo>
                    <a:pt x="4" y="2"/>
                  </a:moveTo>
                  <a:cubicBezTo>
                    <a:pt x="4" y="2"/>
                    <a:pt x="3" y="1"/>
                    <a:pt x="3" y="1"/>
                  </a:cubicBezTo>
                  <a:cubicBezTo>
                    <a:pt x="3" y="2"/>
                    <a:pt x="4" y="2"/>
                    <a:pt x="5" y="3"/>
                  </a:cubicBezTo>
                  <a:cubicBezTo>
                    <a:pt x="5" y="3"/>
                    <a:pt x="6" y="4"/>
                    <a:pt x="6" y="4"/>
                  </a:cubicBezTo>
                  <a:cubicBezTo>
                    <a:pt x="5" y="3"/>
                    <a:pt x="4" y="2"/>
                    <a:pt x="3" y="2"/>
                  </a:cubicBezTo>
                  <a:cubicBezTo>
                    <a:pt x="4" y="2"/>
                    <a:pt x="3" y="2"/>
                    <a:pt x="3" y="2"/>
                  </a:cubicBezTo>
                  <a:cubicBezTo>
                    <a:pt x="4" y="3"/>
                    <a:pt x="3" y="3"/>
                    <a:pt x="4" y="3"/>
                  </a:cubicBezTo>
                  <a:cubicBezTo>
                    <a:pt x="5" y="4"/>
                    <a:pt x="5" y="5"/>
                    <a:pt x="4" y="5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3"/>
                    <a:pt x="3" y="4"/>
                    <a:pt x="2" y="3"/>
                  </a:cubicBezTo>
                  <a:cubicBezTo>
                    <a:pt x="4" y="4"/>
                    <a:pt x="2" y="5"/>
                    <a:pt x="5" y="8"/>
                  </a:cubicBezTo>
                  <a:cubicBezTo>
                    <a:pt x="5" y="8"/>
                    <a:pt x="5" y="7"/>
                    <a:pt x="5" y="7"/>
                  </a:cubicBezTo>
                  <a:cubicBezTo>
                    <a:pt x="4" y="7"/>
                    <a:pt x="4" y="6"/>
                    <a:pt x="3" y="5"/>
                  </a:cubicBezTo>
                  <a:cubicBezTo>
                    <a:pt x="4" y="5"/>
                    <a:pt x="4" y="4"/>
                    <a:pt x="4" y="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6"/>
                    <a:pt x="7" y="4"/>
                    <a:pt x="8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6" y="3"/>
                    <a:pt x="6" y="3"/>
                    <a:pt x="6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1"/>
                    <a:pt x="5" y="2"/>
                  </a:cubicBezTo>
                  <a:cubicBezTo>
                    <a:pt x="4" y="1"/>
                    <a:pt x="3" y="1"/>
                    <a:pt x="3" y="1"/>
                  </a:cubicBezTo>
                  <a:cubicBezTo>
                    <a:pt x="3" y="1"/>
                    <a:pt x="3" y="1"/>
                    <a:pt x="2" y="0"/>
                  </a:cubicBezTo>
                  <a:cubicBezTo>
                    <a:pt x="0" y="0"/>
                    <a:pt x="3" y="1"/>
                    <a:pt x="2" y="1"/>
                  </a:cubicBezTo>
                  <a:lnTo>
                    <a:pt x="4" y="2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90" name="Freeform 1685"/>
            <p:cNvSpPr/>
            <p:nvPr/>
          </p:nvSpPr>
          <p:spPr bwMode="auto">
            <a:xfrm>
              <a:off x="1222" y="2837"/>
              <a:ext cx="3" cy="0"/>
            </a:xfrm>
            <a:custGeom>
              <a:avLst/>
              <a:gdLst>
                <a:gd name="T0" fmla="*/ 0 w 3"/>
                <a:gd name="T1" fmla="*/ 3 w 3"/>
                <a:gd name="T2" fmla="*/ 0 w 3"/>
                <a:gd name="T3" fmla="*/ 0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3">
                  <a:moveTo>
                    <a:pt x="0" y="0"/>
                  </a:moveTo>
                  <a:lnTo>
                    <a:pt x="3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91" name="Freeform 1686"/>
            <p:cNvSpPr/>
            <p:nvPr/>
          </p:nvSpPr>
          <p:spPr bwMode="auto">
            <a:xfrm>
              <a:off x="1230" y="2840"/>
              <a:ext cx="3" cy="3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92" name="Freeform 1687"/>
            <p:cNvSpPr/>
            <p:nvPr/>
          </p:nvSpPr>
          <p:spPr bwMode="auto">
            <a:xfrm>
              <a:off x="1217" y="2843"/>
              <a:ext cx="3" cy="0"/>
            </a:xfrm>
            <a:custGeom>
              <a:avLst/>
              <a:gdLst>
                <a:gd name="T0" fmla="*/ 0 w 1"/>
                <a:gd name="T1" fmla="*/ 0 w 1"/>
                <a:gd name="T2" fmla="*/ 1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93" name="Freeform 1688"/>
            <p:cNvSpPr/>
            <p:nvPr/>
          </p:nvSpPr>
          <p:spPr bwMode="auto">
            <a:xfrm>
              <a:off x="1217" y="2848"/>
              <a:ext cx="5" cy="11"/>
            </a:xfrm>
            <a:custGeom>
              <a:avLst/>
              <a:gdLst>
                <a:gd name="T0" fmla="*/ 1 w 2"/>
                <a:gd name="T1" fmla="*/ 4 h 4"/>
                <a:gd name="T2" fmla="*/ 2 w 2"/>
                <a:gd name="T3" fmla="*/ 3 h 4"/>
                <a:gd name="T4" fmla="*/ 0 w 2"/>
                <a:gd name="T5" fmla="*/ 0 h 4"/>
                <a:gd name="T6" fmla="*/ 1 w 2"/>
                <a:gd name="T7" fmla="*/ 2 h 4"/>
                <a:gd name="T8" fmla="*/ 0 w 2"/>
                <a:gd name="T9" fmla="*/ 3 h 4"/>
                <a:gd name="T10" fmla="*/ 1 w 2"/>
                <a:gd name="T11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4">
                  <a:moveTo>
                    <a:pt x="1" y="4"/>
                  </a:moveTo>
                  <a:cubicBezTo>
                    <a:pt x="2" y="4"/>
                    <a:pt x="1" y="2"/>
                    <a:pt x="2" y="3"/>
                  </a:cubicBezTo>
                  <a:cubicBezTo>
                    <a:pt x="2" y="2"/>
                    <a:pt x="1" y="1"/>
                    <a:pt x="0" y="0"/>
                  </a:cubicBezTo>
                  <a:cubicBezTo>
                    <a:pt x="0" y="0"/>
                    <a:pt x="1" y="2"/>
                    <a:pt x="1" y="2"/>
                  </a:cubicBezTo>
                  <a:cubicBezTo>
                    <a:pt x="0" y="1"/>
                    <a:pt x="1" y="3"/>
                    <a:pt x="0" y="3"/>
                  </a:cubicBezTo>
                  <a:lnTo>
                    <a:pt x="1" y="4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94" name="Freeform 1689"/>
            <p:cNvSpPr/>
            <p:nvPr/>
          </p:nvSpPr>
          <p:spPr bwMode="auto">
            <a:xfrm>
              <a:off x="1181" y="2840"/>
              <a:ext cx="36" cy="19"/>
            </a:xfrm>
            <a:custGeom>
              <a:avLst/>
              <a:gdLst>
                <a:gd name="T0" fmla="*/ 10 w 13"/>
                <a:gd name="T1" fmla="*/ 3 h 7"/>
                <a:gd name="T2" fmla="*/ 10 w 13"/>
                <a:gd name="T3" fmla="*/ 4 h 7"/>
                <a:gd name="T4" fmla="*/ 10 w 13"/>
                <a:gd name="T5" fmla="*/ 3 h 7"/>
                <a:gd name="T6" fmla="*/ 9 w 13"/>
                <a:gd name="T7" fmla="*/ 2 h 7"/>
                <a:gd name="T8" fmla="*/ 10 w 13"/>
                <a:gd name="T9" fmla="*/ 3 h 7"/>
                <a:gd name="T10" fmla="*/ 9 w 13"/>
                <a:gd name="T11" fmla="*/ 4 h 7"/>
                <a:gd name="T12" fmla="*/ 9 w 13"/>
                <a:gd name="T13" fmla="*/ 5 h 7"/>
                <a:gd name="T14" fmla="*/ 8 w 13"/>
                <a:gd name="T15" fmla="*/ 2 h 7"/>
                <a:gd name="T16" fmla="*/ 8 w 13"/>
                <a:gd name="T17" fmla="*/ 6 h 7"/>
                <a:gd name="T18" fmla="*/ 7 w 13"/>
                <a:gd name="T19" fmla="*/ 5 h 7"/>
                <a:gd name="T20" fmla="*/ 7 w 13"/>
                <a:gd name="T21" fmla="*/ 5 h 7"/>
                <a:gd name="T22" fmla="*/ 6 w 13"/>
                <a:gd name="T23" fmla="*/ 4 h 7"/>
                <a:gd name="T24" fmla="*/ 7 w 13"/>
                <a:gd name="T25" fmla="*/ 3 h 7"/>
                <a:gd name="T26" fmla="*/ 6 w 13"/>
                <a:gd name="T27" fmla="*/ 3 h 7"/>
                <a:gd name="T28" fmla="*/ 7 w 13"/>
                <a:gd name="T29" fmla="*/ 2 h 7"/>
                <a:gd name="T30" fmla="*/ 5 w 13"/>
                <a:gd name="T31" fmla="*/ 2 h 7"/>
                <a:gd name="T32" fmla="*/ 6 w 13"/>
                <a:gd name="T33" fmla="*/ 1 h 7"/>
                <a:gd name="T34" fmla="*/ 3 w 13"/>
                <a:gd name="T35" fmla="*/ 3 h 7"/>
                <a:gd name="T36" fmla="*/ 3 w 13"/>
                <a:gd name="T37" fmla="*/ 3 h 7"/>
                <a:gd name="T38" fmla="*/ 5 w 13"/>
                <a:gd name="T39" fmla="*/ 2 h 7"/>
                <a:gd name="T40" fmla="*/ 4 w 13"/>
                <a:gd name="T41" fmla="*/ 2 h 7"/>
                <a:gd name="T42" fmla="*/ 5 w 13"/>
                <a:gd name="T43" fmla="*/ 1 h 7"/>
                <a:gd name="T44" fmla="*/ 3 w 13"/>
                <a:gd name="T45" fmla="*/ 1 h 7"/>
                <a:gd name="T46" fmla="*/ 3 w 13"/>
                <a:gd name="T47" fmla="*/ 0 h 7"/>
                <a:gd name="T48" fmla="*/ 0 w 13"/>
                <a:gd name="T49" fmla="*/ 2 h 7"/>
                <a:gd name="T50" fmla="*/ 3 w 13"/>
                <a:gd name="T51" fmla="*/ 5 h 7"/>
                <a:gd name="T52" fmla="*/ 4 w 13"/>
                <a:gd name="T53" fmla="*/ 4 h 7"/>
                <a:gd name="T54" fmla="*/ 3 w 13"/>
                <a:gd name="T55" fmla="*/ 6 h 7"/>
                <a:gd name="T56" fmla="*/ 4 w 13"/>
                <a:gd name="T57" fmla="*/ 4 h 7"/>
                <a:gd name="T58" fmla="*/ 4 w 13"/>
                <a:gd name="T59" fmla="*/ 6 h 7"/>
                <a:gd name="T60" fmla="*/ 5 w 13"/>
                <a:gd name="T61" fmla="*/ 5 h 7"/>
                <a:gd name="T62" fmla="*/ 4 w 13"/>
                <a:gd name="T63" fmla="*/ 7 h 7"/>
                <a:gd name="T64" fmla="*/ 10 w 13"/>
                <a:gd name="T65" fmla="*/ 7 h 7"/>
                <a:gd name="T66" fmla="*/ 10 w 13"/>
                <a:gd name="T67" fmla="*/ 5 h 7"/>
                <a:gd name="T68" fmla="*/ 12 w 13"/>
                <a:gd name="T69" fmla="*/ 5 h 7"/>
                <a:gd name="T70" fmla="*/ 11 w 13"/>
                <a:gd name="T71" fmla="*/ 3 h 7"/>
                <a:gd name="T72" fmla="*/ 13 w 13"/>
                <a:gd name="T73" fmla="*/ 6 h 7"/>
                <a:gd name="T74" fmla="*/ 13 w 13"/>
                <a:gd name="T75" fmla="*/ 6 h 7"/>
                <a:gd name="T76" fmla="*/ 12 w 13"/>
                <a:gd name="T77" fmla="*/ 5 h 7"/>
                <a:gd name="T78" fmla="*/ 13 w 13"/>
                <a:gd name="T79" fmla="*/ 6 h 7"/>
                <a:gd name="T80" fmla="*/ 11 w 13"/>
                <a:gd name="T81" fmla="*/ 2 h 7"/>
                <a:gd name="T82" fmla="*/ 10 w 13"/>
                <a:gd name="T83" fmla="*/ 1 h 7"/>
                <a:gd name="T84" fmla="*/ 10 w 13"/>
                <a:gd name="T85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3" h="7">
                  <a:moveTo>
                    <a:pt x="10" y="3"/>
                  </a:moveTo>
                  <a:cubicBezTo>
                    <a:pt x="10" y="3"/>
                    <a:pt x="10" y="4"/>
                    <a:pt x="10" y="4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9" y="1"/>
                    <a:pt x="10" y="3"/>
                    <a:pt x="9" y="2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9" y="3"/>
                    <a:pt x="10" y="4"/>
                    <a:pt x="9" y="4"/>
                  </a:cubicBezTo>
                  <a:cubicBezTo>
                    <a:pt x="9" y="4"/>
                    <a:pt x="9" y="4"/>
                    <a:pt x="9" y="5"/>
                  </a:cubicBezTo>
                  <a:cubicBezTo>
                    <a:pt x="8" y="4"/>
                    <a:pt x="8" y="4"/>
                    <a:pt x="8" y="2"/>
                  </a:cubicBezTo>
                  <a:cubicBezTo>
                    <a:pt x="8" y="3"/>
                    <a:pt x="8" y="5"/>
                    <a:pt x="8" y="6"/>
                  </a:cubicBezTo>
                  <a:cubicBezTo>
                    <a:pt x="7" y="4"/>
                    <a:pt x="7" y="6"/>
                    <a:pt x="7" y="5"/>
                  </a:cubicBezTo>
                  <a:cubicBezTo>
                    <a:pt x="7" y="5"/>
                    <a:pt x="7" y="4"/>
                    <a:pt x="7" y="5"/>
                  </a:cubicBezTo>
                  <a:cubicBezTo>
                    <a:pt x="7" y="3"/>
                    <a:pt x="7" y="5"/>
                    <a:pt x="6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6" y="4"/>
                    <a:pt x="6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6" y="3"/>
                    <a:pt x="6" y="2"/>
                    <a:pt x="5" y="2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4" y="2"/>
                    <a:pt x="6" y="2"/>
                    <a:pt x="3" y="3"/>
                  </a:cubicBezTo>
                  <a:cubicBezTo>
                    <a:pt x="6" y="1"/>
                    <a:pt x="2" y="4"/>
                    <a:pt x="3" y="3"/>
                  </a:cubicBezTo>
                  <a:cubicBezTo>
                    <a:pt x="4" y="2"/>
                    <a:pt x="4" y="3"/>
                    <a:pt x="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1"/>
                    <a:pt x="4" y="1"/>
                    <a:pt x="5" y="1"/>
                  </a:cubicBezTo>
                  <a:cubicBezTo>
                    <a:pt x="5" y="1"/>
                    <a:pt x="4" y="1"/>
                    <a:pt x="3" y="1"/>
                  </a:cubicBezTo>
                  <a:cubicBezTo>
                    <a:pt x="3" y="1"/>
                    <a:pt x="3" y="1"/>
                    <a:pt x="3" y="0"/>
                  </a:cubicBezTo>
                  <a:cubicBezTo>
                    <a:pt x="3" y="1"/>
                    <a:pt x="1" y="1"/>
                    <a:pt x="0" y="2"/>
                  </a:cubicBezTo>
                  <a:cubicBezTo>
                    <a:pt x="1" y="3"/>
                    <a:pt x="2" y="3"/>
                    <a:pt x="3" y="5"/>
                  </a:cubicBezTo>
                  <a:cubicBezTo>
                    <a:pt x="4" y="3"/>
                    <a:pt x="3" y="5"/>
                    <a:pt x="4" y="4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4" y="6"/>
                    <a:pt x="4" y="5"/>
                    <a:pt x="4" y="4"/>
                  </a:cubicBezTo>
                  <a:cubicBezTo>
                    <a:pt x="5" y="4"/>
                    <a:pt x="4" y="5"/>
                    <a:pt x="4" y="6"/>
                  </a:cubicBezTo>
                  <a:cubicBezTo>
                    <a:pt x="4" y="6"/>
                    <a:pt x="4" y="6"/>
                    <a:pt x="5" y="5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7" y="7"/>
                    <a:pt x="8" y="6"/>
                    <a:pt x="10" y="7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1" y="6"/>
                    <a:pt x="10" y="2"/>
                    <a:pt x="12" y="5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2" y="4"/>
                    <a:pt x="12" y="5"/>
                    <a:pt x="13" y="6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4"/>
                    <a:pt x="13" y="5"/>
                    <a:pt x="13" y="6"/>
                  </a:cubicBezTo>
                  <a:cubicBezTo>
                    <a:pt x="13" y="4"/>
                    <a:pt x="12" y="3"/>
                    <a:pt x="11" y="2"/>
                  </a:cubicBezTo>
                  <a:cubicBezTo>
                    <a:pt x="12" y="5"/>
                    <a:pt x="10" y="0"/>
                    <a:pt x="10" y="1"/>
                  </a:cubicBezTo>
                  <a:cubicBezTo>
                    <a:pt x="10" y="2"/>
                    <a:pt x="10" y="3"/>
                    <a:pt x="10" y="3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95" name="Freeform 1690"/>
            <p:cNvSpPr/>
            <p:nvPr/>
          </p:nvSpPr>
          <p:spPr bwMode="auto">
            <a:xfrm>
              <a:off x="1217" y="2856"/>
              <a:ext cx="0" cy="3"/>
            </a:xfrm>
            <a:custGeom>
              <a:avLst/>
              <a:gdLst>
                <a:gd name="T0" fmla="*/ 3 h 3"/>
                <a:gd name="T1" fmla="*/ 0 h 3"/>
                <a:gd name="T2" fmla="*/ 3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3">
                  <a:moveTo>
                    <a:pt x="0" y="3"/>
                  </a:move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96" name="Freeform 1691"/>
            <p:cNvSpPr/>
            <p:nvPr/>
          </p:nvSpPr>
          <p:spPr bwMode="auto">
            <a:xfrm>
              <a:off x="1190" y="284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97" name="Rectangle 1692"/>
            <p:cNvSpPr>
              <a:spLocks noChangeArrowheads="1"/>
            </p:cNvSpPr>
            <p:nvPr/>
          </p:nvSpPr>
          <p:spPr bwMode="auto">
            <a:xfrm>
              <a:off x="1217" y="2856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98" name="Freeform 1693"/>
            <p:cNvSpPr/>
            <p:nvPr/>
          </p:nvSpPr>
          <p:spPr bwMode="auto">
            <a:xfrm>
              <a:off x="1214" y="2845"/>
              <a:ext cx="0" cy="3"/>
            </a:xfrm>
            <a:custGeom>
              <a:avLst/>
              <a:gdLst>
                <a:gd name="T0" fmla="*/ 0 h 3"/>
                <a:gd name="T1" fmla="*/ 0 h 3"/>
                <a:gd name="T2" fmla="*/ 3 h 3"/>
                <a:gd name="T3" fmla="*/ 0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0"/>
                  </a:moveTo>
                  <a:lnTo>
                    <a:pt x="0" y="0"/>
                  </a:ln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99" name="Freeform 1694"/>
            <p:cNvSpPr/>
            <p:nvPr/>
          </p:nvSpPr>
          <p:spPr bwMode="auto">
            <a:xfrm>
              <a:off x="1192" y="283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00" name="Freeform 1695"/>
            <p:cNvSpPr/>
            <p:nvPr/>
          </p:nvSpPr>
          <p:spPr bwMode="auto">
            <a:xfrm>
              <a:off x="1198" y="283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01" name="Freeform 1696"/>
            <p:cNvSpPr/>
            <p:nvPr/>
          </p:nvSpPr>
          <p:spPr bwMode="auto">
            <a:xfrm>
              <a:off x="1179" y="2807"/>
              <a:ext cx="62" cy="33"/>
            </a:xfrm>
            <a:custGeom>
              <a:avLst/>
              <a:gdLst>
                <a:gd name="T0" fmla="*/ 18 w 23"/>
                <a:gd name="T1" fmla="*/ 10 h 12"/>
                <a:gd name="T2" fmla="*/ 19 w 23"/>
                <a:gd name="T3" fmla="*/ 11 h 12"/>
                <a:gd name="T4" fmla="*/ 21 w 23"/>
                <a:gd name="T5" fmla="*/ 10 h 12"/>
                <a:gd name="T6" fmla="*/ 20 w 23"/>
                <a:gd name="T7" fmla="*/ 7 h 12"/>
                <a:gd name="T8" fmla="*/ 17 w 23"/>
                <a:gd name="T9" fmla="*/ 4 h 12"/>
                <a:gd name="T10" fmla="*/ 15 w 23"/>
                <a:gd name="T11" fmla="*/ 2 h 12"/>
                <a:gd name="T12" fmla="*/ 12 w 23"/>
                <a:gd name="T13" fmla="*/ 3 h 12"/>
                <a:gd name="T14" fmla="*/ 12 w 23"/>
                <a:gd name="T15" fmla="*/ 3 h 12"/>
                <a:gd name="T16" fmla="*/ 10 w 23"/>
                <a:gd name="T17" fmla="*/ 2 h 12"/>
                <a:gd name="T18" fmla="*/ 10 w 23"/>
                <a:gd name="T19" fmla="*/ 6 h 12"/>
                <a:gd name="T20" fmla="*/ 9 w 23"/>
                <a:gd name="T21" fmla="*/ 6 h 12"/>
                <a:gd name="T22" fmla="*/ 8 w 23"/>
                <a:gd name="T23" fmla="*/ 5 h 12"/>
                <a:gd name="T24" fmla="*/ 6 w 23"/>
                <a:gd name="T25" fmla="*/ 5 h 12"/>
                <a:gd name="T26" fmla="*/ 5 w 23"/>
                <a:gd name="T27" fmla="*/ 6 h 12"/>
                <a:gd name="T28" fmla="*/ 4 w 23"/>
                <a:gd name="T29" fmla="*/ 7 h 12"/>
                <a:gd name="T30" fmla="*/ 5 w 23"/>
                <a:gd name="T31" fmla="*/ 9 h 12"/>
                <a:gd name="T32" fmla="*/ 3 w 23"/>
                <a:gd name="T33" fmla="*/ 8 h 12"/>
                <a:gd name="T34" fmla="*/ 3 w 23"/>
                <a:gd name="T35" fmla="*/ 9 h 12"/>
                <a:gd name="T36" fmla="*/ 3 w 23"/>
                <a:gd name="T37" fmla="*/ 12 h 12"/>
                <a:gd name="T38" fmla="*/ 3 w 23"/>
                <a:gd name="T39" fmla="*/ 11 h 12"/>
                <a:gd name="T40" fmla="*/ 2 w 23"/>
                <a:gd name="T41" fmla="*/ 10 h 12"/>
                <a:gd name="T42" fmla="*/ 6 w 23"/>
                <a:gd name="T43" fmla="*/ 10 h 12"/>
                <a:gd name="T44" fmla="*/ 6 w 23"/>
                <a:gd name="T45" fmla="*/ 10 h 12"/>
                <a:gd name="T46" fmla="*/ 6 w 23"/>
                <a:gd name="T47" fmla="*/ 10 h 12"/>
                <a:gd name="T48" fmla="*/ 7 w 23"/>
                <a:gd name="T49" fmla="*/ 10 h 12"/>
                <a:gd name="T50" fmla="*/ 7 w 23"/>
                <a:gd name="T51" fmla="*/ 9 h 12"/>
                <a:gd name="T52" fmla="*/ 7 w 23"/>
                <a:gd name="T53" fmla="*/ 8 h 12"/>
                <a:gd name="T54" fmla="*/ 7 w 23"/>
                <a:gd name="T55" fmla="*/ 9 h 12"/>
                <a:gd name="T56" fmla="*/ 8 w 23"/>
                <a:gd name="T57" fmla="*/ 8 h 12"/>
                <a:gd name="T58" fmla="*/ 8 w 23"/>
                <a:gd name="T59" fmla="*/ 8 h 12"/>
                <a:gd name="T60" fmla="*/ 9 w 23"/>
                <a:gd name="T61" fmla="*/ 7 h 12"/>
                <a:gd name="T62" fmla="*/ 9 w 23"/>
                <a:gd name="T63" fmla="*/ 8 h 12"/>
                <a:gd name="T64" fmla="*/ 10 w 23"/>
                <a:gd name="T65" fmla="*/ 8 h 12"/>
                <a:gd name="T66" fmla="*/ 10 w 23"/>
                <a:gd name="T67" fmla="*/ 6 h 12"/>
                <a:gd name="T68" fmla="*/ 12 w 23"/>
                <a:gd name="T69" fmla="*/ 6 h 12"/>
                <a:gd name="T70" fmla="*/ 14 w 23"/>
                <a:gd name="T71" fmla="*/ 5 h 12"/>
                <a:gd name="T72" fmla="*/ 14 w 23"/>
                <a:gd name="T73" fmla="*/ 6 h 12"/>
                <a:gd name="T74" fmla="*/ 16 w 23"/>
                <a:gd name="T75" fmla="*/ 6 h 12"/>
                <a:gd name="T76" fmla="*/ 17 w 23"/>
                <a:gd name="T77" fmla="*/ 4 h 12"/>
                <a:gd name="T78" fmla="*/ 16 w 23"/>
                <a:gd name="T79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3" h="12">
                  <a:moveTo>
                    <a:pt x="16" y="8"/>
                  </a:moveTo>
                  <a:cubicBezTo>
                    <a:pt x="16" y="8"/>
                    <a:pt x="17" y="9"/>
                    <a:pt x="18" y="10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7" y="9"/>
                    <a:pt x="18" y="11"/>
                    <a:pt x="19" y="11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18" y="9"/>
                    <a:pt x="20" y="11"/>
                    <a:pt x="21" y="10"/>
                  </a:cubicBezTo>
                  <a:cubicBezTo>
                    <a:pt x="21" y="9"/>
                    <a:pt x="18" y="8"/>
                    <a:pt x="19" y="8"/>
                  </a:cubicBezTo>
                  <a:cubicBezTo>
                    <a:pt x="18" y="7"/>
                    <a:pt x="19" y="7"/>
                    <a:pt x="20" y="7"/>
                  </a:cubicBezTo>
                  <a:cubicBezTo>
                    <a:pt x="20" y="7"/>
                    <a:pt x="18" y="7"/>
                    <a:pt x="18" y="7"/>
                  </a:cubicBezTo>
                  <a:cubicBezTo>
                    <a:pt x="23" y="4"/>
                    <a:pt x="15" y="6"/>
                    <a:pt x="17" y="4"/>
                  </a:cubicBezTo>
                  <a:cubicBezTo>
                    <a:pt x="17" y="3"/>
                    <a:pt x="16" y="3"/>
                    <a:pt x="15" y="4"/>
                  </a:cubicBezTo>
                  <a:cubicBezTo>
                    <a:pt x="16" y="3"/>
                    <a:pt x="15" y="4"/>
                    <a:pt x="15" y="2"/>
                  </a:cubicBezTo>
                  <a:cubicBezTo>
                    <a:pt x="14" y="5"/>
                    <a:pt x="14" y="0"/>
                    <a:pt x="13" y="4"/>
                  </a:cubicBezTo>
                  <a:cubicBezTo>
                    <a:pt x="13" y="3"/>
                    <a:pt x="13" y="4"/>
                    <a:pt x="12" y="3"/>
                  </a:cubicBezTo>
                  <a:cubicBezTo>
                    <a:pt x="12" y="3"/>
                    <a:pt x="13" y="3"/>
                    <a:pt x="13" y="3"/>
                  </a:cubicBezTo>
                  <a:cubicBezTo>
                    <a:pt x="12" y="2"/>
                    <a:pt x="12" y="5"/>
                    <a:pt x="12" y="3"/>
                  </a:cubicBezTo>
                  <a:cubicBezTo>
                    <a:pt x="11" y="2"/>
                    <a:pt x="12" y="4"/>
                    <a:pt x="11" y="5"/>
                  </a:cubicBezTo>
                  <a:cubicBezTo>
                    <a:pt x="11" y="5"/>
                    <a:pt x="11" y="4"/>
                    <a:pt x="10" y="2"/>
                  </a:cubicBezTo>
                  <a:cubicBezTo>
                    <a:pt x="10" y="4"/>
                    <a:pt x="10" y="3"/>
                    <a:pt x="10" y="4"/>
                  </a:cubicBezTo>
                  <a:cubicBezTo>
                    <a:pt x="10" y="4"/>
                    <a:pt x="10" y="5"/>
                    <a:pt x="10" y="6"/>
                  </a:cubicBezTo>
                  <a:cubicBezTo>
                    <a:pt x="9" y="5"/>
                    <a:pt x="10" y="7"/>
                    <a:pt x="9" y="8"/>
                  </a:cubicBezTo>
                  <a:cubicBezTo>
                    <a:pt x="9" y="6"/>
                    <a:pt x="10" y="7"/>
                    <a:pt x="9" y="6"/>
                  </a:cubicBezTo>
                  <a:cubicBezTo>
                    <a:pt x="9" y="5"/>
                    <a:pt x="10" y="5"/>
                    <a:pt x="10" y="3"/>
                  </a:cubicBezTo>
                  <a:cubicBezTo>
                    <a:pt x="9" y="3"/>
                    <a:pt x="8" y="4"/>
                    <a:pt x="8" y="5"/>
                  </a:cubicBezTo>
                  <a:cubicBezTo>
                    <a:pt x="7" y="5"/>
                    <a:pt x="8" y="4"/>
                    <a:pt x="7" y="4"/>
                  </a:cubicBezTo>
                  <a:cubicBezTo>
                    <a:pt x="6" y="3"/>
                    <a:pt x="7" y="6"/>
                    <a:pt x="6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6"/>
                    <a:pt x="5" y="5"/>
                    <a:pt x="5" y="6"/>
                  </a:cubicBezTo>
                  <a:cubicBezTo>
                    <a:pt x="5" y="6"/>
                    <a:pt x="5" y="6"/>
                    <a:pt x="5" y="7"/>
                  </a:cubicBezTo>
                  <a:cubicBezTo>
                    <a:pt x="4" y="4"/>
                    <a:pt x="6" y="8"/>
                    <a:pt x="4" y="7"/>
                  </a:cubicBezTo>
                  <a:cubicBezTo>
                    <a:pt x="5" y="8"/>
                    <a:pt x="6" y="9"/>
                    <a:pt x="6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6" y="9"/>
                    <a:pt x="3" y="7"/>
                    <a:pt x="3" y="6"/>
                  </a:cubicBezTo>
                  <a:cubicBezTo>
                    <a:pt x="3" y="7"/>
                    <a:pt x="2" y="7"/>
                    <a:pt x="3" y="8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1" y="8"/>
                    <a:pt x="5" y="9"/>
                    <a:pt x="3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0"/>
                    <a:pt x="0" y="12"/>
                    <a:pt x="3" y="12"/>
                  </a:cubicBezTo>
                  <a:cubicBezTo>
                    <a:pt x="4" y="12"/>
                    <a:pt x="6" y="11"/>
                    <a:pt x="6" y="11"/>
                  </a:cubicBezTo>
                  <a:cubicBezTo>
                    <a:pt x="5" y="11"/>
                    <a:pt x="4" y="11"/>
                    <a:pt x="3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4" y="11"/>
                    <a:pt x="3" y="10"/>
                    <a:pt x="2" y="10"/>
                  </a:cubicBezTo>
                  <a:cubicBezTo>
                    <a:pt x="1" y="10"/>
                    <a:pt x="3" y="10"/>
                    <a:pt x="3" y="10"/>
                  </a:cubicBezTo>
                  <a:cubicBezTo>
                    <a:pt x="4" y="10"/>
                    <a:pt x="4" y="10"/>
                    <a:pt x="6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4" y="9"/>
                    <a:pt x="7" y="10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6" y="10"/>
                    <a:pt x="6" y="10"/>
                    <a:pt x="7" y="10"/>
                  </a:cubicBezTo>
                  <a:cubicBezTo>
                    <a:pt x="6" y="9"/>
                    <a:pt x="5" y="8"/>
                    <a:pt x="5" y="8"/>
                  </a:cubicBezTo>
                  <a:cubicBezTo>
                    <a:pt x="6" y="9"/>
                    <a:pt x="6" y="8"/>
                    <a:pt x="7" y="9"/>
                  </a:cubicBezTo>
                  <a:cubicBezTo>
                    <a:pt x="6" y="8"/>
                    <a:pt x="7" y="9"/>
                    <a:pt x="7" y="8"/>
                  </a:cubicBezTo>
                  <a:cubicBezTo>
                    <a:pt x="6" y="7"/>
                    <a:pt x="7" y="7"/>
                    <a:pt x="7" y="8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7" y="8"/>
                    <a:pt x="8" y="8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7" y="6"/>
                    <a:pt x="8" y="8"/>
                  </a:cubicBezTo>
                  <a:cubicBezTo>
                    <a:pt x="8" y="7"/>
                    <a:pt x="8" y="7"/>
                    <a:pt x="8" y="5"/>
                  </a:cubicBezTo>
                  <a:cubicBezTo>
                    <a:pt x="8" y="6"/>
                    <a:pt x="8" y="7"/>
                    <a:pt x="9" y="7"/>
                  </a:cubicBezTo>
                  <a:cubicBezTo>
                    <a:pt x="8" y="5"/>
                    <a:pt x="9" y="7"/>
                    <a:pt x="9" y="6"/>
                  </a:cubicBezTo>
                  <a:cubicBezTo>
                    <a:pt x="9" y="8"/>
                    <a:pt x="9" y="7"/>
                    <a:pt x="9" y="8"/>
                  </a:cubicBezTo>
                  <a:cubicBezTo>
                    <a:pt x="10" y="9"/>
                    <a:pt x="9" y="7"/>
                    <a:pt x="10" y="7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7"/>
                    <a:pt x="10" y="6"/>
                    <a:pt x="10" y="7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1" y="7"/>
                    <a:pt x="11" y="7"/>
                    <a:pt x="11" y="8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8"/>
                    <a:pt x="13" y="6"/>
                    <a:pt x="14" y="4"/>
                  </a:cubicBezTo>
                  <a:cubicBezTo>
                    <a:pt x="14" y="4"/>
                    <a:pt x="14" y="5"/>
                    <a:pt x="14" y="5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4" y="6"/>
                    <a:pt x="14" y="7"/>
                    <a:pt x="14" y="6"/>
                  </a:cubicBezTo>
                  <a:cubicBezTo>
                    <a:pt x="15" y="5"/>
                    <a:pt x="14" y="7"/>
                    <a:pt x="14" y="7"/>
                  </a:cubicBezTo>
                  <a:cubicBezTo>
                    <a:pt x="16" y="5"/>
                    <a:pt x="14" y="9"/>
                    <a:pt x="16" y="6"/>
                  </a:cubicBezTo>
                  <a:cubicBezTo>
                    <a:pt x="16" y="6"/>
                    <a:pt x="16" y="5"/>
                    <a:pt x="16" y="5"/>
                  </a:cubicBezTo>
                  <a:cubicBezTo>
                    <a:pt x="16" y="5"/>
                    <a:pt x="17" y="4"/>
                    <a:pt x="17" y="4"/>
                  </a:cubicBezTo>
                  <a:cubicBezTo>
                    <a:pt x="17" y="4"/>
                    <a:pt x="17" y="6"/>
                    <a:pt x="18" y="6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4" y="8"/>
                    <a:pt x="19" y="7"/>
                    <a:pt x="16" y="8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02" name="Freeform 1697"/>
            <p:cNvSpPr/>
            <p:nvPr/>
          </p:nvSpPr>
          <p:spPr bwMode="auto">
            <a:xfrm>
              <a:off x="1214" y="2823"/>
              <a:ext cx="0" cy="3"/>
            </a:xfrm>
            <a:custGeom>
              <a:avLst/>
              <a:gdLst>
                <a:gd name="T0" fmla="*/ 0 h 1"/>
                <a:gd name="T1" fmla="*/ 1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03" name="Freeform 1698"/>
            <p:cNvSpPr/>
            <p:nvPr/>
          </p:nvSpPr>
          <p:spPr bwMode="auto">
            <a:xfrm>
              <a:off x="1214" y="282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04" name="Freeform 1699"/>
            <p:cNvSpPr/>
            <p:nvPr/>
          </p:nvSpPr>
          <p:spPr bwMode="auto">
            <a:xfrm>
              <a:off x="1220" y="2832"/>
              <a:ext cx="2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05" name="Freeform 1700"/>
            <p:cNvSpPr/>
            <p:nvPr/>
          </p:nvSpPr>
          <p:spPr bwMode="auto">
            <a:xfrm>
              <a:off x="1222" y="2832"/>
              <a:ext cx="3" cy="2"/>
            </a:xfrm>
            <a:custGeom>
              <a:avLst/>
              <a:gdLst>
                <a:gd name="T0" fmla="*/ 0 w 3"/>
                <a:gd name="T1" fmla="*/ 0 h 2"/>
                <a:gd name="T2" fmla="*/ 3 w 3"/>
                <a:gd name="T3" fmla="*/ 2 h 2"/>
                <a:gd name="T4" fmla="*/ 3 w 3"/>
                <a:gd name="T5" fmla="*/ 0 h 2"/>
                <a:gd name="T6" fmla="*/ 0 w 3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lnTo>
                    <a:pt x="3" y="2"/>
                  </a:lnTo>
                  <a:lnTo>
                    <a:pt x="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06" name="Freeform 1701"/>
            <p:cNvSpPr/>
            <p:nvPr/>
          </p:nvSpPr>
          <p:spPr bwMode="auto">
            <a:xfrm>
              <a:off x="1184" y="2834"/>
              <a:ext cx="49" cy="25"/>
            </a:xfrm>
            <a:custGeom>
              <a:avLst/>
              <a:gdLst>
                <a:gd name="T0" fmla="*/ 5 w 18"/>
                <a:gd name="T1" fmla="*/ 3 h 9"/>
                <a:gd name="T2" fmla="*/ 3 w 18"/>
                <a:gd name="T3" fmla="*/ 3 h 9"/>
                <a:gd name="T4" fmla="*/ 3 w 18"/>
                <a:gd name="T5" fmla="*/ 2 h 9"/>
                <a:gd name="T6" fmla="*/ 0 w 18"/>
                <a:gd name="T7" fmla="*/ 3 h 9"/>
                <a:gd name="T8" fmla="*/ 9 w 18"/>
                <a:gd name="T9" fmla="*/ 6 h 9"/>
                <a:gd name="T10" fmla="*/ 9 w 18"/>
                <a:gd name="T11" fmla="*/ 7 h 9"/>
                <a:gd name="T12" fmla="*/ 12 w 18"/>
                <a:gd name="T13" fmla="*/ 5 h 9"/>
                <a:gd name="T14" fmla="*/ 12 w 18"/>
                <a:gd name="T15" fmla="*/ 7 h 9"/>
                <a:gd name="T16" fmla="*/ 14 w 18"/>
                <a:gd name="T17" fmla="*/ 5 h 9"/>
                <a:gd name="T18" fmla="*/ 14 w 18"/>
                <a:gd name="T19" fmla="*/ 4 h 9"/>
                <a:gd name="T20" fmla="*/ 14 w 18"/>
                <a:gd name="T21" fmla="*/ 4 h 9"/>
                <a:gd name="T22" fmla="*/ 14 w 18"/>
                <a:gd name="T23" fmla="*/ 4 h 9"/>
                <a:gd name="T24" fmla="*/ 15 w 18"/>
                <a:gd name="T25" fmla="*/ 3 h 9"/>
                <a:gd name="T26" fmla="*/ 15 w 18"/>
                <a:gd name="T27" fmla="*/ 4 h 9"/>
                <a:gd name="T28" fmla="*/ 15 w 18"/>
                <a:gd name="T29" fmla="*/ 3 h 9"/>
                <a:gd name="T30" fmla="*/ 16 w 18"/>
                <a:gd name="T31" fmla="*/ 4 h 9"/>
                <a:gd name="T32" fmla="*/ 16 w 18"/>
                <a:gd name="T33" fmla="*/ 1 h 9"/>
                <a:gd name="T34" fmla="*/ 15 w 18"/>
                <a:gd name="T35" fmla="*/ 0 h 9"/>
                <a:gd name="T36" fmla="*/ 15 w 18"/>
                <a:gd name="T37" fmla="*/ 2 h 9"/>
                <a:gd name="T38" fmla="*/ 15 w 18"/>
                <a:gd name="T39" fmla="*/ 2 h 9"/>
                <a:gd name="T40" fmla="*/ 15 w 18"/>
                <a:gd name="T41" fmla="*/ 3 h 9"/>
                <a:gd name="T42" fmla="*/ 14 w 18"/>
                <a:gd name="T43" fmla="*/ 1 h 9"/>
                <a:gd name="T44" fmla="*/ 12 w 18"/>
                <a:gd name="T45" fmla="*/ 1 h 9"/>
                <a:gd name="T46" fmla="*/ 12 w 18"/>
                <a:gd name="T47" fmla="*/ 1 h 9"/>
                <a:gd name="T48" fmla="*/ 12 w 18"/>
                <a:gd name="T49" fmla="*/ 1 h 9"/>
                <a:gd name="T50" fmla="*/ 13 w 18"/>
                <a:gd name="T51" fmla="*/ 2 h 9"/>
                <a:gd name="T52" fmla="*/ 13 w 18"/>
                <a:gd name="T53" fmla="*/ 4 h 9"/>
                <a:gd name="T54" fmla="*/ 13 w 18"/>
                <a:gd name="T55" fmla="*/ 4 h 9"/>
                <a:gd name="T56" fmla="*/ 12 w 18"/>
                <a:gd name="T57" fmla="*/ 3 h 9"/>
                <a:gd name="T58" fmla="*/ 12 w 18"/>
                <a:gd name="T59" fmla="*/ 4 h 9"/>
                <a:gd name="T60" fmla="*/ 11 w 18"/>
                <a:gd name="T61" fmla="*/ 2 h 9"/>
                <a:gd name="T62" fmla="*/ 12 w 18"/>
                <a:gd name="T63" fmla="*/ 4 h 9"/>
                <a:gd name="T64" fmla="*/ 9 w 18"/>
                <a:gd name="T65" fmla="*/ 4 h 9"/>
                <a:gd name="T66" fmla="*/ 9 w 18"/>
                <a:gd name="T67" fmla="*/ 3 h 9"/>
                <a:gd name="T68" fmla="*/ 9 w 18"/>
                <a:gd name="T69" fmla="*/ 4 h 9"/>
                <a:gd name="T70" fmla="*/ 7 w 18"/>
                <a:gd name="T71" fmla="*/ 3 h 9"/>
                <a:gd name="T72" fmla="*/ 7 w 18"/>
                <a:gd name="T73" fmla="*/ 4 h 9"/>
                <a:gd name="T74" fmla="*/ 5 w 18"/>
                <a:gd name="T75" fmla="*/ 3 h 9"/>
                <a:gd name="T76" fmla="*/ 5 w 18"/>
                <a:gd name="T77" fmla="*/ 3 h 9"/>
                <a:gd name="T78" fmla="*/ 3 w 18"/>
                <a:gd name="T79" fmla="*/ 4 h 9"/>
                <a:gd name="T80" fmla="*/ 5 w 18"/>
                <a:gd name="T81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8" h="9">
                  <a:moveTo>
                    <a:pt x="5" y="3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2" y="3"/>
                    <a:pt x="3" y="2"/>
                  </a:cubicBezTo>
                  <a:cubicBezTo>
                    <a:pt x="2" y="3"/>
                    <a:pt x="2" y="1"/>
                    <a:pt x="0" y="3"/>
                  </a:cubicBezTo>
                  <a:cubicBezTo>
                    <a:pt x="3" y="5"/>
                    <a:pt x="6" y="8"/>
                    <a:pt x="9" y="6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0" y="5"/>
                    <a:pt x="11" y="9"/>
                    <a:pt x="12" y="5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3" y="7"/>
                    <a:pt x="12" y="3"/>
                    <a:pt x="14" y="5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5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3"/>
                    <a:pt x="14" y="3"/>
                    <a:pt x="15" y="3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3"/>
                    <a:pt x="15" y="3"/>
                  </a:cubicBezTo>
                  <a:cubicBezTo>
                    <a:pt x="16" y="3"/>
                    <a:pt x="16" y="3"/>
                    <a:pt x="16" y="4"/>
                  </a:cubicBezTo>
                  <a:cubicBezTo>
                    <a:pt x="16" y="2"/>
                    <a:pt x="18" y="3"/>
                    <a:pt x="16" y="1"/>
                  </a:cubicBezTo>
                  <a:cubicBezTo>
                    <a:pt x="16" y="0"/>
                    <a:pt x="15" y="0"/>
                    <a:pt x="15" y="0"/>
                  </a:cubicBezTo>
                  <a:cubicBezTo>
                    <a:pt x="14" y="0"/>
                    <a:pt x="15" y="1"/>
                    <a:pt x="15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7" y="4"/>
                    <a:pt x="14" y="1"/>
                    <a:pt x="15" y="3"/>
                  </a:cubicBezTo>
                  <a:cubicBezTo>
                    <a:pt x="14" y="2"/>
                    <a:pt x="14" y="2"/>
                    <a:pt x="14" y="1"/>
                  </a:cubicBezTo>
                  <a:cubicBezTo>
                    <a:pt x="12" y="0"/>
                    <a:pt x="14" y="3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2"/>
                    <a:pt x="13" y="4"/>
                    <a:pt x="13" y="4"/>
                  </a:cubicBezTo>
                  <a:cubicBezTo>
                    <a:pt x="12" y="3"/>
                    <a:pt x="13" y="5"/>
                    <a:pt x="13" y="4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2" y="4"/>
                    <a:pt x="11" y="2"/>
                    <a:pt x="11" y="2"/>
                  </a:cubicBezTo>
                  <a:cubicBezTo>
                    <a:pt x="11" y="3"/>
                    <a:pt x="11" y="2"/>
                    <a:pt x="12" y="4"/>
                  </a:cubicBezTo>
                  <a:cubicBezTo>
                    <a:pt x="11" y="3"/>
                    <a:pt x="10" y="3"/>
                    <a:pt x="9" y="4"/>
                  </a:cubicBezTo>
                  <a:cubicBezTo>
                    <a:pt x="9" y="4"/>
                    <a:pt x="9" y="3"/>
                    <a:pt x="9" y="3"/>
                  </a:cubicBezTo>
                  <a:cubicBezTo>
                    <a:pt x="9" y="3"/>
                    <a:pt x="9" y="3"/>
                    <a:pt x="9" y="4"/>
                  </a:cubicBezTo>
                  <a:cubicBezTo>
                    <a:pt x="8" y="5"/>
                    <a:pt x="7" y="4"/>
                    <a:pt x="7" y="3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6" y="5"/>
                    <a:pt x="6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3" y="5"/>
                    <a:pt x="3" y="4"/>
                  </a:cubicBezTo>
                  <a:cubicBezTo>
                    <a:pt x="4" y="3"/>
                    <a:pt x="4" y="4"/>
                    <a:pt x="5" y="3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07" name="Freeform 1702"/>
            <p:cNvSpPr/>
            <p:nvPr/>
          </p:nvSpPr>
          <p:spPr bwMode="auto">
            <a:xfrm>
              <a:off x="1181" y="2834"/>
              <a:ext cx="9" cy="6"/>
            </a:xfrm>
            <a:custGeom>
              <a:avLst/>
              <a:gdLst>
                <a:gd name="T0" fmla="*/ 2 w 3"/>
                <a:gd name="T1" fmla="*/ 1 h 2"/>
                <a:gd name="T2" fmla="*/ 3 w 3"/>
                <a:gd name="T3" fmla="*/ 1 h 2"/>
                <a:gd name="T4" fmla="*/ 0 w 3"/>
                <a:gd name="T5" fmla="*/ 1 h 2"/>
                <a:gd name="T6" fmla="*/ 1 w 3"/>
                <a:gd name="T7" fmla="*/ 2 h 2"/>
                <a:gd name="T8" fmla="*/ 2 w 3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2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1" y="0"/>
                    <a:pt x="0" y="1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1" y="2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08" name="Freeform 1703"/>
            <p:cNvSpPr/>
            <p:nvPr/>
          </p:nvSpPr>
          <p:spPr bwMode="auto">
            <a:xfrm>
              <a:off x="1181" y="2804"/>
              <a:ext cx="25" cy="33"/>
            </a:xfrm>
            <a:custGeom>
              <a:avLst/>
              <a:gdLst>
                <a:gd name="T0" fmla="*/ 6 w 9"/>
                <a:gd name="T1" fmla="*/ 4 h 12"/>
                <a:gd name="T2" fmla="*/ 5 w 9"/>
                <a:gd name="T3" fmla="*/ 3 h 12"/>
                <a:gd name="T4" fmla="*/ 1 w 9"/>
                <a:gd name="T5" fmla="*/ 6 h 12"/>
                <a:gd name="T6" fmla="*/ 1 w 9"/>
                <a:gd name="T7" fmla="*/ 9 h 12"/>
                <a:gd name="T8" fmla="*/ 0 w 9"/>
                <a:gd name="T9" fmla="*/ 9 h 12"/>
                <a:gd name="T10" fmla="*/ 2 w 9"/>
                <a:gd name="T11" fmla="*/ 11 h 12"/>
                <a:gd name="T12" fmla="*/ 1 w 9"/>
                <a:gd name="T13" fmla="*/ 10 h 12"/>
                <a:gd name="T14" fmla="*/ 2 w 9"/>
                <a:gd name="T15" fmla="*/ 10 h 12"/>
                <a:gd name="T16" fmla="*/ 2 w 9"/>
                <a:gd name="T17" fmla="*/ 9 h 12"/>
                <a:gd name="T18" fmla="*/ 2 w 9"/>
                <a:gd name="T19" fmla="*/ 9 h 12"/>
                <a:gd name="T20" fmla="*/ 2 w 9"/>
                <a:gd name="T21" fmla="*/ 6 h 12"/>
                <a:gd name="T22" fmla="*/ 3 w 9"/>
                <a:gd name="T23" fmla="*/ 7 h 12"/>
                <a:gd name="T24" fmla="*/ 5 w 9"/>
                <a:gd name="T25" fmla="*/ 6 h 12"/>
                <a:gd name="T26" fmla="*/ 5 w 9"/>
                <a:gd name="T27" fmla="*/ 6 h 12"/>
                <a:gd name="T28" fmla="*/ 4 w 9"/>
                <a:gd name="T29" fmla="*/ 5 h 12"/>
                <a:gd name="T30" fmla="*/ 5 w 9"/>
                <a:gd name="T31" fmla="*/ 6 h 12"/>
                <a:gd name="T32" fmla="*/ 8 w 9"/>
                <a:gd name="T33" fmla="*/ 5 h 12"/>
                <a:gd name="T34" fmla="*/ 8 w 9"/>
                <a:gd name="T35" fmla="*/ 2 h 12"/>
                <a:gd name="T36" fmla="*/ 8 w 9"/>
                <a:gd name="T37" fmla="*/ 4 h 12"/>
                <a:gd name="T38" fmla="*/ 9 w 9"/>
                <a:gd name="T39" fmla="*/ 4 h 12"/>
                <a:gd name="T40" fmla="*/ 9 w 9"/>
                <a:gd name="T41" fmla="*/ 1 h 12"/>
                <a:gd name="T42" fmla="*/ 6 w 9"/>
                <a:gd name="T43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9" h="12">
                  <a:moveTo>
                    <a:pt x="6" y="4"/>
                  </a:moveTo>
                  <a:cubicBezTo>
                    <a:pt x="5" y="3"/>
                    <a:pt x="5" y="3"/>
                    <a:pt x="5" y="3"/>
                  </a:cubicBezTo>
                  <a:cubicBezTo>
                    <a:pt x="4" y="3"/>
                    <a:pt x="2" y="5"/>
                    <a:pt x="1" y="6"/>
                  </a:cubicBezTo>
                  <a:cubicBezTo>
                    <a:pt x="0" y="7"/>
                    <a:pt x="1" y="8"/>
                    <a:pt x="1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1" y="10"/>
                    <a:pt x="0" y="12"/>
                    <a:pt x="2" y="11"/>
                  </a:cubicBezTo>
                  <a:cubicBezTo>
                    <a:pt x="2" y="11"/>
                    <a:pt x="1" y="10"/>
                    <a:pt x="1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4" y="9"/>
                    <a:pt x="0" y="8"/>
                    <a:pt x="2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4" y="7"/>
                    <a:pt x="4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4" y="5"/>
                    <a:pt x="4" y="5"/>
                  </a:cubicBezTo>
                  <a:cubicBezTo>
                    <a:pt x="4" y="3"/>
                    <a:pt x="4" y="6"/>
                    <a:pt x="5" y="6"/>
                  </a:cubicBezTo>
                  <a:cubicBezTo>
                    <a:pt x="6" y="5"/>
                    <a:pt x="7" y="3"/>
                    <a:pt x="8" y="5"/>
                  </a:cubicBezTo>
                  <a:cubicBezTo>
                    <a:pt x="7" y="4"/>
                    <a:pt x="7" y="2"/>
                    <a:pt x="8" y="2"/>
                  </a:cubicBezTo>
                  <a:cubicBezTo>
                    <a:pt x="8" y="3"/>
                    <a:pt x="8" y="3"/>
                    <a:pt x="8" y="4"/>
                  </a:cubicBezTo>
                  <a:cubicBezTo>
                    <a:pt x="8" y="4"/>
                    <a:pt x="9" y="5"/>
                    <a:pt x="9" y="4"/>
                  </a:cubicBezTo>
                  <a:cubicBezTo>
                    <a:pt x="8" y="3"/>
                    <a:pt x="8" y="2"/>
                    <a:pt x="9" y="1"/>
                  </a:cubicBezTo>
                  <a:cubicBezTo>
                    <a:pt x="7" y="0"/>
                    <a:pt x="7" y="4"/>
                    <a:pt x="6" y="4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09" name="Freeform 1704"/>
            <p:cNvSpPr/>
            <p:nvPr/>
          </p:nvSpPr>
          <p:spPr bwMode="auto">
            <a:xfrm>
              <a:off x="1195" y="2810"/>
              <a:ext cx="3" cy="3"/>
            </a:xfrm>
            <a:custGeom>
              <a:avLst/>
              <a:gdLst>
                <a:gd name="T0" fmla="*/ 3 w 3"/>
                <a:gd name="T1" fmla="*/ 0 h 3"/>
                <a:gd name="T2" fmla="*/ 0 w 3"/>
                <a:gd name="T3" fmla="*/ 3 h 3"/>
                <a:gd name="T4" fmla="*/ 3 w 3"/>
                <a:gd name="T5" fmla="*/ 3 h 3"/>
                <a:gd name="T6" fmla="*/ 3 w 3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lnTo>
                    <a:pt x="0" y="3"/>
                  </a:lnTo>
                  <a:lnTo>
                    <a:pt x="3" y="3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250">
        <p14:switch dir="r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9" grpId="0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0" name="文本框 889"/>
          <p:cNvSpPr txBox="1">
            <a:spLocks noChangeArrowheads="1"/>
          </p:cNvSpPr>
          <p:nvPr/>
        </p:nvSpPr>
        <p:spPr bwMode="auto">
          <a:xfrm>
            <a:off x="4208272" y="517584"/>
            <a:ext cx="3801042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1pPr>
            <a:lvl2pPr marL="742950" indent="-285750"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2pPr>
            <a:lvl3pPr marL="1143000" indent="-228600"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3pPr>
            <a:lvl4pPr marL="1600200" indent="-228600"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4pPr>
            <a:lvl5pPr marL="2057400" indent="-228600"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5pPr>
            <a:lvl6pPr marL="25146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6pPr>
            <a:lvl7pPr marL="29718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7pPr>
            <a:lvl8pPr marL="34290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8pPr>
            <a:lvl9pPr marL="38862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9pPr>
          </a:lstStyle>
          <a:p>
            <a:pPr marL="0" marR="0" lvl="0" indent="0" algn="ctr" defTabSz="6858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kumimoji="0" lang="en-US" altLang="zh-CN" sz="3600" b="1" i="0" u="none" strike="noStrike" kern="1200" cap="none" spc="0" normalizeH="0" baseline="0" noProof="0" dirty="0" err="1">
                <a:ln>
                  <a:noFill/>
                </a:ln>
                <a:solidFill>
                  <a:srgbClr val="FCB6C5">
                    <a:lumMod val="9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华康海报体W12(P)" panose="040B0C00000000000000" pitchFamily="82" charset="-122"/>
                <a:cs typeface="+mn-cs"/>
              </a:rPr>
              <a:t>Mục</a:t>
            </a:r>
            <a:r>
              <a:rPr kumimoji="0" lang="en-US" altLang="zh-CN" sz="3600" b="1" i="0" u="none" strike="noStrike" kern="1200" cap="none" spc="0" normalizeH="0" baseline="0" noProof="0" dirty="0">
                <a:ln>
                  <a:noFill/>
                </a:ln>
                <a:solidFill>
                  <a:srgbClr val="FCB6C5">
                    <a:lumMod val="9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华康海报体W12(P)" panose="040B0C00000000000000" pitchFamily="82" charset="-122"/>
                <a:cs typeface="+mn-cs"/>
              </a:rPr>
              <a:t> </a:t>
            </a:r>
            <a:r>
              <a:rPr kumimoji="0" lang="en-US" altLang="zh-CN" sz="3600" b="1" i="0" u="none" strike="noStrike" kern="1200" cap="none" spc="0" normalizeH="0" baseline="0" noProof="0" dirty="0" err="1">
                <a:ln>
                  <a:noFill/>
                </a:ln>
                <a:solidFill>
                  <a:srgbClr val="FCB6C5">
                    <a:lumMod val="9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华康海报体W12(P)" panose="040B0C00000000000000" pitchFamily="82" charset="-122"/>
                <a:cs typeface="+mn-cs"/>
              </a:rPr>
              <a:t>tiêu</a:t>
            </a:r>
            <a:r>
              <a:rPr kumimoji="0" lang="en-US" altLang="zh-CN" sz="3600" b="1" i="0" u="none" strike="noStrike" kern="1200" cap="none" spc="0" normalizeH="0" baseline="0" noProof="0" dirty="0">
                <a:ln>
                  <a:noFill/>
                </a:ln>
                <a:solidFill>
                  <a:srgbClr val="FCB6C5">
                    <a:lumMod val="9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华康海报体W12(P)" panose="040B0C00000000000000" pitchFamily="82" charset="-122"/>
                <a:cs typeface="+mn-cs"/>
              </a:rPr>
              <a:t> </a:t>
            </a:r>
            <a:r>
              <a:rPr kumimoji="0" lang="en-US" altLang="zh-CN" sz="3600" b="1" i="0" u="none" strike="noStrike" kern="1200" cap="none" spc="0" normalizeH="0" baseline="0" noProof="0" dirty="0" err="1">
                <a:ln>
                  <a:noFill/>
                </a:ln>
                <a:solidFill>
                  <a:srgbClr val="FCB6C5">
                    <a:lumMod val="9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华康海报体W12(P)" panose="040B0C00000000000000" pitchFamily="82" charset="-122"/>
                <a:cs typeface="+mn-cs"/>
              </a:rPr>
              <a:t>bài</a:t>
            </a:r>
            <a:r>
              <a:rPr kumimoji="0" lang="en-US" altLang="zh-CN" sz="3600" b="1" i="0" u="none" strike="noStrike" kern="1200" cap="none" spc="0" normalizeH="0" baseline="0" noProof="0" dirty="0">
                <a:ln>
                  <a:noFill/>
                </a:ln>
                <a:solidFill>
                  <a:srgbClr val="FCB6C5">
                    <a:lumMod val="9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华康海报体W12(P)" panose="040B0C00000000000000" pitchFamily="82" charset="-122"/>
                <a:cs typeface="+mn-cs"/>
              </a:rPr>
              <a:t> </a:t>
            </a:r>
            <a:r>
              <a:rPr kumimoji="0" lang="en-US" altLang="zh-CN" sz="3600" b="1" i="0" u="none" strike="noStrike" kern="1200" cap="none" spc="0" normalizeH="0" baseline="0" noProof="0" dirty="0" err="1">
                <a:ln>
                  <a:noFill/>
                </a:ln>
                <a:solidFill>
                  <a:srgbClr val="FCB6C5">
                    <a:lumMod val="9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华康海报体W12(P)" panose="040B0C00000000000000" pitchFamily="82" charset="-122"/>
                <a:cs typeface="+mn-cs"/>
              </a:rPr>
              <a:t>học</a:t>
            </a:r>
            <a:endParaRPr kumimoji="0" lang="zh-CN" altLang="en-US" sz="3600" b="1" i="0" u="none" strike="noStrike" kern="1200" cap="none" spc="0" normalizeH="0" baseline="0" noProof="0" dirty="0">
              <a:ln>
                <a:noFill/>
              </a:ln>
              <a:solidFill>
                <a:srgbClr val="FCB6C5">
                  <a:lumMod val="90000"/>
                </a:srgbClr>
              </a:solidFill>
              <a:effectLst/>
              <a:uLnTx/>
              <a:uFillTx/>
              <a:latin typeface="Arial" panose="020B0604020202020204" pitchFamily="34" charset="0"/>
              <a:ea typeface="华康海报体W12(P)" panose="040B0C00000000000000" pitchFamily="82" charset="-122"/>
              <a:cs typeface="+mn-cs"/>
            </a:endParaRPr>
          </a:p>
        </p:txBody>
      </p:sp>
      <p:sp>
        <p:nvSpPr>
          <p:cNvPr id="20" name="圆角矩形标注 19"/>
          <p:cNvSpPr/>
          <p:nvPr/>
        </p:nvSpPr>
        <p:spPr>
          <a:xfrm>
            <a:off x="2977537" y="1656784"/>
            <a:ext cx="6552088" cy="1294237"/>
          </a:xfrm>
          <a:prstGeom prst="wedgeRoundRectCallout">
            <a:avLst>
              <a:gd name="adj1" fmla="val -55629"/>
              <a:gd name="adj2" fmla="val -24801"/>
              <a:gd name="adj3" fmla="val 1666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ea typeface="黑体" panose="02010609060101010101" pitchFamily="49" charset="-122"/>
              <a:cs typeface="+mn-cs"/>
            </a:endParaRPr>
          </a:p>
        </p:txBody>
      </p:sp>
      <p:sp>
        <p:nvSpPr>
          <p:cNvPr id="1457" name="矩形 1456"/>
          <p:cNvSpPr/>
          <p:nvPr/>
        </p:nvSpPr>
        <p:spPr>
          <a:xfrm>
            <a:off x="2977537" y="1683705"/>
            <a:ext cx="6805827" cy="13051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defTabSz="914400">
              <a:lnSpc>
                <a:spcPct val="150000"/>
              </a:lnSpc>
            </a:pPr>
            <a:r>
              <a:rPr lang="vi-VN" altLang="zh-CN" sz="2800" kern="0" dirty="0">
                <a:solidFill>
                  <a:prstClr val="black">
                    <a:lumMod val="85000"/>
                    <a:lumOff val="15000"/>
                  </a:prstClr>
                </a:solidFill>
                <a:latin typeface="Arial" panose="020B0604020202020204"/>
              </a:rPr>
              <a:t>Đọc đúng, rõ ràng một bài thơ thuộc thể thơ 5 chữ</a:t>
            </a:r>
            <a:endParaRPr kumimoji="0" lang="zh-CN" alt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85000"/>
                  <a:lumOff val="15000"/>
                </a:prstClr>
              </a:solidFill>
              <a:effectLst/>
              <a:uLnTx/>
              <a:uFillTx/>
              <a:latin typeface="Arial" panose="020B0604020202020204"/>
              <a:ea typeface="黑体" panose="02010609060101010101" pitchFamily="49" charset="-122"/>
            </a:endParaRPr>
          </a:p>
        </p:txBody>
      </p:sp>
      <p:pic>
        <p:nvPicPr>
          <p:cNvPr id="21" name="图片 20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>
            <a:off x="1345525" y="1420435"/>
            <a:ext cx="1316851" cy="1796444"/>
          </a:xfrm>
          <a:prstGeom prst="rect">
            <a:avLst/>
          </a:prstGeom>
        </p:spPr>
      </p:pic>
      <p:pic>
        <p:nvPicPr>
          <p:cNvPr id="22" name="图片 2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9529625" y="3329145"/>
            <a:ext cx="1316851" cy="1390008"/>
          </a:xfrm>
          <a:prstGeom prst="rect">
            <a:avLst/>
          </a:prstGeom>
        </p:spPr>
      </p:pic>
      <p:grpSp>
        <p:nvGrpSpPr>
          <p:cNvPr id="2519" name="组合 2518"/>
          <p:cNvGrpSpPr/>
          <p:nvPr/>
        </p:nvGrpSpPr>
        <p:grpSpPr>
          <a:xfrm>
            <a:off x="1345525" y="4927193"/>
            <a:ext cx="1316851" cy="1524556"/>
            <a:chOff x="1730452" y="3496206"/>
            <a:chExt cx="987638" cy="1143417"/>
          </a:xfrm>
        </p:grpSpPr>
        <p:sp>
          <p:nvSpPr>
            <p:cNvPr id="2520" name="椭圆 2519"/>
            <p:cNvSpPr/>
            <p:nvPr/>
          </p:nvSpPr>
          <p:spPr>
            <a:xfrm>
              <a:off x="1730452" y="3651985"/>
              <a:ext cx="987638" cy="987638"/>
            </a:xfrm>
            <a:prstGeom prst="ellipse">
              <a:avLst/>
            </a:prstGeom>
            <a:solidFill>
              <a:srgbClr val="60BFB4"/>
            </a:solidFill>
            <a:ln>
              <a:solidFill>
                <a:srgbClr val="48B2A5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grpSp>
          <p:nvGrpSpPr>
            <p:cNvPr id="2521" name="Group 604"/>
            <p:cNvGrpSpPr>
              <a:grpSpLocks noChangeAspect="1"/>
            </p:cNvGrpSpPr>
            <p:nvPr/>
          </p:nvGrpSpPr>
          <p:grpSpPr bwMode="auto">
            <a:xfrm>
              <a:off x="1868260" y="3496206"/>
              <a:ext cx="712021" cy="1020232"/>
              <a:chOff x="3323" y="1923"/>
              <a:chExt cx="931" cy="1334"/>
            </a:xfrm>
          </p:grpSpPr>
          <p:grpSp>
            <p:nvGrpSpPr>
              <p:cNvPr id="2522" name="Group 805"/>
              <p:cNvGrpSpPr/>
              <p:nvPr/>
            </p:nvGrpSpPr>
            <p:grpSpPr bwMode="auto">
              <a:xfrm>
                <a:off x="3327" y="2519"/>
                <a:ext cx="888" cy="734"/>
                <a:chOff x="3327" y="2519"/>
                <a:chExt cx="888" cy="734"/>
              </a:xfrm>
            </p:grpSpPr>
            <p:sp>
              <p:nvSpPr>
                <p:cNvPr id="3379" name="Freeform 605"/>
                <p:cNvSpPr/>
                <p:nvPr/>
              </p:nvSpPr>
              <p:spPr bwMode="auto">
                <a:xfrm>
                  <a:off x="3327" y="2519"/>
                  <a:ext cx="888" cy="733"/>
                </a:xfrm>
                <a:custGeom>
                  <a:avLst/>
                  <a:gdLst>
                    <a:gd name="T0" fmla="*/ 66 w 1030"/>
                    <a:gd name="T1" fmla="*/ 180 h 850"/>
                    <a:gd name="T2" fmla="*/ 32 w 1030"/>
                    <a:gd name="T3" fmla="*/ 316 h 850"/>
                    <a:gd name="T4" fmla="*/ 27 w 1030"/>
                    <a:gd name="T5" fmla="*/ 562 h 850"/>
                    <a:gd name="T6" fmla="*/ 87 w 1030"/>
                    <a:gd name="T7" fmla="*/ 609 h 850"/>
                    <a:gd name="T8" fmla="*/ 74 w 1030"/>
                    <a:gd name="T9" fmla="*/ 848 h 850"/>
                    <a:gd name="T10" fmla="*/ 215 w 1030"/>
                    <a:gd name="T11" fmla="*/ 849 h 850"/>
                    <a:gd name="T12" fmla="*/ 425 w 1030"/>
                    <a:gd name="T13" fmla="*/ 843 h 850"/>
                    <a:gd name="T14" fmla="*/ 829 w 1030"/>
                    <a:gd name="T15" fmla="*/ 846 h 850"/>
                    <a:gd name="T16" fmla="*/ 911 w 1030"/>
                    <a:gd name="T17" fmla="*/ 849 h 850"/>
                    <a:gd name="T18" fmla="*/ 992 w 1030"/>
                    <a:gd name="T19" fmla="*/ 846 h 850"/>
                    <a:gd name="T20" fmla="*/ 984 w 1030"/>
                    <a:gd name="T21" fmla="*/ 725 h 850"/>
                    <a:gd name="T22" fmla="*/ 979 w 1030"/>
                    <a:gd name="T23" fmla="*/ 597 h 850"/>
                    <a:gd name="T24" fmla="*/ 1013 w 1030"/>
                    <a:gd name="T25" fmla="*/ 549 h 850"/>
                    <a:gd name="T26" fmla="*/ 1025 w 1030"/>
                    <a:gd name="T27" fmla="*/ 426 h 850"/>
                    <a:gd name="T28" fmla="*/ 1023 w 1030"/>
                    <a:gd name="T29" fmla="*/ 298 h 850"/>
                    <a:gd name="T30" fmla="*/ 1006 w 1030"/>
                    <a:gd name="T31" fmla="*/ 180 h 850"/>
                    <a:gd name="T32" fmla="*/ 1003 w 1030"/>
                    <a:gd name="T33" fmla="*/ 128 h 850"/>
                    <a:gd name="T34" fmla="*/ 1018 w 1030"/>
                    <a:gd name="T35" fmla="*/ 221 h 850"/>
                    <a:gd name="T36" fmla="*/ 1008 w 1030"/>
                    <a:gd name="T37" fmla="*/ 94 h 850"/>
                    <a:gd name="T38" fmla="*/ 993 w 1030"/>
                    <a:gd name="T39" fmla="*/ 32 h 850"/>
                    <a:gd name="T40" fmla="*/ 931 w 1030"/>
                    <a:gd name="T41" fmla="*/ 14 h 850"/>
                    <a:gd name="T42" fmla="*/ 535 w 1030"/>
                    <a:gd name="T43" fmla="*/ 32 h 850"/>
                    <a:gd name="T44" fmla="*/ 299 w 1030"/>
                    <a:gd name="T45" fmla="*/ 27 h 850"/>
                    <a:gd name="T46" fmla="*/ 193 w 1030"/>
                    <a:gd name="T47" fmla="*/ 20 h 850"/>
                    <a:gd name="T48" fmla="*/ 122 w 1030"/>
                    <a:gd name="T49" fmla="*/ 17 h 850"/>
                    <a:gd name="T50" fmla="*/ 93 w 1030"/>
                    <a:gd name="T51" fmla="*/ 81 h 850"/>
                    <a:gd name="T52" fmla="*/ 66 w 1030"/>
                    <a:gd name="T53" fmla="*/ 180 h 8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1030" h="850">
                      <a:moveTo>
                        <a:pt x="66" y="180"/>
                      </a:moveTo>
                      <a:cubicBezTo>
                        <a:pt x="52" y="225"/>
                        <a:pt x="41" y="271"/>
                        <a:pt x="32" y="316"/>
                      </a:cubicBezTo>
                      <a:cubicBezTo>
                        <a:pt x="17" y="395"/>
                        <a:pt x="0" y="484"/>
                        <a:pt x="27" y="562"/>
                      </a:cubicBezTo>
                      <a:cubicBezTo>
                        <a:pt x="35" y="584"/>
                        <a:pt x="59" y="618"/>
                        <a:pt x="87" y="609"/>
                      </a:cubicBezTo>
                      <a:cubicBezTo>
                        <a:pt x="85" y="690"/>
                        <a:pt x="95" y="769"/>
                        <a:pt x="74" y="848"/>
                      </a:cubicBezTo>
                      <a:cubicBezTo>
                        <a:pt x="117" y="840"/>
                        <a:pt x="170" y="849"/>
                        <a:pt x="215" y="849"/>
                      </a:cubicBezTo>
                      <a:cubicBezTo>
                        <a:pt x="285" y="849"/>
                        <a:pt x="354" y="841"/>
                        <a:pt x="425" y="843"/>
                      </a:cubicBezTo>
                      <a:cubicBezTo>
                        <a:pt x="558" y="848"/>
                        <a:pt x="695" y="846"/>
                        <a:pt x="829" y="846"/>
                      </a:cubicBezTo>
                      <a:cubicBezTo>
                        <a:pt x="857" y="846"/>
                        <a:pt x="883" y="847"/>
                        <a:pt x="911" y="849"/>
                      </a:cubicBezTo>
                      <a:cubicBezTo>
                        <a:pt x="937" y="850"/>
                        <a:pt x="968" y="838"/>
                        <a:pt x="992" y="846"/>
                      </a:cubicBezTo>
                      <a:cubicBezTo>
                        <a:pt x="975" y="813"/>
                        <a:pt x="983" y="761"/>
                        <a:pt x="984" y="725"/>
                      </a:cubicBezTo>
                      <a:cubicBezTo>
                        <a:pt x="986" y="688"/>
                        <a:pt x="964" y="632"/>
                        <a:pt x="979" y="597"/>
                      </a:cubicBezTo>
                      <a:cubicBezTo>
                        <a:pt x="987" y="578"/>
                        <a:pt x="1006" y="570"/>
                        <a:pt x="1013" y="549"/>
                      </a:cubicBezTo>
                      <a:cubicBezTo>
                        <a:pt x="1025" y="512"/>
                        <a:pt x="1027" y="467"/>
                        <a:pt x="1025" y="426"/>
                      </a:cubicBezTo>
                      <a:cubicBezTo>
                        <a:pt x="1023" y="384"/>
                        <a:pt x="1028" y="340"/>
                        <a:pt x="1023" y="298"/>
                      </a:cubicBezTo>
                      <a:cubicBezTo>
                        <a:pt x="1019" y="257"/>
                        <a:pt x="1011" y="218"/>
                        <a:pt x="1006" y="180"/>
                      </a:cubicBezTo>
                      <a:cubicBezTo>
                        <a:pt x="1003" y="163"/>
                        <a:pt x="1008" y="144"/>
                        <a:pt x="1003" y="128"/>
                      </a:cubicBezTo>
                      <a:cubicBezTo>
                        <a:pt x="1002" y="156"/>
                        <a:pt x="1005" y="198"/>
                        <a:pt x="1018" y="221"/>
                      </a:cubicBezTo>
                      <a:cubicBezTo>
                        <a:pt x="1030" y="185"/>
                        <a:pt x="1012" y="130"/>
                        <a:pt x="1008" y="94"/>
                      </a:cubicBezTo>
                      <a:cubicBezTo>
                        <a:pt x="1006" y="72"/>
                        <a:pt x="1000" y="52"/>
                        <a:pt x="993" y="32"/>
                      </a:cubicBezTo>
                      <a:cubicBezTo>
                        <a:pt x="980" y="0"/>
                        <a:pt x="966" y="11"/>
                        <a:pt x="931" y="14"/>
                      </a:cubicBezTo>
                      <a:cubicBezTo>
                        <a:pt x="800" y="27"/>
                        <a:pt x="666" y="32"/>
                        <a:pt x="535" y="32"/>
                      </a:cubicBezTo>
                      <a:cubicBezTo>
                        <a:pt x="456" y="32"/>
                        <a:pt x="376" y="27"/>
                        <a:pt x="299" y="27"/>
                      </a:cubicBezTo>
                      <a:cubicBezTo>
                        <a:pt x="264" y="27"/>
                        <a:pt x="227" y="26"/>
                        <a:pt x="193" y="20"/>
                      </a:cubicBezTo>
                      <a:cubicBezTo>
                        <a:pt x="170" y="17"/>
                        <a:pt x="143" y="4"/>
                        <a:pt x="122" y="17"/>
                      </a:cubicBezTo>
                      <a:cubicBezTo>
                        <a:pt x="100" y="30"/>
                        <a:pt x="98" y="59"/>
                        <a:pt x="93" y="81"/>
                      </a:cubicBezTo>
                      <a:cubicBezTo>
                        <a:pt x="86" y="115"/>
                        <a:pt x="75" y="147"/>
                        <a:pt x="66" y="180"/>
                      </a:cubicBezTo>
                      <a:close/>
                    </a:path>
                  </a:pathLst>
                </a:custGeom>
                <a:solidFill>
                  <a:srgbClr val="60BFB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80" name="Freeform 606"/>
                <p:cNvSpPr/>
                <p:nvPr/>
              </p:nvSpPr>
              <p:spPr bwMode="auto">
                <a:xfrm>
                  <a:off x="3507" y="2672"/>
                  <a:ext cx="3" cy="123"/>
                </a:xfrm>
                <a:custGeom>
                  <a:avLst/>
                  <a:gdLst>
                    <a:gd name="T0" fmla="*/ 0 w 3"/>
                    <a:gd name="T1" fmla="*/ 0 h 142"/>
                    <a:gd name="T2" fmla="*/ 3 w 3"/>
                    <a:gd name="T3" fmla="*/ 142 h 1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3" h="142">
                      <a:moveTo>
                        <a:pt x="0" y="0"/>
                      </a:moveTo>
                      <a:cubicBezTo>
                        <a:pt x="0" y="47"/>
                        <a:pt x="3" y="95"/>
                        <a:pt x="3" y="142"/>
                      </a:cubicBezTo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81" name="Freeform 607"/>
                <p:cNvSpPr/>
                <p:nvPr/>
              </p:nvSpPr>
              <p:spPr bwMode="auto">
                <a:xfrm>
                  <a:off x="3503" y="2668"/>
                  <a:ext cx="11" cy="131"/>
                </a:xfrm>
                <a:custGeom>
                  <a:avLst/>
                  <a:gdLst>
                    <a:gd name="T0" fmla="*/ 5 w 13"/>
                    <a:gd name="T1" fmla="*/ 0 h 152"/>
                    <a:gd name="T2" fmla="*/ 0 w 13"/>
                    <a:gd name="T3" fmla="*/ 5 h 152"/>
                    <a:gd name="T4" fmla="*/ 2 w 13"/>
                    <a:gd name="T5" fmla="*/ 147 h 152"/>
                    <a:gd name="T6" fmla="*/ 8 w 13"/>
                    <a:gd name="T7" fmla="*/ 152 h 152"/>
                    <a:gd name="T8" fmla="*/ 13 w 13"/>
                    <a:gd name="T9" fmla="*/ 147 h 152"/>
                    <a:gd name="T10" fmla="*/ 11 w 13"/>
                    <a:gd name="T11" fmla="*/ 5 h 152"/>
                    <a:gd name="T12" fmla="*/ 5 w 13"/>
                    <a:gd name="T13" fmla="*/ 0 h 1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3" h="152">
                      <a:moveTo>
                        <a:pt x="5" y="0"/>
                      </a:moveTo>
                      <a:cubicBezTo>
                        <a:pt x="3" y="0"/>
                        <a:pt x="0" y="2"/>
                        <a:pt x="0" y="5"/>
                      </a:cubicBezTo>
                      <a:cubicBezTo>
                        <a:pt x="2" y="147"/>
                        <a:pt x="2" y="147"/>
                        <a:pt x="2" y="147"/>
                      </a:cubicBezTo>
                      <a:cubicBezTo>
                        <a:pt x="3" y="150"/>
                        <a:pt x="5" y="152"/>
                        <a:pt x="8" y="152"/>
                      </a:cubicBezTo>
                      <a:cubicBezTo>
                        <a:pt x="10" y="152"/>
                        <a:pt x="13" y="150"/>
                        <a:pt x="13" y="147"/>
                      </a:cubicBezTo>
                      <a:cubicBezTo>
                        <a:pt x="11" y="5"/>
                        <a:pt x="11" y="5"/>
                        <a:pt x="11" y="5"/>
                      </a:cubicBezTo>
                      <a:cubicBezTo>
                        <a:pt x="11" y="2"/>
                        <a:pt x="8" y="0"/>
                        <a:pt x="5" y="0"/>
                      </a:cubicBezTo>
                      <a:close/>
                    </a:path>
                  </a:pathLst>
                </a:custGeom>
                <a:solidFill>
                  <a:srgbClr val="845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82" name="Freeform 608"/>
                <p:cNvSpPr/>
                <p:nvPr/>
              </p:nvSpPr>
              <p:spPr bwMode="auto">
                <a:xfrm>
                  <a:off x="3450" y="2866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0 w 2"/>
                    <a:gd name="T3" fmla="*/ 0 h 1"/>
                    <a:gd name="T4" fmla="*/ 2 w 2"/>
                    <a:gd name="T5" fmla="*/ 1 h 1"/>
                    <a:gd name="T6" fmla="*/ 0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83" name="Freeform 609"/>
                <p:cNvSpPr/>
                <p:nvPr/>
              </p:nvSpPr>
              <p:spPr bwMode="auto">
                <a:xfrm>
                  <a:off x="3439" y="2866"/>
                  <a:ext cx="15" cy="6"/>
                </a:xfrm>
                <a:custGeom>
                  <a:avLst/>
                  <a:gdLst>
                    <a:gd name="T0" fmla="*/ 0 w 17"/>
                    <a:gd name="T1" fmla="*/ 4 h 6"/>
                    <a:gd name="T2" fmla="*/ 2 w 17"/>
                    <a:gd name="T3" fmla="*/ 6 h 6"/>
                    <a:gd name="T4" fmla="*/ 17 w 17"/>
                    <a:gd name="T5" fmla="*/ 4 h 6"/>
                    <a:gd name="T6" fmla="*/ 7 w 17"/>
                    <a:gd name="T7" fmla="*/ 0 h 6"/>
                    <a:gd name="T8" fmla="*/ 10 w 17"/>
                    <a:gd name="T9" fmla="*/ 3 h 6"/>
                    <a:gd name="T10" fmla="*/ 4 w 17"/>
                    <a:gd name="T11" fmla="*/ 1 h 6"/>
                    <a:gd name="T12" fmla="*/ 5 w 17"/>
                    <a:gd name="T13" fmla="*/ 4 h 6"/>
                    <a:gd name="T14" fmla="*/ 0 w 17"/>
                    <a:gd name="T15" fmla="*/ 4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7" h="6">
                      <a:moveTo>
                        <a:pt x="0" y="4"/>
                      </a:move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12" y="5"/>
                        <a:pt x="9" y="6"/>
                        <a:pt x="17" y="4"/>
                      </a:cubicBezTo>
                      <a:cubicBezTo>
                        <a:pt x="15" y="3"/>
                        <a:pt x="11" y="0"/>
                        <a:pt x="7" y="0"/>
                      </a:cubicBezTo>
                      <a:cubicBezTo>
                        <a:pt x="8" y="1"/>
                        <a:pt x="12" y="2"/>
                        <a:pt x="10" y="3"/>
                      </a:cubicBezTo>
                      <a:cubicBezTo>
                        <a:pt x="7" y="3"/>
                        <a:pt x="8" y="2"/>
                        <a:pt x="4" y="1"/>
                      </a:cubicBezTo>
                      <a:cubicBezTo>
                        <a:pt x="1" y="2"/>
                        <a:pt x="6" y="2"/>
                        <a:pt x="5" y="4"/>
                      </a:cubicBez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84" name="Freeform 610"/>
                <p:cNvSpPr/>
                <p:nvPr/>
              </p:nvSpPr>
              <p:spPr bwMode="auto">
                <a:xfrm>
                  <a:off x="3444" y="2872"/>
                  <a:ext cx="5" cy="0"/>
                </a:xfrm>
                <a:custGeom>
                  <a:avLst/>
                  <a:gdLst>
                    <a:gd name="T0" fmla="*/ 5 w 5"/>
                    <a:gd name="T1" fmla="*/ 0 h 1"/>
                    <a:gd name="T2" fmla="*/ 0 w 5"/>
                    <a:gd name="T3" fmla="*/ 0 h 1"/>
                    <a:gd name="T4" fmla="*/ 5 w 5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1">
                      <a:moveTo>
                        <a:pt x="5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4" y="1"/>
                        <a:pt x="5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85" name="Freeform 611"/>
                <p:cNvSpPr/>
                <p:nvPr/>
              </p:nvSpPr>
              <p:spPr bwMode="auto">
                <a:xfrm>
                  <a:off x="3447" y="2870"/>
                  <a:ext cx="6" cy="2"/>
                </a:xfrm>
                <a:custGeom>
                  <a:avLst/>
                  <a:gdLst>
                    <a:gd name="T0" fmla="*/ 3 w 7"/>
                    <a:gd name="T1" fmla="*/ 2 h 3"/>
                    <a:gd name="T2" fmla="*/ 7 w 7"/>
                    <a:gd name="T3" fmla="*/ 3 h 3"/>
                    <a:gd name="T4" fmla="*/ 0 w 7"/>
                    <a:gd name="T5" fmla="*/ 0 h 3"/>
                    <a:gd name="T6" fmla="*/ 3 w 7"/>
                    <a:gd name="T7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7" h="3">
                      <a:moveTo>
                        <a:pt x="3" y="2"/>
                      </a:moveTo>
                      <a:cubicBezTo>
                        <a:pt x="3" y="1"/>
                        <a:pt x="6" y="3"/>
                        <a:pt x="7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3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86" name="Freeform 612"/>
                <p:cNvSpPr/>
                <p:nvPr/>
              </p:nvSpPr>
              <p:spPr bwMode="auto">
                <a:xfrm>
                  <a:off x="3449" y="2867"/>
                  <a:ext cx="1" cy="0"/>
                </a:xfrm>
                <a:custGeom>
                  <a:avLst/>
                  <a:gdLst>
                    <a:gd name="T0" fmla="*/ 2 w 2"/>
                    <a:gd name="T1" fmla="*/ 1 w 2"/>
                    <a:gd name="T2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1" y="0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87" name="Freeform 613"/>
                <p:cNvSpPr/>
                <p:nvPr/>
              </p:nvSpPr>
              <p:spPr bwMode="auto">
                <a:xfrm>
                  <a:off x="3448" y="2866"/>
                  <a:ext cx="9" cy="5"/>
                </a:xfrm>
                <a:custGeom>
                  <a:avLst/>
                  <a:gdLst>
                    <a:gd name="T0" fmla="*/ 2 w 11"/>
                    <a:gd name="T1" fmla="*/ 0 h 6"/>
                    <a:gd name="T2" fmla="*/ 2 w 11"/>
                    <a:gd name="T3" fmla="*/ 2 h 6"/>
                    <a:gd name="T4" fmla="*/ 3 w 11"/>
                    <a:gd name="T5" fmla="*/ 2 h 6"/>
                    <a:gd name="T6" fmla="*/ 8 w 11"/>
                    <a:gd name="T7" fmla="*/ 4 h 6"/>
                    <a:gd name="T8" fmla="*/ 7 w 11"/>
                    <a:gd name="T9" fmla="*/ 6 h 6"/>
                    <a:gd name="T10" fmla="*/ 11 w 11"/>
                    <a:gd name="T11" fmla="*/ 5 h 6"/>
                    <a:gd name="T12" fmla="*/ 2 w 11"/>
                    <a:gd name="T13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1" h="6">
                      <a:moveTo>
                        <a:pt x="2" y="0"/>
                      </a:moveTo>
                      <a:cubicBezTo>
                        <a:pt x="0" y="0"/>
                        <a:pt x="1" y="1"/>
                        <a:pt x="2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5" y="2"/>
                        <a:pt x="9" y="3"/>
                        <a:pt x="8" y="4"/>
                      </a:cubicBezTo>
                      <a:cubicBezTo>
                        <a:pt x="9" y="5"/>
                        <a:pt x="4" y="4"/>
                        <a:pt x="7" y="6"/>
                      </a:cubicBezTo>
                      <a:cubicBezTo>
                        <a:pt x="11" y="5"/>
                        <a:pt x="11" y="5"/>
                        <a:pt x="11" y="5"/>
                      </a:cubicBezTo>
                      <a:cubicBezTo>
                        <a:pt x="11" y="3"/>
                        <a:pt x="4" y="1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88" name="Freeform 614"/>
                <p:cNvSpPr/>
                <p:nvPr/>
              </p:nvSpPr>
              <p:spPr bwMode="auto">
                <a:xfrm>
                  <a:off x="3450" y="2867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0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89" name="Freeform 615"/>
                <p:cNvSpPr/>
                <p:nvPr/>
              </p:nvSpPr>
              <p:spPr bwMode="auto">
                <a:xfrm>
                  <a:off x="3450" y="2870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0 w 2"/>
                    <a:gd name="T3" fmla="*/ 0 h 1"/>
                    <a:gd name="T4" fmla="*/ 2 w 2"/>
                    <a:gd name="T5" fmla="*/ 1 h 1"/>
                    <a:gd name="T6" fmla="*/ 0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90" name="Freeform 616"/>
                <p:cNvSpPr/>
                <p:nvPr/>
              </p:nvSpPr>
              <p:spPr bwMode="auto">
                <a:xfrm>
                  <a:off x="3449" y="2862"/>
                  <a:ext cx="12" cy="4"/>
                </a:xfrm>
                <a:custGeom>
                  <a:avLst/>
                  <a:gdLst>
                    <a:gd name="T0" fmla="*/ 1 w 14"/>
                    <a:gd name="T1" fmla="*/ 0 h 4"/>
                    <a:gd name="T2" fmla="*/ 5 w 14"/>
                    <a:gd name="T3" fmla="*/ 4 h 4"/>
                    <a:gd name="T4" fmla="*/ 14 w 14"/>
                    <a:gd name="T5" fmla="*/ 3 h 4"/>
                    <a:gd name="T6" fmla="*/ 12 w 14"/>
                    <a:gd name="T7" fmla="*/ 1 h 4"/>
                    <a:gd name="T8" fmla="*/ 1 w 14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4" h="4">
                      <a:moveTo>
                        <a:pt x="1" y="0"/>
                      </a:moveTo>
                      <a:cubicBezTo>
                        <a:pt x="8" y="2"/>
                        <a:pt x="0" y="3"/>
                        <a:pt x="5" y="4"/>
                      </a:cubicBezTo>
                      <a:cubicBezTo>
                        <a:pt x="5" y="2"/>
                        <a:pt x="10" y="2"/>
                        <a:pt x="14" y="3"/>
                      </a:cubicBezTo>
                      <a:cubicBezTo>
                        <a:pt x="12" y="1"/>
                        <a:pt x="12" y="1"/>
                        <a:pt x="12" y="1"/>
                      </a:cubicBezTo>
                      <a:cubicBezTo>
                        <a:pt x="10" y="0"/>
                        <a:pt x="5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91" name="Freeform 617"/>
                <p:cNvSpPr/>
                <p:nvPr/>
              </p:nvSpPr>
              <p:spPr bwMode="auto">
                <a:xfrm>
                  <a:off x="3463" y="2861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lnTo>
                        <a:pt x="0" y="0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92" name="Freeform 618"/>
                <p:cNvSpPr/>
                <p:nvPr/>
              </p:nvSpPr>
              <p:spPr bwMode="auto">
                <a:xfrm>
                  <a:off x="3454" y="2853"/>
                  <a:ext cx="15" cy="8"/>
                </a:xfrm>
                <a:custGeom>
                  <a:avLst/>
                  <a:gdLst>
                    <a:gd name="T0" fmla="*/ 2 w 17"/>
                    <a:gd name="T1" fmla="*/ 0 h 10"/>
                    <a:gd name="T2" fmla="*/ 8 w 17"/>
                    <a:gd name="T3" fmla="*/ 5 h 10"/>
                    <a:gd name="T4" fmla="*/ 4 w 17"/>
                    <a:gd name="T5" fmla="*/ 3 h 10"/>
                    <a:gd name="T6" fmla="*/ 6 w 17"/>
                    <a:gd name="T7" fmla="*/ 7 h 10"/>
                    <a:gd name="T8" fmla="*/ 0 w 17"/>
                    <a:gd name="T9" fmla="*/ 5 h 10"/>
                    <a:gd name="T10" fmla="*/ 5 w 17"/>
                    <a:gd name="T11" fmla="*/ 9 h 10"/>
                    <a:gd name="T12" fmla="*/ 1 w 17"/>
                    <a:gd name="T13" fmla="*/ 10 h 10"/>
                    <a:gd name="T14" fmla="*/ 8 w 17"/>
                    <a:gd name="T15" fmla="*/ 10 h 10"/>
                    <a:gd name="T16" fmla="*/ 7 w 17"/>
                    <a:gd name="T17" fmla="*/ 8 h 10"/>
                    <a:gd name="T18" fmla="*/ 11 w 17"/>
                    <a:gd name="T19" fmla="*/ 10 h 10"/>
                    <a:gd name="T20" fmla="*/ 16 w 17"/>
                    <a:gd name="T21" fmla="*/ 6 h 10"/>
                    <a:gd name="T22" fmla="*/ 2 w 17"/>
                    <a:gd name="T23" fmla="*/ 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7" h="10">
                      <a:moveTo>
                        <a:pt x="2" y="0"/>
                      </a:moveTo>
                      <a:cubicBezTo>
                        <a:pt x="8" y="5"/>
                        <a:pt x="8" y="5"/>
                        <a:pt x="8" y="5"/>
                      </a:cubicBezTo>
                      <a:cubicBezTo>
                        <a:pt x="6" y="5"/>
                        <a:pt x="4" y="4"/>
                        <a:pt x="4" y="3"/>
                      </a:cubicBezTo>
                      <a:cubicBezTo>
                        <a:pt x="3" y="5"/>
                        <a:pt x="7" y="6"/>
                        <a:pt x="6" y="7"/>
                      </a:cubicBezTo>
                      <a:cubicBezTo>
                        <a:pt x="0" y="7"/>
                        <a:pt x="6" y="5"/>
                        <a:pt x="0" y="5"/>
                      </a:cubicBezTo>
                      <a:cubicBezTo>
                        <a:pt x="0" y="6"/>
                        <a:pt x="0" y="7"/>
                        <a:pt x="5" y="9"/>
                      </a:cubicBezTo>
                      <a:cubicBezTo>
                        <a:pt x="1" y="10"/>
                        <a:pt x="1" y="10"/>
                        <a:pt x="1" y="10"/>
                      </a:cubicBezTo>
                      <a:cubicBezTo>
                        <a:pt x="8" y="10"/>
                        <a:pt x="8" y="10"/>
                        <a:pt x="8" y="10"/>
                      </a:cubicBezTo>
                      <a:cubicBezTo>
                        <a:pt x="10" y="10"/>
                        <a:pt x="3" y="8"/>
                        <a:pt x="7" y="8"/>
                      </a:cubicBezTo>
                      <a:cubicBezTo>
                        <a:pt x="10" y="9"/>
                        <a:pt x="11" y="10"/>
                        <a:pt x="11" y="10"/>
                      </a:cubicBezTo>
                      <a:cubicBezTo>
                        <a:pt x="10" y="9"/>
                        <a:pt x="17" y="8"/>
                        <a:pt x="16" y="6"/>
                      </a:cubicBezTo>
                      <a:cubicBezTo>
                        <a:pt x="16" y="3"/>
                        <a:pt x="5" y="2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93" name="Freeform 619"/>
                <p:cNvSpPr/>
                <p:nvPr/>
              </p:nvSpPr>
              <p:spPr bwMode="auto">
                <a:xfrm>
                  <a:off x="3462" y="2853"/>
                  <a:ext cx="2" cy="0"/>
                </a:xfrm>
                <a:custGeom>
                  <a:avLst/>
                  <a:gdLst>
                    <a:gd name="T0" fmla="*/ 0 w 2"/>
                    <a:gd name="T1" fmla="*/ 2 w 2"/>
                    <a:gd name="T2" fmla="*/ 0 w 2"/>
                    <a:gd name="T3" fmla="*/ 0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">
                      <a:moveTo>
                        <a:pt x="0" y="0"/>
                      </a:move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94" name="Freeform 620"/>
                <p:cNvSpPr/>
                <p:nvPr/>
              </p:nvSpPr>
              <p:spPr bwMode="auto">
                <a:xfrm>
                  <a:off x="3455" y="2845"/>
                  <a:ext cx="15" cy="8"/>
                </a:xfrm>
                <a:custGeom>
                  <a:avLst/>
                  <a:gdLst>
                    <a:gd name="T0" fmla="*/ 1 w 18"/>
                    <a:gd name="T1" fmla="*/ 5 h 9"/>
                    <a:gd name="T2" fmla="*/ 5 w 18"/>
                    <a:gd name="T3" fmla="*/ 7 h 9"/>
                    <a:gd name="T4" fmla="*/ 1 w 18"/>
                    <a:gd name="T5" fmla="*/ 7 h 9"/>
                    <a:gd name="T6" fmla="*/ 7 w 18"/>
                    <a:gd name="T7" fmla="*/ 9 h 9"/>
                    <a:gd name="T8" fmla="*/ 4 w 18"/>
                    <a:gd name="T9" fmla="*/ 5 h 9"/>
                    <a:gd name="T10" fmla="*/ 13 w 18"/>
                    <a:gd name="T11" fmla="*/ 5 h 9"/>
                    <a:gd name="T12" fmla="*/ 11 w 18"/>
                    <a:gd name="T13" fmla="*/ 7 h 9"/>
                    <a:gd name="T14" fmla="*/ 11 w 18"/>
                    <a:gd name="T15" fmla="*/ 1 h 9"/>
                    <a:gd name="T16" fmla="*/ 9 w 18"/>
                    <a:gd name="T17" fmla="*/ 2 h 9"/>
                    <a:gd name="T18" fmla="*/ 7 w 18"/>
                    <a:gd name="T19" fmla="*/ 0 h 9"/>
                    <a:gd name="T20" fmla="*/ 1 w 18"/>
                    <a:gd name="T21" fmla="*/ 5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8" h="9">
                      <a:moveTo>
                        <a:pt x="1" y="5"/>
                      </a:moveTo>
                      <a:cubicBezTo>
                        <a:pt x="5" y="7"/>
                        <a:pt x="5" y="7"/>
                        <a:pt x="5" y="7"/>
                      </a:cubicBezTo>
                      <a:cubicBezTo>
                        <a:pt x="4" y="8"/>
                        <a:pt x="3" y="7"/>
                        <a:pt x="1" y="7"/>
                      </a:cubicBezTo>
                      <a:cubicBezTo>
                        <a:pt x="3" y="8"/>
                        <a:pt x="5" y="8"/>
                        <a:pt x="7" y="9"/>
                      </a:cubicBezTo>
                      <a:cubicBezTo>
                        <a:pt x="13" y="9"/>
                        <a:pt x="5" y="6"/>
                        <a:pt x="4" y="5"/>
                      </a:cubicBezTo>
                      <a:cubicBezTo>
                        <a:pt x="7" y="2"/>
                        <a:pt x="7" y="5"/>
                        <a:pt x="13" y="5"/>
                      </a:cubicBezTo>
                      <a:cubicBezTo>
                        <a:pt x="13" y="6"/>
                        <a:pt x="12" y="5"/>
                        <a:pt x="11" y="7"/>
                      </a:cubicBezTo>
                      <a:cubicBezTo>
                        <a:pt x="18" y="6"/>
                        <a:pt x="12" y="3"/>
                        <a:pt x="11" y="1"/>
                      </a:cubicBezTo>
                      <a:cubicBezTo>
                        <a:pt x="10" y="1"/>
                        <a:pt x="8" y="1"/>
                        <a:pt x="9" y="2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2" y="1"/>
                        <a:pt x="0" y="2"/>
                        <a:pt x="1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95" name="Freeform 621"/>
                <p:cNvSpPr/>
                <p:nvPr/>
              </p:nvSpPr>
              <p:spPr bwMode="auto">
                <a:xfrm>
                  <a:off x="3453" y="2851"/>
                  <a:ext cx="3" cy="1"/>
                </a:xfrm>
                <a:custGeom>
                  <a:avLst/>
                  <a:gdLst>
                    <a:gd name="T0" fmla="*/ 2 w 3"/>
                    <a:gd name="T1" fmla="*/ 1 h 1"/>
                    <a:gd name="T2" fmla="*/ 3 w 3"/>
                    <a:gd name="T3" fmla="*/ 0 h 1"/>
                    <a:gd name="T4" fmla="*/ 2 w 3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1">
                      <a:moveTo>
                        <a:pt x="2" y="1"/>
                      </a:moveTo>
                      <a:cubicBezTo>
                        <a:pt x="2" y="1"/>
                        <a:pt x="2" y="0"/>
                        <a:pt x="3" y="0"/>
                      </a:cubicBezTo>
                      <a:cubicBezTo>
                        <a:pt x="2" y="0"/>
                        <a:pt x="0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96" name="Freeform 622"/>
                <p:cNvSpPr/>
                <p:nvPr/>
              </p:nvSpPr>
              <p:spPr bwMode="auto">
                <a:xfrm>
                  <a:off x="3463" y="2846"/>
                  <a:ext cx="1" cy="0"/>
                </a:xfrm>
                <a:custGeom>
                  <a:avLst/>
                  <a:gdLst>
                    <a:gd name="T0" fmla="*/ 1 w 1"/>
                    <a:gd name="T1" fmla="*/ 1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97" name="Freeform 623"/>
                <p:cNvSpPr/>
                <p:nvPr/>
              </p:nvSpPr>
              <p:spPr bwMode="auto">
                <a:xfrm>
                  <a:off x="3456" y="2844"/>
                  <a:ext cx="2" cy="2"/>
                </a:xfrm>
                <a:custGeom>
                  <a:avLst/>
                  <a:gdLst>
                    <a:gd name="T0" fmla="*/ 2 w 3"/>
                    <a:gd name="T1" fmla="*/ 2 h 2"/>
                    <a:gd name="T2" fmla="*/ 3 w 3"/>
                    <a:gd name="T3" fmla="*/ 0 h 2"/>
                    <a:gd name="T4" fmla="*/ 0 w 3"/>
                    <a:gd name="T5" fmla="*/ 1 h 2"/>
                    <a:gd name="T6" fmla="*/ 2 w 3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2" y="2"/>
                      </a:move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1" y="2"/>
                        <a:pt x="2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98" name="Freeform 624"/>
                <p:cNvSpPr/>
                <p:nvPr/>
              </p:nvSpPr>
              <p:spPr bwMode="auto">
                <a:xfrm>
                  <a:off x="3454" y="2797"/>
                  <a:ext cx="18" cy="48"/>
                </a:xfrm>
                <a:custGeom>
                  <a:avLst/>
                  <a:gdLst>
                    <a:gd name="T0" fmla="*/ 19 w 21"/>
                    <a:gd name="T1" fmla="*/ 1 h 55"/>
                    <a:gd name="T2" fmla="*/ 16 w 21"/>
                    <a:gd name="T3" fmla="*/ 3 h 55"/>
                    <a:gd name="T4" fmla="*/ 11 w 21"/>
                    <a:gd name="T5" fmla="*/ 0 h 55"/>
                    <a:gd name="T6" fmla="*/ 4 w 21"/>
                    <a:gd name="T7" fmla="*/ 0 h 55"/>
                    <a:gd name="T8" fmla="*/ 7 w 21"/>
                    <a:gd name="T9" fmla="*/ 5 h 55"/>
                    <a:gd name="T10" fmla="*/ 4 w 21"/>
                    <a:gd name="T11" fmla="*/ 5 h 55"/>
                    <a:gd name="T12" fmla="*/ 5 w 21"/>
                    <a:gd name="T13" fmla="*/ 12 h 55"/>
                    <a:gd name="T14" fmla="*/ 7 w 21"/>
                    <a:gd name="T15" fmla="*/ 18 h 55"/>
                    <a:gd name="T16" fmla="*/ 3 w 21"/>
                    <a:gd name="T17" fmla="*/ 40 h 55"/>
                    <a:gd name="T18" fmla="*/ 10 w 21"/>
                    <a:gd name="T19" fmla="*/ 42 h 55"/>
                    <a:gd name="T20" fmla="*/ 5 w 21"/>
                    <a:gd name="T21" fmla="*/ 43 h 55"/>
                    <a:gd name="T22" fmla="*/ 6 w 21"/>
                    <a:gd name="T23" fmla="*/ 42 h 55"/>
                    <a:gd name="T24" fmla="*/ 3 w 21"/>
                    <a:gd name="T25" fmla="*/ 48 h 55"/>
                    <a:gd name="T26" fmla="*/ 11 w 21"/>
                    <a:gd name="T27" fmla="*/ 49 h 55"/>
                    <a:gd name="T28" fmla="*/ 2 w 21"/>
                    <a:gd name="T29" fmla="*/ 51 h 55"/>
                    <a:gd name="T30" fmla="*/ 7 w 21"/>
                    <a:gd name="T31" fmla="*/ 54 h 55"/>
                    <a:gd name="T32" fmla="*/ 12 w 21"/>
                    <a:gd name="T33" fmla="*/ 52 h 55"/>
                    <a:gd name="T34" fmla="*/ 15 w 21"/>
                    <a:gd name="T35" fmla="*/ 54 h 55"/>
                    <a:gd name="T36" fmla="*/ 8 w 21"/>
                    <a:gd name="T37" fmla="*/ 39 h 55"/>
                    <a:gd name="T38" fmla="*/ 12 w 21"/>
                    <a:gd name="T39" fmla="*/ 40 h 55"/>
                    <a:gd name="T40" fmla="*/ 16 w 21"/>
                    <a:gd name="T41" fmla="*/ 31 h 55"/>
                    <a:gd name="T42" fmla="*/ 10 w 21"/>
                    <a:gd name="T43" fmla="*/ 27 h 55"/>
                    <a:gd name="T44" fmla="*/ 12 w 21"/>
                    <a:gd name="T45" fmla="*/ 25 h 55"/>
                    <a:gd name="T46" fmla="*/ 10 w 21"/>
                    <a:gd name="T47" fmla="*/ 25 h 55"/>
                    <a:gd name="T48" fmla="*/ 14 w 21"/>
                    <a:gd name="T49" fmla="*/ 23 h 55"/>
                    <a:gd name="T50" fmla="*/ 6 w 21"/>
                    <a:gd name="T51" fmla="*/ 21 h 55"/>
                    <a:gd name="T52" fmla="*/ 18 w 21"/>
                    <a:gd name="T53" fmla="*/ 17 h 55"/>
                    <a:gd name="T54" fmla="*/ 14 w 21"/>
                    <a:gd name="T55" fmla="*/ 17 h 55"/>
                    <a:gd name="T56" fmla="*/ 10 w 21"/>
                    <a:gd name="T57" fmla="*/ 16 h 55"/>
                    <a:gd name="T58" fmla="*/ 17 w 21"/>
                    <a:gd name="T59" fmla="*/ 16 h 55"/>
                    <a:gd name="T60" fmla="*/ 13 w 21"/>
                    <a:gd name="T61" fmla="*/ 11 h 55"/>
                    <a:gd name="T62" fmla="*/ 9 w 21"/>
                    <a:gd name="T63" fmla="*/ 11 h 55"/>
                    <a:gd name="T64" fmla="*/ 12 w 21"/>
                    <a:gd name="T65" fmla="*/ 6 h 55"/>
                    <a:gd name="T66" fmla="*/ 18 w 21"/>
                    <a:gd name="T67" fmla="*/ 9 h 55"/>
                    <a:gd name="T68" fmla="*/ 21 w 21"/>
                    <a:gd name="T69" fmla="*/ 8 h 55"/>
                    <a:gd name="T70" fmla="*/ 13 w 21"/>
                    <a:gd name="T71" fmla="*/ 3 h 55"/>
                    <a:gd name="T72" fmla="*/ 19 w 21"/>
                    <a:gd name="T73" fmla="*/ 1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21" h="55">
                      <a:moveTo>
                        <a:pt x="19" y="1"/>
                      </a:moveTo>
                      <a:cubicBezTo>
                        <a:pt x="17" y="1"/>
                        <a:pt x="15" y="2"/>
                        <a:pt x="16" y="3"/>
                      </a:cubicBezTo>
                      <a:cubicBezTo>
                        <a:pt x="13" y="3"/>
                        <a:pt x="13" y="1"/>
                        <a:pt x="11" y="0"/>
                      </a:cubicBezTo>
                      <a:cubicBezTo>
                        <a:pt x="9" y="2"/>
                        <a:pt x="8" y="0"/>
                        <a:pt x="4" y="0"/>
                      </a:cubicBezTo>
                      <a:cubicBezTo>
                        <a:pt x="4" y="2"/>
                        <a:pt x="8" y="3"/>
                        <a:pt x="7" y="5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6" y="7"/>
                        <a:pt x="8" y="11"/>
                        <a:pt x="5" y="12"/>
                      </a:cubicBezTo>
                      <a:cubicBezTo>
                        <a:pt x="4" y="14"/>
                        <a:pt x="5" y="16"/>
                        <a:pt x="7" y="18"/>
                      </a:cubicBezTo>
                      <a:cubicBezTo>
                        <a:pt x="4" y="25"/>
                        <a:pt x="7" y="33"/>
                        <a:pt x="3" y="40"/>
                      </a:cubicBezTo>
                      <a:cubicBezTo>
                        <a:pt x="10" y="42"/>
                        <a:pt x="10" y="42"/>
                        <a:pt x="10" y="42"/>
                      </a:cubicBezTo>
                      <a:cubicBezTo>
                        <a:pt x="6" y="42"/>
                        <a:pt x="9" y="44"/>
                        <a:pt x="5" y="43"/>
                      </a:cubicBezTo>
                      <a:cubicBezTo>
                        <a:pt x="6" y="43"/>
                        <a:pt x="6" y="42"/>
                        <a:pt x="6" y="42"/>
                      </a:cubicBezTo>
                      <a:cubicBezTo>
                        <a:pt x="0" y="43"/>
                        <a:pt x="5" y="46"/>
                        <a:pt x="3" y="48"/>
                      </a:cubicBezTo>
                      <a:cubicBezTo>
                        <a:pt x="4" y="48"/>
                        <a:pt x="10" y="48"/>
                        <a:pt x="11" y="49"/>
                      </a:cubicBezTo>
                      <a:cubicBezTo>
                        <a:pt x="4" y="48"/>
                        <a:pt x="10" y="51"/>
                        <a:pt x="2" y="51"/>
                      </a:cubicBezTo>
                      <a:cubicBezTo>
                        <a:pt x="0" y="53"/>
                        <a:pt x="8" y="52"/>
                        <a:pt x="7" y="54"/>
                      </a:cubicBezTo>
                      <a:cubicBezTo>
                        <a:pt x="11" y="55"/>
                        <a:pt x="9" y="52"/>
                        <a:pt x="12" y="52"/>
                      </a:cubicBezTo>
                      <a:cubicBezTo>
                        <a:pt x="16" y="53"/>
                        <a:pt x="11" y="54"/>
                        <a:pt x="15" y="54"/>
                      </a:cubicBezTo>
                      <a:cubicBezTo>
                        <a:pt x="18" y="51"/>
                        <a:pt x="10" y="44"/>
                        <a:pt x="8" y="39"/>
                      </a:cubicBezTo>
                      <a:cubicBezTo>
                        <a:pt x="12" y="40"/>
                        <a:pt x="12" y="40"/>
                        <a:pt x="12" y="40"/>
                      </a:cubicBezTo>
                      <a:cubicBezTo>
                        <a:pt x="9" y="37"/>
                        <a:pt x="10" y="32"/>
                        <a:pt x="16" y="31"/>
                      </a:cubicBezTo>
                      <a:cubicBezTo>
                        <a:pt x="12" y="31"/>
                        <a:pt x="18" y="27"/>
                        <a:pt x="10" y="27"/>
                      </a:cubicBezTo>
                      <a:cubicBezTo>
                        <a:pt x="12" y="26"/>
                        <a:pt x="12" y="26"/>
                        <a:pt x="12" y="25"/>
                      </a:cubicBezTo>
                      <a:cubicBezTo>
                        <a:pt x="10" y="25"/>
                        <a:pt x="10" y="25"/>
                        <a:pt x="10" y="25"/>
                      </a:cubicBezTo>
                      <a:cubicBezTo>
                        <a:pt x="10" y="24"/>
                        <a:pt x="14" y="24"/>
                        <a:pt x="14" y="23"/>
                      </a:cubicBezTo>
                      <a:cubicBezTo>
                        <a:pt x="10" y="23"/>
                        <a:pt x="9" y="22"/>
                        <a:pt x="6" y="21"/>
                      </a:cubicBezTo>
                      <a:cubicBezTo>
                        <a:pt x="10" y="20"/>
                        <a:pt x="14" y="18"/>
                        <a:pt x="18" y="17"/>
                      </a:cubicBezTo>
                      <a:cubicBezTo>
                        <a:pt x="14" y="17"/>
                        <a:pt x="14" y="17"/>
                        <a:pt x="14" y="17"/>
                      </a:cubicBezTo>
                      <a:cubicBezTo>
                        <a:pt x="15" y="16"/>
                        <a:pt x="11" y="16"/>
                        <a:pt x="10" y="16"/>
                      </a:cubicBezTo>
                      <a:cubicBezTo>
                        <a:pt x="10" y="15"/>
                        <a:pt x="15" y="15"/>
                        <a:pt x="17" y="16"/>
                      </a:cubicBezTo>
                      <a:cubicBezTo>
                        <a:pt x="19" y="14"/>
                        <a:pt x="10" y="12"/>
                        <a:pt x="13" y="11"/>
                      </a:cubicBezTo>
                      <a:cubicBezTo>
                        <a:pt x="9" y="11"/>
                        <a:pt x="9" y="11"/>
                        <a:pt x="9" y="11"/>
                      </a:cubicBezTo>
                      <a:cubicBezTo>
                        <a:pt x="8" y="9"/>
                        <a:pt x="13" y="8"/>
                        <a:pt x="12" y="6"/>
                      </a:cubicBezTo>
                      <a:cubicBezTo>
                        <a:pt x="17" y="5"/>
                        <a:pt x="16" y="8"/>
                        <a:pt x="18" y="9"/>
                      </a:cubicBezTo>
                      <a:cubicBezTo>
                        <a:pt x="19" y="9"/>
                        <a:pt x="19" y="8"/>
                        <a:pt x="21" y="8"/>
                      </a:cubicBezTo>
                      <a:cubicBezTo>
                        <a:pt x="19" y="6"/>
                        <a:pt x="15" y="5"/>
                        <a:pt x="13" y="3"/>
                      </a:cubicBezTo>
                      <a:cubicBezTo>
                        <a:pt x="19" y="5"/>
                        <a:pt x="19" y="2"/>
                        <a:pt x="19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99" name="Freeform 625"/>
                <p:cNvSpPr/>
                <p:nvPr/>
              </p:nvSpPr>
              <p:spPr bwMode="auto">
                <a:xfrm>
                  <a:off x="3472" y="2804"/>
                  <a:ext cx="2" cy="0"/>
                </a:xfrm>
                <a:custGeom>
                  <a:avLst/>
                  <a:gdLst>
                    <a:gd name="T0" fmla="*/ 0 w 2"/>
                    <a:gd name="T1" fmla="*/ 2 w 2"/>
                    <a:gd name="T2" fmla="*/ 2 w 2"/>
                    <a:gd name="T3" fmla="*/ 0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">
                      <a:moveTo>
                        <a:pt x="0" y="0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00" name="Freeform 626"/>
                <p:cNvSpPr/>
                <p:nvPr/>
              </p:nvSpPr>
              <p:spPr bwMode="auto">
                <a:xfrm>
                  <a:off x="3470" y="2798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01" name="Rectangle 627"/>
                <p:cNvSpPr>
                  <a:spLocks noChangeArrowheads="1"/>
                </p:cNvSpPr>
                <p:nvPr/>
              </p:nvSpPr>
              <p:spPr bwMode="auto">
                <a:xfrm>
                  <a:off x="3458" y="2808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02" name="Freeform 628"/>
                <p:cNvSpPr/>
                <p:nvPr/>
              </p:nvSpPr>
              <p:spPr bwMode="auto">
                <a:xfrm>
                  <a:off x="3469" y="2811"/>
                  <a:ext cx="4" cy="1"/>
                </a:xfrm>
                <a:custGeom>
                  <a:avLst/>
                  <a:gdLst>
                    <a:gd name="T0" fmla="*/ 4 w 4"/>
                    <a:gd name="T1" fmla="*/ 0 h 1"/>
                    <a:gd name="T2" fmla="*/ 0 w 4"/>
                    <a:gd name="T3" fmla="*/ 1 h 1"/>
                    <a:gd name="T4" fmla="*/ 4 w 4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1">
                      <a:moveTo>
                        <a:pt x="4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3" y="1"/>
                        <a:pt x="4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03" name="Freeform 629"/>
                <p:cNvSpPr/>
                <p:nvPr/>
              </p:nvSpPr>
              <p:spPr bwMode="auto">
                <a:xfrm>
                  <a:off x="3468" y="2822"/>
                  <a:ext cx="3" cy="0"/>
                </a:xfrm>
                <a:custGeom>
                  <a:avLst/>
                  <a:gdLst>
                    <a:gd name="T0" fmla="*/ 0 w 4"/>
                    <a:gd name="T1" fmla="*/ 0 h 1"/>
                    <a:gd name="T2" fmla="*/ 3 w 4"/>
                    <a:gd name="T3" fmla="*/ 1 h 1"/>
                    <a:gd name="T4" fmla="*/ 0 w 4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1">
                      <a:moveTo>
                        <a:pt x="0" y="0"/>
                      </a:move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4" y="0"/>
                        <a:pt x="2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04" name="Freeform 630"/>
                <p:cNvSpPr/>
                <p:nvPr/>
              </p:nvSpPr>
              <p:spPr bwMode="auto">
                <a:xfrm>
                  <a:off x="3471" y="2800"/>
                  <a:ext cx="2" cy="2"/>
                </a:xfrm>
                <a:custGeom>
                  <a:avLst/>
                  <a:gdLst>
                    <a:gd name="T0" fmla="*/ 2 w 2"/>
                    <a:gd name="T1" fmla="*/ 2 h 2"/>
                    <a:gd name="T2" fmla="*/ 1 w 2"/>
                    <a:gd name="T3" fmla="*/ 1 h 2"/>
                    <a:gd name="T4" fmla="*/ 0 w 2"/>
                    <a:gd name="T5" fmla="*/ 0 h 2"/>
                    <a:gd name="T6" fmla="*/ 2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lnTo>
                        <a:pt x="1" y="1"/>
                      </a:lnTo>
                      <a:lnTo>
                        <a:pt x="0" y="0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05" name="Freeform 631"/>
                <p:cNvSpPr/>
                <p:nvPr/>
              </p:nvSpPr>
              <p:spPr bwMode="auto">
                <a:xfrm>
                  <a:off x="3454" y="2772"/>
                  <a:ext cx="21" cy="25"/>
                </a:xfrm>
                <a:custGeom>
                  <a:avLst/>
                  <a:gdLst>
                    <a:gd name="T0" fmla="*/ 5 w 24"/>
                    <a:gd name="T1" fmla="*/ 2 h 29"/>
                    <a:gd name="T2" fmla="*/ 2 w 24"/>
                    <a:gd name="T3" fmla="*/ 7 h 29"/>
                    <a:gd name="T4" fmla="*/ 12 w 24"/>
                    <a:gd name="T5" fmla="*/ 11 h 29"/>
                    <a:gd name="T6" fmla="*/ 3 w 24"/>
                    <a:gd name="T7" fmla="*/ 10 h 29"/>
                    <a:gd name="T8" fmla="*/ 9 w 24"/>
                    <a:gd name="T9" fmla="*/ 20 h 29"/>
                    <a:gd name="T10" fmla="*/ 5 w 24"/>
                    <a:gd name="T11" fmla="*/ 20 h 29"/>
                    <a:gd name="T12" fmla="*/ 15 w 24"/>
                    <a:gd name="T13" fmla="*/ 24 h 29"/>
                    <a:gd name="T14" fmla="*/ 4 w 24"/>
                    <a:gd name="T15" fmla="*/ 23 h 29"/>
                    <a:gd name="T16" fmla="*/ 3 w 24"/>
                    <a:gd name="T17" fmla="*/ 23 h 29"/>
                    <a:gd name="T18" fmla="*/ 6 w 24"/>
                    <a:gd name="T19" fmla="*/ 28 h 29"/>
                    <a:gd name="T20" fmla="*/ 13 w 24"/>
                    <a:gd name="T21" fmla="*/ 29 h 29"/>
                    <a:gd name="T22" fmla="*/ 18 w 24"/>
                    <a:gd name="T23" fmla="*/ 29 h 29"/>
                    <a:gd name="T24" fmla="*/ 14 w 24"/>
                    <a:gd name="T25" fmla="*/ 26 h 29"/>
                    <a:gd name="T26" fmla="*/ 18 w 24"/>
                    <a:gd name="T27" fmla="*/ 26 h 29"/>
                    <a:gd name="T28" fmla="*/ 15 w 24"/>
                    <a:gd name="T29" fmla="*/ 24 h 29"/>
                    <a:gd name="T30" fmla="*/ 19 w 24"/>
                    <a:gd name="T31" fmla="*/ 24 h 29"/>
                    <a:gd name="T32" fmla="*/ 16 w 24"/>
                    <a:gd name="T33" fmla="*/ 21 h 29"/>
                    <a:gd name="T34" fmla="*/ 17 w 24"/>
                    <a:gd name="T35" fmla="*/ 22 h 29"/>
                    <a:gd name="T36" fmla="*/ 12 w 24"/>
                    <a:gd name="T37" fmla="*/ 20 h 29"/>
                    <a:gd name="T38" fmla="*/ 17 w 24"/>
                    <a:gd name="T39" fmla="*/ 19 h 29"/>
                    <a:gd name="T40" fmla="*/ 14 w 24"/>
                    <a:gd name="T41" fmla="*/ 19 h 29"/>
                    <a:gd name="T42" fmla="*/ 19 w 24"/>
                    <a:gd name="T43" fmla="*/ 13 h 29"/>
                    <a:gd name="T44" fmla="*/ 16 w 24"/>
                    <a:gd name="T45" fmla="*/ 12 h 29"/>
                    <a:gd name="T46" fmla="*/ 19 w 24"/>
                    <a:gd name="T47" fmla="*/ 15 h 29"/>
                    <a:gd name="T48" fmla="*/ 9 w 24"/>
                    <a:gd name="T49" fmla="*/ 14 h 29"/>
                    <a:gd name="T50" fmla="*/ 17 w 24"/>
                    <a:gd name="T51" fmla="*/ 11 h 29"/>
                    <a:gd name="T52" fmla="*/ 16 w 24"/>
                    <a:gd name="T53" fmla="*/ 6 h 29"/>
                    <a:gd name="T54" fmla="*/ 17 w 24"/>
                    <a:gd name="T55" fmla="*/ 6 h 29"/>
                    <a:gd name="T56" fmla="*/ 14 w 24"/>
                    <a:gd name="T57" fmla="*/ 3 h 29"/>
                    <a:gd name="T58" fmla="*/ 13 w 24"/>
                    <a:gd name="T59" fmla="*/ 4 h 29"/>
                    <a:gd name="T60" fmla="*/ 10 w 24"/>
                    <a:gd name="T61" fmla="*/ 3 h 29"/>
                    <a:gd name="T62" fmla="*/ 12 w 24"/>
                    <a:gd name="T63" fmla="*/ 3 h 29"/>
                    <a:gd name="T64" fmla="*/ 6 w 24"/>
                    <a:gd name="T65" fmla="*/ 0 h 29"/>
                    <a:gd name="T66" fmla="*/ 10 w 24"/>
                    <a:gd name="T67" fmla="*/ 3 h 29"/>
                    <a:gd name="T68" fmla="*/ 5 w 24"/>
                    <a:gd name="T69" fmla="*/ 2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4" h="29">
                      <a:moveTo>
                        <a:pt x="5" y="2"/>
                      </a:moveTo>
                      <a:cubicBezTo>
                        <a:pt x="0" y="3"/>
                        <a:pt x="3" y="5"/>
                        <a:pt x="2" y="7"/>
                      </a:cubicBezTo>
                      <a:cubicBezTo>
                        <a:pt x="4" y="10"/>
                        <a:pt x="12" y="8"/>
                        <a:pt x="12" y="11"/>
                      </a:cubicBezTo>
                      <a:cubicBezTo>
                        <a:pt x="3" y="10"/>
                        <a:pt x="3" y="10"/>
                        <a:pt x="3" y="10"/>
                      </a:cubicBezTo>
                      <a:cubicBezTo>
                        <a:pt x="3" y="13"/>
                        <a:pt x="1" y="17"/>
                        <a:pt x="9" y="20"/>
                      </a:cubicBezTo>
                      <a:cubicBezTo>
                        <a:pt x="8" y="20"/>
                        <a:pt x="7" y="21"/>
                        <a:pt x="5" y="20"/>
                      </a:cubicBezTo>
                      <a:cubicBezTo>
                        <a:pt x="6" y="22"/>
                        <a:pt x="18" y="21"/>
                        <a:pt x="15" y="24"/>
                      </a:cubicBezTo>
                      <a:cubicBezTo>
                        <a:pt x="10" y="21"/>
                        <a:pt x="10" y="24"/>
                        <a:pt x="4" y="23"/>
                      </a:cubicBezTo>
                      <a:cubicBezTo>
                        <a:pt x="3" y="23"/>
                        <a:pt x="3" y="23"/>
                        <a:pt x="3" y="23"/>
                      </a:cubicBezTo>
                      <a:cubicBezTo>
                        <a:pt x="4" y="25"/>
                        <a:pt x="7" y="27"/>
                        <a:pt x="6" y="28"/>
                      </a:cubicBezTo>
                      <a:cubicBezTo>
                        <a:pt x="9" y="29"/>
                        <a:pt x="12" y="28"/>
                        <a:pt x="13" y="29"/>
                      </a:cubicBezTo>
                      <a:cubicBezTo>
                        <a:pt x="13" y="29"/>
                        <a:pt x="16" y="29"/>
                        <a:pt x="18" y="29"/>
                      </a:cubicBezTo>
                      <a:cubicBezTo>
                        <a:pt x="16" y="28"/>
                        <a:pt x="17" y="27"/>
                        <a:pt x="14" y="26"/>
                      </a:cubicBezTo>
                      <a:cubicBezTo>
                        <a:pt x="17" y="25"/>
                        <a:pt x="15" y="26"/>
                        <a:pt x="18" y="26"/>
                      </a:cubicBezTo>
                      <a:cubicBezTo>
                        <a:pt x="15" y="24"/>
                        <a:pt x="15" y="24"/>
                        <a:pt x="15" y="24"/>
                      </a:cubicBezTo>
                      <a:cubicBezTo>
                        <a:pt x="16" y="23"/>
                        <a:pt x="18" y="25"/>
                        <a:pt x="19" y="24"/>
                      </a:cubicBezTo>
                      <a:cubicBezTo>
                        <a:pt x="17" y="24"/>
                        <a:pt x="15" y="22"/>
                        <a:pt x="16" y="21"/>
                      </a:cubicBezTo>
                      <a:cubicBezTo>
                        <a:pt x="17" y="22"/>
                        <a:pt x="17" y="22"/>
                        <a:pt x="17" y="22"/>
                      </a:cubicBezTo>
                      <a:cubicBezTo>
                        <a:pt x="16" y="21"/>
                        <a:pt x="17" y="20"/>
                        <a:pt x="12" y="20"/>
                      </a:cubicBezTo>
                      <a:cubicBezTo>
                        <a:pt x="17" y="19"/>
                        <a:pt x="17" y="19"/>
                        <a:pt x="17" y="19"/>
                      </a:cubicBezTo>
                      <a:cubicBezTo>
                        <a:pt x="14" y="19"/>
                        <a:pt x="14" y="19"/>
                        <a:pt x="14" y="19"/>
                      </a:cubicBezTo>
                      <a:cubicBezTo>
                        <a:pt x="15" y="17"/>
                        <a:pt x="24" y="16"/>
                        <a:pt x="19" y="13"/>
                      </a:cubicBezTo>
                      <a:cubicBezTo>
                        <a:pt x="18" y="14"/>
                        <a:pt x="17" y="13"/>
                        <a:pt x="16" y="12"/>
                      </a:cubicBezTo>
                      <a:cubicBezTo>
                        <a:pt x="13" y="14"/>
                        <a:pt x="18" y="14"/>
                        <a:pt x="19" y="15"/>
                      </a:cubicBezTo>
                      <a:cubicBezTo>
                        <a:pt x="15" y="15"/>
                        <a:pt x="11" y="13"/>
                        <a:pt x="9" y="14"/>
                      </a:cubicBezTo>
                      <a:cubicBezTo>
                        <a:pt x="13" y="13"/>
                        <a:pt x="9" y="11"/>
                        <a:pt x="17" y="11"/>
                      </a:cubicBezTo>
                      <a:cubicBezTo>
                        <a:pt x="18" y="9"/>
                        <a:pt x="14" y="8"/>
                        <a:pt x="16" y="6"/>
                      </a:cubicBezTo>
                      <a:cubicBezTo>
                        <a:pt x="17" y="6"/>
                        <a:pt x="17" y="6"/>
                        <a:pt x="17" y="6"/>
                      </a:cubicBezTo>
                      <a:cubicBezTo>
                        <a:pt x="12" y="6"/>
                        <a:pt x="20" y="5"/>
                        <a:pt x="14" y="3"/>
                      </a:cubicBezTo>
                      <a:cubicBezTo>
                        <a:pt x="13" y="4"/>
                        <a:pt x="13" y="4"/>
                        <a:pt x="13" y="4"/>
                      </a:cubicBezTo>
                      <a:cubicBezTo>
                        <a:pt x="10" y="4"/>
                        <a:pt x="10" y="4"/>
                        <a:pt x="10" y="3"/>
                      </a:cubicBezTo>
                      <a:cubicBezTo>
                        <a:pt x="11" y="3"/>
                        <a:pt x="11" y="3"/>
                        <a:pt x="12" y="3"/>
                      </a:cubicBezTo>
                      <a:cubicBezTo>
                        <a:pt x="8" y="2"/>
                        <a:pt x="7" y="0"/>
                        <a:pt x="6" y="0"/>
                      </a:cubicBezTo>
                      <a:cubicBezTo>
                        <a:pt x="5" y="1"/>
                        <a:pt x="9" y="2"/>
                        <a:pt x="10" y="3"/>
                      </a:cubicBezTo>
                      <a:cubicBezTo>
                        <a:pt x="7" y="2"/>
                        <a:pt x="4" y="2"/>
                        <a:pt x="5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06" name="Freeform 632"/>
                <p:cNvSpPr/>
                <p:nvPr/>
              </p:nvSpPr>
              <p:spPr bwMode="auto">
                <a:xfrm>
                  <a:off x="3469" y="2791"/>
                  <a:ext cx="1" cy="0"/>
                </a:xfrm>
                <a:custGeom>
                  <a:avLst/>
                  <a:gdLst>
                    <a:gd name="T0" fmla="*/ 2 w 2"/>
                    <a:gd name="T1" fmla="*/ 0 w 2"/>
                    <a:gd name="T2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07" name="Freeform 633"/>
                <p:cNvSpPr/>
                <p:nvPr/>
              </p:nvSpPr>
              <p:spPr bwMode="auto">
                <a:xfrm>
                  <a:off x="3452" y="2751"/>
                  <a:ext cx="24" cy="21"/>
                </a:xfrm>
                <a:custGeom>
                  <a:avLst/>
                  <a:gdLst>
                    <a:gd name="T0" fmla="*/ 14 w 28"/>
                    <a:gd name="T1" fmla="*/ 17 h 24"/>
                    <a:gd name="T2" fmla="*/ 20 w 28"/>
                    <a:gd name="T3" fmla="*/ 16 h 24"/>
                    <a:gd name="T4" fmla="*/ 9 w 28"/>
                    <a:gd name="T5" fmla="*/ 16 h 24"/>
                    <a:gd name="T6" fmla="*/ 8 w 28"/>
                    <a:gd name="T7" fmla="*/ 14 h 24"/>
                    <a:gd name="T8" fmla="*/ 17 w 28"/>
                    <a:gd name="T9" fmla="*/ 14 h 24"/>
                    <a:gd name="T10" fmla="*/ 18 w 28"/>
                    <a:gd name="T11" fmla="*/ 12 h 24"/>
                    <a:gd name="T12" fmla="*/ 12 w 28"/>
                    <a:gd name="T13" fmla="*/ 12 h 24"/>
                    <a:gd name="T14" fmla="*/ 9 w 28"/>
                    <a:gd name="T15" fmla="*/ 9 h 24"/>
                    <a:gd name="T16" fmla="*/ 11 w 28"/>
                    <a:gd name="T17" fmla="*/ 10 h 24"/>
                    <a:gd name="T18" fmla="*/ 18 w 28"/>
                    <a:gd name="T19" fmla="*/ 9 h 24"/>
                    <a:gd name="T20" fmla="*/ 2 w 28"/>
                    <a:gd name="T21" fmla="*/ 2 h 24"/>
                    <a:gd name="T22" fmla="*/ 3 w 28"/>
                    <a:gd name="T23" fmla="*/ 4 h 24"/>
                    <a:gd name="T24" fmla="*/ 10 w 28"/>
                    <a:gd name="T25" fmla="*/ 4 h 24"/>
                    <a:gd name="T26" fmla="*/ 8 w 28"/>
                    <a:gd name="T27" fmla="*/ 6 h 24"/>
                    <a:gd name="T28" fmla="*/ 4 w 28"/>
                    <a:gd name="T29" fmla="*/ 5 h 24"/>
                    <a:gd name="T30" fmla="*/ 4 w 28"/>
                    <a:gd name="T31" fmla="*/ 20 h 24"/>
                    <a:gd name="T32" fmla="*/ 4 w 28"/>
                    <a:gd name="T33" fmla="*/ 18 h 24"/>
                    <a:gd name="T34" fmla="*/ 8 w 28"/>
                    <a:gd name="T35" fmla="*/ 20 h 24"/>
                    <a:gd name="T36" fmla="*/ 15 w 28"/>
                    <a:gd name="T37" fmla="*/ 19 h 24"/>
                    <a:gd name="T38" fmla="*/ 13 w 28"/>
                    <a:gd name="T39" fmla="*/ 20 h 24"/>
                    <a:gd name="T40" fmla="*/ 20 w 28"/>
                    <a:gd name="T41" fmla="*/ 20 h 24"/>
                    <a:gd name="T42" fmla="*/ 23 w 28"/>
                    <a:gd name="T43" fmla="*/ 24 h 24"/>
                    <a:gd name="T44" fmla="*/ 23 w 28"/>
                    <a:gd name="T45" fmla="*/ 18 h 24"/>
                    <a:gd name="T46" fmla="*/ 14 w 28"/>
                    <a:gd name="T47" fmla="*/ 17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28" h="24">
                      <a:moveTo>
                        <a:pt x="14" y="17"/>
                      </a:moveTo>
                      <a:cubicBezTo>
                        <a:pt x="15" y="16"/>
                        <a:pt x="18" y="18"/>
                        <a:pt x="20" y="16"/>
                      </a:cubicBezTo>
                      <a:cubicBezTo>
                        <a:pt x="17" y="15"/>
                        <a:pt x="14" y="18"/>
                        <a:pt x="9" y="16"/>
                      </a:cubicBezTo>
                      <a:cubicBezTo>
                        <a:pt x="12" y="16"/>
                        <a:pt x="8" y="14"/>
                        <a:pt x="8" y="14"/>
                      </a:cubicBezTo>
                      <a:cubicBezTo>
                        <a:pt x="10" y="14"/>
                        <a:pt x="16" y="14"/>
                        <a:pt x="17" y="14"/>
                      </a:cubicBezTo>
                      <a:cubicBezTo>
                        <a:pt x="15" y="14"/>
                        <a:pt x="18" y="13"/>
                        <a:pt x="18" y="12"/>
                      </a:cubicBezTo>
                      <a:cubicBezTo>
                        <a:pt x="15" y="14"/>
                        <a:pt x="16" y="10"/>
                        <a:pt x="12" y="12"/>
                      </a:cubicBezTo>
                      <a:cubicBezTo>
                        <a:pt x="9" y="11"/>
                        <a:pt x="7" y="9"/>
                        <a:pt x="9" y="9"/>
                      </a:cubicBezTo>
                      <a:cubicBezTo>
                        <a:pt x="12" y="9"/>
                        <a:pt x="11" y="10"/>
                        <a:pt x="11" y="10"/>
                      </a:cubicBezTo>
                      <a:cubicBezTo>
                        <a:pt x="16" y="11"/>
                        <a:pt x="14" y="9"/>
                        <a:pt x="18" y="9"/>
                      </a:cubicBezTo>
                      <a:cubicBezTo>
                        <a:pt x="12" y="7"/>
                        <a:pt x="12" y="0"/>
                        <a:pt x="2" y="2"/>
                      </a:cubicBezTo>
                      <a:cubicBezTo>
                        <a:pt x="0" y="3"/>
                        <a:pt x="3" y="3"/>
                        <a:pt x="3" y="4"/>
                      </a:cubicBezTo>
                      <a:cubicBezTo>
                        <a:pt x="5" y="2"/>
                        <a:pt x="8" y="4"/>
                        <a:pt x="10" y="4"/>
                      </a:cubicBezTo>
                      <a:cubicBezTo>
                        <a:pt x="9" y="5"/>
                        <a:pt x="12" y="7"/>
                        <a:pt x="8" y="6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2" y="9"/>
                        <a:pt x="3" y="15"/>
                        <a:pt x="4" y="20"/>
                      </a:cubicBezTo>
                      <a:cubicBezTo>
                        <a:pt x="4" y="18"/>
                        <a:pt x="4" y="18"/>
                        <a:pt x="4" y="18"/>
                      </a:cubicBezTo>
                      <a:cubicBezTo>
                        <a:pt x="7" y="18"/>
                        <a:pt x="7" y="19"/>
                        <a:pt x="8" y="20"/>
                      </a:cubicBezTo>
                      <a:cubicBezTo>
                        <a:pt x="15" y="19"/>
                        <a:pt x="15" y="19"/>
                        <a:pt x="15" y="19"/>
                      </a:cubicBezTo>
                      <a:cubicBezTo>
                        <a:pt x="15" y="20"/>
                        <a:pt x="16" y="20"/>
                        <a:pt x="13" y="20"/>
                      </a:cubicBezTo>
                      <a:cubicBezTo>
                        <a:pt x="16" y="21"/>
                        <a:pt x="18" y="21"/>
                        <a:pt x="20" y="20"/>
                      </a:cubicBezTo>
                      <a:cubicBezTo>
                        <a:pt x="21" y="22"/>
                        <a:pt x="18" y="22"/>
                        <a:pt x="23" y="24"/>
                      </a:cubicBezTo>
                      <a:cubicBezTo>
                        <a:pt x="28" y="21"/>
                        <a:pt x="18" y="21"/>
                        <a:pt x="23" y="18"/>
                      </a:cubicBezTo>
                      <a:lnTo>
                        <a:pt x="14" y="17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08" name="Freeform 634"/>
                <p:cNvSpPr/>
                <p:nvPr/>
              </p:nvSpPr>
              <p:spPr bwMode="auto">
                <a:xfrm>
                  <a:off x="3464" y="2770"/>
                  <a:ext cx="4" cy="1"/>
                </a:xfrm>
                <a:custGeom>
                  <a:avLst/>
                  <a:gdLst>
                    <a:gd name="T0" fmla="*/ 4 w 4"/>
                    <a:gd name="T1" fmla="*/ 1 h 1"/>
                    <a:gd name="T2" fmla="*/ 0 w 4"/>
                    <a:gd name="T3" fmla="*/ 0 h 1"/>
                    <a:gd name="T4" fmla="*/ 2 w 4"/>
                    <a:gd name="T5" fmla="*/ 1 h 1"/>
                    <a:gd name="T6" fmla="*/ 4 w 4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1">
                      <a:moveTo>
                        <a:pt x="4" y="1"/>
                      </a:moveTo>
                      <a:lnTo>
                        <a:pt x="0" y="0"/>
                      </a:lnTo>
                      <a:lnTo>
                        <a:pt x="2" y="1"/>
                      </a:lnTo>
                      <a:lnTo>
                        <a:pt x="4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09" name="Freeform 635"/>
                <p:cNvSpPr/>
                <p:nvPr/>
              </p:nvSpPr>
              <p:spPr bwMode="auto">
                <a:xfrm>
                  <a:off x="3455" y="2769"/>
                  <a:ext cx="4" cy="1"/>
                </a:xfrm>
                <a:custGeom>
                  <a:avLst/>
                  <a:gdLst>
                    <a:gd name="T0" fmla="*/ 0 w 5"/>
                    <a:gd name="T1" fmla="*/ 0 h 1"/>
                    <a:gd name="T2" fmla="*/ 4 w 5"/>
                    <a:gd name="T3" fmla="*/ 1 h 1"/>
                    <a:gd name="T4" fmla="*/ 0 w 5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1">
                      <a:moveTo>
                        <a:pt x="0" y="0"/>
                      </a:move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5" y="0"/>
                        <a:pt x="3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10" name="Freeform 636"/>
                <p:cNvSpPr/>
                <p:nvPr/>
              </p:nvSpPr>
              <p:spPr bwMode="auto">
                <a:xfrm>
                  <a:off x="3466" y="2755"/>
                  <a:ext cx="2" cy="2"/>
                </a:xfrm>
                <a:custGeom>
                  <a:avLst/>
                  <a:gdLst>
                    <a:gd name="T0" fmla="*/ 2 w 2"/>
                    <a:gd name="T1" fmla="*/ 2 h 2"/>
                    <a:gd name="T2" fmla="*/ 1 w 2"/>
                    <a:gd name="T3" fmla="*/ 0 h 2"/>
                    <a:gd name="T4" fmla="*/ 0 w 2"/>
                    <a:gd name="T5" fmla="*/ 1 h 2"/>
                    <a:gd name="T6" fmla="*/ 2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2" y="2"/>
                        <a:pt x="2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11" name="Freeform 637"/>
                <p:cNvSpPr/>
                <p:nvPr/>
              </p:nvSpPr>
              <p:spPr bwMode="auto">
                <a:xfrm>
                  <a:off x="3453" y="2747"/>
                  <a:ext cx="11" cy="6"/>
                </a:xfrm>
                <a:custGeom>
                  <a:avLst/>
                  <a:gdLst>
                    <a:gd name="T0" fmla="*/ 0 w 13"/>
                    <a:gd name="T1" fmla="*/ 0 h 7"/>
                    <a:gd name="T2" fmla="*/ 1 w 13"/>
                    <a:gd name="T3" fmla="*/ 6 h 7"/>
                    <a:gd name="T4" fmla="*/ 13 w 13"/>
                    <a:gd name="T5" fmla="*/ 6 h 7"/>
                    <a:gd name="T6" fmla="*/ 5 w 13"/>
                    <a:gd name="T7" fmla="*/ 4 h 7"/>
                    <a:gd name="T8" fmla="*/ 5 w 13"/>
                    <a:gd name="T9" fmla="*/ 1 h 7"/>
                    <a:gd name="T10" fmla="*/ 0 w 13"/>
                    <a:gd name="T11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3" h="7">
                      <a:moveTo>
                        <a:pt x="0" y="0"/>
                      </a:moveTo>
                      <a:cubicBezTo>
                        <a:pt x="1" y="3"/>
                        <a:pt x="4" y="4"/>
                        <a:pt x="1" y="6"/>
                      </a:cubicBezTo>
                      <a:cubicBezTo>
                        <a:pt x="5" y="7"/>
                        <a:pt x="9" y="6"/>
                        <a:pt x="13" y="6"/>
                      </a:cubicBezTo>
                      <a:cubicBezTo>
                        <a:pt x="13" y="5"/>
                        <a:pt x="6" y="5"/>
                        <a:pt x="5" y="4"/>
                      </a:cubicBezTo>
                      <a:cubicBezTo>
                        <a:pt x="9" y="3"/>
                        <a:pt x="4" y="2"/>
                        <a:pt x="5" y="1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12" name="Freeform 638"/>
                <p:cNvSpPr/>
                <p:nvPr/>
              </p:nvSpPr>
              <p:spPr bwMode="auto">
                <a:xfrm>
                  <a:off x="3455" y="2701"/>
                  <a:ext cx="19" cy="48"/>
                </a:xfrm>
                <a:custGeom>
                  <a:avLst/>
                  <a:gdLst>
                    <a:gd name="T0" fmla="*/ 13 w 22"/>
                    <a:gd name="T1" fmla="*/ 46 h 56"/>
                    <a:gd name="T2" fmla="*/ 12 w 22"/>
                    <a:gd name="T3" fmla="*/ 43 h 56"/>
                    <a:gd name="T4" fmla="*/ 14 w 22"/>
                    <a:gd name="T5" fmla="*/ 45 h 56"/>
                    <a:gd name="T6" fmla="*/ 17 w 22"/>
                    <a:gd name="T7" fmla="*/ 42 h 56"/>
                    <a:gd name="T8" fmla="*/ 14 w 22"/>
                    <a:gd name="T9" fmla="*/ 43 h 56"/>
                    <a:gd name="T10" fmla="*/ 13 w 22"/>
                    <a:gd name="T11" fmla="*/ 37 h 56"/>
                    <a:gd name="T12" fmla="*/ 8 w 22"/>
                    <a:gd name="T13" fmla="*/ 36 h 56"/>
                    <a:gd name="T14" fmla="*/ 17 w 22"/>
                    <a:gd name="T15" fmla="*/ 33 h 56"/>
                    <a:gd name="T16" fmla="*/ 5 w 22"/>
                    <a:gd name="T17" fmla="*/ 34 h 56"/>
                    <a:gd name="T18" fmla="*/ 9 w 22"/>
                    <a:gd name="T19" fmla="*/ 28 h 56"/>
                    <a:gd name="T20" fmla="*/ 10 w 22"/>
                    <a:gd name="T21" fmla="*/ 29 h 56"/>
                    <a:gd name="T22" fmla="*/ 10 w 22"/>
                    <a:gd name="T23" fmla="*/ 26 h 56"/>
                    <a:gd name="T24" fmla="*/ 15 w 22"/>
                    <a:gd name="T25" fmla="*/ 27 h 56"/>
                    <a:gd name="T26" fmla="*/ 15 w 22"/>
                    <a:gd name="T27" fmla="*/ 22 h 56"/>
                    <a:gd name="T28" fmla="*/ 18 w 22"/>
                    <a:gd name="T29" fmla="*/ 22 h 56"/>
                    <a:gd name="T30" fmla="*/ 14 w 22"/>
                    <a:gd name="T31" fmla="*/ 14 h 56"/>
                    <a:gd name="T32" fmla="*/ 17 w 22"/>
                    <a:gd name="T33" fmla="*/ 13 h 56"/>
                    <a:gd name="T34" fmla="*/ 7 w 22"/>
                    <a:gd name="T35" fmla="*/ 13 h 56"/>
                    <a:gd name="T36" fmla="*/ 8 w 22"/>
                    <a:gd name="T37" fmla="*/ 10 h 56"/>
                    <a:gd name="T38" fmla="*/ 15 w 22"/>
                    <a:gd name="T39" fmla="*/ 11 h 56"/>
                    <a:gd name="T40" fmla="*/ 12 w 22"/>
                    <a:gd name="T41" fmla="*/ 9 h 56"/>
                    <a:gd name="T42" fmla="*/ 18 w 22"/>
                    <a:gd name="T43" fmla="*/ 7 h 56"/>
                    <a:gd name="T44" fmla="*/ 9 w 22"/>
                    <a:gd name="T45" fmla="*/ 3 h 56"/>
                    <a:gd name="T46" fmla="*/ 11 w 22"/>
                    <a:gd name="T47" fmla="*/ 1 h 56"/>
                    <a:gd name="T48" fmla="*/ 1 w 22"/>
                    <a:gd name="T49" fmla="*/ 2 h 56"/>
                    <a:gd name="T50" fmla="*/ 3 w 22"/>
                    <a:gd name="T51" fmla="*/ 15 h 56"/>
                    <a:gd name="T52" fmla="*/ 8 w 22"/>
                    <a:gd name="T53" fmla="*/ 18 h 56"/>
                    <a:gd name="T54" fmla="*/ 2 w 22"/>
                    <a:gd name="T55" fmla="*/ 19 h 56"/>
                    <a:gd name="T56" fmla="*/ 8 w 22"/>
                    <a:gd name="T57" fmla="*/ 19 h 56"/>
                    <a:gd name="T58" fmla="*/ 2 w 22"/>
                    <a:gd name="T59" fmla="*/ 20 h 56"/>
                    <a:gd name="T60" fmla="*/ 7 w 22"/>
                    <a:gd name="T61" fmla="*/ 22 h 56"/>
                    <a:gd name="T62" fmla="*/ 0 w 22"/>
                    <a:gd name="T63" fmla="*/ 23 h 56"/>
                    <a:gd name="T64" fmla="*/ 3 w 22"/>
                    <a:gd name="T65" fmla="*/ 42 h 56"/>
                    <a:gd name="T66" fmla="*/ 7 w 22"/>
                    <a:gd name="T67" fmla="*/ 42 h 56"/>
                    <a:gd name="T68" fmla="*/ 7 w 22"/>
                    <a:gd name="T69" fmla="*/ 50 h 56"/>
                    <a:gd name="T70" fmla="*/ 11 w 22"/>
                    <a:gd name="T71" fmla="*/ 51 h 56"/>
                    <a:gd name="T72" fmla="*/ 2 w 22"/>
                    <a:gd name="T73" fmla="*/ 50 h 56"/>
                    <a:gd name="T74" fmla="*/ 3 w 22"/>
                    <a:gd name="T75" fmla="*/ 53 h 56"/>
                    <a:gd name="T76" fmla="*/ 5 w 22"/>
                    <a:gd name="T77" fmla="*/ 51 h 56"/>
                    <a:gd name="T78" fmla="*/ 3 w 22"/>
                    <a:gd name="T79" fmla="*/ 54 h 56"/>
                    <a:gd name="T80" fmla="*/ 14 w 22"/>
                    <a:gd name="T81" fmla="*/ 52 h 56"/>
                    <a:gd name="T82" fmla="*/ 19 w 22"/>
                    <a:gd name="T83" fmla="*/ 46 h 56"/>
                    <a:gd name="T84" fmla="*/ 13 w 22"/>
                    <a:gd name="T85" fmla="*/ 46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22" h="56">
                      <a:moveTo>
                        <a:pt x="13" y="46"/>
                      </a:moveTo>
                      <a:cubicBezTo>
                        <a:pt x="13" y="45"/>
                        <a:pt x="10" y="44"/>
                        <a:pt x="12" y="43"/>
                      </a:cubicBezTo>
                      <a:cubicBezTo>
                        <a:pt x="14" y="43"/>
                        <a:pt x="15" y="44"/>
                        <a:pt x="14" y="45"/>
                      </a:cubicBezTo>
                      <a:cubicBezTo>
                        <a:pt x="19" y="44"/>
                        <a:pt x="13" y="43"/>
                        <a:pt x="17" y="42"/>
                      </a:cubicBezTo>
                      <a:cubicBezTo>
                        <a:pt x="14" y="43"/>
                        <a:pt x="14" y="43"/>
                        <a:pt x="14" y="43"/>
                      </a:cubicBezTo>
                      <a:cubicBezTo>
                        <a:pt x="16" y="40"/>
                        <a:pt x="10" y="41"/>
                        <a:pt x="13" y="37"/>
                      </a:cubicBezTo>
                      <a:cubicBezTo>
                        <a:pt x="12" y="37"/>
                        <a:pt x="12" y="36"/>
                        <a:pt x="8" y="36"/>
                      </a:cubicBezTo>
                      <a:cubicBezTo>
                        <a:pt x="13" y="35"/>
                        <a:pt x="13" y="36"/>
                        <a:pt x="17" y="33"/>
                      </a:cubicBezTo>
                      <a:cubicBezTo>
                        <a:pt x="14" y="33"/>
                        <a:pt x="10" y="34"/>
                        <a:pt x="5" y="34"/>
                      </a:cubicBezTo>
                      <a:cubicBezTo>
                        <a:pt x="12" y="31"/>
                        <a:pt x="5" y="30"/>
                        <a:pt x="9" y="28"/>
                      </a:cubicBezTo>
                      <a:cubicBezTo>
                        <a:pt x="9" y="28"/>
                        <a:pt x="11" y="29"/>
                        <a:pt x="10" y="29"/>
                      </a:cubicBezTo>
                      <a:cubicBezTo>
                        <a:pt x="16" y="29"/>
                        <a:pt x="9" y="28"/>
                        <a:pt x="10" y="26"/>
                      </a:cubicBezTo>
                      <a:cubicBezTo>
                        <a:pt x="15" y="27"/>
                        <a:pt x="15" y="27"/>
                        <a:pt x="15" y="27"/>
                      </a:cubicBezTo>
                      <a:cubicBezTo>
                        <a:pt x="15" y="25"/>
                        <a:pt x="11" y="23"/>
                        <a:pt x="15" y="22"/>
                      </a:cubicBezTo>
                      <a:cubicBezTo>
                        <a:pt x="18" y="22"/>
                        <a:pt x="18" y="22"/>
                        <a:pt x="18" y="22"/>
                      </a:cubicBezTo>
                      <a:cubicBezTo>
                        <a:pt x="14" y="20"/>
                        <a:pt x="16" y="16"/>
                        <a:pt x="14" y="14"/>
                      </a:cubicBezTo>
                      <a:cubicBezTo>
                        <a:pt x="17" y="13"/>
                        <a:pt x="17" y="13"/>
                        <a:pt x="17" y="13"/>
                      </a:cubicBezTo>
                      <a:cubicBezTo>
                        <a:pt x="13" y="9"/>
                        <a:pt x="15" y="16"/>
                        <a:pt x="7" y="13"/>
                      </a:cubicBezTo>
                      <a:cubicBezTo>
                        <a:pt x="17" y="13"/>
                        <a:pt x="4" y="11"/>
                        <a:pt x="8" y="10"/>
                      </a:cubicBezTo>
                      <a:cubicBezTo>
                        <a:pt x="12" y="9"/>
                        <a:pt x="10" y="12"/>
                        <a:pt x="15" y="11"/>
                      </a:cubicBezTo>
                      <a:cubicBezTo>
                        <a:pt x="10" y="10"/>
                        <a:pt x="13" y="10"/>
                        <a:pt x="12" y="9"/>
                      </a:cubicBezTo>
                      <a:cubicBezTo>
                        <a:pt x="16" y="9"/>
                        <a:pt x="12" y="6"/>
                        <a:pt x="18" y="7"/>
                      </a:cubicBezTo>
                      <a:cubicBezTo>
                        <a:pt x="9" y="3"/>
                        <a:pt x="9" y="3"/>
                        <a:pt x="9" y="3"/>
                      </a:cubicBezTo>
                      <a:cubicBezTo>
                        <a:pt x="12" y="3"/>
                        <a:pt x="11" y="2"/>
                        <a:pt x="11" y="1"/>
                      </a:cubicBezTo>
                      <a:cubicBezTo>
                        <a:pt x="11" y="3"/>
                        <a:pt x="4" y="0"/>
                        <a:pt x="1" y="2"/>
                      </a:cubicBezTo>
                      <a:cubicBezTo>
                        <a:pt x="4" y="6"/>
                        <a:pt x="5" y="11"/>
                        <a:pt x="3" y="15"/>
                      </a:cubicBezTo>
                      <a:cubicBezTo>
                        <a:pt x="9" y="15"/>
                        <a:pt x="2" y="17"/>
                        <a:pt x="8" y="18"/>
                      </a:cubicBezTo>
                      <a:cubicBezTo>
                        <a:pt x="2" y="19"/>
                        <a:pt x="2" y="19"/>
                        <a:pt x="2" y="19"/>
                      </a:cubicBezTo>
                      <a:cubicBezTo>
                        <a:pt x="3" y="21"/>
                        <a:pt x="5" y="18"/>
                        <a:pt x="8" y="19"/>
                      </a:cubicBezTo>
                      <a:cubicBezTo>
                        <a:pt x="8" y="20"/>
                        <a:pt x="5" y="21"/>
                        <a:pt x="2" y="20"/>
                      </a:cubicBezTo>
                      <a:cubicBezTo>
                        <a:pt x="2" y="22"/>
                        <a:pt x="4" y="21"/>
                        <a:pt x="7" y="22"/>
                      </a:cubicBezTo>
                      <a:cubicBezTo>
                        <a:pt x="0" y="23"/>
                        <a:pt x="0" y="23"/>
                        <a:pt x="0" y="23"/>
                      </a:cubicBezTo>
                      <a:cubicBezTo>
                        <a:pt x="2" y="28"/>
                        <a:pt x="7" y="36"/>
                        <a:pt x="3" y="42"/>
                      </a:cubicBezTo>
                      <a:cubicBezTo>
                        <a:pt x="7" y="42"/>
                        <a:pt x="7" y="42"/>
                        <a:pt x="7" y="42"/>
                      </a:cubicBezTo>
                      <a:cubicBezTo>
                        <a:pt x="5" y="45"/>
                        <a:pt x="17" y="47"/>
                        <a:pt x="7" y="50"/>
                      </a:cubicBezTo>
                      <a:cubicBezTo>
                        <a:pt x="11" y="51"/>
                        <a:pt x="11" y="51"/>
                        <a:pt x="11" y="51"/>
                      </a:cubicBezTo>
                      <a:cubicBezTo>
                        <a:pt x="9" y="50"/>
                        <a:pt x="5" y="51"/>
                        <a:pt x="2" y="50"/>
                      </a:cubicBezTo>
                      <a:cubicBezTo>
                        <a:pt x="3" y="51"/>
                        <a:pt x="1" y="52"/>
                        <a:pt x="3" y="53"/>
                      </a:cubicBezTo>
                      <a:cubicBezTo>
                        <a:pt x="5" y="51"/>
                        <a:pt x="5" y="51"/>
                        <a:pt x="5" y="51"/>
                      </a:cubicBezTo>
                      <a:cubicBezTo>
                        <a:pt x="9" y="52"/>
                        <a:pt x="6" y="53"/>
                        <a:pt x="3" y="54"/>
                      </a:cubicBezTo>
                      <a:cubicBezTo>
                        <a:pt x="7" y="56"/>
                        <a:pt x="11" y="53"/>
                        <a:pt x="14" y="52"/>
                      </a:cubicBezTo>
                      <a:cubicBezTo>
                        <a:pt x="6" y="49"/>
                        <a:pt x="22" y="49"/>
                        <a:pt x="19" y="46"/>
                      </a:cubicBezTo>
                      <a:cubicBezTo>
                        <a:pt x="17" y="44"/>
                        <a:pt x="15" y="46"/>
                        <a:pt x="13" y="46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13" name="Freeform 639"/>
                <p:cNvSpPr/>
                <p:nvPr/>
              </p:nvSpPr>
              <p:spPr bwMode="auto">
                <a:xfrm>
                  <a:off x="3455" y="2744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14" name="Freeform 640"/>
                <p:cNvSpPr/>
                <p:nvPr/>
              </p:nvSpPr>
              <p:spPr bwMode="auto">
                <a:xfrm>
                  <a:off x="3462" y="2701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1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1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15" name="Rectangle 641"/>
                <p:cNvSpPr>
                  <a:spLocks noChangeArrowheads="1"/>
                </p:cNvSpPr>
                <p:nvPr/>
              </p:nvSpPr>
              <p:spPr bwMode="auto">
                <a:xfrm>
                  <a:off x="3457" y="2747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16" name="Freeform 642"/>
                <p:cNvSpPr/>
                <p:nvPr/>
              </p:nvSpPr>
              <p:spPr bwMode="auto">
                <a:xfrm>
                  <a:off x="3465" y="2748"/>
                  <a:ext cx="2" cy="0"/>
                </a:xfrm>
                <a:custGeom>
                  <a:avLst/>
                  <a:gdLst>
                    <a:gd name="T0" fmla="*/ 2 w 2"/>
                    <a:gd name="T1" fmla="*/ 2 w 2"/>
                    <a:gd name="T2" fmla="*/ 0 w 2"/>
                    <a:gd name="T3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17" name="Freeform 643"/>
                <p:cNvSpPr/>
                <p:nvPr/>
              </p:nvSpPr>
              <p:spPr bwMode="auto">
                <a:xfrm>
                  <a:off x="3467" y="2695"/>
                  <a:ext cx="2" cy="0"/>
                </a:xfrm>
                <a:custGeom>
                  <a:avLst/>
                  <a:gdLst>
                    <a:gd name="T0" fmla="*/ 2 w 2"/>
                    <a:gd name="T1" fmla="*/ 0 w 2"/>
                    <a:gd name="T2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18" name="Freeform 644"/>
                <p:cNvSpPr/>
                <p:nvPr/>
              </p:nvSpPr>
              <p:spPr bwMode="auto">
                <a:xfrm>
                  <a:off x="3470" y="2674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19" name="Freeform 645"/>
                <p:cNvSpPr/>
                <p:nvPr/>
              </p:nvSpPr>
              <p:spPr bwMode="auto">
                <a:xfrm>
                  <a:off x="3449" y="2619"/>
                  <a:ext cx="26" cy="81"/>
                </a:xfrm>
                <a:custGeom>
                  <a:avLst/>
                  <a:gdLst>
                    <a:gd name="T0" fmla="*/ 18 w 31"/>
                    <a:gd name="T1" fmla="*/ 3 h 94"/>
                    <a:gd name="T2" fmla="*/ 11 w 31"/>
                    <a:gd name="T3" fmla="*/ 1 h 94"/>
                    <a:gd name="T4" fmla="*/ 8 w 31"/>
                    <a:gd name="T5" fmla="*/ 4 h 94"/>
                    <a:gd name="T6" fmla="*/ 11 w 31"/>
                    <a:gd name="T7" fmla="*/ 9 h 94"/>
                    <a:gd name="T8" fmla="*/ 11 w 31"/>
                    <a:gd name="T9" fmla="*/ 20 h 94"/>
                    <a:gd name="T10" fmla="*/ 8 w 31"/>
                    <a:gd name="T11" fmla="*/ 27 h 94"/>
                    <a:gd name="T12" fmla="*/ 14 w 31"/>
                    <a:gd name="T13" fmla="*/ 36 h 94"/>
                    <a:gd name="T14" fmla="*/ 12 w 31"/>
                    <a:gd name="T15" fmla="*/ 38 h 94"/>
                    <a:gd name="T16" fmla="*/ 10 w 31"/>
                    <a:gd name="T17" fmla="*/ 43 h 94"/>
                    <a:gd name="T18" fmla="*/ 20 w 31"/>
                    <a:gd name="T19" fmla="*/ 46 h 94"/>
                    <a:gd name="T20" fmla="*/ 20 w 31"/>
                    <a:gd name="T21" fmla="*/ 51 h 94"/>
                    <a:gd name="T22" fmla="*/ 16 w 31"/>
                    <a:gd name="T23" fmla="*/ 54 h 94"/>
                    <a:gd name="T24" fmla="*/ 15 w 31"/>
                    <a:gd name="T25" fmla="*/ 60 h 94"/>
                    <a:gd name="T26" fmla="*/ 13 w 31"/>
                    <a:gd name="T27" fmla="*/ 67 h 94"/>
                    <a:gd name="T28" fmla="*/ 15 w 31"/>
                    <a:gd name="T29" fmla="*/ 72 h 94"/>
                    <a:gd name="T30" fmla="*/ 19 w 31"/>
                    <a:gd name="T31" fmla="*/ 76 h 94"/>
                    <a:gd name="T32" fmla="*/ 15 w 31"/>
                    <a:gd name="T33" fmla="*/ 77 h 94"/>
                    <a:gd name="T34" fmla="*/ 16 w 31"/>
                    <a:gd name="T35" fmla="*/ 81 h 94"/>
                    <a:gd name="T36" fmla="*/ 14 w 31"/>
                    <a:gd name="T37" fmla="*/ 94 h 94"/>
                    <a:gd name="T38" fmla="*/ 16 w 31"/>
                    <a:gd name="T39" fmla="*/ 87 h 94"/>
                    <a:gd name="T40" fmla="*/ 13 w 31"/>
                    <a:gd name="T41" fmla="*/ 86 h 94"/>
                    <a:gd name="T42" fmla="*/ 25 w 31"/>
                    <a:gd name="T43" fmla="*/ 85 h 94"/>
                    <a:gd name="T44" fmla="*/ 26 w 31"/>
                    <a:gd name="T45" fmla="*/ 83 h 94"/>
                    <a:gd name="T46" fmla="*/ 25 w 31"/>
                    <a:gd name="T47" fmla="*/ 79 h 94"/>
                    <a:gd name="T48" fmla="*/ 27 w 31"/>
                    <a:gd name="T49" fmla="*/ 75 h 94"/>
                    <a:gd name="T50" fmla="*/ 27 w 31"/>
                    <a:gd name="T51" fmla="*/ 69 h 94"/>
                    <a:gd name="T52" fmla="*/ 24 w 31"/>
                    <a:gd name="T53" fmla="*/ 64 h 94"/>
                    <a:gd name="T54" fmla="*/ 26 w 31"/>
                    <a:gd name="T55" fmla="*/ 64 h 94"/>
                    <a:gd name="T56" fmla="*/ 26 w 31"/>
                    <a:gd name="T57" fmla="*/ 62 h 94"/>
                    <a:gd name="T58" fmla="*/ 25 w 31"/>
                    <a:gd name="T59" fmla="*/ 58 h 94"/>
                    <a:gd name="T60" fmla="*/ 22 w 31"/>
                    <a:gd name="T61" fmla="*/ 54 h 94"/>
                    <a:gd name="T62" fmla="*/ 27 w 31"/>
                    <a:gd name="T63" fmla="*/ 52 h 94"/>
                    <a:gd name="T64" fmla="*/ 28 w 31"/>
                    <a:gd name="T65" fmla="*/ 47 h 94"/>
                    <a:gd name="T66" fmla="*/ 23 w 31"/>
                    <a:gd name="T67" fmla="*/ 45 h 94"/>
                    <a:gd name="T68" fmla="*/ 21 w 31"/>
                    <a:gd name="T69" fmla="*/ 39 h 94"/>
                    <a:gd name="T70" fmla="*/ 19 w 31"/>
                    <a:gd name="T71" fmla="*/ 30 h 94"/>
                    <a:gd name="T72" fmla="*/ 20 w 31"/>
                    <a:gd name="T73" fmla="*/ 27 h 94"/>
                    <a:gd name="T74" fmla="*/ 19 w 31"/>
                    <a:gd name="T75" fmla="*/ 17 h 94"/>
                    <a:gd name="T76" fmla="*/ 13 w 31"/>
                    <a:gd name="T77" fmla="*/ 21 h 94"/>
                    <a:gd name="T78" fmla="*/ 23 w 31"/>
                    <a:gd name="T79" fmla="*/ 17 h 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31" h="94">
                      <a:moveTo>
                        <a:pt x="24" y="8"/>
                      </a:moveTo>
                      <a:cubicBezTo>
                        <a:pt x="23" y="7"/>
                        <a:pt x="22" y="5"/>
                        <a:pt x="18" y="3"/>
                      </a:cubicBezTo>
                      <a:cubicBezTo>
                        <a:pt x="20" y="3"/>
                        <a:pt x="20" y="3"/>
                        <a:pt x="20" y="3"/>
                      </a:cubicBezTo>
                      <a:cubicBezTo>
                        <a:pt x="19" y="3"/>
                        <a:pt x="16" y="0"/>
                        <a:pt x="11" y="1"/>
                      </a:cubicBezTo>
                      <a:cubicBezTo>
                        <a:pt x="13" y="1"/>
                        <a:pt x="13" y="1"/>
                        <a:pt x="13" y="1"/>
                      </a:cubicBezTo>
                      <a:cubicBezTo>
                        <a:pt x="17" y="4"/>
                        <a:pt x="9" y="3"/>
                        <a:pt x="8" y="4"/>
                      </a:cubicBezTo>
                      <a:cubicBezTo>
                        <a:pt x="9" y="6"/>
                        <a:pt x="17" y="8"/>
                        <a:pt x="15" y="9"/>
                      </a:cubicBezTo>
                      <a:cubicBezTo>
                        <a:pt x="15" y="10"/>
                        <a:pt x="13" y="10"/>
                        <a:pt x="11" y="9"/>
                      </a:cubicBezTo>
                      <a:cubicBezTo>
                        <a:pt x="10" y="11"/>
                        <a:pt x="17" y="12"/>
                        <a:pt x="18" y="13"/>
                      </a:cubicBezTo>
                      <a:cubicBezTo>
                        <a:pt x="0" y="12"/>
                        <a:pt x="22" y="18"/>
                        <a:pt x="11" y="20"/>
                      </a:cubicBezTo>
                      <a:cubicBezTo>
                        <a:pt x="12" y="22"/>
                        <a:pt x="11" y="24"/>
                        <a:pt x="14" y="26"/>
                      </a:cubicBezTo>
                      <a:cubicBezTo>
                        <a:pt x="10" y="24"/>
                        <a:pt x="13" y="28"/>
                        <a:pt x="8" y="27"/>
                      </a:cubicBezTo>
                      <a:cubicBezTo>
                        <a:pt x="19" y="28"/>
                        <a:pt x="4" y="32"/>
                        <a:pt x="16" y="33"/>
                      </a:cubicBezTo>
                      <a:cubicBezTo>
                        <a:pt x="13" y="36"/>
                        <a:pt x="17" y="33"/>
                        <a:pt x="14" y="36"/>
                      </a:cubicBezTo>
                      <a:cubicBezTo>
                        <a:pt x="13" y="36"/>
                        <a:pt x="13" y="36"/>
                        <a:pt x="12" y="35"/>
                      </a:cubicBezTo>
                      <a:cubicBezTo>
                        <a:pt x="10" y="36"/>
                        <a:pt x="18" y="38"/>
                        <a:pt x="12" y="38"/>
                      </a:cubicBezTo>
                      <a:cubicBezTo>
                        <a:pt x="11" y="41"/>
                        <a:pt x="15" y="39"/>
                        <a:pt x="19" y="40"/>
                      </a:cubicBezTo>
                      <a:cubicBezTo>
                        <a:pt x="17" y="43"/>
                        <a:pt x="15" y="42"/>
                        <a:pt x="10" y="43"/>
                      </a:cubicBezTo>
                      <a:cubicBezTo>
                        <a:pt x="16" y="44"/>
                        <a:pt x="13" y="45"/>
                        <a:pt x="16" y="47"/>
                      </a:cubicBezTo>
                      <a:cubicBezTo>
                        <a:pt x="17" y="46"/>
                        <a:pt x="18" y="45"/>
                        <a:pt x="20" y="46"/>
                      </a:cubicBezTo>
                      <a:cubicBezTo>
                        <a:pt x="19" y="49"/>
                        <a:pt x="24" y="48"/>
                        <a:pt x="26" y="51"/>
                      </a:cubicBezTo>
                      <a:cubicBezTo>
                        <a:pt x="19" y="52"/>
                        <a:pt x="25" y="48"/>
                        <a:pt x="20" y="51"/>
                      </a:cubicBezTo>
                      <a:cubicBezTo>
                        <a:pt x="17" y="49"/>
                        <a:pt x="17" y="47"/>
                        <a:pt x="12" y="46"/>
                      </a:cubicBezTo>
                      <a:cubicBezTo>
                        <a:pt x="12" y="49"/>
                        <a:pt x="13" y="51"/>
                        <a:pt x="16" y="54"/>
                      </a:cubicBezTo>
                      <a:cubicBezTo>
                        <a:pt x="15" y="55"/>
                        <a:pt x="12" y="53"/>
                        <a:pt x="12" y="54"/>
                      </a:cubicBezTo>
                      <a:cubicBezTo>
                        <a:pt x="9" y="57"/>
                        <a:pt x="18" y="58"/>
                        <a:pt x="15" y="60"/>
                      </a:cubicBezTo>
                      <a:cubicBezTo>
                        <a:pt x="12" y="60"/>
                        <a:pt x="12" y="60"/>
                        <a:pt x="12" y="60"/>
                      </a:cubicBezTo>
                      <a:cubicBezTo>
                        <a:pt x="16" y="61"/>
                        <a:pt x="11" y="64"/>
                        <a:pt x="13" y="67"/>
                      </a:cubicBezTo>
                      <a:cubicBezTo>
                        <a:pt x="15" y="66"/>
                        <a:pt x="16" y="66"/>
                        <a:pt x="17" y="67"/>
                      </a:cubicBezTo>
                      <a:cubicBezTo>
                        <a:pt x="8" y="66"/>
                        <a:pt x="22" y="70"/>
                        <a:pt x="15" y="72"/>
                      </a:cubicBezTo>
                      <a:cubicBezTo>
                        <a:pt x="21" y="72"/>
                        <a:pt x="24" y="74"/>
                        <a:pt x="25" y="76"/>
                      </a:cubicBezTo>
                      <a:cubicBezTo>
                        <a:pt x="19" y="76"/>
                        <a:pt x="19" y="76"/>
                        <a:pt x="19" y="76"/>
                      </a:cubicBezTo>
                      <a:cubicBezTo>
                        <a:pt x="23" y="74"/>
                        <a:pt x="13" y="74"/>
                        <a:pt x="11" y="72"/>
                      </a:cubicBezTo>
                      <a:cubicBezTo>
                        <a:pt x="14" y="73"/>
                        <a:pt x="11" y="76"/>
                        <a:pt x="15" y="77"/>
                      </a:cubicBezTo>
                      <a:cubicBezTo>
                        <a:pt x="10" y="77"/>
                        <a:pt x="10" y="77"/>
                        <a:pt x="10" y="77"/>
                      </a:cubicBezTo>
                      <a:cubicBezTo>
                        <a:pt x="10" y="79"/>
                        <a:pt x="20" y="79"/>
                        <a:pt x="16" y="81"/>
                      </a:cubicBezTo>
                      <a:cubicBezTo>
                        <a:pt x="13" y="81"/>
                        <a:pt x="13" y="81"/>
                        <a:pt x="13" y="81"/>
                      </a:cubicBezTo>
                      <a:cubicBezTo>
                        <a:pt x="13" y="85"/>
                        <a:pt x="7" y="90"/>
                        <a:pt x="14" y="94"/>
                      </a:cubicBezTo>
                      <a:cubicBezTo>
                        <a:pt x="17" y="94"/>
                        <a:pt x="23" y="93"/>
                        <a:pt x="25" y="93"/>
                      </a:cubicBezTo>
                      <a:cubicBezTo>
                        <a:pt x="23" y="90"/>
                        <a:pt x="18" y="89"/>
                        <a:pt x="16" y="87"/>
                      </a:cubicBezTo>
                      <a:cubicBezTo>
                        <a:pt x="21" y="88"/>
                        <a:pt x="21" y="88"/>
                        <a:pt x="21" y="88"/>
                      </a:cubicBezTo>
                      <a:cubicBezTo>
                        <a:pt x="18" y="87"/>
                        <a:pt x="16" y="85"/>
                        <a:pt x="13" y="86"/>
                      </a:cubicBezTo>
                      <a:cubicBezTo>
                        <a:pt x="10" y="85"/>
                        <a:pt x="17" y="85"/>
                        <a:pt x="15" y="84"/>
                      </a:cubicBezTo>
                      <a:cubicBezTo>
                        <a:pt x="20" y="84"/>
                        <a:pt x="20" y="85"/>
                        <a:pt x="25" y="85"/>
                      </a:cubicBezTo>
                      <a:cubicBezTo>
                        <a:pt x="22" y="84"/>
                        <a:pt x="22" y="84"/>
                        <a:pt x="22" y="84"/>
                      </a:cubicBezTo>
                      <a:cubicBezTo>
                        <a:pt x="24" y="84"/>
                        <a:pt x="24" y="83"/>
                        <a:pt x="26" y="83"/>
                      </a:cubicBezTo>
                      <a:cubicBezTo>
                        <a:pt x="20" y="81"/>
                        <a:pt x="29" y="80"/>
                        <a:pt x="26" y="77"/>
                      </a:cubicBezTo>
                      <a:cubicBezTo>
                        <a:pt x="25" y="79"/>
                        <a:pt x="25" y="79"/>
                        <a:pt x="25" y="79"/>
                      </a:cubicBezTo>
                      <a:cubicBezTo>
                        <a:pt x="22" y="79"/>
                        <a:pt x="22" y="78"/>
                        <a:pt x="21" y="77"/>
                      </a:cubicBezTo>
                      <a:cubicBezTo>
                        <a:pt x="26" y="77"/>
                        <a:pt x="25" y="76"/>
                        <a:pt x="27" y="75"/>
                      </a:cubicBezTo>
                      <a:cubicBezTo>
                        <a:pt x="25" y="74"/>
                        <a:pt x="19" y="73"/>
                        <a:pt x="19" y="71"/>
                      </a:cubicBezTo>
                      <a:cubicBezTo>
                        <a:pt x="25" y="72"/>
                        <a:pt x="22" y="69"/>
                        <a:pt x="27" y="69"/>
                      </a:cubicBezTo>
                      <a:cubicBezTo>
                        <a:pt x="22" y="68"/>
                        <a:pt x="25" y="66"/>
                        <a:pt x="22" y="66"/>
                      </a:cubicBezTo>
                      <a:cubicBezTo>
                        <a:pt x="21" y="65"/>
                        <a:pt x="22" y="64"/>
                        <a:pt x="24" y="64"/>
                      </a:cubicBezTo>
                      <a:cubicBezTo>
                        <a:pt x="25" y="64"/>
                        <a:pt x="25" y="64"/>
                        <a:pt x="25" y="64"/>
                      </a:cubicBezTo>
                      <a:cubicBezTo>
                        <a:pt x="26" y="64"/>
                        <a:pt x="26" y="64"/>
                        <a:pt x="26" y="64"/>
                      </a:cubicBezTo>
                      <a:cubicBezTo>
                        <a:pt x="27" y="64"/>
                        <a:pt x="27" y="64"/>
                        <a:pt x="27" y="64"/>
                      </a:cubicBezTo>
                      <a:cubicBezTo>
                        <a:pt x="27" y="63"/>
                        <a:pt x="23" y="63"/>
                        <a:pt x="26" y="62"/>
                      </a:cubicBezTo>
                      <a:cubicBezTo>
                        <a:pt x="27" y="62"/>
                        <a:pt x="27" y="63"/>
                        <a:pt x="28" y="63"/>
                      </a:cubicBezTo>
                      <a:cubicBezTo>
                        <a:pt x="29" y="61"/>
                        <a:pt x="20" y="59"/>
                        <a:pt x="25" y="58"/>
                      </a:cubicBezTo>
                      <a:cubicBezTo>
                        <a:pt x="22" y="58"/>
                        <a:pt x="22" y="55"/>
                        <a:pt x="16" y="56"/>
                      </a:cubicBezTo>
                      <a:cubicBezTo>
                        <a:pt x="18" y="55"/>
                        <a:pt x="23" y="55"/>
                        <a:pt x="22" y="54"/>
                      </a:cubicBezTo>
                      <a:cubicBezTo>
                        <a:pt x="17" y="53"/>
                        <a:pt x="24" y="52"/>
                        <a:pt x="21" y="51"/>
                      </a:cubicBezTo>
                      <a:cubicBezTo>
                        <a:pt x="26" y="53"/>
                        <a:pt x="22" y="51"/>
                        <a:pt x="27" y="52"/>
                      </a:cubicBezTo>
                      <a:cubicBezTo>
                        <a:pt x="29" y="51"/>
                        <a:pt x="23" y="49"/>
                        <a:pt x="24" y="48"/>
                      </a:cubicBezTo>
                      <a:cubicBezTo>
                        <a:pt x="28" y="47"/>
                        <a:pt x="28" y="47"/>
                        <a:pt x="28" y="47"/>
                      </a:cubicBezTo>
                      <a:cubicBezTo>
                        <a:pt x="26" y="47"/>
                        <a:pt x="22" y="46"/>
                        <a:pt x="26" y="45"/>
                      </a:cubicBezTo>
                      <a:cubicBezTo>
                        <a:pt x="23" y="45"/>
                        <a:pt x="23" y="45"/>
                        <a:pt x="23" y="45"/>
                      </a:cubicBezTo>
                      <a:cubicBezTo>
                        <a:pt x="24" y="44"/>
                        <a:pt x="23" y="42"/>
                        <a:pt x="27" y="41"/>
                      </a:cubicBezTo>
                      <a:cubicBezTo>
                        <a:pt x="21" y="39"/>
                        <a:pt x="21" y="39"/>
                        <a:pt x="21" y="39"/>
                      </a:cubicBezTo>
                      <a:cubicBezTo>
                        <a:pt x="28" y="37"/>
                        <a:pt x="22" y="34"/>
                        <a:pt x="16" y="32"/>
                      </a:cubicBezTo>
                      <a:cubicBezTo>
                        <a:pt x="16" y="31"/>
                        <a:pt x="17" y="30"/>
                        <a:pt x="19" y="30"/>
                      </a:cubicBezTo>
                      <a:cubicBezTo>
                        <a:pt x="21" y="31"/>
                        <a:pt x="21" y="31"/>
                        <a:pt x="21" y="31"/>
                      </a:cubicBezTo>
                      <a:cubicBezTo>
                        <a:pt x="22" y="30"/>
                        <a:pt x="25" y="28"/>
                        <a:pt x="20" y="27"/>
                      </a:cubicBezTo>
                      <a:cubicBezTo>
                        <a:pt x="18" y="26"/>
                        <a:pt x="24" y="27"/>
                        <a:pt x="25" y="26"/>
                      </a:cubicBezTo>
                      <a:cubicBezTo>
                        <a:pt x="17" y="23"/>
                        <a:pt x="31" y="19"/>
                        <a:pt x="19" y="17"/>
                      </a:cubicBezTo>
                      <a:cubicBezTo>
                        <a:pt x="19" y="18"/>
                        <a:pt x="16" y="20"/>
                        <a:pt x="17" y="22"/>
                      </a:cubicBezTo>
                      <a:cubicBezTo>
                        <a:pt x="15" y="22"/>
                        <a:pt x="13" y="22"/>
                        <a:pt x="13" y="21"/>
                      </a:cubicBezTo>
                      <a:cubicBezTo>
                        <a:pt x="12" y="19"/>
                        <a:pt x="17" y="18"/>
                        <a:pt x="15" y="16"/>
                      </a:cubicBezTo>
                      <a:cubicBezTo>
                        <a:pt x="23" y="17"/>
                        <a:pt x="23" y="17"/>
                        <a:pt x="23" y="17"/>
                      </a:cubicBezTo>
                      <a:cubicBezTo>
                        <a:pt x="31" y="15"/>
                        <a:pt x="13" y="10"/>
                        <a:pt x="24" y="8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20" name="Freeform 646"/>
                <p:cNvSpPr/>
                <p:nvPr/>
              </p:nvSpPr>
              <p:spPr bwMode="auto">
                <a:xfrm>
                  <a:off x="3468" y="2647"/>
                  <a:ext cx="3" cy="0"/>
                </a:xfrm>
                <a:custGeom>
                  <a:avLst/>
                  <a:gdLst>
                    <a:gd name="T0" fmla="*/ 0 w 4"/>
                    <a:gd name="T1" fmla="*/ 1 h 1"/>
                    <a:gd name="T2" fmla="*/ 4 w 4"/>
                    <a:gd name="T3" fmla="*/ 0 h 1"/>
                    <a:gd name="T4" fmla="*/ 1 w 4"/>
                    <a:gd name="T5" fmla="*/ 0 h 1"/>
                    <a:gd name="T6" fmla="*/ 0 w 4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1">
                      <a:moveTo>
                        <a:pt x="0" y="1"/>
                      </a:move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21" name="Freeform 647"/>
                <p:cNvSpPr/>
                <p:nvPr/>
              </p:nvSpPr>
              <p:spPr bwMode="auto">
                <a:xfrm>
                  <a:off x="3467" y="2646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1 w 2"/>
                    <a:gd name="T5" fmla="*/ 1 h 1"/>
                    <a:gd name="T6" fmla="*/ 2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1" y="1"/>
                      </a:cubicBez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22" name="Freeform 648"/>
                <p:cNvSpPr/>
                <p:nvPr/>
              </p:nvSpPr>
              <p:spPr bwMode="auto">
                <a:xfrm>
                  <a:off x="3468" y="2620"/>
                  <a:ext cx="1" cy="2"/>
                </a:xfrm>
                <a:custGeom>
                  <a:avLst/>
                  <a:gdLst>
                    <a:gd name="T0" fmla="*/ 1 w 2"/>
                    <a:gd name="T1" fmla="*/ 2 h 2"/>
                    <a:gd name="T2" fmla="*/ 2 w 2"/>
                    <a:gd name="T3" fmla="*/ 0 h 2"/>
                    <a:gd name="T4" fmla="*/ 1 w 2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1" y="2"/>
                      </a:moveTo>
                      <a:cubicBezTo>
                        <a:pt x="2" y="1"/>
                        <a:pt x="2" y="1"/>
                        <a:pt x="2" y="0"/>
                      </a:cubicBezTo>
                      <a:cubicBezTo>
                        <a:pt x="1" y="1"/>
                        <a:pt x="0" y="1"/>
                        <a:pt x="1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23" name="Freeform 649"/>
                <p:cNvSpPr/>
                <p:nvPr/>
              </p:nvSpPr>
              <p:spPr bwMode="auto">
                <a:xfrm>
                  <a:off x="3466" y="2620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1 h 1"/>
                    <a:gd name="T6" fmla="*/ 1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1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24" name="Freeform 650"/>
                <p:cNvSpPr/>
                <p:nvPr/>
              </p:nvSpPr>
              <p:spPr bwMode="auto">
                <a:xfrm>
                  <a:off x="3451" y="2576"/>
                  <a:ext cx="21" cy="44"/>
                </a:xfrm>
                <a:custGeom>
                  <a:avLst/>
                  <a:gdLst>
                    <a:gd name="T0" fmla="*/ 17 w 24"/>
                    <a:gd name="T1" fmla="*/ 9 h 51"/>
                    <a:gd name="T2" fmla="*/ 13 w 24"/>
                    <a:gd name="T3" fmla="*/ 6 h 51"/>
                    <a:gd name="T4" fmla="*/ 17 w 24"/>
                    <a:gd name="T5" fmla="*/ 5 h 51"/>
                    <a:gd name="T6" fmla="*/ 9 w 24"/>
                    <a:gd name="T7" fmla="*/ 0 h 51"/>
                    <a:gd name="T8" fmla="*/ 10 w 24"/>
                    <a:gd name="T9" fmla="*/ 25 h 51"/>
                    <a:gd name="T10" fmla="*/ 7 w 24"/>
                    <a:gd name="T11" fmla="*/ 23 h 51"/>
                    <a:gd name="T12" fmla="*/ 12 w 24"/>
                    <a:gd name="T13" fmla="*/ 32 h 51"/>
                    <a:gd name="T14" fmla="*/ 6 w 24"/>
                    <a:gd name="T15" fmla="*/ 31 h 51"/>
                    <a:gd name="T16" fmla="*/ 7 w 24"/>
                    <a:gd name="T17" fmla="*/ 37 h 51"/>
                    <a:gd name="T18" fmla="*/ 10 w 24"/>
                    <a:gd name="T19" fmla="*/ 37 h 51"/>
                    <a:gd name="T20" fmla="*/ 9 w 24"/>
                    <a:gd name="T21" fmla="*/ 38 h 51"/>
                    <a:gd name="T22" fmla="*/ 10 w 24"/>
                    <a:gd name="T23" fmla="*/ 38 h 51"/>
                    <a:gd name="T24" fmla="*/ 10 w 24"/>
                    <a:gd name="T25" fmla="*/ 41 h 51"/>
                    <a:gd name="T26" fmla="*/ 9 w 24"/>
                    <a:gd name="T27" fmla="*/ 40 h 51"/>
                    <a:gd name="T28" fmla="*/ 11 w 24"/>
                    <a:gd name="T29" fmla="*/ 43 h 51"/>
                    <a:gd name="T30" fmla="*/ 7 w 24"/>
                    <a:gd name="T31" fmla="*/ 43 h 51"/>
                    <a:gd name="T32" fmla="*/ 12 w 24"/>
                    <a:gd name="T33" fmla="*/ 50 h 51"/>
                    <a:gd name="T34" fmla="*/ 16 w 24"/>
                    <a:gd name="T35" fmla="*/ 51 h 51"/>
                    <a:gd name="T36" fmla="*/ 13 w 24"/>
                    <a:gd name="T37" fmla="*/ 45 h 51"/>
                    <a:gd name="T38" fmla="*/ 13 w 24"/>
                    <a:gd name="T39" fmla="*/ 45 h 51"/>
                    <a:gd name="T40" fmla="*/ 12 w 24"/>
                    <a:gd name="T41" fmla="*/ 42 h 51"/>
                    <a:gd name="T42" fmla="*/ 17 w 24"/>
                    <a:gd name="T43" fmla="*/ 44 h 51"/>
                    <a:gd name="T44" fmla="*/ 21 w 24"/>
                    <a:gd name="T45" fmla="*/ 39 h 51"/>
                    <a:gd name="T46" fmla="*/ 22 w 24"/>
                    <a:gd name="T47" fmla="*/ 39 h 51"/>
                    <a:gd name="T48" fmla="*/ 20 w 24"/>
                    <a:gd name="T49" fmla="*/ 37 h 51"/>
                    <a:gd name="T50" fmla="*/ 17 w 24"/>
                    <a:gd name="T51" fmla="*/ 38 h 51"/>
                    <a:gd name="T52" fmla="*/ 11 w 24"/>
                    <a:gd name="T53" fmla="*/ 36 h 51"/>
                    <a:gd name="T54" fmla="*/ 11 w 24"/>
                    <a:gd name="T55" fmla="*/ 34 h 51"/>
                    <a:gd name="T56" fmla="*/ 16 w 24"/>
                    <a:gd name="T57" fmla="*/ 36 h 51"/>
                    <a:gd name="T58" fmla="*/ 14 w 24"/>
                    <a:gd name="T59" fmla="*/ 35 h 51"/>
                    <a:gd name="T60" fmla="*/ 20 w 24"/>
                    <a:gd name="T61" fmla="*/ 34 h 51"/>
                    <a:gd name="T62" fmla="*/ 14 w 24"/>
                    <a:gd name="T63" fmla="*/ 33 h 51"/>
                    <a:gd name="T64" fmla="*/ 15 w 24"/>
                    <a:gd name="T65" fmla="*/ 23 h 51"/>
                    <a:gd name="T66" fmla="*/ 18 w 24"/>
                    <a:gd name="T67" fmla="*/ 25 h 51"/>
                    <a:gd name="T68" fmla="*/ 14 w 24"/>
                    <a:gd name="T69" fmla="*/ 23 h 51"/>
                    <a:gd name="T70" fmla="*/ 17 w 24"/>
                    <a:gd name="T71" fmla="*/ 17 h 51"/>
                    <a:gd name="T72" fmla="*/ 14 w 24"/>
                    <a:gd name="T73" fmla="*/ 17 h 51"/>
                    <a:gd name="T74" fmla="*/ 16 w 24"/>
                    <a:gd name="T75" fmla="*/ 11 h 51"/>
                    <a:gd name="T76" fmla="*/ 16 w 24"/>
                    <a:gd name="T77" fmla="*/ 11 h 51"/>
                    <a:gd name="T78" fmla="*/ 10 w 24"/>
                    <a:gd name="T79" fmla="*/ 7 h 51"/>
                    <a:gd name="T80" fmla="*/ 17 w 24"/>
                    <a:gd name="T81" fmla="*/ 9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24" h="51">
                      <a:moveTo>
                        <a:pt x="17" y="9"/>
                      </a:moveTo>
                      <a:cubicBezTo>
                        <a:pt x="13" y="6"/>
                        <a:pt x="13" y="6"/>
                        <a:pt x="13" y="6"/>
                      </a:cubicBezTo>
                      <a:cubicBezTo>
                        <a:pt x="15" y="6"/>
                        <a:pt x="13" y="3"/>
                        <a:pt x="17" y="5"/>
                      </a:cubicBezTo>
                      <a:cubicBezTo>
                        <a:pt x="11" y="3"/>
                        <a:pt x="17" y="1"/>
                        <a:pt x="9" y="0"/>
                      </a:cubicBezTo>
                      <a:cubicBezTo>
                        <a:pt x="11" y="7"/>
                        <a:pt x="4" y="16"/>
                        <a:pt x="10" y="25"/>
                      </a:cubicBezTo>
                      <a:cubicBezTo>
                        <a:pt x="7" y="23"/>
                        <a:pt x="7" y="23"/>
                        <a:pt x="7" y="23"/>
                      </a:cubicBezTo>
                      <a:cubicBezTo>
                        <a:pt x="13" y="28"/>
                        <a:pt x="0" y="28"/>
                        <a:pt x="12" y="32"/>
                      </a:cubicBezTo>
                      <a:cubicBezTo>
                        <a:pt x="6" y="31"/>
                        <a:pt x="6" y="31"/>
                        <a:pt x="6" y="31"/>
                      </a:cubicBezTo>
                      <a:cubicBezTo>
                        <a:pt x="4" y="33"/>
                        <a:pt x="14" y="36"/>
                        <a:pt x="7" y="37"/>
                      </a:cubicBezTo>
                      <a:cubicBezTo>
                        <a:pt x="10" y="37"/>
                        <a:pt x="10" y="37"/>
                        <a:pt x="10" y="37"/>
                      </a:cubicBezTo>
                      <a:cubicBezTo>
                        <a:pt x="9" y="38"/>
                        <a:pt x="9" y="38"/>
                        <a:pt x="9" y="38"/>
                      </a:cubicBezTo>
                      <a:cubicBezTo>
                        <a:pt x="10" y="38"/>
                        <a:pt x="10" y="38"/>
                        <a:pt x="10" y="38"/>
                      </a:cubicBezTo>
                      <a:cubicBezTo>
                        <a:pt x="12" y="40"/>
                        <a:pt x="12" y="40"/>
                        <a:pt x="10" y="41"/>
                      </a:cubicBezTo>
                      <a:cubicBezTo>
                        <a:pt x="8" y="41"/>
                        <a:pt x="9" y="41"/>
                        <a:pt x="9" y="40"/>
                      </a:cubicBezTo>
                      <a:cubicBezTo>
                        <a:pt x="7" y="41"/>
                        <a:pt x="11" y="42"/>
                        <a:pt x="11" y="43"/>
                      </a:cubicBezTo>
                      <a:cubicBezTo>
                        <a:pt x="9" y="44"/>
                        <a:pt x="8" y="43"/>
                        <a:pt x="7" y="43"/>
                      </a:cubicBezTo>
                      <a:cubicBezTo>
                        <a:pt x="9" y="46"/>
                        <a:pt x="3" y="47"/>
                        <a:pt x="12" y="50"/>
                      </a:cubicBezTo>
                      <a:cubicBezTo>
                        <a:pt x="14" y="50"/>
                        <a:pt x="15" y="49"/>
                        <a:pt x="16" y="51"/>
                      </a:cubicBezTo>
                      <a:cubicBezTo>
                        <a:pt x="19" y="49"/>
                        <a:pt x="16" y="47"/>
                        <a:pt x="13" y="45"/>
                      </a:cubicBezTo>
                      <a:cubicBezTo>
                        <a:pt x="13" y="45"/>
                        <a:pt x="13" y="45"/>
                        <a:pt x="13" y="45"/>
                      </a:cubicBezTo>
                      <a:cubicBezTo>
                        <a:pt x="4" y="43"/>
                        <a:pt x="15" y="44"/>
                        <a:pt x="12" y="42"/>
                      </a:cubicBezTo>
                      <a:cubicBezTo>
                        <a:pt x="15" y="43"/>
                        <a:pt x="15" y="44"/>
                        <a:pt x="17" y="44"/>
                      </a:cubicBezTo>
                      <a:cubicBezTo>
                        <a:pt x="24" y="42"/>
                        <a:pt x="12" y="40"/>
                        <a:pt x="21" y="39"/>
                      </a:cubicBezTo>
                      <a:cubicBezTo>
                        <a:pt x="22" y="39"/>
                        <a:pt x="22" y="39"/>
                        <a:pt x="22" y="39"/>
                      </a:cubicBezTo>
                      <a:cubicBezTo>
                        <a:pt x="23" y="39"/>
                        <a:pt x="21" y="38"/>
                        <a:pt x="20" y="37"/>
                      </a:cubicBezTo>
                      <a:cubicBezTo>
                        <a:pt x="17" y="38"/>
                        <a:pt x="17" y="38"/>
                        <a:pt x="17" y="38"/>
                      </a:cubicBezTo>
                      <a:cubicBezTo>
                        <a:pt x="16" y="38"/>
                        <a:pt x="12" y="37"/>
                        <a:pt x="11" y="36"/>
                      </a:cubicBezTo>
                      <a:cubicBezTo>
                        <a:pt x="15" y="36"/>
                        <a:pt x="9" y="35"/>
                        <a:pt x="11" y="34"/>
                      </a:cubicBezTo>
                      <a:cubicBezTo>
                        <a:pt x="15" y="34"/>
                        <a:pt x="14" y="36"/>
                        <a:pt x="16" y="36"/>
                      </a:cubicBezTo>
                      <a:cubicBezTo>
                        <a:pt x="14" y="35"/>
                        <a:pt x="14" y="35"/>
                        <a:pt x="14" y="35"/>
                      </a:cubicBezTo>
                      <a:cubicBezTo>
                        <a:pt x="14" y="33"/>
                        <a:pt x="18" y="34"/>
                        <a:pt x="20" y="34"/>
                      </a:cubicBezTo>
                      <a:cubicBezTo>
                        <a:pt x="18" y="32"/>
                        <a:pt x="18" y="34"/>
                        <a:pt x="14" y="33"/>
                      </a:cubicBezTo>
                      <a:cubicBezTo>
                        <a:pt x="19" y="32"/>
                        <a:pt x="18" y="26"/>
                        <a:pt x="15" y="23"/>
                      </a:cubicBezTo>
                      <a:cubicBezTo>
                        <a:pt x="15" y="24"/>
                        <a:pt x="19" y="24"/>
                        <a:pt x="18" y="25"/>
                      </a:cubicBezTo>
                      <a:cubicBezTo>
                        <a:pt x="19" y="25"/>
                        <a:pt x="17" y="23"/>
                        <a:pt x="14" y="23"/>
                      </a:cubicBezTo>
                      <a:cubicBezTo>
                        <a:pt x="12" y="20"/>
                        <a:pt x="14" y="18"/>
                        <a:pt x="17" y="17"/>
                      </a:cubicBezTo>
                      <a:cubicBezTo>
                        <a:pt x="14" y="17"/>
                        <a:pt x="14" y="17"/>
                        <a:pt x="14" y="17"/>
                      </a:cubicBezTo>
                      <a:cubicBezTo>
                        <a:pt x="10" y="15"/>
                        <a:pt x="18" y="14"/>
                        <a:pt x="16" y="11"/>
                      </a:cubicBezTo>
                      <a:cubicBezTo>
                        <a:pt x="16" y="11"/>
                        <a:pt x="16" y="11"/>
                        <a:pt x="16" y="11"/>
                      </a:cubicBezTo>
                      <a:cubicBezTo>
                        <a:pt x="16" y="10"/>
                        <a:pt x="9" y="8"/>
                        <a:pt x="10" y="7"/>
                      </a:cubicBezTo>
                      <a:cubicBezTo>
                        <a:pt x="14" y="8"/>
                        <a:pt x="13" y="9"/>
                        <a:pt x="17" y="9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25" name="Freeform 651"/>
                <p:cNvSpPr/>
                <p:nvPr/>
              </p:nvSpPr>
              <p:spPr bwMode="auto">
                <a:xfrm>
                  <a:off x="3458" y="2574"/>
                  <a:ext cx="8" cy="3"/>
                </a:xfrm>
                <a:custGeom>
                  <a:avLst/>
                  <a:gdLst>
                    <a:gd name="T0" fmla="*/ 4 w 9"/>
                    <a:gd name="T1" fmla="*/ 1 h 3"/>
                    <a:gd name="T2" fmla="*/ 8 w 9"/>
                    <a:gd name="T3" fmla="*/ 3 h 3"/>
                    <a:gd name="T4" fmla="*/ 1 w 9"/>
                    <a:gd name="T5" fmla="*/ 0 h 3"/>
                    <a:gd name="T6" fmla="*/ 2 w 9"/>
                    <a:gd name="T7" fmla="*/ 2 h 3"/>
                    <a:gd name="T8" fmla="*/ 4 w 9"/>
                    <a:gd name="T9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3">
                      <a:moveTo>
                        <a:pt x="4" y="1"/>
                      </a:moveTo>
                      <a:cubicBezTo>
                        <a:pt x="8" y="3"/>
                        <a:pt x="8" y="3"/>
                        <a:pt x="8" y="3"/>
                      </a:cubicBezTo>
                      <a:cubicBezTo>
                        <a:pt x="9" y="2"/>
                        <a:pt x="4" y="0"/>
                        <a:pt x="1" y="0"/>
                      </a:cubicBezTo>
                      <a:cubicBezTo>
                        <a:pt x="2" y="1"/>
                        <a:pt x="0" y="1"/>
                        <a:pt x="2" y="2"/>
                      </a:cubicBezTo>
                      <a:cubicBezTo>
                        <a:pt x="3" y="2"/>
                        <a:pt x="4" y="2"/>
                        <a:pt x="4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26" name="Freeform 652"/>
                <p:cNvSpPr/>
                <p:nvPr/>
              </p:nvSpPr>
              <p:spPr bwMode="auto">
                <a:xfrm>
                  <a:off x="3456" y="2552"/>
                  <a:ext cx="13" cy="22"/>
                </a:xfrm>
                <a:custGeom>
                  <a:avLst/>
                  <a:gdLst>
                    <a:gd name="T0" fmla="*/ 8 w 15"/>
                    <a:gd name="T1" fmla="*/ 10 h 26"/>
                    <a:gd name="T2" fmla="*/ 5 w 15"/>
                    <a:gd name="T3" fmla="*/ 9 h 26"/>
                    <a:gd name="T4" fmla="*/ 2 w 15"/>
                    <a:gd name="T5" fmla="*/ 18 h 26"/>
                    <a:gd name="T6" fmla="*/ 8 w 15"/>
                    <a:gd name="T7" fmla="*/ 22 h 26"/>
                    <a:gd name="T8" fmla="*/ 4 w 15"/>
                    <a:gd name="T9" fmla="*/ 22 h 26"/>
                    <a:gd name="T10" fmla="*/ 8 w 15"/>
                    <a:gd name="T11" fmla="*/ 26 h 26"/>
                    <a:gd name="T12" fmla="*/ 6 w 15"/>
                    <a:gd name="T13" fmla="*/ 24 h 26"/>
                    <a:gd name="T14" fmla="*/ 8 w 15"/>
                    <a:gd name="T15" fmla="*/ 25 h 26"/>
                    <a:gd name="T16" fmla="*/ 8 w 15"/>
                    <a:gd name="T17" fmla="*/ 23 h 26"/>
                    <a:gd name="T18" fmla="*/ 11 w 15"/>
                    <a:gd name="T19" fmla="*/ 24 h 26"/>
                    <a:gd name="T20" fmla="*/ 6 w 15"/>
                    <a:gd name="T21" fmla="*/ 18 h 26"/>
                    <a:gd name="T22" fmla="*/ 11 w 15"/>
                    <a:gd name="T23" fmla="*/ 20 h 26"/>
                    <a:gd name="T24" fmla="*/ 14 w 15"/>
                    <a:gd name="T25" fmla="*/ 16 h 26"/>
                    <a:gd name="T26" fmla="*/ 12 w 15"/>
                    <a:gd name="T27" fmla="*/ 16 h 26"/>
                    <a:gd name="T28" fmla="*/ 8 w 15"/>
                    <a:gd name="T29" fmla="*/ 15 h 26"/>
                    <a:gd name="T30" fmla="*/ 14 w 15"/>
                    <a:gd name="T31" fmla="*/ 15 h 26"/>
                    <a:gd name="T32" fmla="*/ 13 w 15"/>
                    <a:gd name="T33" fmla="*/ 6 h 26"/>
                    <a:gd name="T34" fmla="*/ 6 w 15"/>
                    <a:gd name="T35" fmla="*/ 3 h 26"/>
                    <a:gd name="T36" fmla="*/ 11 w 15"/>
                    <a:gd name="T37" fmla="*/ 5 h 26"/>
                    <a:gd name="T38" fmla="*/ 13 w 15"/>
                    <a:gd name="T39" fmla="*/ 3 h 26"/>
                    <a:gd name="T40" fmla="*/ 4 w 15"/>
                    <a:gd name="T41" fmla="*/ 0 h 26"/>
                    <a:gd name="T42" fmla="*/ 8 w 15"/>
                    <a:gd name="T43" fmla="*/ 10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15" h="26">
                      <a:moveTo>
                        <a:pt x="8" y="10"/>
                      </a:moveTo>
                      <a:cubicBezTo>
                        <a:pt x="5" y="9"/>
                        <a:pt x="5" y="9"/>
                        <a:pt x="5" y="9"/>
                      </a:cubicBezTo>
                      <a:cubicBezTo>
                        <a:pt x="5" y="13"/>
                        <a:pt x="5" y="17"/>
                        <a:pt x="2" y="18"/>
                      </a:cubicBezTo>
                      <a:cubicBezTo>
                        <a:pt x="1" y="19"/>
                        <a:pt x="7" y="21"/>
                        <a:pt x="8" y="22"/>
                      </a:cubicBezTo>
                      <a:cubicBezTo>
                        <a:pt x="4" y="22"/>
                        <a:pt x="4" y="22"/>
                        <a:pt x="4" y="22"/>
                      </a:cubicBezTo>
                      <a:cubicBezTo>
                        <a:pt x="6" y="24"/>
                        <a:pt x="1" y="25"/>
                        <a:pt x="8" y="26"/>
                      </a:cubicBezTo>
                      <a:cubicBezTo>
                        <a:pt x="8" y="26"/>
                        <a:pt x="5" y="24"/>
                        <a:pt x="6" y="24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3"/>
                        <a:pt x="8" y="23"/>
                        <a:pt x="8" y="23"/>
                      </a:cubicBezTo>
                      <a:cubicBezTo>
                        <a:pt x="11" y="24"/>
                        <a:pt x="11" y="24"/>
                        <a:pt x="11" y="24"/>
                      </a:cubicBezTo>
                      <a:cubicBezTo>
                        <a:pt x="15" y="22"/>
                        <a:pt x="2" y="21"/>
                        <a:pt x="6" y="18"/>
                      </a:cubicBezTo>
                      <a:cubicBezTo>
                        <a:pt x="11" y="20"/>
                        <a:pt x="11" y="20"/>
                        <a:pt x="11" y="20"/>
                      </a:cubicBezTo>
                      <a:cubicBezTo>
                        <a:pt x="12" y="18"/>
                        <a:pt x="10" y="16"/>
                        <a:pt x="14" y="16"/>
                      </a:cubicBezTo>
                      <a:cubicBezTo>
                        <a:pt x="14" y="16"/>
                        <a:pt x="11" y="15"/>
                        <a:pt x="12" y="16"/>
                      </a:cubicBezTo>
                      <a:cubicBezTo>
                        <a:pt x="12" y="16"/>
                        <a:pt x="9" y="16"/>
                        <a:pt x="8" y="15"/>
                      </a:cubicBezTo>
                      <a:cubicBezTo>
                        <a:pt x="4" y="11"/>
                        <a:pt x="11" y="16"/>
                        <a:pt x="14" y="15"/>
                      </a:cubicBezTo>
                      <a:cubicBezTo>
                        <a:pt x="10" y="12"/>
                        <a:pt x="8" y="6"/>
                        <a:pt x="13" y="6"/>
                      </a:cubicBezTo>
                      <a:cubicBezTo>
                        <a:pt x="9" y="6"/>
                        <a:pt x="6" y="4"/>
                        <a:pt x="6" y="3"/>
                      </a:cubicBezTo>
                      <a:cubicBezTo>
                        <a:pt x="8" y="3"/>
                        <a:pt x="10" y="4"/>
                        <a:pt x="11" y="5"/>
                      </a:cubicBezTo>
                      <a:cubicBezTo>
                        <a:pt x="12" y="4"/>
                        <a:pt x="14" y="4"/>
                        <a:pt x="13" y="3"/>
                      </a:cubicBezTo>
                      <a:cubicBezTo>
                        <a:pt x="10" y="3"/>
                        <a:pt x="5" y="2"/>
                        <a:pt x="4" y="0"/>
                      </a:cubicBezTo>
                      <a:cubicBezTo>
                        <a:pt x="0" y="2"/>
                        <a:pt x="10" y="7"/>
                        <a:pt x="8" y="1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27" name="Freeform 653"/>
                <p:cNvSpPr/>
                <p:nvPr/>
              </p:nvSpPr>
              <p:spPr bwMode="auto">
                <a:xfrm>
                  <a:off x="3460" y="2559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1 w 1"/>
                    <a:gd name="T5" fmla="*/ 0 h 1"/>
                    <a:gd name="T6" fmla="*/ 0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28" name="Freeform 654"/>
                <p:cNvSpPr/>
                <p:nvPr/>
              </p:nvSpPr>
              <p:spPr bwMode="auto">
                <a:xfrm>
                  <a:off x="3484" y="3247"/>
                  <a:ext cx="3" cy="1"/>
                </a:xfrm>
                <a:custGeom>
                  <a:avLst/>
                  <a:gdLst>
                    <a:gd name="T0" fmla="*/ 2 w 3"/>
                    <a:gd name="T1" fmla="*/ 1 h 1"/>
                    <a:gd name="T2" fmla="*/ 3 w 3"/>
                    <a:gd name="T3" fmla="*/ 0 h 1"/>
                    <a:gd name="T4" fmla="*/ 0 w 3"/>
                    <a:gd name="T5" fmla="*/ 0 h 1"/>
                    <a:gd name="T6" fmla="*/ 2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2" y="1"/>
                      </a:move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29" name="Freeform 655"/>
                <p:cNvSpPr/>
                <p:nvPr/>
              </p:nvSpPr>
              <p:spPr bwMode="auto">
                <a:xfrm>
                  <a:off x="3482" y="3240"/>
                  <a:ext cx="14" cy="7"/>
                </a:xfrm>
                <a:custGeom>
                  <a:avLst/>
                  <a:gdLst>
                    <a:gd name="T0" fmla="*/ 16 w 16"/>
                    <a:gd name="T1" fmla="*/ 1 h 7"/>
                    <a:gd name="T2" fmla="*/ 14 w 16"/>
                    <a:gd name="T3" fmla="*/ 0 h 7"/>
                    <a:gd name="T4" fmla="*/ 0 w 16"/>
                    <a:gd name="T5" fmla="*/ 6 h 7"/>
                    <a:gd name="T6" fmla="*/ 10 w 16"/>
                    <a:gd name="T7" fmla="*/ 6 h 7"/>
                    <a:gd name="T8" fmla="*/ 6 w 16"/>
                    <a:gd name="T9" fmla="*/ 4 h 7"/>
                    <a:gd name="T10" fmla="*/ 13 w 16"/>
                    <a:gd name="T11" fmla="*/ 5 h 7"/>
                    <a:gd name="T12" fmla="*/ 11 w 16"/>
                    <a:gd name="T13" fmla="*/ 2 h 7"/>
                    <a:gd name="T14" fmla="*/ 16 w 16"/>
                    <a:gd name="T15" fmla="*/ 1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6" h="7">
                      <a:moveTo>
                        <a:pt x="16" y="1"/>
                      </a:moveTo>
                      <a:cubicBezTo>
                        <a:pt x="14" y="0"/>
                        <a:pt x="14" y="0"/>
                        <a:pt x="14" y="0"/>
                      </a:cubicBezTo>
                      <a:cubicBezTo>
                        <a:pt x="4" y="3"/>
                        <a:pt x="7" y="1"/>
                        <a:pt x="0" y="6"/>
                      </a:cubicBezTo>
                      <a:cubicBezTo>
                        <a:pt x="2" y="6"/>
                        <a:pt x="6" y="7"/>
                        <a:pt x="10" y="6"/>
                      </a:cubicBezTo>
                      <a:cubicBezTo>
                        <a:pt x="9" y="6"/>
                        <a:pt x="5" y="6"/>
                        <a:pt x="6" y="4"/>
                      </a:cubicBezTo>
                      <a:cubicBezTo>
                        <a:pt x="9" y="4"/>
                        <a:pt x="9" y="5"/>
                        <a:pt x="13" y="5"/>
                      </a:cubicBezTo>
                      <a:cubicBezTo>
                        <a:pt x="16" y="2"/>
                        <a:pt x="10" y="4"/>
                        <a:pt x="11" y="2"/>
                      </a:cubicBezTo>
                      <a:lnTo>
                        <a:pt x="16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30" name="Freeform 656"/>
                <p:cNvSpPr/>
                <p:nvPr/>
              </p:nvSpPr>
              <p:spPr bwMode="auto">
                <a:xfrm>
                  <a:off x="3487" y="3241"/>
                  <a:ext cx="4" cy="1"/>
                </a:xfrm>
                <a:custGeom>
                  <a:avLst/>
                  <a:gdLst>
                    <a:gd name="T0" fmla="*/ 0 w 5"/>
                    <a:gd name="T1" fmla="*/ 1 h 1"/>
                    <a:gd name="T2" fmla="*/ 5 w 5"/>
                    <a:gd name="T3" fmla="*/ 0 h 1"/>
                    <a:gd name="T4" fmla="*/ 0 w 5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1">
                      <a:moveTo>
                        <a:pt x="0" y="1"/>
                      </a:move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4" y="0"/>
                        <a:pt x="1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31" name="Freeform 657"/>
                <p:cNvSpPr/>
                <p:nvPr/>
              </p:nvSpPr>
              <p:spPr bwMode="auto">
                <a:xfrm>
                  <a:off x="3484" y="3240"/>
                  <a:ext cx="5" cy="1"/>
                </a:xfrm>
                <a:custGeom>
                  <a:avLst/>
                  <a:gdLst>
                    <a:gd name="T0" fmla="*/ 2 w 6"/>
                    <a:gd name="T1" fmla="*/ 1 h 1"/>
                    <a:gd name="T2" fmla="*/ 6 w 6"/>
                    <a:gd name="T3" fmla="*/ 0 h 1"/>
                    <a:gd name="T4" fmla="*/ 0 w 6"/>
                    <a:gd name="T5" fmla="*/ 0 h 1"/>
                    <a:gd name="T6" fmla="*/ 2 w 6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6" h="1">
                      <a:moveTo>
                        <a:pt x="2" y="1"/>
                      </a:moveTo>
                      <a:cubicBezTo>
                        <a:pt x="2" y="0"/>
                        <a:pt x="6" y="0"/>
                        <a:pt x="6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32" name="Freeform 658"/>
                <p:cNvSpPr/>
                <p:nvPr/>
              </p:nvSpPr>
              <p:spPr bwMode="auto">
                <a:xfrm>
                  <a:off x="3484" y="3237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1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"/>
                        <a:pt x="1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33" name="Freeform 659"/>
                <p:cNvSpPr/>
                <p:nvPr/>
              </p:nvSpPr>
              <p:spPr bwMode="auto">
                <a:xfrm>
                  <a:off x="3482" y="3235"/>
                  <a:ext cx="11" cy="4"/>
                </a:xfrm>
                <a:custGeom>
                  <a:avLst/>
                  <a:gdLst>
                    <a:gd name="T0" fmla="*/ 3 w 12"/>
                    <a:gd name="T1" fmla="*/ 1 h 4"/>
                    <a:gd name="T2" fmla="*/ 3 w 12"/>
                    <a:gd name="T3" fmla="*/ 2 h 4"/>
                    <a:gd name="T4" fmla="*/ 3 w 12"/>
                    <a:gd name="T5" fmla="*/ 2 h 4"/>
                    <a:gd name="T6" fmla="*/ 9 w 12"/>
                    <a:gd name="T7" fmla="*/ 2 h 4"/>
                    <a:gd name="T8" fmla="*/ 9 w 12"/>
                    <a:gd name="T9" fmla="*/ 4 h 4"/>
                    <a:gd name="T10" fmla="*/ 12 w 12"/>
                    <a:gd name="T11" fmla="*/ 2 h 4"/>
                    <a:gd name="T12" fmla="*/ 3 w 12"/>
                    <a:gd name="T13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2" h="4">
                      <a:moveTo>
                        <a:pt x="3" y="1"/>
                      </a:moveTo>
                      <a:cubicBezTo>
                        <a:pt x="0" y="2"/>
                        <a:pt x="2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5" y="1"/>
                        <a:pt x="10" y="1"/>
                        <a:pt x="9" y="2"/>
                      </a:cubicBezTo>
                      <a:cubicBezTo>
                        <a:pt x="10" y="3"/>
                        <a:pt x="6" y="4"/>
                        <a:pt x="9" y="4"/>
                      </a:cubicBezTo>
                      <a:cubicBezTo>
                        <a:pt x="12" y="2"/>
                        <a:pt x="12" y="2"/>
                        <a:pt x="12" y="2"/>
                      </a:cubicBezTo>
                      <a:cubicBezTo>
                        <a:pt x="12" y="0"/>
                        <a:pt x="5" y="1"/>
                        <a:pt x="3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34" name="Freeform 660"/>
                <p:cNvSpPr/>
                <p:nvPr/>
              </p:nvSpPr>
              <p:spPr bwMode="auto">
                <a:xfrm>
                  <a:off x="3486" y="3238"/>
                  <a:ext cx="1" cy="0"/>
                </a:xfrm>
                <a:custGeom>
                  <a:avLst/>
                  <a:gdLst>
                    <a:gd name="T0" fmla="*/ 0 w 1"/>
                    <a:gd name="T1" fmla="*/ 0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35" name="Freeform 661"/>
                <p:cNvSpPr/>
                <p:nvPr/>
              </p:nvSpPr>
              <p:spPr bwMode="auto">
                <a:xfrm>
                  <a:off x="3486" y="3240"/>
                  <a:ext cx="2" cy="0"/>
                </a:xfrm>
                <a:custGeom>
                  <a:avLst/>
                  <a:gdLst>
                    <a:gd name="T0" fmla="*/ 0 w 2"/>
                    <a:gd name="T1" fmla="*/ 1 w 2"/>
                    <a:gd name="T2" fmla="*/ 2 w 2"/>
                    <a:gd name="T3" fmla="*/ 0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36" name="Freeform 662"/>
                <p:cNvSpPr/>
                <p:nvPr/>
              </p:nvSpPr>
              <p:spPr bwMode="auto">
                <a:xfrm>
                  <a:off x="3483" y="3230"/>
                  <a:ext cx="11" cy="5"/>
                </a:xfrm>
                <a:custGeom>
                  <a:avLst/>
                  <a:gdLst>
                    <a:gd name="T0" fmla="*/ 1 w 13"/>
                    <a:gd name="T1" fmla="*/ 3 h 6"/>
                    <a:gd name="T2" fmla="*/ 5 w 13"/>
                    <a:gd name="T3" fmla="*/ 5 h 6"/>
                    <a:gd name="T4" fmla="*/ 13 w 13"/>
                    <a:gd name="T5" fmla="*/ 2 h 6"/>
                    <a:gd name="T6" fmla="*/ 11 w 13"/>
                    <a:gd name="T7" fmla="*/ 1 h 6"/>
                    <a:gd name="T8" fmla="*/ 1 w 13"/>
                    <a:gd name="T9" fmla="*/ 3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" h="6">
                      <a:moveTo>
                        <a:pt x="1" y="3"/>
                      </a:moveTo>
                      <a:cubicBezTo>
                        <a:pt x="7" y="2"/>
                        <a:pt x="0" y="6"/>
                        <a:pt x="5" y="5"/>
                      </a:cubicBezTo>
                      <a:cubicBezTo>
                        <a:pt x="5" y="4"/>
                        <a:pt x="9" y="2"/>
                        <a:pt x="13" y="2"/>
                      </a:cubicBezTo>
                      <a:cubicBezTo>
                        <a:pt x="11" y="1"/>
                        <a:pt x="11" y="1"/>
                        <a:pt x="11" y="1"/>
                      </a:cubicBezTo>
                      <a:cubicBezTo>
                        <a:pt x="8" y="0"/>
                        <a:pt x="3" y="2"/>
                        <a:pt x="1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37" name="Freeform 663"/>
                <p:cNvSpPr/>
                <p:nvPr/>
              </p:nvSpPr>
              <p:spPr bwMode="auto">
                <a:xfrm>
                  <a:off x="3496" y="3228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lnTo>
                        <a:pt x="0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38" name="Freeform 664"/>
                <p:cNvSpPr/>
                <p:nvPr/>
              </p:nvSpPr>
              <p:spPr bwMode="auto">
                <a:xfrm>
                  <a:off x="3486" y="3222"/>
                  <a:ext cx="14" cy="8"/>
                </a:xfrm>
                <a:custGeom>
                  <a:avLst/>
                  <a:gdLst>
                    <a:gd name="T0" fmla="*/ 1 w 16"/>
                    <a:gd name="T1" fmla="*/ 1 h 9"/>
                    <a:gd name="T2" fmla="*/ 8 w 16"/>
                    <a:gd name="T3" fmla="*/ 3 h 9"/>
                    <a:gd name="T4" fmla="*/ 3 w 16"/>
                    <a:gd name="T5" fmla="*/ 3 h 9"/>
                    <a:gd name="T6" fmla="*/ 6 w 16"/>
                    <a:gd name="T7" fmla="*/ 6 h 9"/>
                    <a:gd name="T8" fmla="*/ 0 w 16"/>
                    <a:gd name="T9" fmla="*/ 5 h 9"/>
                    <a:gd name="T10" fmla="*/ 6 w 16"/>
                    <a:gd name="T11" fmla="*/ 7 h 9"/>
                    <a:gd name="T12" fmla="*/ 2 w 16"/>
                    <a:gd name="T13" fmla="*/ 9 h 9"/>
                    <a:gd name="T14" fmla="*/ 9 w 16"/>
                    <a:gd name="T15" fmla="*/ 8 h 9"/>
                    <a:gd name="T16" fmla="*/ 8 w 16"/>
                    <a:gd name="T17" fmla="*/ 6 h 9"/>
                    <a:gd name="T18" fmla="*/ 12 w 16"/>
                    <a:gd name="T19" fmla="*/ 6 h 9"/>
                    <a:gd name="T20" fmla="*/ 16 w 16"/>
                    <a:gd name="T21" fmla="*/ 2 h 9"/>
                    <a:gd name="T22" fmla="*/ 1 w 16"/>
                    <a:gd name="T23" fmla="*/ 1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6" h="9">
                      <a:moveTo>
                        <a:pt x="1" y="1"/>
                      </a:moveTo>
                      <a:cubicBezTo>
                        <a:pt x="8" y="3"/>
                        <a:pt x="8" y="3"/>
                        <a:pt x="8" y="3"/>
                      </a:cubicBezTo>
                      <a:cubicBezTo>
                        <a:pt x="6" y="3"/>
                        <a:pt x="4" y="4"/>
                        <a:pt x="3" y="3"/>
                      </a:cubicBezTo>
                      <a:cubicBezTo>
                        <a:pt x="2" y="5"/>
                        <a:pt x="6" y="4"/>
                        <a:pt x="6" y="6"/>
                      </a:cubicBezTo>
                      <a:cubicBezTo>
                        <a:pt x="0" y="7"/>
                        <a:pt x="5" y="3"/>
                        <a:pt x="0" y="5"/>
                      </a:cubicBezTo>
                      <a:cubicBezTo>
                        <a:pt x="0" y="6"/>
                        <a:pt x="1" y="7"/>
                        <a:pt x="6" y="7"/>
                      </a:cubicBezTo>
                      <a:cubicBezTo>
                        <a:pt x="2" y="9"/>
                        <a:pt x="2" y="9"/>
                        <a:pt x="2" y="9"/>
                      </a:cubicBezTo>
                      <a:cubicBezTo>
                        <a:pt x="9" y="8"/>
                        <a:pt x="9" y="8"/>
                        <a:pt x="9" y="8"/>
                      </a:cubicBezTo>
                      <a:cubicBezTo>
                        <a:pt x="10" y="7"/>
                        <a:pt x="3" y="7"/>
                        <a:pt x="8" y="6"/>
                      </a:cubicBezTo>
                      <a:cubicBezTo>
                        <a:pt x="11" y="6"/>
                        <a:pt x="11" y="6"/>
                        <a:pt x="12" y="6"/>
                      </a:cubicBezTo>
                      <a:cubicBezTo>
                        <a:pt x="11" y="6"/>
                        <a:pt x="16" y="3"/>
                        <a:pt x="16" y="2"/>
                      </a:cubicBezTo>
                      <a:cubicBezTo>
                        <a:pt x="15" y="0"/>
                        <a:pt x="4" y="2"/>
                        <a:pt x="1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39" name="Freeform 665"/>
                <p:cNvSpPr/>
                <p:nvPr/>
              </p:nvSpPr>
              <p:spPr bwMode="auto">
                <a:xfrm>
                  <a:off x="3492" y="3222"/>
                  <a:ext cx="3" cy="0"/>
                </a:xfrm>
                <a:custGeom>
                  <a:avLst/>
                  <a:gdLst>
                    <a:gd name="T0" fmla="*/ 1 w 3"/>
                    <a:gd name="T1" fmla="*/ 3 w 3"/>
                    <a:gd name="T2" fmla="*/ 0 w 3"/>
                    <a:gd name="T3" fmla="*/ 1 w 3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3">
                      <a:moveTo>
                        <a:pt x="1" y="0"/>
                      </a:move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40" name="Freeform 666"/>
                <p:cNvSpPr/>
                <p:nvPr/>
              </p:nvSpPr>
              <p:spPr bwMode="auto">
                <a:xfrm>
                  <a:off x="3485" y="3215"/>
                  <a:ext cx="15" cy="7"/>
                </a:xfrm>
                <a:custGeom>
                  <a:avLst/>
                  <a:gdLst>
                    <a:gd name="T0" fmla="*/ 0 w 17"/>
                    <a:gd name="T1" fmla="*/ 6 h 8"/>
                    <a:gd name="T2" fmla="*/ 5 w 17"/>
                    <a:gd name="T3" fmla="*/ 7 h 8"/>
                    <a:gd name="T4" fmla="*/ 2 w 17"/>
                    <a:gd name="T5" fmla="*/ 8 h 8"/>
                    <a:gd name="T6" fmla="*/ 7 w 17"/>
                    <a:gd name="T7" fmla="*/ 8 h 8"/>
                    <a:gd name="T8" fmla="*/ 4 w 17"/>
                    <a:gd name="T9" fmla="*/ 5 h 8"/>
                    <a:gd name="T10" fmla="*/ 13 w 17"/>
                    <a:gd name="T11" fmla="*/ 3 h 8"/>
                    <a:gd name="T12" fmla="*/ 11 w 17"/>
                    <a:gd name="T13" fmla="*/ 5 h 8"/>
                    <a:gd name="T14" fmla="*/ 9 w 17"/>
                    <a:gd name="T15" fmla="*/ 0 h 8"/>
                    <a:gd name="T16" fmla="*/ 7 w 17"/>
                    <a:gd name="T17" fmla="*/ 2 h 8"/>
                    <a:gd name="T18" fmla="*/ 5 w 17"/>
                    <a:gd name="T19" fmla="*/ 1 h 8"/>
                    <a:gd name="T20" fmla="*/ 0 w 17"/>
                    <a:gd name="T21" fmla="*/ 6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7" h="8">
                      <a:moveTo>
                        <a:pt x="0" y="6"/>
                      </a:moveTo>
                      <a:cubicBezTo>
                        <a:pt x="5" y="7"/>
                        <a:pt x="5" y="7"/>
                        <a:pt x="5" y="7"/>
                      </a:cubicBezTo>
                      <a:cubicBezTo>
                        <a:pt x="4" y="7"/>
                        <a:pt x="3" y="8"/>
                        <a:pt x="2" y="8"/>
                      </a:cubicBezTo>
                      <a:cubicBezTo>
                        <a:pt x="3" y="8"/>
                        <a:pt x="6" y="8"/>
                        <a:pt x="7" y="8"/>
                      </a:cubicBezTo>
                      <a:cubicBezTo>
                        <a:pt x="13" y="6"/>
                        <a:pt x="5" y="6"/>
                        <a:pt x="4" y="5"/>
                      </a:cubicBezTo>
                      <a:cubicBezTo>
                        <a:pt x="6" y="2"/>
                        <a:pt x="7" y="5"/>
                        <a:pt x="13" y="3"/>
                      </a:cubicBezTo>
                      <a:cubicBezTo>
                        <a:pt x="13" y="4"/>
                        <a:pt x="11" y="4"/>
                        <a:pt x="11" y="5"/>
                      </a:cubicBezTo>
                      <a:cubicBezTo>
                        <a:pt x="17" y="3"/>
                        <a:pt x="11" y="1"/>
                        <a:pt x="9" y="0"/>
                      </a:cubicBezTo>
                      <a:cubicBezTo>
                        <a:pt x="9" y="1"/>
                        <a:pt x="7" y="1"/>
                        <a:pt x="7" y="2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1" y="2"/>
                        <a:pt x="0" y="3"/>
                        <a:pt x="0" y="6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41" name="Freeform 667"/>
                <p:cNvSpPr/>
                <p:nvPr/>
              </p:nvSpPr>
              <p:spPr bwMode="auto">
                <a:xfrm>
                  <a:off x="3484" y="3222"/>
                  <a:ext cx="3" cy="0"/>
                </a:xfrm>
                <a:custGeom>
                  <a:avLst/>
                  <a:gdLst>
                    <a:gd name="T0" fmla="*/ 2 w 3"/>
                    <a:gd name="T1" fmla="*/ 1 h 1"/>
                    <a:gd name="T2" fmla="*/ 3 w 3"/>
                    <a:gd name="T3" fmla="*/ 0 h 1"/>
                    <a:gd name="T4" fmla="*/ 2 w 3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1">
                      <a:moveTo>
                        <a:pt x="2" y="1"/>
                      </a:moveTo>
                      <a:cubicBezTo>
                        <a:pt x="1" y="0"/>
                        <a:pt x="2" y="0"/>
                        <a:pt x="3" y="0"/>
                      </a:cubicBezTo>
                      <a:cubicBezTo>
                        <a:pt x="1" y="0"/>
                        <a:pt x="0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42" name="Freeform 668"/>
                <p:cNvSpPr/>
                <p:nvPr/>
              </p:nvSpPr>
              <p:spPr bwMode="auto">
                <a:xfrm>
                  <a:off x="3493" y="3215"/>
                  <a:ext cx="1" cy="0"/>
                </a:xfrm>
                <a:custGeom>
                  <a:avLst/>
                  <a:gdLst>
                    <a:gd name="T0" fmla="*/ 0 w 1"/>
                    <a:gd name="T1" fmla="*/ 0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43" name="Freeform 669"/>
                <p:cNvSpPr/>
                <p:nvPr/>
              </p:nvSpPr>
              <p:spPr bwMode="auto">
                <a:xfrm>
                  <a:off x="3485" y="3215"/>
                  <a:ext cx="2" cy="1"/>
                </a:xfrm>
                <a:custGeom>
                  <a:avLst/>
                  <a:gdLst>
                    <a:gd name="T0" fmla="*/ 2 w 3"/>
                    <a:gd name="T1" fmla="*/ 2 h 2"/>
                    <a:gd name="T2" fmla="*/ 3 w 3"/>
                    <a:gd name="T3" fmla="*/ 0 h 2"/>
                    <a:gd name="T4" fmla="*/ 0 w 3"/>
                    <a:gd name="T5" fmla="*/ 1 h 2"/>
                    <a:gd name="T6" fmla="*/ 2 w 3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2" y="2"/>
                      </a:move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1" y="2"/>
                        <a:pt x="2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44" name="Freeform 670"/>
                <p:cNvSpPr/>
                <p:nvPr/>
              </p:nvSpPr>
              <p:spPr bwMode="auto">
                <a:xfrm>
                  <a:off x="3481" y="3172"/>
                  <a:ext cx="16" cy="43"/>
                </a:xfrm>
                <a:custGeom>
                  <a:avLst/>
                  <a:gdLst>
                    <a:gd name="T0" fmla="*/ 17 w 19"/>
                    <a:gd name="T1" fmla="*/ 2 h 50"/>
                    <a:gd name="T2" fmla="*/ 14 w 19"/>
                    <a:gd name="T3" fmla="*/ 3 h 50"/>
                    <a:gd name="T4" fmla="*/ 9 w 19"/>
                    <a:gd name="T5" fmla="*/ 1 h 50"/>
                    <a:gd name="T6" fmla="*/ 2 w 19"/>
                    <a:gd name="T7" fmla="*/ 0 h 50"/>
                    <a:gd name="T8" fmla="*/ 5 w 19"/>
                    <a:gd name="T9" fmla="*/ 4 h 50"/>
                    <a:gd name="T10" fmla="*/ 2 w 19"/>
                    <a:gd name="T11" fmla="*/ 4 h 50"/>
                    <a:gd name="T12" fmla="*/ 3 w 19"/>
                    <a:gd name="T13" fmla="*/ 12 h 50"/>
                    <a:gd name="T14" fmla="*/ 5 w 19"/>
                    <a:gd name="T15" fmla="*/ 17 h 50"/>
                    <a:gd name="T16" fmla="*/ 3 w 19"/>
                    <a:gd name="T17" fmla="*/ 38 h 50"/>
                    <a:gd name="T18" fmla="*/ 9 w 19"/>
                    <a:gd name="T19" fmla="*/ 39 h 50"/>
                    <a:gd name="T20" fmla="*/ 5 w 19"/>
                    <a:gd name="T21" fmla="*/ 40 h 50"/>
                    <a:gd name="T22" fmla="*/ 5 w 19"/>
                    <a:gd name="T23" fmla="*/ 39 h 50"/>
                    <a:gd name="T24" fmla="*/ 4 w 19"/>
                    <a:gd name="T25" fmla="*/ 45 h 50"/>
                    <a:gd name="T26" fmla="*/ 12 w 19"/>
                    <a:gd name="T27" fmla="*/ 45 h 50"/>
                    <a:gd name="T28" fmla="*/ 4 w 19"/>
                    <a:gd name="T29" fmla="*/ 48 h 50"/>
                    <a:gd name="T30" fmla="*/ 9 w 19"/>
                    <a:gd name="T31" fmla="*/ 49 h 50"/>
                    <a:gd name="T32" fmla="*/ 14 w 19"/>
                    <a:gd name="T33" fmla="*/ 47 h 50"/>
                    <a:gd name="T34" fmla="*/ 17 w 19"/>
                    <a:gd name="T35" fmla="*/ 48 h 50"/>
                    <a:gd name="T36" fmla="*/ 8 w 19"/>
                    <a:gd name="T37" fmla="*/ 36 h 50"/>
                    <a:gd name="T38" fmla="*/ 12 w 19"/>
                    <a:gd name="T39" fmla="*/ 36 h 50"/>
                    <a:gd name="T40" fmla="*/ 15 w 19"/>
                    <a:gd name="T41" fmla="*/ 28 h 50"/>
                    <a:gd name="T42" fmla="*/ 9 w 19"/>
                    <a:gd name="T43" fmla="*/ 25 h 50"/>
                    <a:gd name="T44" fmla="*/ 11 w 19"/>
                    <a:gd name="T45" fmla="*/ 23 h 50"/>
                    <a:gd name="T46" fmla="*/ 9 w 19"/>
                    <a:gd name="T47" fmla="*/ 23 h 50"/>
                    <a:gd name="T48" fmla="*/ 13 w 19"/>
                    <a:gd name="T49" fmla="*/ 21 h 50"/>
                    <a:gd name="T50" fmla="*/ 5 w 19"/>
                    <a:gd name="T51" fmla="*/ 20 h 50"/>
                    <a:gd name="T52" fmla="*/ 16 w 19"/>
                    <a:gd name="T53" fmla="*/ 16 h 50"/>
                    <a:gd name="T54" fmla="*/ 12 w 19"/>
                    <a:gd name="T55" fmla="*/ 16 h 50"/>
                    <a:gd name="T56" fmla="*/ 8 w 19"/>
                    <a:gd name="T57" fmla="*/ 15 h 50"/>
                    <a:gd name="T58" fmla="*/ 15 w 19"/>
                    <a:gd name="T59" fmla="*/ 14 h 50"/>
                    <a:gd name="T60" fmla="*/ 11 w 19"/>
                    <a:gd name="T61" fmla="*/ 10 h 50"/>
                    <a:gd name="T62" fmla="*/ 7 w 19"/>
                    <a:gd name="T63" fmla="*/ 11 h 50"/>
                    <a:gd name="T64" fmla="*/ 10 w 19"/>
                    <a:gd name="T65" fmla="*/ 6 h 50"/>
                    <a:gd name="T66" fmla="*/ 16 w 19"/>
                    <a:gd name="T67" fmla="*/ 8 h 50"/>
                    <a:gd name="T68" fmla="*/ 19 w 19"/>
                    <a:gd name="T69" fmla="*/ 7 h 50"/>
                    <a:gd name="T70" fmla="*/ 11 w 19"/>
                    <a:gd name="T71" fmla="*/ 3 h 50"/>
                    <a:gd name="T72" fmla="*/ 17 w 19"/>
                    <a:gd name="T73" fmla="*/ 2 h 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9" h="50">
                      <a:moveTo>
                        <a:pt x="17" y="2"/>
                      </a:moveTo>
                      <a:cubicBezTo>
                        <a:pt x="15" y="2"/>
                        <a:pt x="13" y="2"/>
                        <a:pt x="14" y="3"/>
                      </a:cubicBezTo>
                      <a:cubicBezTo>
                        <a:pt x="11" y="3"/>
                        <a:pt x="11" y="1"/>
                        <a:pt x="9" y="1"/>
                      </a:cubicBezTo>
                      <a:cubicBezTo>
                        <a:pt x="7" y="2"/>
                        <a:pt x="6" y="0"/>
                        <a:pt x="2" y="0"/>
                      </a:cubicBezTo>
                      <a:cubicBezTo>
                        <a:pt x="2" y="2"/>
                        <a:pt x="6" y="3"/>
                        <a:pt x="5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4" y="6"/>
                        <a:pt x="6" y="10"/>
                        <a:pt x="3" y="12"/>
                      </a:cubicBezTo>
                      <a:cubicBezTo>
                        <a:pt x="2" y="13"/>
                        <a:pt x="4" y="15"/>
                        <a:pt x="5" y="17"/>
                      </a:cubicBezTo>
                      <a:cubicBezTo>
                        <a:pt x="3" y="24"/>
                        <a:pt x="6" y="31"/>
                        <a:pt x="3" y="38"/>
                      </a:cubicBezTo>
                      <a:cubicBezTo>
                        <a:pt x="9" y="39"/>
                        <a:pt x="9" y="39"/>
                        <a:pt x="9" y="39"/>
                      </a:cubicBezTo>
                      <a:cubicBezTo>
                        <a:pt x="6" y="39"/>
                        <a:pt x="9" y="40"/>
                        <a:pt x="5" y="40"/>
                      </a:cubicBezTo>
                      <a:cubicBezTo>
                        <a:pt x="6" y="40"/>
                        <a:pt x="5" y="39"/>
                        <a:pt x="5" y="39"/>
                      </a:cubicBezTo>
                      <a:cubicBezTo>
                        <a:pt x="0" y="41"/>
                        <a:pt x="6" y="43"/>
                        <a:pt x="4" y="45"/>
                      </a:cubicBezTo>
                      <a:cubicBezTo>
                        <a:pt x="5" y="45"/>
                        <a:pt x="11" y="44"/>
                        <a:pt x="12" y="45"/>
                      </a:cubicBezTo>
                      <a:cubicBezTo>
                        <a:pt x="5" y="45"/>
                        <a:pt x="12" y="47"/>
                        <a:pt x="4" y="48"/>
                      </a:cubicBezTo>
                      <a:cubicBezTo>
                        <a:pt x="2" y="50"/>
                        <a:pt x="10" y="47"/>
                        <a:pt x="9" y="49"/>
                      </a:cubicBezTo>
                      <a:cubicBezTo>
                        <a:pt x="13" y="49"/>
                        <a:pt x="11" y="47"/>
                        <a:pt x="14" y="47"/>
                      </a:cubicBezTo>
                      <a:cubicBezTo>
                        <a:pt x="18" y="47"/>
                        <a:pt x="13" y="49"/>
                        <a:pt x="17" y="48"/>
                      </a:cubicBezTo>
                      <a:cubicBezTo>
                        <a:pt x="19" y="45"/>
                        <a:pt x="10" y="40"/>
                        <a:pt x="8" y="36"/>
                      </a:cubicBezTo>
                      <a:cubicBezTo>
                        <a:pt x="12" y="36"/>
                        <a:pt x="12" y="36"/>
                        <a:pt x="12" y="36"/>
                      </a:cubicBezTo>
                      <a:cubicBezTo>
                        <a:pt x="9" y="34"/>
                        <a:pt x="9" y="30"/>
                        <a:pt x="15" y="28"/>
                      </a:cubicBezTo>
                      <a:cubicBezTo>
                        <a:pt x="11" y="28"/>
                        <a:pt x="17" y="25"/>
                        <a:pt x="9" y="25"/>
                      </a:cubicBezTo>
                      <a:cubicBezTo>
                        <a:pt x="11" y="24"/>
                        <a:pt x="10" y="24"/>
                        <a:pt x="11" y="23"/>
                      </a:cubicBezTo>
                      <a:cubicBezTo>
                        <a:pt x="9" y="23"/>
                        <a:pt x="9" y="23"/>
                        <a:pt x="9" y="23"/>
                      </a:cubicBezTo>
                      <a:cubicBezTo>
                        <a:pt x="9" y="22"/>
                        <a:pt x="13" y="22"/>
                        <a:pt x="13" y="21"/>
                      </a:cubicBezTo>
                      <a:cubicBezTo>
                        <a:pt x="9" y="21"/>
                        <a:pt x="8" y="20"/>
                        <a:pt x="5" y="20"/>
                      </a:cubicBezTo>
                      <a:cubicBezTo>
                        <a:pt x="9" y="18"/>
                        <a:pt x="13" y="17"/>
                        <a:pt x="16" y="16"/>
                      </a:cubicBezTo>
                      <a:cubicBezTo>
                        <a:pt x="12" y="16"/>
                        <a:pt x="12" y="16"/>
                        <a:pt x="12" y="16"/>
                      </a:cubicBezTo>
                      <a:cubicBezTo>
                        <a:pt x="13" y="15"/>
                        <a:pt x="10" y="15"/>
                        <a:pt x="8" y="15"/>
                      </a:cubicBezTo>
                      <a:cubicBezTo>
                        <a:pt x="8" y="14"/>
                        <a:pt x="13" y="14"/>
                        <a:pt x="15" y="14"/>
                      </a:cubicBezTo>
                      <a:cubicBezTo>
                        <a:pt x="17" y="13"/>
                        <a:pt x="8" y="11"/>
                        <a:pt x="11" y="10"/>
                      </a:cubicBezTo>
                      <a:cubicBezTo>
                        <a:pt x="7" y="11"/>
                        <a:pt x="7" y="11"/>
                        <a:pt x="7" y="11"/>
                      </a:cubicBezTo>
                      <a:cubicBezTo>
                        <a:pt x="7" y="9"/>
                        <a:pt x="11" y="8"/>
                        <a:pt x="10" y="6"/>
                      </a:cubicBezTo>
                      <a:cubicBezTo>
                        <a:pt x="15" y="5"/>
                        <a:pt x="14" y="7"/>
                        <a:pt x="16" y="8"/>
                      </a:cubicBezTo>
                      <a:cubicBezTo>
                        <a:pt x="17" y="8"/>
                        <a:pt x="18" y="7"/>
                        <a:pt x="19" y="7"/>
                      </a:cubicBezTo>
                      <a:cubicBezTo>
                        <a:pt x="17" y="6"/>
                        <a:pt x="13" y="4"/>
                        <a:pt x="11" y="3"/>
                      </a:cubicBezTo>
                      <a:cubicBezTo>
                        <a:pt x="17" y="5"/>
                        <a:pt x="17" y="2"/>
                        <a:pt x="17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45" name="Freeform 671"/>
                <p:cNvSpPr/>
                <p:nvPr/>
              </p:nvSpPr>
              <p:spPr bwMode="auto">
                <a:xfrm>
                  <a:off x="3497" y="3178"/>
                  <a:ext cx="2" cy="0"/>
                </a:xfrm>
                <a:custGeom>
                  <a:avLst/>
                  <a:gdLst>
                    <a:gd name="T0" fmla="*/ 0 w 2"/>
                    <a:gd name="T1" fmla="*/ 0 h 1"/>
                    <a:gd name="T2" fmla="*/ 2 w 2"/>
                    <a:gd name="T3" fmla="*/ 1 h 1"/>
                    <a:gd name="T4" fmla="*/ 2 w 2"/>
                    <a:gd name="T5" fmla="*/ 0 h 1"/>
                    <a:gd name="T6" fmla="*/ 0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0"/>
                        <a:pt x="2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46" name="Freeform 672"/>
                <p:cNvSpPr/>
                <p:nvPr/>
              </p:nvSpPr>
              <p:spPr bwMode="auto">
                <a:xfrm>
                  <a:off x="3495" y="3173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47" name="Freeform 673"/>
                <p:cNvSpPr/>
                <p:nvPr/>
              </p:nvSpPr>
              <p:spPr bwMode="auto">
                <a:xfrm>
                  <a:off x="3483" y="3181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0 w 1"/>
                    <a:gd name="T3" fmla="*/ 1 h 1"/>
                    <a:gd name="T4" fmla="*/ 1 w 1"/>
                    <a:gd name="T5" fmla="*/ 0 h 1"/>
                    <a:gd name="T6" fmla="*/ 0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1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48" name="Freeform 674"/>
                <p:cNvSpPr/>
                <p:nvPr/>
              </p:nvSpPr>
              <p:spPr bwMode="auto">
                <a:xfrm>
                  <a:off x="3494" y="3184"/>
                  <a:ext cx="4" cy="1"/>
                </a:xfrm>
                <a:custGeom>
                  <a:avLst/>
                  <a:gdLst>
                    <a:gd name="T0" fmla="*/ 4 w 4"/>
                    <a:gd name="T1" fmla="*/ 0 h 2"/>
                    <a:gd name="T2" fmla="*/ 0 w 4"/>
                    <a:gd name="T3" fmla="*/ 2 h 2"/>
                    <a:gd name="T4" fmla="*/ 4 w 4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2">
                      <a:moveTo>
                        <a:pt x="4" y="0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2" y="1"/>
                        <a:pt x="3" y="1"/>
                        <a:pt x="4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49" name="Freeform 675"/>
                <p:cNvSpPr/>
                <p:nvPr/>
              </p:nvSpPr>
              <p:spPr bwMode="auto">
                <a:xfrm>
                  <a:off x="3494" y="3193"/>
                  <a:ext cx="3" cy="1"/>
                </a:xfrm>
                <a:custGeom>
                  <a:avLst/>
                  <a:gdLst>
                    <a:gd name="T0" fmla="*/ 0 w 4"/>
                    <a:gd name="T1" fmla="*/ 1 h 1"/>
                    <a:gd name="T2" fmla="*/ 3 w 4"/>
                    <a:gd name="T3" fmla="*/ 1 h 1"/>
                    <a:gd name="T4" fmla="*/ 0 w 4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1">
                      <a:moveTo>
                        <a:pt x="0" y="1"/>
                      </a:move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4" y="0"/>
                        <a:pt x="2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50" name="Freeform 676"/>
                <p:cNvSpPr/>
                <p:nvPr/>
              </p:nvSpPr>
              <p:spPr bwMode="auto">
                <a:xfrm>
                  <a:off x="3496" y="3174"/>
                  <a:ext cx="2" cy="2"/>
                </a:xfrm>
                <a:custGeom>
                  <a:avLst/>
                  <a:gdLst>
                    <a:gd name="T0" fmla="*/ 2 w 2"/>
                    <a:gd name="T1" fmla="*/ 2 h 2"/>
                    <a:gd name="T2" fmla="*/ 1 w 2"/>
                    <a:gd name="T3" fmla="*/ 1 h 2"/>
                    <a:gd name="T4" fmla="*/ 0 w 2"/>
                    <a:gd name="T5" fmla="*/ 0 h 2"/>
                    <a:gd name="T6" fmla="*/ 2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lnTo>
                        <a:pt x="1" y="1"/>
                      </a:lnTo>
                      <a:lnTo>
                        <a:pt x="0" y="0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51" name="Freeform 677"/>
                <p:cNvSpPr/>
                <p:nvPr/>
              </p:nvSpPr>
              <p:spPr bwMode="auto">
                <a:xfrm>
                  <a:off x="3480" y="3147"/>
                  <a:ext cx="20" cy="25"/>
                </a:xfrm>
                <a:custGeom>
                  <a:avLst/>
                  <a:gdLst>
                    <a:gd name="T0" fmla="*/ 5 w 23"/>
                    <a:gd name="T1" fmla="*/ 1 h 28"/>
                    <a:gd name="T2" fmla="*/ 2 w 23"/>
                    <a:gd name="T3" fmla="*/ 6 h 28"/>
                    <a:gd name="T4" fmla="*/ 12 w 23"/>
                    <a:gd name="T5" fmla="*/ 10 h 28"/>
                    <a:gd name="T6" fmla="*/ 3 w 23"/>
                    <a:gd name="T7" fmla="*/ 9 h 28"/>
                    <a:gd name="T8" fmla="*/ 8 w 23"/>
                    <a:gd name="T9" fmla="*/ 19 h 28"/>
                    <a:gd name="T10" fmla="*/ 5 w 23"/>
                    <a:gd name="T11" fmla="*/ 18 h 28"/>
                    <a:gd name="T12" fmla="*/ 14 w 23"/>
                    <a:gd name="T13" fmla="*/ 23 h 28"/>
                    <a:gd name="T14" fmla="*/ 3 w 23"/>
                    <a:gd name="T15" fmla="*/ 22 h 28"/>
                    <a:gd name="T16" fmla="*/ 3 w 23"/>
                    <a:gd name="T17" fmla="*/ 21 h 28"/>
                    <a:gd name="T18" fmla="*/ 5 w 23"/>
                    <a:gd name="T19" fmla="*/ 26 h 28"/>
                    <a:gd name="T20" fmla="*/ 12 w 23"/>
                    <a:gd name="T21" fmla="*/ 27 h 28"/>
                    <a:gd name="T22" fmla="*/ 17 w 23"/>
                    <a:gd name="T23" fmla="*/ 28 h 28"/>
                    <a:gd name="T24" fmla="*/ 13 w 23"/>
                    <a:gd name="T25" fmla="*/ 24 h 28"/>
                    <a:gd name="T26" fmla="*/ 17 w 23"/>
                    <a:gd name="T27" fmla="*/ 24 h 28"/>
                    <a:gd name="T28" fmla="*/ 15 w 23"/>
                    <a:gd name="T29" fmla="*/ 23 h 28"/>
                    <a:gd name="T30" fmla="*/ 18 w 23"/>
                    <a:gd name="T31" fmla="*/ 23 h 28"/>
                    <a:gd name="T32" fmla="*/ 15 w 23"/>
                    <a:gd name="T33" fmla="*/ 20 h 28"/>
                    <a:gd name="T34" fmla="*/ 16 w 23"/>
                    <a:gd name="T35" fmla="*/ 21 h 28"/>
                    <a:gd name="T36" fmla="*/ 12 w 23"/>
                    <a:gd name="T37" fmla="*/ 19 h 28"/>
                    <a:gd name="T38" fmla="*/ 17 w 23"/>
                    <a:gd name="T39" fmla="*/ 18 h 28"/>
                    <a:gd name="T40" fmla="*/ 13 w 23"/>
                    <a:gd name="T41" fmla="*/ 18 h 28"/>
                    <a:gd name="T42" fmla="*/ 19 w 23"/>
                    <a:gd name="T43" fmla="*/ 13 h 28"/>
                    <a:gd name="T44" fmla="*/ 16 w 23"/>
                    <a:gd name="T45" fmla="*/ 12 h 28"/>
                    <a:gd name="T46" fmla="*/ 18 w 23"/>
                    <a:gd name="T47" fmla="*/ 15 h 28"/>
                    <a:gd name="T48" fmla="*/ 9 w 23"/>
                    <a:gd name="T49" fmla="*/ 14 h 28"/>
                    <a:gd name="T50" fmla="*/ 17 w 23"/>
                    <a:gd name="T51" fmla="*/ 11 h 28"/>
                    <a:gd name="T52" fmla="*/ 16 w 23"/>
                    <a:gd name="T53" fmla="*/ 6 h 28"/>
                    <a:gd name="T54" fmla="*/ 17 w 23"/>
                    <a:gd name="T55" fmla="*/ 7 h 28"/>
                    <a:gd name="T56" fmla="*/ 15 w 23"/>
                    <a:gd name="T57" fmla="*/ 3 h 28"/>
                    <a:gd name="T58" fmla="*/ 13 w 23"/>
                    <a:gd name="T59" fmla="*/ 4 h 28"/>
                    <a:gd name="T60" fmla="*/ 10 w 23"/>
                    <a:gd name="T61" fmla="*/ 3 h 28"/>
                    <a:gd name="T62" fmla="*/ 12 w 23"/>
                    <a:gd name="T63" fmla="*/ 3 h 28"/>
                    <a:gd name="T64" fmla="*/ 7 w 23"/>
                    <a:gd name="T65" fmla="*/ 0 h 28"/>
                    <a:gd name="T66" fmla="*/ 10 w 23"/>
                    <a:gd name="T67" fmla="*/ 3 h 28"/>
                    <a:gd name="T68" fmla="*/ 5 w 23"/>
                    <a:gd name="T69" fmla="*/ 1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3" h="28">
                      <a:moveTo>
                        <a:pt x="5" y="1"/>
                      </a:moveTo>
                      <a:cubicBezTo>
                        <a:pt x="1" y="2"/>
                        <a:pt x="3" y="4"/>
                        <a:pt x="2" y="6"/>
                      </a:cubicBezTo>
                      <a:cubicBezTo>
                        <a:pt x="4" y="9"/>
                        <a:pt x="12" y="7"/>
                        <a:pt x="12" y="10"/>
                      </a:cubicBezTo>
                      <a:cubicBezTo>
                        <a:pt x="3" y="9"/>
                        <a:pt x="3" y="9"/>
                        <a:pt x="3" y="9"/>
                      </a:cubicBezTo>
                      <a:cubicBezTo>
                        <a:pt x="3" y="11"/>
                        <a:pt x="0" y="15"/>
                        <a:pt x="8" y="19"/>
                      </a:cubicBezTo>
                      <a:cubicBezTo>
                        <a:pt x="7" y="19"/>
                        <a:pt x="6" y="19"/>
                        <a:pt x="5" y="18"/>
                      </a:cubicBezTo>
                      <a:cubicBezTo>
                        <a:pt x="5" y="20"/>
                        <a:pt x="17" y="21"/>
                        <a:pt x="14" y="23"/>
                      </a:cubicBezTo>
                      <a:cubicBezTo>
                        <a:pt x="9" y="20"/>
                        <a:pt x="9" y="23"/>
                        <a:pt x="3" y="22"/>
                      </a:cubicBezTo>
                      <a:cubicBezTo>
                        <a:pt x="3" y="21"/>
                        <a:pt x="3" y="21"/>
                        <a:pt x="3" y="21"/>
                      </a:cubicBezTo>
                      <a:cubicBezTo>
                        <a:pt x="3" y="23"/>
                        <a:pt x="6" y="25"/>
                        <a:pt x="5" y="26"/>
                      </a:cubicBezTo>
                      <a:cubicBezTo>
                        <a:pt x="8" y="27"/>
                        <a:pt x="11" y="26"/>
                        <a:pt x="12" y="27"/>
                      </a:cubicBezTo>
                      <a:cubicBezTo>
                        <a:pt x="12" y="27"/>
                        <a:pt x="15" y="27"/>
                        <a:pt x="17" y="28"/>
                      </a:cubicBezTo>
                      <a:cubicBezTo>
                        <a:pt x="15" y="26"/>
                        <a:pt x="16" y="25"/>
                        <a:pt x="13" y="24"/>
                      </a:cubicBezTo>
                      <a:cubicBezTo>
                        <a:pt x="16" y="24"/>
                        <a:pt x="14" y="25"/>
                        <a:pt x="17" y="24"/>
                      </a:cubicBezTo>
                      <a:cubicBezTo>
                        <a:pt x="15" y="23"/>
                        <a:pt x="15" y="23"/>
                        <a:pt x="15" y="23"/>
                      </a:cubicBezTo>
                      <a:cubicBezTo>
                        <a:pt x="15" y="22"/>
                        <a:pt x="18" y="24"/>
                        <a:pt x="18" y="23"/>
                      </a:cubicBezTo>
                      <a:cubicBezTo>
                        <a:pt x="17" y="22"/>
                        <a:pt x="15" y="21"/>
                        <a:pt x="15" y="20"/>
                      </a:cubicBezTo>
                      <a:cubicBezTo>
                        <a:pt x="16" y="21"/>
                        <a:pt x="16" y="21"/>
                        <a:pt x="16" y="21"/>
                      </a:cubicBezTo>
                      <a:cubicBezTo>
                        <a:pt x="15" y="20"/>
                        <a:pt x="17" y="19"/>
                        <a:pt x="12" y="19"/>
                      </a:cubicBezTo>
                      <a:cubicBezTo>
                        <a:pt x="17" y="18"/>
                        <a:pt x="17" y="18"/>
                        <a:pt x="17" y="18"/>
                      </a:cubicBezTo>
                      <a:cubicBezTo>
                        <a:pt x="13" y="18"/>
                        <a:pt x="13" y="18"/>
                        <a:pt x="13" y="18"/>
                      </a:cubicBezTo>
                      <a:cubicBezTo>
                        <a:pt x="15" y="16"/>
                        <a:pt x="23" y="16"/>
                        <a:pt x="19" y="13"/>
                      </a:cubicBezTo>
                      <a:cubicBezTo>
                        <a:pt x="18" y="13"/>
                        <a:pt x="16" y="12"/>
                        <a:pt x="16" y="12"/>
                      </a:cubicBezTo>
                      <a:cubicBezTo>
                        <a:pt x="13" y="13"/>
                        <a:pt x="18" y="14"/>
                        <a:pt x="18" y="15"/>
                      </a:cubicBezTo>
                      <a:cubicBezTo>
                        <a:pt x="15" y="15"/>
                        <a:pt x="11" y="12"/>
                        <a:pt x="9" y="14"/>
                      </a:cubicBezTo>
                      <a:cubicBezTo>
                        <a:pt x="13" y="12"/>
                        <a:pt x="9" y="11"/>
                        <a:pt x="17" y="11"/>
                      </a:cubicBezTo>
                      <a:cubicBezTo>
                        <a:pt x="18" y="9"/>
                        <a:pt x="14" y="8"/>
                        <a:pt x="16" y="6"/>
                      </a:cubicBezTo>
                      <a:cubicBezTo>
                        <a:pt x="17" y="7"/>
                        <a:pt x="17" y="7"/>
                        <a:pt x="17" y="7"/>
                      </a:cubicBezTo>
                      <a:cubicBezTo>
                        <a:pt x="12" y="6"/>
                        <a:pt x="20" y="6"/>
                        <a:pt x="15" y="3"/>
                      </a:cubicBezTo>
                      <a:cubicBezTo>
                        <a:pt x="13" y="4"/>
                        <a:pt x="13" y="4"/>
                        <a:pt x="13" y="4"/>
                      </a:cubicBezTo>
                      <a:cubicBezTo>
                        <a:pt x="11" y="4"/>
                        <a:pt x="11" y="3"/>
                        <a:pt x="10" y="3"/>
                      </a:cubicBezTo>
                      <a:cubicBezTo>
                        <a:pt x="11" y="3"/>
                        <a:pt x="11" y="3"/>
                        <a:pt x="12" y="3"/>
                      </a:cubicBezTo>
                      <a:cubicBezTo>
                        <a:pt x="8" y="2"/>
                        <a:pt x="8" y="0"/>
                        <a:pt x="7" y="0"/>
                      </a:cubicBezTo>
                      <a:cubicBezTo>
                        <a:pt x="6" y="0"/>
                        <a:pt x="9" y="2"/>
                        <a:pt x="10" y="3"/>
                      </a:cubicBezTo>
                      <a:cubicBezTo>
                        <a:pt x="8" y="2"/>
                        <a:pt x="4" y="2"/>
                        <a:pt x="5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52" name="Freeform 678"/>
                <p:cNvSpPr/>
                <p:nvPr/>
              </p:nvSpPr>
              <p:spPr bwMode="auto">
                <a:xfrm>
                  <a:off x="3494" y="3165"/>
                  <a:ext cx="1" cy="0"/>
                </a:xfrm>
                <a:custGeom>
                  <a:avLst/>
                  <a:gdLst>
                    <a:gd name="T0" fmla="*/ 2 w 2"/>
                    <a:gd name="T1" fmla="*/ 0 w 2"/>
                    <a:gd name="T2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0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53" name="Freeform 679"/>
                <p:cNvSpPr/>
                <p:nvPr/>
              </p:nvSpPr>
              <p:spPr bwMode="auto">
                <a:xfrm>
                  <a:off x="3481" y="3128"/>
                  <a:ext cx="22" cy="20"/>
                </a:xfrm>
                <a:custGeom>
                  <a:avLst/>
                  <a:gdLst>
                    <a:gd name="T0" fmla="*/ 12 w 26"/>
                    <a:gd name="T1" fmla="*/ 16 h 23"/>
                    <a:gd name="T2" fmla="*/ 18 w 26"/>
                    <a:gd name="T3" fmla="*/ 16 h 23"/>
                    <a:gd name="T4" fmla="*/ 8 w 26"/>
                    <a:gd name="T5" fmla="*/ 15 h 23"/>
                    <a:gd name="T6" fmla="*/ 6 w 26"/>
                    <a:gd name="T7" fmla="*/ 12 h 23"/>
                    <a:gd name="T8" fmla="*/ 15 w 26"/>
                    <a:gd name="T9" fmla="*/ 13 h 23"/>
                    <a:gd name="T10" fmla="*/ 17 w 26"/>
                    <a:gd name="T11" fmla="*/ 11 h 23"/>
                    <a:gd name="T12" fmla="*/ 11 w 26"/>
                    <a:gd name="T13" fmla="*/ 11 h 23"/>
                    <a:gd name="T14" fmla="*/ 8 w 26"/>
                    <a:gd name="T15" fmla="*/ 8 h 23"/>
                    <a:gd name="T16" fmla="*/ 10 w 26"/>
                    <a:gd name="T17" fmla="*/ 9 h 23"/>
                    <a:gd name="T18" fmla="*/ 17 w 26"/>
                    <a:gd name="T19" fmla="*/ 8 h 23"/>
                    <a:gd name="T20" fmla="*/ 2 w 26"/>
                    <a:gd name="T21" fmla="*/ 0 h 23"/>
                    <a:gd name="T22" fmla="*/ 2 w 26"/>
                    <a:gd name="T23" fmla="*/ 2 h 23"/>
                    <a:gd name="T24" fmla="*/ 9 w 26"/>
                    <a:gd name="T25" fmla="*/ 3 h 23"/>
                    <a:gd name="T26" fmla="*/ 7 w 26"/>
                    <a:gd name="T27" fmla="*/ 5 h 23"/>
                    <a:gd name="T28" fmla="*/ 4 w 26"/>
                    <a:gd name="T29" fmla="*/ 3 h 23"/>
                    <a:gd name="T30" fmla="*/ 2 w 26"/>
                    <a:gd name="T31" fmla="*/ 17 h 23"/>
                    <a:gd name="T32" fmla="*/ 3 w 26"/>
                    <a:gd name="T33" fmla="*/ 15 h 23"/>
                    <a:gd name="T34" fmla="*/ 6 w 26"/>
                    <a:gd name="T35" fmla="*/ 18 h 23"/>
                    <a:gd name="T36" fmla="*/ 13 w 26"/>
                    <a:gd name="T37" fmla="*/ 18 h 23"/>
                    <a:gd name="T38" fmla="*/ 11 w 26"/>
                    <a:gd name="T39" fmla="*/ 19 h 23"/>
                    <a:gd name="T40" fmla="*/ 18 w 26"/>
                    <a:gd name="T41" fmla="*/ 19 h 23"/>
                    <a:gd name="T42" fmla="*/ 20 w 26"/>
                    <a:gd name="T43" fmla="*/ 23 h 23"/>
                    <a:gd name="T44" fmla="*/ 21 w 26"/>
                    <a:gd name="T45" fmla="*/ 18 h 23"/>
                    <a:gd name="T46" fmla="*/ 12 w 26"/>
                    <a:gd name="T47" fmla="*/ 16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26" h="23">
                      <a:moveTo>
                        <a:pt x="12" y="16"/>
                      </a:moveTo>
                      <a:cubicBezTo>
                        <a:pt x="13" y="15"/>
                        <a:pt x="16" y="17"/>
                        <a:pt x="18" y="16"/>
                      </a:cubicBezTo>
                      <a:cubicBezTo>
                        <a:pt x="15" y="14"/>
                        <a:pt x="12" y="16"/>
                        <a:pt x="8" y="15"/>
                      </a:cubicBezTo>
                      <a:cubicBezTo>
                        <a:pt x="10" y="14"/>
                        <a:pt x="6" y="13"/>
                        <a:pt x="6" y="12"/>
                      </a:cubicBezTo>
                      <a:cubicBezTo>
                        <a:pt x="8" y="13"/>
                        <a:pt x="14" y="13"/>
                        <a:pt x="15" y="13"/>
                      </a:cubicBezTo>
                      <a:cubicBezTo>
                        <a:pt x="14" y="13"/>
                        <a:pt x="16" y="12"/>
                        <a:pt x="17" y="11"/>
                      </a:cubicBezTo>
                      <a:cubicBezTo>
                        <a:pt x="13" y="13"/>
                        <a:pt x="15" y="9"/>
                        <a:pt x="11" y="11"/>
                      </a:cubicBezTo>
                      <a:cubicBezTo>
                        <a:pt x="8" y="10"/>
                        <a:pt x="6" y="8"/>
                        <a:pt x="8" y="8"/>
                      </a:cubicBezTo>
                      <a:cubicBezTo>
                        <a:pt x="10" y="8"/>
                        <a:pt x="10" y="9"/>
                        <a:pt x="10" y="9"/>
                      </a:cubicBezTo>
                      <a:cubicBezTo>
                        <a:pt x="14" y="10"/>
                        <a:pt x="12" y="8"/>
                        <a:pt x="17" y="8"/>
                      </a:cubicBezTo>
                      <a:cubicBezTo>
                        <a:pt x="11" y="6"/>
                        <a:pt x="12" y="0"/>
                        <a:pt x="2" y="0"/>
                      </a:cubicBezTo>
                      <a:cubicBezTo>
                        <a:pt x="0" y="1"/>
                        <a:pt x="2" y="2"/>
                        <a:pt x="2" y="2"/>
                      </a:cubicBezTo>
                      <a:cubicBezTo>
                        <a:pt x="5" y="1"/>
                        <a:pt x="8" y="3"/>
                        <a:pt x="9" y="3"/>
                      </a:cubicBezTo>
                      <a:cubicBezTo>
                        <a:pt x="8" y="4"/>
                        <a:pt x="11" y="6"/>
                        <a:pt x="7" y="5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1" y="7"/>
                        <a:pt x="1" y="13"/>
                        <a:pt x="2" y="17"/>
                      </a:cubicBezTo>
                      <a:cubicBezTo>
                        <a:pt x="3" y="15"/>
                        <a:pt x="3" y="15"/>
                        <a:pt x="3" y="15"/>
                      </a:cubicBezTo>
                      <a:cubicBezTo>
                        <a:pt x="5" y="16"/>
                        <a:pt x="5" y="17"/>
                        <a:pt x="6" y="18"/>
                      </a:cubicBezTo>
                      <a:cubicBezTo>
                        <a:pt x="13" y="18"/>
                        <a:pt x="13" y="18"/>
                        <a:pt x="13" y="18"/>
                      </a:cubicBezTo>
                      <a:cubicBezTo>
                        <a:pt x="13" y="18"/>
                        <a:pt x="13" y="19"/>
                        <a:pt x="11" y="19"/>
                      </a:cubicBezTo>
                      <a:cubicBezTo>
                        <a:pt x="14" y="20"/>
                        <a:pt x="15" y="20"/>
                        <a:pt x="18" y="19"/>
                      </a:cubicBezTo>
                      <a:cubicBezTo>
                        <a:pt x="19" y="21"/>
                        <a:pt x="16" y="21"/>
                        <a:pt x="20" y="23"/>
                      </a:cubicBezTo>
                      <a:cubicBezTo>
                        <a:pt x="26" y="21"/>
                        <a:pt x="16" y="20"/>
                        <a:pt x="21" y="18"/>
                      </a:cubicBezTo>
                      <a:lnTo>
                        <a:pt x="12" y="16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54" name="Freeform 680"/>
                <p:cNvSpPr/>
                <p:nvPr/>
              </p:nvSpPr>
              <p:spPr bwMode="auto">
                <a:xfrm>
                  <a:off x="3491" y="3147"/>
                  <a:ext cx="3" cy="0"/>
                </a:xfrm>
                <a:custGeom>
                  <a:avLst/>
                  <a:gdLst>
                    <a:gd name="T0" fmla="*/ 3 w 3"/>
                    <a:gd name="T1" fmla="*/ 0 w 3"/>
                    <a:gd name="T2" fmla="*/ 2 w 3"/>
                    <a:gd name="T3" fmla="*/ 3 w 3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3">
                      <a:moveTo>
                        <a:pt x="3" y="0"/>
                      </a:moveTo>
                      <a:lnTo>
                        <a:pt x="0" y="0"/>
                      </a:lnTo>
                      <a:lnTo>
                        <a:pt x="2" y="0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55" name="Freeform 681"/>
                <p:cNvSpPr/>
                <p:nvPr/>
              </p:nvSpPr>
              <p:spPr bwMode="auto">
                <a:xfrm>
                  <a:off x="3481" y="3145"/>
                  <a:ext cx="5" cy="1"/>
                </a:xfrm>
                <a:custGeom>
                  <a:avLst/>
                  <a:gdLst>
                    <a:gd name="T0" fmla="*/ 0 w 5"/>
                    <a:gd name="T1" fmla="*/ 0 h 1"/>
                    <a:gd name="T2" fmla="*/ 3 w 5"/>
                    <a:gd name="T3" fmla="*/ 1 h 1"/>
                    <a:gd name="T4" fmla="*/ 0 w 5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1">
                      <a:moveTo>
                        <a:pt x="0" y="0"/>
                      </a:move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5" y="0"/>
                        <a:pt x="3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56" name="Freeform 682"/>
                <p:cNvSpPr/>
                <p:nvPr/>
              </p:nvSpPr>
              <p:spPr bwMode="auto">
                <a:xfrm>
                  <a:off x="3494" y="3133"/>
                  <a:ext cx="1" cy="1"/>
                </a:xfrm>
                <a:custGeom>
                  <a:avLst/>
                  <a:gdLst>
                    <a:gd name="T0" fmla="*/ 2 w 2"/>
                    <a:gd name="T1" fmla="*/ 2 h 2"/>
                    <a:gd name="T2" fmla="*/ 1 w 2"/>
                    <a:gd name="T3" fmla="*/ 0 h 2"/>
                    <a:gd name="T4" fmla="*/ 0 w 2"/>
                    <a:gd name="T5" fmla="*/ 1 h 2"/>
                    <a:gd name="T6" fmla="*/ 2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2" y="2"/>
                        <a:pt x="2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57" name="Freeform 683"/>
                <p:cNvSpPr/>
                <p:nvPr/>
              </p:nvSpPr>
              <p:spPr bwMode="auto">
                <a:xfrm>
                  <a:off x="3481" y="3123"/>
                  <a:ext cx="12" cy="6"/>
                </a:xfrm>
                <a:custGeom>
                  <a:avLst/>
                  <a:gdLst>
                    <a:gd name="T0" fmla="*/ 0 w 13"/>
                    <a:gd name="T1" fmla="*/ 0 h 7"/>
                    <a:gd name="T2" fmla="*/ 0 w 13"/>
                    <a:gd name="T3" fmla="*/ 6 h 7"/>
                    <a:gd name="T4" fmla="*/ 12 w 13"/>
                    <a:gd name="T5" fmla="*/ 7 h 7"/>
                    <a:gd name="T6" fmla="*/ 5 w 13"/>
                    <a:gd name="T7" fmla="*/ 4 h 7"/>
                    <a:gd name="T8" fmla="*/ 5 w 13"/>
                    <a:gd name="T9" fmla="*/ 1 h 7"/>
                    <a:gd name="T10" fmla="*/ 0 w 13"/>
                    <a:gd name="T11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3" h="7">
                      <a:moveTo>
                        <a:pt x="0" y="0"/>
                      </a:moveTo>
                      <a:cubicBezTo>
                        <a:pt x="1" y="2"/>
                        <a:pt x="4" y="4"/>
                        <a:pt x="0" y="6"/>
                      </a:cubicBezTo>
                      <a:cubicBezTo>
                        <a:pt x="4" y="7"/>
                        <a:pt x="8" y="6"/>
                        <a:pt x="12" y="7"/>
                      </a:cubicBezTo>
                      <a:cubicBezTo>
                        <a:pt x="13" y="6"/>
                        <a:pt x="6" y="5"/>
                        <a:pt x="5" y="4"/>
                      </a:cubicBezTo>
                      <a:cubicBezTo>
                        <a:pt x="8" y="4"/>
                        <a:pt x="4" y="2"/>
                        <a:pt x="5" y="1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58" name="Freeform 684"/>
                <p:cNvSpPr/>
                <p:nvPr/>
              </p:nvSpPr>
              <p:spPr bwMode="auto">
                <a:xfrm>
                  <a:off x="3485" y="3081"/>
                  <a:ext cx="18" cy="46"/>
                </a:xfrm>
                <a:custGeom>
                  <a:avLst/>
                  <a:gdLst>
                    <a:gd name="T0" fmla="*/ 12 w 21"/>
                    <a:gd name="T1" fmla="*/ 44 h 53"/>
                    <a:gd name="T2" fmla="*/ 11 w 21"/>
                    <a:gd name="T3" fmla="*/ 41 h 53"/>
                    <a:gd name="T4" fmla="*/ 13 w 21"/>
                    <a:gd name="T5" fmla="*/ 43 h 53"/>
                    <a:gd name="T6" fmla="*/ 16 w 21"/>
                    <a:gd name="T7" fmla="*/ 41 h 53"/>
                    <a:gd name="T8" fmla="*/ 14 w 21"/>
                    <a:gd name="T9" fmla="*/ 41 h 53"/>
                    <a:gd name="T10" fmla="*/ 13 w 21"/>
                    <a:gd name="T11" fmla="*/ 36 h 53"/>
                    <a:gd name="T12" fmla="*/ 8 w 21"/>
                    <a:gd name="T13" fmla="*/ 34 h 53"/>
                    <a:gd name="T14" fmla="*/ 17 w 21"/>
                    <a:gd name="T15" fmla="*/ 32 h 53"/>
                    <a:gd name="T16" fmla="*/ 6 w 21"/>
                    <a:gd name="T17" fmla="*/ 32 h 53"/>
                    <a:gd name="T18" fmla="*/ 10 w 21"/>
                    <a:gd name="T19" fmla="*/ 27 h 53"/>
                    <a:gd name="T20" fmla="*/ 11 w 21"/>
                    <a:gd name="T21" fmla="*/ 28 h 53"/>
                    <a:gd name="T22" fmla="*/ 11 w 21"/>
                    <a:gd name="T23" fmla="*/ 25 h 53"/>
                    <a:gd name="T24" fmla="*/ 16 w 21"/>
                    <a:gd name="T25" fmla="*/ 26 h 53"/>
                    <a:gd name="T26" fmla="*/ 16 w 21"/>
                    <a:gd name="T27" fmla="*/ 22 h 53"/>
                    <a:gd name="T28" fmla="*/ 19 w 21"/>
                    <a:gd name="T29" fmla="*/ 22 h 53"/>
                    <a:gd name="T30" fmla="*/ 16 w 21"/>
                    <a:gd name="T31" fmla="*/ 14 h 53"/>
                    <a:gd name="T32" fmla="*/ 19 w 21"/>
                    <a:gd name="T33" fmla="*/ 13 h 53"/>
                    <a:gd name="T34" fmla="*/ 9 w 21"/>
                    <a:gd name="T35" fmla="*/ 13 h 53"/>
                    <a:gd name="T36" fmla="*/ 10 w 21"/>
                    <a:gd name="T37" fmla="*/ 9 h 53"/>
                    <a:gd name="T38" fmla="*/ 17 w 21"/>
                    <a:gd name="T39" fmla="*/ 11 h 53"/>
                    <a:gd name="T40" fmla="*/ 14 w 21"/>
                    <a:gd name="T41" fmla="*/ 9 h 53"/>
                    <a:gd name="T42" fmla="*/ 20 w 21"/>
                    <a:gd name="T43" fmla="*/ 8 h 53"/>
                    <a:gd name="T44" fmla="*/ 12 w 21"/>
                    <a:gd name="T45" fmla="*/ 4 h 53"/>
                    <a:gd name="T46" fmla="*/ 13 w 21"/>
                    <a:gd name="T47" fmla="*/ 1 h 53"/>
                    <a:gd name="T48" fmla="*/ 4 w 21"/>
                    <a:gd name="T49" fmla="*/ 2 h 53"/>
                    <a:gd name="T50" fmla="*/ 5 w 21"/>
                    <a:gd name="T51" fmla="*/ 14 h 53"/>
                    <a:gd name="T52" fmla="*/ 9 w 21"/>
                    <a:gd name="T53" fmla="*/ 17 h 53"/>
                    <a:gd name="T54" fmla="*/ 3 w 21"/>
                    <a:gd name="T55" fmla="*/ 17 h 53"/>
                    <a:gd name="T56" fmla="*/ 9 w 21"/>
                    <a:gd name="T57" fmla="*/ 18 h 53"/>
                    <a:gd name="T58" fmla="*/ 4 w 21"/>
                    <a:gd name="T59" fmla="*/ 19 h 53"/>
                    <a:gd name="T60" fmla="*/ 9 w 21"/>
                    <a:gd name="T61" fmla="*/ 21 h 53"/>
                    <a:gd name="T62" fmla="*/ 2 w 21"/>
                    <a:gd name="T63" fmla="*/ 21 h 53"/>
                    <a:gd name="T64" fmla="*/ 2 w 21"/>
                    <a:gd name="T65" fmla="*/ 40 h 53"/>
                    <a:gd name="T66" fmla="*/ 7 w 21"/>
                    <a:gd name="T67" fmla="*/ 40 h 53"/>
                    <a:gd name="T68" fmla="*/ 6 w 21"/>
                    <a:gd name="T69" fmla="*/ 47 h 53"/>
                    <a:gd name="T70" fmla="*/ 10 w 21"/>
                    <a:gd name="T71" fmla="*/ 48 h 53"/>
                    <a:gd name="T72" fmla="*/ 0 w 21"/>
                    <a:gd name="T73" fmla="*/ 47 h 53"/>
                    <a:gd name="T74" fmla="*/ 1 w 21"/>
                    <a:gd name="T75" fmla="*/ 49 h 53"/>
                    <a:gd name="T76" fmla="*/ 3 w 21"/>
                    <a:gd name="T77" fmla="*/ 48 h 53"/>
                    <a:gd name="T78" fmla="*/ 1 w 21"/>
                    <a:gd name="T79" fmla="*/ 50 h 53"/>
                    <a:gd name="T80" fmla="*/ 13 w 21"/>
                    <a:gd name="T81" fmla="*/ 50 h 53"/>
                    <a:gd name="T82" fmla="*/ 18 w 21"/>
                    <a:gd name="T83" fmla="*/ 45 h 53"/>
                    <a:gd name="T84" fmla="*/ 12 w 21"/>
                    <a:gd name="T85" fmla="*/ 44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21" h="53">
                      <a:moveTo>
                        <a:pt x="12" y="44"/>
                      </a:moveTo>
                      <a:cubicBezTo>
                        <a:pt x="12" y="43"/>
                        <a:pt x="9" y="42"/>
                        <a:pt x="11" y="41"/>
                      </a:cubicBezTo>
                      <a:cubicBezTo>
                        <a:pt x="13" y="42"/>
                        <a:pt x="14" y="42"/>
                        <a:pt x="13" y="43"/>
                      </a:cubicBezTo>
                      <a:cubicBezTo>
                        <a:pt x="19" y="43"/>
                        <a:pt x="13" y="42"/>
                        <a:pt x="16" y="41"/>
                      </a:cubicBezTo>
                      <a:cubicBezTo>
                        <a:pt x="14" y="41"/>
                        <a:pt x="14" y="41"/>
                        <a:pt x="14" y="41"/>
                      </a:cubicBezTo>
                      <a:cubicBezTo>
                        <a:pt x="15" y="39"/>
                        <a:pt x="9" y="39"/>
                        <a:pt x="13" y="36"/>
                      </a:cubicBezTo>
                      <a:cubicBezTo>
                        <a:pt x="11" y="35"/>
                        <a:pt x="12" y="35"/>
                        <a:pt x="8" y="34"/>
                      </a:cubicBezTo>
                      <a:cubicBezTo>
                        <a:pt x="13" y="33"/>
                        <a:pt x="13" y="34"/>
                        <a:pt x="17" y="32"/>
                      </a:cubicBezTo>
                      <a:cubicBezTo>
                        <a:pt x="15" y="32"/>
                        <a:pt x="10" y="32"/>
                        <a:pt x="6" y="32"/>
                      </a:cubicBezTo>
                      <a:cubicBezTo>
                        <a:pt x="12" y="29"/>
                        <a:pt x="5" y="28"/>
                        <a:pt x="10" y="27"/>
                      </a:cubicBezTo>
                      <a:cubicBezTo>
                        <a:pt x="10" y="27"/>
                        <a:pt x="11" y="28"/>
                        <a:pt x="11" y="28"/>
                      </a:cubicBezTo>
                      <a:cubicBezTo>
                        <a:pt x="17" y="29"/>
                        <a:pt x="10" y="26"/>
                        <a:pt x="11" y="25"/>
                      </a:cubicBezTo>
                      <a:cubicBezTo>
                        <a:pt x="16" y="26"/>
                        <a:pt x="16" y="26"/>
                        <a:pt x="16" y="26"/>
                      </a:cubicBezTo>
                      <a:cubicBezTo>
                        <a:pt x="16" y="25"/>
                        <a:pt x="12" y="23"/>
                        <a:pt x="16" y="22"/>
                      </a:cubicBezTo>
                      <a:cubicBezTo>
                        <a:pt x="19" y="22"/>
                        <a:pt x="19" y="22"/>
                        <a:pt x="19" y="22"/>
                      </a:cubicBezTo>
                      <a:cubicBezTo>
                        <a:pt x="15" y="19"/>
                        <a:pt x="17" y="16"/>
                        <a:pt x="16" y="14"/>
                      </a:cubicBezTo>
                      <a:cubicBezTo>
                        <a:pt x="19" y="13"/>
                        <a:pt x="19" y="13"/>
                        <a:pt x="19" y="13"/>
                      </a:cubicBezTo>
                      <a:cubicBezTo>
                        <a:pt x="15" y="9"/>
                        <a:pt x="17" y="16"/>
                        <a:pt x="9" y="13"/>
                      </a:cubicBezTo>
                      <a:cubicBezTo>
                        <a:pt x="19" y="13"/>
                        <a:pt x="6" y="11"/>
                        <a:pt x="10" y="9"/>
                      </a:cubicBezTo>
                      <a:cubicBezTo>
                        <a:pt x="14" y="9"/>
                        <a:pt x="12" y="11"/>
                        <a:pt x="17" y="11"/>
                      </a:cubicBezTo>
                      <a:cubicBezTo>
                        <a:pt x="12" y="10"/>
                        <a:pt x="15" y="10"/>
                        <a:pt x="14" y="9"/>
                      </a:cubicBezTo>
                      <a:cubicBezTo>
                        <a:pt x="19" y="9"/>
                        <a:pt x="15" y="7"/>
                        <a:pt x="20" y="8"/>
                      </a:cubicBezTo>
                      <a:cubicBezTo>
                        <a:pt x="12" y="4"/>
                        <a:pt x="12" y="4"/>
                        <a:pt x="12" y="4"/>
                      </a:cubicBezTo>
                      <a:cubicBezTo>
                        <a:pt x="14" y="3"/>
                        <a:pt x="14" y="2"/>
                        <a:pt x="13" y="1"/>
                      </a:cubicBezTo>
                      <a:cubicBezTo>
                        <a:pt x="13" y="3"/>
                        <a:pt x="6" y="0"/>
                        <a:pt x="4" y="2"/>
                      </a:cubicBezTo>
                      <a:cubicBezTo>
                        <a:pt x="6" y="5"/>
                        <a:pt x="7" y="10"/>
                        <a:pt x="5" y="14"/>
                      </a:cubicBezTo>
                      <a:cubicBezTo>
                        <a:pt x="11" y="15"/>
                        <a:pt x="4" y="16"/>
                        <a:pt x="9" y="17"/>
                      </a:cubicBezTo>
                      <a:cubicBezTo>
                        <a:pt x="3" y="17"/>
                        <a:pt x="3" y="17"/>
                        <a:pt x="3" y="17"/>
                      </a:cubicBezTo>
                      <a:cubicBezTo>
                        <a:pt x="4" y="20"/>
                        <a:pt x="7" y="17"/>
                        <a:pt x="9" y="18"/>
                      </a:cubicBezTo>
                      <a:cubicBezTo>
                        <a:pt x="10" y="19"/>
                        <a:pt x="6" y="19"/>
                        <a:pt x="4" y="19"/>
                      </a:cubicBezTo>
                      <a:cubicBezTo>
                        <a:pt x="3" y="21"/>
                        <a:pt x="5" y="19"/>
                        <a:pt x="9" y="21"/>
                      </a:cubicBezTo>
                      <a:cubicBezTo>
                        <a:pt x="2" y="21"/>
                        <a:pt x="2" y="21"/>
                        <a:pt x="2" y="21"/>
                      </a:cubicBezTo>
                      <a:cubicBezTo>
                        <a:pt x="3" y="26"/>
                        <a:pt x="7" y="34"/>
                        <a:pt x="2" y="40"/>
                      </a:cubicBezTo>
                      <a:cubicBezTo>
                        <a:pt x="7" y="40"/>
                        <a:pt x="7" y="40"/>
                        <a:pt x="7" y="40"/>
                      </a:cubicBezTo>
                      <a:cubicBezTo>
                        <a:pt x="4" y="42"/>
                        <a:pt x="16" y="46"/>
                        <a:pt x="6" y="47"/>
                      </a:cubicBezTo>
                      <a:cubicBezTo>
                        <a:pt x="10" y="48"/>
                        <a:pt x="10" y="48"/>
                        <a:pt x="10" y="48"/>
                      </a:cubicBezTo>
                      <a:cubicBezTo>
                        <a:pt x="8" y="47"/>
                        <a:pt x="3" y="48"/>
                        <a:pt x="0" y="47"/>
                      </a:cubicBezTo>
                      <a:cubicBezTo>
                        <a:pt x="2" y="47"/>
                        <a:pt x="0" y="48"/>
                        <a:pt x="1" y="49"/>
                      </a:cubicBezTo>
                      <a:cubicBezTo>
                        <a:pt x="3" y="48"/>
                        <a:pt x="3" y="48"/>
                        <a:pt x="3" y="48"/>
                      </a:cubicBezTo>
                      <a:cubicBezTo>
                        <a:pt x="7" y="49"/>
                        <a:pt x="4" y="50"/>
                        <a:pt x="1" y="50"/>
                      </a:cubicBezTo>
                      <a:cubicBezTo>
                        <a:pt x="5" y="53"/>
                        <a:pt x="9" y="50"/>
                        <a:pt x="13" y="50"/>
                      </a:cubicBezTo>
                      <a:cubicBezTo>
                        <a:pt x="5" y="46"/>
                        <a:pt x="21" y="48"/>
                        <a:pt x="18" y="45"/>
                      </a:cubicBezTo>
                      <a:cubicBezTo>
                        <a:pt x="16" y="43"/>
                        <a:pt x="14" y="44"/>
                        <a:pt x="12" y="4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59" name="Freeform 685"/>
                <p:cNvSpPr/>
                <p:nvPr/>
              </p:nvSpPr>
              <p:spPr bwMode="auto">
                <a:xfrm>
                  <a:off x="3484" y="3121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60" name="Freeform 686"/>
                <p:cNvSpPr/>
                <p:nvPr/>
              </p:nvSpPr>
              <p:spPr bwMode="auto">
                <a:xfrm>
                  <a:off x="3495" y="3081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1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0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61" name="Rectangle 687"/>
                <p:cNvSpPr>
                  <a:spLocks noChangeArrowheads="1"/>
                </p:cNvSpPr>
                <p:nvPr/>
              </p:nvSpPr>
              <p:spPr bwMode="auto">
                <a:xfrm>
                  <a:off x="3486" y="3124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62" name="Freeform 688"/>
                <p:cNvSpPr/>
                <p:nvPr/>
              </p:nvSpPr>
              <p:spPr bwMode="auto">
                <a:xfrm>
                  <a:off x="3494" y="3126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0 h 1"/>
                    <a:gd name="T4" fmla="*/ 0 w 1"/>
                    <a:gd name="T5" fmla="*/ 0 h 1"/>
                    <a:gd name="T6" fmla="*/ 1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63" name="Freeform 689"/>
                <p:cNvSpPr/>
                <p:nvPr/>
              </p:nvSpPr>
              <p:spPr bwMode="auto">
                <a:xfrm>
                  <a:off x="3500" y="3075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lnTo>
                        <a:pt x="0" y="0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64" name="Freeform 690"/>
                <p:cNvSpPr/>
                <p:nvPr/>
              </p:nvSpPr>
              <p:spPr bwMode="auto">
                <a:xfrm>
                  <a:off x="3504" y="3057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65" name="Freeform 691"/>
                <p:cNvSpPr/>
                <p:nvPr/>
              </p:nvSpPr>
              <p:spPr bwMode="auto">
                <a:xfrm>
                  <a:off x="3482" y="3004"/>
                  <a:ext cx="27" cy="77"/>
                </a:xfrm>
                <a:custGeom>
                  <a:avLst/>
                  <a:gdLst>
                    <a:gd name="T0" fmla="*/ 18 w 31"/>
                    <a:gd name="T1" fmla="*/ 3 h 89"/>
                    <a:gd name="T2" fmla="*/ 11 w 31"/>
                    <a:gd name="T3" fmla="*/ 1 h 89"/>
                    <a:gd name="T4" fmla="*/ 8 w 31"/>
                    <a:gd name="T5" fmla="*/ 4 h 89"/>
                    <a:gd name="T6" fmla="*/ 11 w 31"/>
                    <a:gd name="T7" fmla="*/ 9 h 89"/>
                    <a:gd name="T8" fmla="*/ 11 w 31"/>
                    <a:gd name="T9" fmla="*/ 19 h 89"/>
                    <a:gd name="T10" fmla="*/ 9 w 31"/>
                    <a:gd name="T11" fmla="*/ 25 h 89"/>
                    <a:gd name="T12" fmla="*/ 14 w 31"/>
                    <a:gd name="T13" fmla="*/ 34 h 89"/>
                    <a:gd name="T14" fmla="*/ 12 w 31"/>
                    <a:gd name="T15" fmla="*/ 36 h 89"/>
                    <a:gd name="T16" fmla="*/ 10 w 31"/>
                    <a:gd name="T17" fmla="*/ 41 h 89"/>
                    <a:gd name="T18" fmla="*/ 20 w 31"/>
                    <a:gd name="T19" fmla="*/ 43 h 89"/>
                    <a:gd name="T20" fmla="*/ 20 w 31"/>
                    <a:gd name="T21" fmla="*/ 48 h 89"/>
                    <a:gd name="T22" fmla="*/ 16 w 31"/>
                    <a:gd name="T23" fmla="*/ 51 h 89"/>
                    <a:gd name="T24" fmla="*/ 15 w 31"/>
                    <a:gd name="T25" fmla="*/ 57 h 89"/>
                    <a:gd name="T26" fmla="*/ 13 w 31"/>
                    <a:gd name="T27" fmla="*/ 63 h 89"/>
                    <a:gd name="T28" fmla="*/ 15 w 31"/>
                    <a:gd name="T29" fmla="*/ 68 h 89"/>
                    <a:gd name="T30" fmla="*/ 19 w 31"/>
                    <a:gd name="T31" fmla="*/ 72 h 89"/>
                    <a:gd name="T32" fmla="*/ 14 w 31"/>
                    <a:gd name="T33" fmla="*/ 73 h 89"/>
                    <a:gd name="T34" fmla="*/ 15 w 31"/>
                    <a:gd name="T35" fmla="*/ 76 h 89"/>
                    <a:gd name="T36" fmla="*/ 13 w 31"/>
                    <a:gd name="T37" fmla="*/ 88 h 89"/>
                    <a:gd name="T38" fmla="*/ 15 w 31"/>
                    <a:gd name="T39" fmla="*/ 82 h 89"/>
                    <a:gd name="T40" fmla="*/ 12 w 31"/>
                    <a:gd name="T41" fmla="*/ 81 h 89"/>
                    <a:gd name="T42" fmla="*/ 24 w 31"/>
                    <a:gd name="T43" fmla="*/ 80 h 89"/>
                    <a:gd name="T44" fmla="*/ 25 w 31"/>
                    <a:gd name="T45" fmla="*/ 79 h 89"/>
                    <a:gd name="T46" fmla="*/ 24 w 31"/>
                    <a:gd name="T47" fmla="*/ 74 h 89"/>
                    <a:gd name="T48" fmla="*/ 26 w 31"/>
                    <a:gd name="T49" fmla="*/ 71 h 89"/>
                    <a:gd name="T50" fmla="*/ 27 w 31"/>
                    <a:gd name="T51" fmla="*/ 65 h 89"/>
                    <a:gd name="T52" fmla="*/ 25 w 31"/>
                    <a:gd name="T53" fmla="*/ 60 h 89"/>
                    <a:gd name="T54" fmla="*/ 26 w 31"/>
                    <a:gd name="T55" fmla="*/ 60 h 89"/>
                    <a:gd name="T56" fmla="*/ 26 w 31"/>
                    <a:gd name="T57" fmla="*/ 59 h 89"/>
                    <a:gd name="T58" fmla="*/ 25 w 31"/>
                    <a:gd name="T59" fmla="*/ 55 h 89"/>
                    <a:gd name="T60" fmla="*/ 22 w 31"/>
                    <a:gd name="T61" fmla="*/ 51 h 89"/>
                    <a:gd name="T62" fmla="*/ 27 w 31"/>
                    <a:gd name="T63" fmla="*/ 49 h 89"/>
                    <a:gd name="T64" fmla="*/ 28 w 31"/>
                    <a:gd name="T65" fmla="*/ 45 h 89"/>
                    <a:gd name="T66" fmla="*/ 23 w 31"/>
                    <a:gd name="T67" fmla="*/ 42 h 89"/>
                    <a:gd name="T68" fmla="*/ 21 w 31"/>
                    <a:gd name="T69" fmla="*/ 37 h 89"/>
                    <a:gd name="T70" fmla="*/ 19 w 31"/>
                    <a:gd name="T71" fmla="*/ 28 h 89"/>
                    <a:gd name="T72" fmla="*/ 20 w 31"/>
                    <a:gd name="T73" fmla="*/ 26 h 89"/>
                    <a:gd name="T74" fmla="*/ 19 w 31"/>
                    <a:gd name="T75" fmla="*/ 16 h 89"/>
                    <a:gd name="T76" fmla="*/ 13 w 31"/>
                    <a:gd name="T77" fmla="*/ 20 h 89"/>
                    <a:gd name="T78" fmla="*/ 23 w 31"/>
                    <a:gd name="T79" fmla="*/ 16 h 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31" h="89">
                      <a:moveTo>
                        <a:pt x="24" y="8"/>
                      </a:moveTo>
                      <a:cubicBezTo>
                        <a:pt x="23" y="6"/>
                        <a:pt x="21" y="4"/>
                        <a:pt x="18" y="3"/>
                      </a:cubicBezTo>
                      <a:cubicBezTo>
                        <a:pt x="20" y="3"/>
                        <a:pt x="20" y="3"/>
                        <a:pt x="20" y="3"/>
                      </a:cubicBezTo>
                      <a:cubicBezTo>
                        <a:pt x="19" y="2"/>
                        <a:pt x="15" y="0"/>
                        <a:pt x="11" y="1"/>
                      </a:cubicBezTo>
                      <a:cubicBezTo>
                        <a:pt x="13" y="1"/>
                        <a:pt x="13" y="1"/>
                        <a:pt x="13" y="1"/>
                      </a:cubicBezTo>
                      <a:cubicBezTo>
                        <a:pt x="17" y="4"/>
                        <a:pt x="9" y="3"/>
                        <a:pt x="8" y="4"/>
                      </a:cubicBezTo>
                      <a:cubicBezTo>
                        <a:pt x="9" y="6"/>
                        <a:pt x="17" y="7"/>
                        <a:pt x="15" y="9"/>
                      </a:cubicBezTo>
                      <a:cubicBezTo>
                        <a:pt x="15" y="9"/>
                        <a:pt x="13" y="9"/>
                        <a:pt x="11" y="9"/>
                      </a:cubicBezTo>
                      <a:cubicBezTo>
                        <a:pt x="11" y="10"/>
                        <a:pt x="17" y="11"/>
                        <a:pt x="18" y="12"/>
                      </a:cubicBezTo>
                      <a:cubicBezTo>
                        <a:pt x="0" y="12"/>
                        <a:pt x="23" y="17"/>
                        <a:pt x="11" y="19"/>
                      </a:cubicBezTo>
                      <a:cubicBezTo>
                        <a:pt x="13" y="20"/>
                        <a:pt x="11" y="22"/>
                        <a:pt x="14" y="24"/>
                      </a:cubicBezTo>
                      <a:cubicBezTo>
                        <a:pt x="10" y="23"/>
                        <a:pt x="14" y="26"/>
                        <a:pt x="9" y="25"/>
                      </a:cubicBezTo>
                      <a:cubicBezTo>
                        <a:pt x="19" y="26"/>
                        <a:pt x="4" y="30"/>
                        <a:pt x="17" y="31"/>
                      </a:cubicBezTo>
                      <a:cubicBezTo>
                        <a:pt x="13" y="33"/>
                        <a:pt x="18" y="31"/>
                        <a:pt x="14" y="34"/>
                      </a:cubicBezTo>
                      <a:cubicBezTo>
                        <a:pt x="13" y="34"/>
                        <a:pt x="13" y="33"/>
                        <a:pt x="13" y="33"/>
                      </a:cubicBezTo>
                      <a:cubicBezTo>
                        <a:pt x="10" y="34"/>
                        <a:pt x="18" y="35"/>
                        <a:pt x="12" y="36"/>
                      </a:cubicBezTo>
                      <a:cubicBezTo>
                        <a:pt x="11" y="38"/>
                        <a:pt x="16" y="37"/>
                        <a:pt x="19" y="38"/>
                      </a:cubicBezTo>
                      <a:cubicBezTo>
                        <a:pt x="17" y="40"/>
                        <a:pt x="16" y="40"/>
                        <a:pt x="10" y="41"/>
                      </a:cubicBezTo>
                      <a:cubicBezTo>
                        <a:pt x="16" y="41"/>
                        <a:pt x="13" y="42"/>
                        <a:pt x="16" y="44"/>
                      </a:cubicBezTo>
                      <a:cubicBezTo>
                        <a:pt x="17" y="43"/>
                        <a:pt x="18" y="42"/>
                        <a:pt x="20" y="43"/>
                      </a:cubicBezTo>
                      <a:cubicBezTo>
                        <a:pt x="19" y="46"/>
                        <a:pt x="24" y="46"/>
                        <a:pt x="26" y="48"/>
                      </a:cubicBezTo>
                      <a:cubicBezTo>
                        <a:pt x="19" y="49"/>
                        <a:pt x="26" y="46"/>
                        <a:pt x="20" y="48"/>
                      </a:cubicBezTo>
                      <a:cubicBezTo>
                        <a:pt x="17" y="46"/>
                        <a:pt x="18" y="45"/>
                        <a:pt x="13" y="43"/>
                      </a:cubicBezTo>
                      <a:cubicBezTo>
                        <a:pt x="12" y="46"/>
                        <a:pt x="13" y="48"/>
                        <a:pt x="16" y="51"/>
                      </a:cubicBezTo>
                      <a:cubicBezTo>
                        <a:pt x="15" y="52"/>
                        <a:pt x="13" y="50"/>
                        <a:pt x="12" y="51"/>
                      </a:cubicBezTo>
                      <a:cubicBezTo>
                        <a:pt x="9" y="53"/>
                        <a:pt x="19" y="55"/>
                        <a:pt x="15" y="57"/>
                      </a:cubicBezTo>
                      <a:cubicBezTo>
                        <a:pt x="12" y="56"/>
                        <a:pt x="12" y="56"/>
                        <a:pt x="12" y="56"/>
                      </a:cubicBezTo>
                      <a:cubicBezTo>
                        <a:pt x="17" y="58"/>
                        <a:pt x="11" y="60"/>
                        <a:pt x="13" y="63"/>
                      </a:cubicBezTo>
                      <a:cubicBezTo>
                        <a:pt x="15" y="62"/>
                        <a:pt x="16" y="62"/>
                        <a:pt x="17" y="63"/>
                      </a:cubicBezTo>
                      <a:cubicBezTo>
                        <a:pt x="8" y="62"/>
                        <a:pt x="22" y="66"/>
                        <a:pt x="15" y="68"/>
                      </a:cubicBezTo>
                      <a:cubicBezTo>
                        <a:pt x="21" y="68"/>
                        <a:pt x="24" y="70"/>
                        <a:pt x="24" y="72"/>
                      </a:cubicBezTo>
                      <a:cubicBezTo>
                        <a:pt x="19" y="72"/>
                        <a:pt x="19" y="72"/>
                        <a:pt x="19" y="72"/>
                      </a:cubicBezTo>
                      <a:cubicBezTo>
                        <a:pt x="22" y="70"/>
                        <a:pt x="13" y="69"/>
                        <a:pt x="11" y="67"/>
                      </a:cubicBezTo>
                      <a:cubicBezTo>
                        <a:pt x="13" y="69"/>
                        <a:pt x="10" y="71"/>
                        <a:pt x="14" y="73"/>
                      </a:cubicBezTo>
                      <a:cubicBezTo>
                        <a:pt x="10" y="72"/>
                        <a:pt x="10" y="72"/>
                        <a:pt x="10" y="72"/>
                      </a:cubicBezTo>
                      <a:cubicBezTo>
                        <a:pt x="9" y="74"/>
                        <a:pt x="20" y="74"/>
                        <a:pt x="15" y="76"/>
                      </a:cubicBezTo>
                      <a:cubicBezTo>
                        <a:pt x="12" y="76"/>
                        <a:pt x="12" y="76"/>
                        <a:pt x="12" y="76"/>
                      </a:cubicBezTo>
                      <a:cubicBezTo>
                        <a:pt x="12" y="80"/>
                        <a:pt x="6" y="84"/>
                        <a:pt x="13" y="88"/>
                      </a:cubicBezTo>
                      <a:cubicBezTo>
                        <a:pt x="16" y="89"/>
                        <a:pt x="22" y="87"/>
                        <a:pt x="24" y="88"/>
                      </a:cubicBezTo>
                      <a:cubicBezTo>
                        <a:pt x="22" y="85"/>
                        <a:pt x="17" y="84"/>
                        <a:pt x="15" y="82"/>
                      </a:cubicBezTo>
                      <a:cubicBezTo>
                        <a:pt x="20" y="82"/>
                        <a:pt x="20" y="82"/>
                        <a:pt x="20" y="82"/>
                      </a:cubicBezTo>
                      <a:cubicBezTo>
                        <a:pt x="17" y="82"/>
                        <a:pt x="15" y="80"/>
                        <a:pt x="12" y="81"/>
                      </a:cubicBezTo>
                      <a:cubicBezTo>
                        <a:pt x="10" y="79"/>
                        <a:pt x="17" y="80"/>
                        <a:pt x="14" y="79"/>
                      </a:cubicBezTo>
                      <a:cubicBezTo>
                        <a:pt x="19" y="79"/>
                        <a:pt x="20" y="80"/>
                        <a:pt x="24" y="80"/>
                      </a:cubicBezTo>
                      <a:cubicBezTo>
                        <a:pt x="22" y="79"/>
                        <a:pt x="22" y="79"/>
                        <a:pt x="22" y="79"/>
                      </a:cubicBezTo>
                      <a:cubicBezTo>
                        <a:pt x="24" y="79"/>
                        <a:pt x="23" y="78"/>
                        <a:pt x="25" y="79"/>
                      </a:cubicBezTo>
                      <a:cubicBezTo>
                        <a:pt x="19" y="76"/>
                        <a:pt x="28" y="75"/>
                        <a:pt x="25" y="73"/>
                      </a:cubicBezTo>
                      <a:cubicBezTo>
                        <a:pt x="24" y="74"/>
                        <a:pt x="24" y="74"/>
                        <a:pt x="24" y="74"/>
                      </a:cubicBezTo>
                      <a:cubicBezTo>
                        <a:pt x="21" y="74"/>
                        <a:pt x="22" y="73"/>
                        <a:pt x="21" y="73"/>
                      </a:cubicBezTo>
                      <a:cubicBezTo>
                        <a:pt x="25" y="72"/>
                        <a:pt x="25" y="72"/>
                        <a:pt x="26" y="71"/>
                      </a:cubicBezTo>
                      <a:cubicBezTo>
                        <a:pt x="24" y="69"/>
                        <a:pt x="19" y="69"/>
                        <a:pt x="19" y="67"/>
                      </a:cubicBezTo>
                      <a:cubicBezTo>
                        <a:pt x="25" y="68"/>
                        <a:pt x="22" y="65"/>
                        <a:pt x="27" y="65"/>
                      </a:cubicBezTo>
                      <a:cubicBezTo>
                        <a:pt x="22" y="64"/>
                        <a:pt x="25" y="62"/>
                        <a:pt x="22" y="62"/>
                      </a:cubicBezTo>
                      <a:cubicBezTo>
                        <a:pt x="21" y="61"/>
                        <a:pt x="22" y="60"/>
                        <a:pt x="25" y="60"/>
                      </a:cubicBezTo>
                      <a:cubicBezTo>
                        <a:pt x="25" y="61"/>
                        <a:pt x="25" y="61"/>
                        <a:pt x="25" y="61"/>
                      </a:cubicBezTo>
                      <a:cubicBezTo>
                        <a:pt x="26" y="60"/>
                        <a:pt x="26" y="60"/>
                        <a:pt x="26" y="60"/>
                      </a:cubicBezTo>
                      <a:cubicBezTo>
                        <a:pt x="27" y="60"/>
                        <a:pt x="27" y="60"/>
                        <a:pt x="27" y="60"/>
                      </a:cubicBezTo>
                      <a:cubicBezTo>
                        <a:pt x="27" y="59"/>
                        <a:pt x="23" y="59"/>
                        <a:pt x="26" y="59"/>
                      </a:cubicBezTo>
                      <a:cubicBezTo>
                        <a:pt x="27" y="59"/>
                        <a:pt x="27" y="59"/>
                        <a:pt x="28" y="60"/>
                      </a:cubicBezTo>
                      <a:cubicBezTo>
                        <a:pt x="29" y="58"/>
                        <a:pt x="20" y="56"/>
                        <a:pt x="25" y="55"/>
                      </a:cubicBezTo>
                      <a:cubicBezTo>
                        <a:pt x="22" y="54"/>
                        <a:pt x="22" y="52"/>
                        <a:pt x="16" y="52"/>
                      </a:cubicBezTo>
                      <a:cubicBezTo>
                        <a:pt x="18" y="52"/>
                        <a:pt x="23" y="52"/>
                        <a:pt x="22" y="51"/>
                      </a:cubicBezTo>
                      <a:cubicBezTo>
                        <a:pt x="17" y="50"/>
                        <a:pt x="24" y="49"/>
                        <a:pt x="21" y="48"/>
                      </a:cubicBezTo>
                      <a:cubicBezTo>
                        <a:pt x="26" y="50"/>
                        <a:pt x="22" y="48"/>
                        <a:pt x="27" y="49"/>
                      </a:cubicBezTo>
                      <a:cubicBezTo>
                        <a:pt x="29" y="49"/>
                        <a:pt x="23" y="47"/>
                        <a:pt x="24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6" y="44"/>
                        <a:pt x="22" y="43"/>
                        <a:pt x="26" y="43"/>
                      </a:cubicBezTo>
                      <a:cubicBezTo>
                        <a:pt x="23" y="42"/>
                        <a:pt x="23" y="42"/>
                        <a:pt x="23" y="42"/>
                      </a:cubicBezTo>
                      <a:cubicBezTo>
                        <a:pt x="25" y="41"/>
                        <a:pt x="24" y="40"/>
                        <a:pt x="28" y="38"/>
                      </a:cubicBezTo>
                      <a:cubicBezTo>
                        <a:pt x="21" y="37"/>
                        <a:pt x="21" y="37"/>
                        <a:pt x="21" y="37"/>
                      </a:cubicBezTo>
                      <a:cubicBezTo>
                        <a:pt x="28" y="35"/>
                        <a:pt x="22" y="32"/>
                        <a:pt x="16" y="30"/>
                      </a:cubicBezTo>
                      <a:cubicBezTo>
                        <a:pt x="16" y="29"/>
                        <a:pt x="18" y="28"/>
                        <a:pt x="19" y="28"/>
                      </a:cubicBezTo>
                      <a:cubicBezTo>
                        <a:pt x="22" y="29"/>
                        <a:pt x="22" y="29"/>
                        <a:pt x="22" y="29"/>
                      </a:cubicBezTo>
                      <a:cubicBezTo>
                        <a:pt x="22" y="28"/>
                        <a:pt x="26" y="27"/>
                        <a:pt x="20" y="26"/>
                      </a:cubicBezTo>
                      <a:cubicBezTo>
                        <a:pt x="19" y="25"/>
                        <a:pt x="24" y="25"/>
                        <a:pt x="25" y="24"/>
                      </a:cubicBezTo>
                      <a:cubicBezTo>
                        <a:pt x="17" y="22"/>
                        <a:pt x="31" y="18"/>
                        <a:pt x="19" y="16"/>
                      </a:cubicBezTo>
                      <a:cubicBezTo>
                        <a:pt x="19" y="17"/>
                        <a:pt x="17" y="19"/>
                        <a:pt x="17" y="21"/>
                      </a:cubicBezTo>
                      <a:cubicBezTo>
                        <a:pt x="16" y="20"/>
                        <a:pt x="13" y="21"/>
                        <a:pt x="13" y="20"/>
                      </a:cubicBezTo>
                      <a:cubicBezTo>
                        <a:pt x="13" y="18"/>
                        <a:pt x="17" y="17"/>
                        <a:pt x="15" y="15"/>
                      </a:cubicBezTo>
                      <a:cubicBezTo>
                        <a:pt x="23" y="16"/>
                        <a:pt x="23" y="16"/>
                        <a:pt x="23" y="16"/>
                      </a:cubicBezTo>
                      <a:cubicBezTo>
                        <a:pt x="31" y="14"/>
                        <a:pt x="13" y="9"/>
                        <a:pt x="24" y="8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66" name="Freeform 692"/>
                <p:cNvSpPr/>
                <p:nvPr/>
              </p:nvSpPr>
              <p:spPr bwMode="auto">
                <a:xfrm>
                  <a:off x="3501" y="3030"/>
                  <a:ext cx="4" cy="1"/>
                </a:xfrm>
                <a:custGeom>
                  <a:avLst/>
                  <a:gdLst>
                    <a:gd name="T0" fmla="*/ 0 w 4"/>
                    <a:gd name="T1" fmla="*/ 1 h 1"/>
                    <a:gd name="T2" fmla="*/ 4 w 4"/>
                    <a:gd name="T3" fmla="*/ 0 h 1"/>
                    <a:gd name="T4" fmla="*/ 1 w 4"/>
                    <a:gd name="T5" fmla="*/ 0 h 1"/>
                    <a:gd name="T6" fmla="*/ 0 w 4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1">
                      <a:moveTo>
                        <a:pt x="0" y="1"/>
                      </a:move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2" y="0"/>
                        <a:pt x="2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67" name="Freeform 693"/>
                <p:cNvSpPr/>
                <p:nvPr/>
              </p:nvSpPr>
              <p:spPr bwMode="auto">
                <a:xfrm>
                  <a:off x="3500" y="3029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1 w 2"/>
                    <a:gd name="T3" fmla="*/ 0 h 1"/>
                    <a:gd name="T4" fmla="*/ 1 w 2"/>
                    <a:gd name="T5" fmla="*/ 1 h 1"/>
                    <a:gd name="T6" fmla="*/ 2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1" y="1"/>
                        <a:pt x="1" y="1"/>
                      </a:cubicBez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68" name="Freeform 694"/>
                <p:cNvSpPr/>
                <p:nvPr/>
              </p:nvSpPr>
              <p:spPr bwMode="auto">
                <a:xfrm>
                  <a:off x="3501" y="3005"/>
                  <a:ext cx="2" cy="1"/>
                </a:xfrm>
                <a:custGeom>
                  <a:avLst/>
                  <a:gdLst>
                    <a:gd name="T0" fmla="*/ 1 w 2"/>
                    <a:gd name="T1" fmla="*/ 1 h 1"/>
                    <a:gd name="T2" fmla="*/ 1 w 2"/>
                    <a:gd name="T3" fmla="*/ 0 h 1"/>
                    <a:gd name="T4" fmla="*/ 1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1" y="1"/>
                      </a:moveTo>
                      <a:cubicBezTo>
                        <a:pt x="1" y="1"/>
                        <a:pt x="2" y="1"/>
                        <a:pt x="1" y="0"/>
                      </a:cubicBezTo>
                      <a:cubicBezTo>
                        <a:pt x="0" y="0"/>
                        <a:pt x="0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69" name="Freeform 695"/>
                <p:cNvSpPr/>
                <p:nvPr/>
              </p:nvSpPr>
              <p:spPr bwMode="auto">
                <a:xfrm>
                  <a:off x="3500" y="3005"/>
                  <a:ext cx="0" cy="1"/>
                </a:xfrm>
                <a:custGeom>
                  <a:avLst/>
                  <a:gdLst>
                    <a:gd name="T0" fmla="*/ 0 h 1"/>
                    <a:gd name="T1" fmla="*/ 0 h 1"/>
                    <a:gd name="T2" fmla="*/ 1 h 1"/>
                    <a:gd name="T3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70" name="Freeform 696"/>
                <p:cNvSpPr/>
                <p:nvPr/>
              </p:nvSpPr>
              <p:spPr bwMode="auto">
                <a:xfrm>
                  <a:off x="3484" y="2965"/>
                  <a:ext cx="22" cy="40"/>
                </a:xfrm>
                <a:custGeom>
                  <a:avLst/>
                  <a:gdLst>
                    <a:gd name="T0" fmla="*/ 15 w 25"/>
                    <a:gd name="T1" fmla="*/ 8 h 47"/>
                    <a:gd name="T2" fmla="*/ 11 w 25"/>
                    <a:gd name="T3" fmla="*/ 6 h 47"/>
                    <a:gd name="T4" fmla="*/ 14 w 25"/>
                    <a:gd name="T5" fmla="*/ 4 h 47"/>
                    <a:gd name="T6" fmla="*/ 6 w 25"/>
                    <a:gd name="T7" fmla="*/ 0 h 47"/>
                    <a:gd name="T8" fmla="*/ 10 w 25"/>
                    <a:gd name="T9" fmla="*/ 22 h 47"/>
                    <a:gd name="T10" fmla="*/ 7 w 25"/>
                    <a:gd name="T11" fmla="*/ 21 h 47"/>
                    <a:gd name="T12" fmla="*/ 12 w 25"/>
                    <a:gd name="T13" fmla="*/ 30 h 47"/>
                    <a:gd name="T14" fmla="*/ 6 w 25"/>
                    <a:gd name="T15" fmla="*/ 29 h 47"/>
                    <a:gd name="T16" fmla="*/ 8 w 25"/>
                    <a:gd name="T17" fmla="*/ 34 h 47"/>
                    <a:gd name="T18" fmla="*/ 10 w 25"/>
                    <a:gd name="T19" fmla="*/ 34 h 47"/>
                    <a:gd name="T20" fmla="*/ 9 w 25"/>
                    <a:gd name="T21" fmla="*/ 35 h 47"/>
                    <a:gd name="T22" fmla="*/ 10 w 25"/>
                    <a:gd name="T23" fmla="*/ 35 h 47"/>
                    <a:gd name="T24" fmla="*/ 10 w 25"/>
                    <a:gd name="T25" fmla="*/ 38 h 47"/>
                    <a:gd name="T26" fmla="*/ 9 w 25"/>
                    <a:gd name="T27" fmla="*/ 37 h 47"/>
                    <a:gd name="T28" fmla="*/ 11 w 25"/>
                    <a:gd name="T29" fmla="*/ 40 h 47"/>
                    <a:gd name="T30" fmla="*/ 7 w 25"/>
                    <a:gd name="T31" fmla="*/ 39 h 47"/>
                    <a:gd name="T32" fmla="*/ 13 w 25"/>
                    <a:gd name="T33" fmla="*/ 46 h 47"/>
                    <a:gd name="T34" fmla="*/ 17 w 25"/>
                    <a:gd name="T35" fmla="*/ 47 h 47"/>
                    <a:gd name="T36" fmla="*/ 14 w 25"/>
                    <a:gd name="T37" fmla="*/ 41 h 47"/>
                    <a:gd name="T38" fmla="*/ 14 w 25"/>
                    <a:gd name="T39" fmla="*/ 42 h 47"/>
                    <a:gd name="T40" fmla="*/ 12 w 25"/>
                    <a:gd name="T41" fmla="*/ 38 h 47"/>
                    <a:gd name="T42" fmla="*/ 18 w 25"/>
                    <a:gd name="T43" fmla="*/ 41 h 47"/>
                    <a:gd name="T44" fmla="*/ 22 w 25"/>
                    <a:gd name="T45" fmla="*/ 36 h 47"/>
                    <a:gd name="T46" fmla="*/ 22 w 25"/>
                    <a:gd name="T47" fmla="*/ 36 h 47"/>
                    <a:gd name="T48" fmla="*/ 20 w 25"/>
                    <a:gd name="T49" fmla="*/ 34 h 47"/>
                    <a:gd name="T50" fmla="*/ 18 w 25"/>
                    <a:gd name="T51" fmla="*/ 35 h 47"/>
                    <a:gd name="T52" fmla="*/ 11 w 25"/>
                    <a:gd name="T53" fmla="*/ 33 h 47"/>
                    <a:gd name="T54" fmla="*/ 11 w 25"/>
                    <a:gd name="T55" fmla="*/ 32 h 47"/>
                    <a:gd name="T56" fmla="*/ 17 w 25"/>
                    <a:gd name="T57" fmla="*/ 33 h 47"/>
                    <a:gd name="T58" fmla="*/ 14 w 25"/>
                    <a:gd name="T59" fmla="*/ 32 h 47"/>
                    <a:gd name="T60" fmla="*/ 20 w 25"/>
                    <a:gd name="T61" fmla="*/ 30 h 47"/>
                    <a:gd name="T62" fmla="*/ 14 w 25"/>
                    <a:gd name="T63" fmla="*/ 30 h 47"/>
                    <a:gd name="T64" fmla="*/ 15 w 25"/>
                    <a:gd name="T65" fmla="*/ 21 h 47"/>
                    <a:gd name="T66" fmla="*/ 18 w 25"/>
                    <a:gd name="T67" fmla="*/ 22 h 47"/>
                    <a:gd name="T68" fmla="*/ 14 w 25"/>
                    <a:gd name="T69" fmla="*/ 20 h 47"/>
                    <a:gd name="T70" fmla="*/ 16 w 25"/>
                    <a:gd name="T71" fmla="*/ 15 h 47"/>
                    <a:gd name="T72" fmla="*/ 13 w 25"/>
                    <a:gd name="T73" fmla="*/ 15 h 47"/>
                    <a:gd name="T74" fmla="*/ 15 w 25"/>
                    <a:gd name="T75" fmla="*/ 10 h 47"/>
                    <a:gd name="T76" fmla="*/ 14 w 25"/>
                    <a:gd name="T77" fmla="*/ 10 h 47"/>
                    <a:gd name="T78" fmla="*/ 8 w 25"/>
                    <a:gd name="T79" fmla="*/ 6 h 47"/>
                    <a:gd name="T80" fmla="*/ 15 w 25"/>
                    <a:gd name="T81" fmla="*/ 8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25" h="47">
                      <a:moveTo>
                        <a:pt x="15" y="8"/>
                      </a:moveTo>
                      <a:cubicBezTo>
                        <a:pt x="11" y="6"/>
                        <a:pt x="11" y="6"/>
                        <a:pt x="11" y="6"/>
                      </a:cubicBezTo>
                      <a:cubicBezTo>
                        <a:pt x="13" y="5"/>
                        <a:pt x="10" y="3"/>
                        <a:pt x="14" y="4"/>
                      </a:cubicBezTo>
                      <a:cubicBezTo>
                        <a:pt x="9" y="2"/>
                        <a:pt x="14" y="0"/>
                        <a:pt x="6" y="0"/>
                      </a:cubicBezTo>
                      <a:cubicBezTo>
                        <a:pt x="9" y="7"/>
                        <a:pt x="3" y="15"/>
                        <a:pt x="10" y="22"/>
                      </a:cubicBezTo>
                      <a:cubicBezTo>
                        <a:pt x="7" y="21"/>
                        <a:pt x="7" y="21"/>
                        <a:pt x="7" y="21"/>
                      </a:cubicBezTo>
                      <a:cubicBezTo>
                        <a:pt x="13" y="25"/>
                        <a:pt x="0" y="26"/>
                        <a:pt x="12" y="30"/>
                      </a:cubicBezTo>
                      <a:cubicBezTo>
                        <a:pt x="6" y="29"/>
                        <a:pt x="6" y="29"/>
                        <a:pt x="6" y="29"/>
                      </a:cubicBezTo>
                      <a:cubicBezTo>
                        <a:pt x="4" y="30"/>
                        <a:pt x="14" y="33"/>
                        <a:pt x="8" y="34"/>
                      </a:cubicBezTo>
                      <a:cubicBezTo>
                        <a:pt x="10" y="34"/>
                        <a:pt x="10" y="34"/>
                        <a:pt x="10" y="34"/>
                      </a:cubicBezTo>
                      <a:cubicBezTo>
                        <a:pt x="9" y="35"/>
                        <a:pt x="9" y="35"/>
                        <a:pt x="9" y="35"/>
                      </a:cubicBezTo>
                      <a:cubicBezTo>
                        <a:pt x="10" y="35"/>
                        <a:pt x="10" y="35"/>
                        <a:pt x="10" y="35"/>
                      </a:cubicBezTo>
                      <a:cubicBezTo>
                        <a:pt x="13" y="36"/>
                        <a:pt x="12" y="37"/>
                        <a:pt x="10" y="38"/>
                      </a:cubicBezTo>
                      <a:cubicBezTo>
                        <a:pt x="8" y="38"/>
                        <a:pt x="10" y="38"/>
                        <a:pt x="9" y="37"/>
                      </a:cubicBezTo>
                      <a:cubicBezTo>
                        <a:pt x="7" y="37"/>
                        <a:pt x="11" y="39"/>
                        <a:pt x="11" y="40"/>
                      </a:cubicBezTo>
                      <a:cubicBezTo>
                        <a:pt x="9" y="40"/>
                        <a:pt x="8" y="40"/>
                        <a:pt x="7" y="39"/>
                      </a:cubicBezTo>
                      <a:cubicBezTo>
                        <a:pt x="10" y="42"/>
                        <a:pt x="3" y="43"/>
                        <a:pt x="13" y="46"/>
                      </a:cubicBezTo>
                      <a:cubicBezTo>
                        <a:pt x="14" y="46"/>
                        <a:pt x="16" y="45"/>
                        <a:pt x="17" y="47"/>
                      </a:cubicBezTo>
                      <a:cubicBezTo>
                        <a:pt x="20" y="45"/>
                        <a:pt x="16" y="43"/>
                        <a:pt x="14" y="41"/>
                      </a:cubicBezTo>
                      <a:cubicBezTo>
                        <a:pt x="14" y="42"/>
                        <a:pt x="14" y="42"/>
                        <a:pt x="14" y="42"/>
                      </a:cubicBezTo>
                      <a:cubicBezTo>
                        <a:pt x="4" y="40"/>
                        <a:pt x="16" y="41"/>
                        <a:pt x="12" y="38"/>
                      </a:cubicBezTo>
                      <a:cubicBezTo>
                        <a:pt x="16" y="39"/>
                        <a:pt x="16" y="40"/>
                        <a:pt x="18" y="41"/>
                      </a:cubicBezTo>
                      <a:cubicBezTo>
                        <a:pt x="25" y="39"/>
                        <a:pt x="12" y="37"/>
                        <a:pt x="22" y="36"/>
                      </a:cubicBezTo>
                      <a:cubicBezTo>
                        <a:pt x="22" y="36"/>
                        <a:pt x="22" y="36"/>
                        <a:pt x="22" y="36"/>
                      </a:cubicBezTo>
                      <a:cubicBezTo>
                        <a:pt x="23" y="35"/>
                        <a:pt x="21" y="35"/>
                        <a:pt x="20" y="34"/>
                      </a:cubicBezTo>
                      <a:cubicBezTo>
                        <a:pt x="18" y="35"/>
                        <a:pt x="18" y="35"/>
                        <a:pt x="18" y="35"/>
                      </a:cubicBezTo>
                      <a:cubicBezTo>
                        <a:pt x="17" y="34"/>
                        <a:pt x="13" y="34"/>
                        <a:pt x="11" y="33"/>
                      </a:cubicBezTo>
                      <a:cubicBezTo>
                        <a:pt x="15" y="33"/>
                        <a:pt x="9" y="32"/>
                        <a:pt x="11" y="32"/>
                      </a:cubicBezTo>
                      <a:cubicBezTo>
                        <a:pt x="15" y="31"/>
                        <a:pt x="14" y="33"/>
                        <a:pt x="17" y="33"/>
                      </a:cubicBezTo>
                      <a:cubicBezTo>
                        <a:pt x="14" y="32"/>
                        <a:pt x="14" y="32"/>
                        <a:pt x="14" y="32"/>
                      </a:cubicBezTo>
                      <a:cubicBezTo>
                        <a:pt x="14" y="31"/>
                        <a:pt x="18" y="31"/>
                        <a:pt x="20" y="30"/>
                      </a:cubicBezTo>
                      <a:cubicBezTo>
                        <a:pt x="18" y="29"/>
                        <a:pt x="18" y="31"/>
                        <a:pt x="14" y="30"/>
                      </a:cubicBezTo>
                      <a:cubicBezTo>
                        <a:pt x="19" y="29"/>
                        <a:pt x="18" y="24"/>
                        <a:pt x="15" y="21"/>
                      </a:cubicBezTo>
                      <a:cubicBezTo>
                        <a:pt x="15" y="22"/>
                        <a:pt x="19" y="21"/>
                        <a:pt x="18" y="22"/>
                      </a:cubicBezTo>
                      <a:cubicBezTo>
                        <a:pt x="19" y="22"/>
                        <a:pt x="17" y="21"/>
                        <a:pt x="14" y="20"/>
                      </a:cubicBezTo>
                      <a:cubicBezTo>
                        <a:pt x="12" y="19"/>
                        <a:pt x="14" y="17"/>
                        <a:pt x="16" y="15"/>
                      </a:cubicBezTo>
                      <a:cubicBezTo>
                        <a:pt x="13" y="15"/>
                        <a:pt x="13" y="15"/>
                        <a:pt x="13" y="15"/>
                      </a:cubicBezTo>
                      <a:cubicBezTo>
                        <a:pt x="9" y="14"/>
                        <a:pt x="17" y="12"/>
                        <a:pt x="15" y="10"/>
                      </a:cubicBezTo>
                      <a:cubicBezTo>
                        <a:pt x="14" y="10"/>
                        <a:pt x="14" y="10"/>
                        <a:pt x="14" y="10"/>
                      </a:cubicBezTo>
                      <a:cubicBezTo>
                        <a:pt x="14" y="9"/>
                        <a:pt x="7" y="8"/>
                        <a:pt x="8" y="6"/>
                      </a:cubicBezTo>
                      <a:cubicBezTo>
                        <a:pt x="12" y="7"/>
                        <a:pt x="11" y="8"/>
                        <a:pt x="15" y="8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71" name="Freeform 697"/>
                <p:cNvSpPr/>
                <p:nvPr/>
              </p:nvSpPr>
              <p:spPr bwMode="auto">
                <a:xfrm>
                  <a:off x="3488" y="2963"/>
                  <a:ext cx="8" cy="2"/>
                </a:xfrm>
                <a:custGeom>
                  <a:avLst/>
                  <a:gdLst>
                    <a:gd name="T0" fmla="*/ 4 w 9"/>
                    <a:gd name="T1" fmla="*/ 1 h 2"/>
                    <a:gd name="T2" fmla="*/ 8 w 9"/>
                    <a:gd name="T3" fmla="*/ 2 h 2"/>
                    <a:gd name="T4" fmla="*/ 1 w 9"/>
                    <a:gd name="T5" fmla="*/ 0 h 2"/>
                    <a:gd name="T6" fmla="*/ 2 w 9"/>
                    <a:gd name="T7" fmla="*/ 1 h 2"/>
                    <a:gd name="T8" fmla="*/ 4 w 9"/>
                    <a:gd name="T9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2">
                      <a:moveTo>
                        <a:pt x="4" y="1"/>
                      </a:moveTo>
                      <a:cubicBezTo>
                        <a:pt x="8" y="2"/>
                        <a:pt x="8" y="2"/>
                        <a:pt x="8" y="2"/>
                      </a:cubicBezTo>
                      <a:cubicBezTo>
                        <a:pt x="9" y="1"/>
                        <a:pt x="4" y="0"/>
                        <a:pt x="1" y="0"/>
                      </a:cubicBezTo>
                      <a:cubicBezTo>
                        <a:pt x="2" y="1"/>
                        <a:pt x="0" y="1"/>
                        <a:pt x="2" y="1"/>
                      </a:cubicBezTo>
                      <a:cubicBezTo>
                        <a:pt x="3" y="1"/>
                        <a:pt x="4" y="2"/>
                        <a:pt x="4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72" name="Freeform 698"/>
                <p:cNvSpPr/>
                <p:nvPr/>
              </p:nvSpPr>
              <p:spPr bwMode="auto">
                <a:xfrm>
                  <a:off x="3484" y="2942"/>
                  <a:ext cx="16" cy="21"/>
                </a:xfrm>
                <a:custGeom>
                  <a:avLst/>
                  <a:gdLst>
                    <a:gd name="T0" fmla="*/ 9 w 18"/>
                    <a:gd name="T1" fmla="*/ 9 h 24"/>
                    <a:gd name="T2" fmla="*/ 6 w 18"/>
                    <a:gd name="T3" fmla="*/ 8 h 24"/>
                    <a:gd name="T4" fmla="*/ 4 w 18"/>
                    <a:gd name="T5" fmla="*/ 17 h 24"/>
                    <a:gd name="T6" fmla="*/ 10 w 18"/>
                    <a:gd name="T7" fmla="*/ 21 h 24"/>
                    <a:gd name="T8" fmla="*/ 6 w 18"/>
                    <a:gd name="T9" fmla="*/ 21 h 24"/>
                    <a:gd name="T10" fmla="*/ 11 w 18"/>
                    <a:gd name="T11" fmla="*/ 24 h 24"/>
                    <a:gd name="T12" fmla="*/ 9 w 18"/>
                    <a:gd name="T13" fmla="*/ 22 h 24"/>
                    <a:gd name="T14" fmla="*/ 11 w 18"/>
                    <a:gd name="T15" fmla="*/ 22 h 24"/>
                    <a:gd name="T16" fmla="*/ 10 w 18"/>
                    <a:gd name="T17" fmla="*/ 21 h 24"/>
                    <a:gd name="T18" fmla="*/ 13 w 18"/>
                    <a:gd name="T19" fmla="*/ 21 h 24"/>
                    <a:gd name="T20" fmla="*/ 8 w 18"/>
                    <a:gd name="T21" fmla="*/ 17 h 24"/>
                    <a:gd name="T22" fmla="*/ 13 w 18"/>
                    <a:gd name="T23" fmla="*/ 17 h 24"/>
                    <a:gd name="T24" fmla="*/ 16 w 18"/>
                    <a:gd name="T25" fmla="*/ 13 h 24"/>
                    <a:gd name="T26" fmla="*/ 14 w 18"/>
                    <a:gd name="T27" fmla="*/ 14 h 24"/>
                    <a:gd name="T28" fmla="*/ 9 w 18"/>
                    <a:gd name="T29" fmla="*/ 14 h 24"/>
                    <a:gd name="T30" fmla="*/ 15 w 18"/>
                    <a:gd name="T31" fmla="*/ 13 h 24"/>
                    <a:gd name="T32" fmla="*/ 13 w 18"/>
                    <a:gd name="T33" fmla="*/ 5 h 24"/>
                    <a:gd name="T34" fmla="*/ 6 w 18"/>
                    <a:gd name="T35" fmla="*/ 3 h 24"/>
                    <a:gd name="T36" fmla="*/ 12 w 18"/>
                    <a:gd name="T37" fmla="*/ 4 h 24"/>
                    <a:gd name="T38" fmla="*/ 13 w 18"/>
                    <a:gd name="T39" fmla="*/ 2 h 24"/>
                    <a:gd name="T40" fmla="*/ 3 w 18"/>
                    <a:gd name="T41" fmla="*/ 0 h 24"/>
                    <a:gd name="T42" fmla="*/ 9 w 18"/>
                    <a:gd name="T43" fmla="*/ 9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18" h="24">
                      <a:moveTo>
                        <a:pt x="9" y="9"/>
                      </a:moveTo>
                      <a:cubicBezTo>
                        <a:pt x="6" y="8"/>
                        <a:pt x="6" y="8"/>
                        <a:pt x="6" y="8"/>
                      </a:cubicBezTo>
                      <a:cubicBezTo>
                        <a:pt x="6" y="12"/>
                        <a:pt x="7" y="16"/>
                        <a:pt x="4" y="17"/>
                      </a:cubicBezTo>
                      <a:cubicBezTo>
                        <a:pt x="3" y="18"/>
                        <a:pt x="9" y="19"/>
                        <a:pt x="10" y="21"/>
                      </a:cubicBezTo>
                      <a:cubicBezTo>
                        <a:pt x="6" y="21"/>
                        <a:pt x="6" y="21"/>
                        <a:pt x="6" y="21"/>
                      </a:cubicBezTo>
                      <a:cubicBezTo>
                        <a:pt x="9" y="22"/>
                        <a:pt x="4" y="24"/>
                        <a:pt x="11" y="24"/>
                      </a:cubicBezTo>
                      <a:cubicBezTo>
                        <a:pt x="11" y="23"/>
                        <a:pt x="8" y="23"/>
                        <a:pt x="9" y="22"/>
                      </a:cubicBezTo>
                      <a:cubicBezTo>
                        <a:pt x="11" y="22"/>
                        <a:pt x="11" y="22"/>
                        <a:pt x="11" y="22"/>
                      </a:cubicBezTo>
                      <a:cubicBezTo>
                        <a:pt x="10" y="21"/>
                        <a:pt x="10" y="21"/>
                        <a:pt x="10" y="21"/>
                      </a:cubicBezTo>
                      <a:cubicBezTo>
                        <a:pt x="13" y="21"/>
                        <a:pt x="13" y="21"/>
                        <a:pt x="13" y="21"/>
                      </a:cubicBezTo>
                      <a:cubicBezTo>
                        <a:pt x="18" y="20"/>
                        <a:pt x="5" y="19"/>
                        <a:pt x="8" y="17"/>
                      </a:cubicBezTo>
                      <a:cubicBezTo>
                        <a:pt x="13" y="17"/>
                        <a:pt x="13" y="17"/>
                        <a:pt x="13" y="17"/>
                      </a:cubicBezTo>
                      <a:cubicBezTo>
                        <a:pt x="14" y="16"/>
                        <a:pt x="12" y="15"/>
                        <a:pt x="16" y="13"/>
                      </a:cubicBezTo>
                      <a:cubicBezTo>
                        <a:pt x="16" y="13"/>
                        <a:pt x="13" y="13"/>
                        <a:pt x="14" y="14"/>
                      </a:cubicBezTo>
                      <a:cubicBezTo>
                        <a:pt x="14" y="14"/>
                        <a:pt x="11" y="14"/>
                        <a:pt x="9" y="14"/>
                      </a:cubicBezTo>
                      <a:cubicBezTo>
                        <a:pt x="5" y="11"/>
                        <a:pt x="13" y="14"/>
                        <a:pt x="15" y="13"/>
                      </a:cubicBezTo>
                      <a:cubicBezTo>
                        <a:pt x="12" y="10"/>
                        <a:pt x="8" y="6"/>
                        <a:pt x="13" y="5"/>
                      </a:cubicBezTo>
                      <a:cubicBezTo>
                        <a:pt x="10" y="6"/>
                        <a:pt x="6" y="4"/>
                        <a:pt x="6" y="3"/>
                      </a:cubicBezTo>
                      <a:cubicBezTo>
                        <a:pt x="9" y="2"/>
                        <a:pt x="10" y="3"/>
                        <a:pt x="12" y="4"/>
                      </a:cubicBezTo>
                      <a:cubicBezTo>
                        <a:pt x="12" y="3"/>
                        <a:pt x="14" y="3"/>
                        <a:pt x="13" y="2"/>
                      </a:cubicBezTo>
                      <a:cubicBezTo>
                        <a:pt x="10" y="3"/>
                        <a:pt x="5" y="2"/>
                        <a:pt x="3" y="0"/>
                      </a:cubicBezTo>
                      <a:cubicBezTo>
                        <a:pt x="0" y="3"/>
                        <a:pt x="10" y="6"/>
                        <a:pt x="9" y="9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73" name="Freeform 699"/>
                <p:cNvSpPr/>
                <p:nvPr/>
              </p:nvSpPr>
              <p:spPr bwMode="auto">
                <a:xfrm>
                  <a:off x="3487" y="2948"/>
                  <a:ext cx="2" cy="1"/>
                </a:xfrm>
                <a:custGeom>
                  <a:avLst/>
                  <a:gdLst>
                    <a:gd name="T0" fmla="*/ 0 w 2"/>
                    <a:gd name="T1" fmla="*/ 1 h 1"/>
                    <a:gd name="T2" fmla="*/ 2 w 2"/>
                    <a:gd name="T3" fmla="*/ 1 h 1"/>
                    <a:gd name="T4" fmla="*/ 2 w 2"/>
                    <a:gd name="T5" fmla="*/ 0 h 1"/>
                    <a:gd name="T6" fmla="*/ 0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0" y="1"/>
                      </a:moveTo>
                      <a:lnTo>
                        <a:pt x="2" y="1"/>
                      </a:lnTo>
                      <a:lnTo>
                        <a:pt x="2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74" name="Freeform 700"/>
                <p:cNvSpPr/>
                <p:nvPr/>
              </p:nvSpPr>
              <p:spPr bwMode="auto">
                <a:xfrm>
                  <a:off x="3503" y="2841"/>
                  <a:ext cx="3" cy="1"/>
                </a:xfrm>
                <a:custGeom>
                  <a:avLst/>
                  <a:gdLst>
                    <a:gd name="T0" fmla="*/ 3 w 3"/>
                    <a:gd name="T1" fmla="*/ 1 h 1"/>
                    <a:gd name="T2" fmla="*/ 3 w 3"/>
                    <a:gd name="T3" fmla="*/ 0 h 1"/>
                    <a:gd name="T4" fmla="*/ 0 w 3"/>
                    <a:gd name="T5" fmla="*/ 0 h 1"/>
                    <a:gd name="T6" fmla="*/ 3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3" y="1"/>
                      </a:move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75" name="Freeform 701"/>
                <p:cNvSpPr/>
                <p:nvPr/>
              </p:nvSpPr>
              <p:spPr bwMode="auto">
                <a:xfrm>
                  <a:off x="3502" y="2837"/>
                  <a:ext cx="15" cy="4"/>
                </a:xfrm>
                <a:custGeom>
                  <a:avLst/>
                  <a:gdLst>
                    <a:gd name="T0" fmla="*/ 17 w 17"/>
                    <a:gd name="T1" fmla="*/ 2 h 5"/>
                    <a:gd name="T2" fmla="*/ 15 w 17"/>
                    <a:gd name="T3" fmla="*/ 0 h 5"/>
                    <a:gd name="T4" fmla="*/ 0 w 17"/>
                    <a:gd name="T5" fmla="*/ 2 h 5"/>
                    <a:gd name="T6" fmla="*/ 10 w 17"/>
                    <a:gd name="T7" fmla="*/ 5 h 5"/>
                    <a:gd name="T8" fmla="*/ 6 w 17"/>
                    <a:gd name="T9" fmla="*/ 3 h 5"/>
                    <a:gd name="T10" fmla="*/ 13 w 17"/>
                    <a:gd name="T11" fmla="*/ 4 h 5"/>
                    <a:gd name="T12" fmla="*/ 12 w 17"/>
                    <a:gd name="T13" fmla="*/ 2 h 5"/>
                    <a:gd name="T14" fmla="*/ 17 w 17"/>
                    <a:gd name="T15" fmla="*/ 2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7" h="5">
                      <a:moveTo>
                        <a:pt x="17" y="2"/>
                      </a:moveTo>
                      <a:cubicBezTo>
                        <a:pt x="15" y="0"/>
                        <a:pt x="15" y="0"/>
                        <a:pt x="15" y="0"/>
                      </a:cubicBezTo>
                      <a:cubicBezTo>
                        <a:pt x="5" y="1"/>
                        <a:pt x="8" y="0"/>
                        <a:pt x="0" y="2"/>
                      </a:cubicBezTo>
                      <a:cubicBezTo>
                        <a:pt x="2" y="3"/>
                        <a:pt x="6" y="5"/>
                        <a:pt x="10" y="5"/>
                      </a:cubicBezTo>
                      <a:cubicBezTo>
                        <a:pt x="9" y="4"/>
                        <a:pt x="5" y="3"/>
                        <a:pt x="6" y="3"/>
                      </a:cubicBezTo>
                      <a:cubicBezTo>
                        <a:pt x="9" y="3"/>
                        <a:pt x="9" y="4"/>
                        <a:pt x="13" y="4"/>
                      </a:cubicBezTo>
                      <a:cubicBezTo>
                        <a:pt x="16" y="3"/>
                        <a:pt x="10" y="3"/>
                        <a:pt x="12" y="2"/>
                      </a:cubicBezTo>
                      <a:lnTo>
                        <a:pt x="17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76" name="Freeform 702"/>
                <p:cNvSpPr/>
                <p:nvPr/>
              </p:nvSpPr>
              <p:spPr bwMode="auto">
                <a:xfrm>
                  <a:off x="3507" y="2836"/>
                  <a:ext cx="5" cy="1"/>
                </a:xfrm>
                <a:custGeom>
                  <a:avLst/>
                  <a:gdLst>
                    <a:gd name="T0" fmla="*/ 0 w 5"/>
                    <a:gd name="T1" fmla="*/ 1 h 1"/>
                    <a:gd name="T2" fmla="*/ 5 w 5"/>
                    <a:gd name="T3" fmla="*/ 1 h 1"/>
                    <a:gd name="T4" fmla="*/ 0 w 5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1">
                      <a:moveTo>
                        <a:pt x="0" y="1"/>
                      </a:move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3" y="1"/>
                        <a:pt x="1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77" name="Freeform 703"/>
                <p:cNvSpPr/>
                <p:nvPr/>
              </p:nvSpPr>
              <p:spPr bwMode="auto">
                <a:xfrm>
                  <a:off x="3505" y="2835"/>
                  <a:ext cx="5" cy="1"/>
                </a:xfrm>
                <a:custGeom>
                  <a:avLst/>
                  <a:gdLst>
                    <a:gd name="T0" fmla="*/ 2 w 6"/>
                    <a:gd name="T1" fmla="*/ 1 h 1"/>
                    <a:gd name="T2" fmla="*/ 6 w 6"/>
                    <a:gd name="T3" fmla="*/ 1 h 1"/>
                    <a:gd name="T4" fmla="*/ 0 w 6"/>
                    <a:gd name="T5" fmla="*/ 0 h 1"/>
                    <a:gd name="T6" fmla="*/ 2 w 6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6" h="1">
                      <a:moveTo>
                        <a:pt x="2" y="1"/>
                      </a:moveTo>
                      <a:cubicBezTo>
                        <a:pt x="2" y="0"/>
                        <a:pt x="6" y="1"/>
                        <a:pt x="6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78" name="Freeform 704"/>
                <p:cNvSpPr/>
                <p:nvPr/>
              </p:nvSpPr>
              <p:spPr bwMode="auto">
                <a:xfrm>
                  <a:off x="3506" y="2833"/>
                  <a:ext cx="0" cy="0"/>
                </a:xfrm>
                <a:custGeom>
                  <a:avLst/>
                  <a:gdLst>
                    <a:gd name="T0" fmla="*/ 1 w 1"/>
                    <a:gd name="T1" fmla="*/ 1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79" name="Freeform 705"/>
                <p:cNvSpPr/>
                <p:nvPr/>
              </p:nvSpPr>
              <p:spPr bwMode="auto">
                <a:xfrm>
                  <a:off x="3504" y="2831"/>
                  <a:ext cx="10" cy="3"/>
                </a:xfrm>
                <a:custGeom>
                  <a:avLst/>
                  <a:gdLst>
                    <a:gd name="T0" fmla="*/ 3 w 12"/>
                    <a:gd name="T1" fmla="*/ 0 h 4"/>
                    <a:gd name="T2" fmla="*/ 3 w 12"/>
                    <a:gd name="T3" fmla="*/ 2 h 4"/>
                    <a:gd name="T4" fmla="*/ 3 w 12"/>
                    <a:gd name="T5" fmla="*/ 2 h 4"/>
                    <a:gd name="T6" fmla="*/ 9 w 12"/>
                    <a:gd name="T7" fmla="*/ 2 h 4"/>
                    <a:gd name="T8" fmla="*/ 8 w 12"/>
                    <a:gd name="T9" fmla="*/ 4 h 4"/>
                    <a:gd name="T10" fmla="*/ 12 w 12"/>
                    <a:gd name="T11" fmla="*/ 3 h 4"/>
                    <a:gd name="T12" fmla="*/ 3 w 12"/>
                    <a:gd name="T13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2" h="4">
                      <a:moveTo>
                        <a:pt x="3" y="0"/>
                      </a:moveTo>
                      <a:cubicBezTo>
                        <a:pt x="0" y="1"/>
                        <a:pt x="2" y="1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5" y="1"/>
                        <a:pt x="10" y="1"/>
                        <a:pt x="9" y="2"/>
                      </a:cubicBezTo>
                      <a:cubicBezTo>
                        <a:pt x="10" y="3"/>
                        <a:pt x="5" y="3"/>
                        <a:pt x="8" y="4"/>
                      </a:cubicBezTo>
                      <a:cubicBezTo>
                        <a:pt x="12" y="3"/>
                        <a:pt x="12" y="3"/>
                        <a:pt x="12" y="3"/>
                      </a:cubicBezTo>
                      <a:cubicBezTo>
                        <a:pt x="11" y="1"/>
                        <a:pt x="5" y="1"/>
                        <a:pt x="3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80" name="Freeform 706"/>
                <p:cNvSpPr/>
                <p:nvPr/>
              </p:nvSpPr>
              <p:spPr bwMode="auto">
                <a:xfrm>
                  <a:off x="3506" y="2833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1 w 2"/>
                    <a:gd name="T3" fmla="*/ 1 h 1"/>
                    <a:gd name="T4" fmla="*/ 0 w 2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2" y="0"/>
                        <a:pt x="1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81" name="Freeform 707"/>
                <p:cNvSpPr/>
                <p:nvPr/>
              </p:nvSpPr>
              <p:spPr bwMode="auto">
                <a:xfrm>
                  <a:off x="3506" y="2834"/>
                  <a:ext cx="3" cy="1"/>
                </a:xfrm>
                <a:custGeom>
                  <a:avLst/>
                  <a:gdLst>
                    <a:gd name="T0" fmla="*/ 0 w 3"/>
                    <a:gd name="T1" fmla="*/ 0 h 1"/>
                    <a:gd name="T2" fmla="*/ 1 w 3"/>
                    <a:gd name="T3" fmla="*/ 1 h 1"/>
                    <a:gd name="T4" fmla="*/ 3 w 3"/>
                    <a:gd name="T5" fmla="*/ 0 h 1"/>
                    <a:gd name="T6" fmla="*/ 0 w 3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3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82" name="Freeform 708"/>
                <p:cNvSpPr/>
                <p:nvPr/>
              </p:nvSpPr>
              <p:spPr bwMode="auto">
                <a:xfrm>
                  <a:off x="3506" y="2827"/>
                  <a:ext cx="11" cy="3"/>
                </a:xfrm>
                <a:custGeom>
                  <a:avLst/>
                  <a:gdLst>
                    <a:gd name="T0" fmla="*/ 0 w 13"/>
                    <a:gd name="T1" fmla="*/ 2 h 4"/>
                    <a:gd name="T2" fmla="*/ 5 w 13"/>
                    <a:gd name="T3" fmla="*/ 4 h 4"/>
                    <a:gd name="T4" fmla="*/ 13 w 13"/>
                    <a:gd name="T5" fmla="*/ 2 h 4"/>
                    <a:gd name="T6" fmla="*/ 11 w 13"/>
                    <a:gd name="T7" fmla="*/ 1 h 4"/>
                    <a:gd name="T8" fmla="*/ 0 w 13"/>
                    <a:gd name="T9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" h="4">
                      <a:moveTo>
                        <a:pt x="0" y="2"/>
                      </a:moveTo>
                      <a:cubicBezTo>
                        <a:pt x="7" y="2"/>
                        <a:pt x="0" y="4"/>
                        <a:pt x="5" y="4"/>
                      </a:cubicBezTo>
                      <a:cubicBezTo>
                        <a:pt x="4" y="3"/>
                        <a:pt x="9" y="2"/>
                        <a:pt x="13" y="2"/>
                      </a:cubicBezTo>
                      <a:cubicBezTo>
                        <a:pt x="11" y="1"/>
                        <a:pt x="11" y="1"/>
                        <a:pt x="11" y="1"/>
                      </a:cubicBezTo>
                      <a:cubicBezTo>
                        <a:pt x="8" y="0"/>
                        <a:pt x="3" y="1"/>
                        <a:pt x="0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83" name="Freeform 709"/>
                <p:cNvSpPr/>
                <p:nvPr/>
              </p:nvSpPr>
              <p:spPr bwMode="auto">
                <a:xfrm>
                  <a:off x="3519" y="2825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lnTo>
                        <a:pt x="0" y="0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84" name="Freeform 710"/>
                <p:cNvSpPr/>
                <p:nvPr/>
              </p:nvSpPr>
              <p:spPr bwMode="auto">
                <a:xfrm>
                  <a:off x="3509" y="2819"/>
                  <a:ext cx="15" cy="8"/>
                </a:xfrm>
                <a:custGeom>
                  <a:avLst/>
                  <a:gdLst>
                    <a:gd name="T0" fmla="*/ 1 w 17"/>
                    <a:gd name="T1" fmla="*/ 0 h 9"/>
                    <a:gd name="T2" fmla="*/ 8 w 17"/>
                    <a:gd name="T3" fmla="*/ 4 h 9"/>
                    <a:gd name="T4" fmla="*/ 3 w 17"/>
                    <a:gd name="T5" fmla="*/ 3 h 9"/>
                    <a:gd name="T6" fmla="*/ 6 w 17"/>
                    <a:gd name="T7" fmla="*/ 6 h 9"/>
                    <a:gd name="T8" fmla="*/ 0 w 17"/>
                    <a:gd name="T9" fmla="*/ 4 h 9"/>
                    <a:gd name="T10" fmla="*/ 5 w 17"/>
                    <a:gd name="T11" fmla="*/ 7 h 9"/>
                    <a:gd name="T12" fmla="*/ 1 w 17"/>
                    <a:gd name="T13" fmla="*/ 9 h 9"/>
                    <a:gd name="T14" fmla="*/ 8 w 17"/>
                    <a:gd name="T15" fmla="*/ 8 h 9"/>
                    <a:gd name="T16" fmla="*/ 7 w 17"/>
                    <a:gd name="T17" fmla="*/ 7 h 9"/>
                    <a:gd name="T18" fmla="*/ 11 w 17"/>
                    <a:gd name="T19" fmla="*/ 7 h 9"/>
                    <a:gd name="T20" fmla="*/ 16 w 17"/>
                    <a:gd name="T21" fmla="*/ 3 h 9"/>
                    <a:gd name="T22" fmla="*/ 1 w 17"/>
                    <a:gd name="T23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7" h="9">
                      <a:moveTo>
                        <a:pt x="1" y="0"/>
                      </a:move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6" y="3"/>
                        <a:pt x="4" y="4"/>
                        <a:pt x="3" y="3"/>
                      </a:cubicBezTo>
                      <a:cubicBezTo>
                        <a:pt x="2" y="4"/>
                        <a:pt x="6" y="4"/>
                        <a:pt x="6" y="6"/>
                      </a:cubicBezTo>
                      <a:cubicBezTo>
                        <a:pt x="0" y="6"/>
                        <a:pt x="5" y="4"/>
                        <a:pt x="0" y="4"/>
                      </a:cubicBezTo>
                      <a:cubicBezTo>
                        <a:pt x="0" y="5"/>
                        <a:pt x="0" y="7"/>
                        <a:pt x="5" y="7"/>
                      </a:cubicBezTo>
                      <a:cubicBezTo>
                        <a:pt x="1" y="9"/>
                        <a:pt x="1" y="9"/>
                        <a:pt x="1" y="9"/>
                      </a:cubicBezTo>
                      <a:cubicBezTo>
                        <a:pt x="8" y="8"/>
                        <a:pt x="8" y="8"/>
                        <a:pt x="8" y="8"/>
                      </a:cubicBezTo>
                      <a:cubicBezTo>
                        <a:pt x="10" y="7"/>
                        <a:pt x="3" y="7"/>
                        <a:pt x="7" y="7"/>
                      </a:cubicBezTo>
                      <a:cubicBezTo>
                        <a:pt x="10" y="6"/>
                        <a:pt x="11" y="7"/>
                        <a:pt x="11" y="7"/>
                      </a:cubicBezTo>
                      <a:cubicBezTo>
                        <a:pt x="10" y="6"/>
                        <a:pt x="17" y="5"/>
                        <a:pt x="16" y="3"/>
                      </a:cubicBezTo>
                      <a:cubicBezTo>
                        <a:pt x="15" y="1"/>
                        <a:pt x="4" y="2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85" name="Freeform 711"/>
                <p:cNvSpPr/>
                <p:nvPr/>
              </p:nvSpPr>
              <p:spPr bwMode="auto">
                <a:xfrm>
                  <a:off x="3516" y="2819"/>
                  <a:ext cx="3" cy="0"/>
                </a:xfrm>
                <a:custGeom>
                  <a:avLst/>
                  <a:gdLst>
                    <a:gd name="T0" fmla="*/ 0 w 3"/>
                    <a:gd name="T1" fmla="*/ 3 w 3"/>
                    <a:gd name="T2" fmla="*/ 0 w 3"/>
                    <a:gd name="T3" fmla="*/ 0 w 3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3">
                      <a:moveTo>
                        <a:pt x="0" y="0"/>
                      </a:move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86" name="Freeform 712"/>
                <p:cNvSpPr/>
                <p:nvPr/>
              </p:nvSpPr>
              <p:spPr bwMode="auto">
                <a:xfrm>
                  <a:off x="3508" y="2812"/>
                  <a:ext cx="16" cy="6"/>
                </a:xfrm>
                <a:custGeom>
                  <a:avLst/>
                  <a:gdLst>
                    <a:gd name="T0" fmla="*/ 1 w 18"/>
                    <a:gd name="T1" fmla="*/ 5 h 7"/>
                    <a:gd name="T2" fmla="*/ 5 w 18"/>
                    <a:gd name="T3" fmla="*/ 6 h 7"/>
                    <a:gd name="T4" fmla="*/ 2 w 18"/>
                    <a:gd name="T5" fmla="*/ 7 h 7"/>
                    <a:gd name="T6" fmla="*/ 7 w 18"/>
                    <a:gd name="T7" fmla="*/ 7 h 7"/>
                    <a:gd name="T8" fmla="*/ 4 w 18"/>
                    <a:gd name="T9" fmla="*/ 4 h 7"/>
                    <a:gd name="T10" fmla="*/ 13 w 18"/>
                    <a:gd name="T11" fmla="*/ 3 h 7"/>
                    <a:gd name="T12" fmla="*/ 11 w 18"/>
                    <a:gd name="T13" fmla="*/ 5 h 7"/>
                    <a:gd name="T14" fmla="*/ 10 w 18"/>
                    <a:gd name="T15" fmla="*/ 0 h 7"/>
                    <a:gd name="T16" fmla="*/ 8 w 18"/>
                    <a:gd name="T17" fmla="*/ 1 h 7"/>
                    <a:gd name="T18" fmla="*/ 6 w 18"/>
                    <a:gd name="T19" fmla="*/ 0 h 7"/>
                    <a:gd name="T20" fmla="*/ 1 w 18"/>
                    <a:gd name="T21" fmla="*/ 5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8" h="7">
                      <a:moveTo>
                        <a:pt x="1" y="5"/>
                      </a:move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4" y="6"/>
                        <a:pt x="3" y="7"/>
                        <a:pt x="2" y="7"/>
                      </a:cubicBezTo>
                      <a:cubicBezTo>
                        <a:pt x="3" y="7"/>
                        <a:pt x="6" y="7"/>
                        <a:pt x="7" y="7"/>
                      </a:cubicBezTo>
                      <a:cubicBezTo>
                        <a:pt x="13" y="6"/>
                        <a:pt x="5" y="5"/>
                        <a:pt x="4" y="4"/>
                      </a:cubicBezTo>
                      <a:cubicBezTo>
                        <a:pt x="7" y="1"/>
                        <a:pt x="7" y="4"/>
                        <a:pt x="13" y="3"/>
                      </a:cubicBezTo>
                      <a:cubicBezTo>
                        <a:pt x="13" y="3"/>
                        <a:pt x="11" y="4"/>
                        <a:pt x="11" y="5"/>
                      </a:cubicBezTo>
                      <a:cubicBezTo>
                        <a:pt x="18" y="3"/>
                        <a:pt x="12" y="1"/>
                        <a:pt x="10" y="0"/>
                      </a:cubicBezTo>
                      <a:cubicBezTo>
                        <a:pt x="9" y="0"/>
                        <a:pt x="7" y="1"/>
                        <a:pt x="8" y="1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1" y="1"/>
                        <a:pt x="0" y="2"/>
                        <a:pt x="1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87" name="Freeform 713"/>
                <p:cNvSpPr/>
                <p:nvPr/>
              </p:nvSpPr>
              <p:spPr bwMode="auto">
                <a:xfrm>
                  <a:off x="3507" y="2818"/>
                  <a:ext cx="3" cy="1"/>
                </a:xfrm>
                <a:custGeom>
                  <a:avLst/>
                  <a:gdLst>
                    <a:gd name="T0" fmla="*/ 2 w 3"/>
                    <a:gd name="T1" fmla="*/ 1 h 1"/>
                    <a:gd name="T2" fmla="*/ 3 w 3"/>
                    <a:gd name="T3" fmla="*/ 0 h 1"/>
                    <a:gd name="T4" fmla="*/ 2 w 3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1">
                      <a:moveTo>
                        <a:pt x="2" y="1"/>
                      </a:moveTo>
                      <a:cubicBezTo>
                        <a:pt x="1" y="0"/>
                        <a:pt x="2" y="0"/>
                        <a:pt x="3" y="0"/>
                      </a:cubicBezTo>
                      <a:cubicBezTo>
                        <a:pt x="1" y="0"/>
                        <a:pt x="0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88" name="Freeform 714"/>
                <p:cNvSpPr/>
                <p:nvPr/>
              </p:nvSpPr>
              <p:spPr bwMode="auto">
                <a:xfrm>
                  <a:off x="3516" y="2812"/>
                  <a:ext cx="1" cy="0"/>
                </a:xfrm>
                <a:custGeom>
                  <a:avLst/>
                  <a:gdLst>
                    <a:gd name="T0" fmla="*/ 1 w 1"/>
                    <a:gd name="T1" fmla="*/ 1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89" name="Freeform 715"/>
                <p:cNvSpPr/>
                <p:nvPr/>
              </p:nvSpPr>
              <p:spPr bwMode="auto">
                <a:xfrm>
                  <a:off x="3508" y="2812"/>
                  <a:ext cx="3" cy="1"/>
                </a:xfrm>
                <a:custGeom>
                  <a:avLst/>
                  <a:gdLst>
                    <a:gd name="T0" fmla="*/ 3 w 3"/>
                    <a:gd name="T1" fmla="*/ 1 h 1"/>
                    <a:gd name="T2" fmla="*/ 3 w 3"/>
                    <a:gd name="T3" fmla="*/ 0 h 1"/>
                    <a:gd name="T4" fmla="*/ 0 w 3"/>
                    <a:gd name="T5" fmla="*/ 0 h 1"/>
                    <a:gd name="T6" fmla="*/ 3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3" y="1"/>
                      </a:move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1"/>
                        <a:pt x="3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90" name="Freeform 716"/>
                <p:cNvSpPr/>
                <p:nvPr/>
              </p:nvSpPr>
              <p:spPr bwMode="auto">
                <a:xfrm>
                  <a:off x="3505" y="2772"/>
                  <a:ext cx="16" cy="39"/>
                </a:xfrm>
                <a:custGeom>
                  <a:avLst/>
                  <a:gdLst>
                    <a:gd name="T0" fmla="*/ 15 w 19"/>
                    <a:gd name="T1" fmla="*/ 0 h 46"/>
                    <a:gd name="T2" fmla="*/ 12 w 19"/>
                    <a:gd name="T3" fmla="*/ 2 h 46"/>
                    <a:gd name="T4" fmla="*/ 7 w 19"/>
                    <a:gd name="T5" fmla="*/ 0 h 46"/>
                    <a:gd name="T6" fmla="*/ 0 w 19"/>
                    <a:gd name="T7" fmla="*/ 1 h 46"/>
                    <a:gd name="T8" fmla="*/ 3 w 19"/>
                    <a:gd name="T9" fmla="*/ 4 h 46"/>
                    <a:gd name="T10" fmla="*/ 0 w 19"/>
                    <a:gd name="T11" fmla="*/ 4 h 46"/>
                    <a:gd name="T12" fmla="*/ 2 w 19"/>
                    <a:gd name="T13" fmla="*/ 11 h 46"/>
                    <a:gd name="T14" fmla="*/ 4 w 19"/>
                    <a:gd name="T15" fmla="*/ 16 h 46"/>
                    <a:gd name="T16" fmla="*/ 3 w 19"/>
                    <a:gd name="T17" fmla="*/ 35 h 46"/>
                    <a:gd name="T18" fmla="*/ 9 w 19"/>
                    <a:gd name="T19" fmla="*/ 36 h 46"/>
                    <a:gd name="T20" fmla="*/ 5 w 19"/>
                    <a:gd name="T21" fmla="*/ 37 h 46"/>
                    <a:gd name="T22" fmla="*/ 5 w 19"/>
                    <a:gd name="T23" fmla="*/ 36 h 46"/>
                    <a:gd name="T24" fmla="*/ 4 w 19"/>
                    <a:gd name="T25" fmla="*/ 42 h 46"/>
                    <a:gd name="T26" fmla="*/ 12 w 19"/>
                    <a:gd name="T27" fmla="*/ 41 h 46"/>
                    <a:gd name="T28" fmla="*/ 4 w 19"/>
                    <a:gd name="T29" fmla="*/ 44 h 46"/>
                    <a:gd name="T30" fmla="*/ 9 w 19"/>
                    <a:gd name="T31" fmla="*/ 46 h 46"/>
                    <a:gd name="T32" fmla="*/ 14 w 19"/>
                    <a:gd name="T33" fmla="*/ 43 h 46"/>
                    <a:gd name="T34" fmla="*/ 17 w 19"/>
                    <a:gd name="T35" fmla="*/ 45 h 46"/>
                    <a:gd name="T36" fmla="*/ 8 w 19"/>
                    <a:gd name="T37" fmla="*/ 33 h 46"/>
                    <a:gd name="T38" fmla="*/ 12 w 19"/>
                    <a:gd name="T39" fmla="*/ 33 h 46"/>
                    <a:gd name="T40" fmla="*/ 15 w 19"/>
                    <a:gd name="T41" fmla="*/ 25 h 46"/>
                    <a:gd name="T42" fmla="*/ 8 w 19"/>
                    <a:gd name="T43" fmla="*/ 23 h 46"/>
                    <a:gd name="T44" fmla="*/ 11 w 19"/>
                    <a:gd name="T45" fmla="*/ 21 h 46"/>
                    <a:gd name="T46" fmla="*/ 8 w 19"/>
                    <a:gd name="T47" fmla="*/ 21 h 46"/>
                    <a:gd name="T48" fmla="*/ 12 w 19"/>
                    <a:gd name="T49" fmla="*/ 19 h 46"/>
                    <a:gd name="T50" fmla="*/ 4 w 19"/>
                    <a:gd name="T51" fmla="*/ 18 h 46"/>
                    <a:gd name="T52" fmla="*/ 15 w 19"/>
                    <a:gd name="T53" fmla="*/ 13 h 46"/>
                    <a:gd name="T54" fmla="*/ 11 w 19"/>
                    <a:gd name="T55" fmla="*/ 14 h 46"/>
                    <a:gd name="T56" fmla="*/ 7 w 19"/>
                    <a:gd name="T57" fmla="*/ 13 h 46"/>
                    <a:gd name="T58" fmla="*/ 14 w 19"/>
                    <a:gd name="T59" fmla="*/ 12 h 46"/>
                    <a:gd name="T60" fmla="*/ 10 w 19"/>
                    <a:gd name="T61" fmla="*/ 9 h 46"/>
                    <a:gd name="T62" fmla="*/ 6 w 19"/>
                    <a:gd name="T63" fmla="*/ 10 h 46"/>
                    <a:gd name="T64" fmla="*/ 8 w 19"/>
                    <a:gd name="T65" fmla="*/ 5 h 46"/>
                    <a:gd name="T66" fmla="*/ 15 w 19"/>
                    <a:gd name="T67" fmla="*/ 7 h 46"/>
                    <a:gd name="T68" fmla="*/ 18 w 19"/>
                    <a:gd name="T69" fmla="*/ 5 h 46"/>
                    <a:gd name="T70" fmla="*/ 9 w 19"/>
                    <a:gd name="T71" fmla="*/ 2 h 46"/>
                    <a:gd name="T72" fmla="*/ 15 w 19"/>
                    <a:gd name="T73" fmla="*/ 0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9" h="46">
                      <a:moveTo>
                        <a:pt x="15" y="0"/>
                      </a:moveTo>
                      <a:cubicBezTo>
                        <a:pt x="12" y="0"/>
                        <a:pt x="11" y="1"/>
                        <a:pt x="12" y="2"/>
                      </a:cubicBezTo>
                      <a:cubicBezTo>
                        <a:pt x="8" y="2"/>
                        <a:pt x="9" y="1"/>
                        <a:pt x="7" y="0"/>
                      </a:cubicBezTo>
                      <a:cubicBezTo>
                        <a:pt x="5" y="1"/>
                        <a:pt x="3" y="0"/>
                        <a:pt x="0" y="1"/>
                      </a:cubicBezTo>
                      <a:cubicBezTo>
                        <a:pt x="0" y="2"/>
                        <a:pt x="4" y="2"/>
                        <a:pt x="3" y="4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2" y="6"/>
                        <a:pt x="5" y="9"/>
                        <a:pt x="2" y="11"/>
                      </a:cubicBezTo>
                      <a:cubicBezTo>
                        <a:pt x="1" y="13"/>
                        <a:pt x="3" y="14"/>
                        <a:pt x="4" y="16"/>
                      </a:cubicBezTo>
                      <a:cubicBezTo>
                        <a:pt x="3" y="22"/>
                        <a:pt x="6" y="28"/>
                        <a:pt x="3" y="35"/>
                      </a:cubicBezTo>
                      <a:cubicBezTo>
                        <a:pt x="9" y="36"/>
                        <a:pt x="9" y="36"/>
                        <a:pt x="9" y="36"/>
                      </a:cubicBezTo>
                      <a:cubicBezTo>
                        <a:pt x="6" y="36"/>
                        <a:pt x="9" y="37"/>
                        <a:pt x="5" y="37"/>
                      </a:cubicBezTo>
                      <a:cubicBezTo>
                        <a:pt x="6" y="37"/>
                        <a:pt x="5" y="36"/>
                        <a:pt x="5" y="36"/>
                      </a:cubicBezTo>
                      <a:cubicBezTo>
                        <a:pt x="0" y="38"/>
                        <a:pt x="6" y="40"/>
                        <a:pt x="4" y="42"/>
                      </a:cubicBezTo>
                      <a:cubicBezTo>
                        <a:pt x="5" y="41"/>
                        <a:pt x="11" y="41"/>
                        <a:pt x="12" y="41"/>
                      </a:cubicBezTo>
                      <a:cubicBezTo>
                        <a:pt x="4" y="41"/>
                        <a:pt x="12" y="43"/>
                        <a:pt x="4" y="44"/>
                      </a:cubicBezTo>
                      <a:cubicBezTo>
                        <a:pt x="2" y="46"/>
                        <a:pt x="10" y="44"/>
                        <a:pt x="9" y="46"/>
                      </a:cubicBezTo>
                      <a:cubicBezTo>
                        <a:pt x="13" y="46"/>
                        <a:pt x="11" y="44"/>
                        <a:pt x="14" y="43"/>
                      </a:cubicBezTo>
                      <a:cubicBezTo>
                        <a:pt x="17" y="44"/>
                        <a:pt x="12" y="45"/>
                        <a:pt x="17" y="45"/>
                      </a:cubicBezTo>
                      <a:cubicBezTo>
                        <a:pt x="19" y="42"/>
                        <a:pt x="10" y="37"/>
                        <a:pt x="8" y="33"/>
                      </a:cubicBezTo>
                      <a:cubicBezTo>
                        <a:pt x="12" y="33"/>
                        <a:pt x="12" y="33"/>
                        <a:pt x="12" y="33"/>
                      </a:cubicBezTo>
                      <a:cubicBezTo>
                        <a:pt x="9" y="31"/>
                        <a:pt x="8" y="27"/>
                        <a:pt x="15" y="25"/>
                      </a:cubicBezTo>
                      <a:cubicBezTo>
                        <a:pt x="11" y="26"/>
                        <a:pt x="17" y="22"/>
                        <a:pt x="8" y="23"/>
                      </a:cubicBezTo>
                      <a:cubicBezTo>
                        <a:pt x="10" y="22"/>
                        <a:pt x="10" y="22"/>
                        <a:pt x="11" y="21"/>
                      </a:cubicBezTo>
                      <a:cubicBezTo>
                        <a:pt x="8" y="21"/>
                        <a:pt x="8" y="21"/>
                        <a:pt x="8" y="21"/>
                      </a:cubicBezTo>
                      <a:cubicBezTo>
                        <a:pt x="8" y="20"/>
                        <a:pt x="12" y="20"/>
                        <a:pt x="12" y="19"/>
                      </a:cubicBezTo>
                      <a:cubicBezTo>
                        <a:pt x="8" y="20"/>
                        <a:pt x="7" y="19"/>
                        <a:pt x="4" y="18"/>
                      </a:cubicBezTo>
                      <a:cubicBezTo>
                        <a:pt x="8" y="17"/>
                        <a:pt x="12" y="15"/>
                        <a:pt x="15" y="13"/>
                      </a:cubicBezTo>
                      <a:cubicBezTo>
                        <a:pt x="11" y="14"/>
                        <a:pt x="11" y="14"/>
                        <a:pt x="11" y="14"/>
                      </a:cubicBezTo>
                      <a:cubicBezTo>
                        <a:pt x="12" y="13"/>
                        <a:pt x="9" y="14"/>
                        <a:pt x="7" y="13"/>
                      </a:cubicBezTo>
                      <a:cubicBezTo>
                        <a:pt x="7" y="12"/>
                        <a:pt x="12" y="12"/>
                        <a:pt x="14" y="12"/>
                      </a:cubicBezTo>
                      <a:cubicBezTo>
                        <a:pt x="16" y="11"/>
                        <a:pt x="7" y="10"/>
                        <a:pt x="10" y="9"/>
                      </a:cubicBezTo>
                      <a:cubicBezTo>
                        <a:pt x="6" y="10"/>
                        <a:pt x="6" y="10"/>
                        <a:pt x="6" y="10"/>
                      </a:cubicBezTo>
                      <a:cubicBezTo>
                        <a:pt x="5" y="8"/>
                        <a:pt x="9" y="6"/>
                        <a:pt x="8" y="5"/>
                      </a:cubicBezTo>
                      <a:cubicBezTo>
                        <a:pt x="13" y="4"/>
                        <a:pt x="12" y="6"/>
                        <a:pt x="15" y="7"/>
                      </a:cubicBezTo>
                      <a:cubicBezTo>
                        <a:pt x="16" y="6"/>
                        <a:pt x="16" y="5"/>
                        <a:pt x="18" y="5"/>
                      </a:cubicBezTo>
                      <a:cubicBezTo>
                        <a:pt x="15" y="4"/>
                        <a:pt x="11" y="3"/>
                        <a:pt x="9" y="2"/>
                      </a:cubicBezTo>
                      <a:cubicBezTo>
                        <a:pt x="15" y="3"/>
                        <a:pt x="14" y="1"/>
                        <a:pt x="15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91" name="Freeform 717"/>
                <p:cNvSpPr/>
                <p:nvPr/>
              </p:nvSpPr>
              <p:spPr bwMode="auto">
                <a:xfrm>
                  <a:off x="3520" y="2776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2 w 2"/>
                    <a:gd name="T3" fmla="*/ 1 h 1"/>
                    <a:gd name="T4" fmla="*/ 1 w 2"/>
                    <a:gd name="T5" fmla="*/ 0 h 1"/>
                    <a:gd name="T6" fmla="*/ 0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lnTo>
                        <a:pt x="2" y="1"/>
                      </a:ln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92" name="Freeform 718"/>
                <p:cNvSpPr/>
                <p:nvPr/>
              </p:nvSpPr>
              <p:spPr bwMode="auto">
                <a:xfrm>
                  <a:off x="3518" y="2772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93" name="Rectangle 719"/>
                <p:cNvSpPr>
                  <a:spLocks noChangeArrowheads="1"/>
                </p:cNvSpPr>
                <p:nvPr/>
              </p:nvSpPr>
              <p:spPr bwMode="auto">
                <a:xfrm>
                  <a:off x="3506" y="2781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94" name="Freeform 720"/>
                <p:cNvSpPr/>
                <p:nvPr/>
              </p:nvSpPr>
              <p:spPr bwMode="auto">
                <a:xfrm>
                  <a:off x="3518" y="2782"/>
                  <a:ext cx="3" cy="1"/>
                </a:xfrm>
                <a:custGeom>
                  <a:avLst/>
                  <a:gdLst>
                    <a:gd name="T0" fmla="*/ 4 w 4"/>
                    <a:gd name="T1" fmla="*/ 0 h 1"/>
                    <a:gd name="T2" fmla="*/ 0 w 4"/>
                    <a:gd name="T3" fmla="*/ 1 h 1"/>
                    <a:gd name="T4" fmla="*/ 4 w 4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1">
                      <a:moveTo>
                        <a:pt x="4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2" y="1"/>
                        <a:pt x="3" y="1"/>
                        <a:pt x="4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95" name="Freeform 721"/>
                <p:cNvSpPr/>
                <p:nvPr/>
              </p:nvSpPr>
              <p:spPr bwMode="auto">
                <a:xfrm>
                  <a:off x="3518" y="2791"/>
                  <a:ext cx="2" cy="0"/>
                </a:xfrm>
                <a:custGeom>
                  <a:avLst/>
                  <a:gdLst>
                    <a:gd name="T0" fmla="*/ 0 w 3"/>
                    <a:gd name="T1" fmla="*/ 1 h 1"/>
                    <a:gd name="T2" fmla="*/ 3 w 3"/>
                    <a:gd name="T3" fmla="*/ 1 h 1"/>
                    <a:gd name="T4" fmla="*/ 0 w 3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1">
                      <a:moveTo>
                        <a:pt x="0" y="1"/>
                      </a:move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2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96" name="Freeform 722"/>
                <p:cNvSpPr/>
                <p:nvPr/>
              </p:nvSpPr>
              <p:spPr bwMode="auto">
                <a:xfrm>
                  <a:off x="3519" y="2772"/>
                  <a:ext cx="1" cy="2"/>
                </a:xfrm>
                <a:custGeom>
                  <a:avLst/>
                  <a:gdLst>
                    <a:gd name="T0" fmla="*/ 1 w 1"/>
                    <a:gd name="T1" fmla="*/ 2 h 2"/>
                    <a:gd name="T2" fmla="*/ 0 w 1"/>
                    <a:gd name="T3" fmla="*/ 1 h 2"/>
                    <a:gd name="T4" fmla="*/ 0 w 1"/>
                    <a:gd name="T5" fmla="*/ 0 h 2"/>
                    <a:gd name="T6" fmla="*/ 1 w 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97" name="Freeform 723"/>
                <p:cNvSpPr/>
                <p:nvPr/>
              </p:nvSpPr>
              <p:spPr bwMode="auto">
                <a:xfrm>
                  <a:off x="3500" y="2749"/>
                  <a:ext cx="20" cy="22"/>
                </a:xfrm>
                <a:custGeom>
                  <a:avLst/>
                  <a:gdLst>
                    <a:gd name="T0" fmla="*/ 4 w 24"/>
                    <a:gd name="T1" fmla="*/ 2 h 25"/>
                    <a:gd name="T2" fmla="*/ 2 w 24"/>
                    <a:gd name="T3" fmla="*/ 6 h 25"/>
                    <a:gd name="T4" fmla="*/ 12 w 24"/>
                    <a:gd name="T5" fmla="*/ 9 h 25"/>
                    <a:gd name="T6" fmla="*/ 3 w 24"/>
                    <a:gd name="T7" fmla="*/ 9 h 25"/>
                    <a:gd name="T8" fmla="*/ 10 w 24"/>
                    <a:gd name="T9" fmla="*/ 17 h 25"/>
                    <a:gd name="T10" fmla="*/ 6 w 24"/>
                    <a:gd name="T11" fmla="*/ 17 h 25"/>
                    <a:gd name="T12" fmla="*/ 16 w 24"/>
                    <a:gd name="T13" fmla="*/ 20 h 25"/>
                    <a:gd name="T14" fmla="*/ 5 w 24"/>
                    <a:gd name="T15" fmla="*/ 21 h 25"/>
                    <a:gd name="T16" fmla="*/ 4 w 24"/>
                    <a:gd name="T17" fmla="*/ 20 h 25"/>
                    <a:gd name="T18" fmla="*/ 8 w 24"/>
                    <a:gd name="T19" fmla="*/ 25 h 25"/>
                    <a:gd name="T20" fmla="*/ 14 w 24"/>
                    <a:gd name="T21" fmla="*/ 25 h 25"/>
                    <a:gd name="T22" fmla="*/ 20 w 24"/>
                    <a:gd name="T23" fmla="*/ 24 h 25"/>
                    <a:gd name="T24" fmla="*/ 15 w 24"/>
                    <a:gd name="T25" fmla="*/ 22 h 25"/>
                    <a:gd name="T26" fmla="*/ 19 w 24"/>
                    <a:gd name="T27" fmla="*/ 21 h 25"/>
                    <a:gd name="T28" fmla="*/ 17 w 24"/>
                    <a:gd name="T29" fmla="*/ 20 h 25"/>
                    <a:gd name="T30" fmla="*/ 20 w 24"/>
                    <a:gd name="T31" fmla="*/ 20 h 25"/>
                    <a:gd name="T32" fmla="*/ 17 w 24"/>
                    <a:gd name="T33" fmla="*/ 18 h 25"/>
                    <a:gd name="T34" fmla="*/ 18 w 24"/>
                    <a:gd name="T35" fmla="*/ 18 h 25"/>
                    <a:gd name="T36" fmla="*/ 13 w 24"/>
                    <a:gd name="T37" fmla="*/ 17 h 25"/>
                    <a:gd name="T38" fmla="*/ 18 w 24"/>
                    <a:gd name="T39" fmla="*/ 16 h 25"/>
                    <a:gd name="T40" fmla="*/ 15 w 24"/>
                    <a:gd name="T41" fmla="*/ 16 h 25"/>
                    <a:gd name="T42" fmla="*/ 20 w 24"/>
                    <a:gd name="T43" fmla="*/ 10 h 25"/>
                    <a:gd name="T44" fmla="*/ 16 w 24"/>
                    <a:gd name="T45" fmla="*/ 10 h 25"/>
                    <a:gd name="T46" fmla="*/ 20 w 24"/>
                    <a:gd name="T47" fmla="*/ 13 h 25"/>
                    <a:gd name="T48" fmla="*/ 10 w 24"/>
                    <a:gd name="T49" fmla="*/ 12 h 25"/>
                    <a:gd name="T50" fmla="*/ 18 w 24"/>
                    <a:gd name="T51" fmla="*/ 9 h 25"/>
                    <a:gd name="T52" fmla="*/ 16 w 24"/>
                    <a:gd name="T53" fmla="*/ 5 h 25"/>
                    <a:gd name="T54" fmla="*/ 17 w 24"/>
                    <a:gd name="T55" fmla="*/ 5 h 25"/>
                    <a:gd name="T56" fmla="*/ 14 w 24"/>
                    <a:gd name="T57" fmla="*/ 3 h 25"/>
                    <a:gd name="T58" fmla="*/ 13 w 24"/>
                    <a:gd name="T59" fmla="*/ 3 h 25"/>
                    <a:gd name="T60" fmla="*/ 10 w 24"/>
                    <a:gd name="T61" fmla="*/ 2 h 25"/>
                    <a:gd name="T62" fmla="*/ 12 w 24"/>
                    <a:gd name="T63" fmla="*/ 2 h 25"/>
                    <a:gd name="T64" fmla="*/ 6 w 24"/>
                    <a:gd name="T65" fmla="*/ 0 h 25"/>
                    <a:gd name="T66" fmla="*/ 10 w 24"/>
                    <a:gd name="T67" fmla="*/ 3 h 25"/>
                    <a:gd name="T68" fmla="*/ 4 w 24"/>
                    <a:gd name="T69" fmla="*/ 2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4" h="25">
                      <a:moveTo>
                        <a:pt x="4" y="2"/>
                      </a:moveTo>
                      <a:cubicBezTo>
                        <a:pt x="0" y="3"/>
                        <a:pt x="3" y="5"/>
                        <a:pt x="2" y="6"/>
                      </a:cubicBezTo>
                      <a:cubicBezTo>
                        <a:pt x="4" y="9"/>
                        <a:pt x="12" y="6"/>
                        <a:pt x="12" y="9"/>
                      </a:cubicBezTo>
                      <a:cubicBezTo>
                        <a:pt x="3" y="9"/>
                        <a:pt x="3" y="9"/>
                        <a:pt x="3" y="9"/>
                      </a:cubicBezTo>
                      <a:cubicBezTo>
                        <a:pt x="4" y="11"/>
                        <a:pt x="2" y="15"/>
                        <a:pt x="10" y="17"/>
                      </a:cubicBezTo>
                      <a:cubicBezTo>
                        <a:pt x="9" y="17"/>
                        <a:pt x="7" y="18"/>
                        <a:pt x="6" y="17"/>
                      </a:cubicBezTo>
                      <a:cubicBezTo>
                        <a:pt x="7" y="19"/>
                        <a:pt x="19" y="18"/>
                        <a:pt x="16" y="20"/>
                      </a:cubicBezTo>
                      <a:cubicBezTo>
                        <a:pt x="11" y="18"/>
                        <a:pt x="11" y="21"/>
                        <a:pt x="5" y="21"/>
                      </a:cubicBezTo>
                      <a:cubicBezTo>
                        <a:pt x="4" y="20"/>
                        <a:pt x="4" y="20"/>
                        <a:pt x="4" y="20"/>
                      </a:cubicBezTo>
                      <a:cubicBezTo>
                        <a:pt x="5" y="22"/>
                        <a:pt x="8" y="24"/>
                        <a:pt x="8" y="25"/>
                      </a:cubicBezTo>
                      <a:cubicBezTo>
                        <a:pt x="10" y="25"/>
                        <a:pt x="14" y="24"/>
                        <a:pt x="14" y="25"/>
                      </a:cubicBezTo>
                      <a:cubicBezTo>
                        <a:pt x="15" y="24"/>
                        <a:pt x="17" y="25"/>
                        <a:pt x="20" y="24"/>
                      </a:cubicBezTo>
                      <a:cubicBezTo>
                        <a:pt x="17" y="23"/>
                        <a:pt x="19" y="22"/>
                        <a:pt x="15" y="22"/>
                      </a:cubicBezTo>
                      <a:cubicBezTo>
                        <a:pt x="18" y="21"/>
                        <a:pt x="16" y="22"/>
                        <a:pt x="19" y="21"/>
                      </a:cubicBezTo>
                      <a:cubicBezTo>
                        <a:pt x="17" y="20"/>
                        <a:pt x="17" y="20"/>
                        <a:pt x="17" y="20"/>
                      </a:cubicBezTo>
                      <a:cubicBezTo>
                        <a:pt x="17" y="20"/>
                        <a:pt x="20" y="21"/>
                        <a:pt x="20" y="20"/>
                      </a:cubicBezTo>
                      <a:cubicBezTo>
                        <a:pt x="19" y="20"/>
                        <a:pt x="17" y="19"/>
                        <a:pt x="17" y="18"/>
                      </a:cubicBezTo>
                      <a:cubicBezTo>
                        <a:pt x="18" y="18"/>
                        <a:pt x="18" y="18"/>
                        <a:pt x="18" y="18"/>
                      </a:cubicBezTo>
                      <a:cubicBezTo>
                        <a:pt x="17" y="17"/>
                        <a:pt x="18" y="16"/>
                        <a:pt x="13" y="17"/>
                      </a:cubicBezTo>
                      <a:cubicBezTo>
                        <a:pt x="18" y="16"/>
                        <a:pt x="18" y="16"/>
                        <a:pt x="18" y="16"/>
                      </a:cubicBezTo>
                      <a:cubicBezTo>
                        <a:pt x="15" y="16"/>
                        <a:pt x="15" y="16"/>
                        <a:pt x="15" y="16"/>
                      </a:cubicBezTo>
                      <a:cubicBezTo>
                        <a:pt x="16" y="14"/>
                        <a:pt x="24" y="13"/>
                        <a:pt x="20" y="10"/>
                      </a:cubicBezTo>
                      <a:cubicBezTo>
                        <a:pt x="19" y="11"/>
                        <a:pt x="17" y="11"/>
                        <a:pt x="16" y="10"/>
                      </a:cubicBezTo>
                      <a:cubicBezTo>
                        <a:pt x="14" y="11"/>
                        <a:pt x="19" y="12"/>
                        <a:pt x="20" y="13"/>
                      </a:cubicBezTo>
                      <a:cubicBezTo>
                        <a:pt x="16" y="13"/>
                        <a:pt x="12" y="11"/>
                        <a:pt x="10" y="12"/>
                      </a:cubicBezTo>
                      <a:cubicBezTo>
                        <a:pt x="14" y="11"/>
                        <a:pt x="9" y="10"/>
                        <a:pt x="18" y="9"/>
                      </a:cubicBezTo>
                      <a:cubicBezTo>
                        <a:pt x="18" y="7"/>
                        <a:pt x="14" y="7"/>
                        <a:pt x="16" y="5"/>
                      </a:cubicBezTo>
                      <a:cubicBezTo>
                        <a:pt x="17" y="5"/>
                        <a:pt x="17" y="5"/>
                        <a:pt x="17" y="5"/>
                      </a:cubicBezTo>
                      <a:cubicBezTo>
                        <a:pt x="12" y="5"/>
                        <a:pt x="20" y="4"/>
                        <a:pt x="14" y="3"/>
                      </a:cubicBezTo>
                      <a:cubicBezTo>
                        <a:pt x="13" y="3"/>
                        <a:pt x="13" y="3"/>
                        <a:pt x="13" y="3"/>
                      </a:cubicBezTo>
                      <a:cubicBezTo>
                        <a:pt x="10" y="3"/>
                        <a:pt x="10" y="3"/>
                        <a:pt x="10" y="2"/>
                      </a:cubicBezTo>
                      <a:cubicBezTo>
                        <a:pt x="11" y="2"/>
                        <a:pt x="11" y="2"/>
                        <a:pt x="12" y="2"/>
                      </a:cubicBezTo>
                      <a:cubicBezTo>
                        <a:pt x="8" y="2"/>
                        <a:pt x="7" y="0"/>
                        <a:pt x="6" y="0"/>
                      </a:cubicBezTo>
                      <a:cubicBezTo>
                        <a:pt x="5" y="1"/>
                        <a:pt x="9" y="2"/>
                        <a:pt x="10" y="3"/>
                      </a:cubicBezTo>
                      <a:cubicBezTo>
                        <a:pt x="7" y="2"/>
                        <a:pt x="4" y="2"/>
                        <a:pt x="4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98" name="Freeform 724"/>
                <p:cNvSpPr/>
                <p:nvPr/>
              </p:nvSpPr>
              <p:spPr bwMode="auto">
                <a:xfrm>
                  <a:off x="3515" y="2765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499" name="Freeform 725"/>
                <p:cNvSpPr/>
                <p:nvPr/>
              </p:nvSpPr>
              <p:spPr bwMode="auto">
                <a:xfrm>
                  <a:off x="3497" y="2732"/>
                  <a:ext cx="25" cy="16"/>
                </a:xfrm>
                <a:custGeom>
                  <a:avLst/>
                  <a:gdLst>
                    <a:gd name="T0" fmla="*/ 15 w 29"/>
                    <a:gd name="T1" fmla="*/ 14 h 19"/>
                    <a:gd name="T2" fmla="*/ 20 w 29"/>
                    <a:gd name="T3" fmla="*/ 13 h 19"/>
                    <a:gd name="T4" fmla="*/ 10 w 29"/>
                    <a:gd name="T5" fmla="*/ 13 h 19"/>
                    <a:gd name="T6" fmla="*/ 8 w 29"/>
                    <a:gd name="T7" fmla="*/ 11 h 19"/>
                    <a:gd name="T8" fmla="*/ 17 w 29"/>
                    <a:gd name="T9" fmla="*/ 11 h 19"/>
                    <a:gd name="T10" fmla="*/ 18 w 29"/>
                    <a:gd name="T11" fmla="*/ 9 h 19"/>
                    <a:gd name="T12" fmla="*/ 12 w 29"/>
                    <a:gd name="T13" fmla="*/ 9 h 19"/>
                    <a:gd name="T14" fmla="*/ 9 w 29"/>
                    <a:gd name="T15" fmla="*/ 7 h 19"/>
                    <a:gd name="T16" fmla="*/ 11 w 29"/>
                    <a:gd name="T17" fmla="*/ 8 h 19"/>
                    <a:gd name="T18" fmla="*/ 18 w 29"/>
                    <a:gd name="T19" fmla="*/ 7 h 19"/>
                    <a:gd name="T20" fmla="*/ 2 w 29"/>
                    <a:gd name="T21" fmla="*/ 1 h 19"/>
                    <a:gd name="T22" fmla="*/ 3 w 29"/>
                    <a:gd name="T23" fmla="*/ 3 h 19"/>
                    <a:gd name="T24" fmla="*/ 10 w 29"/>
                    <a:gd name="T25" fmla="*/ 3 h 19"/>
                    <a:gd name="T26" fmla="*/ 8 w 29"/>
                    <a:gd name="T27" fmla="*/ 5 h 19"/>
                    <a:gd name="T28" fmla="*/ 4 w 29"/>
                    <a:gd name="T29" fmla="*/ 4 h 19"/>
                    <a:gd name="T30" fmla="*/ 5 w 29"/>
                    <a:gd name="T31" fmla="*/ 17 h 19"/>
                    <a:gd name="T32" fmla="*/ 5 w 29"/>
                    <a:gd name="T33" fmla="*/ 15 h 19"/>
                    <a:gd name="T34" fmla="*/ 9 w 29"/>
                    <a:gd name="T35" fmla="*/ 17 h 19"/>
                    <a:gd name="T36" fmla="*/ 16 w 29"/>
                    <a:gd name="T37" fmla="*/ 16 h 19"/>
                    <a:gd name="T38" fmla="*/ 14 w 29"/>
                    <a:gd name="T39" fmla="*/ 17 h 19"/>
                    <a:gd name="T40" fmla="*/ 20 w 29"/>
                    <a:gd name="T41" fmla="*/ 16 h 19"/>
                    <a:gd name="T42" fmla="*/ 23 w 29"/>
                    <a:gd name="T43" fmla="*/ 19 h 19"/>
                    <a:gd name="T44" fmla="*/ 24 w 29"/>
                    <a:gd name="T45" fmla="*/ 15 h 19"/>
                    <a:gd name="T46" fmla="*/ 15 w 29"/>
                    <a:gd name="T47" fmla="*/ 14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29" h="19">
                      <a:moveTo>
                        <a:pt x="15" y="14"/>
                      </a:moveTo>
                      <a:cubicBezTo>
                        <a:pt x="16" y="13"/>
                        <a:pt x="18" y="14"/>
                        <a:pt x="20" y="13"/>
                      </a:cubicBezTo>
                      <a:cubicBezTo>
                        <a:pt x="17" y="12"/>
                        <a:pt x="14" y="14"/>
                        <a:pt x="10" y="13"/>
                      </a:cubicBezTo>
                      <a:cubicBezTo>
                        <a:pt x="12" y="13"/>
                        <a:pt x="8" y="12"/>
                        <a:pt x="8" y="11"/>
                      </a:cubicBezTo>
                      <a:cubicBezTo>
                        <a:pt x="10" y="12"/>
                        <a:pt x="16" y="11"/>
                        <a:pt x="17" y="11"/>
                      </a:cubicBezTo>
                      <a:cubicBezTo>
                        <a:pt x="15" y="11"/>
                        <a:pt x="18" y="10"/>
                        <a:pt x="18" y="9"/>
                      </a:cubicBezTo>
                      <a:cubicBezTo>
                        <a:pt x="15" y="11"/>
                        <a:pt x="16" y="8"/>
                        <a:pt x="12" y="9"/>
                      </a:cubicBezTo>
                      <a:cubicBezTo>
                        <a:pt x="9" y="9"/>
                        <a:pt x="7" y="8"/>
                        <a:pt x="9" y="7"/>
                      </a:cubicBezTo>
                      <a:cubicBezTo>
                        <a:pt x="12" y="7"/>
                        <a:pt x="11" y="8"/>
                        <a:pt x="11" y="8"/>
                      </a:cubicBezTo>
                      <a:cubicBezTo>
                        <a:pt x="16" y="8"/>
                        <a:pt x="14" y="7"/>
                        <a:pt x="18" y="7"/>
                      </a:cubicBezTo>
                      <a:cubicBezTo>
                        <a:pt x="11" y="5"/>
                        <a:pt x="12" y="0"/>
                        <a:pt x="2" y="1"/>
                      </a:cubicBezTo>
                      <a:cubicBezTo>
                        <a:pt x="0" y="2"/>
                        <a:pt x="2" y="2"/>
                        <a:pt x="3" y="3"/>
                      </a:cubicBezTo>
                      <a:cubicBezTo>
                        <a:pt x="5" y="1"/>
                        <a:pt x="8" y="3"/>
                        <a:pt x="10" y="3"/>
                      </a:cubicBezTo>
                      <a:cubicBezTo>
                        <a:pt x="8" y="4"/>
                        <a:pt x="11" y="5"/>
                        <a:pt x="8" y="5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2" y="7"/>
                        <a:pt x="3" y="12"/>
                        <a:pt x="5" y="17"/>
                      </a:cubicBezTo>
                      <a:cubicBezTo>
                        <a:pt x="5" y="15"/>
                        <a:pt x="5" y="15"/>
                        <a:pt x="5" y="15"/>
                      </a:cubicBezTo>
                      <a:cubicBezTo>
                        <a:pt x="8" y="15"/>
                        <a:pt x="8" y="16"/>
                        <a:pt x="9" y="17"/>
                      </a:cubicBezTo>
                      <a:cubicBezTo>
                        <a:pt x="16" y="16"/>
                        <a:pt x="16" y="16"/>
                        <a:pt x="16" y="16"/>
                      </a:cubicBezTo>
                      <a:cubicBezTo>
                        <a:pt x="15" y="16"/>
                        <a:pt x="16" y="17"/>
                        <a:pt x="14" y="17"/>
                      </a:cubicBezTo>
                      <a:cubicBezTo>
                        <a:pt x="17" y="17"/>
                        <a:pt x="18" y="17"/>
                        <a:pt x="20" y="16"/>
                      </a:cubicBezTo>
                      <a:cubicBezTo>
                        <a:pt x="22" y="18"/>
                        <a:pt x="19" y="18"/>
                        <a:pt x="23" y="19"/>
                      </a:cubicBezTo>
                      <a:cubicBezTo>
                        <a:pt x="29" y="17"/>
                        <a:pt x="19" y="17"/>
                        <a:pt x="24" y="15"/>
                      </a:cubicBezTo>
                      <a:lnTo>
                        <a:pt x="15" y="14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00" name="Freeform 726"/>
                <p:cNvSpPr/>
                <p:nvPr/>
              </p:nvSpPr>
              <p:spPr bwMode="auto">
                <a:xfrm>
                  <a:off x="3510" y="2747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2 w 2"/>
                    <a:gd name="T5" fmla="*/ 1 h 1"/>
                    <a:gd name="T6" fmla="*/ 2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lnTo>
                        <a:pt x="0" y="0"/>
                      </a:lnTo>
                      <a:lnTo>
                        <a:pt x="2" y="1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01" name="Freeform 727"/>
                <p:cNvSpPr/>
                <p:nvPr/>
              </p:nvSpPr>
              <p:spPr bwMode="auto">
                <a:xfrm>
                  <a:off x="3500" y="2747"/>
                  <a:ext cx="4" cy="0"/>
                </a:xfrm>
                <a:custGeom>
                  <a:avLst/>
                  <a:gdLst>
                    <a:gd name="T0" fmla="*/ 0 w 4"/>
                    <a:gd name="T1" fmla="*/ 1 h 1"/>
                    <a:gd name="T2" fmla="*/ 3 w 4"/>
                    <a:gd name="T3" fmla="*/ 1 h 1"/>
                    <a:gd name="T4" fmla="*/ 0 w 4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1">
                      <a:moveTo>
                        <a:pt x="0" y="1"/>
                      </a:move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4" y="0"/>
                        <a:pt x="2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02" name="Freeform 728"/>
                <p:cNvSpPr/>
                <p:nvPr/>
              </p:nvSpPr>
              <p:spPr bwMode="auto">
                <a:xfrm>
                  <a:off x="3511" y="2735"/>
                  <a:ext cx="1" cy="1"/>
                </a:xfrm>
                <a:custGeom>
                  <a:avLst/>
                  <a:gdLst>
                    <a:gd name="T0" fmla="*/ 2 w 2"/>
                    <a:gd name="T1" fmla="*/ 1 h 1"/>
                    <a:gd name="T2" fmla="*/ 1 w 2"/>
                    <a:gd name="T3" fmla="*/ 0 h 1"/>
                    <a:gd name="T4" fmla="*/ 0 w 2"/>
                    <a:gd name="T5" fmla="*/ 1 h 1"/>
                    <a:gd name="T6" fmla="*/ 2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2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03" name="Freeform 729"/>
                <p:cNvSpPr/>
                <p:nvPr/>
              </p:nvSpPr>
              <p:spPr bwMode="auto">
                <a:xfrm>
                  <a:off x="3498" y="2728"/>
                  <a:ext cx="11" cy="6"/>
                </a:xfrm>
                <a:custGeom>
                  <a:avLst/>
                  <a:gdLst>
                    <a:gd name="T0" fmla="*/ 0 w 13"/>
                    <a:gd name="T1" fmla="*/ 0 h 6"/>
                    <a:gd name="T2" fmla="*/ 0 w 13"/>
                    <a:gd name="T3" fmla="*/ 5 h 6"/>
                    <a:gd name="T4" fmla="*/ 12 w 13"/>
                    <a:gd name="T5" fmla="*/ 4 h 6"/>
                    <a:gd name="T6" fmla="*/ 4 w 13"/>
                    <a:gd name="T7" fmla="*/ 2 h 6"/>
                    <a:gd name="T8" fmla="*/ 4 w 13"/>
                    <a:gd name="T9" fmla="*/ 0 h 6"/>
                    <a:gd name="T10" fmla="*/ 0 w 13"/>
                    <a:gd name="T11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3" h="6">
                      <a:moveTo>
                        <a:pt x="0" y="0"/>
                      </a:moveTo>
                      <a:cubicBezTo>
                        <a:pt x="0" y="2"/>
                        <a:pt x="3" y="2"/>
                        <a:pt x="0" y="5"/>
                      </a:cubicBezTo>
                      <a:cubicBezTo>
                        <a:pt x="4" y="6"/>
                        <a:pt x="8" y="4"/>
                        <a:pt x="12" y="4"/>
                      </a:cubicBezTo>
                      <a:cubicBezTo>
                        <a:pt x="13" y="3"/>
                        <a:pt x="6" y="3"/>
                        <a:pt x="4" y="2"/>
                      </a:cubicBezTo>
                      <a:cubicBezTo>
                        <a:pt x="8" y="2"/>
                        <a:pt x="3" y="1"/>
                        <a:pt x="4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04" name="Freeform 730"/>
                <p:cNvSpPr/>
                <p:nvPr/>
              </p:nvSpPr>
              <p:spPr bwMode="auto">
                <a:xfrm>
                  <a:off x="3499" y="2689"/>
                  <a:ext cx="20" cy="41"/>
                </a:xfrm>
                <a:custGeom>
                  <a:avLst/>
                  <a:gdLst>
                    <a:gd name="T0" fmla="*/ 13 w 23"/>
                    <a:gd name="T1" fmla="*/ 39 h 48"/>
                    <a:gd name="T2" fmla="*/ 12 w 23"/>
                    <a:gd name="T3" fmla="*/ 36 h 48"/>
                    <a:gd name="T4" fmla="*/ 14 w 23"/>
                    <a:gd name="T5" fmla="*/ 38 h 48"/>
                    <a:gd name="T6" fmla="*/ 17 w 23"/>
                    <a:gd name="T7" fmla="*/ 36 h 48"/>
                    <a:gd name="T8" fmla="*/ 14 w 23"/>
                    <a:gd name="T9" fmla="*/ 36 h 48"/>
                    <a:gd name="T10" fmla="*/ 13 w 23"/>
                    <a:gd name="T11" fmla="*/ 31 h 48"/>
                    <a:gd name="T12" fmla="*/ 8 w 23"/>
                    <a:gd name="T13" fmla="*/ 31 h 48"/>
                    <a:gd name="T14" fmla="*/ 16 w 23"/>
                    <a:gd name="T15" fmla="*/ 28 h 48"/>
                    <a:gd name="T16" fmla="*/ 5 w 23"/>
                    <a:gd name="T17" fmla="*/ 29 h 48"/>
                    <a:gd name="T18" fmla="*/ 9 w 23"/>
                    <a:gd name="T19" fmla="*/ 24 h 48"/>
                    <a:gd name="T20" fmla="*/ 10 w 23"/>
                    <a:gd name="T21" fmla="*/ 25 h 48"/>
                    <a:gd name="T22" fmla="*/ 10 w 23"/>
                    <a:gd name="T23" fmla="*/ 22 h 48"/>
                    <a:gd name="T24" fmla="*/ 15 w 23"/>
                    <a:gd name="T25" fmla="*/ 22 h 48"/>
                    <a:gd name="T26" fmla="*/ 14 w 23"/>
                    <a:gd name="T27" fmla="*/ 18 h 48"/>
                    <a:gd name="T28" fmla="*/ 17 w 23"/>
                    <a:gd name="T29" fmla="*/ 18 h 48"/>
                    <a:gd name="T30" fmla="*/ 13 w 23"/>
                    <a:gd name="T31" fmla="*/ 11 h 48"/>
                    <a:gd name="T32" fmla="*/ 16 w 23"/>
                    <a:gd name="T33" fmla="*/ 10 h 48"/>
                    <a:gd name="T34" fmla="*/ 7 w 23"/>
                    <a:gd name="T35" fmla="*/ 11 h 48"/>
                    <a:gd name="T36" fmla="*/ 7 w 23"/>
                    <a:gd name="T37" fmla="*/ 7 h 48"/>
                    <a:gd name="T38" fmla="*/ 14 w 23"/>
                    <a:gd name="T39" fmla="*/ 8 h 48"/>
                    <a:gd name="T40" fmla="*/ 11 w 23"/>
                    <a:gd name="T41" fmla="*/ 7 h 48"/>
                    <a:gd name="T42" fmla="*/ 17 w 23"/>
                    <a:gd name="T43" fmla="*/ 5 h 48"/>
                    <a:gd name="T44" fmla="*/ 8 w 23"/>
                    <a:gd name="T45" fmla="*/ 2 h 48"/>
                    <a:gd name="T46" fmla="*/ 10 w 23"/>
                    <a:gd name="T47" fmla="*/ 0 h 48"/>
                    <a:gd name="T48" fmla="*/ 0 w 23"/>
                    <a:gd name="T49" fmla="*/ 2 h 48"/>
                    <a:gd name="T50" fmla="*/ 2 w 23"/>
                    <a:gd name="T51" fmla="*/ 12 h 48"/>
                    <a:gd name="T52" fmla="*/ 7 w 23"/>
                    <a:gd name="T53" fmla="*/ 15 h 48"/>
                    <a:gd name="T54" fmla="*/ 1 w 23"/>
                    <a:gd name="T55" fmla="*/ 15 h 48"/>
                    <a:gd name="T56" fmla="*/ 7 w 23"/>
                    <a:gd name="T57" fmla="*/ 15 h 48"/>
                    <a:gd name="T58" fmla="*/ 2 w 23"/>
                    <a:gd name="T59" fmla="*/ 17 h 48"/>
                    <a:gd name="T60" fmla="*/ 7 w 23"/>
                    <a:gd name="T61" fmla="*/ 18 h 48"/>
                    <a:gd name="T62" fmla="*/ 0 w 23"/>
                    <a:gd name="T63" fmla="*/ 19 h 48"/>
                    <a:gd name="T64" fmla="*/ 3 w 23"/>
                    <a:gd name="T65" fmla="*/ 36 h 48"/>
                    <a:gd name="T66" fmla="*/ 7 w 23"/>
                    <a:gd name="T67" fmla="*/ 36 h 48"/>
                    <a:gd name="T68" fmla="*/ 8 w 23"/>
                    <a:gd name="T69" fmla="*/ 42 h 48"/>
                    <a:gd name="T70" fmla="*/ 11 w 23"/>
                    <a:gd name="T71" fmla="*/ 43 h 48"/>
                    <a:gd name="T72" fmla="*/ 2 w 23"/>
                    <a:gd name="T73" fmla="*/ 43 h 48"/>
                    <a:gd name="T74" fmla="*/ 3 w 23"/>
                    <a:gd name="T75" fmla="*/ 45 h 48"/>
                    <a:gd name="T76" fmla="*/ 5 w 23"/>
                    <a:gd name="T77" fmla="*/ 44 h 48"/>
                    <a:gd name="T78" fmla="*/ 3 w 23"/>
                    <a:gd name="T79" fmla="*/ 46 h 48"/>
                    <a:gd name="T80" fmla="*/ 15 w 23"/>
                    <a:gd name="T81" fmla="*/ 44 h 48"/>
                    <a:gd name="T82" fmla="*/ 19 w 23"/>
                    <a:gd name="T83" fmla="*/ 39 h 48"/>
                    <a:gd name="T84" fmla="*/ 13 w 23"/>
                    <a:gd name="T85" fmla="*/ 39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23" h="48">
                      <a:moveTo>
                        <a:pt x="13" y="39"/>
                      </a:moveTo>
                      <a:cubicBezTo>
                        <a:pt x="13" y="38"/>
                        <a:pt x="10" y="37"/>
                        <a:pt x="12" y="36"/>
                      </a:cubicBezTo>
                      <a:cubicBezTo>
                        <a:pt x="14" y="37"/>
                        <a:pt x="15" y="37"/>
                        <a:pt x="14" y="38"/>
                      </a:cubicBezTo>
                      <a:cubicBezTo>
                        <a:pt x="19" y="37"/>
                        <a:pt x="13" y="37"/>
                        <a:pt x="17" y="36"/>
                      </a:cubicBezTo>
                      <a:cubicBezTo>
                        <a:pt x="14" y="36"/>
                        <a:pt x="14" y="36"/>
                        <a:pt x="14" y="36"/>
                      </a:cubicBezTo>
                      <a:cubicBezTo>
                        <a:pt x="15" y="34"/>
                        <a:pt x="10" y="35"/>
                        <a:pt x="13" y="31"/>
                      </a:cubicBezTo>
                      <a:cubicBezTo>
                        <a:pt x="11" y="31"/>
                        <a:pt x="11" y="31"/>
                        <a:pt x="8" y="31"/>
                      </a:cubicBezTo>
                      <a:cubicBezTo>
                        <a:pt x="12" y="29"/>
                        <a:pt x="12" y="30"/>
                        <a:pt x="16" y="28"/>
                      </a:cubicBezTo>
                      <a:cubicBezTo>
                        <a:pt x="14" y="28"/>
                        <a:pt x="9" y="29"/>
                        <a:pt x="5" y="29"/>
                      </a:cubicBezTo>
                      <a:cubicBezTo>
                        <a:pt x="11" y="26"/>
                        <a:pt x="4" y="25"/>
                        <a:pt x="9" y="24"/>
                      </a:cubicBezTo>
                      <a:cubicBezTo>
                        <a:pt x="9" y="24"/>
                        <a:pt x="10" y="24"/>
                        <a:pt x="10" y="25"/>
                      </a:cubicBezTo>
                      <a:cubicBezTo>
                        <a:pt x="16" y="24"/>
                        <a:pt x="8" y="23"/>
                        <a:pt x="10" y="22"/>
                      </a:cubicBezTo>
                      <a:cubicBezTo>
                        <a:pt x="15" y="22"/>
                        <a:pt x="15" y="22"/>
                        <a:pt x="15" y="22"/>
                      </a:cubicBezTo>
                      <a:cubicBezTo>
                        <a:pt x="14" y="21"/>
                        <a:pt x="11" y="19"/>
                        <a:pt x="14" y="18"/>
                      </a:cubicBezTo>
                      <a:cubicBezTo>
                        <a:pt x="17" y="18"/>
                        <a:pt x="17" y="18"/>
                        <a:pt x="17" y="18"/>
                      </a:cubicBezTo>
                      <a:cubicBezTo>
                        <a:pt x="13" y="16"/>
                        <a:pt x="15" y="13"/>
                        <a:pt x="13" y="11"/>
                      </a:cubicBezTo>
                      <a:cubicBezTo>
                        <a:pt x="16" y="10"/>
                        <a:pt x="16" y="10"/>
                        <a:pt x="16" y="10"/>
                      </a:cubicBezTo>
                      <a:cubicBezTo>
                        <a:pt x="12" y="7"/>
                        <a:pt x="14" y="13"/>
                        <a:pt x="7" y="11"/>
                      </a:cubicBezTo>
                      <a:cubicBezTo>
                        <a:pt x="16" y="10"/>
                        <a:pt x="3" y="9"/>
                        <a:pt x="7" y="7"/>
                      </a:cubicBezTo>
                      <a:cubicBezTo>
                        <a:pt x="11" y="7"/>
                        <a:pt x="9" y="9"/>
                        <a:pt x="14" y="8"/>
                      </a:cubicBezTo>
                      <a:cubicBezTo>
                        <a:pt x="9" y="8"/>
                        <a:pt x="12" y="7"/>
                        <a:pt x="11" y="7"/>
                      </a:cubicBezTo>
                      <a:cubicBezTo>
                        <a:pt x="15" y="7"/>
                        <a:pt x="11" y="5"/>
                        <a:pt x="17" y="5"/>
                      </a:cubicBezTo>
                      <a:cubicBezTo>
                        <a:pt x="8" y="2"/>
                        <a:pt x="8" y="2"/>
                        <a:pt x="8" y="2"/>
                      </a:cubicBezTo>
                      <a:cubicBezTo>
                        <a:pt x="11" y="2"/>
                        <a:pt x="10" y="1"/>
                        <a:pt x="10" y="0"/>
                      </a:cubicBezTo>
                      <a:cubicBezTo>
                        <a:pt x="9" y="2"/>
                        <a:pt x="3" y="0"/>
                        <a:pt x="0" y="2"/>
                      </a:cubicBezTo>
                      <a:cubicBezTo>
                        <a:pt x="3" y="4"/>
                        <a:pt x="4" y="9"/>
                        <a:pt x="2" y="12"/>
                      </a:cubicBezTo>
                      <a:cubicBezTo>
                        <a:pt x="8" y="13"/>
                        <a:pt x="2" y="14"/>
                        <a:pt x="7" y="15"/>
                      </a:cubicBezTo>
                      <a:cubicBezTo>
                        <a:pt x="1" y="15"/>
                        <a:pt x="1" y="15"/>
                        <a:pt x="1" y="15"/>
                      </a:cubicBezTo>
                      <a:cubicBezTo>
                        <a:pt x="2" y="18"/>
                        <a:pt x="5" y="15"/>
                        <a:pt x="7" y="15"/>
                      </a:cubicBezTo>
                      <a:cubicBezTo>
                        <a:pt x="8" y="16"/>
                        <a:pt x="4" y="17"/>
                        <a:pt x="2" y="17"/>
                      </a:cubicBezTo>
                      <a:cubicBezTo>
                        <a:pt x="1" y="19"/>
                        <a:pt x="3" y="17"/>
                        <a:pt x="7" y="18"/>
                      </a:cubicBezTo>
                      <a:cubicBezTo>
                        <a:pt x="0" y="19"/>
                        <a:pt x="0" y="19"/>
                        <a:pt x="0" y="19"/>
                      </a:cubicBezTo>
                      <a:cubicBezTo>
                        <a:pt x="2" y="24"/>
                        <a:pt x="7" y="30"/>
                        <a:pt x="3" y="36"/>
                      </a:cubicBezTo>
                      <a:cubicBezTo>
                        <a:pt x="7" y="36"/>
                        <a:pt x="7" y="36"/>
                        <a:pt x="7" y="36"/>
                      </a:cubicBezTo>
                      <a:cubicBezTo>
                        <a:pt x="5" y="38"/>
                        <a:pt x="17" y="40"/>
                        <a:pt x="8" y="42"/>
                      </a:cubicBezTo>
                      <a:cubicBezTo>
                        <a:pt x="11" y="43"/>
                        <a:pt x="11" y="43"/>
                        <a:pt x="11" y="43"/>
                      </a:cubicBezTo>
                      <a:cubicBezTo>
                        <a:pt x="9" y="42"/>
                        <a:pt x="5" y="43"/>
                        <a:pt x="2" y="43"/>
                      </a:cubicBezTo>
                      <a:cubicBezTo>
                        <a:pt x="3" y="43"/>
                        <a:pt x="2" y="44"/>
                        <a:pt x="3" y="45"/>
                      </a:cubicBezTo>
                      <a:cubicBezTo>
                        <a:pt x="5" y="44"/>
                        <a:pt x="5" y="44"/>
                        <a:pt x="5" y="44"/>
                      </a:cubicBezTo>
                      <a:cubicBezTo>
                        <a:pt x="9" y="44"/>
                        <a:pt x="7" y="45"/>
                        <a:pt x="3" y="46"/>
                      </a:cubicBezTo>
                      <a:cubicBezTo>
                        <a:pt x="8" y="48"/>
                        <a:pt x="11" y="45"/>
                        <a:pt x="15" y="44"/>
                      </a:cubicBezTo>
                      <a:cubicBezTo>
                        <a:pt x="6" y="41"/>
                        <a:pt x="23" y="41"/>
                        <a:pt x="19" y="39"/>
                      </a:cubicBezTo>
                      <a:cubicBezTo>
                        <a:pt x="17" y="37"/>
                        <a:pt x="15" y="39"/>
                        <a:pt x="13" y="39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05" name="Freeform 731"/>
                <p:cNvSpPr/>
                <p:nvPr/>
              </p:nvSpPr>
              <p:spPr bwMode="auto">
                <a:xfrm>
                  <a:off x="3500" y="2725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06" name="Freeform 732"/>
                <p:cNvSpPr/>
                <p:nvPr/>
              </p:nvSpPr>
              <p:spPr bwMode="auto">
                <a:xfrm>
                  <a:off x="3506" y="2688"/>
                  <a:ext cx="1" cy="1"/>
                </a:xfrm>
                <a:custGeom>
                  <a:avLst/>
                  <a:gdLst>
                    <a:gd name="T0" fmla="*/ 2 w 2"/>
                    <a:gd name="T1" fmla="*/ 1 h 1"/>
                    <a:gd name="T2" fmla="*/ 1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1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07" name="Rectangle 733"/>
                <p:cNvSpPr>
                  <a:spLocks noChangeArrowheads="1"/>
                </p:cNvSpPr>
                <p:nvPr/>
              </p:nvSpPr>
              <p:spPr bwMode="auto">
                <a:xfrm>
                  <a:off x="3501" y="2728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08" name="Freeform 734"/>
                <p:cNvSpPr/>
                <p:nvPr/>
              </p:nvSpPr>
              <p:spPr bwMode="auto">
                <a:xfrm>
                  <a:off x="3509" y="2728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2 w 2"/>
                    <a:gd name="T3" fmla="*/ 0 h 1"/>
                    <a:gd name="T4" fmla="*/ 0 w 2"/>
                    <a:gd name="T5" fmla="*/ 0 h 1"/>
                    <a:gd name="T6" fmla="*/ 2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09" name="Freeform 735"/>
                <p:cNvSpPr/>
                <p:nvPr/>
              </p:nvSpPr>
              <p:spPr bwMode="auto">
                <a:xfrm>
                  <a:off x="3510" y="2683"/>
                  <a:ext cx="2" cy="0"/>
                </a:xfrm>
                <a:custGeom>
                  <a:avLst/>
                  <a:gdLst>
                    <a:gd name="T0" fmla="*/ 2 w 2"/>
                    <a:gd name="T1" fmla="*/ 0 w 2"/>
                    <a:gd name="T2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10" name="Freeform 736"/>
                <p:cNvSpPr/>
                <p:nvPr/>
              </p:nvSpPr>
              <p:spPr bwMode="auto">
                <a:xfrm>
                  <a:off x="3512" y="2665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11" name="Freeform 737"/>
                <p:cNvSpPr/>
                <p:nvPr/>
              </p:nvSpPr>
              <p:spPr bwMode="auto">
                <a:xfrm>
                  <a:off x="3488" y="2617"/>
                  <a:ext cx="28" cy="71"/>
                </a:xfrm>
                <a:custGeom>
                  <a:avLst/>
                  <a:gdLst>
                    <a:gd name="T0" fmla="*/ 16 w 32"/>
                    <a:gd name="T1" fmla="*/ 3 h 82"/>
                    <a:gd name="T2" fmla="*/ 10 w 32"/>
                    <a:gd name="T3" fmla="*/ 2 h 82"/>
                    <a:gd name="T4" fmla="*/ 7 w 32"/>
                    <a:gd name="T5" fmla="*/ 5 h 82"/>
                    <a:gd name="T6" fmla="*/ 11 w 32"/>
                    <a:gd name="T7" fmla="*/ 8 h 82"/>
                    <a:gd name="T8" fmla="*/ 11 w 32"/>
                    <a:gd name="T9" fmla="*/ 18 h 82"/>
                    <a:gd name="T10" fmla="*/ 9 w 32"/>
                    <a:gd name="T11" fmla="*/ 24 h 82"/>
                    <a:gd name="T12" fmla="*/ 16 w 32"/>
                    <a:gd name="T13" fmla="*/ 32 h 82"/>
                    <a:gd name="T14" fmla="*/ 14 w 32"/>
                    <a:gd name="T15" fmla="*/ 33 h 82"/>
                    <a:gd name="T16" fmla="*/ 12 w 32"/>
                    <a:gd name="T17" fmla="*/ 38 h 82"/>
                    <a:gd name="T18" fmla="*/ 22 w 32"/>
                    <a:gd name="T19" fmla="*/ 39 h 82"/>
                    <a:gd name="T20" fmla="*/ 22 w 32"/>
                    <a:gd name="T21" fmla="*/ 44 h 82"/>
                    <a:gd name="T22" fmla="*/ 18 w 32"/>
                    <a:gd name="T23" fmla="*/ 47 h 82"/>
                    <a:gd name="T24" fmla="*/ 18 w 32"/>
                    <a:gd name="T25" fmla="*/ 52 h 82"/>
                    <a:gd name="T26" fmla="*/ 16 w 32"/>
                    <a:gd name="T27" fmla="*/ 58 h 82"/>
                    <a:gd name="T28" fmla="*/ 19 w 32"/>
                    <a:gd name="T29" fmla="*/ 62 h 82"/>
                    <a:gd name="T30" fmla="*/ 23 w 32"/>
                    <a:gd name="T31" fmla="*/ 66 h 82"/>
                    <a:gd name="T32" fmla="*/ 18 w 32"/>
                    <a:gd name="T33" fmla="*/ 67 h 82"/>
                    <a:gd name="T34" fmla="*/ 19 w 32"/>
                    <a:gd name="T35" fmla="*/ 70 h 82"/>
                    <a:gd name="T36" fmla="*/ 18 w 32"/>
                    <a:gd name="T37" fmla="*/ 81 h 82"/>
                    <a:gd name="T38" fmla="*/ 20 w 32"/>
                    <a:gd name="T39" fmla="*/ 76 h 82"/>
                    <a:gd name="T40" fmla="*/ 17 w 32"/>
                    <a:gd name="T41" fmla="*/ 75 h 82"/>
                    <a:gd name="T42" fmla="*/ 28 w 32"/>
                    <a:gd name="T43" fmla="*/ 73 h 82"/>
                    <a:gd name="T44" fmla="*/ 30 w 32"/>
                    <a:gd name="T45" fmla="*/ 72 h 82"/>
                    <a:gd name="T46" fmla="*/ 28 w 32"/>
                    <a:gd name="T47" fmla="*/ 68 h 82"/>
                    <a:gd name="T48" fmla="*/ 30 w 32"/>
                    <a:gd name="T49" fmla="*/ 64 h 82"/>
                    <a:gd name="T50" fmla="*/ 30 w 32"/>
                    <a:gd name="T51" fmla="*/ 59 h 82"/>
                    <a:gd name="T52" fmla="*/ 27 w 32"/>
                    <a:gd name="T53" fmla="*/ 55 h 82"/>
                    <a:gd name="T54" fmla="*/ 29 w 32"/>
                    <a:gd name="T55" fmla="*/ 55 h 82"/>
                    <a:gd name="T56" fmla="*/ 29 w 32"/>
                    <a:gd name="T57" fmla="*/ 53 h 82"/>
                    <a:gd name="T58" fmla="*/ 27 w 32"/>
                    <a:gd name="T59" fmla="*/ 50 h 82"/>
                    <a:gd name="T60" fmla="*/ 24 w 32"/>
                    <a:gd name="T61" fmla="*/ 46 h 82"/>
                    <a:gd name="T62" fmla="*/ 30 w 32"/>
                    <a:gd name="T63" fmla="*/ 45 h 82"/>
                    <a:gd name="T64" fmla="*/ 30 w 32"/>
                    <a:gd name="T65" fmla="*/ 40 h 82"/>
                    <a:gd name="T66" fmla="*/ 24 w 32"/>
                    <a:gd name="T67" fmla="*/ 39 h 82"/>
                    <a:gd name="T68" fmla="*/ 22 w 32"/>
                    <a:gd name="T69" fmla="*/ 33 h 82"/>
                    <a:gd name="T70" fmla="*/ 20 w 32"/>
                    <a:gd name="T71" fmla="*/ 26 h 82"/>
                    <a:gd name="T72" fmla="*/ 21 w 32"/>
                    <a:gd name="T73" fmla="*/ 23 h 82"/>
                    <a:gd name="T74" fmla="*/ 19 w 32"/>
                    <a:gd name="T75" fmla="*/ 15 h 82"/>
                    <a:gd name="T76" fmla="*/ 13 w 32"/>
                    <a:gd name="T77" fmla="*/ 19 h 82"/>
                    <a:gd name="T78" fmla="*/ 23 w 32"/>
                    <a:gd name="T79" fmla="*/ 14 h 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32" h="82">
                      <a:moveTo>
                        <a:pt x="23" y="7"/>
                      </a:moveTo>
                      <a:cubicBezTo>
                        <a:pt x="22" y="5"/>
                        <a:pt x="20" y="4"/>
                        <a:pt x="16" y="3"/>
                      </a:cubicBezTo>
                      <a:cubicBezTo>
                        <a:pt x="19" y="3"/>
                        <a:pt x="19" y="3"/>
                        <a:pt x="19" y="3"/>
                      </a:cubicBezTo>
                      <a:cubicBezTo>
                        <a:pt x="18" y="2"/>
                        <a:pt x="14" y="0"/>
                        <a:pt x="10" y="2"/>
                      </a:cubicBezTo>
                      <a:cubicBezTo>
                        <a:pt x="12" y="2"/>
                        <a:pt x="12" y="2"/>
                        <a:pt x="12" y="2"/>
                      </a:cubicBezTo>
                      <a:cubicBezTo>
                        <a:pt x="15" y="3"/>
                        <a:pt x="8" y="3"/>
                        <a:pt x="7" y="5"/>
                      </a:cubicBezTo>
                      <a:cubicBezTo>
                        <a:pt x="8" y="6"/>
                        <a:pt x="17" y="7"/>
                        <a:pt x="15" y="8"/>
                      </a:cubicBezTo>
                      <a:cubicBezTo>
                        <a:pt x="15" y="9"/>
                        <a:pt x="13" y="9"/>
                        <a:pt x="11" y="8"/>
                      </a:cubicBezTo>
                      <a:cubicBezTo>
                        <a:pt x="10" y="10"/>
                        <a:pt x="17" y="10"/>
                        <a:pt x="18" y="11"/>
                      </a:cubicBezTo>
                      <a:cubicBezTo>
                        <a:pt x="0" y="12"/>
                        <a:pt x="23" y="16"/>
                        <a:pt x="11" y="18"/>
                      </a:cubicBezTo>
                      <a:cubicBezTo>
                        <a:pt x="13" y="19"/>
                        <a:pt x="11" y="21"/>
                        <a:pt x="15" y="22"/>
                      </a:cubicBezTo>
                      <a:cubicBezTo>
                        <a:pt x="10" y="22"/>
                        <a:pt x="14" y="24"/>
                        <a:pt x="9" y="24"/>
                      </a:cubicBezTo>
                      <a:cubicBezTo>
                        <a:pt x="20" y="24"/>
                        <a:pt x="5" y="29"/>
                        <a:pt x="18" y="29"/>
                      </a:cubicBezTo>
                      <a:cubicBezTo>
                        <a:pt x="14" y="31"/>
                        <a:pt x="19" y="29"/>
                        <a:pt x="16" y="32"/>
                      </a:cubicBezTo>
                      <a:cubicBezTo>
                        <a:pt x="14" y="32"/>
                        <a:pt x="14" y="31"/>
                        <a:pt x="14" y="31"/>
                      </a:cubicBezTo>
                      <a:cubicBezTo>
                        <a:pt x="11" y="32"/>
                        <a:pt x="19" y="32"/>
                        <a:pt x="14" y="33"/>
                      </a:cubicBezTo>
                      <a:cubicBezTo>
                        <a:pt x="13" y="35"/>
                        <a:pt x="17" y="34"/>
                        <a:pt x="20" y="35"/>
                      </a:cubicBezTo>
                      <a:cubicBezTo>
                        <a:pt x="19" y="37"/>
                        <a:pt x="17" y="36"/>
                        <a:pt x="12" y="38"/>
                      </a:cubicBezTo>
                      <a:cubicBezTo>
                        <a:pt x="18" y="38"/>
                        <a:pt x="15" y="39"/>
                        <a:pt x="18" y="40"/>
                      </a:cubicBezTo>
                      <a:cubicBezTo>
                        <a:pt x="19" y="40"/>
                        <a:pt x="20" y="38"/>
                        <a:pt x="22" y="39"/>
                      </a:cubicBezTo>
                      <a:cubicBezTo>
                        <a:pt x="21" y="42"/>
                        <a:pt x="26" y="41"/>
                        <a:pt x="28" y="44"/>
                      </a:cubicBezTo>
                      <a:cubicBezTo>
                        <a:pt x="21" y="45"/>
                        <a:pt x="28" y="41"/>
                        <a:pt x="22" y="44"/>
                      </a:cubicBezTo>
                      <a:cubicBezTo>
                        <a:pt x="19" y="42"/>
                        <a:pt x="19" y="41"/>
                        <a:pt x="14" y="40"/>
                      </a:cubicBezTo>
                      <a:cubicBezTo>
                        <a:pt x="14" y="42"/>
                        <a:pt x="15" y="45"/>
                        <a:pt x="18" y="47"/>
                      </a:cubicBezTo>
                      <a:cubicBezTo>
                        <a:pt x="17" y="48"/>
                        <a:pt x="15" y="46"/>
                        <a:pt x="14" y="47"/>
                      </a:cubicBezTo>
                      <a:cubicBezTo>
                        <a:pt x="11" y="49"/>
                        <a:pt x="21" y="50"/>
                        <a:pt x="18" y="52"/>
                      </a:cubicBezTo>
                      <a:cubicBezTo>
                        <a:pt x="15" y="52"/>
                        <a:pt x="15" y="52"/>
                        <a:pt x="15" y="52"/>
                      </a:cubicBezTo>
                      <a:cubicBezTo>
                        <a:pt x="19" y="53"/>
                        <a:pt x="14" y="56"/>
                        <a:pt x="16" y="58"/>
                      </a:cubicBezTo>
                      <a:cubicBezTo>
                        <a:pt x="18" y="58"/>
                        <a:pt x="19" y="57"/>
                        <a:pt x="20" y="58"/>
                      </a:cubicBezTo>
                      <a:cubicBezTo>
                        <a:pt x="12" y="58"/>
                        <a:pt x="25" y="60"/>
                        <a:pt x="19" y="62"/>
                      </a:cubicBezTo>
                      <a:cubicBezTo>
                        <a:pt x="24" y="62"/>
                        <a:pt x="27" y="64"/>
                        <a:pt x="28" y="65"/>
                      </a:cubicBezTo>
                      <a:cubicBezTo>
                        <a:pt x="23" y="66"/>
                        <a:pt x="23" y="66"/>
                        <a:pt x="23" y="66"/>
                      </a:cubicBezTo>
                      <a:cubicBezTo>
                        <a:pt x="26" y="64"/>
                        <a:pt x="17" y="64"/>
                        <a:pt x="14" y="62"/>
                      </a:cubicBezTo>
                      <a:cubicBezTo>
                        <a:pt x="17" y="64"/>
                        <a:pt x="14" y="66"/>
                        <a:pt x="18" y="67"/>
                      </a:cubicBezTo>
                      <a:cubicBezTo>
                        <a:pt x="14" y="66"/>
                        <a:pt x="14" y="66"/>
                        <a:pt x="14" y="66"/>
                      </a:cubicBezTo>
                      <a:cubicBezTo>
                        <a:pt x="13" y="68"/>
                        <a:pt x="23" y="68"/>
                        <a:pt x="19" y="70"/>
                      </a:cubicBezTo>
                      <a:cubicBezTo>
                        <a:pt x="16" y="70"/>
                        <a:pt x="16" y="70"/>
                        <a:pt x="16" y="70"/>
                      </a:cubicBezTo>
                      <a:cubicBezTo>
                        <a:pt x="17" y="74"/>
                        <a:pt x="11" y="78"/>
                        <a:pt x="18" y="81"/>
                      </a:cubicBezTo>
                      <a:cubicBezTo>
                        <a:pt x="21" y="82"/>
                        <a:pt x="27" y="80"/>
                        <a:pt x="29" y="80"/>
                      </a:cubicBezTo>
                      <a:cubicBezTo>
                        <a:pt x="27" y="78"/>
                        <a:pt x="22" y="77"/>
                        <a:pt x="20" y="76"/>
                      </a:cubicBezTo>
                      <a:cubicBezTo>
                        <a:pt x="25" y="76"/>
                        <a:pt x="25" y="76"/>
                        <a:pt x="25" y="76"/>
                      </a:cubicBezTo>
                      <a:cubicBezTo>
                        <a:pt x="21" y="75"/>
                        <a:pt x="19" y="74"/>
                        <a:pt x="17" y="75"/>
                      </a:cubicBezTo>
                      <a:cubicBezTo>
                        <a:pt x="14" y="73"/>
                        <a:pt x="21" y="74"/>
                        <a:pt x="18" y="72"/>
                      </a:cubicBezTo>
                      <a:cubicBezTo>
                        <a:pt x="23" y="72"/>
                        <a:pt x="24" y="73"/>
                        <a:pt x="28" y="73"/>
                      </a:cubicBezTo>
                      <a:cubicBezTo>
                        <a:pt x="26" y="72"/>
                        <a:pt x="26" y="72"/>
                        <a:pt x="26" y="72"/>
                      </a:cubicBezTo>
                      <a:cubicBezTo>
                        <a:pt x="28" y="72"/>
                        <a:pt x="27" y="71"/>
                        <a:pt x="30" y="72"/>
                      </a:cubicBezTo>
                      <a:cubicBezTo>
                        <a:pt x="23" y="70"/>
                        <a:pt x="32" y="69"/>
                        <a:pt x="29" y="67"/>
                      </a:cubicBezTo>
                      <a:cubicBezTo>
                        <a:pt x="28" y="68"/>
                        <a:pt x="28" y="68"/>
                        <a:pt x="28" y="68"/>
                      </a:cubicBezTo>
                      <a:cubicBezTo>
                        <a:pt x="25" y="68"/>
                        <a:pt x="26" y="67"/>
                        <a:pt x="25" y="67"/>
                      </a:cubicBezTo>
                      <a:cubicBezTo>
                        <a:pt x="29" y="66"/>
                        <a:pt x="28" y="66"/>
                        <a:pt x="30" y="64"/>
                      </a:cubicBezTo>
                      <a:cubicBezTo>
                        <a:pt x="28" y="63"/>
                        <a:pt x="22" y="63"/>
                        <a:pt x="23" y="62"/>
                      </a:cubicBezTo>
                      <a:cubicBezTo>
                        <a:pt x="28" y="62"/>
                        <a:pt x="26" y="59"/>
                        <a:pt x="30" y="59"/>
                      </a:cubicBezTo>
                      <a:cubicBezTo>
                        <a:pt x="25" y="59"/>
                        <a:pt x="28" y="57"/>
                        <a:pt x="25" y="56"/>
                      </a:cubicBezTo>
                      <a:cubicBezTo>
                        <a:pt x="24" y="56"/>
                        <a:pt x="25" y="55"/>
                        <a:pt x="27" y="55"/>
                      </a:cubicBezTo>
                      <a:cubicBezTo>
                        <a:pt x="28" y="55"/>
                        <a:pt x="28" y="55"/>
                        <a:pt x="28" y="55"/>
                      </a:cubicBezTo>
                      <a:cubicBezTo>
                        <a:pt x="29" y="55"/>
                        <a:pt x="29" y="55"/>
                        <a:pt x="29" y="55"/>
                      </a:cubicBezTo>
                      <a:cubicBezTo>
                        <a:pt x="30" y="55"/>
                        <a:pt x="30" y="55"/>
                        <a:pt x="30" y="55"/>
                      </a:cubicBezTo>
                      <a:cubicBezTo>
                        <a:pt x="30" y="54"/>
                        <a:pt x="26" y="54"/>
                        <a:pt x="29" y="53"/>
                      </a:cubicBezTo>
                      <a:cubicBezTo>
                        <a:pt x="30" y="53"/>
                        <a:pt x="30" y="54"/>
                        <a:pt x="31" y="54"/>
                      </a:cubicBezTo>
                      <a:cubicBezTo>
                        <a:pt x="32" y="52"/>
                        <a:pt x="22" y="51"/>
                        <a:pt x="27" y="50"/>
                      </a:cubicBezTo>
                      <a:cubicBezTo>
                        <a:pt x="25" y="50"/>
                        <a:pt x="24" y="48"/>
                        <a:pt x="19" y="48"/>
                      </a:cubicBezTo>
                      <a:cubicBezTo>
                        <a:pt x="21" y="48"/>
                        <a:pt x="25" y="48"/>
                        <a:pt x="24" y="46"/>
                      </a:cubicBezTo>
                      <a:cubicBezTo>
                        <a:pt x="20" y="45"/>
                        <a:pt x="26" y="45"/>
                        <a:pt x="23" y="44"/>
                      </a:cubicBezTo>
                      <a:cubicBezTo>
                        <a:pt x="28" y="45"/>
                        <a:pt x="25" y="44"/>
                        <a:pt x="30" y="45"/>
                      </a:cubicBezTo>
                      <a:cubicBezTo>
                        <a:pt x="32" y="44"/>
                        <a:pt x="25" y="42"/>
                        <a:pt x="26" y="41"/>
                      </a:cubicBezTo>
                      <a:cubicBezTo>
                        <a:pt x="30" y="40"/>
                        <a:pt x="30" y="40"/>
                        <a:pt x="30" y="40"/>
                      </a:cubicBezTo>
                      <a:cubicBezTo>
                        <a:pt x="28" y="40"/>
                        <a:pt x="24" y="39"/>
                        <a:pt x="28" y="39"/>
                      </a:cubicBezTo>
                      <a:cubicBezTo>
                        <a:pt x="24" y="39"/>
                        <a:pt x="24" y="39"/>
                        <a:pt x="24" y="39"/>
                      </a:cubicBezTo>
                      <a:cubicBezTo>
                        <a:pt x="26" y="37"/>
                        <a:pt x="25" y="36"/>
                        <a:pt x="29" y="35"/>
                      </a:cubicBezTo>
                      <a:cubicBezTo>
                        <a:pt x="22" y="33"/>
                        <a:pt x="22" y="33"/>
                        <a:pt x="22" y="33"/>
                      </a:cubicBezTo>
                      <a:cubicBezTo>
                        <a:pt x="29" y="31"/>
                        <a:pt x="23" y="29"/>
                        <a:pt x="17" y="27"/>
                      </a:cubicBezTo>
                      <a:cubicBezTo>
                        <a:pt x="17" y="27"/>
                        <a:pt x="18" y="26"/>
                        <a:pt x="20" y="26"/>
                      </a:cubicBezTo>
                      <a:cubicBezTo>
                        <a:pt x="22" y="26"/>
                        <a:pt x="22" y="26"/>
                        <a:pt x="22" y="26"/>
                      </a:cubicBezTo>
                      <a:cubicBezTo>
                        <a:pt x="23" y="25"/>
                        <a:pt x="26" y="24"/>
                        <a:pt x="21" y="23"/>
                      </a:cubicBezTo>
                      <a:cubicBezTo>
                        <a:pt x="19" y="22"/>
                        <a:pt x="25" y="23"/>
                        <a:pt x="26" y="22"/>
                      </a:cubicBezTo>
                      <a:cubicBezTo>
                        <a:pt x="18" y="20"/>
                        <a:pt x="31" y="16"/>
                        <a:pt x="19" y="15"/>
                      </a:cubicBezTo>
                      <a:cubicBezTo>
                        <a:pt x="19" y="16"/>
                        <a:pt x="17" y="18"/>
                        <a:pt x="17" y="19"/>
                      </a:cubicBezTo>
                      <a:cubicBezTo>
                        <a:pt x="16" y="19"/>
                        <a:pt x="14" y="19"/>
                        <a:pt x="13" y="19"/>
                      </a:cubicBezTo>
                      <a:cubicBezTo>
                        <a:pt x="13" y="17"/>
                        <a:pt x="17" y="16"/>
                        <a:pt x="15" y="14"/>
                      </a:cubicBezTo>
                      <a:cubicBezTo>
                        <a:pt x="23" y="14"/>
                        <a:pt x="23" y="14"/>
                        <a:pt x="23" y="14"/>
                      </a:cubicBezTo>
                      <a:cubicBezTo>
                        <a:pt x="31" y="11"/>
                        <a:pt x="13" y="9"/>
                        <a:pt x="23" y="7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12" name="Freeform 738"/>
                <p:cNvSpPr/>
                <p:nvPr/>
              </p:nvSpPr>
              <p:spPr bwMode="auto">
                <a:xfrm>
                  <a:off x="3508" y="2641"/>
                  <a:ext cx="4" cy="0"/>
                </a:xfrm>
                <a:custGeom>
                  <a:avLst/>
                  <a:gdLst>
                    <a:gd name="T0" fmla="*/ 0 w 4"/>
                    <a:gd name="T1" fmla="*/ 1 h 1"/>
                    <a:gd name="T2" fmla="*/ 4 w 4"/>
                    <a:gd name="T3" fmla="*/ 0 h 1"/>
                    <a:gd name="T4" fmla="*/ 1 w 4"/>
                    <a:gd name="T5" fmla="*/ 0 h 1"/>
                    <a:gd name="T6" fmla="*/ 0 w 4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1">
                      <a:moveTo>
                        <a:pt x="0" y="1"/>
                      </a:move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13" name="Freeform 739"/>
                <p:cNvSpPr/>
                <p:nvPr/>
              </p:nvSpPr>
              <p:spPr bwMode="auto">
                <a:xfrm>
                  <a:off x="3507" y="2640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1 w 2"/>
                    <a:gd name="T5" fmla="*/ 1 h 1"/>
                    <a:gd name="T6" fmla="*/ 2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1" y="1"/>
                      </a:cubicBez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14" name="Freeform 740"/>
                <p:cNvSpPr/>
                <p:nvPr/>
              </p:nvSpPr>
              <p:spPr bwMode="auto">
                <a:xfrm>
                  <a:off x="3506" y="2617"/>
                  <a:ext cx="2" cy="2"/>
                </a:xfrm>
                <a:custGeom>
                  <a:avLst/>
                  <a:gdLst>
                    <a:gd name="T0" fmla="*/ 2 w 3"/>
                    <a:gd name="T1" fmla="*/ 2 h 2"/>
                    <a:gd name="T2" fmla="*/ 2 w 3"/>
                    <a:gd name="T3" fmla="*/ 0 h 2"/>
                    <a:gd name="T4" fmla="*/ 2 w 3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2" y="2"/>
                      </a:moveTo>
                      <a:cubicBezTo>
                        <a:pt x="2" y="1"/>
                        <a:pt x="3" y="1"/>
                        <a:pt x="2" y="0"/>
                      </a:cubicBezTo>
                      <a:cubicBezTo>
                        <a:pt x="1" y="1"/>
                        <a:pt x="0" y="2"/>
                        <a:pt x="2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15" name="Freeform 741"/>
                <p:cNvSpPr/>
                <p:nvPr/>
              </p:nvSpPr>
              <p:spPr bwMode="auto">
                <a:xfrm>
                  <a:off x="3504" y="2617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1 h 1"/>
                    <a:gd name="T6" fmla="*/ 1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1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16" name="Freeform 742"/>
                <p:cNvSpPr/>
                <p:nvPr/>
              </p:nvSpPr>
              <p:spPr bwMode="auto">
                <a:xfrm>
                  <a:off x="3486" y="2580"/>
                  <a:ext cx="23" cy="38"/>
                </a:xfrm>
                <a:custGeom>
                  <a:avLst/>
                  <a:gdLst>
                    <a:gd name="T0" fmla="*/ 13 w 27"/>
                    <a:gd name="T1" fmla="*/ 8 h 44"/>
                    <a:gd name="T2" fmla="*/ 8 w 27"/>
                    <a:gd name="T3" fmla="*/ 6 h 44"/>
                    <a:gd name="T4" fmla="*/ 12 w 27"/>
                    <a:gd name="T5" fmla="*/ 4 h 44"/>
                    <a:gd name="T6" fmla="*/ 4 w 27"/>
                    <a:gd name="T7" fmla="*/ 1 h 44"/>
                    <a:gd name="T8" fmla="*/ 10 w 27"/>
                    <a:gd name="T9" fmla="*/ 23 h 44"/>
                    <a:gd name="T10" fmla="*/ 6 w 27"/>
                    <a:gd name="T11" fmla="*/ 22 h 44"/>
                    <a:gd name="T12" fmla="*/ 13 w 27"/>
                    <a:gd name="T13" fmla="*/ 29 h 44"/>
                    <a:gd name="T14" fmla="*/ 6 w 27"/>
                    <a:gd name="T15" fmla="*/ 29 h 44"/>
                    <a:gd name="T16" fmla="*/ 9 w 27"/>
                    <a:gd name="T17" fmla="*/ 34 h 44"/>
                    <a:gd name="T18" fmla="*/ 12 w 27"/>
                    <a:gd name="T19" fmla="*/ 33 h 44"/>
                    <a:gd name="T20" fmla="*/ 11 w 27"/>
                    <a:gd name="T21" fmla="*/ 35 h 44"/>
                    <a:gd name="T22" fmla="*/ 12 w 27"/>
                    <a:gd name="T23" fmla="*/ 34 h 44"/>
                    <a:gd name="T24" fmla="*/ 13 w 27"/>
                    <a:gd name="T25" fmla="*/ 37 h 44"/>
                    <a:gd name="T26" fmla="*/ 11 w 27"/>
                    <a:gd name="T27" fmla="*/ 36 h 44"/>
                    <a:gd name="T28" fmla="*/ 14 w 27"/>
                    <a:gd name="T29" fmla="*/ 38 h 44"/>
                    <a:gd name="T30" fmla="*/ 10 w 27"/>
                    <a:gd name="T31" fmla="*/ 39 h 44"/>
                    <a:gd name="T32" fmla="*/ 16 w 27"/>
                    <a:gd name="T33" fmla="*/ 43 h 44"/>
                    <a:gd name="T34" fmla="*/ 20 w 27"/>
                    <a:gd name="T35" fmla="*/ 44 h 44"/>
                    <a:gd name="T36" fmla="*/ 16 w 27"/>
                    <a:gd name="T37" fmla="*/ 39 h 44"/>
                    <a:gd name="T38" fmla="*/ 16 w 27"/>
                    <a:gd name="T39" fmla="*/ 40 h 44"/>
                    <a:gd name="T40" fmla="*/ 14 w 27"/>
                    <a:gd name="T41" fmla="*/ 37 h 44"/>
                    <a:gd name="T42" fmla="*/ 20 w 27"/>
                    <a:gd name="T43" fmla="*/ 38 h 44"/>
                    <a:gd name="T44" fmla="*/ 23 w 27"/>
                    <a:gd name="T45" fmla="*/ 33 h 44"/>
                    <a:gd name="T46" fmla="*/ 23 w 27"/>
                    <a:gd name="T47" fmla="*/ 33 h 44"/>
                    <a:gd name="T48" fmla="*/ 22 w 27"/>
                    <a:gd name="T49" fmla="*/ 32 h 44"/>
                    <a:gd name="T50" fmla="*/ 19 w 27"/>
                    <a:gd name="T51" fmla="*/ 33 h 44"/>
                    <a:gd name="T52" fmla="*/ 12 w 27"/>
                    <a:gd name="T53" fmla="*/ 33 h 44"/>
                    <a:gd name="T54" fmla="*/ 12 w 27"/>
                    <a:gd name="T55" fmla="*/ 31 h 44"/>
                    <a:gd name="T56" fmla="*/ 18 w 27"/>
                    <a:gd name="T57" fmla="*/ 31 h 44"/>
                    <a:gd name="T58" fmla="*/ 15 w 27"/>
                    <a:gd name="T59" fmla="*/ 31 h 44"/>
                    <a:gd name="T60" fmla="*/ 21 w 27"/>
                    <a:gd name="T61" fmla="*/ 28 h 44"/>
                    <a:gd name="T62" fmla="*/ 15 w 27"/>
                    <a:gd name="T63" fmla="*/ 29 h 44"/>
                    <a:gd name="T64" fmla="*/ 14 w 27"/>
                    <a:gd name="T65" fmla="*/ 21 h 44"/>
                    <a:gd name="T66" fmla="*/ 17 w 27"/>
                    <a:gd name="T67" fmla="*/ 21 h 44"/>
                    <a:gd name="T68" fmla="*/ 13 w 27"/>
                    <a:gd name="T69" fmla="*/ 20 h 44"/>
                    <a:gd name="T70" fmla="*/ 15 w 27"/>
                    <a:gd name="T71" fmla="*/ 15 h 44"/>
                    <a:gd name="T72" fmla="*/ 12 w 27"/>
                    <a:gd name="T73" fmla="*/ 16 h 44"/>
                    <a:gd name="T74" fmla="*/ 12 w 27"/>
                    <a:gd name="T75" fmla="*/ 10 h 44"/>
                    <a:gd name="T76" fmla="*/ 12 w 27"/>
                    <a:gd name="T77" fmla="*/ 10 h 44"/>
                    <a:gd name="T78" fmla="*/ 6 w 27"/>
                    <a:gd name="T79" fmla="*/ 7 h 44"/>
                    <a:gd name="T80" fmla="*/ 13 w 27"/>
                    <a:gd name="T81" fmla="*/ 8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27" h="44">
                      <a:moveTo>
                        <a:pt x="13" y="8"/>
                      </a:moveTo>
                      <a:cubicBezTo>
                        <a:pt x="8" y="6"/>
                        <a:pt x="8" y="6"/>
                        <a:pt x="8" y="6"/>
                      </a:cubicBezTo>
                      <a:cubicBezTo>
                        <a:pt x="11" y="6"/>
                        <a:pt x="8" y="3"/>
                        <a:pt x="12" y="4"/>
                      </a:cubicBezTo>
                      <a:cubicBezTo>
                        <a:pt x="6" y="3"/>
                        <a:pt x="12" y="0"/>
                        <a:pt x="4" y="1"/>
                      </a:cubicBezTo>
                      <a:cubicBezTo>
                        <a:pt x="6" y="7"/>
                        <a:pt x="1" y="17"/>
                        <a:pt x="10" y="23"/>
                      </a:cubicBezTo>
                      <a:cubicBezTo>
                        <a:pt x="6" y="22"/>
                        <a:pt x="6" y="22"/>
                        <a:pt x="6" y="22"/>
                      </a:cubicBezTo>
                      <a:cubicBezTo>
                        <a:pt x="13" y="25"/>
                        <a:pt x="0" y="27"/>
                        <a:pt x="13" y="29"/>
                      </a:cubicBezTo>
                      <a:cubicBezTo>
                        <a:pt x="6" y="29"/>
                        <a:pt x="6" y="29"/>
                        <a:pt x="6" y="29"/>
                      </a:cubicBezTo>
                      <a:cubicBezTo>
                        <a:pt x="5" y="31"/>
                        <a:pt x="16" y="31"/>
                        <a:pt x="9" y="34"/>
                      </a:cubicBezTo>
                      <a:cubicBezTo>
                        <a:pt x="12" y="33"/>
                        <a:pt x="12" y="33"/>
                        <a:pt x="12" y="33"/>
                      </a:cubicBezTo>
                      <a:cubicBezTo>
                        <a:pt x="12" y="34"/>
                        <a:pt x="11" y="34"/>
                        <a:pt x="11" y="35"/>
                      </a:cubicBezTo>
                      <a:cubicBezTo>
                        <a:pt x="12" y="34"/>
                        <a:pt x="12" y="34"/>
                        <a:pt x="12" y="34"/>
                      </a:cubicBezTo>
                      <a:cubicBezTo>
                        <a:pt x="15" y="35"/>
                        <a:pt x="14" y="36"/>
                        <a:pt x="13" y="37"/>
                      </a:cubicBezTo>
                      <a:cubicBezTo>
                        <a:pt x="11" y="37"/>
                        <a:pt x="12" y="37"/>
                        <a:pt x="11" y="36"/>
                      </a:cubicBezTo>
                      <a:cubicBezTo>
                        <a:pt x="9" y="37"/>
                        <a:pt x="13" y="37"/>
                        <a:pt x="14" y="38"/>
                      </a:cubicBezTo>
                      <a:cubicBezTo>
                        <a:pt x="12" y="39"/>
                        <a:pt x="11" y="39"/>
                        <a:pt x="10" y="39"/>
                      </a:cubicBezTo>
                      <a:cubicBezTo>
                        <a:pt x="13" y="41"/>
                        <a:pt x="6" y="42"/>
                        <a:pt x="16" y="43"/>
                      </a:cubicBezTo>
                      <a:cubicBezTo>
                        <a:pt x="18" y="44"/>
                        <a:pt x="19" y="43"/>
                        <a:pt x="20" y="44"/>
                      </a:cubicBezTo>
                      <a:cubicBezTo>
                        <a:pt x="23" y="42"/>
                        <a:pt x="19" y="40"/>
                        <a:pt x="16" y="39"/>
                      </a:cubicBezTo>
                      <a:cubicBezTo>
                        <a:pt x="16" y="40"/>
                        <a:pt x="16" y="40"/>
                        <a:pt x="16" y="40"/>
                      </a:cubicBezTo>
                      <a:cubicBezTo>
                        <a:pt x="7" y="39"/>
                        <a:pt x="18" y="38"/>
                        <a:pt x="14" y="37"/>
                      </a:cubicBezTo>
                      <a:cubicBezTo>
                        <a:pt x="18" y="37"/>
                        <a:pt x="18" y="38"/>
                        <a:pt x="20" y="38"/>
                      </a:cubicBezTo>
                      <a:cubicBezTo>
                        <a:pt x="27" y="35"/>
                        <a:pt x="14" y="35"/>
                        <a:pt x="23" y="33"/>
                      </a:cubicBezTo>
                      <a:cubicBezTo>
                        <a:pt x="23" y="33"/>
                        <a:pt x="23" y="33"/>
                        <a:pt x="23" y="33"/>
                      </a:cubicBezTo>
                      <a:cubicBezTo>
                        <a:pt x="24" y="32"/>
                        <a:pt x="23" y="32"/>
                        <a:pt x="22" y="32"/>
                      </a:cubicBezTo>
                      <a:cubicBezTo>
                        <a:pt x="19" y="33"/>
                        <a:pt x="19" y="33"/>
                        <a:pt x="19" y="33"/>
                      </a:cubicBezTo>
                      <a:cubicBezTo>
                        <a:pt x="18" y="32"/>
                        <a:pt x="14" y="33"/>
                        <a:pt x="12" y="33"/>
                      </a:cubicBezTo>
                      <a:cubicBezTo>
                        <a:pt x="16" y="32"/>
                        <a:pt x="10" y="32"/>
                        <a:pt x="12" y="31"/>
                      </a:cubicBezTo>
                      <a:cubicBezTo>
                        <a:pt x="16" y="30"/>
                        <a:pt x="16" y="31"/>
                        <a:pt x="18" y="31"/>
                      </a:cubicBezTo>
                      <a:cubicBezTo>
                        <a:pt x="15" y="31"/>
                        <a:pt x="15" y="31"/>
                        <a:pt x="15" y="31"/>
                      </a:cubicBezTo>
                      <a:cubicBezTo>
                        <a:pt x="15" y="30"/>
                        <a:pt x="19" y="29"/>
                        <a:pt x="21" y="28"/>
                      </a:cubicBezTo>
                      <a:cubicBezTo>
                        <a:pt x="18" y="28"/>
                        <a:pt x="19" y="29"/>
                        <a:pt x="15" y="29"/>
                      </a:cubicBezTo>
                      <a:cubicBezTo>
                        <a:pt x="20" y="27"/>
                        <a:pt x="18" y="23"/>
                        <a:pt x="14" y="21"/>
                      </a:cubicBezTo>
                      <a:cubicBezTo>
                        <a:pt x="14" y="21"/>
                        <a:pt x="18" y="20"/>
                        <a:pt x="17" y="21"/>
                      </a:cubicBezTo>
                      <a:cubicBezTo>
                        <a:pt x="18" y="21"/>
                        <a:pt x="16" y="20"/>
                        <a:pt x="13" y="20"/>
                      </a:cubicBezTo>
                      <a:cubicBezTo>
                        <a:pt x="10" y="19"/>
                        <a:pt x="12" y="17"/>
                        <a:pt x="15" y="15"/>
                      </a:cubicBezTo>
                      <a:cubicBezTo>
                        <a:pt x="12" y="16"/>
                        <a:pt x="12" y="16"/>
                        <a:pt x="12" y="16"/>
                      </a:cubicBezTo>
                      <a:cubicBezTo>
                        <a:pt x="7" y="15"/>
                        <a:pt x="15" y="12"/>
                        <a:pt x="12" y="10"/>
                      </a:cubicBezTo>
                      <a:cubicBezTo>
                        <a:pt x="12" y="10"/>
                        <a:pt x="12" y="10"/>
                        <a:pt x="12" y="10"/>
                      </a:cubicBezTo>
                      <a:cubicBezTo>
                        <a:pt x="12" y="9"/>
                        <a:pt x="5" y="9"/>
                        <a:pt x="6" y="7"/>
                      </a:cubicBezTo>
                      <a:cubicBezTo>
                        <a:pt x="10" y="8"/>
                        <a:pt x="9" y="8"/>
                        <a:pt x="13" y="8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17" name="Freeform 743"/>
                <p:cNvSpPr/>
                <p:nvPr/>
              </p:nvSpPr>
              <p:spPr bwMode="auto">
                <a:xfrm>
                  <a:off x="3487" y="2578"/>
                  <a:ext cx="8" cy="3"/>
                </a:xfrm>
                <a:custGeom>
                  <a:avLst/>
                  <a:gdLst>
                    <a:gd name="T0" fmla="*/ 4 w 9"/>
                    <a:gd name="T1" fmla="*/ 2 h 3"/>
                    <a:gd name="T2" fmla="*/ 8 w 9"/>
                    <a:gd name="T3" fmla="*/ 3 h 3"/>
                    <a:gd name="T4" fmla="*/ 1 w 9"/>
                    <a:gd name="T5" fmla="*/ 0 h 3"/>
                    <a:gd name="T6" fmla="*/ 3 w 9"/>
                    <a:gd name="T7" fmla="*/ 2 h 3"/>
                    <a:gd name="T8" fmla="*/ 4 w 9"/>
                    <a:gd name="T9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3">
                      <a:moveTo>
                        <a:pt x="4" y="2"/>
                      </a:moveTo>
                      <a:cubicBezTo>
                        <a:pt x="8" y="3"/>
                        <a:pt x="8" y="3"/>
                        <a:pt x="8" y="3"/>
                      </a:cubicBezTo>
                      <a:cubicBezTo>
                        <a:pt x="9" y="2"/>
                        <a:pt x="4" y="0"/>
                        <a:pt x="1" y="0"/>
                      </a:cubicBezTo>
                      <a:cubicBezTo>
                        <a:pt x="2" y="1"/>
                        <a:pt x="0" y="2"/>
                        <a:pt x="3" y="2"/>
                      </a:cubicBezTo>
                      <a:cubicBezTo>
                        <a:pt x="3" y="2"/>
                        <a:pt x="5" y="2"/>
                        <a:pt x="4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18" name="Freeform 744"/>
                <p:cNvSpPr/>
                <p:nvPr/>
              </p:nvSpPr>
              <p:spPr bwMode="auto">
                <a:xfrm>
                  <a:off x="3486" y="2553"/>
                  <a:ext cx="14" cy="25"/>
                </a:xfrm>
                <a:custGeom>
                  <a:avLst/>
                  <a:gdLst>
                    <a:gd name="T0" fmla="*/ 10 w 17"/>
                    <a:gd name="T1" fmla="*/ 13 h 30"/>
                    <a:gd name="T2" fmla="*/ 7 w 17"/>
                    <a:gd name="T3" fmla="*/ 12 h 30"/>
                    <a:gd name="T4" fmla="*/ 2 w 17"/>
                    <a:gd name="T5" fmla="*/ 23 h 30"/>
                    <a:gd name="T6" fmla="*/ 7 w 17"/>
                    <a:gd name="T7" fmla="*/ 27 h 30"/>
                    <a:gd name="T8" fmla="*/ 3 w 17"/>
                    <a:gd name="T9" fmla="*/ 27 h 30"/>
                    <a:gd name="T10" fmla="*/ 8 w 17"/>
                    <a:gd name="T11" fmla="*/ 30 h 30"/>
                    <a:gd name="T12" fmla="*/ 6 w 17"/>
                    <a:gd name="T13" fmla="*/ 28 h 30"/>
                    <a:gd name="T14" fmla="*/ 9 w 17"/>
                    <a:gd name="T15" fmla="*/ 29 h 30"/>
                    <a:gd name="T16" fmla="*/ 8 w 17"/>
                    <a:gd name="T17" fmla="*/ 27 h 30"/>
                    <a:gd name="T18" fmla="*/ 11 w 17"/>
                    <a:gd name="T19" fmla="*/ 28 h 30"/>
                    <a:gd name="T20" fmla="*/ 6 w 17"/>
                    <a:gd name="T21" fmla="*/ 23 h 30"/>
                    <a:gd name="T22" fmla="*/ 11 w 17"/>
                    <a:gd name="T23" fmla="*/ 24 h 30"/>
                    <a:gd name="T24" fmla="*/ 15 w 17"/>
                    <a:gd name="T25" fmla="*/ 20 h 30"/>
                    <a:gd name="T26" fmla="*/ 13 w 17"/>
                    <a:gd name="T27" fmla="*/ 20 h 30"/>
                    <a:gd name="T28" fmla="*/ 8 w 17"/>
                    <a:gd name="T29" fmla="*/ 19 h 30"/>
                    <a:gd name="T30" fmla="*/ 15 w 17"/>
                    <a:gd name="T31" fmla="*/ 19 h 30"/>
                    <a:gd name="T32" fmla="*/ 15 w 17"/>
                    <a:gd name="T33" fmla="*/ 10 h 30"/>
                    <a:gd name="T34" fmla="*/ 10 w 17"/>
                    <a:gd name="T35" fmla="*/ 5 h 30"/>
                    <a:gd name="T36" fmla="*/ 14 w 17"/>
                    <a:gd name="T37" fmla="*/ 8 h 30"/>
                    <a:gd name="T38" fmla="*/ 16 w 17"/>
                    <a:gd name="T39" fmla="*/ 7 h 30"/>
                    <a:gd name="T40" fmla="*/ 9 w 17"/>
                    <a:gd name="T41" fmla="*/ 0 h 30"/>
                    <a:gd name="T42" fmla="*/ 10 w 17"/>
                    <a:gd name="T43" fmla="*/ 13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17" h="30">
                      <a:moveTo>
                        <a:pt x="10" y="13"/>
                      </a:moveTo>
                      <a:cubicBezTo>
                        <a:pt x="7" y="12"/>
                        <a:pt x="7" y="12"/>
                        <a:pt x="7" y="12"/>
                      </a:cubicBezTo>
                      <a:cubicBezTo>
                        <a:pt x="6" y="16"/>
                        <a:pt x="6" y="21"/>
                        <a:pt x="2" y="23"/>
                      </a:cubicBezTo>
                      <a:cubicBezTo>
                        <a:pt x="0" y="24"/>
                        <a:pt x="6" y="25"/>
                        <a:pt x="7" y="27"/>
                      </a:cubicBezTo>
                      <a:cubicBezTo>
                        <a:pt x="3" y="27"/>
                        <a:pt x="3" y="27"/>
                        <a:pt x="3" y="27"/>
                      </a:cubicBezTo>
                      <a:cubicBezTo>
                        <a:pt x="6" y="28"/>
                        <a:pt x="1" y="30"/>
                        <a:pt x="8" y="30"/>
                      </a:cubicBezTo>
                      <a:cubicBezTo>
                        <a:pt x="9" y="30"/>
                        <a:pt x="5" y="29"/>
                        <a:pt x="6" y="28"/>
                      </a:cubicBezTo>
                      <a:cubicBezTo>
                        <a:pt x="9" y="29"/>
                        <a:pt x="9" y="29"/>
                        <a:pt x="9" y="29"/>
                      </a:cubicBezTo>
                      <a:cubicBezTo>
                        <a:pt x="8" y="27"/>
                        <a:pt x="8" y="27"/>
                        <a:pt x="8" y="27"/>
                      </a:cubicBezTo>
                      <a:cubicBezTo>
                        <a:pt x="11" y="28"/>
                        <a:pt x="11" y="28"/>
                        <a:pt x="11" y="28"/>
                      </a:cubicBezTo>
                      <a:cubicBezTo>
                        <a:pt x="15" y="26"/>
                        <a:pt x="2" y="25"/>
                        <a:pt x="6" y="23"/>
                      </a:cubicBezTo>
                      <a:cubicBezTo>
                        <a:pt x="11" y="24"/>
                        <a:pt x="11" y="24"/>
                        <a:pt x="11" y="24"/>
                      </a:cubicBezTo>
                      <a:cubicBezTo>
                        <a:pt x="12" y="22"/>
                        <a:pt x="11" y="21"/>
                        <a:pt x="15" y="20"/>
                      </a:cubicBezTo>
                      <a:cubicBezTo>
                        <a:pt x="15" y="20"/>
                        <a:pt x="12" y="19"/>
                        <a:pt x="13" y="20"/>
                      </a:cubicBezTo>
                      <a:cubicBezTo>
                        <a:pt x="12" y="20"/>
                        <a:pt x="10" y="20"/>
                        <a:pt x="8" y="19"/>
                      </a:cubicBezTo>
                      <a:cubicBezTo>
                        <a:pt x="5" y="15"/>
                        <a:pt x="12" y="20"/>
                        <a:pt x="15" y="19"/>
                      </a:cubicBezTo>
                      <a:cubicBezTo>
                        <a:pt x="12" y="16"/>
                        <a:pt x="11" y="9"/>
                        <a:pt x="15" y="10"/>
                      </a:cubicBezTo>
                      <a:cubicBezTo>
                        <a:pt x="12" y="10"/>
                        <a:pt x="9" y="6"/>
                        <a:pt x="10" y="5"/>
                      </a:cubicBezTo>
                      <a:cubicBezTo>
                        <a:pt x="12" y="5"/>
                        <a:pt x="13" y="7"/>
                        <a:pt x="14" y="8"/>
                      </a:cubicBezTo>
                      <a:cubicBezTo>
                        <a:pt x="15" y="8"/>
                        <a:pt x="17" y="8"/>
                        <a:pt x="16" y="7"/>
                      </a:cubicBezTo>
                      <a:cubicBezTo>
                        <a:pt x="13" y="6"/>
                        <a:pt x="10" y="3"/>
                        <a:pt x="9" y="0"/>
                      </a:cubicBezTo>
                      <a:cubicBezTo>
                        <a:pt x="4" y="2"/>
                        <a:pt x="12" y="11"/>
                        <a:pt x="10" y="1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19" name="Freeform 745"/>
                <p:cNvSpPr/>
                <p:nvPr/>
              </p:nvSpPr>
              <p:spPr bwMode="auto">
                <a:xfrm>
                  <a:off x="3491" y="2561"/>
                  <a:ext cx="1" cy="2"/>
                </a:xfrm>
                <a:custGeom>
                  <a:avLst/>
                  <a:gdLst>
                    <a:gd name="T0" fmla="*/ 0 w 1"/>
                    <a:gd name="T1" fmla="*/ 0 h 2"/>
                    <a:gd name="T2" fmla="*/ 1 w 1"/>
                    <a:gd name="T3" fmla="*/ 2 h 2"/>
                    <a:gd name="T4" fmla="*/ 1 w 1"/>
                    <a:gd name="T5" fmla="*/ 0 h 2"/>
                    <a:gd name="T6" fmla="*/ 0 w 1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0" y="0"/>
                      </a:moveTo>
                      <a:lnTo>
                        <a:pt x="1" y="2"/>
                      </a:ln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20" name="Freeform 746"/>
                <p:cNvSpPr/>
                <p:nvPr/>
              </p:nvSpPr>
              <p:spPr bwMode="auto">
                <a:xfrm>
                  <a:off x="3550" y="3251"/>
                  <a:ext cx="4" cy="2"/>
                </a:xfrm>
                <a:custGeom>
                  <a:avLst/>
                  <a:gdLst>
                    <a:gd name="T0" fmla="*/ 3 w 4"/>
                    <a:gd name="T1" fmla="*/ 2 h 2"/>
                    <a:gd name="T2" fmla="*/ 4 w 4"/>
                    <a:gd name="T3" fmla="*/ 0 h 2"/>
                    <a:gd name="T4" fmla="*/ 0 w 4"/>
                    <a:gd name="T5" fmla="*/ 0 h 2"/>
                    <a:gd name="T6" fmla="*/ 3 w 4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2">
                      <a:moveTo>
                        <a:pt x="3" y="2"/>
                      </a:moveTo>
                      <a:lnTo>
                        <a:pt x="4" y="0"/>
                      </a:lnTo>
                      <a:lnTo>
                        <a:pt x="0" y="0"/>
                      </a:lnTo>
                      <a:lnTo>
                        <a:pt x="3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21" name="Freeform 747"/>
                <p:cNvSpPr/>
                <p:nvPr/>
              </p:nvSpPr>
              <p:spPr bwMode="auto">
                <a:xfrm>
                  <a:off x="3549" y="3240"/>
                  <a:ext cx="13" cy="11"/>
                </a:xfrm>
                <a:custGeom>
                  <a:avLst/>
                  <a:gdLst>
                    <a:gd name="T0" fmla="*/ 15 w 15"/>
                    <a:gd name="T1" fmla="*/ 4 h 13"/>
                    <a:gd name="T2" fmla="*/ 14 w 15"/>
                    <a:gd name="T3" fmla="*/ 1 h 13"/>
                    <a:gd name="T4" fmla="*/ 0 w 15"/>
                    <a:gd name="T5" fmla="*/ 7 h 13"/>
                    <a:gd name="T6" fmla="*/ 10 w 15"/>
                    <a:gd name="T7" fmla="*/ 11 h 13"/>
                    <a:gd name="T8" fmla="*/ 6 w 15"/>
                    <a:gd name="T9" fmla="*/ 6 h 13"/>
                    <a:gd name="T10" fmla="*/ 13 w 15"/>
                    <a:gd name="T11" fmla="*/ 8 h 13"/>
                    <a:gd name="T12" fmla="*/ 11 w 15"/>
                    <a:gd name="T13" fmla="*/ 4 h 13"/>
                    <a:gd name="T14" fmla="*/ 15 w 15"/>
                    <a:gd name="T15" fmla="*/ 4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5" h="13">
                      <a:moveTo>
                        <a:pt x="15" y="4"/>
                      </a:moveTo>
                      <a:cubicBezTo>
                        <a:pt x="14" y="1"/>
                        <a:pt x="14" y="1"/>
                        <a:pt x="14" y="1"/>
                      </a:cubicBezTo>
                      <a:cubicBezTo>
                        <a:pt x="3" y="3"/>
                        <a:pt x="6" y="0"/>
                        <a:pt x="0" y="7"/>
                      </a:cubicBezTo>
                      <a:cubicBezTo>
                        <a:pt x="2" y="9"/>
                        <a:pt x="6" y="13"/>
                        <a:pt x="10" y="11"/>
                      </a:cubicBezTo>
                      <a:cubicBezTo>
                        <a:pt x="9" y="10"/>
                        <a:pt x="5" y="8"/>
                        <a:pt x="6" y="6"/>
                      </a:cubicBezTo>
                      <a:cubicBezTo>
                        <a:pt x="9" y="6"/>
                        <a:pt x="9" y="9"/>
                        <a:pt x="13" y="8"/>
                      </a:cubicBezTo>
                      <a:cubicBezTo>
                        <a:pt x="15" y="5"/>
                        <a:pt x="10" y="7"/>
                        <a:pt x="11" y="4"/>
                      </a:cubicBezTo>
                      <a:lnTo>
                        <a:pt x="15" y="4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22" name="Freeform 748"/>
                <p:cNvSpPr/>
                <p:nvPr/>
              </p:nvSpPr>
              <p:spPr bwMode="auto">
                <a:xfrm>
                  <a:off x="3553" y="3239"/>
                  <a:ext cx="4" cy="1"/>
                </a:xfrm>
                <a:custGeom>
                  <a:avLst/>
                  <a:gdLst>
                    <a:gd name="T0" fmla="*/ 0 w 5"/>
                    <a:gd name="T1" fmla="*/ 1 h 2"/>
                    <a:gd name="T2" fmla="*/ 5 w 5"/>
                    <a:gd name="T3" fmla="*/ 2 h 2"/>
                    <a:gd name="T4" fmla="*/ 0 w 5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2">
                      <a:moveTo>
                        <a:pt x="0" y="1"/>
                      </a:move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3" y="2"/>
                        <a:pt x="1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23" name="Freeform 749"/>
                <p:cNvSpPr/>
                <p:nvPr/>
              </p:nvSpPr>
              <p:spPr bwMode="auto">
                <a:xfrm>
                  <a:off x="3550" y="3235"/>
                  <a:ext cx="6" cy="3"/>
                </a:xfrm>
                <a:custGeom>
                  <a:avLst/>
                  <a:gdLst>
                    <a:gd name="T0" fmla="*/ 2 w 6"/>
                    <a:gd name="T1" fmla="*/ 3 h 3"/>
                    <a:gd name="T2" fmla="*/ 6 w 6"/>
                    <a:gd name="T3" fmla="*/ 3 h 3"/>
                    <a:gd name="T4" fmla="*/ 0 w 6"/>
                    <a:gd name="T5" fmla="*/ 0 h 3"/>
                    <a:gd name="T6" fmla="*/ 2 w 6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6" h="3">
                      <a:moveTo>
                        <a:pt x="2" y="3"/>
                      </a:moveTo>
                      <a:cubicBezTo>
                        <a:pt x="2" y="1"/>
                        <a:pt x="6" y="3"/>
                        <a:pt x="6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2" y="3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24" name="Freeform 750"/>
                <p:cNvSpPr/>
                <p:nvPr/>
              </p:nvSpPr>
              <p:spPr bwMode="auto">
                <a:xfrm>
                  <a:off x="3552" y="3228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1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25" name="Freeform 751"/>
                <p:cNvSpPr/>
                <p:nvPr/>
              </p:nvSpPr>
              <p:spPr bwMode="auto">
                <a:xfrm>
                  <a:off x="3551" y="3225"/>
                  <a:ext cx="9" cy="9"/>
                </a:xfrm>
                <a:custGeom>
                  <a:avLst/>
                  <a:gdLst>
                    <a:gd name="T0" fmla="*/ 2 w 10"/>
                    <a:gd name="T1" fmla="*/ 0 h 10"/>
                    <a:gd name="T2" fmla="*/ 2 w 10"/>
                    <a:gd name="T3" fmla="*/ 4 h 10"/>
                    <a:gd name="T4" fmla="*/ 2 w 10"/>
                    <a:gd name="T5" fmla="*/ 4 h 10"/>
                    <a:gd name="T6" fmla="*/ 7 w 10"/>
                    <a:gd name="T7" fmla="*/ 7 h 10"/>
                    <a:gd name="T8" fmla="*/ 6 w 10"/>
                    <a:gd name="T9" fmla="*/ 10 h 10"/>
                    <a:gd name="T10" fmla="*/ 10 w 10"/>
                    <a:gd name="T11" fmla="*/ 8 h 10"/>
                    <a:gd name="T12" fmla="*/ 2 w 10"/>
                    <a:gd name="T13" fmla="*/ 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0" h="10">
                      <a:moveTo>
                        <a:pt x="2" y="0"/>
                      </a:moveTo>
                      <a:cubicBezTo>
                        <a:pt x="0" y="1"/>
                        <a:pt x="1" y="2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4" y="3"/>
                        <a:pt x="9" y="5"/>
                        <a:pt x="7" y="7"/>
                      </a:cubicBezTo>
                      <a:cubicBezTo>
                        <a:pt x="8" y="9"/>
                        <a:pt x="3" y="8"/>
                        <a:pt x="6" y="10"/>
                      </a:cubicBezTo>
                      <a:cubicBezTo>
                        <a:pt x="10" y="8"/>
                        <a:pt x="10" y="8"/>
                        <a:pt x="10" y="8"/>
                      </a:cubicBezTo>
                      <a:cubicBezTo>
                        <a:pt x="10" y="5"/>
                        <a:pt x="4" y="2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26" name="Freeform 752"/>
                <p:cNvSpPr/>
                <p:nvPr/>
              </p:nvSpPr>
              <p:spPr bwMode="auto">
                <a:xfrm>
                  <a:off x="3553" y="3229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1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27" name="Freeform 753"/>
                <p:cNvSpPr/>
                <p:nvPr/>
              </p:nvSpPr>
              <p:spPr bwMode="auto">
                <a:xfrm>
                  <a:off x="3552" y="3234"/>
                  <a:ext cx="3" cy="0"/>
                </a:xfrm>
                <a:custGeom>
                  <a:avLst/>
                  <a:gdLst>
                    <a:gd name="T0" fmla="*/ 0 w 3"/>
                    <a:gd name="T1" fmla="*/ 1 w 3"/>
                    <a:gd name="T2" fmla="*/ 3 w 3"/>
                    <a:gd name="T3" fmla="*/ 0 w 3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3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3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28" name="Freeform 754"/>
                <p:cNvSpPr/>
                <p:nvPr/>
              </p:nvSpPr>
              <p:spPr bwMode="auto">
                <a:xfrm>
                  <a:off x="3553" y="3216"/>
                  <a:ext cx="11" cy="8"/>
                </a:xfrm>
                <a:custGeom>
                  <a:avLst/>
                  <a:gdLst>
                    <a:gd name="T0" fmla="*/ 1 w 13"/>
                    <a:gd name="T1" fmla="*/ 2 h 9"/>
                    <a:gd name="T2" fmla="*/ 5 w 13"/>
                    <a:gd name="T3" fmla="*/ 9 h 9"/>
                    <a:gd name="T4" fmla="*/ 13 w 13"/>
                    <a:gd name="T5" fmla="*/ 5 h 9"/>
                    <a:gd name="T6" fmla="*/ 12 w 13"/>
                    <a:gd name="T7" fmla="*/ 1 h 9"/>
                    <a:gd name="T8" fmla="*/ 1 w 13"/>
                    <a:gd name="T9" fmla="*/ 2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" h="9">
                      <a:moveTo>
                        <a:pt x="1" y="2"/>
                      </a:moveTo>
                      <a:cubicBezTo>
                        <a:pt x="8" y="4"/>
                        <a:pt x="0" y="7"/>
                        <a:pt x="5" y="9"/>
                      </a:cubicBezTo>
                      <a:cubicBezTo>
                        <a:pt x="5" y="6"/>
                        <a:pt x="10" y="4"/>
                        <a:pt x="13" y="5"/>
                      </a:cubicBezTo>
                      <a:cubicBezTo>
                        <a:pt x="12" y="1"/>
                        <a:pt x="12" y="1"/>
                        <a:pt x="12" y="1"/>
                      </a:cubicBezTo>
                      <a:cubicBezTo>
                        <a:pt x="10" y="0"/>
                        <a:pt x="5" y="1"/>
                        <a:pt x="1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29" name="Freeform 755"/>
                <p:cNvSpPr/>
                <p:nvPr/>
              </p:nvSpPr>
              <p:spPr bwMode="auto">
                <a:xfrm>
                  <a:off x="3569" y="3213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lnTo>
                        <a:pt x="0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30" name="Freeform 756"/>
                <p:cNvSpPr/>
                <p:nvPr/>
              </p:nvSpPr>
              <p:spPr bwMode="auto">
                <a:xfrm>
                  <a:off x="3559" y="3197"/>
                  <a:ext cx="15" cy="18"/>
                </a:xfrm>
                <a:custGeom>
                  <a:avLst/>
                  <a:gdLst>
                    <a:gd name="T0" fmla="*/ 3 w 17"/>
                    <a:gd name="T1" fmla="*/ 0 h 21"/>
                    <a:gd name="T2" fmla="*/ 9 w 17"/>
                    <a:gd name="T3" fmla="*/ 9 h 21"/>
                    <a:gd name="T4" fmla="*/ 4 w 17"/>
                    <a:gd name="T5" fmla="*/ 6 h 21"/>
                    <a:gd name="T6" fmla="*/ 6 w 17"/>
                    <a:gd name="T7" fmla="*/ 14 h 21"/>
                    <a:gd name="T8" fmla="*/ 0 w 17"/>
                    <a:gd name="T9" fmla="*/ 10 h 21"/>
                    <a:gd name="T10" fmla="*/ 5 w 17"/>
                    <a:gd name="T11" fmla="*/ 18 h 21"/>
                    <a:gd name="T12" fmla="*/ 0 w 17"/>
                    <a:gd name="T13" fmla="*/ 21 h 21"/>
                    <a:gd name="T14" fmla="*/ 7 w 17"/>
                    <a:gd name="T15" fmla="*/ 20 h 21"/>
                    <a:gd name="T16" fmla="*/ 7 w 17"/>
                    <a:gd name="T17" fmla="*/ 16 h 21"/>
                    <a:gd name="T18" fmla="*/ 11 w 17"/>
                    <a:gd name="T19" fmla="*/ 19 h 21"/>
                    <a:gd name="T20" fmla="*/ 16 w 17"/>
                    <a:gd name="T21" fmla="*/ 8 h 21"/>
                    <a:gd name="T22" fmla="*/ 3 w 17"/>
                    <a:gd name="T23" fmla="*/ 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7" h="21">
                      <a:moveTo>
                        <a:pt x="3" y="0"/>
                      </a:moveTo>
                      <a:cubicBezTo>
                        <a:pt x="9" y="9"/>
                        <a:pt x="9" y="9"/>
                        <a:pt x="9" y="9"/>
                      </a:cubicBezTo>
                      <a:cubicBezTo>
                        <a:pt x="7" y="8"/>
                        <a:pt x="4" y="8"/>
                        <a:pt x="4" y="6"/>
                      </a:cubicBezTo>
                      <a:cubicBezTo>
                        <a:pt x="3" y="10"/>
                        <a:pt x="7" y="11"/>
                        <a:pt x="6" y="14"/>
                      </a:cubicBezTo>
                      <a:cubicBezTo>
                        <a:pt x="0" y="14"/>
                        <a:pt x="6" y="8"/>
                        <a:pt x="0" y="10"/>
                      </a:cubicBezTo>
                      <a:cubicBezTo>
                        <a:pt x="0" y="12"/>
                        <a:pt x="0" y="15"/>
                        <a:pt x="5" y="18"/>
                      </a:cubicBezTo>
                      <a:cubicBezTo>
                        <a:pt x="0" y="21"/>
                        <a:pt x="0" y="21"/>
                        <a:pt x="0" y="21"/>
                      </a:cubicBezTo>
                      <a:cubicBezTo>
                        <a:pt x="7" y="20"/>
                        <a:pt x="7" y="20"/>
                        <a:pt x="7" y="20"/>
                      </a:cubicBezTo>
                      <a:cubicBezTo>
                        <a:pt x="9" y="19"/>
                        <a:pt x="2" y="17"/>
                        <a:pt x="7" y="16"/>
                      </a:cubicBezTo>
                      <a:cubicBezTo>
                        <a:pt x="10" y="16"/>
                        <a:pt x="10" y="18"/>
                        <a:pt x="11" y="19"/>
                      </a:cubicBezTo>
                      <a:cubicBezTo>
                        <a:pt x="10" y="16"/>
                        <a:pt x="17" y="13"/>
                        <a:pt x="16" y="8"/>
                      </a:cubicBezTo>
                      <a:cubicBezTo>
                        <a:pt x="16" y="3"/>
                        <a:pt x="6" y="4"/>
                        <a:pt x="3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31" name="Freeform 757"/>
                <p:cNvSpPr/>
                <p:nvPr/>
              </p:nvSpPr>
              <p:spPr bwMode="auto">
                <a:xfrm>
                  <a:off x="3567" y="3197"/>
                  <a:ext cx="3" cy="0"/>
                </a:xfrm>
                <a:custGeom>
                  <a:avLst/>
                  <a:gdLst>
                    <a:gd name="T0" fmla="*/ 1 w 3"/>
                    <a:gd name="T1" fmla="*/ 3 w 3"/>
                    <a:gd name="T2" fmla="*/ 0 w 3"/>
                    <a:gd name="T3" fmla="*/ 1 w 3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3">
                      <a:moveTo>
                        <a:pt x="1" y="0"/>
                      </a:move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32" name="Freeform 758"/>
                <p:cNvSpPr/>
                <p:nvPr/>
              </p:nvSpPr>
              <p:spPr bwMode="auto">
                <a:xfrm>
                  <a:off x="3561" y="3179"/>
                  <a:ext cx="14" cy="15"/>
                </a:xfrm>
                <a:custGeom>
                  <a:avLst/>
                  <a:gdLst>
                    <a:gd name="T0" fmla="*/ 0 w 17"/>
                    <a:gd name="T1" fmla="*/ 11 h 17"/>
                    <a:gd name="T2" fmla="*/ 4 w 17"/>
                    <a:gd name="T3" fmla="*/ 15 h 17"/>
                    <a:gd name="T4" fmla="*/ 1 w 17"/>
                    <a:gd name="T5" fmla="*/ 16 h 17"/>
                    <a:gd name="T6" fmla="*/ 6 w 17"/>
                    <a:gd name="T7" fmla="*/ 17 h 17"/>
                    <a:gd name="T8" fmla="*/ 4 w 17"/>
                    <a:gd name="T9" fmla="*/ 9 h 17"/>
                    <a:gd name="T10" fmla="*/ 13 w 17"/>
                    <a:gd name="T11" fmla="*/ 8 h 17"/>
                    <a:gd name="T12" fmla="*/ 10 w 17"/>
                    <a:gd name="T13" fmla="*/ 12 h 17"/>
                    <a:gd name="T14" fmla="*/ 10 w 17"/>
                    <a:gd name="T15" fmla="*/ 1 h 17"/>
                    <a:gd name="T16" fmla="*/ 8 w 17"/>
                    <a:gd name="T17" fmla="*/ 3 h 17"/>
                    <a:gd name="T18" fmla="*/ 6 w 17"/>
                    <a:gd name="T19" fmla="*/ 0 h 17"/>
                    <a:gd name="T20" fmla="*/ 0 w 17"/>
                    <a:gd name="T21" fmla="*/ 1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7" h="17">
                      <a:moveTo>
                        <a:pt x="0" y="11"/>
                      </a:moveTo>
                      <a:cubicBezTo>
                        <a:pt x="4" y="15"/>
                        <a:pt x="4" y="15"/>
                        <a:pt x="4" y="15"/>
                      </a:cubicBezTo>
                      <a:cubicBezTo>
                        <a:pt x="3" y="16"/>
                        <a:pt x="2" y="16"/>
                        <a:pt x="1" y="16"/>
                      </a:cubicBezTo>
                      <a:cubicBezTo>
                        <a:pt x="2" y="16"/>
                        <a:pt x="5" y="17"/>
                        <a:pt x="6" y="17"/>
                      </a:cubicBezTo>
                      <a:cubicBezTo>
                        <a:pt x="12" y="16"/>
                        <a:pt x="4" y="12"/>
                        <a:pt x="4" y="9"/>
                      </a:cubicBezTo>
                      <a:cubicBezTo>
                        <a:pt x="7" y="3"/>
                        <a:pt x="7" y="10"/>
                        <a:pt x="13" y="8"/>
                      </a:cubicBezTo>
                      <a:cubicBezTo>
                        <a:pt x="12" y="10"/>
                        <a:pt x="11" y="10"/>
                        <a:pt x="10" y="12"/>
                      </a:cubicBezTo>
                      <a:cubicBezTo>
                        <a:pt x="17" y="9"/>
                        <a:pt x="12" y="4"/>
                        <a:pt x="10" y="1"/>
                      </a:cubicBezTo>
                      <a:cubicBezTo>
                        <a:pt x="9" y="2"/>
                        <a:pt x="7" y="2"/>
                        <a:pt x="8" y="3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1" y="3"/>
                        <a:pt x="0" y="5"/>
                        <a:pt x="0" y="1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33" name="Freeform 759"/>
                <p:cNvSpPr/>
                <p:nvPr/>
              </p:nvSpPr>
              <p:spPr bwMode="auto">
                <a:xfrm>
                  <a:off x="3559" y="3193"/>
                  <a:ext cx="3" cy="2"/>
                </a:xfrm>
                <a:custGeom>
                  <a:avLst/>
                  <a:gdLst>
                    <a:gd name="T0" fmla="*/ 1 w 3"/>
                    <a:gd name="T1" fmla="*/ 2 h 2"/>
                    <a:gd name="T2" fmla="*/ 3 w 3"/>
                    <a:gd name="T3" fmla="*/ 0 h 2"/>
                    <a:gd name="T4" fmla="*/ 1 w 3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1" y="2"/>
                      </a:moveTo>
                      <a:cubicBezTo>
                        <a:pt x="1" y="1"/>
                        <a:pt x="2" y="0"/>
                        <a:pt x="3" y="0"/>
                      </a:cubicBezTo>
                      <a:cubicBezTo>
                        <a:pt x="1" y="0"/>
                        <a:pt x="0" y="1"/>
                        <a:pt x="1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34" name="Freeform 760"/>
                <p:cNvSpPr/>
                <p:nvPr/>
              </p:nvSpPr>
              <p:spPr bwMode="auto">
                <a:xfrm>
                  <a:off x="3569" y="3179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35" name="Freeform 761"/>
                <p:cNvSpPr/>
                <p:nvPr/>
              </p:nvSpPr>
              <p:spPr bwMode="auto">
                <a:xfrm>
                  <a:off x="3562" y="3178"/>
                  <a:ext cx="2" cy="3"/>
                </a:xfrm>
                <a:custGeom>
                  <a:avLst/>
                  <a:gdLst>
                    <a:gd name="T0" fmla="*/ 2 w 3"/>
                    <a:gd name="T1" fmla="*/ 3 h 3"/>
                    <a:gd name="T2" fmla="*/ 3 w 3"/>
                    <a:gd name="T3" fmla="*/ 0 h 3"/>
                    <a:gd name="T4" fmla="*/ 0 w 3"/>
                    <a:gd name="T5" fmla="*/ 1 h 3"/>
                    <a:gd name="T6" fmla="*/ 2 w 3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2" y="3"/>
                      </a:move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3"/>
                        <a:pt x="2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36" name="Freeform 762"/>
                <p:cNvSpPr/>
                <p:nvPr/>
              </p:nvSpPr>
              <p:spPr bwMode="auto">
                <a:xfrm>
                  <a:off x="3559" y="3078"/>
                  <a:ext cx="22" cy="100"/>
                </a:xfrm>
                <a:custGeom>
                  <a:avLst/>
                  <a:gdLst>
                    <a:gd name="T0" fmla="*/ 23 w 25"/>
                    <a:gd name="T1" fmla="*/ 3 h 115"/>
                    <a:gd name="T2" fmla="*/ 20 w 25"/>
                    <a:gd name="T3" fmla="*/ 6 h 115"/>
                    <a:gd name="T4" fmla="*/ 16 w 25"/>
                    <a:gd name="T5" fmla="*/ 1 h 115"/>
                    <a:gd name="T6" fmla="*/ 9 w 25"/>
                    <a:gd name="T7" fmla="*/ 1 h 115"/>
                    <a:gd name="T8" fmla="*/ 11 w 25"/>
                    <a:gd name="T9" fmla="*/ 10 h 115"/>
                    <a:gd name="T10" fmla="*/ 8 w 25"/>
                    <a:gd name="T11" fmla="*/ 10 h 115"/>
                    <a:gd name="T12" fmla="*/ 9 w 25"/>
                    <a:gd name="T13" fmla="*/ 27 h 115"/>
                    <a:gd name="T14" fmla="*/ 9 w 25"/>
                    <a:gd name="T15" fmla="*/ 39 h 115"/>
                    <a:gd name="T16" fmla="*/ 4 w 25"/>
                    <a:gd name="T17" fmla="*/ 86 h 115"/>
                    <a:gd name="T18" fmla="*/ 10 w 25"/>
                    <a:gd name="T19" fmla="*/ 89 h 115"/>
                    <a:gd name="T20" fmla="*/ 6 w 25"/>
                    <a:gd name="T21" fmla="*/ 92 h 115"/>
                    <a:gd name="T22" fmla="*/ 6 w 25"/>
                    <a:gd name="T23" fmla="*/ 89 h 115"/>
                    <a:gd name="T24" fmla="*/ 3 w 25"/>
                    <a:gd name="T25" fmla="*/ 103 h 115"/>
                    <a:gd name="T26" fmla="*/ 11 w 25"/>
                    <a:gd name="T27" fmla="*/ 103 h 115"/>
                    <a:gd name="T28" fmla="*/ 3 w 25"/>
                    <a:gd name="T29" fmla="*/ 109 h 115"/>
                    <a:gd name="T30" fmla="*/ 7 w 25"/>
                    <a:gd name="T31" fmla="*/ 114 h 115"/>
                    <a:gd name="T32" fmla="*/ 13 w 25"/>
                    <a:gd name="T33" fmla="*/ 109 h 115"/>
                    <a:gd name="T34" fmla="*/ 15 w 25"/>
                    <a:gd name="T35" fmla="*/ 113 h 115"/>
                    <a:gd name="T36" fmla="*/ 9 w 25"/>
                    <a:gd name="T37" fmla="*/ 82 h 115"/>
                    <a:gd name="T38" fmla="*/ 13 w 25"/>
                    <a:gd name="T39" fmla="*/ 83 h 115"/>
                    <a:gd name="T40" fmla="*/ 18 w 25"/>
                    <a:gd name="T41" fmla="*/ 65 h 115"/>
                    <a:gd name="T42" fmla="*/ 12 w 25"/>
                    <a:gd name="T43" fmla="*/ 57 h 115"/>
                    <a:gd name="T44" fmla="*/ 15 w 25"/>
                    <a:gd name="T45" fmla="*/ 53 h 115"/>
                    <a:gd name="T46" fmla="*/ 12 w 25"/>
                    <a:gd name="T47" fmla="*/ 53 h 115"/>
                    <a:gd name="T48" fmla="*/ 16 w 25"/>
                    <a:gd name="T49" fmla="*/ 47 h 115"/>
                    <a:gd name="T50" fmla="*/ 9 w 25"/>
                    <a:gd name="T51" fmla="*/ 45 h 115"/>
                    <a:gd name="T52" fmla="*/ 21 w 25"/>
                    <a:gd name="T53" fmla="*/ 35 h 115"/>
                    <a:gd name="T54" fmla="*/ 16 w 25"/>
                    <a:gd name="T55" fmla="*/ 36 h 115"/>
                    <a:gd name="T56" fmla="*/ 13 w 25"/>
                    <a:gd name="T57" fmla="*/ 34 h 115"/>
                    <a:gd name="T58" fmla="*/ 20 w 25"/>
                    <a:gd name="T59" fmla="*/ 33 h 115"/>
                    <a:gd name="T60" fmla="*/ 16 w 25"/>
                    <a:gd name="T61" fmla="*/ 23 h 115"/>
                    <a:gd name="T62" fmla="*/ 13 w 25"/>
                    <a:gd name="T63" fmla="*/ 24 h 115"/>
                    <a:gd name="T64" fmla="*/ 16 w 25"/>
                    <a:gd name="T65" fmla="*/ 12 h 115"/>
                    <a:gd name="T66" fmla="*/ 22 w 25"/>
                    <a:gd name="T67" fmla="*/ 19 h 115"/>
                    <a:gd name="T68" fmla="*/ 25 w 25"/>
                    <a:gd name="T69" fmla="*/ 15 h 115"/>
                    <a:gd name="T70" fmla="*/ 17 w 25"/>
                    <a:gd name="T71" fmla="*/ 7 h 115"/>
                    <a:gd name="T72" fmla="*/ 23 w 25"/>
                    <a:gd name="T73" fmla="*/ 3 h 1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25" h="115">
                      <a:moveTo>
                        <a:pt x="23" y="3"/>
                      </a:moveTo>
                      <a:cubicBezTo>
                        <a:pt x="21" y="3"/>
                        <a:pt x="20" y="4"/>
                        <a:pt x="20" y="6"/>
                      </a:cubicBezTo>
                      <a:cubicBezTo>
                        <a:pt x="17" y="5"/>
                        <a:pt x="18" y="2"/>
                        <a:pt x="16" y="1"/>
                      </a:cubicBezTo>
                      <a:cubicBezTo>
                        <a:pt x="14" y="4"/>
                        <a:pt x="12" y="0"/>
                        <a:pt x="9" y="1"/>
                      </a:cubicBezTo>
                      <a:cubicBezTo>
                        <a:pt x="8" y="4"/>
                        <a:pt x="12" y="6"/>
                        <a:pt x="11" y="10"/>
                      </a:cubicBezTo>
                      <a:cubicBezTo>
                        <a:pt x="8" y="10"/>
                        <a:pt x="8" y="10"/>
                        <a:pt x="8" y="10"/>
                      </a:cubicBezTo>
                      <a:cubicBezTo>
                        <a:pt x="9" y="15"/>
                        <a:pt x="12" y="23"/>
                        <a:pt x="9" y="27"/>
                      </a:cubicBezTo>
                      <a:cubicBezTo>
                        <a:pt x="7" y="31"/>
                        <a:pt x="8" y="34"/>
                        <a:pt x="9" y="39"/>
                      </a:cubicBezTo>
                      <a:cubicBezTo>
                        <a:pt x="6" y="54"/>
                        <a:pt x="8" y="70"/>
                        <a:pt x="4" y="86"/>
                      </a:cubicBezTo>
                      <a:cubicBezTo>
                        <a:pt x="10" y="89"/>
                        <a:pt x="10" y="89"/>
                        <a:pt x="10" y="89"/>
                      </a:cubicBezTo>
                      <a:cubicBezTo>
                        <a:pt x="7" y="89"/>
                        <a:pt x="10" y="93"/>
                        <a:pt x="6" y="92"/>
                      </a:cubicBezTo>
                      <a:cubicBezTo>
                        <a:pt x="7" y="91"/>
                        <a:pt x="6" y="90"/>
                        <a:pt x="6" y="89"/>
                      </a:cubicBezTo>
                      <a:cubicBezTo>
                        <a:pt x="0" y="92"/>
                        <a:pt x="6" y="99"/>
                        <a:pt x="3" y="103"/>
                      </a:cubicBezTo>
                      <a:cubicBezTo>
                        <a:pt x="5" y="102"/>
                        <a:pt x="10" y="102"/>
                        <a:pt x="11" y="103"/>
                      </a:cubicBezTo>
                      <a:cubicBezTo>
                        <a:pt x="4" y="102"/>
                        <a:pt x="11" y="108"/>
                        <a:pt x="3" y="109"/>
                      </a:cubicBezTo>
                      <a:cubicBezTo>
                        <a:pt x="0" y="113"/>
                        <a:pt x="9" y="110"/>
                        <a:pt x="7" y="114"/>
                      </a:cubicBezTo>
                      <a:cubicBezTo>
                        <a:pt x="11" y="115"/>
                        <a:pt x="10" y="110"/>
                        <a:pt x="13" y="109"/>
                      </a:cubicBezTo>
                      <a:cubicBezTo>
                        <a:pt x="16" y="111"/>
                        <a:pt x="11" y="113"/>
                        <a:pt x="15" y="113"/>
                      </a:cubicBezTo>
                      <a:cubicBezTo>
                        <a:pt x="18" y="106"/>
                        <a:pt x="10" y="93"/>
                        <a:pt x="9" y="82"/>
                      </a:cubicBezTo>
                      <a:cubicBezTo>
                        <a:pt x="13" y="83"/>
                        <a:pt x="13" y="83"/>
                        <a:pt x="13" y="83"/>
                      </a:cubicBezTo>
                      <a:cubicBezTo>
                        <a:pt x="10" y="77"/>
                        <a:pt x="11" y="69"/>
                        <a:pt x="18" y="65"/>
                      </a:cubicBezTo>
                      <a:cubicBezTo>
                        <a:pt x="14" y="65"/>
                        <a:pt x="20" y="57"/>
                        <a:pt x="12" y="57"/>
                      </a:cubicBezTo>
                      <a:cubicBezTo>
                        <a:pt x="14" y="56"/>
                        <a:pt x="14" y="55"/>
                        <a:pt x="15" y="53"/>
                      </a:cubicBezTo>
                      <a:cubicBezTo>
                        <a:pt x="12" y="53"/>
                        <a:pt x="12" y="53"/>
                        <a:pt x="12" y="53"/>
                      </a:cubicBezTo>
                      <a:cubicBezTo>
                        <a:pt x="12" y="50"/>
                        <a:pt x="16" y="51"/>
                        <a:pt x="16" y="47"/>
                      </a:cubicBezTo>
                      <a:cubicBezTo>
                        <a:pt x="13" y="49"/>
                        <a:pt x="12" y="47"/>
                        <a:pt x="9" y="45"/>
                      </a:cubicBezTo>
                      <a:cubicBezTo>
                        <a:pt x="13" y="42"/>
                        <a:pt x="17" y="38"/>
                        <a:pt x="21" y="35"/>
                      </a:cubicBezTo>
                      <a:cubicBezTo>
                        <a:pt x="19" y="35"/>
                        <a:pt x="18" y="36"/>
                        <a:pt x="16" y="36"/>
                      </a:cubicBezTo>
                      <a:cubicBezTo>
                        <a:pt x="18" y="34"/>
                        <a:pt x="14" y="34"/>
                        <a:pt x="13" y="34"/>
                      </a:cubicBezTo>
                      <a:cubicBezTo>
                        <a:pt x="13" y="32"/>
                        <a:pt x="18" y="32"/>
                        <a:pt x="20" y="33"/>
                      </a:cubicBezTo>
                      <a:cubicBezTo>
                        <a:pt x="22" y="29"/>
                        <a:pt x="13" y="26"/>
                        <a:pt x="16" y="23"/>
                      </a:cubicBezTo>
                      <a:cubicBezTo>
                        <a:pt x="13" y="24"/>
                        <a:pt x="13" y="24"/>
                        <a:pt x="13" y="24"/>
                      </a:cubicBezTo>
                      <a:cubicBezTo>
                        <a:pt x="12" y="20"/>
                        <a:pt x="16" y="17"/>
                        <a:pt x="16" y="12"/>
                      </a:cubicBezTo>
                      <a:cubicBezTo>
                        <a:pt x="21" y="11"/>
                        <a:pt x="20" y="17"/>
                        <a:pt x="22" y="19"/>
                      </a:cubicBezTo>
                      <a:cubicBezTo>
                        <a:pt x="23" y="18"/>
                        <a:pt x="23" y="16"/>
                        <a:pt x="25" y="15"/>
                      </a:cubicBezTo>
                      <a:cubicBezTo>
                        <a:pt x="23" y="13"/>
                        <a:pt x="19" y="10"/>
                        <a:pt x="17" y="7"/>
                      </a:cubicBezTo>
                      <a:cubicBezTo>
                        <a:pt x="23" y="10"/>
                        <a:pt x="23" y="4"/>
                        <a:pt x="23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37" name="Freeform 763"/>
                <p:cNvSpPr/>
                <p:nvPr/>
              </p:nvSpPr>
              <p:spPr bwMode="auto">
                <a:xfrm>
                  <a:off x="3581" y="3091"/>
                  <a:ext cx="1" cy="2"/>
                </a:xfrm>
                <a:custGeom>
                  <a:avLst/>
                  <a:gdLst>
                    <a:gd name="T0" fmla="*/ 0 w 2"/>
                    <a:gd name="T1" fmla="*/ 0 h 2"/>
                    <a:gd name="T2" fmla="*/ 2 w 2"/>
                    <a:gd name="T3" fmla="*/ 2 h 2"/>
                    <a:gd name="T4" fmla="*/ 2 w 2"/>
                    <a:gd name="T5" fmla="*/ 0 h 2"/>
                    <a:gd name="T6" fmla="*/ 0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0" y="0"/>
                      </a:move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1"/>
                        <a:pt x="1" y="1"/>
                        <a:pt x="2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38" name="Freeform 764"/>
                <p:cNvSpPr/>
                <p:nvPr/>
              </p:nvSpPr>
              <p:spPr bwMode="auto">
                <a:xfrm>
                  <a:off x="3579" y="3080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1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0"/>
                        <a:pt x="1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39" name="Freeform 765"/>
                <p:cNvSpPr/>
                <p:nvPr/>
              </p:nvSpPr>
              <p:spPr bwMode="auto">
                <a:xfrm>
                  <a:off x="3566" y="3101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1 h 1"/>
                    <a:gd name="T4" fmla="*/ 1 w 1"/>
                    <a:gd name="T5" fmla="*/ 0 h 1"/>
                    <a:gd name="T6" fmla="*/ 0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lnTo>
                        <a:pt x="1" y="1"/>
                      </a:lnTo>
                      <a:lnTo>
                        <a:pt x="1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40" name="Freeform 766"/>
                <p:cNvSpPr/>
                <p:nvPr/>
              </p:nvSpPr>
              <p:spPr bwMode="auto">
                <a:xfrm>
                  <a:off x="3577" y="3106"/>
                  <a:ext cx="4" cy="3"/>
                </a:xfrm>
                <a:custGeom>
                  <a:avLst/>
                  <a:gdLst>
                    <a:gd name="T0" fmla="*/ 4 w 4"/>
                    <a:gd name="T1" fmla="*/ 0 h 3"/>
                    <a:gd name="T2" fmla="*/ 0 w 4"/>
                    <a:gd name="T3" fmla="*/ 3 h 3"/>
                    <a:gd name="T4" fmla="*/ 4 w 4"/>
                    <a:gd name="T5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3">
                      <a:moveTo>
                        <a:pt x="4" y="0"/>
                      </a:move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1" y="3"/>
                        <a:pt x="3" y="3"/>
                        <a:pt x="4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41" name="Freeform 767"/>
                <p:cNvSpPr/>
                <p:nvPr/>
              </p:nvSpPr>
              <p:spPr bwMode="auto">
                <a:xfrm>
                  <a:off x="3575" y="3128"/>
                  <a:ext cx="3" cy="2"/>
                </a:xfrm>
                <a:custGeom>
                  <a:avLst/>
                  <a:gdLst>
                    <a:gd name="T0" fmla="*/ 0 w 4"/>
                    <a:gd name="T1" fmla="*/ 1 h 2"/>
                    <a:gd name="T2" fmla="*/ 3 w 4"/>
                    <a:gd name="T3" fmla="*/ 2 h 2"/>
                    <a:gd name="T4" fmla="*/ 0 w 4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2">
                      <a:moveTo>
                        <a:pt x="0" y="1"/>
                      </a:moveTo>
                      <a:cubicBezTo>
                        <a:pt x="1" y="2"/>
                        <a:pt x="2" y="2"/>
                        <a:pt x="3" y="2"/>
                      </a:cubicBezTo>
                      <a:cubicBezTo>
                        <a:pt x="4" y="1"/>
                        <a:pt x="2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42" name="Rectangle 768"/>
                <p:cNvSpPr>
                  <a:spLocks noChangeArrowheads="1"/>
                </p:cNvSpPr>
                <p:nvPr/>
              </p:nvSpPr>
              <p:spPr bwMode="auto">
                <a:xfrm>
                  <a:off x="3581" y="3084"/>
                  <a:ext cx="1" cy="4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43" name="Freeform 769"/>
                <p:cNvSpPr/>
                <p:nvPr/>
              </p:nvSpPr>
              <p:spPr bwMode="auto">
                <a:xfrm>
                  <a:off x="3565" y="3022"/>
                  <a:ext cx="20" cy="55"/>
                </a:xfrm>
                <a:custGeom>
                  <a:avLst/>
                  <a:gdLst>
                    <a:gd name="T0" fmla="*/ 6 w 23"/>
                    <a:gd name="T1" fmla="*/ 4 h 63"/>
                    <a:gd name="T2" fmla="*/ 2 w 23"/>
                    <a:gd name="T3" fmla="*/ 15 h 63"/>
                    <a:gd name="T4" fmla="*/ 12 w 23"/>
                    <a:gd name="T5" fmla="*/ 23 h 63"/>
                    <a:gd name="T6" fmla="*/ 3 w 23"/>
                    <a:gd name="T7" fmla="*/ 22 h 63"/>
                    <a:gd name="T8" fmla="*/ 8 w 23"/>
                    <a:gd name="T9" fmla="*/ 43 h 63"/>
                    <a:gd name="T10" fmla="*/ 4 w 23"/>
                    <a:gd name="T11" fmla="*/ 43 h 63"/>
                    <a:gd name="T12" fmla="*/ 13 w 23"/>
                    <a:gd name="T13" fmla="*/ 52 h 63"/>
                    <a:gd name="T14" fmla="*/ 2 w 23"/>
                    <a:gd name="T15" fmla="*/ 51 h 63"/>
                    <a:gd name="T16" fmla="*/ 2 w 23"/>
                    <a:gd name="T17" fmla="*/ 50 h 63"/>
                    <a:gd name="T18" fmla="*/ 4 w 23"/>
                    <a:gd name="T19" fmla="*/ 61 h 63"/>
                    <a:gd name="T20" fmla="*/ 10 w 23"/>
                    <a:gd name="T21" fmla="*/ 63 h 63"/>
                    <a:gd name="T22" fmla="*/ 16 w 23"/>
                    <a:gd name="T23" fmla="*/ 63 h 63"/>
                    <a:gd name="T24" fmla="*/ 12 w 23"/>
                    <a:gd name="T25" fmla="*/ 56 h 63"/>
                    <a:gd name="T26" fmla="*/ 16 w 23"/>
                    <a:gd name="T27" fmla="*/ 55 h 63"/>
                    <a:gd name="T28" fmla="*/ 14 w 23"/>
                    <a:gd name="T29" fmla="*/ 52 h 63"/>
                    <a:gd name="T30" fmla="*/ 17 w 23"/>
                    <a:gd name="T31" fmla="*/ 52 h 63"/>
                    <a:gd name="T32" fmla="*/ 14 w 23"/>
                    <a:gd name="T33" fmla="*/ 46 h 63"/>
                    <a:gd name="T34" fmla="*/ 15 w 23"/>
                    <a:gd name="T35" fmla="*/ 47 h 63"/>
                    <a:gd name="T36" fmla="*/ 11 w 23"/>
                    <a:gd name="T37" fmla="*/ 43 h 63"/>
                    <a:gd name="T38" fmla="*/ 16 w 23"/>
                    <a:gd name="T39" fmla="*/ 41 h 63"/>
                    <a:gd name="T40" fmla="*/ 13 w 23"/>
                    <a:gd name="T41" fmla="*/ 41 h 63"/>
                    <a:gd name="T42" fmla="*/ 19 w 23"/>
                    <a:gd name="T43" fmla="*/ 28 h 63"/>
                    <a:gd name="T44" fmla="*/ 16 w 23"/>
                    <a:gd name="T45" fmla="*/ 27 h 63"/>
                    <a:gd name="T46" fmla="*/ 18 w 23"/>
                    <a:gd name="T47" fmla="*/ 33 h 63"/>
                    <a:gd name="T48" fmla="*/ 9 w 23"/>
                    <a:gd name="T49" fmla="*/ 32 h 63"/>
                    <a:gd name="T50" fmla="*/ 17 w 23"/>
                    <a:gd name="T51" fmla="*/ 24 h 63"/>
                    <a:gd name="T52" fmla="*/ 16 w 23"/>
                    <a:gd name="T53" fmla="*/ 14 h 63"/>
                    <a:gd name="T54" fmla="*/ 18 w 23"/>
                    <a:gd name="T55" fmla="*/ 14 h 63"/>
                    <a:gd name="T56" fmla="*/ 15 w 23"/>
                    <a:gd name="T57" fmla="*/ 8 h 63"/>
                    <a:gd name="T58" fmla="*/ 13 w 23"/>
                    <a:gd name="T59" fmla="*/ 10 h 63"/>
                    <a:gd name="T60" fmla="*/ 11 w 23"/>
                    <a:gd name="T61" fmla="*/ 7 h 63"/>
                    <a:gd name="T62" fmla="*/ 13 w 23"/>
                    <a:gd name="T63" fmla="*/ 7 h 63"/>
                    <a:gd name="T64" fmla="*/ 7 w 23"/>
                    <a:gd name="T65" fmla="*/ 0 h 63"/>
                    <a:gd name="T66" fmla="*/ 11 w 23"/>
                    <a:gd name="T67" fmla="*/ 7 h 63"/>
                    <a:gd name="T68" fmla="*/ 6 w 23"/>
                    <a:gd name="T69" fmla="*/ 4 h 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3" h="63">
                      <a:moveTo>
                        <a:pt x="6" y="4"/>
                      </a:moveTo>
                      <a:cubicBezTo>
                        <a:pt x="1" y="7"/>
                        <a:pt x="3" y="12"/>
                        <a:pt x="2" y="15"/>
                      </a:cubicBezTo>
                      <a:cubicBezTo>
                        <a:pt x="4" y="22"/>
                        <a:pt x="12" y="17"/>
                        <a:pt x="12" y="23"/>
                      </a:cubicBezTo>
                      <a:cubicBezTo>
                        <a:pt x="3" y="22"/>
                        <a:pt x="3" y="22"/>
                        <a:pt x="3" y="22"/>
                      </a:cubicBezTo>
                      <a:cubicBezTo>
                        <a:pt x="3" y="28"/>
                        <a:pt x="0" y="37"/>
                        <a:pt x="8" y="43"/>
                      </a:cubicBezTo>
                      <a:cubicBezTo>
                        <a:pt x="7" y="44"/>
                        <a:pt x="5" y="45"/>
                        <a:pt x="4" y="43"/>
                      </a:cubicBezTo>
                      <a:cubicBezTo>
                        <a:pt x="4" y="47"/>
                        <a:pt x="17" y="46"/>
                        <a:pt x="13" y="52"/>
                      </a:cubicBezTo>
                      <a:cubicBezTo>
                        <a:pt x="8" y="46"/>
                        <a:pt x="8" y="53"/>
                        <a:pt x="2" y="51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2" y="54"/>
                        <a:pt x="5" y="59"/>
                        <a:pt x="4" y="61"/>
                      </a:cubicBezTo>
                      <a:cubicBezTo>
                        <a:pt x="6" y="62"/>
                        <a:pt x="10" y="60"/>
                        <a:pt x="10" y="63"/>
                      </a:cubicBezTo>
                      <a:cubicBezTo>
                        <a:pt x="11" y="62"/>
                        <a:pt x="13" y="63"/>
                        <a:pt x="16" y="63"/>
                      </a:cubicBezTo>
                      <a:cubicBezTo>
                        <a:pt x="13" y="60"/>
                        <a:pt x="15" y="58"/>
                        <a:pt x="12" y="56"/>
                      </a:cubicBezTo>
                      <a:cubicBezTo>
                        <a:pt x="15" y="54"/>
                        <a:pt x="13" y="57"/>
                        <a:pt x="16" y="55"/>
                      </a:cubicBezTo>
                      <a:cubicBezTo>
                        <a:pt x="14" y="52"/>
                        <a:pt x="14" y="52"/>
                        <a:pt x="14" y="52"/>
                      </a:cubicBezTo>
                      <a:cubicBezTo>
                        <a:pt x="14" y="50"/>
                        <a:pt x="16" y="55"/>
                        <a:pt x="17" y="52"/>
                      </a:cubicBezTo>
                      <a:cubicBezTo>
                        <a:pt x="16" y="51"/>
                        <a:pt x="14" y="48"/>
                        <a:pt x="14" y="46"/>
                      </a:cubicBezTo>
                      <a:cubicBezTo>
                        <a:pt x="15" y="47"/>
                        <a:pt x="15" y="47"/>
                        <a:pt x="15" y="47"/>
                      </a:cubicBezTo>
                      <a:cubicBezTo>
                        <a:pt x="14" y="45"/>
                        <a:pt x="16" y="42"/>
                        <a:pt x="11" y="43"/>
                      </a:cubicBezTo>
                      <a:cubicBezTo>
                        <a:pt x="16" y="41"/>
                        <a:pt x="16" y="41"/>
                        <a:pt x="16" y="41"/>
                      </a:cubicBezTo>
                      <a:cubicBezTo>
                        <a:pt x="13" y="41"/>
                        <a:pt x="13" y="41"/>
                        <a:pt x="13" y="41"/>
                      </a:cubicBezTo>
                      <a:cubicBezTo>
                        <a:pt x="14" y="36"/>
                        <a:pt x="23" y="35"/>
                        <a:pt x="19" y="28"/>
                      </a:cubicBezTo>
                      <a:cubicBezTo>
                        <a:pt x="18" y="29"/>
                        <a:pt x="16" y="28"/>
                        <a:pt x="16" y="27"/>
                      </a:cubicBezTo>
                      <a:cubicBezTo>
                        <a:pt x="13" y="30"/>
                        <a:pt x="18" y="31"/>
                        <a:pt x="18" y="33"/>
                      </a:cubicBezTo>
                      <a:cubicBezTo>
                        <a:pt x="15" y="33"/>
                        <a:pt x="11" y="29"/>
                        <a:pt x="9" y="32"/>
                      </a:cubicBezTo>
                      <a:cubicBezTo>
                        <a:pt x="13" y="28"/>
                        <a:pt x="9" y="25"/>
                        <a:pt x="17" y="24"/>
                      </a:cubicBezTo>
                      <a:cubicBezTo>
                        <a:pt x="18" y="20"/>
                        <a:pt x="14" y="18"/>
                        <a:pt x="16" y="14"/>
                      </a:cubicBezTo>
                      <a:cubicBezTo>
                        <a:pt x="18" y="14"/>
                        <a:pt x="18" y="14"/>
                        <a:pt x="18" y="14"/>
                      </a:cubicBezTo>
                      <a:cubicBezTo>
                        <a:pt x="12" y="13"/>
                        <a:pt x="21" y="11"/>
                        <a:pt x="15" y="8"/>
                      </a:cubicBezTo>
                      <a:cubicBezTo>
                        <a:pt x="13" y="10"/>
                        <a:pt x="13" y="10"/>
                        <a:pt x="13" y="10"/>
                      </a:cubicBezTo>
                      <a:cubicBezTo>
                        <a:pt x="11" y="9"/>
                        <a:pt x="11" y="8"/>
                        <a:pt x="11" y="7"/>
                      </a:cubicBezTo>
                      <a:cubicBezTo>
                        <a:pt x="12" y="7"/>
                        <a:pt x="12" y="7"/>
                        <a:pt x="13" y="7"/>
                      </a:cubicBezTo>
                      <a:cubicBezTo>
                        <a:pt x="9" y="6"/>
                        <a:pt x="8" y="1"/>
                        <a:pt x="7" y="0"/>
                      </a:cubicBezTo>
                      <a:cubicBezTo>
                        <a:pt x="6" y="2"/>
                        <a:pt x="10" y="5"/>
                        <a:pt x="11" y="7"/>
                      </a:cubicBezTo>
                      <a:cubicBezTo>
                        <a:pt x="8" y="6"/>
                        <a:pt x="5" y="6"/>
                        <a:pt x="6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44" name="Freeform 770"/>
                <p:cNvSpPr/>
                <p:nvPr/>
              </p:nvSpPr>
              <p:spPr bwMode="auto">
                <a:xfrm>
                  <a:off x="3578" y="3063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45" name="Freeform 771"/>
                <p:cNvSpPr/>
                <p:nvPr/>
              </p:nvSpPr>
              <p:spPr bwMode="auto">
                <a:xfrm>
                  <a:off x="3566" y="2979"/>
                  <a:ext cx="23" cy="43"/>
                </a:xfrm>
                <a:custGeom>
                  <a:avLst/>
                  <a:gdLst>
                    <a:gd name="T0" fmla="*/ 13 w 27"/>
                    <a:gd name="T1" fmla="*/ 36 h 50"/>
                    <a:gd name="T2" fmla="*/ 18 w 27"/>
                    <a:gd name="T3" fmla="*/ 34 h 50"/>
                    <a:gd name="T4" fmla="*/ 8 w 27"/>
                    <a:gd name="T5" fmla="*/ 34 h 50"/>
                    <a:gd name="T6" fmla="*/ 7 w 27"/>
                    <a:gd name="T7" fmla="*/ 29 h 50"/>
                    <a:gd name="T8" fmla="*/ 16 w 27"/>
                    <a:gd name="T9" fmla="*/ 29 h 50"/>
                    <a:gd name="T10" fmla="*/ 17 w 27"/>
                    <a:gd name="T11" fmla="*/ 24 h 50"/>
                    <a:gd name="T12" fmla="*/ 11 w 27"/>
                    <a:gd name="T13" fmla="*/ 24 h 50"/>
                    <a:gd name="T14" fmla="*/ 8 w 27"/>
                    <a:gd name="T15" fmla="*/ 18 h 50"/>
                    <a:gd name="T16" fmla="*/ 10 w 27"/>
                    <a:gd name="T17" fmla="*/ 21 h 50"/>
                    <a:gd name="T18" fmla="*/ 17 w 27"/>
                    <a:gd name="T19" fmla="*/ 18 h 50"/>
                    <a:gd name="T20" fmla="*/ 2 w 27"/>
                    <a:gd name="T21" fmla="*/ 4 h 50"/>
                    <a:gd name="T22" fmla="*/ 2 w 27"/>
                    <a:gd name="T23" fmla="*/ 8 h 50"/>
                    <a:gd name="T24" fmla="*/ 9 w 27"/>
                    <a:gd name="T25" fmla="*/ 9 h 50"/>
                    <a:gd name="T26" fmla="*/ 7 w 27"/>
                    <a:gd name="T27" fmla="*/ 13 h 50"/>
                    <a:gd name="T28" fmla="*/ 4 w 27"/>
                    <a:gd name="T29" fmla="*/ 10 h 50"/>
                    <a:gd name="T30" fmla="*/ 3 w 27"/>
                    <a:gd name="T31" fmla="*/ 42 h 50"/>
                    <a:gd name="T32" fmla="*/ 3 w 27"/>
                    <a:gd name="T33" fmla="*/ 37 h 50"/>
                    <a:gd name="T34" fmla="*/ 7 w 27"/>
                    <a:gd name="T35" fmla="*/ 42 h 50"/>
                    <a:gd name="T36" fmla="*/ 14 w 27"/>
                    <a:gd name="T37" fmla="*/ 40 h 50"/>
                    <a:gd name="T38" fmla="*/ 12 w 27"/>
                    <a:gd name="T39" fmla="*/ 42 h 50"/>
                    <a:gd name="T40" fmla="*/ 18 w 27"/>
                    <a:gd name="T41" fmla="*/ 43 h 50"/>
                    <a:gd name="T42" fmla="*/ 21 w 27"/>
                    <a:gd name="T43" fmla="*/ 50 h 50"/>
                    <a:gd name="T44" fmla="*/ 22 w 27"/>
                    <a:gd name="T45" fmla="*/ 38 h 50"/>
                    <a:gd name="T46" fmla="*/ 13 w 27"/>
                    <a:gd name="T47" fmla="*/ 36 h 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27" h="50">
                      <a:moveTo>
                        <a:pt x="13" y="36"/>
                      </a:moveTo>
                      <a:cubicBezTo>
                        <a:pt x="14" y="33"/>
                        <a:pt x="17" y="37"/>
                        <a:pt x="18" y="34"/>
                      </a:cubicBezTo>
                      <a:cubicBezTo>
                        <a:pt x="16" y="32"/>
                        <a:pt x="12" y="37"/>
                        <a:pt x="8" y="34"/>
                      </a:cubicBezTo>
                      <a:cubicBezTo>
                        <a:pt x="11" y="33"/>
                        <a:pt x="7" y="30"/>
                        <a:pt x="7" y="29"/>
                      </a:cubicBezTo>
                      <a:cubicBezTo>
                        <a:pt x="9" y="30"/>
                        <a:pt x="14" y="30"/>
                        <a:pt x="16" y="29"/>
                      </a:cubicBezTo>
                      <a:cubicBezTo>
                        <a:pt x="14" y="28"/>
                        <a:pt x="17" y="26"/>
                        <a:pt x="17" y="24"/>
                      </a:cubicBezTo>
                      <a:cubicBezTo>
                        <a:pt x="14" y="29"/>
                        <a:pt x="15" y="21"/>
                        <a:pt x="11" y="24"/>
                      </a:cubicBezTo>
                      <a:cubicBezTo>
                        <a:pt x="8" y="24"/>
                        <a:pt x="6" y="20"/>
                        <a:pt x="8" y="18"/>
                      </a:cubicBezTo>
                      <a:cubicBezTo>
                        <a:pt x="11" y="19"/>
                        <a:pt x="10" y="20"/>
                        <a:pt x="10" y="21"/>
                      </a:cubicBezTo>
                      <a:cubicBezTo>
                        <a:pt x="15" y="22"/>
                        <a:pt x="13" y="18"/>
                        <a:pt x="17" y="18"/>
                      </a:cubicBezTo>
                      <a:cubicBezTo>
                        <a:pt x="11" y="14"/>
                        <a:pt x="12" y="0"/>
                        <a:pt x="2" y="4"/>
                      </a:cubicBezTo>
                      <a:cubicBezTo>
                        <a:pt x="0" y="5"/>
                        <a:pt x="2" y="6"/>
                        <a:pt x="2" y="8"/>
                      </a:cubicBezTo>
                      <a:cubicBezTo>
                        <a:pt x="5" y="4"/>
                        <a:pt x="8" y="8"/>
                        <a:pt x="9" y="9"/>
                      </a:cubicBezTo>
                      <a:cubicBezTo>
                        <a:pt x="8" y="10"/>
                        <a:pt x="11" y="14"/>
                        <a:pt x="7" y="13"/>
                      </a:cubicBezTo>
                      <a:cubicBezTo>
                        <a:pt x="4" y="10"/>
                        <a:pt x="4" y="10"/>
                        <a:pt x="4" y="10"/>
                      </a:cubicBezTo>
                      <a:cubicBezTo>
                        <a:pt x="1" y="19"/>
                        <a:pt x="2" y="31"/>
                        <a:pt x="3" y="42"/>
                      </a:cubicBezTo>
                      <a:cubicBezTo>
                        <a:pt x="3" y="37"/>
                        <a:pt x="3" y="37"/>
                        <a:pt x="3" y="37"/>
                      </a:cubicBezTo>
                      <a:cubicBezTo>
                        <a:pt x="6" y="38"/>
                        <a:pt x="6" y="40"/>
                        <a:pt x="7" y="42"/>
                      </a:cubicBezTo>
                      <a:cubicBezTo>
                        <a:pt x="14" y="40"/>
                        <a:pt x="14" y="40"/>
                        <a:pt x="14" y="40"/>
                      </a:cubicBezTo>
                      <a:cubicBezTo>
                        <a:pt x="13" y="41"/>
                        <a:pt x="14" y="43"/>
                        <a:pt x="12" y="42"/>
                      </a:cubicBezTo>
                      <a:cubicBezTo>
                        <a:pt x="14" y="44"/>
                        <a:pt x="16" y="44"/>
                        <a:pt x="18" y="43"/>
                      </a:cubicBezTo>
                      <a:cubicBezTo>
                        <a:pt x="20" y="46"/>
                        <a:pt x="17" y="47"/>
                        <a:pt x="21" y="50"/>
                      </a:cubicBezTo>
                      <a:cubicBezTo>
                        <a:pt x="27" y="44"/>
                        <a:pt x="17" y="45"/>
                        <a:pt x="22" y="38"/>
                      </a:cubicBezTo>
                      <a:lnTo>
                        <a:pt x="13" y="36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46" name="Freeform 772"/>
                <p:cNvSpPr/>
                <p:nvPr/>
              </p:nvSpPr>
              <p:spPr bwMode="auto">
                <a:xfrm>
                  <a:off x="3577" y="3020"/>
                  <a:ext cx="3" cy="2"/>
                </a:xfrm>
                <a:custGeom>
                  <a:avLst/>
                  <a:gdLst>
                    <a:gd name="T0" fmla="*/ 3 w 3"/>
                    <a:gd name="T1" fmla="*/ 2 h 2"/>
                    <a:gd name="T2" fmla="*/ 0 w 3"/>
                    <a:gd name="T3" fmla="*/ 0 h 2"/>
                    <a:gd name="T4" fmla="*/ 1 w 3"/>
                    <a:gd name="T5" fmla="*/ 2 h 2"/>
                    <a:gd name="T6" fmla="*/ 3 w 3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3" y="2"/>
                      </a:moveTo>
                      <a:lnTo>
                        <a:pt x="0" y="0"/>
                      </a:lnTo>
                      <a:lnTo>
                        <a:pt x="1" y="2"/>
                      </a:lnTo>
                      <a:lnTo>
                        <a:pt x="3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47" name="Freeform 773"/>
                <p:cNvSpPr/>
                <p:nvPr/>
              </p:nvSpPr>
              <p:spPr bwMode="auto">
                <a:xfrm>
                  <a:off x="3568" y="3017"/>
                  <a:ext cx="3" cy="3"/>
                </a:xfrm>
                <a:custGeom>
                  <a:avLst/>
                  <a:gdLst>
                    <a:gd name="T0" fmla="*/ 0 w 4"/>
                    <a:gd name="T1" fmla="*/ 2 h 3"/>
                    <a:gd name="T2" fmla="*/ 3 w 4"/>
                    <a:gd name="T3" fmla="*/ 3 h 3"/>
                    <a:gd name="T4" fmla="*/ 0 w 4"/>
                    <a:gd name="T5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3">
                      <a:moveTo>
                        <a:pt x="0" y="2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4" y="0"/>
                        <a:pt x="2" y="0"/>
                        <a:pt x="0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48" name="Freeform 774"/>
                <p:cNvSpPr/>
                <p:nvPr/>
              </p:nvSpPr>
              <p:spPr bwMode="auto">
                <a:xfrm>
                  <a:off x="3579" y="2989"/>
                  <a:ext cx="2" cy="2"/>
                </a:xfrm>
                <a:custGeom>
                  <a:avLst/>
                  <a:gdLst>
                    <a:gd name="T0" fmla="*/ 2 w 2"/>
                    <a:gd name="T1" fmla="*/ 3 h 3"/>
                    <a:gd name="T2" fmla="*/ 1 w 2"/>
                    <a:gd name="T3" fmla="*/ 0 h 3"/>
                    <a:gd name="T4" fmla="*/ 0 w 2"/>
                    <a:gd name="T5" fmla="*/ 2 h 3"/>
                    <a:gd name="T6" fmla="*/ 2 w 2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2" y="3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2"/>
                        <a:pt x="2" y="3"/>
                        <a:pt x="2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49" name="Freeform 775"/>
                <p:cNvSpPr/>
                <p:nvPr/>
              </p:nvSpPr>
              <p:spPr bwMode="auto">
                <a:xfrm>
                  <a:off x="3567" y="2971"/>
                  <a:ext cx="11" cy="13"/>
                </a:xfrm>
                <a:custGeom>
                  <a:avLst/>
                  <a:gdLst>
                    <a:gd name="T0" fmla="*/ 0 w 13"/>
                    <a:gd name="T1" fmla="*/ 0 h 15"/>
                    <a:gd name="T2" fmla="*/ 0 w 13"/>
                    <a:gd name="T3" fmla="*/ 12 h 15"/>
                    <a:gd name="T4" fmla="*/ 12 w 13"/>
                    <a:gd name="T5" fmla="*/ 12 h 15"/>
                    <a:gd name="T6" fmla="*/ 5 w 13"/>
                    <a:gd name="T7" fmla="*/ 7 h 15"/>
                    <a:gd name="T8" fmla="*/ 5 w 13"/>
                    <a:gd name="T9" fmla="*/ 0 h 15"/>
                    <a:gd name="T10" fmla="*/ 0 w 13"/>
                    <a:gd name="T11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3" h="15">
                      <a:moveTo>
                        <a:pt x="0" y="0"/>
                      </a:moveTo>
                      <a:cubicBezTo>
                        <a:pt x="1" y="4"/>
                        <a:pt x="4" y="7"/>
                        <a:pt x="0" y="12"/>
                      </a:cubicBezTo>
                      <a:cubicBezTo>
                        <a:pt x="4" y="15"/>
                        <a:pt x="8" y="11"/>
                        <a:pt x="12" y="12"/>
                      </a:cubicBezTo>
                      <a:cubicBezTo>
                        <a:pt x="13" y="10"/>
                        <a:pt x="6" y="10"/>
                        <a:pt x="5" y="7"/>
                      </a:cubicBezTo>
                      <a:cubicBezTo>
                        <a:pt x="8" y="6"/>
                        <a:pt x="4" y="3"/>
                        <a:pt x="5" y="0"/>
                      </a:cubicBezTo>
                      <a:cubicBezTo>
                        <a:pt x="3" y="0"/>
                        <a:pt x="2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50" name="Freeform 776"/>
                <p:cNvSpPr/>
                <p:nvPr/>
              </p:nvSpPr>
              <p:spPr bwMode="auto">
                <a:xfrm>
                  <a:off x="3569" y="2872"/>
                  <a:ext cx="19" cy="103"/>
                </a:xfrm>
                <a:custGeom>
                  <a:avLst/>
                  <a:gdLst>
                    <a:gd name="T0" fmla="*/ 12 w 22"/>
                    <a:gd name="T1" fmla="*/ 98 h 119"/>
                    <a:gd name="T2" fmla="*/ 11 w 22"/>
                    <a:gd name="T3" fmla="*/ 92 h 119"/>
                    <a:gd name="T4" fmla="*/ 14 w 22"/>
                    <a:gd name="T5" fmla="*/ 95 h 119"/>
                    <a:gd name="T6" fmla="*/ 16 w 22"/>
                    <a:gd name="T7" fmla="*/ 90 h 119"/>
                    <a:gd name="T8" fmla="*/ 14 w 22"/>
                    <a:gd name="T9" fmla="*/ 90 h 119"/>
                    <a:gd name="T10" fmla="*/ 13 w 22"/>
                    <a:gd name="T11" fmla="*/ 79 h 119"/>
                    <a:gd name="T12" fmla="*/ 8 w 22"/>
                    <a:gd name="T13" fmla="*/ 77 h 119"/>
                    <a:gd name="T14" fmla="*/ 16 w 22"/>
                    <a:gd name="T15" fmla="*/ 70 h 119"/>
                    <a:gd name="T16" fmla="*/ 5 w 22"/>
                    <a:gd name="T17" fmla="*/ 72 h 119"/>
                    <a:gd name="T18" fmla="*/ 9 w 22"/>
                    <a:gd name="T19" fmla="*/ 60 h 119"/>
                    <a:gd name="T20" fmla="*/ 10 w 22"/>
                    <a:gd name="T21" fmla="*/ 62 h 119"/>
                    <a:gd name="T22" fmla="*/ 10 w 22"/>
                    <a:gd name="T23" fmla="*/ 56 h 119"/>
                    <a:gd name="T24" fmla="*/ 15 w 22"/>
                    <a:gd name="T25" fmla="*/ 56 h 119"/>
                    <a:gd name="T26" fmla="*/ 15 w 22"/>
                    <a:gd name="T27" fmla="*/ 46 h 119"/>
                    <a:gd name="T28" fmla="*/ 17 w 22"/>
                    <a:gd name="T29" fmla="*/ 47 h 119"/>
                    <a:gd name="T30" fmla="*/ 13 w 22"/>
                    <a:gd name="T31" fmla="*/ 28 h 119"/>
                    <a:gd name="T32" fmla="*/ 17 w 22"/>
                    <a:gd name="T33" fmla="*/ 26 h 119"/>
                    <a:gd name="T34" fmla="*/ 7 w 22"/>
                    <a:gd name="T35" fmla="*/ 27 h 119"/>
                    <a:gd name="T36" fmla="*/ 8 w 22"/>
                    <a:gd name="T37" fmla="*/ 20 h 119"/>
                    <a:gd name="T38" fmla="*/ 14 w 22"/>
                    <a:gd name="T39" fmla="*/ 22 h 119"/>
                    <a:gd name="T40" fmla="*/ 11 w 22"/>
                    <a:gd name="T41" fmla="*/ 17 h 119"/>
                    <a:gd name="T42" fmla="*/ 17 w 22"/>
                    <a:gd name="T43" fmla="*/ 14 h 119"/>
                    <a:gd name="T44" fmla="*/ 8 w 22"/>
                    <a:gd name="T45" fmla="*/ 6 h 119"/>
                    <a:gd name="T46" fmla="*/ 10 w 22"/>
                    <a:gd name="T47" fmla="*/ 1 h 119"/>
                    <a:gd name="T48" fmla="*/ 1 w 22"/>
                    <a:gd name="T49" fmla="*/ 5 h 119"/>
                    <a:gd name="T50" fmla="*/ 2 w 22"/>
                    <a:gd name="T51" fmla="*/ 31 h 119"/>
                    <a:gd name="T52" fmla="*/ 7 w 22"/>
                    <a:gd name="T53" fmla="*/ 38 h 119"/>
                    <a:gd name="T54" fmla="*/ 1 w 22"/>
                    <a:gd name="T55" fmla="*/ 39 h 119"/>
                    <a:gd name="T56" fmla="*/ 7 w 22"/>
                    <a:gd name="T57" fmla="*/ 39 h 119"/>
                    <a:gd name="T58" fmla="*/ 2 w 22"/>
                    <a:gd name="T59" fmla="*/ 43 h 119"/>
                    <a:gd name="T60" fmla="*/ 7 w 22"/>
                    <a:gd name="T61" fmla="*/ 46 h 119"/>
                    <a:gd name="T62" fmla="*/ 0 w 22"/>
                    <a:gd name="T63" fmla="*/ 48 h 119"/>
                    <a:gd name="T64" fmla="*/ 2 w 22"/>
                    <a:gd name="T65" fmla="*/ 90 h 119"/>
                    <a:gd name="T66" fmla="*/ 7 w 22"/>
                    <a:gd name="T67" fmla="*/ 89 h 119"/>
                    <a:gd name="T68" fmla="*/ 7 w 22"/>
                    <a:gd name="T69" fmla="*/ 105 h 119"/>
                    <a:gd name="T70" fmla="*/ 10 w 22"/>
                    <a:gd name="T71" fmla="*/ 107 h 119"/>
                    <a:gd name="T72" fmla="*/ 1 w 22"/>
                    <a:gd name="T73" fmla="*/ 107 h 119"/>
                    <a:gd name="T74" fmla="*/ 2 w 22"/>
                    <a:gd name="T75" fmla="*/ 112 h 119"/>
                    <a:gd name="T76" fmla="*/ 4 w 22"/>
                    <a:gd name="T77" fmla="*/ 109 h 119"/>
                    <a:gd name="T78" fmla="*/ 2 w 22"/>
                    <a:gd name="T79" fmla="*/ 114 h 119"/>
                    <a:gd name="T80" fmla="*/ 13 w 22"/>
                    <a:gd name="T81" fmla="*/ 111 h 119"/>
                    <a:gd name="T82" fmla="*/ 18 w 22"/>
                    <a:gd name="T83" fmla="*/ 98 h 119"/>
                    <a:gd name="T84" fmla="*/ 12 w 22"/>
                    <a:gd name="T85" fmla="*/ 98 h 1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22" h="119">
                      <a:moveTo>
                        <a:pt x="12" y="98"/>
                      </a:moveTo>
                      <a:cubicBezTo>
                        <a:pt x="12" y="96"/>
                        <a:pt x="9" y="93"/>
                        <a:pt x="11" y="92"/>
                      </a:cubicBezTo>
                      <a:cubicBezTo>
                        <a:pt x="14" y="92"/>
                        <a:pt x="14" y="93"/>
                        <a:pt x="14" y="95"/>
                      </a:cubicBezTo>
                      <a:cubicBezTo>
                        <a:pt x="19" y="94"/>
                        <a:pt x="13" y="92"/>
                        <a:pt x="16" y="90"/>
                      </a:cubicBezTo>
                      <a:cubicBezTo>
                        <a:pt x="16" y="90"/>
                        <a:pt x="15" y="91"/>
                        <a:pt x="14" y="90"/>
                      </a:cubicBezTo>
                      <a:cubicBezTo>
                        <a:pt x="15" y="84"/>
                        <a:pt x="10" y="87"/>
                        <a:pt x="13" y="79"/>
                      </a:cubicBezTo>
                      <a:cubicBezTo>
                        <a:pt x="11" y="78"/>
                        <a:pt x="11" y="77"/>
                        <a:pt x="8" y="77"/>
                      </a:cubicBezTo>
                      <a:cubicBezTo>
                        <a:pt x="12" y="73"/>
                        <a:pt x="12" y="75"/>
                        <a:pt x="16" y="70"/>
                      </a:cubicBezTo>
                      <a:cubicBezTo>
                        <a:pt x="14" y="70"/>
                        <a:pt x="9" y="72"/>
                        <a:pt x="5" y="72"/>
                      </a:cubicBezTo>
                      <a:cubicBezTo>
                        <a:pt x="11" y="65"/>
                        <a:pt x="4" y="64"/>
                        <a:pt x="9" y="60"/>
                      </a:cubicBezTo>
                      <a:cubicBezTo>
                        <a:pt x="9" y="60"/>
                        <a:pt x="10" y="61"/>
                        <a:pt x="10" y="62"/>
                      </a:cubicBezTo>
                      <a:cubicBezTo>
                        <a:pt x="16" y="62"/>
                        <a:pt x="8" y="58"/>
                        <a:pt x="10" y="56"/>
                      </a:cubicBezTo>
                      <a:cubicBezTo>
                        <a:pt x="15" y="56"/>
                        <a:pt x="15" y="56"/>
                        <a:pt x="15" y="56"/>
                      </a:cubicBezTo>
                      <a:cubicBezTo>
                        <a:pt x="14" y="53"/>
                        <a:pt x="11" y="49"/>
                        <a:pt x="15" y="46"/>
                      </a:cubicBezTo>
                      <a:cubicBezTo>
                        <a:pt x="17" y="47"/>
                        <a:pt x="17" y="47"/>
                        <a:pt x="17" y="47"/>
                      </a:cubicBezTo>
                      <a:cubicBezTo>
                        <a:pt x="13" y="41"/>
                        <a:pt x="15" y="34"/>
                        <a:pt x="13" y="28"/>
                      </a:cubicBezTo>
                      <a:cubicBezTo>
                        <a:pt x="17" y="26"/>
                        <a:pt x="17" y="26"/>
                        <a:pt x="17" y="26"/>
                      </a:cubicBezTo>
                      <a:cubicBezTo>
                        <a:pt x="13" y="18"/>
                        <a:pt x="15" y="33"/>
                        <a:pt x="7" y="27"/>
                      </a:cubicBezTo>
                      <a:cubicBezTo>
                        <a:pt x="17" y="27"/>
                        <a:pt x="4" y="24"/>
                        <a:pt x="8" y="20"/>
                      </a:cubicBezTo>
                      <a:cubicBezTo>
                        <a:pt x="12" y="18"/>
                        <a:pt x="10" y="24"/>
                        <a:pt x="14" y="22"/>
                      </a:cubicBezTo>
                      <a:cubicBezTo>
                        <a:pt x="9" y="21"/>
                        <a:pt x="13" y="19"/>
                        <a:pt x="11" y="17"/>
                      </a:cubicBezTo>
                      <a:cubicBezTo>
                        <a:pt x="16" y="18"/>
                        <a:pt x="12" y="13"/>
                        <a:pt x="17" y="14"/>
                      </a:cubicBezTo>
                      <a:cubicBezTo>
                        <a:pt x="8" y="6"/>
                        <a:pt x="8" y="6"/>
                        <a:pt x="8" y="6"/>
                      </a:cubicBezTo>
                      <a:cubicBezTo>
                        <a:pt x="11" y="5"/>
                        <a:pt x="11" y="3"/>
                        <a:pt x="10" y="1"/>
                      </a:cubicBezTo>
                      <a:cubicBezTo>
                        <a:pt x="10" y="5"/>
                        <a:pt x="3" y="0"/>
                        <a:pt x="1" y="5"/>
                      </a:cubicBezTo>
                      <a:cubicBezTo>
                        <a:pt x="3" y="12"/>
                        <a:pt x="5" y="23"/>
                        <a:pt x="2" y="31"/>
                      </a:cubicBezTo>
                      <a:cubicBezTo>
                        <a:pt x="9" y="32"/>
                        <a:pt x="2" y="37"/>
                        <a:pt x="7" y="38"/>
                      </a:cubicBezTo>
                      <a:cubicBezTo>
                        <a:pt x="1" y="39"/>
                        <a:pt x="1" y="39"/>
                        <a:pt x="1" y="39"/>
                      </a:cubicBezTo>
                      <a:cubicBezTo>
                        <a:pt x="3" y="45"/>
                        <a:pt x="5" y="38"/>
                        <a:pt x="7" y="39"/>
                      </a:cubicBezTo>
                      <a:cubicBezTo>
                        <a:pt x="8" y="42"/>
                        <a:pt x="4" y="43"/>
                        <a:pt x="2" y="43"/>
                      </a:cubicBezTo>
                      <a:cubicBezTo>
                        <a:pt x="1" y="47"/>
                        <a:pt x="4" y="44"/>
                        <a:pt x="7" y="46"/>
                      </a:cubicBezTo>
                      <a:cubicBezTo>
                        <a:pt x="0" y="48"/>
                        <a:pt x="0" y="48"/>
                        <a:pt x="0" y="48"/>
                      </a:cubicBezTo>
                      <a:cubicBezTo>
                        <a:pt x="2" y="60"/>
                        <a:pt x="7" y="77"/>
                        <a:pt x="2" y="90"/>
                      </a:cubicBezTo>
                      <a:cubicBezTo>
                        <a:pt x="7" y="89"/>
                        <a:pt x="7" y="89"/>
                        <a:pt x="7" y="89"/>
                      </a:cubicBezTo>
                      <a:cubicBezTo>
                        <a:pt x="4" y="96"/>
                        <a:pt x="16" y="100"/>
                        <a:pt x="7" y="105"/>
                      </a:cubicBezTo>
                      <a:cubicBezTo>
                        <a:pt x="10" y="107"/>
                        <a:pt x="10" y="107"/>
                        <a:pt x="10" y="107"/>
                      </a:cubicBezTo>
                      <a:cubicBezTo>
                        <a:pt x="8" y="106"/>
                        <a:pt x="4" y="108"/>
                        <a:pt x="1" y="107"/>
                      </a:cubicBezTo>
                      <a:cubicBezTo>
                        <a:pt x="2" y="108"/>
                        <a:pt x="0" y="110"/>
                        <a:pt x="2" y="112"/>
                      </a:cubicBezTo>
                      <a:cubicBezTo>
                        <a:pt x="4" y="109"/>
                        <a:pt x="4" y="109"/>
                        <a:pt x="4" y="109"/>
                      </a:cubicBezTo>
                      <a:cubicBezTo>
                        <a:pt x="8" y="111"/>
                        <a:pt x="5" y="114"/>
                        <a:pt x="2" y="114"/>
                      </a:cubicBezTo>
                      <a:cubicBezTo>
                        <a:pt x="6" y="119"/>
                        <a:pt x="10" y="112"/>
                        <a:pt x="13" y="111"/>
                      </a:cubicBezTo>
                      <a:cubicBezTo>
                        <a:pt x="5" y="104"/>
                        <a:pt x="22" y="104"/>
                        <a:pt x="18" y="98"/>
                      </a:cubicBezTo>
                      <a:cubicBezTo>
                        <a:pt x="16" y="94"/>
                        <a:pt x="14" y="98"/>
                        <a:pt x="12" y="98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51" name="Freeform 777"/>
                <p:cNvSpPr/>
                <p:nvPr/>
              </p:nvSpPr>
              <p:spPr bwMode="auto">
                <a:xfrm>
                  <a:off x="3569" y="2964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52" name="Freeform 778"/>
                <p:cNvSpPr/>
                <p:nvPr/>
              </p:nvSpPr>
              <p:spPr bwMode="auto">
                <a:xfrm>
                  <a:off x="3577" y="2872"/>
                  <a:ext cx="1" cy="1"/>
                </a:xfrm>
                <a:custGeom>
                  <a:avLst/>
                  <a:gdLst>
                    <a:gd name="T0" fmla="*/ 1 w 1"/>
                    <a:gd name="T1" fmla="*/ 2 h 2"/>
                    <a:gd name="T2" fmla="*/ 1 w 1"/>
                    <a:gd name="T3" fmla="*/ 0 h 2"/>
                    <a:gd name="T4" fmla="*/ 1 w 1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1"/>
                        <a:pt x="1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53" name="Rectangle 779"/>
                <p:cNvSpPr>
                  <a:spLocks noChangeArrowheads="1"/>
                </p:cNvSpPr>
                <p:nvPr/>
              </p:nvSpPr>
              <p:spPr bwMode="auto">
                <a:xfrm>
                  <a:off x="3571" y="2971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54" name="Freeform 780"/>
                <p:cNvSpPr/>
                <p:nvPr/>
              </p:nvSpPr>
              <p:spPr bwMode="auto">
                <a:xfrm>
                  <a:off x="3579" y="2972"/>
                  <a:ext cx="2" cy="2"/>
                </a:xfrm>
                <a:custGeom>
                  <a:avLst/>
                  <a:gdLst>
                    <a:gd name="T0" fmla="*/ 2 w 2"/>
                    <a:gd name="T1" fmla="*/ 2 h 2"/>
                    <a:gd name="T2" fmla="*/ 2 w 2"/>
                    <a:gd name="T3" fmla="*/ 0 h 2"/>
                    <a:gd name="T4" fmla="*/ 0 w 2"/>
                    <a:gd name="T5" fmla="*/ 0 h 2"/>
                    <a:gd name="T6" fmla="*/ 2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55" name="Freeform 781"/>
                <p:cNvSpPr/>
                <p:nvPr/>
              </p:nvSpPr>
              <p:spPr bwMode="auto">
                <a:xfrm>
                  <a:off x="3581" y="2858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lnTo>
                        <a:pt x="0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56" name="Freeform 782"/>
                <p:cNvSpPr/>
                <p:nvPr/>
              </p:nvSpPr>
              <p:spPr bwMode="auto">
                <a:xfrm>
                  <a:off x="3583" y="2815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57" name="Freeform 783"/>
                <p:cNvSpPr/>
                <p:nvPr/>
              </p:nvSpPr>
              <p:spPr bwMode="auto">
                <a:xfrm>
                  <a:off x="3557" y="2696"/>
                  <a:ext cx="30" cy="175"/>
                </a:xfrm>
                <a:custGeom>
                  <a:avLst/>
                  <a:gdLst>
                    <a:gd name="T0" fmla="*/ 17 w 34"/>
                    <a:gd name="T1" fmla="*/ 7 h 203"/>
                    <a:gd name="T2" fmla="*/ 10 w 34"/>
                    <a:gd name="T3" fmla="*/ 4 h 203"/>
                    <a:gd name="T4" fmla="*/ 7 w 34"/>
                    <a:gd name="T5" fmla="*/ 11 h 203"/>
                    <a:gd name="T6" fmla="*/ 11 w 34"/>
                    <a:gd name="T7" fmla="*/ 22 h 203"/>
                    <a:gd name="T8" fmla="*/ 12 w 34"/>
                    <a:gd name="T9" fmla="*/ 45 h 203"/>
                    <a:gd name="T10" fmla="*/ 10 w 34"/>
                    <a:gd name="T11" fmla="*/ 59 h 203"/>
                    <a:gd name="T12" fmla="*/ 17 w 34"/>
                    <a:gd name="T13" fmla="*/ 79 h 203"/>
                    <a:gd name="T14" fmla="*/ 15 w 34"/>
                    <a:gd name="T15" fmla="*/ 83 h 203"/>
                    <a:gd name="T16" fmla="*/ 13 w 34"/>
                    <a:gd name="T17" fmla="*/ 94 h 203"/>
                    <a:gd name="T18" fmla="*/ 23 w 34"/>
                    <a:gd name="T19" fmla="*/ 98 h 203"/>
                    <a:gd name="T20" fmla="*/ 24 w 34"/>
                    <a:gd name="T21" fmla="*/ 108 h 203"/>
                    <a:gd name="T22" fmla="*/ 20 w 34"/>
                    <a:gd name="T23" fmla="*/ 117 h 203"/>
                    <a:gd name="T24" fmla="*/ 20 w 34"/>
                    <a:gd name="T25" fmla="*/ 130 h 203"/>
                    <a:gd name="T26" fmla="*/ 18 w 34"/>
                    <a:gd name="T27" fmla="*/ 144 h 203"/>
                    <a:gd name="T28" fmla="*/ 21 w 34"/>
                    <a:gd name="T29" fmla="*/ 155 h 203"/>
                    <a:gd name="T30" fmla="*/ 25 w 34"/>
                    <a:gd name="T31" fmla="*/ 163 h 203"/>
                    <a:gd name="T32" fmla="*/ 20 w 34"/>
                    <a:gd name="T33" fmla="*/ 166 h 203"/>
                    <a:gd name="T34" fmla="*/ 22 w 34"/>
                    <a:gd name="T35" fmla="*/ 174 h 203"/>
                    <a:gd name="T36" fmla="*/ 20 w 34"/>
                    <a:gd name="T37" fmla="*/ 202 h 203"/>
                    <a:gd name="T38" fmla="*/ 22 w 34"/>
                    <a:gd name="T39" fmla="*/ 188 h 203"/>
                    <a:gd name="T40" fmla="*/ 19 w 34"/>
                    <a:gd name="T41" fmla="*/ 185 h 203"/>
                    <a:gd name="T42" fmla="*/ 31 w 34"/>
                    <a:gd name="T43" fmla="*/ 182 h 203"/>
                    <a:gd name="T44" fmla="*/ 32 w 34"/>
                    <a:gd name="T45" fmla="*/ 178 h 203"/>
                    <a:gd name="T46" fmla="*/ 30 w 34"/>
                    <a:gd name="T47" fmla="*/ 168 h 203"/>
                    <a:gd name="T48" fmla="*/ 32 w 34"/>
                    <a:gd name="T49" fmla="*/ 160 h 203"/>
                    <a:gd name="T50" fmla="*/ 32 w 34"/>
                    <a:gd name="T51" fmla="*/ 147 h 203"/>
                    <a:gd name="T52" fmla="*/ 29 w 34"/>
                    <a:gd name="T53" fmla="*/ 136 h 203"/>
                    <a:gd name="T54" fmla="*/ 31 w 34"/>
                    <a:gd name="T55" fmla="*/ 136 h 203"/>
                    <a:gd name="T56" fmla="*/ 31 w 34"/>
                    <a:gd name="T57" fmla="*/ 133 h 203"/>
                    <a:gd name="T58" fmla="*/ 29 w 34"/>
                    <a:gd name="T59" fmla="*/ 124 h 203"/>
                    <a:gd name="T60" fmla="*/ 26 w 34"/>
                    <a:gd name="T61" fmla="*/ 115 h 203"/>
                    <a:gd name="T62" fmla="*/ 31 w 34"/>
                    <a:gd name="T63" fmla="*/ 112 h 203"/>
                    <a:gd name="T64" fmla="*/ 31 w 34"/>
                    <a:gd name="T65" fmla="*/ 101 h 203"/>
                    <a:gd name="T66" fmla="*/ 26 w 34"/>
                    <a:gd name="T67" fmla="*/ 96 h 203"/>
                    <a:gd name="T68" fmla="*/ 23 w 34"/>
                    <a:gd name="T69" fmla="*/ 83 h 203"/>
                    <a:gd name="T70" fmla="*/ 21 w 34"/>
                    <a:gd name="T71" fmla="*/ 64 h 203"/>
                    <a:gd name="T72" fmla="*/ 22 w 34"/>
                    <a:gd name="T73" fmla="*/ 59 h 203"/>
                    <a:gd name="T74" fmla="*/ 20 w 34"/>
                    <a:gd name="T75" fmla="*/ 38 h 203"/>
                    <a:gd name="T76" fmla="*/ 14 w 34"/>
                    <a:gd name="T77" fmla="*/ 46 h 203"/>
                    <a:gd name="T78" fmla="*/ 23 w 34"/>
                    <a:gd name="T79" fmla="*/ 36 h 2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34" h="203">
                      <a:moveTo>
                        <a:pt x="24" y="17"/>
                      </a:moveTo>
                      <a:cubicBezTo>
                        <a:pt x="22" y="14"/>
                        <a:pt x="21" y="10"/>
                        <a:pt x="17" y="7"/>
                      </a:cubicBezTo>
                      <a:cubicBezTo>
                        <a:pt x="19" y="8"/>
                        <a:pt x="19" y="8"/>
                        <a:pt x="19" y="8"/>
                      </a:cubicBezTo>
                      <a:cubicBezTo>
                        <a:pt x="18" y="6"/>
                        <a:pt x="14" y="0"/>
                        <a:pt x="10" y="4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6" y="9"/>
                        <a:pt x="8" y="8"/>
                        <a:pt x="7" y="11"/>
                      </a:cubicBezTo>
                      <a:cubicBezTo>
                        <a:pt x="8" y="15"/>
                        <a:pt x="17" y="17"/>
                        <a:pt x="15" y="21"/>
                      </a:cubicBezTo>
                      <a:cubicBezTo>
                        <a:pt x="15" y="22"/>
                        <a:pt x="13" y="22"/>
                        <a:pt x="11" y="22"/>
                      </a:cubicBezTo>
                      <a:cubicBezTo>
                        <a:pt x="10" y="25"/>
                        <a:pt x="17" y="26"/>
                        <a:pt x="18" y="29"/>
                      </a:cubicBezTo>
                      <a:cubicBezTo>
                        <a:pt x="0" y="30"/>
                        <a:pt x="23" y="39"/>
                        <a:pt x="12" y="45"/>
                      </a:cubicBezTo>
                      <a:cubicBezTo>
                        <a:pt x="13" y="48"/>
                        <a:pt x="12" y="52"/>
                        <a:pt x="15" y="56"/>
                      </a:cubicBezTo>
                      <a:cubicBezTo>
                        <a:pt x="11" y="54"/>
                        <a:pt x="15" y="60"/>
                        <a:pt x="10" y="59"/>
                      </a:cubicBezTo>
                      <a:cubicBezTo>
                        <a:pt x="20" y="60"/>
                        <a:pt x="6" y="71"/>
                        <a:pt x="19" y="72"/>
                      </a:cubicBezTo>
                      <a:cubicBezTo>
                        <a:pt x="15" y="77"/>
                        <a:pt x="20" y="72"/>
                        <a:pt x="17" y="79"/>
                      </a:cubicBezTo>
                      <a:cubicBezTo>
                        <a:pt x="15" y="79"/>
                        <a:pt x="15" y="77"/>
                        <a:pt x="15" y="77"/>
                      </a:cubicBezTo>
                      <a:cubicBezTo>
                        <a:pt x="12" y="80"/>
                        <a:pt x="20" y="81"/>
                        <a:pt x="15" y="83"/>
                      </a:cubicBezTo>
                      <a:cubicBezTo>
                        <a:pt x="14" y="88"/>
                        <a:pt x="18" y="84"/>
                        <a:pt x="22" y="87"/>
                      </a:cubicBezTo>
                      <a:cubicBezTo>
                        <a:pt x="20" y="92"/>
                        <a:pt x="18" y="91"/>
                        <a:pt x="13" y="94"/>
                      </a:cubicBezTo>
                      <a:cubicBezTo>
                        <a:pt x="19" y="94"/>
                        <a:pt x="16" y="98"/>
                        <a:pt x="20" y="100"/>
                      </a:cubicBezTo>
                      <a:cubicBezTo>
                        <a:pt x="20" y="100"/>
                        <a:pt x="21" y="96"/>
                        <a:pt x="23" y="98"/>
                      </a:cubicBezTo>
                      <a:cubicBezTo>
                        <a:pt x="23" y="105"/>
                        <a:pt x="28" y="103"/>
                        <a:pt x="29" y="109"/>
                      </a:cubicBezTo>
                      <a:cubicBezTo>
                        <a:pt x="23" y="112"/>
                        <a:pt x="29" y="103"/>
                        <a:pt x="24" y="108"/>
                      </a:cubicBezTo>
                      <a:cubicBezTo>
                        <a:pt x="21" y="105"/>
                        <a:pt x="21" y="102"/>
                        <a:pt x="16" y="100"/>
                      </a:cubicBezTo>
                      <a:cubicBezTo>
                        <a:pt x="16" y="105"/>
                        <a:pt x="17" y="111"/>
                        <a:pt x="20" y="117"/>
                      </a:cubicBezTo>
                      <a:cubicBezTo>
                        <a:pt x="19" y="120"/>
                        <a:pt x="16" y="115"/>
                        <a:pt x="16" y="117"/>
                      </a:cubicBezTo>
                      <a:cubicBezTo>
                        <a:pt x="13" y="123"/>
                        <a:pt x="23" y="126"/>
                        <a:pt x="20" y="130"/>
                      </a:cubicBezTo>
                      <a:cubicBezTo>
                        <a:pt x="16" y="129"/>
                        <a:pt x="16" y="129"/>
                        <a:pt x="16" y="129"/>
                      </a:cubicBezTo>
                      <a:cubicBezTo>
                        <a:pt x="21" y="132"/>
                        <a:pt x="16" y="139"/>
                        <a:pt x="18" y="144"/>
                      </a:cubicBezTo>
                      <a:cubicBezTo>
                        <a:pt x="20" y="143"/>
                        <a:pt x="21" y="143"/>
                        <a:pt x="22" y="143"/>
                      </a:cubicBezTo>
                      <a:cubicBezTo>
                        <a:pt x="14" y="143"/>
                        <a:pt x="27" y="150"/>
                        <a:pt x="21" y="155"/>
                      </a:cubicBezTo>
                      <a:cubicBezTo>
                        <a:pt x="26" y="155"/>
                        <a:pt x="30" y="159"/>
                        <a:pt x="30" y="163"/>
                      </a:cubicBezTo>
                      <a:cubicBezTo>
                        <a:pt x="29" y="164"/>
                        <a:pt x="26" y="163"/>
                        <a:pt x="25" y="163"/>
                      </a:cubicBezTo>
                      <a:cubicBezTo>
                        <a:pt x="28" y="158"/>
                        <a:pt x="19" y="159"/>
                        <a:pt x="16" y="155"/>
                      </a:cubicBezTo>
                      <a:cubicBezTo>
                        <a:pt x="19" y="158"/>
                        <a:pt x="16" y="163"/>
                        <a:pt x="20" y="166"/>
                      </a:cubicBezTo>
                      <a:cubicBezTo>
                        <a:pt x="16" y="165"/>
                        <a:pt x="16" y="165"/>
                        <a:pt x="16" y="165"/>
                      </a:cubicBezTo>
                      <a:cubicBezTo>
                        <a:pt x="15" y="170"/>
                        <a:pt x="26" y="169"/>
                        <a:pt x="22" y="174"/>
                      </a:cubicBezTo>
                      <a:cubicBezTo>
                        <a:pt x="18" y="173"/>
                        <a:pt x="18" y="173"/>
                        <a:pt x="18" y="173"/>
                      </a:cubicBezTo>
                      <a:cubicBezTo>
                        <a:pt x="19" y="183"/>
                        <a:pt x="13" y="194"/>
                        <a:pt x="20" y="202"/>
                      </a:cubicBezTo>
                      <a:cubicBezTo>
                        <a:pt x="23" y="203"/>
                        <a:pt x="29" y="199"/>
                        <a:pt x="31" y="198"/>
                      </a:cubicBezTo>
                      <a:cubicBezTo>
                        <a:pt x="29" y="194"/>
                        <a:pt x="24" y="191"/>
                        <a:pt x="22" y="188"/>
                      </a:cubicBezTo>
                      <a:cubicBezTo>
                        <a:pt x="27" y="188"/>
                        <a:pt x="27" y="188"/>
                        <a:pt x="27" y="188"/>
                      </a:cubicBezTo>
                      <a:cubicBezTo>
                        <a:pt x="24" y="187"/>
                        <a:pt x="22" y="183"/>
                        <a:pt x="19" y="185"/>
                      </a:cubicBezTo>
                      <a:cubicBezTo>
                        <a:pt x="16" y="182"/>
                        <a:pt x="23" y="183"/>
                        <a:pt x="20" y="180"/>
                      </a:cubicBezTo>
                      <a:cubicBezTo>
                        <a:pt x="26" y="180"/>
                        <a:pt x="26" y="182"/>
                        <a:pt x="31" y="182"/>
                      </a:cubicBezTo>
                      <a:cubicBezTo>
                        <a:pt x="28" y="179"/>
                        <a:pt x="28" y="179"/>
                        <a:pt x="28" y="179"/>
                      </a:cubicBezTo>
                      <a:cubicBezTo>
                        <a:pt x="30" y="180"/>
                        <a:pt x="30" y="177"/>
                        <a:pt x="32" y="178"/>
                      </a:cubicBezTo>
                      <a:cubicBezTo>
                        <a:pt x="25" y="173"/>
                        <a:pt x="34" y="171"/>
                        <a:pt x="31" y="165"/>
                      </a:cubicBezTo>
                      <a:cubicBezTo>
                        <a:pt x="30" y="168"/>
                        <a:pt x="30" y="168"/>
                        <a:pt x="30" y="168"/>
                      </a:cubicBezTo>
                      <a:cubicBezTo>
                        <a:pt x="27" y="168"/>
                        <a:pt x="28" y="167"/>
                        <a:pt x="27" y="165"/>
                      </a:cubicBezTo>
                      <a:cubicBezTo>
                        <a:pt x="31" y="164"/>
                        <a:pt x="30" y="163"/>
                        <a:pt x="32" y="160"/>
                      </a:cubicBezTo>
                      <a:cubicBezTo>
                        <a:pt x="30" y="158"/>
                        <a:pt x="25" y="156"/>
                        <a:pt x="25" y="153"/>
                      </a:cubicBezTo>
                      <a:cubicBezTo>
                        <a:pt x="30" y="154"/>
                        <a:pt x="28" y="148"/>
                        <a:pt x="32" y="147"/>
                      </a:cubicBezTo>
                      <a:cubicBezTo>
                        <a:pt x="27" y="146"/>
                        <a:pt x="30" y="141"/>
                        <a:pt x="27" y="140"/>
                      </a:cubicBezTo>
                      <a:cubicBezTo>
                        <a:pt x="26" y="139"/>
                        <a:pt x="26" y="136"/>
                        <a:pt x="29" y="136"/>
                      </a:cubicBezTo>
                      <a:cubicBezTo>
                        <a:pt x="30" y="138"/>
                        <a:pt x="30" y="138"/>
                        <a:pt x="30" y="138"/>
                      </a:cubicBezTo>
                      <a:cubicBezTo>
                        <a:pt x="31" y="136"/>
                        <a:pt x="31" y="136"/>
                        <a:pt x="31" y="136"/>
                      </a:cubicBezTo>
                      <a:cubicBezTo>
                        <a:pt x="32" y="136"/>
                        <a:pt x="32" y="136"/>
                        <a:pt x="32" y="136"/>
                      </a:cubicBezTo>
                      <a:cubicBezTo>
                        <a:pt x="32" y="135"/>
                        <a:pt x="28" y="135"/>
                        <a:pt x="31" y="133"/>
                      </a:cubicBezTo>
                      <a:cubicBezTo>
                        <a:pt x="32" y="133"/>
                        <a:pt x="32" y="134"/>
                        <a:pt x="33" y="134"/>
                      </a:cubicBezTo>
                      <a:cubicBezTo>
                        <a:pt x="33" y="130"/>
                        <a:pt x="24" y="127"/>
                        <a:pt x="29" y="124"/>
                      </a:cubicBezTo>
                      <a:cubicBezTo>
                        <a:pt x="26" y="123"/>
                        <a:pt x="26" y="118"/>
                        <a:pt x="20" y="120"/>
                      </a:cubicBezTo>
                      <a:cubicBezTo>
                        <a:pt x="22" y="118"/>
                        <a:pt x="27" y="119"/>
                        <a:pt x="26" y="115"/>
                      </a:cubicBezTo>
                      <a:cubicBezTo>
                        <a:pt x="21" y="113"/>
                        <a:pt x="28" y="111"/>
                        <a:pt x="25" y="109"/>
                      </a:cubicBezTo>
                      <a:cubicBezTo>
                        <a:pt x="30" y="112"/>
                        <a:pt x="26" y="109"/>
                        <a:pt x="31" y="112"/>
                      </a:cubicBezTo>
                      <a:cubicBezTo>
                        <a:pt x="33" y="109"/>
                        <a:pt x="26" y="106"/>
                        <a:pt x="27" y="102"/>
                      </a:cubicBezTo>
                      <a:cubicBezTo>
                        <a:pt x="31" y="101"/>
                        <a:pt x="31" y="101"/>
                        <a:pt x="31" y="101"/>
                      </a:cubicBezTo>
                      <a:cubicBezTo>
                        <a:pt x="29" y="99"/>
                        <a:pt x="25" y="98"/>
                        <a:pt x="29" y="96"/>
                      </a:cubicBezTo>
                      <a:cubicBezTo>
                        <a:pt x="26" y="96"/>
                        <a:pt x="26" y="96"/>
                        <a:pt x="26" y="96"/>
                      </a:cubicBezTo>
                      <a:cubicBezTo>
                        <a:pt x="28" y="93"/>
                        <a:pt x="26" y="90"/>
                        <a:pt x="30" y="86"/>
                      </a:cubicBezTo>
                      <a:cubicBezTo>
                        <a:pt x="23" y="83"/>
                        <a:pt x="23" y="83"/>
                        <a:pt x="23" y="83"/>
                      </a:cubicBezTo>
                      <a:cubicBezTo>
                        <a:pt x="30" y="78"/>
                        <a:pt x="24" y="72"/>
                        <a:pt x="18" y="68"/>
                      </a:cubicBezTo>
                      <a:cubicBezTo>
                        <a:pt x="18" y="67"/>
                        <a:pt x="19" y="64"/>
                        <a:pt x="21" y="64"/>
                      </a:cubicBezTo>
                      <a:cubicBezTo>
                        <a:pt x="23" y="66"/>
                        <a:pt x="23" y="66"/>
                        <a:pt x="23" y="66"/>
                      </a:cubicBezTo>
                      <a:cubicBezTo>
                        <a:pt x="23" y="63"/>
                        <a:pt x="27" y="60"/>
                        <a:pt x="22" y="59"/>
                      </a:cubicBezTo>
                      <a:cubicBezTo>
                        <a:pt x="20" y="56"/>
                        <a:pt x="25" y="57"/>
                        <a:pt x="26" y="55"/>
                      </a:cubicBezTo>
                      <a:cubicBezTo>
                        <a:pt x="18" y="50"/>
                        <a:pt x="32" y="39"/>
                        <a:pt x="20" y="38"/>
                      </a:cubicBezTo>
                      <a:cubicBezTo>
                        <a:pt x="20" y="40"/>
                        <a:pt x="17" y="44"/>
                        <a:pt x="18" y="48"/>
                      </a:cubicBezTo>
                      <a:cubicBezTo>
                        <a:pt x="17" y="47"/>
                        <a:pt x="14" y="48"/>
                        <a:pt x="14" y="46"/>
                      </a:cubicBezTo>
                      <a:cubicBezTo>
                        <a:pt x="13" y="42"/>
                        <a:pt x="18" y="40"/>
                        <a:pt x="16" y="36"/>
                      </a:cubicBezTo>
                      <a:cubicBezTo>
                        <a:pt x="23" y="36"/>
                        <a:pt x="23" y="36"/>
                        <a:pt x="23" y="36"/>
                      </a:cubicBezTo>
                      <a:cubicBezTo>
                        <a:pt x="31" y="29"/>
                        <a:pt x="13" y="23"/>
                        <a:pt x="24" y="17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58" name="Freeform 784"/>
                <p:cNvSpPr/>
                <p:nvPr/>
              </p:nvSpPr>
              <p:spPr bwMode="auto">
                <a:xfrm>
                  <a:off x="3578" y="2753"/>
                  <a:ext cx="3" cy="3"/>
                </a:xfrm>
                <a:custGeom>
                  <a:avLst/>
                  <a:gdLst>
                    <a:gd name="T0" fmla="*/ 0 w 4"/>
                    <a:gd name="T1" fmla="*/ 3 h 3"/>
                    <a:gd name="T2" fmla="*/ 4 w 4"/>
                    <a:gd name="T3" fmla="*/ 0 h 3"/>
                    <a:gd name="T4" fmla="*/ 1 w 4"/>
                    <a:gd name="T5" fmla="*/ 1 h 3"/>
                    <a:gd name="T6" fmla="*/ 0 w 4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3">
                      <a:moveTo>
                        <a:pt x="0" y="3"/>
                      </a:move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2"/>
                        <a:pt x="0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59" name="Freeform 785"/>
                <p:cNvSpPr/>
                <p:nvPr/>
              </p:nvSpPr>
              <p:spPr bwMode="auto">
                <a:xfrm>
                  <a:off x="3577" y="2753"/>
                  <a:ext cx="2" cy="1"/>
                </a:xfrm>
                <a:custGeom>
                  <a:avLst/>
                  <a:gdLst>
                    <a:gd name="T0" fmla="*/ 2 w 2"/>
                    <a:gd name="T1" fmla="*/ 2 h 2"/>
                    <a:gd name="T2" fmla="*/ 0 w 2"/>
                    <a:gd name="T3" fmla="*/ 0 h 2"/>
                    <a:gd name="T4" fmla="*/ 1 w 2"/>
                    <a:gd name="T5" fmla="*/ 2 h 2"/>
                    <a:gd name="T6" fmla="*/ 2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1" y="2"/>
                      </a:cubicBez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60" name="Freeform 786"/>
                <p:cNvSpPr/>
                <p:nvPr/>
              </p:nvSpPr>
              <p:spPr bwMode="auto">
                <a:xfrm>
                  <a:off x="3575" y="2697"/>
                  <a:ext cx="2" cy="3"/>
                </a:xfrm>
                <a:custGeom>
                  <a:avLst/>
                  <a:gdLst>
                    <a:gd name="T0" fmla="*/ 1 w 2"/>
                    <a:gd name="T1" fmla="*/ 3 h 3"/>
                    <a:gd name="T2" fmla="*/ 1 w 2"/>
                    <a:gd name="T3" fmla="*/ 0 h 3"/>
                    <a:gd name="T4" fmla="*/ 1 w 2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1" y="3"/>
                      </a:moveTo>
                      <a:cubicBezTo>
                        <a:pt x="1" y="3"/>
                        <a:pt x="2" y="1"/>
                        <a:pt x="1" y="0"/>
                      </a:cubicBezTo>
                      <a:cubicBezTo>
                        <a:pt x="0" y="1"/>
                        <a:pt x="0" y="3"/>
                        <a:pt x="1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61" name="Freeform 787"/>
                <p:cNvSpPr/>
                <p:nvPr/>
              </p:nvSpPr>
              <p:spPr bwMode="auto">
                <a:xfrm>
                  <a:off x="3574" y="2697"/>
                  <a:ext cx="1" cy="2"/>
                </a:xfrm>
                <a:custGeom>
                  <a:avLst/>
                  <a:gdLst>
                    <a:gd name="T0" fmla="*/ 1 w 1"/>
                    <a:gd name="T1" fmla="*/ 0 h 2"/>
                    <a:gd name="T2" fmla="*/ 0 w 1"/>
                    <a:gd name="T3" fmla="*/ 1 h 2"/>
                    <a:gd name="T4" fmla="*/ 0 w 1"/>
                    <a:gd name="T5" fmla="*/ 2 h 2"/>
                    <a:gd name="T6" fmla="*/ 1 w 1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0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62" name="Freeform 788"/>
                <p:cNvSpPr/>
                <p:nvPr/>
              </p:nvSpPr>
              <p:spPr bwMode="auto">
                <a:xfrm>
                  <a:off x="3556" y="2606"/>
                  <a:ext cx="23" cy="91"/>
                </a:xfrm>
                <a:custGeom>
                  <a:avLst/>
                  <a:gdLst>
                    <a:gd name="T0" fmla="*/ 14 w 26"/>
                    <a:gd name="T1" fmla="*/ 18 h 106"/>
                    <a:gd name="T2" fmla="*/ 9 w 26"/>
                    <a:gd name="T3" fmla="*/ 13 h 106"/>
                    <a:gd name="T4" fmla="*/ 13 w 26"/>
                    <a:gd name="T5" fmla="*/ 9 h 106"/>
                    <a:gd name="T6" fmla="*/ 5 w 26"/>
                    <a:gd name="T7" fmla="*/ 2 h 106"/>
                    <a:gd name="T8" fmla="*/ 10 w 26"/>
                    <a:gd name="T9" fmla="*/ 52 h 106"/>
                    <a:gd name="T10" fmla="*/ 6 w 26"/>
                    <a:gd name="T11" fmla="*/ 49 h 106"/>
                    <a:gd name="T12" fmla="*/ 12 w 26"/>
                    <a:gd name="T13" fmla="*/ 68 h 106"/>
                    <a:gd name="T14" fmla="*/ 6 w 26"/>
                    <a:gd name="T15" fmla="*/ 67 h 106"/>
                    <a:gd name="T16" fmla="*/ 8 w 26"/>
                    <a:gd name="T17" fmla="*/ 79 h 106"/>
                    <a:gd name="T18" fmla="*/ 11 w 26"/>
                    <a:gd name="T19" fmla="*/ 78 h 106"/>
                    <a:gd name="T20" fmla="*/ 10 w 26"/>
                    <a:gd name="T21" fmla="*/ 81 h 106"/>
                    <a:gd name="T22" fmla="*/ 11 w 26"/>
                    <a:gd name="T23" fmla="*/ 80 h 106"/>
                    <a:gd name="T24" fmla="*/ 11 w 26"/>
                    <a:gd name="T25" fmla="*/ 88 h 106"/>
                    <a:gd name="T26" fmla="*/ 10 w 26"/>
                    <a:gd name="T27" fmla="*/ 86 h 106"/>
                    <a:gd name="T28" fmla="*/ 12 w 26"/>
                    <a:gd name="T29" fmla="*/ 91 h 106"/>
                    <a:gd name="T30" fmla="*/ 8 w 26"/>
                    <a:gd name="T31" fmla="*/ 91 h 106"/>
                    <a:gd name="T32" fmla="*/ 14 w 26"/>
                    <a:gd name="T33" fmla="*/ 105 h 106"/>
                    <a:gd name="T34" fmla="*/ 18 w 26"/>
                    <a:gd name="T35" fmla="*/ 106 h 106"/>
                    <a:gd name="T36" fmla="*/ 15 w 26"/>
                    <a:gd name="T37" fmla="*/ 94 h 106"/>
                    <a:gd name="T38" fmla="*/ 15 w 26"/>
                    <a:gd name="T39" fmla="*/ 95 h 106"/>
                    <a:gd name="T40" fmla="*/ 13 w 26"/>
                    <a:gd name="T41" fmla="*/ 88 h 106"/>
                    <a:gd name="T42" fmla="*/ 19 w 26"/>
                    <a:gd name="T43" fmla="*/ 92 h 106"/>
                    <a:gd name="T44" fmla="*/ 22 w 26"/>
                    <a:gd name="T45" fmla="*/ 80 h 106"/>
                    <a:gd name="T46" fmla="*/ 23 w 26"/>
                    <a:gd name="T47" fmla="*/ 80 h 106"/>
                    <a:gd name="T48" fmla="*/ 21 w 26"/>
                    <a:gd name="T49" fmla="*/ 77 h 106"/>
                    <a:gd name="T50" fmla="*/ 18 w 26"/>
                    <a:gd name="T51" fmla="*/ 79 h 106"/>
                    <a:gd name="T52" fmla="*/ 11 w 26"/>
                    <a:gd name="T53" fmla="*/ 77 h 106"/>
                    <a:gd name="T54" fmla="*/ 12 w 26"/>
                    <a:gd name="T55" fmla="*/ 72 h 106"/>
                    <a:gd name="T56" fmla="*/ 17 w 26"/>
                    <a:gd name="T57" fmla="*/ 75 h 106"/>
                    <a:gd name="T58" fmla="*/ 14 w 26"/>
                    <a:gd name="T59" fmla="*/ 72 h 106"/>
                    <a:gd name="T60" fmla="*/ 21 w 26"/>
                    <a:gd name="T61" fmla="*/ 69 h 106"/>
                    <a:gd name="T62" fmla="*/ 15 w 26"/>
                    <a:gd name="T63" fmla="*/ 68 h 106"/>
                    <a:gd name="T64" fmla="*/ 14 w 26"/>
                    <a:gd name="T65" fmla="*/ 48 h 106"/>
                    <a:gd name="T66" fmla="*/ 18 w 26"/>
                    <a:gd name="T67" fmla="*/ 51 h 106"/>
                    <a:gd name="T68" fmla="*/ 14 w 26"/>
                    <a:gd name="T69" fmla="*/ 47 h 106"/>
                    <a:gd name="T70" fmla="*/ 15 w 26"/>
                    <a:gd name="T71" fmla="*/ 34 h 106"/>
                    <a:gd name="T72" fmla="*/ 12 w 26"/>
                    <a:gd name="T73" fmla="*/ 35 h 106"/>
                    <a:gd name="T74" fmla="*/ 13 w 26"/>
                    <a:gd name="T75" fmla="*/ 22 h 106"/>
                    <a:gd name="T76" fmla="*/ 13 w 26"/>
                    <a:gd name="T77" fmla="*/ 22 h 106"/>
                    <a:gd name="T78" fmla="*/ 7 w 26"/>
                    <a:gd name="T79" fmla="*/ 16 h 106"/>
                    <a:gd name="T80" fmla="*/ 14 w 26"/>
                    <a:gd name="T81" fmla="*/ 18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26" h="106">
                      <a:moveTo>
                        <a:pt x="14" y="18"/>
                      </a:moveTo>
                      <a:cubicBezTo>
                        <a:pt x="9" y="13"/>
                        <a:pt x="9" y="13"/>
                        <a:pt x="9" y="13"/>
                      </a:cubicBezTo>
                      <a:cubicBezTo>
                        <a:pt x="11" y="12"/>
                        <a:pt x="9" y="7"/>
                        <a:pt x="13" y="9"/>
                      </a:cubicBezTo>
                      <a:cubicBezTo>
                        <a:pt x="7" y="6"/>
                        <a:pt x="13" y="0"/>
                        <a:pt x="5" y="2"/>
                      </a:cubicBezTo>
                      <a:cubicBezTo>
                        <a:pt x="7" y="16"/>
                        <a:pt x="2" y="36"/>
                        <a:pt x="10" y="52"/>
                      </a:cubicBezTo>
                      <a:cubicBezTo>
                        <a:pt x="6" y="49"/>
                        <a:pt x="6" y="49"/>
                        <a:pt x="6" y="49"/>
                      </a:cubicBezTo>
                      <a:cubicBezTo>
                        <a:pt x="13" y="58"/>
                        <a:pt x="0" y="61"/>
                        <a:pt x="12" y="68"/>
                      </a:cubicBezTo>
                      <a:cubicBezTo>
                        <a:pt x="6" y="67"/>
                        <a:pt x="6" y="67"/>
                        <a:pt x="6" y="67"/>
                      </a:cubicBezTo>
                      <a:cubicBezTo>
                        <a:pt x="4" y="71"/>
                        <a:pt x="15" y="74"/>
                        <a:pt x="8" y="79"/>
                      </a:cubicBezTo>
                      <a:cubicBezTo>
                        <a:pt x="11" y="78"/>
                        <a:pt x="11" y="78"/>
                        <a:pt x="11" y="78"/>
                      </a:cubicBezTo>
                      <a:cubicBezTo>
                        <a:pt x="11" y="79"/>
                        <a:pt x="10" y="80"/>
                        <a:pt x="10" y="81"/>
                      </a:cubicBezTo>
                      <a:cubicBezTo>
                        <a:pt x="11" y="80"/>
                        <a:pt x="11" y="80"/>
                        <a:pt x="11" y="80"/>
                      </a:cubicBezTo>
                      <a:cubicBezTo>
                        <a:pt x="13" y="83"/>
                        <a:pt x="13" y="85"/>
                        <a:pt x="11" y="88"/>
                      </a:cubicBezTo>
                      <a:cubicBezTo>
                        <a:pt x="9" y="88"/>
                        <a:pt x="11" y="86"/>
                        <a:pt x="10" y="86"/>
                      </a:cubicBezTo>
                      <a:cubicBezTo>
                        <a:pt x="8" y="87"/>
                        <a:pt x="12" y="89"/>
                        <a:pt x="12" y="91"/>
                      </a:cubicBezTo>
                      <a:cubicBezTo>
                        <a:pt x="10" y="93"/>
                        <a:pt x="9" y="91"/>
                        <a:pt x="8" y="91"/>
                      </a:cubicBezTo>
                      <a:cubicBezTo>
                        <a:pt x="11" y="97"/>
                        <a:pt x="5" y="101"/>
                        <a:pt x="14" y="105"/>
                      </a:cubicBezTo>
                      <a:cubicBezTo>
                        <a:pt x="16" y="105"/>
                        <a:pt x="17" y="103"/>
                        <a:pt x="18" y="106"/>
                      </a:cubicBezTo>
                      <a:cubicBezTo>
                        <a:pt x="21" y="101"/>
                        <a:pt x="17" y="98"/>
                        <a:pt x="15" y="94"/>
                      </a:cubicBezTo>
                      <a:cubicBezTo>
                        <a:pt x="15" y="95"/>
                        <a:pt x="15" y="95"/>
                        <a:pt x="15" y="95"/>
                      </a:cubicBezTo>
                      <a:cubicBezTo>
                        <a:pt x="5" y="92"/>
                        <a:pt x="17" y="93"/>
                        <a:pt x="13" y="88"/>
                      </a:cubicBezTo>
                      <a:cubicBezTo>
                        <a:pt x="17" y="89"/>
                        <a:pt x="17" y="91"/>
                        <a:pt x="19" y="92"/>
                      </a:cubicBezTo>
                      <a:cubicBezTo>
                        <a:pt x="26" y="86"/>
                        <a:pt x="13" y="84"/>
                        <a:pt x="22" y="80"/>
                      </a:cubicBezTo>
                      <a:cubicBezTo>
                        <a:pt x="23" y="80"/>
                        <a:pt x="23" y="80"/>
                        <a:pt x="23" y="80"/>
                      </a:cubicBezTo>
                      <a:cubicBezTo>
                        <a:pt x="23" y="79"/>
                        <a:pt x="22" y="78"/>
                        <a:pt x="21" y="77"/>
                      </a:cubicBezTo>
                      <a:cubicBezTo>
                        <a:pt x="20" y="77"/>
                        <a:pt x="19" y="78"/>
                        <a:pt x="18" y="79"/>
                      </a:cubicBezTo>
                      <a:cubicBezTo>
                        <a:pt x="17" y="78"/>
                        <a:pt x="13" y="77"/>
                        <a:pt x="11" y="77"/>
                      </a:cubicBezTo>
                      <a:cubicBezTo>
                        <a:pt x="16" y="75"/>
                        <a:pt x="9" y="75"/>
                        <a:pt x="12" y="72"/>
                      </a:cubicBezTo>
                      <a:cubicBezTo>
                        <a:pt x="15" y="72"/>
                        <a:pt x="15" y="74"/>
                        <a:pt x="17" y="75"/>
                      </a:cubicBezTo>
                      <a:cubicBezTo>
                        <a:pt x="14" y="72"/>
                        <a:pt x="14" y="72"/>
                        <a:pt x="14" y="72"/>
                      </a:cubicBezTo>
                      <a:cubicBezTo>
                        <a:pt x="14" y="70"/>
                        <a:pt x="19" y="70"/>
                        <a:pt x="21" y="69"/>
                      </a:cubicBezTo>
                      <a:cubicBezTo>
                        <a:pt x="18" y="66"/>
                        <a:pt x="19" y="70"/>
                        <a:pt x="15" y="68"/>
                      </a:cubicBezTo>
                      <a:cubicBezTo>
                        <a:pt x="19" y="65"/>
                        <a:pt x="18" y="53"/>
                        <a:pt x="14" y="48"/>
                      </a:cubicBezTo>
                      <a:cubicBezTo>
                        <a:pt x="15" y="50"/>
                        <a:pt x="18" y="48"/>
                        <a:pt x="18" y="51"/>
                      </a:cubicBezTo>
                      <a:cubicBezTo>
                        <a:pt x="18" y="50"/>
                        <a:pt x="16" y="47"/>
                        <a:pt x="14" y="47"/>
                      </a:cubicBezTo>
                      <a:cubicBezTo>
                        <a:pt x="11" y="43"/>
                        <a:pt x="13" y="38"/>
                        <a:pt x="15" y="34"/>
                      </a:cubicBezTo>
                      <a:cubicBezTo>
                        <a:pt x="12" y="35"/>
                        <a:pt x="12" y="35"/>
                        <a:pt x="12" y="35"/>
                      </a:cubicBezTo>
                      <a:cubicBezTo>
                        <a:pt x="7" y="32"/>
                        <a:pt x="16" y="28"/>
                        <a:pt x="13" y="22"/>
                      </a:cubicBezTo>
                      <a:cubicBezTo>
                        <a:pt x="13" y="22"/>
                        <a:pt x="13" y="22"/>
                        <a:pt x="13" y="22"/>
                      </a:cubicBezTo>
                      <a:cubicBezTo>
                        <a:pt x="12" y="20"/>
                        <a:pt x="5" y="19"/>
                        <a:pt x="7" y="16"/>
                      </a:cubicBezTo>
                      <a:cubicBezTo>
                        <a:pt x="10" y="17"/>
                        <a:pt x="10" y="18"/>
                        <a:pt x="14" y="18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63" name="Freeform 789"/>
                <p:cNvSpPr/>
                <p:nvPr/>
              </p:nvSpPr>
              <p:spPr bwMode="auto">
                <a:xfrm>
                  <a:off x="3559" y="2603"/>
                  <a:ext cx="8" cy="4"/>
                </a:xfrm>
                <a:custGeom>
                  <a:avLst/>
                  <a:gdLst>
                    <a:gd name="T0" fmla="*/ 4 w 9"/>
                    <a:gd name="T1" fmla="*/ 3 h 5"/>
                    <a:gd name="T2" fmla="*/ 8 w 9"/>
                    <a:gd name="T3" fmla="*/ 5 h 5"/>
                    <a:gd name="T4" fmla="*/ 1 w 9"/>
                    <a:gd name="T5" fmla="*/ 1 h 5"/>
                    <a:gd name="T6" fmla="*/ 3 w 9"/>
                    <a:gd name="T7" fmla="*/ 4 h 5"/>
                    <a:gd name="T8" fmla="*/ 4 w 9"/>
                    <a:gd name="T9" fmla="*/ 3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5">
                      <a:moveTo>
                        <a:pt x="4" y="3"/>
                      </a:moveTo>
                      <a:cubicBezTo>
                        <a:pt x="8" y="5"/>
                        <a:pt x="8" y="5"/>
                        <a:pt x="8" y="5"/>
                      </a:cubicBezTo>
                      <a:cubicBezTo>
                        <a:pt x="9" y="3"/>
                        <a:pt x="4" y="0"/>
                        <a:pt x="1" y="1"/>
                      </a:cubicBezTo>
                      <a:cubicBezTo>
                        <a:pt x="2" y="2"/>
                        <a:pt x="0" y="4"/>
                        <a:pt x="3" y="4"/>
                      </a:cubicBezTo>
                      <a:cubicBezTo>
                        <a:pt x="3" y="4"/>
                        <a:pt x="5" y="4"/>
                        <a:pt x="4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64" name="Freeform 790"/>
                <p:cNvSpPr/>
                <p:nvPr/>
              </p:nvSpPr>
              <p:spPr bwMode="auto">
                <a:xfrm>
                  <a:off x="3554" y="2557"/>
                  <a:ext cx="16" cy="46"/>
                </a:xfrm>
                <a:custGeom>
                  <a:avLst/>
                  <a:gdLst>
                    <a:gd name="T0" fmla="*/ 10 w 19"/>
                    <a:gd name="T1" fmla="*/ 19 h 54"/>
                    <a:gd name="T2" fmla="*/ 6 w 19"/>
                    <a:gd name="T3" fmla="*/ 18 h 54"/>
                    <a:gd name="T4" fmla="*/ 5 w 19"/>
                    <a:gd name="T5" fmla="*/ 39 h 54"/>
                    <a:gd name="T6" fmla="*/ 11 w 19"/>
                    <a:gd name="T7" fmla="*/ 45 h 54"/>
                    <a:gd name="T8" fmla="*/ 7 w 19"/>
                    <a:gd name="T9" fmla="*/ 47 h 54"/>
                    <a:gd name="T10" fmla="*/ 12 w 19"/>
                    <a:gd name="T11" fmla="*/ 52 h 54"/>
                    <a:gd name="T12" fmla="*/ 10 w 19"/>
                    <a:gd name="T13" fmla="*/ 49 h 54"/>
                    <a:gd name="T14" fmla="*/ 12 w 19"/>
                    <a:gd name="T15" fmla="*/ 49 h 54"/>
                    <a:gd name="T16" fmla="*/ 12 w 19"/>
                    <a:gd name="T17" fmla="*/ 46 h 54"/>
                    <a:gd name="T18" fmla="*/ 14 w 19"/>
                    <a:gd name="T19" fmla="*/ 47 h 54"/>
                    <a:gd name="T20" fmla="*/ 9 w 19"/>
                    <a:gd name="T21" fmla="*/ 38 h 54"/>
                    <a:gd name="T22" fmla="*/ 14 w 19"/>
                    <a:gd name="T23" fmla="*/ 38 h 54"/>
                    <a:gd name="T24" fmla="*/ 16 w 19"/>
                    <a:gd name="T25" fmla="*/ 28 h 54"/>
                    <a:gd name="T26" fmla="*/ 15 w 19"/>
                    <a:gd name="T27" fmla="*/ 29 h 54"/>
                    <a:gd name="T28" fmla="*/ 10 w 19"/>
                    <a:gd name="T29" fmla="*/ 30 h 54"/>
                    <a:gd name="T30" fmla="*/ 16 w 19"/>
                    <a:gd name="T31" fmla="*/ 27 h 54"/>
                    <a:gd name="T32" fmla="*/ 14 w 19"/>
                    <a:gd name="T33" fmla="*/ 9 h 54"/>
                    <a:gd name="T34" fmla="*/ 7 w 19"/>
                    <a:gd name="T35" fmla="*/ 5 h 54"/>
                    <a:gd name="T36" fmla="*/ 12 w 19"/>
                    <a:gd name="T37" fmla="*/ 7 h 54"/>
                    <a:gd name="T38" fmla="*/ 13 w 19"/>
                    <a:gd name="T39" fmla="*/ 3 h 54"/>
                    <a:gd name="T40" fmla="*/ 4 w 19"/>
                    <a:gd name="T41" fmla="*/ 0 h 54"/>
                    <a:gd name="T42" fmla="*/ 10 w 19"/>
                    <a:gd name="T43" fmla="*/ 19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19" h="54">
                      <a:moveTo>
                        <a:pt x="10" y="19"/>
                      </a:moveTo>
                      <a:cubicBezTo>
                        <a:pt x="9" y="19"/>
                        <a:pt x="7" y="19"/>
                        <a:pt x="6" y="18"/>
                      </a:cubicBezTo>
                      <a:cubicBezTo>
                        <a:pt x="7" y="26"/>
                        <a:pt x="8" y="36"/>
                        <a:pt x="5" y="39"/>
                      </a:cubicBezTo>
                      <a:cubicBezTo>
                        <a:pt x="4" y="41"/>
                        <a:pt x="10" y="42"/>
                        <a:pt x="11" y="45"/>
                      </a:cubicBezTo>
                      <a:cubicBezTo>
                        <a:pt x="7" y="47"/>
                        <a:pt x="7" y="47"/>
                        <a:pt x="7" y="47"/>
                      </a:cubicBezTo>
                      <a:cubicBezTo>
                        <a:pt x="10" y="48"/>
                        <a:pt x="5" y="54"/>
                        <a:pt x="12" y="52"/>
                      </a:cubicBezTo>
                      <a:cubicBezTo>
                        <a:pt x="13" y="52"/>
                        <a:pt x="9" y="50"/>
                        <a:pt x="10" y="49"/>
                      </a:cubicBezTo>
                      <a:cubicBezTo>
                        <a:pt x="12" y="49"/>
                        <a:pt x="12" y="49"/>
                        <a:pt x="12" y="49"/>
                      </a:cubicBezTo>
                      <a:cubicBezTo>
                        <a:pt x="12" y="46"/>
                        <a:pt x="12" y="46"/>
                        <a:pt x="12" y="46"/>
                      </a:cubicBezTo>
                      <a:cubicBezTo>
                        <a:pt x="14" y="47"/>
                        <a:pt x="14" y="47"/>
                        <a:pt x="14" y="47"/>
                      </a:cubicBezTo>
                      <a:cubicBezTo>
                        <a:pt x="19" y="42"/>
                        <a:pt x="6" y="43"/>
                        <a:pt x="9" y="38"/>
                      </a:cubicBezTo>
                      <a:cubicBezTo>
                        <a:pt x="14" y="38"/>
                        <a:pt x="14" y="38"/>
                        <a:pt x="14" y="38"/>
                      </a:cubicBezTo>
                      <a:cubicBezTo>
                        <a:pt x="15" y="34"/>
                        <a:pt x="13" y="32"/>
                        <a:pt x="16" y="28"/>
                      </a:cubicBezTo>
                      <a:cubicBezTo>
                        <a:pt x="16" y="28"/>
                        <a:pt x="13" y="28"/>
                        <a:pt x="15" y="29"/>
                      </a:cubicBezTo>
                      <a:cubicBezTo>
                        <a:pt x="14" y="30"/>
                        <a:pt x="12" y="30"/>
                        <a:pt x="10" y="30"/>
                      </a:cubicBezTo>
                      <a:cubicBezTo>
                        <a:pt x="6" y="24"/>
                        <a:pt x="14" y="31"/>
                        <a:pt x="16" y="27"/>
                      </a:cubicBezTo>
                      <a:cubicBezTo>
                        <a:pt x="12" y="22"/>
                        <a:pt x="9" y="12"/>
                        <a:pt x="14" y="9"/>
                      </a:cubicBezTo>
                      <a:cubicBezTo>
                        <a:pt x="10" y="12"/>
                        <a:pt x="6" y="8"/>
                        <a:pt x="7" y="5"/>
                      </a:cubicBezTo>
                      <a:cubicBezTo>
                        <a:pt x="9" y="4"/>
                        <a:pt x="10" y="6"/>
                        <a:pt x="12" y="7"/>
                      </a:cubicBezTo>
                      <a:cubicBezTo>
                        <a:pt x="13" y="5"/>
                        <a:pt x="14" y="4"/>
                        <a:pt x="13" y="3"/>
                      </a:cubicBezTo>
                      <a:cubicBezTo>
                        <a:pt x="10" y="5"/>
                        <a:pt x="6" y="3"/>
                        <a:pt x="4" y="0"/>
                      </a:cubicBezTo>
                      <a:cubicBezTo>
                        <a:pt x="0" y="7"/>
                        <a:pt x="11" y="13"/>
                        <a:pt x="10" y="19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65" name="Freeform 791"/>
                <p:cNvSpPr/>
                <p:nvPr/>
              </p:nvSpPr>
              <p:spPr bwMode="auto">
                <a:xfrm>
                  <a:off x="3558" y="2571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1 h 1"/>
                    <a:gd name="T4" fmla="*/ 1 w 1"/>
                    <a:gd name="T5" fmla="*/ 0 h 1"/>
                    <a:gd name="T6" fmla="*/ 0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lnTo>
                        <a:pt x="1" y="1"/>
                      </a:lnTo>
                      <a:lnTo>
                        <a:pt x="1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66" name="Freeform 792"/>
                <p:cNvSpPr/>
                <p:nvPr/>
              </p:nvSpPr>
              <p:spPr bwMode="auto">
                <a:xfrm>
                  <a:off x="3634" y="3244"/>
                  <a:ext cx="3" cy="2"/>
                </a:xfrm>
                <a:custGeom>
                  <a:avLst/>
                  <a:gdLst>
                    <a:gd name="T0" fmla="*/ 3 w 3"/>
                    <a:gd name="T1" fmla="*/ 2 h 2"/>
                    <a:gd name="T2" fmla="*/ 3 w 3"/>
                    <a:gd name="T3" fmla="*/ 0 h 2"/>
                    <a:gd name="T4" fmla="*/ 0 w 3"/>
                    <a:gd name="T5" fmla="*/ 0 h 2"/>
                    <a:gd name="T6" fmla="*/ 3 w 3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3" y="2"/>
                      </a:move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3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67" name="Freeform 793"/>
                <p:cNvSpPr/>
                <p:nvPr/>
              </p:nvSpPr>
              <p:spPr bwMode="auto">
                <a:xfrm>
                  <a:off x="3632" y="3232"/>
                  <a:ext cx="13" cy="11"/>
                </a:xfrm>
                <a:custGeom>
                  <a:avLst/>
                  <a:gdLst>
                    <a:gd name="T0" fmla="*/ 15 w 15"/>
                    <a:gd name="T1" fmla="*/ 3 h 13"/>
                    <a:gd name="T2" fmla="*/ 13 w 15"/>
                    <a:gd name="T3" fmla="*/ 0 h 13"/>
                    <a:gd name="T4" fmla="*/ 0 w 15"/>
                    <a:gd name="T5" fmla="*/ 8 h 13"/>
                    <a:gd name="T6" fmla="*/ 10 w 15"/>
                    <a:gd name="T7" fmla="*/ 12 h 13"/>
                    <a:gd name="T8" fmla="*/ 6 w 15"/>
                    <a:gd name="T9" fmla="*/ 7 h 13"/>
                    <a:gd name="T10" fmla="*/ 13 w 15"/>
                    <a:gd name="T11" fmla="*/ 10 h 13"/>
                    <a:gd name="T12" fmla="*/ 11 w 15"/>
                    <a:gd name="T13" fmla="*/ 4 h 13"/>
                    <a:gd name="T14" fmla="*/ 15 w 15"/>
                    <a:gd name="T15" fmla="*/ 3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5" h="13">
                      <a:moveTo>
                        <a:pt x="15" y="3"/>
                      </a:move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3" y="4"/>
                        <a:pt x="6" y="1"/>
                        <a:pt x="0" y="8"/>
                      </a:cubicBezTo>
                      <a:cubicBezTo>
                        <a:pt x="2" y="10"/>
                        <a:pt x="6" y="13"/>
                        <a:pt x="10" y="12"/>
                      </a:cubicBezTo>
                      <a:cubicBezTo>
                        <a:pt x="9" y="10"/>
                        <a:pt x="5" y="9"/>
                        <a:pt x="6" y="7"/>
                      </a:cubicBezTo>
                      <a:cubicBezTo>
                        <a:pt x="9" y="7"/>
                        <a:pt x="9" y="9"/>
                        <a:pt x="13" y="10"/>
                      </a:cubicBezTo>
                      <a:cubicBezTo>
                        <a:pt x="15" y="5"/>
                        <a:pt x="10" y="8"/>
                        <a:pt x="11" y="4"/>
                      </a:cubicBezTo>
                      <a:lnTo>
                        <a:pt x="15" y="3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68" name="Freeform 794"/>
                <p:cNvSpPr/>
                <p:nvPr/>
              </p:nvSpPr>
              <p:spPr bwMode="auto">
                <a:xfrm>
                  <a:off x="3636" y="3231"/>
                  <a:ext cx="4" cy="2"/>
                </a:xfrm>
                <a:custGeom>
                  <a:avLst/>
                  <a:gdLst>
                    <a:gd name="T0" fmla="*/ 0 w 5"/>
                    <a:gd name="T1" fmla="*/ 2 h 2"/>
                    <a:gd name="T2" fmla="*/ 5 w 5"/>
                    <a:gd name="T3" fmla="*/ 2 h 2"/>
                    <a:gd name="T4" fmla="*/ 0 w 5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2">
                      <a:moveTo>
                        <a:pt x="0" y="2"/>
                      </a:move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4" y="2"/>
                        <a:pt x="1" y="0"/>
                        <a:pt x="0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69" name="Freeform 795"/>
                <p:cNvSpPr/>
                <p:nvPr/>
              </p:nvSpPr>
              <p:spPr bwMode="auto">
                <a:xfrm>
                  <a:off x="3632" y="3229"/>
                  <a:ext cx="6" cy="2"/>
                </a:xfrm>
                <a:custGeom>
                  <a:avLst/>
                  <a:gdLst>
                    <a:gd name="T0" fmla="*/ 3 w 7"/>
                    <a:gd name="T1" fmla="*/ 2 h 2"/>
                    <a:gd name="T2" fmla="*/ 7 w 7"/>
                    <a:gd name="T3" fmla="*/ 1 h 2"/>
                    <a:gd name="T4" fmla="*/ 0 w 7"/>
                    <a:gd name="T5" fmla="*/ 0 h 2"/>
                    <a:gd name="T6" fmla="*/ 3 w 7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7" h="2">
                      <a:moveTo>
                        <a:pt x="3" y="2"/>
                      </a:moveTo>
                      <a:cubicBezTo>
                        <a:pt x="3" y="0"/>
                        <a:pt x="7" y="1"/>
                        <a:pt x="7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3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70" name="Freeform 796"/>
                <p:cNvSpPr/>
                <p:nvPr/>
              </p:nvSpPr>
              <p:spPr bwMode="auto">
                <a:xfrm>
                  <a:off x="3632" y="3222"/>
                  <a:ext cx="1" cy="0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71" name="Freeform 797"/>
                <p:cNvSpPr/>
                <p:nvPr/>
              </p:nvSpPr>
              <p:spPr bwMode="auto">
                <a:xfrm>
                  <a:off x="3631" y="3219"/>
                  <a:ext cx="10" cy="7"/>
                </a:xfrm>
                <a:custGeom>
                  <a:avLst/>
                  <a:gdLst>
                    <a:gd name="T0" fmla="*/ 2 w 12"/>
                    <a:gd name="T1" fmla="*/ 0 h 8"/>
                    <a:gd name="T2" fmla="*/ 3 w 12"/>
                    <a:gd name="T3" fmla="*/ 3 h 8"/>
                    <a:gd name="T4" fmla="*/ 3 w 12"/>
                    <a:gd name="T5" fmla="*/ 3 h 8"/>
                    <a:gd name="T6" fmla="*/ 9 w 12"/>
                    <a:gd name="T7" fmla="*/ 4 h 8"/>
                    <a:gd name="T8" fmla="*/ 9 w 12"/>
                    <a:gd name="T9" fmla="*/ 8 h 8"/>
                    <a:gd name="T10" fmla="*/ 12 w 12"/>
                    <a:gd name="T11" fmla="*/ 5 h 8"/>
                    <a:gd name="T12" fmla="*/ 2 w 12"/>
                    <a:gd name="T13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2" h="8">
                      <a:moveTo>
                        <a:pt x="2" y="0"/>
                      </a:moveTo>
                      <a:cubicBezTo>
                        <a:pt x="0" y="1"/>
                        <a:pt x="1" y="2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5" y="1"/>
                        <a:pt x="10" y="2"/>
                        <a:pt x="9" y="4"/>
                      </a:cubicBezTo>
                      <a:cubicBezTo>
                        <a:pt x="10" y="6"/>
                        <a:pt x="5" y="7"/>
                        <a:pt x="9" y="8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1" y="2"/>
                        <a:pt x="4" y="1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72" name="Freeform 798"/>
                <p:cNvSpPr/>
                <p:nvPr/>
              </p:nvSpPr>
              <p:spPr bwMode="auto">
                <a:xfrm>
                  <a:off x="3633" y="3222"/>
                  <a:ext cx="2" cy="2"/>
                </a:xfrm>
                <a:custGeom>
                  <a:avLst/>
                  <a:gdLst>
                    <a:gd name="T0" fmla="*/ 0 w 2"/>
                    <a:gd name="T1" fmla="*/ 0 h 2"/>
                    <a:gd name="T2" fmla="*/ 1 w 2"/>
                    <a:gd name="T3" fmla="*/ 2 h 2"/>
                    <a:gd name="T4" fmla="*/ 0 w 2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0" y="0"/>
                      </a:move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2" y="1"/>
                        <a:pt x="1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73" name="Freeform 799"/>
                <p:cNvSpPr/>
                <p:nvPr/>
              </p:nvSpPr>
              <p:spPr bwMode="auto">
                <a:xfrm>
                  <a:off x="3634" y="3227"/>
                  <a:ext cx="3" cy="1"/>
                </a:xfrm>
                <a:custGeom>
                  <a:avLst/>
                  <a:gdLst>
                    <a:gd name="T0" fmla="*/ 0 w 3"/>
                    <a:gd name="T1" fmla="*/ 0 h 1"/>
                    <a:gd name="T2" fmla="*/ 1 w 3"/>
                    <a:gd name="T3" fmla="*/ 1 h 1"/>
                    <a:gd name="T4" fmla="*/ 3 w 3"/>
                    <a:gd name="T5" fmla="*/ 1 h 1"/>
                    <a:gd name="T6" fmla="*/ 0 w 3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3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74" name="Freeform 800"/>
                <p:cNvSpPr/>
                <p:nvPr/>
              </p:nvSpPr>
              <p:spPr bwMode="auto">
                <a:xfrm>
                  <a:off x="3631" y="3209"/>
                  <a:ext cx="11" cy="7"/>
                </a:xfrm>
                <a:custGeom>
                  <a:avLst/>
                  <a:gdLst>
                    <a:gd name="T0" fmla="*/ 0 w 12"/>
                    <a:gd name="T1" fmla="*/ 4 h 9"/>
                    <a:gd name="T2" fmla="*/ 5 w 12"/>
                    <a:gd name="T3" fmla="*/ 9 h 9"/>
                    <a:gd name="T4" fmla="*/ 12 w 12"/>
                    <a:gd name="T5" fmla="*/ 4 h 9"/>
                    <a:gd name="T6" fmla="*/ 10 w 12"/>
                    <a:gd name="T7" fmla="*/ 0 h 9"/>
                    <a:gd name="T8" fmla="*/ 0 w 12"/>
                    <a:gd name="T9" fmla="*/ 4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9">
                      <a:moveTo>
                        <a:pt x="0" y="4"/>
                      </a:moveTo>
                      <a:cubicBezTo>
                        <a:pt x="6" y="3"/>
                        <a:pt x="0" y="9"/>
                        <a:pt x="5" y="9"/>
                      </a:cubicBezTo>
                      <a:cubicBezTo>
                        <a:pt x="4" y="6"/>
                        <a:pt x="9" y="3"/>
                        <a:pt x="12" y="4"/>
                      </a:cubicBezTo>
                      <a:cubicBezTo>
                        <a:pt x="10" y="0"/>
                        <a:pt x="10" y="0"/>
                        <a:pt x="10" y="0"/>
                      </a:cubicBezTo>
                      <a:cubicBezTo>
                        <a:pt x="7" y="0"/>
                        <a:pt x="3" y="1"/>
                        <a:pt x="0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75" name="Freeform 801"/>
                <p:cNvSpPr/>
                <p:nvPr/>
              </p:nvSpPr>
              <p:spPr bwMode="auto">
                <a:xfrm>
                  <a:off x="3644" y="3204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76" name="Freeform 802"/>
                <p:cNvSpPr/>
                <p:nvPr/>
              </p:nvSpPr>
              <p:spPr bwMode="auto">
                <a:xfrm>
                  <a:off x="3633" y="3190"/>
                  <a:ext cx="15" cy="17"/>
                </a:xfrm>
                <a:custGeom>
                  <a:avLst/>
                  <a:gdLst>
                    <a:gd name="T0" fmla="*/ 1 w 17"/>
                    <a:gd name="T1" fmla="*/ 0 h 19"/>
                    <a:gd name="T2" fmla="*/ 8 w 17"/>
                    <a:gd name="T3" fmla="*/ 7 h 19"/>
                    <a:gd name="T4" fmla="*/ 3 w 17"/>
                    <a:gd name="T5" fmla="*/ 5 h 19"/>
                    <a:gd name="T6" fmla="*/ 6 w 17"/>
                    <a:gd name="T7" fmla="*/ 12 h 19"/>
                    <a:gd name="T8" fmla="*/ 0 w 17"/>
                    <a:gd name="T9" fmla="*/ 9 h 19"/>
                    <a:gd name="T10" fmla="*/ 6 w 17"/>
                    <a:gd name="T11" fmla="*/ 16 h 19"/>
                    <a:gd name="T12" fmla="*/ 2 w 17"/>
                    <a:gd name="T13" fmla="*/ 19 h 19"/>
                    <a:gd name="T14" fmla="*/ 9 w 17"/>
                    <a:gd name="T15" fmla="*/ 18 h 19"/>
                    <a:gd name="T16" fmla="*/ 8 w 17"/>
                    <a:gd name="T17" fmla="*/ 14 h 19"/>
                    <a:gd name="T18" fmla="*/ 12 w 17"/>
                    <a:gd name="T19" fmla="*/ 16 h 19"/>
                    <a:gd name="T20" fmla="*/ 16 w 17"/>
                    <a:gd name="T21" fmla="*/ 5 h 19"/>
                    <a:gd name="T22" fmla="*/ 1 w 17"/>
                    <a:gd name="T23" fmla="*/ 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7" h="19">
                      <a:moveTo>
                        <a:pt x="1" y="0"/>
                      </a:moveTo>
                      <a:cubicBezTo>
                        <a:pt x="8" y="7"/>
                        <a:pt x="8" y="7"/>
                        <a:pt x="8" y="7"/>
                      </a:cubicBezTo>
                      <a:cubicBezTo>
                        <a:pt x="6" y="7"/>
                        <a:pt x="4" y="7"/>
                        <a:pt x="3" y="5"/>
                      </a:cubicBezTo>
                      <a:cubicBezTo>
                        <a:pt x="2" y="9"/>
                        <a:pt x="7" y="9"/>
                        <a:pt x="6" y="12"/>
                      </a:cubicBezTo>
                      <a:cubicBezTo>
                        <a:pt x="0" y="14"/>
                        <a:pt x="5" y="7"/>
                        <a:pt x="0" y="9"/>
                      </a:cubicBezTo>
                      <a:cubicBezTo>
                        <a:pt x="0" y="11"/>
                        <a:pt x="1" y="14"/>
                        <a:pt x="6" y="16"/>
                      </a:cubicBezTo>
                      <a:cubicBezTo>
                        <a:pt x="2" y="19"/>
                        <a:pt x="2" y="19"/>
                        <a:pt x="2" y="19"/>
                      </a:cubicBezTo>
                      <a:cubicBezTo>
                        <a:pt x="9" y="18"/>
                        <a:pt x="9" y="18"/>
                        <a:pt x="9" y="18"/>
                      </a:cubicBezTo>
                      <a:cubicBezTo>
                        <a:pt x="11" y="16"/>
                        <a:pt x="3" y="15"/>
                        <a:pt x="8" y="14"/>
                      </a:cubicBezTo>
                      <a:cubicBezTo>
                        <a:pt x="11" y="13"/>
                        <a:pt x="11" y="15"/>
                        <a:pt x="12" y="16"/>
                      </a:cubicBezTo>
                      <a:cubicBezTo>
                        <a:pt x="10" y="14"/>
                        <a:pt x="17" y="10"/>
                        <a:pt x="16" y="5"/>
                      </a:cubicBezTo>
                      <a:cubicBezTo>
                        <a:pt x="15" y="1"/>
                        <a:pt x="5" y="3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77" name="Freeform 803"/>
                <p:cNvSpPr/>
                <p:nvPr/>
              </p:nvSpPr>
              <p:spPr bwMode="auto">
                <a:xfrm>
                  <a:off x="3640" y="3189"/>
                  <a:ext cx="3" cy="1"/>
                </a:xfrm>
                <a:custGeom>
                  <a:avLst/>
                  <a:gdLst>
                    <a:gd name="T0" fmla="*/ 0 w 3"/>
                    <a:gd name="T1" fmla="*/ 1 h 1"/>
                    <a:gd name="T2" fmla="*/ 3 w 3"/>
                    <a:gd name="T3" fmla="*/ 0 h 1"/>
                    <a:gd name="T4" fmla="*/ 0 w 3"/>
                    <a:gd name="T5" fmla="*/ 1 h 1"/>
                    <a:gd name="T6" fmla="*/ 0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0" y="1"/>
                      </a:moveTo>
                      <a:lnTo>
                        <a:pt x="3" y="0"/>
                      </a:lnTo>
                      <a:lnTo>
                        <a:pt x="0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578" name="Freeform 804"/>
                <p:cNvSpPr/>
                <p:nvPr/>
              </p:nvSpPr>
              <p:spPr bwMode="auto">
                <a:xfrm>
                  <a:off x="3631" y="3173"/>
                  <a:ext cx="16" cy="15"/>
                </a:xfrm>
                <a:custGeom>
                  <a:avLst/>
                  <a:gdLst>
                    <a:gd name="T0" fmla="*/ 1 w 18"/>
                    <a:gd name="T1" fmla="*/ 11 h 17"/>
                    <a:gd name="T2" fmla="*/ 6 w 18"/>
                    <a:gd name="T3" fmla="*/ 15 h 17"/>
                    <a:gd name="T4" fmla="*/ 3 w 18"/>
                    <a:gd name="T5" fmla="*/ 16 h 17"/>
                    <a:gd name="T6" fmla="*/ 8 w 18"/>
                    <a:gd name="T7" fmla="*/ 16 h 17"/>
                    <a:gd name="T8" fmla="*/ 5 w 18"/>
                    <a:gd name="T9" fmla="*/ 9 h 17"/>
                    <a:gd name="T10" fmla="*/ 14 w 18"/>
                    <a:gd name="T11" fmla="*/ 7 h 17"/>
                    <a:gd name="T12" fmla="*/ 12 w 18"/>
                    <a:gd name="T13" fmla="*/ 11 h 17"/>
                    <a:gd name="T14" fmla="*/ 11 w 18"/>
                    <a:gd name="T15" fmla="*/ 0 h 17"/>
                    <a:gd name="T16" fmla="*/ 9 w 18"/>
                    <a:gd name="T17" fmla="*/ 2 h 17"/>
                    <a:gd name="T18" fmla="*/ 7 w 18"/>
                    <a:gd name="T19" fmla="*/ 0 h 17"/>
                    <a:gd name="T20" fmla="*/ 1 w 18"/>
                    <a:gd name="T21" fmla="*/ 1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8" h="17">
                      <a:moveTo>
                        <a:pt x="1" y="11"/>
                      </a:moveTo>
                      <a:cubicBezTo>
                        <a:pt x="6" y="15"/>
                        <a:pt x="6" y="15"/>
                        <a:pt x="6" y="15"/>
                      </a:cubicBezTo>
                      <a:cubicBezTo>
                        <a:pt x="5" y="15"/>
                        <a:pt x="4" y="15"/>
                        <a:pt x="3" y="16"/>
                      </a:cubicBezTo>
                      <a:cubicBezTo>
                        <a:pt x="4" y="16"/>
                        <a:pt x="7" y="17"/>
                        <a:pt x="8" y="16"/>
                      </a:cubicBezTo>
                      <a:cubicBezTo>
                        <a:pt x="14" y="14"/>
                        <a:pt x="6" y="11"/>
                        <a:pt x="5" y="9"/>
                      </a:cubicBezTo>
                      <a:cubicBezTo>
                        <a:pt x="7" y="3"/>
                        <a:pt x="8" y="9"/>
                        <a:pt x="14" y="7"/>
                      </a:cubicBezTo>
                      <a:cubicBezTo>
                        <a:pt x="13" y="8"/>
                        <a:pt x="12" y="9"/>
                        <a:pt x="12" y="11"/>
                      </a:cubicBezTo>
                      <a:cubicBezTo>
                        <a:pt x="18" y="7"/>
                        <a:pt x="12" y="3"/>
                        <a:pt x="11" y="0"/>
                      </a:cubicBezTo>
                      <a:cubicBezTo>
                        <a:pt x="10" y="1"/>
                        <a:pt x="8" y="1"/>
                        <a:pt x="9" y="2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2" y="3"/>
                        <a:pt x="0" y="5"/>
                        <a:pt x="1" y="1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</p:grpSp>
          <p:grpSp>
            <p:nvGrpSpPr>
              <p:cNvPr id="2523" name="Group 1006"/>
              <p:cNvGrpSpPr/>
              <p:nvPr/>
            </p:nvGrpSpPr>
            <p:grpSpPr bwMode="auto">
              <a:xfrm>
                <a:off x="3618" y="2560"/>
                <a:ext cx="314" cy="688"/>
                <a:chOff x="3618" y="2560"/>
                <a:chExt cx="314" cy="688"/>
              </a:xfrm>
            </p:grpSpPr>
            <p:sp>
              <p:nvSpPr>
                <p:cNvPr id="3179" name="Freeform 806"/>
                <p:cNvSpPr/>
                <p:nvPr/>
              </p:nvSpPr>
              <p:spPr bwMode="auto">
                <a:xfrm>
                  <a:off x="3631" y="3187"/>
                  <a:ext cx="3" cy="2"/>
                </a:xfrm>
                <a:custGeom>
                  <a:avLst/>
                  <a:gdLst>
                    <a:gd name="T0" fmla="*/ 2 w 3"/>
                    <a:gd name="T1" fmla="*/ 2 h 2"/>
                    <a:gd name="T2" fmla="*/ 3 w 3"/>
                    <a:gd name="T3" fmla="*/ 0 h 2"/>
                    <a:gd name="T4" fmla="*/ 2 w 3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2" y="2"/>
                      </a:moveTo>
                      <a:cubicBezTo>
                        <a:pt x="1" y="1"/>
                        <a:pt x="2" y="0"/>
                        <a:pt x="3" y="0"/>
                      </a:cubicBezTo>
                      <a:cubicBezTo>
                        <a:pt x="1" y="0"/>
                        <a:pt x="0" y="1"/>
                        <a:pt x="2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80" name="Freeform 807"/>
                <p:cNvSpPr/>
                <p:nvPr/>
              </p:nvSpPr>
              <p:spPr bwMode="auto">
                <a:xfrm>
                  <a:off x="3640" y="3172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0" y="1"/>
                        <a:pt x="1" y="1"/>
                      </a:cubicBezTo>
                      <a:cubicBezTo>
                        <a:pt x="1" y="1"/>
                        <a:pt x="1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81" name="Freeform 808"/>
                <p:cNvSpPr/>
                <p:nvPr/>
              </p:nvSpPr>
              <p:spPr bwMode="auto">
                <a:xfrm>
                  <a:off x="3632" y="3172"/>
                  <a:ext cx="3" cy="3"/>
                </a:xfrm>
                <a:custGeom>
                  <a:avLst/>
                  <a:gdLst>
                    <a:gd name="T0" fmla="*/ 2 w 3"/>
                    <a:gd name="T1" fmla="*/ 3 h 3"/>
                    <a:gd name="T2" fmla="*/ 3 w 3"/>
                    <a:gd name="T3" fmla="*/ 0 h 3"/>
                    <a:gd name="T4" fmla="*/ 0 w 3"/>
                    <a:gd name="T5" fmla="*/ 1 h 3"/>
                    <a:gd name="T6" fmla="*/ 2 w 3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2" y="3"/>
                      </a:move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1" y="3"/>
                        <a:pt x="2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82" name="Freeform 809"/>
                <p:cNvSpPr/>
                <p:nvPr/>
              </p:nvSpPr>
              <p:spPr bwMode="auto">
                <a:xfrm>
                  <a:off x="3629" y="3075"/>
                  <a:ext cx="18" cy="96"/>
                </a:xfrm>
                <a:custGeom>
                  <a:avLst/>
                  <a:gdLst>
                    <a:gd name="T0" fmla="*/ 19 w 21"/>
                    <a:gd name="T1" fmla="*/ 1 h 111"/>
                    <a:gd name="T2" fmla="*/ 16 w 21"/>
                    <a:gd name="T3" fmla="*/ 5 h 111"/>
                    <a:gd name="T4" fmla="*/ 11 w 21"/>
                    <a:gd name="T5" fmla="*/ 0 h 111"/>
                    <a:gd name="T6" fmla="*/ 4 w 21"/>
                    <a:gd name="T7" fmla="*/ 0 h 111"/>
                    <a:gd name="T8" fmla="*/ 7 w 21"/>
                    <a:gd name="T9" fmla="*/ 9 h 111"/>
                    <a:gd name="T10" fmla="*/ 4 w 21"/>
                    <a:gd name="T11" fmla="*/ 9 h 111"/>
                    <a:gd name="T12" fmla="*/ 5 w 21"/>
                    <a:gd name="T13" fmla="*/ 26 h 111"/>
                    <a:gd name="T14" fmla="*/ 7 w 21"/>
                    <a:gd name="T15" fmla="*/ 37 h 111"/>
                    <a:gd name="T16" fmla="*/ 3 w 21"/>
                    <a:gd name="T17" fmla="*/ 84 h 111"/>
                    <a:gd name="T18" fmla="*/ 10 w 21"/>
                    <a:gd name="T19" fmla="*/ 86 h 111"/>
                    <a:gd name="T20" fmla="*/ 5 w 21"/>
                    <a:gd name="T21" fmla="*/ 90 h 111"/>
                    <a:gd name="T22" fmla="*/ 6 w 21"/>
                    <a:gd name="T23" fmla="*/ 87 h 111"/>
                    <a:gd name="T24" fmla="*/ 4 w 21"/>
                    <a:gd name="T25" fmla="*/ 100 h 111"/>
                    <a:gd name="T26" fmla="*/ 11 w 21"/>
                    <a:gd name="T27" fmla="*/ 100 h 111"/>
                    <a:gd name="T28" fmla="*/ 3 w 21"/>
                    <a:gd name="T29" fmla="*/ 106 h 111"/>
                    <a:gd name="T30" fmla="*/ 8 w 21"/>
                    <a:gd name="T31" fmla="*/ 111 h 111"/>
                    <a:gd name="T32" fmla="*/ 14 w 21"/>
                    <a:gd name="T33" fmla="*/ 106 h 111"/>
                    <a:gd name="T34" fmla="*/ 17 w 21"/>
                    <a:gd name="T35" fmla="*/ 110 h 111"/>
                    <a:gd name="T36" fmla="*/ 8 w 21"/>
                    <a:gd name="T37" fmla="*/ 80 h 111"/>
                    <a:gd name="T38" fmla="*/ 12 w 21"/>
                    <a:gd name="T39" fmla="*/ 81 h 111"/>
                    <a:gd name="T40" fmla="*/ 16 w 21"/>
                    <a:gd name="T41" fmla="*/ 63 h 111"/>
                    <a:gd name="T42" fmla="*/ 10 w 21"/>
                    <a:gd name="T43" fmla="*/ 55 h 111"/>
                    <a:gd name="T44" fmla="*/ 13 w 21"/>
                    <a:gd name="T45" fmla="*/ 52 h 111"/>
                    <a:gd name="T46" fmla="*/ 10 w 21"/>
                    <a:gd name="T47" fmla="*/ 51 h 111"/>
                    <a:gd name="T48" fmla="*/ 14 w 21"/>
                    <a:gd name="T49" fmla="*/ 46 h 111"/>
                    <a:gd name="T50" fmla="*/ 6 w 21"/>
                    <a:gd name="T51" fmla="*/ 44 h 111"/>
                    <a:gd name="T52" fmla="*/ 18 w 21"/>
                    <a:gd name="T53" fmla="*/ 33 h 111"/>
                    <a:gd name="T54" fmla="*/ 14 w 21"/>
                    <a:gd name="T55" fmla="*/ 35 h 111"/>
                    <a:gd name="T56" fmla="*/ 10 w 21"/>
                    <a:gd name="T57" fmla="*/ 32 h 111"/>
                    <a:gd name="T58" fmla="*/ 17 w 21"/>
                    <a:gd name="T59" fmla="*/ 31 h 111"/>
                    <a:gd name="T60" fmla="*/ 13 w 21"/>
                    <a:gd name="T61" fmla="*/ 22 h 111"/>
                    <a:gd name="T62" fmla="*/ 9 w 21"/>
                    <a:gd name="T63" fmla="*/ 23 h 111"/>
                    <a:gd name="T64" fmla="*/ 12 w 21"/>
                    <a:gd name="T65" fmla="*/ 11 h 111"/>
                    <a:gd name="T66" fmla="*/ 18 w 21"/>
                    <a:gd name="T67" fmla="*/ 17 h 111"/>
                    <a:gd name="T68" fmla="*/ 21 w 21"/>
                    <a:gd name="T69" fmla="*/ 13 h 111"/>
                    <a:gd name="T70" fmla="*/ 13 w 21"/>
                    <a:gd name="T71" fmla="*/ 6 h 111"/>
                    <a:gd name="T72" fmla="*/ 19 w 21"/>
                    <a:gd name="T73" fmla="*/ 1 h 1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21" h="111">
                      <a:moveTo>
                        <a:pt x="19" y="1"/>
                      </a:moveTo>
                      <a:cubicBezTo>
                        <a:pt x="16" y="1"/>
                        <a:pt x="15" y="2"/>
                        <a:pt x="16" y="5"/>
                      </a:cubicBezTo>
                      <a:cubicBezTo>
                        <a:pt x="12" y="4"/>
                        <a:pt x="13" y="1"/>
                        <a:pt x="11" y="0"/>
                      </a:cubicBezTo>
                      <a:cubicBezTo>
                        <a:pt x="9" y="3"/>
                        <a:pt x="7" y="0"/>
                        <a:pt x="4" y="0"/>
                      </a:cubicBezTo>
                      <a:cubicBezTo>
                        <a:pt x="4" y="4"/>
                        <a:pt x="8" y="5"/>
                        <a:pt x="7" y="9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6" y="14"/>
                        <a:pt x="8" y="21"/>
                        <a:pt x="5" y="26"/>
                      </a:cubicBezTo>
                      <a:cubicBezTo>
                        <a:pt x="4" y="30"/>
                        <a:pt x="5" y="33"/>
                        <a:pt x="7" y="37"/>
                      </a:cubicBezTo>
                      <a:cubicBezTo>
                        <a:pt x="4" y="52"/>
                        <a:pt x="7" y="68"/>
                        <a:pt x="3" y="84"/>
                      </a:cubicBezTo>
                      <a:cubicBezTo>
                        <a:pt x="10" y="86"/>
                        <a:pt x="10" y="86"/>
                        <a:pt x="10" y="86"/>
                      </a:cubicBezTo>
                      <a:cubicBezTo>
                        <a:pt x="7" y="87"/>
                        <a:pt x="10" y="90"/>
                        <a:pt x="5" y="90"/>
                      </a:cubicBezTo>
                      <a:cubicBezTo>
                        <a:pt x="6" y="89"/>
                        <a:pt x="6" y="88"/>
                        <a:pt x="6" y="87"/>
                      </a:cubicBezTo>
                      <a:cubicBezTo>
                        <a:pt x="0" y="90"/>
                        <a:pt x="6" y="96"/>
                        <a:pt x="4" y="100"/>
                      </a:cubicBezTo>
                      <a:cubicBezTo>
                        <a:pt x="5" y="100"/>
                        <a:pt x="10" y="99"/>
                        <a:pt x="11" y="100"/>
                      </a:cubicBezTo>
                      <a:cubicBezTo>
                        <a:pt x="4" y="100"/>
                        <a:pt x="12" y="105"/>
                        <a:pt x="3" y="106"/>
                      </a:cubicBezTo>
                      <a:cubicBezTo>
                        <a:pt x="1" y="110"/>
                        <a:pt x="10" y="107"/>
                        <a:pt x="8" y="111"/>
                      </a:cubicBezTo>
                      <a:cubicBezTo>
                        <a:pt x="13" y="111"/>
                        <a:pt x="10" y="107"/>
                        <a:pt x="14" y="106"/>
                      </a:cubicBezTo>
                      <a:cubicBezTo>
                        <a:pt x="17" y="107"/>
                        <a:pt x="12" y="110"/>
                        <a:pt x="17" y="110"/>
                      </a:cubicBezTo>
                      <a:cubicBezTo>
                        <a:pt x="19" y="103"/>
                        <a:pt x="10" y="90"/>
                        <a:pt x="8" y="80"/>
                      </a:cubicBezTo>
                      <a:cubicBezTo>
                        <a:pt x="12" y="81"/>
                        <a:pt x="12" y="81"/>
                        <a:pt x="12" y="81"/>
                      </a:cubicBezTo>
                      <a:cubicBezTo>
                        <a:pt x="9" y="75"/>
                        <a:pt x="10" y="67"/>
                        <a:pt x="16" y="63"/>
                      </a:cubicBezTo>
                      <a:cubicBezTo>
                        <a:pt x="12" y="63"/>
                        <a:pt x="19" y="55"/>
                        <a:pt x="10" y="55"/>
                      </a:cubicBezTo>
                      <a:cubicBezTo>
                        <a:pt x="12" y="54"/>
                        <a:pt x="12" y="53"/>
                        <a:pt x="13" y="52"/>
                      </a:cubicBezTo>
                      <a:cubicBezTo>
                        <a:pt x="10" y="51"/>
                        <a:pt x="10" y="51"/>
                        <a:pt x="10" y="51"/>
                      </a:cubicBezTo>
                      <a:cubicBezTo>
                        <a:pt x="10" y="48"/>
                        <a:pt x="14" y="49"/>
                        <a:pt x="14" y="46"/>
                      </a:cubicBezTo>
                      <a:cubicBezTo>
                        <a:pt x="10" y="47"/>
                        <a:pt x="9" y="45"/>
                        <a:pt x="6" y="44"/>
                      </a:cubicBezTo>
                      <a:cubicBezTo>
                        <a:pt x="11" y="41"/>
                        <a:pt x="14" y="37"/>
                        <a:pt x="18" y="33"/>
                      </a:cubicBezTo>
                      <a:cubicBezTo>
                        <a:pt x="17" y="34"/>
                        <a:pt x="15" y="34"/>
                        <a:pt x="14" y="35"/>
                      </a:cubicBezTo>
                      <a:cubicBezTo>
                        <a:pt x="15" y="33"/>
                        <a:pt x="12" y="33"/>
                        <a:pt x="10" y="32"/>
                      </a:cubicBezTo>
                      <a:cubicBezTo>
                        <a:pt x="10" y="30"/>
                        <a:pt x="15" y="31"/>
                        <a:pt x="17" y="31"/>
                      </a:cubicBezTo>
                      <a:cubicBezTo>
                        <a:pt x="19" y="27"/>
                        <a:pt x="10" y="25"/>
                        <a:pt x="13" y="22"/>
                      </a:cubicBezTo>
                      <a:cubicBezTo>
                        <a:pt x="9" y="23"/>
                        <a:pt x="9" y="23"/>
                        <a:pt x="9" y="23"/>
                      </a:cubicBezTo>
                      <a:cubicBezTo>
                        <a:pt x="9" y="19"/>
                        <a:pt x="13" y="16"/>
                        <a:pt x="12" y="11"/>
                      </a:cubicBezTo>
                      <a:cubicBezTo>
                        <a:pt x="17" y="9"/>
                        <a:pt x="16" y="15"/>
                        <a:pt x="18" y="17"/>
                      </a:cubicBezTo>
                      <a:cubicBezTo>
                        <a:pt x="19" y="16"/>
                        <a:pt x="20" y="14"/>
                        <a:pt x="21" y="13"/>
                      </a:cubicBezTo>
                      <a:cubicBezTo>
                        <a:pt x="19" y="11"/>
                        <a:pt x="15" y="8"/>
                        <a:pt x="13" y="6"/>
                      </a:cubicBezTo>
                      <a:cubicBezTo>
                        <a:pt x="19" y="8"/>
                        <a:pt x="18" y="2"/>
                        <a:pt x="19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83" name="Freeform 810"/>
                <p:cNvSpPr/>
                <p:nvPr/>
              </p:nvSpPr>
              <p:spPr bwMode="auto">
                <a:xfrm>
                  <a:off x="3647" y="3086"/>
                  <a:ext cx="2" cy="2"/>
                </a:xfrm>
                <a:custGeom>
                  <a:avLst/>
                  <a:gdLst>
                    <a:gd name="T0" fmla="*/ 0 w 2"/>
                    <a:gd name="T1" fmla="*/ 0 h 2"/>
                    <a:gd name="T2" fmla="*/ 2 w 2"/>
                    <a:gd name="T3" fmla="*/ 2 h 2"/>
                    <a:gd name="T4" fmla="*/ 2 w 2"/>
                    <a:gd name="T5" fmla="*/ 0 h 2"/>
                    <a:gd name="T6" fmla="*/ 0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0" y="0"/>
                      </a:move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84" name="Freeform 811"/>
                <p:cNvSpPr/>
                <p:nvPr/>
              </p:nvSpPr>
              <p:spPr bwMode="auto">
                <a:xfrm>
                  <a:off x="3645" y="3075"/>
                  <a:ext cx="0" cy="1"/>
                </a:xfrm>
                <a:custGeom>
                  <a:avLst/>
                  <a:gdLst>
                    <a:gd name="T0" fmla="*/ 1 h 1"/>
                    <a:gd name="T1" fmla="*/ 1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0"/>
                        <a:pt x="0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85" name="Freeform 812"/>
                <p:cNvSpPr/>
                <p:nvPr/>
              </p:nvSpPr>
              <p:spPr bwMode="auto">
                <a:xfrm>
                  <a:off x="3633" y="3097"/>
                  <a:ext cx="1" cy="0"/>
                </a:xfrm>
                <a:custGeom>
                  <a:avLst/>
                  <a:gdLst>
                    <a:gd name="T0" fmla="*/ 0 w 1"/>
                    <a:gd name="T1" fmla="*/ 0 w 1"/>
                    <a:gd name="T2" fmla="*/ 1 w 1"/>
                    <a:gd name="T3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86" name="Freeform 813"/>
                <p:cNvSpPr/>
                <p:nvPr/>
              </p:nvSpPr>
              <p:spPr bwMode="auto">
                <a:xfrm>
                  <a:off x="3644" y="3101"/>
                  <a:ext cx="4" cy="2"/>
                </a:xfrm>
                <a:custGeom>
                  <a:avLst/>
                  <a:gdLst>
                    <a:gd name="T0" fmla="*/ 4 w 4"/>
                    <a:gd name="T1" fmla="*/ 0 h 3"/>
                    <a:gd name="T2" fmla="*/ 0 w 4"/>
                    <a:gd name="T3" fmla="*/ 3 h 3"/>
                    <a:gd name="T4" fmla="*/ 4 w 4"/>
                    <a:gd name="T5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3">
                      <a:moveTo>
                        <a:pt x="4" y="0"/>
                      </a:move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2" y="3"/>
                        <a:pt x="3" y="3"/>
                        <a:pt x="4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87" name="Freeform 814"/>
                <p:cNvSpPr/>
                <p:nvPr/>
              </p:nvSpPr>
              <p:spPr bwMode="auto">
                <a:xfrm>
                  <a:off x="3644" y="3123"/>
                  <a:ext cx="2" cy="2"/>
                </a:xfrm>
                <a:custGeom>
                  <a:avLst/>
                  <a:gdLst>
                    <a:gd name="T0" fmla="*/ 0 w 3"/>
                    <a:gd name="T1" fmla="*/ 1 h 2"/>
                    <a:gd name="T2" fmla="*/ 3 w 3"/>
                    <a:gd name="T3" fmla="*/ 2 h 2"/>
                    <a:gd name="T4" fmla="*/ 0 w 3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0" y="1"/>
                      </a:moveTo>
                      <a:cubicBezTo>
                        <a:pt x="0" y="2"/>
                        <a:pt x="1" y="1"/>
                        <a:pt x="3" y="2"/>
                      </a:cubicBezTo>
                      <a:cubicBezTo>
                        <a:pt x="3" y="0"/>
                        <a:pt x="2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88" name="Freeform 815"/>
                <p:cNvSpPr/>
                <p:nvPr/>
              </p:nvSpPr>
              <p:spPr bwMode="auto">
                <a:xfrm>
                  <a:off x="3646" y="3078"/>
                  <a:ext cx="2" cy="5"/>
                </a:xfrm>
                <a:custGeom>
                  <a:avLst/>
                  <a:gdLst>
                    <a:gd name="T0" fmla="*/ 2 w 2"/>
                    <a:gd name="T1" fmla="*/ 5 h 5"/>
                    <a:gd name="T2" fmla="*/ 1 w 2"/>
                    <a:gd name="T3" fmla="*/ 1 h 5"/>
                    <a:gd name="T4" fmla="*/ 0 w 2"/>
                    <a:gd name="T5" fmla="*/ 0 h 5"/>
                    <a:gd name="T6" fmla="*/ 2 w 2"/>
                    <a:gd name="T7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5">
                      <a:moveTo>
                        <a:pt x="2" y="5"/>
                      </a:moveTo>
                      <a:lnTo>
                        <a:pt x="1" y="1"/>
                      </a:lnTo>
                      <a:lnTo>
                        <a:pt x="0" y="0"/>
                      </a:lnTo>
                      <a:lnTo>
                        <a:pt x="2" y="5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89" name="Freeform 816"/>
                <p:cNvSpPr/>
                <p:nvPr/>
              </p:nvSpPr>
              <p:spPr bwMode="auto">
                <a:xfrm>
                  <a:off x="3628" y="3020"/>
                  <a:ext cx="21" cy="52"/>
                </a:xfrm>
                <a:custGeom>
                  <a:avLst/>
                  <a:gdLst>
                    <a:gd name="T0" fmla="*/ 4 w 24"/>
                    <a:gd name="T1" fmla="*/ 4 h 61"/>
                    <a:gd name="T2" fmla="*/ 1 w 24"/>
                    <a:gd name="T3" fmla="*/ 15 h 61"/>
                    <a:gd name="T4" fmla="*/ 12 w 24"/>
                    <a:gd name="T5" fmla="*/ 22 h 61"/>
                    <a:gd name="T6" fmla="*/ 2 w 24"/>
                    <a:gd name="T7" fmla="*/ 21 h 61"/>
                    <a:gd name="T8" fmla="*/ 9 w 24"/>
                    <a:gd name="T9" fmla="*/ 42 h 61"/>
                    <a:gd name="T10" fmla="*/ 5 w 24"/>
                    <a:gd name="T11" fmla="*/ 42 h 61"/>
                    <a:gd name="T12" fmla="*/ 16 w 24"/>
                    <a:gd name="T13" fmla="*/ 50 h 61"/>
                    <a:gd name="T14" fmla="*/ 4 w 24"/>
                    <a:gd name="T15" fmla="*/ 50 h 61"/>
                    <a:gd name="T16" fmla="*/ 4 w 24"/>
                    <a:gd name="T17" fmla="*/ 49 h 61"/>
                    <a:gd name="T18" fmla="*/ 7 w 24"/>
                    <a:gd name="T19" fmla="*/ 60 h 61"/>
                    <a:gd name="T20" fmla="*/ 13 w 24"/>
                    <a:gd name="T21" fmla="*/ 61 h 61"/>
                    <a:gd name="T22" fmla="*/ 19 w 24"/>
                    <a:gd name="T23" fmla="*/ 61 h 61"/>
                    <a:gd name="T24" fmla="*/ 15 w 24"/>
                    <a:gd name="T25" fmla="*/ 53 h 61"/>
                    <a:gd name="T26" fmla="*/ 19 w 24"/>
                    <a:gd name="T27" fmla="*/ 53 h 61"/>
                    <a:gd name="T28" fmla="*/ 16 w 24"/>
                    <a:gd name="T29" fmla="*/ 50 h 61"/>
                    <a:gd name="T30" fmla="*/ 20 w 24"/>
                    <a:gd name="T31" fmla="*/ 49 h 61"/>
                    <a:gd name="T32" fmla="*/ 16 w 24"/>
                    <a:gd name="T33" fmla="*/ 44 h 61"/>
                    <a:gd name="T34" fmla="*/ 17 w 24"/>
                    <a:gd name="T35" fmla="*/ 45 h 61"/>
                    <a:gd name="T36" fmla="*/ 12 w 24"/>
                    <a:gd name="T37" fmla="*/ 41 h 61"/>
                    <a:gd name="T38" fmla="*/ 18 w 24"/>
                    <a:gd name="T39" fmla="*/ 39 h 61"/>
                    <a:gd name="T40" fmla="*/ 14 w 24"/>
                    <a:gd name="T41" fmla="*/ 39 h 61"/>
                    <a:gd name="T42" fmla="*/ 19 w 24"/>
                    <a:gd name="T43" fmla="*/ 26 h 61"/>
                    <a:gd name="T44" fmla="*/ 16 w 24"/>
                    <a:gd name="T45" fmla="*/ 25 h 61"/>
                    <a:gd name="T46" fmla="*/ 19 w 24"/>
                    <a:gd name="T47" fmla="*/ 31 h 61"/>
                    <a:gd name="T48" fmla="*/ 9 w 24"/>
                    <a:gd name="T49" fmla="*/ 30 h 61"/>
                    <a:gd name="T50" fmla="*/ 17 w 24"/>
                    <a:gd name="T51" fmla="*/ 23 h 61"/>
                    <a:gd name="T52" fmla="*/ 16 w 24"/>
                    <a:gd name="T53" fmla="*/ 13 h 61"/>
                    <a:gd name="T54" fmla="*/ 17 w 24"/>
                    <a:gd name="T55" fmla="*/ 13 h 61"/>
                    <a:gd name="T56" fmla="*/ 14 w 24"/>
                    <a:gd name="T57" fmla="*/ 7 h 61"/>
                    <a:gd name="T58" fmla="*/ 12 w 24"/>
                    <a:gd name="T59" fmla="*/ 9 h 61"/>
                    <a:gd name="T60" fmla="*/ 9 w 24"/>
                    <a:gd name="T61" fmla="*/ 6 h 61"/>
                    <a:gd name="T62" fmla="*/ 11 w 24"/>
                    <a:gd name="T63" fmla="*/ 6 h 61"/>
                    <a:gd name="T64" fmla="*/ 5 w 24"/>
                    <a:gd name="T65" fmla="*/ 0 h 61"/>
                    <a:gd name="T66" fmla="*/ 9 w 24"/>
                    <a:gd name="T67" fmla="*/ 7 h 61"/>
                    <a:gd name="T68" fmla="*/ 4 w 24"/>
                    <a:gd name="T69" fmla="*/ 4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4" h="61">
                      <a:moveTo>
                        <a:pt x="4" y="4"/>
                      </a:moveTo>
                      <a:cubicBezTo>
                        <a:pt x="0" y="7"/>
                        <a:pt x="2" y="11"/>
                        <a:pt x="1" y="15"/>
                      </a:cubicBezTo>
                      <a:cubicBezTo>
                        <a:pt x="4" y="22"/>
                        <a:pt x="11" y="16"/>
                        <a:pt x="12" y="22"/>
                      </a:cubicBezTo>
                      <a:cubicBezTo>
                        <a:pt x="2" y="21"/>
                        <a:pt x="2" y="21"/>
                        <a:pt x="2" y="21"/>
                      </a:cubicBezTo>
                      <a:cubicBezTo>
                        <a:pt x="3" y="28"/>
                        <a:pt x="1" y="37"/>
                        <a:pt x="9" y="42"/>
                      </a:cubicBezTo>
                      <a:cubicBezTo>
                        <a:pt x="8" y="42"/>
                        <a:pt x="7" y="44"/>
                        <a:pt x="5" y="42"/>
                      </a:cubicBezTo>
                      <a:cubicBezTo>
                        <a:pt x="6" y="46"/>
                        <a:pt x="19" y="44"/>
                        <a:pt x="16" y="50"/>
                      </a:cubicBezTo>
                      <a:cubicBezTo>
                        <a:pt x="10" y="44"/>
                        <a:pt x="10" y="51"/>
                        <a:pt x="4" y="50"/>
                      </a:cubicBezTo>
                      <a:cubicBezTo>
                        <a:pt x="4" y="49"/>
                        <a:pt x="4" y="49"/>
                        <a:pt x="4" y="49"/>
                      </a:cubicBezTo>
                      <a:cubicBezTo>
                        <a:pt x="4" y="53"/>
                        <a:pt x="7" y="58"/>
                        <a:pt x="7" y="60"/>
                      </a:cubicBezTo>
                      <a:cubicBezTo>
                        <a:pt x="9" y="60"/>
                        <a:pt x="13" y="58"/>
                        <a:pt x="13" y="61"/>
                      </a:cubicBezTo>
                      <a:cubicBezTo>
                        <a:pt x="14" y="60"/>
                        <a:pt x="16" y="60"/>
                        <a:pt x="19" y="61"/>
                      </a:cubicBezTo>
                      <a:cubicBezTo>
                        <a:pt x="16" y="57"/>
                        <a:pt x="18" y="55"/>
                        <a:pt x="15" y="53"/>
                      </a:cubicBezTo>
                      <a:cubicBezTo>
                        <a:pt x="18" y="52"/>
                        <a:pt x="16" y="55"/>
                        <a:pt x="19" y="53"/>
                      </a:cubicBezTo>
                      <a:cubicBezTo>
                        <a:pt x="16" y="50"/>
                        <a:pt x="16" y="50"/>
                        <a:pt x="16" y="50"/>
                      </a:cubicBezTo>
                      <a:cubicBezTo>
                        <a:pt x="17" y="48"/>
                        <a:pt x="19" y="52"/>
                        <a:pt x="20" y="49"/>
                      </a:cubicBezTo>
                      <a:cubicBezTo>
                        <a:pt x="18" y="49"/>
                        <a:pt x="16" y="46"/>
                        <a:pt x="16" y="44"/>
                      </a:cubicBezTo>
                      <a:cubicBezTo>
                        <a:pt x="17" y="45"/>
                        <a:pt x="17" y="45"/>
                        <a:pt x="17" y="45"/>
                      </a:cubicBezTo>
                      <a:cubicBezTo>
                        <a:pt x="16" y="43"/>
                        <a:pt x="18" y="40"/>
                        <a:pt x="12" y="41"/>
                      </a:cubicBezTo>
                      <a:cubicBezTo>
                        <a:pt x="18" y="39"/>
                        <a:pt x="18" y="39"/>
                        <a:pt x="18" y="39"/>
                      </a:cubicBezTo>
                      <a:cubicBezTo>
                        <a:pt x="14" y="39"/>
                        <a:pt x="14" y="39"/>
                        <a:pt x="14" y="39"/>
                      </a:cubicBezTo>
                      <a:cubicBezTo>
                        <a:pt x="15" y="34"/>
                        <a:pt x="24" y="33"/>
                        <a:pt x="19" y="26"/>
                      </a:cubicBezTo>
                      <a:cubicBezTo>
                        <a:pt x="18" y="28"/>
                        <a:pt x="16" y="26"/>
                        <a:pt x="16" y="25"/>
                      </a:cubicBezTo>
                      <a:cubicBezTo>
                        <a:pt x="13" y="28"/>
                        <a:pt x="18" y="29"/>
                        <a:pt x="19" y="31"/>
                      </a:cubicBezTo>
                      <a:cubicBezTo>
                        <a:pt x="15" y="32"/>
                        <a:pt x="11" y="27"/>
                        <a:pt x="9" y="30"/>
                      </a:cubicBezTo>
                      <a:cubicBezTo>
                        <a:pt x="13" y="27"/>
                        <a:pt x="9" y="24"/>
                        <a:pt x="17" y="23"/>
                      </a:cubicBezTo>
                      <a:cubicBezTo>
                        <a:pt x="18" y="19"/>
                        <a:pt x="14" y="17"/>
                        <a:pt x="16" y="13"/>
                      </a:cubicBezTo>
                      <a:cubicBezTo>
                        <a:pt x="17" y="13"/>
                        <a:pt x="17" y="13"/>
                        <a:pt x="17" y="13"/>
                      </a:cubicBezTo>
                      <a:cubicBezTo>
                        <a:pt x="11" y="12"/>
                        <a:pt x="19" y="10"/>
                        <a:pt x="14" y="7"/>
                      </a:cubicBezTo>
                      <a:cubicBezTo>
                        <a:pt x="12" y="9"/>
                        <a:pt x="12" y="9"/>
                        <a:pt x="12" y="9"/>
                      </a:cubicBezTo>
                      <a:cubicBezTo>
                        <a:pt x="10" y="9"/>
                        <a:pt x="10" y="8"/>
                        <a:pt x="9" y="6"/>
                      </a:cubicBezTo>
                      <a:cubicBezTo>
                        <a:pt x="10" y="6"/>
                        <a:pt x="10" y="6"/>
                        <a:pt x="11" y="6"/>
                      </a:cubicBezTo>
                      <a:cubicBezTo>
                        <a:pt x="7" y="5"/>
                        <a:pt x="7" y="1"/>
                        <a:pt x="5" y="0"/>
                      </a:cubicBezTo>
                      <a:cubicBezTo>
                        <a:pt x="5" y="2"/>
                        <a:pt x="8" y="4"/>
                        <a:pt x="9" y="7"/>
                      </a:cubicBezTo>
                      <a:cubicBezTo>
                        <a:pt x="7" y="6"/>
                        <a:pt x="3" y="6"/>
                        <a:pt x="4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90" name="Freeform 817"/>
                <p:cNvSpPr/>
                <p:nvPr/>
              </p:nvSpPr>
              <p:spPr bwMode="auto">
                <a:xfrm>
                  <a:off x="3643" y="3059"/>
                  <a:ext cx="1" cy="0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91" name="Freeform 818"/>
                <p:cNvSpPr/>
                <p:nvPr/>
              </p:nvSpPr>
              <p:spPr bwMode="auto">
                <a:xfrm>
                  <a:off x="3625" y="2978"/>
                  <a:ext cx="25" cy="40"/>
                </a:xfrm>
                <a:custGeom>
                  <a:avLst/>
                  <a:gdLst>
                    <a:gd name="T0" fmla="*/ 14 w 28"/>
                    <a:gd name="T1" fmla="*/ 35 h 47"/>
                    <a:gd name="T2" fmla="*/ 20 w 28"/>
                    <a:gd name="T3" fmla="*/ 33 h 47"/>
                    <a:gd name="T4" fmla="*/ 9 w 28"/>
                    <a:gd name="T5" fmla="*/ 33 h 47"/>
                    <a:gd name="T6" fmla="*/ 7 w 28"/>
                    <a:gd name="T7" fmla="*/ 28 h 47"/>
                    <a:gd name="T8" fmla="*/ 17 w 28"/>
                    <a:gd name="T9" fmla="*/ 28 h 47"/>
                    <a:gd name="T10" fmla="*/ 18 w 28"/>
                    <a:gd name="T11" fmla="*/ 23 h 47"/>
                    <a:gd name="T12" fmla="*/ 12 w 28"/>
                    <a:gd name="T13" fmla="*/ 23 h 47"/>
                    <a:gd name="T14" fmla="*/ 9 w 28"/>
                    <a:gd name="T15" fmla="*/ 18 h 47"/>
                    <a:gd name="T16" fmla="*/ 11 w 28"/>
                    <a:gd name="T17" fmla="*/ 20 h 47"/>
                    <a:gd name="T18" fmla="*/ 17 w 28"/>
                    <a:gd name="T19" fmla="*/ 17 h 47"/>
                    <a:gd name="T20" fmla="*/ 1 w 28"/>
                    <a:gd name="T21" fmla="*/ 4 h 47"/>
                    <a:gd name="T22" fmla="*/ 2 w 28"/>
                    <a:gd name="T23" fmla="*/ 8 h 47"/>
                    <a:gd name="T24" fmla="*/ 9 w 28"/>
                    <a:gd name="T25" fmla="*/ 8 h 47"/>
                    <a:gd name="T26" fmla="*/ 7 w 28"/>
                    <a:gd name="T27" fmla="*/ 12 h 47"/>
                    <a:gd name="T28" fmla="*/ 4 w 28"/>
                    <a:gd name="T29" fmla="*/ 9 h 47"/>
                    <a:gd name="T30" fmla="*/ 4 w 28"/>
                    <a:gd name="T31" fmla="*/ 41 h 47"/>
                    <a:gd name="T32" fmla="*/ 4 w 28"/>
                    <a:gd name="T33" fmla="*/ 37 h 47"/>
                    <a:gd name="T34" fmla="*/ 9 w 28"/>
                    <a:gd name="T35" fmla="*/ 41 h 47"/>
                    <a:gd name="T36" fmla="*/ 15 w 28"/>
                    <a:gd name="T37" fmla="*/ 39 h 47"/>
                    <a:gd name="T38" fmla="*/ 13 w 28"/>
                    <a:gd name="T39" fmla="*/ 41 h 47"/>
                    <a:gd name="T40" fmla="*/ 20 w 28"/>
                    <a:gd name="T41" fmla="*/ 41 h 47"/>
                    <a:gd name="T42" fmla="*/ 23 w 28"/>
                    <a:gd name="T43" fmla="*/ 47 h 47"/>
                    <a:gd name="T44" fmla="*/ 23 w 28"/>
                    <a:gd name="T45" fmla="*/ 36 h 47"/>
                    <a:gd name="T46" fmla="*/ 14 w 28"/>
                    <a:gd name="T47" fmla="*/ 35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28" h="47">
                      <a:moveTo>
                        <a:pt x="14" y="35"/>
                      </a:moveTo>
                      <a:cubicBezTo>
                        <a:pt x="15" y="32"/>
                        <a:pt x="18" y="35"/>
                        <a:pt x="20" y="33"/>
                      </a:cubicBezTo>
                      <a:cubicBezTo>
                        <a:pt x="17" y="30"/>
                        <a:pt x="14" y="36"/>
                        <a:pt x="9" y="33"/>
                      </a:cubicBezTo>
                      <a:cubicBezTo>
                        <a:pt x="12" y="32"/>
                        <a:pt x="7" y="29"/>
                        <a:pt x="7" y="28"/>
                      </a:cubicBezTo>
                      <a:cubicBezTo>
                        <a:pt x="10" y="29"/>
                        <a:pt x="15" y="29"/>
                        <a:pt x="17" y="28"/>
                      </a:cubicBezTo>
                      <a:cubicBezTo>
                        <a:pt x="15" y="27"/>
                        <a:pt x="18" y="25"/>
                        <a:pt x="18" y="23"/>
                      </a:cubicBezTo>
                      <a:cubicBezTo>
                        <a:pt x="14" y="27"/>
                        <a:pt x="16" y="20"/>
                        <a:pt x="12" y="23"/>
                      </a:cubicBezTo>
                      <a:cubicBezTo>
                        <a:pt x="9" y="23"/>
                        <a:pt x="6" y="19"/>
                        <a:pt x="9" y="18"/>
                      </a:cubicBezTo>
                      <a:cubicBezTo>
                        <a:pt x="11" y="18"/>
                        <a:pt x="11" y="19"/>
                        <a:pt x="11" y="20"/>
                      </a:cubicBezTo>
                      <a:cubicBezTo>
                        <a:pt x="15" y="21"/>
                        <a:pt x="13" y="17"/>
                        <a:pt x="17" y="17"/>
                      </a:cubicBezTo>
                      <a:cubicBezTo>
                        <a:pt x="11" y="13"/>
                        <a:pt x="11" y="0"/>
                        <a:pt x="1" y="4"/>
                      </a:cubicBezTo>
                      <a:cubicBezTo>
                        <a:pt x="0" y="5"/>
                        <a:pt x="2" y="6"/>
                        <a:pt x="2" y="8"/>
                      </a:cubicBezTo>
                      <a:cubicBezTo>
                        <a:pt x="4" y="4"/>
                        <a:pt x="8" y="8"/>
                        <a:pt x="9" y="8"/>
                      </a:cubicBezTo>
                      <a:cubicBezTo>
                        <a:pt x="8" y="10"/>
                        <a:pt x="11" y="13"/>
                        <a:pt x="7" y="12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2" y="18"/>
                        <a:pt x="3" y="31"/>
                        <a:pt x="4" y="41"/>
                      </a:cubicBezTo>
                      <a:cubicBezTo>
                        <a:pt x="4" y="37"/>
                        <a:pt x="4" y="37"/>
                        <a:pt x="4" y="37"/>
                      </a:cubicBezTo>
                      <a:cubicBezTo>
                        <a:pt x="7" y="37"/>
                        <a:pt x="7" y="39"/>
                        <a:pt x="9" y="41"/>
                      </a:cubicBezTo>
                      <a:cubicBezTo>
                        <a:pt x="15" y="39"/>
                        <a:pt x="15" y="39"/>
                        <a:pt x="15" y="39"/>
                      </a:cubicBezTo>
                      <a:cubicBezTo>
                        <a:pt x="15" y="40"/>
                        <a:pt x="16" y="41"/>
                        <a:pt x="13" y="41"/>
                      </a:cubicBezTo>
                      <a:cubicBezTo>
                        <a:pt x="16" y="43"/>
                        <a:pt x="18" y="42"/>
                        <a:pt x="20" y="41"/>
                      </a:cubicBezTo>
                      <a:cubicBezTo>
                        <a:pt x="21" y="44"/>
                        <a:pt x="19" y="45"/>
                        <a:pt x="23" y="47"/>
                      </a:cubicBezTo>
                      <a:cubicBezTo>
                        <a:pt x="28" y="42"/>
                        <a:pt x="18" y="43"/>
                        <a:pt x="23" y="36"/>
                      </a:cubicBezTo>
                      <a:lnTo>
                        <a:pt x="14" y="35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92" name="Freeform 819"/>
                <p:cNvSpPr/>
                <p:nvPr/>
              </p:nvSpPr>
              <p:spPr bwMode="auto">
                <a:xfrm>
                  <a:off x="3637" y="3016"/>
                  <a:ext cx="4" cy="2"/>
                </a:xfrm>
                <a:custGeom>
                  <a:avLst/>
                  <a:gdLst>
                    <a:gd name="T0" fmla="*/ 4 w 4"/>
                    <a:gd name="T1" fmla="*/ 2 h 2"/>
                    <a:gd name="T2" fmla="*/ 0 w 4"/>
                    <a:gd name="T3" fmla="*/ 0 h 2"/>
                    <a:gd name="T4" fmla="*/ 2 w 4"/>
                    <a:gd name="T5" fmla="*/ 2 h 2"/>
                    <a:gd name="T6" fmla="*/ 4 w 4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2">
                      <a:moveTo>
                        <a:pt x="4" y="2"/>
                      </a:moveTo>
                      <a:lnTo>
                        <a:pt x="0" y="0"/>
                      </a:lnTo>
                      <a:lnTo>
                        <a:pt x="2" y="2"/>
                      </a:lnTo>
                      <a:lnTo>
                        <a:pt x="4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93" name="Freeform 820"/>
                <p:cNvSpPr/>
                <p:nvPr/>
              </p:nvSpPr>
              <p:spPr bwMode="auto">
                <a:xfrm>
                  <a:off x="3628" y="3015"/>
                  <a:ext cx="4" cy="1"/>
                </a:xfrm>
                <a:custGeom>
                  <a:avLst/>
                  <a:gdLst>
                    <a:gd name="T0" fmla="*/ 0 w 5"/>
                    <a:gd name="T1" fmla="*/ 2 h 2"/>
                    <a:gd name="T2" fmla="*/ 4 w 5"/>
                    <a:gd name="T3" fmla="*/ 2 h 2"/>
                    <a:gd name="T4" fmla="*/ 0 w 5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2">
                      <a:moveTo>
                        <a:pt x="0" y="2"/>
                      </a:move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5" y="0"/>
                        <a:pt x="3" y="0"/>
                        <a:pt x="0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94" name="Freeform 821"/>
                <p:cNvSpPr/>
                <p:nvPr/>
              </p:nvSpPr>
              <p:spPr bwMode="auto">
                <a:xfrm>
                  <a:off x="3638" y="2986"/>
                  <a:ext cx="3" cy="3"/>
                </a:xfrm>
                <a:custGeom>
                  <a:avLst/>
                  <a:gdLst>
                    <a:gd name="T0" fmla="*/ 3 w 3"/>
                    <a:gd name="T1" fmla="*/ 3 h 3"/>
                    <a:gd name="T2" fmla="*/ 1 w 3"/>
                    <a:gd name="T3" fmla="*/ 0 h 3"/>
                    <a:gd name="T4" fmla="*/ 0 w 3"/>
                    <a:gd name="T5" fmla="*/ 2 h 3"/>
                    <a:gd name="T6" fmla="*/ 3 w 3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3" y="3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2" y="2"/>
                        <a:pt x="2" y="3"/>
                        <a:pt x="3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95" name="Freeform 822"/>
                <p:cNvSpPr/>
                <p:nvPr/>
              </p:nvSpPr>
              <p:spPr bwMode="auto">
                <a:xfrm>
                  <a:off x="3625" y="2969"/>
                  <a:ext cx="12" cy="12"/>
                </a:xfrm>
                <a:custGeom>
                  <a:avLst/>
                  <a:gdLst>
                    <a:gd name="T0" fmla="*/ 0 w 14"/>
                    <a:gd name="T1" fmla="*/ 0 h 14"/>
                    <a:gd name="T2" fmla="*/ 1 w 14"/>
                    <a:gd name="T3" fmla="*/ 12 h 14"/>
                    <a:gd name="T4" fmla="*/ 13 w 14"/>
                    <a:gd name="T5" fmla="*/ 12 h 14"/>
                    <a:gd name="T6" fmla="*/ 5 w 14"/>
                    <a:gd name="T7" fmla="*/ 7 h 14"/>
                    <a:gd name="T8" fmla="*/ 5 w 14"/>
                    <a:gd name="T9" fmla="*/ 0 h 14"/>
                    <a:gd name="T10" fmla="*/ 0 w 14"/>
                    <a:gd name="T11" fmla="*/ 0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4" h="14">
                      <a:moveTo>
                        <a:pt x="0" y="0"/>
                      </a:moveTo>
                      <a:cubicBezTo>
                        <a:pt x="1" y="5"/>
                        <a:pt x="4" y="7"/>
                        <a:pt x="1" y="12"/>
                      </a:cubicBezTo>
                      <a:cubicBezTo>
                        <a:pt x="5" y="14"/>
                        <a:pt x="9" y="11"/>
                        <a:pt x="13" y="12"/>
                      </a:cubicBezTo>
                      <a:cubicBezTo>
                        <a:pt x="14" y="9"/>
                        <a:pt x="6" y="9"/>
                        <a:pt x="5" y="7"/>
                      </a:cubicBezTo>
                      <a:cubicBezTo>
                        <a:pt x="9" y="6"/>
                        <a:pt x="4" y="3"/>
                        <a:pt x="5" y="0"/>
                      </a:cubicBezTo>
                      <a:cubicBezTo>
                        <a:pt x="3" y="0"/>
                        <a:pt x="2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96" name="Freeform 823"/>
                <p:cNvSpPr/>
                <p:nvPr/>
              </p:nvSpPr>
              <p:spPr bwMode="auto">
                <a:xfrm>
                  <a:off x="3627" y="2872"/>
                  <a:ext cx="19" cy="101"/>
                </a:xfrm>
                <a:custGeom>
                  <a:avLst/>
                  <a:gdLst>
                    <a:gd name="T0" fmla="*/ 12 w 22"/>
                    <a:gd name="T1" fmla="*/ 96 h 117"/>
                    <a:gd name="T2" fmla="*/ 11 w 22"/>
                    <a:gd name="T3" fmla="*/ 90 h 117"/>
                    <a:gd name="T4" fmla="*/ 14 w 22"/>
                    <a:gd name="T5" fmla="*/ 93 h 117"/>
                    <a:gd name="T6" fmla="*/ 17 w 22"/>
                    <a:gd name="T7" fmla="*/ 88 h 117"/>
                    <a:gd name="T8" fmla="*/ 14 w 22"/>
                    <a:gd name="T9" fmla="*/ 88 h 117"/>
                    <a:gd name="T10" fmla="*/ 13 w 22"/>
                    <a:gd name="T11" fmla="*/ 78 h 117"/>
                    <a:gd name="T12" fmla="*/ 8 w 22"/>
                    <a:gd name="T13" fmla="*/ 76 h 117"/>
                    <a:gd name="T14" fmla="*/ 16 w 22"/>
                    <a:gd name="T15" fmla="*/ 69 h 117"/>
                    <a:gd name="T16" fmla="*/ 5 w 22"/>
                    <a:gd name="T17" fmla="*/ 71 h 117"/>
                    <a:gd name="T18" fmla="*/ 9 w 22"/>
                    <a:gd name="T19" fmla="*/ 59 h 117"/>
                    <a:gd name="T20" fmla="*/ 9 w 22"/>
                    <a:gd name="T21" fmla="*/ 61 h 117"/>
                    <a:gd name="T22" fmla="*/ 9 w 22"/>
                    <a:gd name="T23" fmla="*/ 55 h 117"/>
                    <a:gd name="T24" fmla="*/ 15 w 22"/>
                    <a:gd name="T25" fmla="*/ 55 h 117"/>
                    <a:gd name="T26" fmla="*/ 14 w 22"/>
                    <a:gd name="T27" fmla="*/ 46 h 117"/>
                    <a:gd name="T28" fmla="*/ 17 w 22"/>
                    <a:gd name="T29" fmla="*/ 46 h 117"/>
                    <a:gd name="T30" fmla="*/ 13 w 22"/>
                    <a:gd name="T31" fmla="*/ 28 h 117"/>
                    <a:gd name="T32" fmla="*/ 16 w 22"/>
                    <a:gd name="T33" fmla="*/ 25 h 117"/>
                    <a:gd name="T34" fmla="*/ 7 w 22"/>
                    <a:gd name="T35" fmla="*/ 27 h 117"/>
                    <a:gd name="T36" fmla="*/ 7 w 22"/>
                    <a:gd name="T37" fmla="*/ 20 h 117"/>
                    <a:gd name="T38" fmla="*/ 14 w 22"/>
                    <a:gd name="T39" fmla="*/ 22 h 117"/>
                    <a:gd name="T40" fmla="*/ 11 w 22"/>
                    <a:gd name="T41" fmla="*/ 17 h 117"/>
                    <a:gd name="T42" fmla="*/ 17 w 22"/>
                    <a:gd name="T43" fmla="*/ 14 h 117"/>
                    <a:gd name="T44" fmla="*/ 8 w 22"/>
                    <a:gd name="T45" fmla="*/ 7 h 117"/>
                    <a:gd name="T46" fmla="*/ 10 w 22"/>
                    <a:gd name="T47" fmla="*/ 2 h 117"/>
                    <a:gd name="T48" fmla="*/ 1 w 22"/>
                    <a:gd name="T49" fmla="*/ 5 h 117"/>
                    <a:gd name="T50" fmla="*/ 2 w 22"/>
                    <a:gd name="T51" fmla="*/ 31 h 117"/>
                    <a:gd name="T52" fmla="*/ 7 w 22"/>
                    <a:gd name="T53" fmla="*/ 38 h 117"/>
                    <a:gd name="T54" fmla="*/ 1 w 22"/>
                    <a:gd name="T55" fmla="*/ 39 h 117"/>
                    <a:gd name="T56" fmla="*/ 7 w 22"/>
                    <a:gd name="T57" fmla="*/ 39 h 117"/>
                    <a:gd name="T58" fmla="*/ 2 w 22"/>
                    <a:gd name="T59" fmla="*/ 43 h 117"/>
                    <a:gd name="T60" fmla="*/ 7 w 22"/>
                    <a:gd name="T61" fmla="*/ 45 h 117"/>
                    <a:gd name="T62" fmla="*/ 0 w 22"/>
                    <a:gd name="T63" fmla="*/ 48 h 117"/>
                    <a:gd name="T64" fmla="*/ 3 w 22"/>
                    <a:gd name="T65" fmla="*/ 89 h 117"/>
                    <a:gd name="T66" fmla="*/ 7 w 22"/>
                    <a:gd name="T67" fmla="*/ 88 h 117"/>
                    <a:gd name="T68" fmla="*/ 7 w 22"/>
                    <a:gd name="T69" fmla="*/ 103 h 117"/>
                    <a:gd name="T70" fmla="*/ 11 w 22"/>
                    <a:gd name="T71" fmla="*/ 105 h 117"/>
                    <a:gd name="T72" fmla="*/ 2 w 22"/>
                    <a:gd name="T73" fmla="*/ 105 h 117"/>
                    <a:gd name="T74" fmla="*/ 3 w 22"/>
                    <a:gd name="T75" fmla="*/ 110 h 117"/>
                    <a:gd name="T76" fmla="*/ 5 w 22"/>
                    <a:gd name="T77" fmla="*/ 107 h 117"/>
                    <a:gd name="T78" fmla="*/ 3 w 22"/>
                    <a:gd name="T79" fmla="*/ 112 h 117"/>
                    <a:gd name="T80" fmla="*/ 14 w 22"/>
                    <a:gd name="T81" fmla="*/ 108 h 117"/>
                    <a:gd name="T82" fmla="*/ 19 w 22"/>
                    <a:gd name="T83" fmla="*/ 96 h 117"/>
                    <a:gd name="T84" fmla="*/ 12 w 22"/>
                    <a:gd name="T85" fmla="*/ 96 h 1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22" h="117">
                      <a:moveTo>
                        <a:pt x="12" y="96"/>
                      </a:moveTo>
                      <a:cubicBezTo>
                        <a:pt x="12" y="94"/>
                        <a:pt x="10" y="92"/>
                        <a:pt x="11" y="90"/>
                      </a:cubicBezTo>
                      <a:cubicBezTo>
                        <a:pt x="14" y="90"/>
                        <a:pt x="15" y="91"/>
                        <a:pt x="14" y="93"/>
                      </a:cubicBezTo>
                      <a:cubicBezTo>
                        <a:pt x="19" y="92"/>
                        <a:pt x="13" y="90"/>
                        <a:pt x="17" y="88"/>
                      </a:cubicBezTo>
                      <a:cubicBezTo>
                        <a:pt x="16" y="88"/>
                        <a:pt x="15" y="89"/>
                        <a:pt x="14" y="88"/>
                      </a:cubicBezTo>
                      <a:cubicBezTo>
                        <a:pt x="15" y="83"/>
                        <a:pt x="10" y="85"/>
                        <a:pt x="13" y="78"/>
                      </a:cubicBezTo>
                      <a:cubicBezTo>
                        <a:pt x="11" y="77"/>
                        <a:pt x="11" y="76"/>
                        <a:pt x="8" y="76"/>
                      </a:cubicBezTo>
                      <a:cubicBezTo>
                        <a:pt x="12" y="72"/>
                        <a:pt x="12" y="74"/>
                        <a:pt x="16" y="69"/>
                      </a:cubicBezTo>
                      <a:cubicBezTo>
                        <a:pt x="14" y="69"/>
                        <a:pt x="9" y="71"/>
                        <a:pt x="5" y="71"/>
                      </a:cubicBezTo>
                      <a:cubicBezTo>
                        <a:pt x="11" y="63"/>
                        <a:pt x="4" y="63"/>
                        <a:pt x="9" y="59"/>
                      </a:cubicBezTo>
                      <a:cubicBezTo>
                        <a:pt x="9" y="59"/>
                        <a:pt x="10" y="60"/>
                        <a:pt x="9" y="61"/>
                      </a:cubicBezTo>
                      <a:cubicBezTo>
                        <a:pt x="15" y="60"/>
                        <a:pt x="8" y="57"/>
                        <a:pt x="9" y="55"/>
                      </a:cubicBezTo>
                      <a:cubicBezTo>
                        <a:pt x="15" y="55"/>
                        <a:pt x="15" y="55"/>
                        <a:pt x="15" y="55"/>
                      </a:cubicBezTo>
                      <a:cubicBezTo>
                        <a:pt x="14" y="53"/>
                        <a:pt x="10" y="48"/>
                        <a:pt x="14" y="46"/>
                      </a:cubicBezTo>
                      <a:cubicBezTo>
                        <a:pt x="17" y="46"/>
                        <a:pt x="17" y="46"/>
                        <a:pt x="17" y="46"/>
                      </a:cubicBezTo>
                      <a:cubicBezTo>
                        <a:pt x="13" y="40"/>
                        <a:pt x="15" y="33"/>
                        <a:pt x="13" y="28"/>
                      </a:cubicBezTo>
                      <a:cubicBezTo>
                        <a:pt x="16" y="25"/>
                        <a:pt x="16" y="25"/>
                        <a:pt x="16" y="25"/>
                      </a:cubicBezTo>
                      <a:cubicBezTo>
                        <a:pt x="12" y="18"/>
                        <a:pt x="14" y="32"/>
                        <a:pt x="7" y="27"/>
                      </a:cubicBezTo>
                      <a:cubicBezTo>
                        <a:pt x="16" y="26"/>
                        <a:pt x="3" y="24"/>
                        <a:pt x="7" y="20"/>
                      </a:cubicBezTo>
                      <a:cubicBezTo>
                        <a:pt x="11" y="18"/>
                        <a:pt x="9" y="24"/>
                        <a:pt x="14" y="22"/>
                      </a:cubicBezTo>
                      <a:cubicBezTo>
                        <a:pt x="9" y="21"/>
                        <a:pt x="12" y="19"/>
                        <a:pt x="11" y="17"/>
                      </a:cubicBezTo>
                      <a:cubicBezTo>
                        <a:pt x="16" y="18"/>
                        <a:pt x="12" y="13"/>
                        <a:pt x="17" y="14"/>
                      </a:cubicBezTo>
                      <a:cubicBezTo>
                        <a:pt x="8" y="7"/>
                        <a:pt x="8" y="7"/>
                        <a:pt x="8" y="7"/>
                      </a:cubicBezTo>
                      <a:cubicBezTo>
                        <a:pt x="11" y="5"/>
                        <a:pt x="10" y="3"/>
                        <a:pt x="10" y="2"/>
                      </a:cubicBezTo>
                      <a:cubicBezTo>
                        <a:pt x="10" y="6"/>
                        <a:pt x="3" y="0"/>
                        <a:pt x="1" y="5"/>
                      </a:cubicBezTo>
                      <a:cubicBezTo>
                        <a:pt x="3" y="12"/>
                        <a:pt x="4" y="23"/>
                        <a:pt x="2" y="31"/>
                      </a:cubicBezTo>
                      <a:cubicBezTo>
                        <a:pt x="8" y="32"/>
                        <a:pt x="2" y="36"/>
                        <a:pt x="7" y="38"/>
                      </a:cubicBezTo>
                      <a:cubicBezTo>
                        <a:pt x="1" y="39"/>
                        <a:pt x="1" y="39"/>
                        <a:pt x="1" y="39"/>
                      </a:cubicBezTo>
                      <a:cubicBezTo>
                        <a:pt x="2" y="44"/>
                        <a:pt x="5" y="37"/>
                        <a:pt x="7" y="39"/>
                      </a:cubicBezTo>
                      <a:cubicBezTo>
                        <a:pt x="8" y="41"/>
                        <a:pt x="4" y="43"/>
                        <a:pt x="2" y="43"/>
                      </a:cubicBezTo>
                      <a:cubicBezTo>
                        <a:pt x="1" y="46"/>
                        <a:pt x="3" y="43"/>
                        <a:pt x="7" y="45"/>
                      </a:cubicBezTo>
                      <a:cubicBezTo>
                        <a:pt x="0" y="48"/>
                        <a:pt x="0" y="48"/>
                        <a:pt x="0" y="48"/>
                      </a:cubicBezTo>
                      <a:cubicBezTo>
                        <a:pt x="2" y="59"/>
                        <a:pt x="7" y="75"/>
                        <a:pt x="3" y="89"/>
                      </a:cubicBezTo>
                      <a:cubicBezTo>
                        <a:pt x="7" y="88"/>
                        <a:pt x="7" y="88"/>
                        <a:pt x="7" y="88"/>
                      </a:cubicBezTo>
                      <a:cubicBezTo>
                        <a:pt x="5" y="94"/>
                        <a:pt x="17" y="98"/>
                        <a:pt x="7" y="103"/>
                      </a:cubicBezTo>
                      <a:cubicBezTo>
                        <a:pt x="11" y="105"/>
                        <a:pt x="11" y="105"/>
                        <a:pt x="11" y="105"/>
                      </a:cubicBezTo>
                      <a:cubicBezTo>
                        <a:pt x="9" y="104"/>
                        <a:pt x="5" y="106"/>
                        <a:pt x="2" y="105"/>
                      </a:cubicBezTo>
                      <a:cubicBezTo>
                        <a:pt x="3" y="106"/>
                        <a:pt x="1" y="108"/>
                        <a:pt x="3" y="110"/>
                      </a:cubicBezTo>
                      <a:cubicBezTo>
                        <a:pt x="5" y="107"/>
                        <a:pt x="5" y="107"/>
                        <a:pt x="5" y="107"/>
                      </a:cubicBezTo>
                      <a:cubicBezTo>
                        <a:pt x="9" y="109"/>
                        <a:pt x="6" y="111"/>
                        <a:pt x="3" y="112"/>
                      </a:cubicBezTo>
                      <a:cubicBezTo>
                        <a:pt x="8" y="117"/>
                        <a:pt x="11" y="109"/>
                        <a:pt x="14" y="108"/>
                      </a:cubicBezTo>
                      <a:cubicBezTo>
                        <a:pt x="6" y="102"/>
                        <a:pt x="22" y="102"/>
                        <a:pt x="19" y="96"/>
                      </a:cubicBezTo>
                      <a:cubicBezTo>
                        <a:pt x="16" y="92"/>
                        <a:pt x="15" y="96"/>
                        <a:pt x="12" y="96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97" name="Freeform 824"/>
                <p:cNvSpPr/>
                <p:nvPr/>
              </p:nvSpPr>
              <p:spPr bwMode="auto">
                <a:xfrm>
                  <a:off x="3627" y="2962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2 w 2"/>
                    <a:gd name="T3" fmla="*/ 1 h 1"/>
                    <a:gd name="T4" fmla="*/ 0 w 2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lnTo>
                        <a:pt x="2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98" name="Freeform 825"/>
                <p:cNvSpPr/>
                <p:nvPr/>
              </p:nvSpPr>
              <p:spPr bwMode="auto">
                <a:xfrm>
                  <a:off x="3634" y="2872"/>
                  <a:ext cx="2" cy="2"/>
                </a:xfrm>
                <a:custGeom>
                  <a:avLst/>
                  <a:gdLst>
                    <a:gd name="T0" fmla="*/ 2 w 2"/>
                    <a:gd name="T1" fmla="*/ 3 h 3"/>
                    <a:gd name="T2" fmla="*/ 1 w 2"/>
                    <a:gd name="T3" fmla="*/ 1 h 3"/>
                    <a:gd name="T4" fmla="*/ 2 w 2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2" y="3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0"/>
                        <a:pt x="1" y="1"/>
                        <a:pt x="2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99" name="Rectangle 826"/>
                <p:cNvSpPr>
                  <a:spLocks noChangeArrowheads="1"/>
                </p:cNvSpPr>
                <p:nvPr/>
              </p:nvSpPr>
              <p:spPr bwMode="auto">
                <a:xfrm>
                  <a:off x="3630" y="2969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00" name="Freeform 827"/>
                <p:cNvSpPr/>
                <p:nvPr/>
              </p:nvSpPr>
              <p:spPr bwMode="auto">
                <a:xfrm>
                  <a:off x="3637" y="2970"/>
                  <a:ext cx="2" cy="2"/>
                </a:xfrm>
                <a:custGeom>
                  <a:avLst/>
                  <a:gdLst>
                    <a:gd name="T0" fmla="*/ 2 w 2"/>
                    <a:gd name="T1" fmla="*/ 2 h 2"/>
                    <a:gd name="T2" fmla="*/ 2 w 2"/>
                    <a:gd name="T3" fmla="*/ 0 h 2"/>
                    <a:gd name="T4" fmla="*/ 0 w 2"/>
                    <a:gd name="T5" fmla="*/ 1 h 2"/>
                    <a:gd name="T6" fmla="*/ 2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01" name="Freeform 828"/>
                <p:cNvSpPr/>
                <p:nvPr/>
              </p:nvSpPr>
              <p:spPr bwMode="auto">
                <a:xfrm>
                  <a:off x="3638" y="2859"/>
                  <a:ext cx="2" cy="0"/>
                </a:xfrm>
                <a:custGeom>
                  <a:avLst/>
                  <a:gdLst>
                    <a:gd name="T0" fmla="*/ 2 w 2"/>
                    <a:gd name="T1" fmla="*/ 0 w 2"/>
                    <a:gd name="T2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02" name="Freeform 829"/>
                <p:cNvSpPr/>
                <p:nvPr/>
              </p:nvSpPr>
              <p:spPr bwMode="auto">
                <a:xfrm>
                  <a:off x="3643" y="2816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03" name="Freeform 830"/>
                <p:cNvSpPr/>
                <p:nvPr/>
              </p:nvSpPr>
              <p:spPr bwMode="auto">
                <a:xfrm>
                  <a:off x="3621" y="2700"/>
                  <a:ext cx="27" cy="171"/>
                </a:xfrm>
                <a:custGeom>
                  <a:avLst/>
                  <a:gdLst>
                    <a:gd name="T0" fmla="*/ 18 w 31"/>
                    <a:gd name="T1" fmla="*/ 7 h 198"/>
                    <a:gd name="T2" fmla="*/ 11 w 31"/>
                    <a:gd name="T3" fmla="*/ 3 h 198"/>
                    <a:gd name="T4" fmla="*/ 8 w 31"/>
                    <a:gd name="T5" fmla="*/ 10 h 198"/>
                    <a:gd name="T6" fmla="*/ 11 w 31"/>
                    <a:gd name="T7" fmla="*/ 20 h 198"/>
                    <a:gd name="T8" fmla="*/ 11 w 31"/>
                    <a:gd name="T9" fmla="*/ 43 h 198"/>
                    <a:gd name="T10" fmla="*/ 9 w 31"/>
                    <a:gd name="T11" fmla="*/ 57 h 198"/>
                    <a:gd name="T12" fmla="*/ 14 w 31"/>
                    <a:gd name="T13" fmla="*/ 76 h 198"/>
                    <a:gd name="T14" fmla="*/ 12 w 31"/>
                    <a:gd name="T15" fmla="*/ 81 h 198"/>
                    <a:gd name="T16" fmla="*/ 10 w 31"/>
                    <a:gd name="T17" fmla="*/ 91 h 198"/>
                    <a:gd name="T18" fmla="*/ 20 w 31"/>
                    <a:gd name="T19" fmla="*/ 96 h 198"/>
                    <a:gd name="T20" fmla="*/ 20 w 31"/>
                    <a:gd name="T21" fmla="*/ 106 h 198"/>
                    <a:gd name="T22" fmla="*/ 15 w 31"/>
                    <a:gd name="T23" fmla="*/ 114 h 198"/>
                    <a:gd name="T24" fmla="*/ 15 w 31"/>
                    <a:gd name="T25" fmla="*/ 127 h 198"/>
                    <a:gd name="T26" fmla="*/ 13 w 31"/>
                    <a:gd name="T27" fmla="*/ 140 h 198"/>
                    <a:gd name="T28" fmla="*/ 15 w 31"/>
                    <a:gd name="T29" fmla="*/ 152 h 198"/>
                    <a:gd name="T30" fmla="*/ 19 w 31"/>
                    <a:gd name="T31" fmla="*/ 160 h 198"/>
                    <a:gd name="T32" fmla="*/ 14 w 31"/>
                    <a:gd name="T33" fmla="*/ 162 h 198"/>
                    <a:gd name="T34" fmla="*/ 15 w 31"/>
                    <a:gd name="T35" fmla="*/ 170 h 198"/>
                    <a:gd name="T36" fmla="*/ 13 w 31"/>
                    <a:gd name="T37" fmla="*/ 197 h 198"/>
                    <a:gd name="T38" fmla="*/ 15 w 31"/>
                    <a:gd name="T39" fmla="*/ 183 h 198"/>
                    <a:gd name="T40" fmla="*/ 12 w 31"/>
                    <a:gd name="T41" fmla="*/ 181 h 198"/>
                    <a:gd name="T42" fmla="*/ 24 w 31"/>
                    <a:gd name="T43" fmla="*/ 178 h 198"/>
                    <a:gd name="T44" fmla="*/ 25 w 31"/>
                    <a:gd name="T45" fmla="*/ 174 h 198"/>
                    <a:gd name="T46" fmla="*/ 24 w 31"/>
                    <a:gd name="T47" fmla="*/ 165 h 198"/>
                    <a:gd name="T48" fmla="*/ 26 w 31"/>
                    <a:gd name="T49" fmla="*/ 157 h 198"/>
                    <a:gd name="T50" fmla="*/ 27 w 31"/>
                    <a:gd name="T51" fmla="*/ 144 h 198"/>
                    <a:gd name="T52" fmla="*/ 24 w 31"/>
                    <a:gd name="T53" fmla="*/ 133 h 198"/>
                    <a:gd name="T54" fmla="*/ 25 w 31"/>
                    <a:gd name="T55" fmla="*/ 133 h 198"/>
                    <a:gd name="T56" fmla="*/ 25 w 31"/>
                    <a:gd name="T57" fmla="*/ 130 h 198"/>
                    <a:gd name="T58" fmla="*/ 24 w 31"/>
                    <a:gd name="T59" fmla="*/ 121 h 198"/>
                    <a:gd name="T60" fmla="*/ 22 w 31"/>
                    <a:gd name="T61" fmla="*/ 113 h 198"/>
                    <a:gd name="T62" fmla="*/ 27 w 31"/>
                    <a:gd name="T63" fmla="*/ 110 h 198"/>
                    <a:gd name="T64" fmla="*/ 27 w 31"/>
                    <a:gd name="T65" fmla="*/ 99 h 198"/>
                    <a:gd name="T66" fmla="*/ 22 w 31"/>
                    <a:gd name="T67" fmla="*/ 94 h 198"/>
                    <a:gd name="T68" fmla="*/ 21 w 31"/>
                    <a:gd name="T69" fmla="*/ 81 h 198"/>
                    <a:gd name="T70" fmla="*/ 19 w 31"/>
                    <a:gd name="T71" fmla="*/ 62 h 198"/>
                    <a:gd name="T72" fmla="*/ 20 w 31"/>
                    <a:gd name="T73" fmla="*/ 57 h 198"/>
                    <a:gd name="T74" fmla="*/ 19 w 31"/>
                    <a:gd name="T75" fmla="*/ 37 h 198"/>
                    <a:gd name="T76" fmla="*/ 13 w 31"/>
                    <a:gd name="T77" fmla="*/ 45 h 198"/>
                    <a:gd name="T78" fmla="*/ 23 w 31"/>
                    <a:gd name="T79" fmla="*/ 35 h 1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31" h="198">
                      <a:moveTo>
                        <a:pt x="24" y="17"/>
                      </a:moveTo>
                      <a:cubicBezTo>
                        <a:pt x="23" y="14"/>
                        <a:pt x="22" y="9"/>
                        <a:pt x="18" y="7"/>
                      </a:cubicBezTo>
                      <a:cubicBezTo>
                        <a:pt x="20" y="7"/>
                        <a:pt x="20" y="7"/>
                        <a:pt x="20" y="7"/>
                      </a:cubicBezTo>
                      <a:cubicBezTo>
                        <a:pt x="19" y="5"/>
                        <a:pt x="16" y="0"/>
                        <a:pt x="11" y="3"/>
                      </a:cubicBezTo>
                      <a:cubicBezTo>
                        <a:pt x="13" y="4"/>
                        <a:pt x="13" y="4"/>
                        <a:pt x="13" y="4"/>
                      </a:cubicBezTo>
                      <a:cubicBezTo>
                        <a:pt x="17" y="8"/>
                        <a:pt x="9" y="7"/>
                        <a:pt x="8" y="10"/>
                      </a:cubicBezTo>
                      <a:cubicBezTo>
                        <a:pt x="9" y="14"/>
                        <a:pt x="17" y="16"/>
                        <a:pt x="15" y="20"/>
                      </a:cubicBezTo>
                      <a:cubicBezTo>
                        <a:pt x="15" y="21"/>
                        <a:pt x="13" y="21"/>
                        <a:pt x="11" y="20"/>
                      </a:cubicBezTo>
                      <a:cubicBezTo>
                        <a:pt x="11" y="24"/>
                        <a:pt x="17" y="25"/>
                        <a:pt x="18" y="28"/>
                      </a:cubicBezTo>
                      <a:cubicBezTo>
                        <a:pt x="0" y="28"/>
                        <a:pt x="22" y="38"/>
                        <a:pt x="11" y="43"/>
                      </a:cubicBezTo>
                      <a:cubicBezTo>
                        <a:pt x="12" y="46"/>
                        <a:pt x="11" y="50"/>
                        <a:pt x="14" y="54"/>
                      </a:cubicBezTo>
                      <a:cubicBezTo>
                        <a:pt x="10" y="52"/>
                        <a:pt x="13" y="58"/>
                        <a:pt x="9" y="57"/>
                      </a:cubicBezTo>
                      <a:cubicBezTo>
                        <a:pt x="19" y="59"/>
                        <a:pt x="4" y="69"/>
                        <a:pt x="16" y="70"/>
                      </a:cubicBezTo>
                      <a:cubicBezTo>
                        <a:pt x="13" y="75"/>
                        <a:pt x="17" y="70"/>
                        <a:pt x="14" y="76"/>
                      </a:cubicBezTo>
                      <a:cubicBezTo>
                        <a:pt x="13" y="76"/>
                        <a:pt x="13" y="75"/>
                        <a:pt x="12" y="75"/>
                      </a:cubicBezTo>
                      <a:cubicBezTo>
                        <a:pt x="10" y="77"/>
                        <a:pt x="18" y="79"/>
                        <a:pt x="12" y="81"/>
                      </a:cubicBezTo>
                      <a:cubicBezTo>
                        <a:pt x="11" y="86"/>
                        <a:pt x="15" y="82"/>
                        <a:pt x="19" y="85"/>
                      </a:cubicBezTo>
                      <a:cubicBezTo>
                        <a:pt x="17" y="90"/>
                        <a:pt x="15" y="89"/>
                        <a:pt x="10" y="91"/>
                      </a:cubicBezTo>
                      <a:cubicBezTo>
                        <a:pt x="16" y="92"/>
                        <a:pt x="13" y="95"/>
                        <a:pt x="16" y="98"/>
                      </a:cubicBezTo>
                      <a:cubicBezTo>
                        <a:pt x="16" y="97"/>
                        <a:pt x="18" y="94"/>
                        <a:pt x="20" y="96"/>
                      </a:cubicBezTo>
                      <a:cubicBezTo>
                        <a:pt x="19" y="102"/>
                        <a:pt x="24" y="101"/>
                        <a:pt x="25" y="107"/>
                      </a:cubicBezTo>
                      <a:cubicBezTo>
                        <a:pt x="18" y="110"/>
                        <a:pt x="25" y="101"/>
                        <a:pt x="20" y="106"/>
                      </a:cubicBezTo>
                      <a:cubicBezTo>
                        <a:pt x="17" y="102"/>
                        <a:pt x="17" y="99"/>
                        <a:pt x="12" y="97"/>
                      </a:cubicBezTo>
                      <a:cubicBezTo>
                        <a:pt x="12" y="102"/>
                        <a:pt x="13" y="108"/>
                        <a:pt x="15" y="114"/>
                      </a:cubicBezTo>
                      <a:cubicBezTo>
                        <a:pt x="14" y="117"/>
                        <a:pt x="12" y="112"/>
                        <a:pt x="11" y="114"/>
                      </a:cubicBezTo>
                      <a:cubicBezTo>
                        <a:pt x="8" y="120"/>
                        <a:pt x="18" y="123"/>
                        <a:pt x="15" y="127"/>
                      </a:cubicBezTo>
                      <a:cubicBezTo>
                        <a:pt x="12" y="126"/>
                        <a:pt x="12" y="126"/>
                        <a:pt x="12" y="126"/>
                      </a:cubicBezTo>
                      <a:cubicBezTo>
                        <a:pt x="16" y="129"/>
                        <a:pt x="10" y="135"/>
                        <a:pt x="13" y="140"/>
                      </a:cubicBezTo>
                      <a:cubicBezTo>
                        <a:pt x="14" y="140"/>
                        <a:pt x="16" y="139"/>
                        <a:pt x="17" y="140"/>
                      </a:cubicBezTo>
                      <a:cubicBezTo>
                        <a:pt x="8" y="140"/>
                        <a:pt x="21" y="147"/>
                        <a:pt x="15" y="152"/>
                      </a:cubicBezTo>
                      <a:cubicBezTo>
                        <a:pt x="20" y="151"/>
                        <a:pt x="23" y="156"/>
                        <a:pt x="24" y="159"/>
                      </a:cubicBezTo>
                      <a:cubicBezTo>
                        <a:pt x="22" y="160"/>
                        <a:pt x="20" y="160"/>
                        <a:pt x="19" y="160"/>
                      </a:cubicBezTo>
                      <a:cubicBezTo>
                        <a:pt x="22" y="155"/>
                        <a:pt x="13" y="155"/>
                        <a:pt x="10" y="151"/>
                      </a:cubicBezTo>
                      <a:cubicBezTo>
                        <a:pt x="13" y="154"/>
                        <a:pt x="10" y="159"/>
                        <a:pt x="14" y="162"/>
                      </a:cubicBezTo>
                      <a:cubicBezTo>
                        <a:pt x="9" y="161"/>
                        <a:pt x="9" y="161"/>
                        <a:pt x="9" y="161"/>
                      </a:cubicBezTo>
                      <a:cubicBezTo>
                        <a:pt x="9" y="166"/>
                        <a:pt x="19" y="165"/>
                        <a:pt x="15" y="170"/>
                      </a:cubicBezTo>
                      <a:cubicBezTo>
                        <a:pt x="12" y="169"/>
                        <a:pt x="12" y="169"/>
                        <a:pt x="12" y="169"/>
                      </a:cubicBezTo>
                      <a:cubicBezTo>
                        <a:pt x="12" y="179"/>
                        <a:pt x="6" y="190"/>
                        <a:pt x="13" y="197"/>
                      </a:cubicBezTo>
                      <a:cubicBezTo>
                        <a:pt x="16" y="198"/>
                        <a:pt x="22" y="194"/>
                        <a:pt x="24" y="194"/>
                      </a:cubicBezTo>
                      <a:cubicBezTo>
                        <a:pt x="22" y="190"/>
                        <a:pt x="17" y="187"/>
                        <a:pt x="15" y="183"/>
                      </a:cubicBezTo>
                      <a:cubicBezTo>
                        <a:pt x="20" y="184"/>
                        <a:pt x="20" y="184"/>
                        <a:pt x="20" y="184"/>
                      </a:cubicBezTo>
                      <a:cubicBezTo>
                        <a:pt x="17" y="183"/>
                        <a:pt x="15" y="179"/>
                        <a:pt x="12" y="181"/>
                      </a:cubicBezTo>
                      <a:cubicBezTo>
                        <a:pt x="9" y="178"/>
                        <a:pt x="16" y="179"/>
                        <a:pt x="14" y="176"/>
                      </a:cubicBezTo>
                      <a:cubicBezTo>
                        <a:pt x="19" y="176"/>
                        <a:pt x="19" y="178"/>
                        <a:pt x="24" y="178"/>
                      </a:cubicBezTo>
                      <a:cubicBezTo>
                        <a:pt x="21" y="175"/>
                        <a:pt x="21" y="175"/>
                        <a:pt x="21" y="175"/>
                      </a:cubicBezTo>
                      <a:cubicBezTo>
                        <a:pt x="23" y="176"/>
                        <a:pt x="23" y="173"/>
                        <a:pt x="25" y="174"/>
                      </a:cubicBezTo>
                      <a:cubicBezTo>
                        <a:pt x="19" y="169"/>
                        <a:pt x="28" y="167"/>
                        <a:pt x="25" y="162"/>
                      </a:cubicBezTo>
                      <a:cubicBezTo>
                        <a:pt x="24" y="165"/>
                        <a:pt x="24" y="165"/>
                        <a:pt x="24" y="165"/>
                      </a:cubicBezTo>
                      <a:cubicBezTo>
                        <a:pt x="21" y="165"/>
                        <a:pt x="21" y="163"/>
                        <a:pt x="21" y="162"/>
                      </a:cubicBezTo>
                      <a:cubicBezTo>
                        <a:pt x="25" y="160"/>
                        <a:pt x="24" y="159"/>
                        <a:pt x="26" y="157"/>
                      </a:cubicBezTo>
                      <a:cubicBezTo>
                        <a:pt x="24" y="154"/>
                        <a:pt x="19" y="153"/>
                        <a:pt x="19" y="150"/>
                      </a:cubicBezTo>
                      <a:cubicBezTo>
                        <a:pt x="24" y="151"/>
                        <a:pt x="22" y="145"/>
                        <a:pt x="27" y="144"/>
                      </a:cubicBezTo>
                      <a:cubicBezTo>
                        <a:pt x="21" y="143"/>
                        <a:pt x="25" y="138"/>
                        <a:pt x="22" y="137"/>
                      </a:cubicBezTo>
                      <a:cubicBezTo>
                        <a:pt x="20" y="136"/>
                        <a:pt x="21" y="133"/>
                        <a:pt x="24" y="133"/>
                      </a:cubicBezTo>
                      <a:cubicBezTo>
                        <a:pt x="25" y="135"/>
                        <a:pt x="25" y="135"/>
                        <a:pt x="25" y="135"/>
                      </a:cubicBezTo>
                      <a:cubicBezTo>
                        <a:pt x="25" y="133"/>
                        <a:pt x="25" y="133"/>
                        <a:pt x="25" y="133"/>
                      </a:cubicBezTo>
                      <a:cubicBezTo>
                        <a:pt x="26" y="133"/>
                        <a:pt x="26" y="133"/>
                        <a:pt x="26" y="133"/>
                      </a:cubicBezTo>
                      <a:cubicBezTo>
                        <a:pt x="27" y="132"/>
                        <a:pt x="23" y="132"/>
                        <a:pt x="25" y="130"/>
                      </a:cubicBezTo>
                      <a:cubicBezTo>
                        <a:pt x="27" y="130"/>
                        <a:pt x="27" y="131"/>
                        <a:pt x="27" y="132"/>
                      </a:cubicBezTo>
                      <a:cubicBezTo>
                        <a:pt x="28" y="128"/>
                        <a:pt x="19" y="124"/>
                        <a:pt x="24" y="121"/>
                      </a:cubicBezTo>
                      <a:cubicBezTo>
                        <a:pt x="22" y="121"/>
                        <a:pt x="22" y="116"/>
                        <a:pt x="16" y="117"/>
                      </a:cubicBezTo>
                      <a:cubicBezTo>
                        <a:pt x="18" y="115"/>
                        <a:pt x="22" y="116"/>
                        <a:pt x="22" y="113"/>
                      </a:cubicBezTo>
                      <a:cubicBezTo>
                        <a:pt x="17" y="111"/>
                        <a:pt x="24" y="109"/>
                        <a:pt x="21" y="106"/>
                      </a:cubicBezTo>
                      <a:cubicBezTo>
                        <a:pt x="26" y="110"/>
                        <a:pt x="22" y="106"/>
                        <a:pt x="27" y="110"/>
                      </a:cubicBezTo>
                      <a:cubicBezTo>
                        <a:pt x="29" y="107"/>
                        <a:pt x="22" y="104"/>
                        <a:pt x="23" y="100"/>
                      </a:cubicBezTo>
                      <a:cubicBezTo>
                        <a:pt x="27" y="99"/>
                        <a:pt x="27" y="99"/>
                        <a:pt x="27" y="99"/>
                      </a:cubicBezTo>
                      <a:cubicBezTo>
                        <a:pt x="26" y="97"/>
                        <a:pt x="22" y="95"/>
                        <a:pt x="26" y="94"/>
                      </a:cubicBezTo>
                      <a:cubicBezTo>
                        <a:pt x="22" y="94"/>
                        <a:pt x="22" y="94"/>
                        <a:pt x="22" y="94"/>
                      </a:cubicBezTo>
                      <a:cubicBezTo>
                        <a:pt x="24" y="92"/>
                        <a:pt x="23" y="88"/>
                        <a:pt x="27" y="85"/>
                      </a:cubicBezTo>
                      <a:cubicBezTo>
                        <a:pt x="21" y="81"/>
                        <a:pt x="21" y="81"/>
                        <a:pt x="21" y="81"/>
                      </a:cubicBezTo>
                      <a:cubicBezTo>
                        <a:pt x="28" y="77"/>
                        <a:pt x="22" y="70"/>
                        <a:pt x="16" y="66"/>
                      </a:cubicBezTo>
                      <a:cubicBezTo>
                        <a:pt x="16" y="65"/>
                        <a:pt x="17" y="62"/>
                        <a:pt x="19" y="62"/>
                      </a:cubicBezTo>
                      <a:cubicBezTo>
                        <a:pt x="21" y="64"/>
                        <a:pt x="21" y="64"/>
                        <a:pt x="21" y="64"/>
                      </a:cubicBezTo>
                      <a:cubicBezTo>
                        <a:pt x="22" y="62"/>
                        <a:pt x="26" y="59"/>
                        <a:pt x="20" y="57"/>
                      </a:cubicBezTo>
                      <a:cubicBezTo>
                        <a:pt x="18" y="55"/>
                        <a:pt x="24" y="56"/>
                        <a:pt x="25" y="54"/>
                      </a:cubicBezTo>
                      <a:cubicBezTo>
                        <a:pt x="17" y="48"/>
                        <a:pt x="31" y="39"/>
                        <a:pt x="19" y="37"/>
                      </a:cubicBezTo>
                      <a:cubicBezTo>
                        <a:pt x="19" y="39"/>
                        <a:pt x="17" y="43"/>
                        <a:pt x="17" y="47"/>
                      </a:cubicBezTo>
                      <a:cubicBezTo>
                        <a:pt x="16" y="46"/>
                        <a:pt x="13" y="46"/>
                        <a:pt x="13" y="45"/>
                      </a:cubicBezTo>
                      <a:cubicBezTo>
                        <a:pt x="13" y="41"/>
                        <a:pt x="17" y="39"/>
                        <a:pt x="15" y="35"/>
                      </a:cubicBezTo>
                      <a:cubicBezTo>
                        <a:pt x="23" y="35"/>
                        <a:pt x="23" y="35"/>
                        <a:pt x="23" y="35"/>
                      </a:cubicBezTo>
                      <a:cubicBezTo>
                        <a:pt x="31" y="29"/>
                        <a:pt x="13" y="22"/>
                        <a:pt x="24" y="17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04" name="Freeform 831"/>
                <p:cNvSpPr/>
                <p:nvPr/>
              </p:nvSpPr>
              <p:spPr bwMode="auto">
                <a:xfrm>
                  <a:off x="3640" y="2757"/>
                  <a:ext cx="4" cy="2"/>
                </a:xfrm>
                <a:custGeom>
                  <a:avLst/>
                  <a:gdLst>
                    <a:gd name="T0" fmla="*/ 0 w 4"/>
                    <a:gd name="T1" fmla="*/ 3 h 3"/>
                    <a:gd name="T2" fmla="*/ 4 w 4"/>
                    <a:gd name="T3" fmla="*/ 0 h 3"/>
                    <a:gd name="T4" fmla="*/ 1 w 4"/>
                    <a:gd name="T5" fmla="*/ 0 h 3"/>
                    <a:gd name="T6" fmla="*/ 0 w 4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3">
                      <a:moveTo>
                        <a:pt x="0" y="3"/>
                      </a:move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1"/>
                        <a:pt x="1" y="2"/>
                        <a:pt x="0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05" name="Freeform 832"/>
                <p:cNvSpPr/>
                <p:nvPr/>
              </p:nvSpPr>
              <p:spPr bwMode="auto">
                <a:xfrm>
                  <a:off x="3639" y="2755"/>
                  <a:ext cx="2" cy="2"/>
                </a:xfrm>
                <a:custGeom>
                  <a:avLst/>
                  <a:gdLst>
                    <a:gd name="T0" fmla="*/ 2 w 2"/>
                    <a:gd name="T1" fmla="*/ 2 h 2"/>
                    <a:gd name="T2" fmla="*/ 0 w 2"/>
                    <a:gd name="T3" fmla="*/ 0 h 2"/>
                    <a:gd name="T4" fmla="*/ 1 w 2"/>
                    <a:gd name="T5" fmla="*/ 2 h 2"/>
                    <a:gd name="T6" fmla="*/ 2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2"/>
                        <a:pt x="1" y="2"/>
                      </a:cubicBez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06" name="Freeform 833"/>
                <p:cNvSpPr/>
                <p:nvPr/>
              </p:nvSpPr>
              <p:spPr bwMode="auto">
                <a:xfrm>
                  <a:off x="3640" y="2702"/>
                  <a:ext cx="2" cy="2"/>
                </a:xfrm>
                <a:custGeom>
                  <a:avLst/>
                  <a:gdLst>
                    <a:gd name="T0" fmla="*/ 1 w 2"/>
                    <a:gd name="T1" fmla="*/ 3 h 3"/>
                    <a:gd name="T2" fmla="*/ 1 w 2"/>
                    <a:gd name="T3" fmla="*/ 0 h 3"/>
                    <a:gd name="T4" fmla="*/ 1 w 2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1" y="3"/>
                      </a:moveTo>
                      <a:cubicBezTo>
                        <a:pt x="2" y="2"/>
                        <a:pt x="2" y="1"/>
                        <a:pt x="1" y="0"/>
                      </a:cubicBezTo>
                      <a:cubicBezTo>
                        <a:pt x="0" y="1"/>
                        <a:pt x="0" y="2"/>
                        <a:pt x="1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07" name="Freeform 834"/>
                <p:cNvSpPr/>
                <p:nvPr/>
              </p:nvSpPr>
              <p:spPr bwMode="auto">
                <a:xfrm>
                  <a:off x="3638" y="2702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1 h 1"/>
                    <a:gd name="T6" fmla="*/ 1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1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08" name="Freeform 835"/>
                <p:cNvSpPr/>
                <p:nvPr/>
              </p:nvSpPr>
              <p:spPr bwMode="auto">
                <a:xfrm>
                  <a:off x="3621" y="2612"/>
                  <a:ext cx="23" cy="89"/>
                </a:xfrm>
                <a:custGeom>
                  <a:avLst/>
                  <a:gdLst>
                    <a:gd name="T0" fmla="*/ 14 w 26"/>
                    <a:gd name="T1" fmla="*/ 18 h 103"/>
                    <a:gd name="T2" fmla="*/ 10 w 26"/>
                    <a:gd name="T3" fmla="*/ 13 h 103"/>
                    <a:gd name="T4" fmla="*/ 13 w 26"/>
                    <a:gd name="T5" fmla="*/ 9 h 103"/>
                    <a:gd name="T6" fmla="*/ 5 w 26"/>
                    <a:gd name="T7" fmla="*/ 2 h 103"/>
                    <a:gd name="T8" fmla="*/ 10 w 26"/>
                    <a:gd name="T9" fmla="*/ 51 h 103"/>
                    <a:gd name="T10" fmla="*/ 7 w 26"/>
                    <a:gd name="T11" fmla="*/ 48 h 103"/>
                    <a:gd name="T12" fmla="*/ 13 w 26"/>
                    <a:gd name="T13" fmla="*/ 66 h 103"/>
                    <a:gd name="T14" fmla="*/ 6 w 26"/>
                    <a:gd name="T15" fmla="*/ 65 h 103"/>
                    <a:gd name="T16" fmla="*/ 9 w 26"/>
                    <a:gd name="T17" fmla="*/ 77 h 103"/>
                    <a:gd name="T18" fmla="*/ 12 w 26"/>
                    <a:gd name="T19" fmla="*/ 76 h 103"/>
                    <a:gd name="T20" fmla="*/ 10 w 26"/>
                    <a:gd name="T21" fmla="*/ 79 h 103"/>
                    <a:gd name="T22" fmla="*/ 11 w 26"/>
                    <a:gd name="T23" fmla="*/ 78 h 103"/>
                    <a:gd name="T24" fmla="*/ 12 w 26"/>
                    <a:gd name="T25" fmla="*/ 86 h 103"/>
                    <a:gd name="T26" fmla="*/ 11 w 26"/>
                    <a:gd name="T27" fmla="*/ 83 h 103"/>
                    <a:gd name="T28" fmla="*/ 13 w 26"/>
                    <a:gd name="T29" fmla="*/ 89 h 103"/>
                    <a:gd name="T30" fmla="*/ 9 w 26"/>
                    <a:gd name="T31" fmla="*/ 89 h 103"/>
                    <a:gd name="T32" fmla="*/ 15 w 26"/>
                    <a:gd name="T33" fmla="*/ 103 h 103"/>
                    <a:gd name="T34" fmla="*/ 19 w 26"/>
                    <a:gd name="T35" fmla="*/ 103 h 103"/>
                    <a:gd name="T36" fmla="*/ 15 w 26"/>
                    <a:gd name="T37" fmla="*/ 92 h 103"/>
                    <a:gd name="T38" fmla="*/ 15 w 26"/>
                    <a:gd name="T39" fmla="*/ 93 h 103"/>
                    <a:gd name="T40" fmla="*/ 13 w 26"/>
                    <a:gd name="T41" fmla="*/ 86 h 103"/>
                    <a:gd name="T42" fmla="*/ 19 w 26"/>
                    <a:gd name="T43" fmla="*/ 90 h 103"/>
                    <a:gd name="T44" fmla="*/ 23 w 26"/>
                    <a:gd name="T45" fmla="*/ 78 h 103"/>
                    <a:gd name="T46" fmla="*/ 23 w 26"/>
                    <a:gd name="T47" fmla="*/ 79 h 103"/>
                    <a:gd name="T48" fmla="*/ 22 w 26"/>
                    <a:gd name="T49" fmla="*/ 75 h 103"/>
                    <a:gd name="T50" fmla="*/ 19 w 26"/>
                    <a:gd name="T51" fmla="*/ 77 h 103"/>
                    <a:gd name="T52" fmla="*/ 12 w 26"/>
                    <a:gd name="T53" fmla="*/ 75 h 103"/>
                    <a:gd name="T54" fmla="*/ 12 w 26"/>
                    <a:gd name="T55" fmla="*/ 71 h 103"/>
                    <a:gd name="T56" fmla="*/ 18 w 26"/>
                    <a:gd name="T57" fmla="*/ 74 h 103"/>
                    <a:gd name="T58" fmla="*/ 15 w 26"/>
                    <a:gd name="T59" fmla="*/ 71 h 103"/>
                    <a:gd name="T60" fmla="*/ 21 w 26"/>
                    <a:gd name="T61" fmla="*/ 67 h 103"/>
                    <a:gd name="T62" fmla="*/ 15 w 26"/>
                    <a:gd name="T63" fmla="*/ 66 h 103"/>
                    <a:gd name="T64" fmla="*/ 15 w 26"/>
                    <a:gd name="T65" fmla="*/ 47 h 103"/>
                    <a:gd name="T66" fmla="*/ 18 w 26"/>
                    <a:gd name="T67" fmla="*/ 50 h 103"/>
                    <a:gd name="T68" fmla="*/ 14 w 26"/>
                    <a:gd name="T69" fmla="*/ 46 h 103"/>
                    <a:gd name="T70" fmla="*/ 16 w 26"/>
                    <a:gd name="T71" fmla="*/ 33 h 103"/>
                    <a:gd name="T72" fmla="*/ 13 w 26"/>
                    <a:gd name="T73" fmla="*/ 34 h 103"/>
                    <a:gd name="T74" fmla="*/ 14 w 26"/>
                    <a:gd name="T75" fmla="*/ 22 h 103"/>
                    <a:gd name="T76" fmla="*/ 14 w 26"/>
                    <a:gd name="T77" fmla="*/ 22 h 103"/>
                    <a:gd name="T78" fmla="*/ 8 w 26"/>
                    <a:gd name="T79" fmla="*/ 15 h 103"/>
                    <a:gd name="T80" fmla="*/ 14 w 26"/>
                    <a:gd name="T81" fmla="*/ 18 h 1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26" h="103">
                      <a:moveTo>
                        <a:pt x="14" y="18"/>
                      </a:moveTo>
                      <a:cubicBezTo>
                        <a:pt x="10" y="13"/>
                        <a:pt x="10" y="13"/>
                        <a:pt x="10" y="13"/>
                      </a:cubicBezTo>
                      <a:cubicBezTo>
                        <a:pt x="12" y="12"/>
                        <a:pt x="9" y="7"/>
                        <a:pt x="13" y="9"/>
                      </a:cubicBezTo>
                      <a:cubicBezTo>
                        <a:pt x="8" y="6"/>
                        <a:pt x="13" y="0"/>
                        <a:pt x="5" y="2"/>
                      </a:cubicBezTo>
                      <a:cubicBezTo>
                        <a:pt x="8" y="16"/>
                        <a:pt x="3" y="35"/>
                        <a:pt x="10" y="51"/>
                      </a:cubicBezTo>
                      <a:cubicBezTo>
                        <a:pt x="7" y="48"/>
                        <a:pt x="7" y="48"/>
                        <a:pt x="7" y="48"/>
                      </a:cubicBezTo>
                      <a:cubicBezTo>
                        <a:pt x="14" y="57"/>
                        <a:pt x="0" y="60"/>
                        <a:pt x="13" y="66"/>
                      </a:cubicBezTo>
                      <a:cubicBezTo>
                        <a:pt x="6" y="65"/>
                        <a:pt x="6" y="65"/>
                        <a:pt x="6" y="65"/>
                      </a:cubicBezTo>
                      <a:cubicBezTo>
                        <a:pt x="5" y="69"/>
                        <a:pt x="16" y="73"/>
                        <a:pt x="9" y="77"/>
                      </a:cubicBezTo>
                      <a:cubicBezTo>
                        <a:pt x="12" y="76"/>
                        <a:pt x="12" y="76"/>
                        <a:pt x="12" y="76"/>
                      </a:cubicBezTo>
                      <a:cubicBezTo>
                        <a:pt x="10" y="79"/>
                        <a:pt x="10" y="79"/>
                        <a:pt x="10" y="79"/>
                      </a:cubicBezTo>
                      <a:cubicBezTo>
                        <a:pt x="11" y="78"/>
                        <a:pt x="11" y="78"/>
                        <a:pt x="11" y="78"/>
                      </a:cubicBezTo>
                      <a:cubicBezTo>
                        <a:pt x="14" y="81"/>
                        <a:pt x="14" y="83"/>
                        <a:pt x="12" y="86"/>
                      </a:cubicBezTo>
                      <a:cubicBezTo>
                        <a:pt x="10" y="86"/>
                        <a:pt x="11" y="84"/>
                        <a:pt x="11" y="83"/>
                      </a:cubicBezTo>
                      <a:cubicBezTo>
                        <a:pt x="8" y="85"/>
                        <a:pt x="13" y="87"/>
                        <a:pt x="13" y="89"/>
                      </a:cubicBezTo>
                      <a:cubicBezTo>
                        <a:pt x="11" y="91"/>
                        <a:pt x="10" y="89"/>
                        <a:pt x="9" y="89"/>
                      </a:cubicBezTo>
                      <a:cubicBezTo>
                        <a:pt x="12" y="95"/>
                        <a:pt x="5" y="98"/>
                        <a:pt x="15" y="103"/>
                      </a:cubicBezTo>
                      <a:cubicBezTo>
                        <a:pt x="16" y="103"/>
                        <a:pt x="18" y="101"/>
                        <a:pt x="19" y="103"/>
                      </a:cubicBezTo>
                      <a:cubicBezTo>
                        <a:pt x="22" y="99"/>
                        <a:pt x="18" y="96"/>
                        <a:pt x="15" y="92"/>
                      </a:cubicBezTo>
                      <a:cubicBezTo>
                        <a:pt x="15" y="93"/>
                        <a:pt x="15" y="93"/>
                        <a:pt x="15" y="93"/>
                      </a:cubicBezTo>
                      <a:cubicBezTo>
                        <a:pt x="6" y="90"/>
                        <a:pt x="17" y="91"/>
                        <a:pt x="13" y="86"/>
                      </a:cubicBezTo>
                      <a:cubicBezTo>
                        <a:pt x="17" y="87"/>
                        <a:pt x="17" y="89"/>
                        <a:pt x="19" y="90"/>
                      </a:cubicBezTo>
                      <a:cubicBezTo>
                        <a:pt x="26" y="84"/>
                        <a:pt x="14" y="82"/>
                        <a:pt x="23" y="78"/>
                      </a:cubicBezTo>
                      <a:cubicBezTo>
                        <a:pt x="23" y="79"/>
                        <a:pt x="23" y="79"/>
                        <a:pt x="23" y="79"/>
                      </a:cubicBezTo>
                      <a:cubicBezTo>
                        <a:pt x="24" y="78"/>
                        <a:pt x="22" y="76"/>
                        <a:pt x="22" y="75"/>
                      </a:cubicBezTo>
                      <a:cubicBezTo>
                        <a:pt x="20" y="75"/>
                        <a:pt x="20" y="77"/>
                        <a:pt x="19" y="77"/>
                      </a:cubicBezTo>
                      <a:cubicBezTo>
                        <a:pt x="18" y="76"/>
                        <a:pt x="14" y="75"/>
                        <a:pt x="12" y="75"/>
                      </a:cubicBezTo>
                      <a:cubicBezTo>
                        <a:pt x="16" y="73"/>
                        <a:pt x="10" y="73"/>
                        <a:pt x="12" y="71"/>
                      </a:cubicBezTo>
                      <a:cubicBezTo>
                        <a:pt x="16" y="70"/>
                        <a:pt x="16" y="73"/>
                        <a:pt x="18" y="74"/>
                      </a:cubicBezTo>
                      <a:cubicBezTo>
                        <a:pt x="15" y="71"/>
                        <a:pt x="15" y="71"/>
                        <a:pt x="15" y="71"/>
                      </a:cubicBezTo>
                      <a:cubicBezTo>
                        <a:pt x="15" y="68"/>
                        <a:pt x="19" y="68"/>
                        <a:pt x="21" y="67"/>
                      </a:cubicBezTo>
                      <a:cubicBezTo>
                        <a:pt x="18" y="65"/>
                        <a:pt x="19" y="68"/>
                        <a:pt x="15" y="66"/>
                      </a:cubicBezTo>
                      <a:cubicBezTo>
                        <a:pt x="20" y="64"/>
                        <a:pt x="19" y="52"/>
                        <a:pt x="15" y="47"/>
                      </a:cubicBezTo>
                      <a:cubicBezTo>
                        <a:pt x="15" y="48"/>
                        <a:pt x="19" y="47"/>
                        <a:pt x="18" y="50"/>
                      </a:cubicBezTo>
                      <a:cubicBezTo>
                        <a:pt x="19" y="49"/>
                        <a:pt x="17" y="46"/>
                        <a:pt x="14" y="46"/>
                      </a:cubicBezTo>
                      <a:cubicBezTo>
                        <a:pt x="12" y="42"/>
                        <a:pt x="14" y="37"/>
                        <a:pt x="16" y="33"/>
                      </a:cubicBezTo>
                      <a:cubicBezTo>
                        <a:pt x="13" y="34"/>
                        <a:pt x="13" y="34"/>
                        <a:pt x="13" y="34"/>
                      </a:cubicBezTo>
                      <a:cubicBezTo>
                        <a:pt x="8" y="32"/>
                        <a:pt x="17" y="27"/>
                        <a:pt x="14" y="22"/>
                      </a:cubicBezTo>
                      <a:cubicBezTo>
                        <a:pt x="14" y="22"/>
                        <a:pt x="14" y="22"/>
                        <a:pt x="14" y="22"/>
                      </a:cubicBezTo>
                      <a:cubicBezTo>
                        <a:pt x="13" y="20"/>
                        <a:pt x="6" y="19"/>
                        <a:pt x="8" y="15"/>
                      </a:cubicBezTo>
                      <a:cubicBezTo>
                        <a:pt x="11" y="16"/>
                        <a:pt x="11" y="18"/>
                        <a:pt x="14" y="18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09" name="Freeform 836"/>
                <p:cNvSpPr/>
                <p:nvPr/>
              </p:nvSpPr>
              <p:spPr bwMode="auto">
                <a:xfrm>
                  <a:off x="3625" y="2610"/>
                  <a:ext cx="6" cy="3"/>
                </a:xfrm>
                <a:custGeom>
                  <a:avLst/>
                  <a:gdLst>
                    <a:gd name="T0" fmla="*/ 3 w 8"/>
                    <a:gd name="T1" fmla="*/ 3 h 4"/>
                    <a:gd name="T2" fmla="*/ 8 w 8"/>
                    <a:gd name="T3" fmla="*/ 4 h 4"/>
                    <a:gd name="T4" fmla="*/ 0 w 8"/>
                    <a:gd name="T5" fmla="*/ 1 h 4"/>
                    <a:gd name="T6" fmla="*/ 2 w 8"/>
                    <a:gd name="T7" fmla="*/ 4 h 4"/>
                    <a:gd name="T8" fmla="*/ 3 w 8"/>
                    <a:gd name="T9" fmla="*/ 3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" h="4">
                      <a:moveTo>
                        <a:pt x="3" y="3"/>
                      </a:move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8" y="2"/>
                        <a:pt x="3" y="0"/>
                        <a:pt x="0" y="1"/>
                      </a:cubicBezTo>
                      <a:cubicBezTo>
                        <a:pt x="1" y="2"/>
                        <a:pt x="0" y="3"/>
                        <a:pt x="2" y="4"/>
                      </a:cubicBezTo>
                      <a:cubicBezTo>
                        <a:pt x="2" y="3"/>
                        <a:pt x="4" y="3"/>
                        <a:pt x="3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10" name="Freeform 837"/>
                <p:cNvSpPr/>
                <p:nvPr/>
              </p:nvSpPr>
              <p:spPr bwMode="auto">
                <a:xfrm>
                  <a:off x="3618" y="2560"/>
                  <a:ext cx="16" cy="50"/>
                </a:xfrm>
                <a:custGeom>
                  <a:avLst/>
                  <a:gdLst>
                    <a:gd name="T0" fmla="*/ 9 w 19"/>
                    <a:gd name="T1" fmla="*/ 23 h 58"/>
                    <a:gd name="T2" fmla="*/ 5 w 19"/>
                    <a:gd name="T3" fmla="*/ 22 h 58"/>
                    <a:gd name="T4" fmla="*/ 5 w 19"/>
                    <a:gd name="T5" fmla="*/ 44 h 58"/>
                    <a:gd name="T6" fmla="*/ 12 w 19"/>
                    <a:gd name="T7" fmla="*/ 49 h 58"/>
                    <a:gd name="T8" fmla="*/ 8 w 19"/>
                    <a:gd name="T9" fmla="*/ 51 h 58"/>
                    <a:gd name="T10" fmla="*/ 13 w 19"/>
                    <a:gd name="T11" fmla="*/ 56 h 58"/>
                    <a:gd name="T12" fmla="*/ 11 w 19"/>
                    <a:gd name="T13" fmla="*/ 53 h 58"/>
                    <a:gd name="T14" fmla="*/ 13 w 19"/>
                    <a:gd name="T15" fmla="*/ 53 h 58"/>
                    <a:gd name="T16" fmla="*/ 12 w 19"/>
                    <a:gd name="T17" fmla="*/ 50 h 58"/>
                    <a:gd name="T18" fmla="*/ 15 w 19"/>
                    <a:gd name="T19" fmla="*/ 51 h 58"/>
                    <a:gd name="T20" fmla="*/ 8 w 19"/>
                    <a:gd name="T21" fmla="*/ 42 h 58"/>
                    <a:gd name="T22" fmla="*/ 14 w 19"/>
                    <a:gd name="T23" fmla="*/ 42 h 58"/>
                    <a:gd name="T24" fmla="*/ 15 w 19"/>
                    <a:gd name="T25" fmla="*/ 32 h 58"/>
                    <a:gd name="T26" fmla="*/ 14 w 19"/>
                    <a:gd name="T27" fmla="*/ 33 h 58"/>
                    <a:gd name="T28" fmla="*/ 9 w 19"/>
                    <a:gd name="T29" fmla="*/ 34 h 58"/>
                    <a:gd name="T30" fmla="*/ 15 w 19"/>
                    <a:gd name="T31" fmla="*/ 31 h 58"/>
                    <a:gd name="T32" fmla="*/ 13 w 19"/>
                    <a:gd name="T33" fmla="*/ 12 h 58"/>
                    <a:gd name="T34" fmla="*/ 7 w 19"/>
                    <a:gd name="T35" fmla="*/ 6 h 58"/>
                    <a:gd name="T36" fmla="*/ 12 w 19"/>
                    <a:gd name="T37" fmla="*/ 9 h 58"/>
                    <a:gd name="T38" fmla="*/ 14 w 19"/>
                    <a:gd name="T39" fmla="*/ 5 h 58"/>
                    <a:gd name="T40" fmla="*/ 5 w 19"/>
                    <a:gd name="T41" fmla="*/ 0 h 58"/>
                    <a:gd name="T42" fmla="*/ 9 w 19"/>
                    <a:gd name="T43" fmla="*/ 23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19" h="58">
                      <a:moveTo>
                        <a:pt x="9" y="23"/>
                      </a:moveTo>
                      <a:cubicBezTo>
                        <a:pt x="8" y="22"/>
                        <a:pt x="6" y="22"/>
                        <a:pt x="5" y="22"/>
                      </a:cubicBezTo>
                      <a:cubicBezTo>
                        <a:pt x="5" y="31"/>
                        <a:pt x="7" y="41"/>
                        <a:pt x="5" y="44"/>
                      </a:cubicBezTo>
                      <a:cubicBezTo>
                        <a:pt x="4" y="46"/>
                        <a:pt x="10" y="46"/>
                        <a:pt x="12" y="49"/>
                      </a:cubicBezTo>
                      <a:cubicBezTo>
                        <a:pt x="8" y="51"/>
                        <a:pt x="8" y="51"/>
                        <a:pt x="8" y="51"/>
                      </a:cubicBezTo>
                      <a:cubicBezTo>
                        <a:pt x="10" y="53"/>
                        <a:pt x="6" y="58"/>
                        <a:pt x="13" y="56"/>
                      </a:cubicBezTo>
                      <a:cubicBezTo>
                        <a:pt x="13" y="56"/>
                        <a:pt x="10" y="55"/>
                        <a:pt x="11" y="53"/>
                      </a:cubicBezTo>
                      <a:cubicBezTo>
                        <a:pt x="13" y="53"/>
                        <a:pt x="13" y="53"/>
                        <a:pt x="13" y="53"/>
                      </a:cubicBezTo>
                      <a:cubicBezTo>
                        <a:pt x="12" y="50"/>
                        <a:pt x="12" y="50"/>
                        <a:pt x="12" y="50"/>
                      </a:cubicBezTo>
                      <a:cubicBezTo>
                        <a:pt x="15" y="51"/>
                        <a:pt x="15" y="51"/>
                        <a:pt x="15" y="51"/>
                      </a:cubicBezTo>
                      <a:cubicBezTo>
                        <a:pt x="19" y="46"/>
                        <a:pt x="6" y="48"/>
                        <a:pt x="8" y="42"/>
                      </a:cubicBezTo>
                      <a:cubicBezTo>
                        <a:pt x="14" y="42"/>
                        <a:pt x="14" y="42"/>
                        <a:pt x="14" y="42"/>
                      </a:cubicBezTo>
                      <a:cubicBezTo>
                        <a:pt x="14" y="38"/>
                        <a:pt x="12" y="36"/>
                        <a:pt x="15" y="32"/>
                      </a:cubicBezTo>
                      <a:cubicBezTo>
                        <a:pt x="15" y="32"/>
                        <a:pt x="12" y="32"/>
                        <a:pt x="14" y="33"/>
                      </a:cubicBezTo>
                      <a:cubicBezTo>
                        <a:pt x="13" y="34"/>
                        <a:pt x="11" y="35"/>
                        <a:pt x="9" y="34"/>
                      </a:cubicBezTo>
                      <a:cubicBezTo>
                        <a:pt x="4" y="28"/>
                        <a:pt x="13" y="35"/>
                        <a:pt x="15" y="31"/>
                      </a:cubicBezTo>
                      <a:cubicBezTo>
                        <a:pt x="11" y="26"/>
                        <a:pt x="8" y="15"/>
                        <a:pt x="13" y="12"/>
                      </a:cubicBezTo>
                      <a:cubicBezTo>
                        <a:pt x="9" y="14"/>
                        <a:pt x="6" y="10"/>
                        <a:pt x="7" y="6"/>
                      </a:cubicBezTo>
                      <a:cubicBezTo>
                        <a:pt x="10" y="5"/>
                        <a:pt x="11" y="8"/>
                        <a:pt x="12" y="9"/>
                      </a:cubicBezTo>
                      <a:cubicBezTo>
                        <a:pt x="13" y="8"/>
                        <a:pt x="15" y="7"/>
                        <a:pt x="14" y="5"/>
                      </a:cubicBezTo>
                      <a:cubicBezTo>
                        <a:pt x="11" y="6"/>
                        <a:pt x="7" y="4"/>
                        <a:pt x="5" y="0"/>
                      </a:cubicBezTo>
                      <a:cubicBezTo>
                        <a:pt x="0" y="7"/>
                        <a:pt x="9" y="16"/>
                        <a:pt x="9" y="2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11" name="Freeform 838"/>
                <p:cNvSpPr/>
                <p:nvPr/>
              </p:nvSpPr>
              <p:spPr bwMode="auto">
                <a:xfrm>
                  <a:off x="3621" y="2577"/>
                  <a:ext cx="1" cy="2"/>
                </a:xfrm>
                <a:custGeom>
                  <a:avLst/>
                  <a:gdLst>
                    <a:gd name="T0" fmla="*/ 0 w 1"/>
                    <a:gd name="T1" fmla="*/ 1 h 2"/>
                    <a:gd name="T2" fmla="*/ 1 w 1"/>
                    <a:gd name="T3" fmla="*/ 2 h 2"/>
                    <a:gd name="T4" fmla="*/ 1 w 1"/>
                    <a:gd name="T5" fmla="*/ 0 h 2"/>
                    <a:gd name="T6" fmla="*/ 0 w 1"/>
                    <a:gd name="T7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0" y="1"/>
                      </a:moveTo>
                      <a:lnTo>
                        <a:pt x="1" y="2"/>
                      </a:lnTo>
                      <a:lnTo>
                        <a:pt x="1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12" name="Freeform 839"/>
                <p:cNvSpPr/>
                <p:nvPr/>
              </p:nvSpPr>
              <p:spPr bwMode="auto">
                <a:xfrm>
                  <a:off x="3681" y="3247"/>
                  <a:ext cx="4" cy="1"/>
                </a:xfrm>
                <a:custGeom>
                  <a:avLst/>
                  <a:gdLst>
                    <a:gd name="T0" fmla="*/ 3 w 4"/>
                    <a:gd name="T1" fmla="*/ 1 h 1"/>
                    <a:gd name="T2" fmla="*/ 4 w 4"/>
                    <a:gd name="T3" fmla="*/ 0 h 1"/>
                    <a:gd name="T4" fmla="*/ 0 w 4"/>
                    <a:gd name="T5" fmla="*/ 0 h 1"/>
                    <a:gd name="T6" fmla="*/ 3 w 4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1">
                      <a:moveTo>
                        <a:pt x="3" y="1"/>
                      </a:moveTo>
                      <a:lnTo>
                        <a:pt x="4" y="0"/>
                      </a:lnTo>
                      <a:lnTo>
                        <a:pt x="0" y="0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13" name="Freeform 840"/>
                <p:cNvSpPr/>
                <p:nvPr/>
              </p:nvSpPr>
              <p:spPr bwMode="auto">
                <a:xfrm>
                  <a:off x="3679" y="3234"/>
                  <a:ext cx="14" cy="12"/>
                </a:xfrm>
                <a:custGeom>
                  <a:avLst/>
                  <a:gdLst>
                    <a:gd name="T0" fmla="*/ 15 w 16"/>
                    <a:gd name="T1" fmla="*/ 3 h 14"/>
                    <a:gd name="T2" fmla="*/ 13 w 16"/>
                    <a:gd name="T3" fmla="*/ 0 h 14"/>
                    <a:gd name="T4" fmla="*/ 0 w 16"/>
                    <a:gd name="T5" fmla="*/ 10 h 14"/>
                    <a:gd name="T6" fmla="*/ 11 w 16"/>
                    <a:gd name="T7" fmla="*/ 12 h 14"/>
                    <a:gd name="T8" fmla="*/ 6 w 16"/>
                    <a:gd name="T9" fmla="*/ 8 h 14"/>
                    <a:gd name="T10" fmla="*/ 14 w 16"/>
                    <a:gd name="T11" fmla="*/ 9 h 14"/>
                    <a:gd name="T12" fmla="*/ 11 w 16"/>
                    <a:gd name="T13" fmla="*/ 4 h 14"/>
                    <a:gd name="T14" fmla="*/ 15 w 16"/>
                    <a:gd name="T15" fmla="*/ 3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6" h="14">
                      <a:moveTo>
                        <a:pt x="15" y="3"/>
                      </a:move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3" y="5"/>
                        <a:pt x="5" y="2"/>
                        <a:pt x="0" y="10"/>
                      </a:cubicBezTo>
                      <a:cubicBezTo>
                        <a:pt x="2" y="11"/>
                        <a:pt x="7" y="14"/>
                        <a:pt x="11" y="12"/>
                      </a:cubicBezTo>
                      <a:cubicBezTo>
                        <a:pt x="10" y="11"/>
                        <a:pt x="6" y="10"/>
                        <a:pt x="6" y="8"/>
                      </a:cubicBezTo>
                      <a:cubicBezTo>
                        <a:pt x="9" y="8"/>
                        <a:pt x="10" y="10"/>
                        <a:pt x="14" y="9"/>
                      </a:cubicBezTo>
                      <a:cubicBezTo>
                        <a:pt x="16" y="5"/>
                        <a:pt x="11" y="8"/>
                        <a:pt x="11" y="4"/>
                      </a:cubicBezTo>
                      <a:lnTo>
                        <a:pt x="15" y="3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14" name="Freeform 841"/>
                <p:cNvSpPr/>
                <p:nvPr/>
              </p:nvSpPr>
              <p:spPr bwMode="auto">
                <a:xfrm>
                  <a:off x="3682" y="3234"/>
                  <a:ext cx="5" cy="1"/>
                </a:xfrm>
                <a:custGeom>
                  <a:avLst/>
                  <a:gdLst>
                    <a:gd name="T0" fmla="*/ 0 w 5"/>
                    <a:gd name="T1" fmla="*/ 1 h 1"/>
                    <a:gd name="T2" fmla="*/ 5 w 5"/>
                    <a:gd name="T3" fmla="*/ 0 h 1"/>
                    <a:gd name="T4" fmla="*/ 0 w 5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1">
                      <a:moveTo>
                        <a:pt x="0" y="1"/>
                      </a:move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3" y="1"/>
                        <a:pt x="1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15" name="Freeform 842"/>
                <p:cNvSpPr/>
                <p:nvPr/>
              </p:nvSpPr>
              <p:spPr bwMode="auto">
                <a:xfrm>
                  <a:off x="3678" y="3232"/>
                  <a:ext cx="6" cy="2"/>
                </a:xfrm>
                <a:custGeom>
                  <a:avLst/>
                  <a:gdLst>
                    <a:gd name="T0" fmla="*/ 3 w 7"/>
                    <a:gd name="T1" fmla="*/ 2 h 2"/>
                    <a:gd name="T2" fmla="*/ 7 w 7"/>
                    <a:gd name="T3" fmla="*/ 1 h 2"/>
                    <a:gd name="T4" fmla="*/ 0 w 7"/>
                    <a:gd name="T5" fmla="*/ 0 h 2"/>
                    <a:gd name="T6" fmla="*/ 3 w 7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7" h="2">
                      <a:moveTo>
                        <a:pt x="3" y="2"/>
                      </a:moveTo>
                      <a:cubicBezTo>
                        <a:pt x="3" y="0"/>
                        <a:pt x="7" y="1"/>
                        <a:pt x="7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3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16" name="Freeform 843"/>
                <p:cNvSpPr/>
                <p:nvPr/>
              </p:nvSpPr>
              <p:spPr bwMode="auto">
                <a:xfrm>
                  <a:off x="3678" y="3225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1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1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17" name="Freeform 844"/>
                <p:cNvSpPr/>
                <p:nvPr/>
              </p:nvSpPr>
              <p:spPr bwMode="auto">
                <a:xfrm>
                  <a:off x="3676" y="3222"/>
                  <a:ext cx="11" cy="6"/>
                </a:xfrm>
                <a:custGeom>
                  <a:avLst/>
                  <a:gdLst>
                    <a:gd name="T0" fmla="*/ 2 w 13"/>
                    <a:gd name="T1" fmla="*/ 0 h 8"/>
                    <a:gd name="T2" fmla="*/ 3 w 13"/>
                    <a:gd name="T3" fmla="*/ 4 h 8"/>
                    <a:gd name="T4" fmla="*/ 3 w 13"/>
                    <a:gd name="T5" fmla="*/ 3 h 8"/>
                    <a:gd name="T6" fmla="*/ 9 w 13"/>
                    <a:gd name="T7" fmla="*/ 4 h 8"/>
                    <a:gd name="T8" fmla="*/ 9 w 13"/>
                    <a:gd name="T9" fmla="*/ 8 h 8"/>
                    <a:gd name="T10" fmla="*/ 13 w 13"/>
                    <a:gd name="T11" fmla="*/ 5 h 8"/>
                    <a:gd name="T12" fmla="*/ 2 w 13"/>
                    <a:gd name="T13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3" h="8">
                      <a:moveTo>
                        <a:pt x="2" y="0"/>
                      </a:moveTo>
                      <a:cubicBezTo>
                        <a:pt x="0" y="1"/>
                        <a:pt x="2" y="2"/>
                        <a:pt x="3" y="4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5" y="2"/>
                        <a:pt x="10" y="2"/>
                        <a:pt x="9" y="4"/>
                      </a:cubicBezTo>
                      <a:cubicBezTo>
                        <a:pt x="11" y="6"/>
                        <a:pt x="6" y="7"/>
                        <a:pt x="9" y="8"/>
                      </a:cubicBezTo>
                      <a:cubicBezTo>
                        <a:pt x="13" y="5"/>
                        <a:pt x="13" y="5"/>
                        <a:pt x="13" y="5"/>
                      </a:cubicBezTo>
                      <a:cubicBezTo>
                        <a:pt x="11" y="2"/>
                        <a:pt x="4" y="1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18" name="Freeform 845"/>
                <p:cNvSpPr/>
                <p:nvPr/>
              </p:nvSpPr>
              <p:spPr bwMode="auto">
                <a:xfrm>
                  <a:off x="3680" y="3226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19" name="Freeform 846"/>
                <p:cNvSpPr/>
                <p:nvPr/>
              </p:nvSpPr>
              <p:spPr bwMode="auto">
                <a:xfrm>
                  <a:off x="3680" y="3230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1 w 2"/>
                    <a:gd name="T3" fmla="*/ 1 h 1"/>
                    <a:gd name="T4" fmla="*/ 2 w 2"/>
                    <a:gd name="T5" fmla="*/ 0 h 1"/>
                    <a:gd name="T6" fmla="*/ 0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20" name="Freeform 847"/>
                <p:cNvSpPr/>
                <p:nvPr/>
              </p:nvSpPr>
              <p:spPr bwMode="auto">
                <a:xfrm>
                  <a:off x="3676" y="3211"/>
                  <a:ext cx="11" cy="9"/>
                </a:xfrm>
                <a:custGeom>
                  <a:avLst/>
                  <a:gdLst>
                    <a:gd name="T0" fmla="*/ 0 w 13"/>
                    <a:gd name="T1" fmla="*/ 4 h 10"/>
                    <a:gd name="T2" fmla="*/ 6 w 13"/>
                    <a:gd name="T3" fmla="*/ 10 h 10"/>
                    <a:gd name="T4" fmla="*/ 13 w 13"/>
                    <a:gd name="T5" fmla="*/ 4 h 10"/>
                    <a:gd name="T6" fmla="*/ 11 w 13"/>
                    <a:gd name="T7" fmla="*/ 1 h 10"/>
                    <a:gd name="T8" fmla="*/ 0 w 13"/>
                    <a:gd name="T9" fmla="*/ 4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" h="10">
                      <a:moveTo>
                        <a:pt x="0" y="4"/>
                      </a:moveTo>
                      <a:cubicBezTo>
                        <a:pt x="7" y="4"/>
                        <a:pt x="1" y="10"/>
                        <a:pt x="6" y="10"/>
                      </a:cubicBezTo>
                      <a:cubicBezTo>
                        <a:pt x="5" y="7"/>
                        <a:pt x="9" y="4"/>
                        <a:pt x="13" y="4"/>
                      </a:cubicBezTo>
                      <a:cubicBezTo>
                        <a:pt x="11" y="1"/>
                        <a:pt x="11" y="1"/>
                        <a:pt x="11" y="1"/>
                      </a:cubicBezTo>
                      <a:cubicBezTo>
                        <a:pt x="8" y="0"/>
                        <a:pt x="3" y="2"/>
                        <a:pt x="0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21" name="Freeform 848"/>
                <p:cNvSpPr/>
                <p:nvPr/>
              </p:nvSpPr>
              <p:spPr bwMode="auto">
                <a:xfrm>
                  <a:off x="3689" y="3207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lnTo>
                        <a:pt x="0" y="0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22" name="Freeform 849"/>
                <p:cNvSpPr/>
                <p:nvPr/>
              </p:nvSpPr>
              <p:spPr bwMode="auto">
                <a:xfrm>
                  <a:off x="3679" y="3193"/>
                  <a:ext cx="15" cy="17"/>
                </a:xfrm>
                <a:custGeom>
                  <a:avLst/>
                  <a:gdLst>
                    <a:gd name="T0" fmla="*/ 1 w 17"/>
                    <a:gd name="T1" fmla="*/ 0 h 20"/>
                    <a:gd name="T2" fmla="*/ 8 w 17"/>
                    <a:gd name="T3" fmla="*/ 8 h 20"/>
                    <a:gd name="T4" fmla="*/ 3 w 17"/>
                    <a:gd name="T5" fmla="*/ 6 h 20"/>
                    <a:gd name="T6" fmla="*/ 6 w 17"/>
                    <a:gd name="T7" fmla="*/ 13 h 20"/>
                    <a:gd name="T8" fmla="*/ 0 w 17"/>
                    <a:gd name="T9" fmla="*/ 10 h 20"/>
                    <a:gd name="T10" fmla="*/ 6 w 17"/>
                    <a:gd name="T11" fmla="*/ 16 h 20"/>
                    <a:gd name="T12" fmla="*/ 2 w 17"/>
                    <a:gd name="T13" fmla="*/ 20 h 20"/>
                    <a:gd name="T14" fmla="*/ 9 w 17"/>
                    <a:gd name="T15" fmla="*/ 18 h 20"/>
                    <a:gd name="T16" fmla="*/ 8 w 17"/>
                    <a:gd name="T17" fmla="*/ 15 h 20"/>
                    <a:gd name="T18" fmla="*/ 12 w 17"/>
                    <a:gd name="T19" fmla="*/ 16 h 20"/>
                    <a:gd name="T20" fmla="*/ 16 w 17"/>
                    <a:gd name="T21" fmla="*/ 6 h 20"/>
                    <a:gd name="T22" fmla="*/ 1 w 17"/>
                    <a:gd name="T23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7" h="20">
                      <a:moveTo>
                        <a:pt x="1" y="0"/>
                      </a:moveTo>
                      <a:cubicBezTo>
                        <a:pt x="8" y="8"/>
                        <a:pt x="8" y="8"/>
                        <a:pt x="8" y="8"/>
                      </a:cubicBezTo>
                      <a:cubicBezTo>
                        <a:pt x="6" y="7"/>
                        <a:pt x="4" y="8"/>
                        <a:pt x="3" y="6"/>
                      </a:cubicBezTo>
                      <a:cubicBezTo>
                        <a:pt x="2" y="10"/>
                        <a:pt x="6" y="10"/>
                        <a:pt x="6" y="13"/>
                      </a:cubicBezTo>
                      <a:cubicBezTo>
                        <a:pt x="0" y="14"/>
                        <a:pt x="5" y="8"/>
                        <a:pt x="0" y="10"/>
                      </a:cubicBezTo>
                      <a:cubicBezTo>
                        <a:pt x="0" y="12"/>
                        <a:pt x="1" y="15"/>
                        <a:pt x="6" y="16"/>
                      </a:cubicBezTo>
                      <a:cubicBezTo>
                        <a:pt x="2" y="20"/>
                        <a:pt x="2" y="20"/>
                        <a:pt x="2" y="20"/>
                      </a:cubicBezTo>
                      <a:cubicBezTo>
                        <a:pt x="9" y="18"/>
                        <a:pt x="9" y="18"/>
                        <a:pt x="9" y="18"/>
                      </a:cubicBezTo>
                      <a:cubicBezTo>
                        <a:pt x="10" y="16"/>
                        <a:pt x="3" y="16"/>
                        <a:pt x="8" y="15"/>
                      </a:cubicBezTo>
                      <a:cubicBezTo>
                        <a:pt x="11" y="14"/>
                        <a:pt x="11" y="15"/>
                        <a:pt x="12" y="16"/>
                      </a:cubicBezTo>
                      <a:cubicBezTo>
                        <a:pt x="10" y="14"/>
                        <a:pt x="17" y="10"/>
                        <a:pt x="16" y="6"/>
                      </a:cubicBezTo>
                      <a:cubicBezTo>
                        <a:pt x="15" y="2"/>
                        <a:pt x="4" y="3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23" name="Freeform 850"/>
                <p:cNvSpPr/>
                <p:nvPr/>
              </p:nvSpPr>
              <p:spPr bwMode="auto">
                <a:xfrm>
                  <a:off x="3685" y="3192"/>
                  <a:ext cx="3" cy="1"/>
                </a:xfrm>
                <a:custGeom>
                  <a:avLst/>
                  <a:gdLst>
                    <a:gd name="T0" fmla="*/ 1 w 3"/>
                    <a:gd name="T1" fmla="*/ 1 h 1"/>
                    <a:gd name="T2" fmla="*/ 3 w 3"/>
                    <a:gd name="T3" fmla="*/ 0 h 1"/>
                    <a:gd name="T4" fmla="*/ 0 w 3"/>
                    <a:gd name="T5" fmla="*/ 1 h 1"/>
                    <a:gd name="T6" fmla="*/ 1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1" y="1"/>
                      </a:moveTo>
                      <a:lnTo>
                        <a:pt x="3" y="0"/>
                      </a:lnTo>
                      <a:lnTo>
                        <a:pt x="0" y="1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24" name="Freeform 851"/>
                <p:cNvSpPr/>
                <p:nvPr/>
              </p:nvSpPr>
              <p:spPr bwMode="auto">
                <a:xfrm>
                  <a:off x="3677" y="3177"/>
                  <a:ext cx="16" cy="13"/>
                </a:xfrm>
                <a:custGeom>
                  <a:avLst/>
                  <a:gdLst>
                    <a:gd name="T0" fmla="*/ 1 w 18"/>
                    <a:gd name="T1" fmla="*/ 10 h 16"/>
                    <a:gd name="T2" fmla="*/ 5 w 18"/>
                    <a:gd name="T3" fmla="*/ 14 h 16"/>
                    <a:gd name="T4" fmla="*/ 2 w 18"/>
                    <a:gd name="T5" fmla="*/ 15 h 16"/>
                    <a:gd name="T6" fmla="*/ 8 w 18"/>
                    <a:gd name="T7" fmla="*/ 16 h 16"/>
                    <a:gd name="T8" fmla="*/ 5 w 18"/>
                    <a:gd name="T9" fmla="*/ 9 h 16"/>
                    <a:gd name="T10" fmla="*/ 14 w 18"/>
                    <a:gd name="T11" fmla="*/ 6 h 16"/>
                    <a:gd name="T12" fmla="*/ 12 w 18"/>
                    <a:gd name="T13" fmla="*/ 11 h 16"/>
                    <a:gd name="T14" fmla="*/ 10 w 18"/>
                    <a:gd name="T15" fmla="*/ 0 h 16"/>
                    <a:gd name="T16" fmla="*/ 8 w 18"/>
                    <a:gd name="T17" fmla="*/ 2 h 16"/>
                    <a:gd name="T18" fmla="*/ 6 w 18"/>
                    <a:gd name="T19" fmla="*/ 0 h 16"/>
                    <a:gd name="T20" fmla="*/ 1 w 18"/>
                    <a:gd name="T21" fmla="*/ 1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8" h="16">
                      <a:moveTo>
                        <a:pt x="1" y="10"/>
                      </a:moveTo>
                      <a:cubicBezTo>
                        <a:pt x="5" y="14"/>
                        <a:pt x="5" y="14"/>
                        <a:pt x="5" y="14"/>
                      </a:cubicBezTo>
                      <a:cubicBezTo>
                        <a:pt x="5" y="15"/>
                        <a:pt x="4" y="15"/>
                        <a:pt x="2" y="15"/>
                      </a:cubicBezTo>
                      <a:cubicBezTo>
                        <a:pt x="4" y="15"/>
                        <a:pt x="6" y="16"/>
                        <a:pt x="8" y="16"/>
                      </a:cubicBezTo>
                      <a:cubicBezTo>
                        <a:pt x="14" y="14"/>
                        <a:pt x="6" y="11"/>
                        <a:pt x="5" y="9"/>
                      </a:cubicBezTo>
                      <a:cubicBezTo>
                        <a:pt x="7" y="3"/>
                        <a:pt x="8" y="9"/>
                        <a:pt x="14" y="6"/>
                      </a:cubicBezTo>
                      <a:cubicBezTo>
                        <a:pt x="13" y="8"/>
                        <a:pt x="12" y="8"/>
                        <a:pt x="12" y="11"/>
                      </a:cubicBezTo>
                      <a:cubicBezTo>
                        <a:pt x="18" y="7"/>
                        <a:pt x="12" y="2"/>
                        <a:pt x="10" y="0"/>
                      </a:cubicBezTo>
                      <a:cubicBezTo>
                        <a:pt x="10" y="1"/>
                        <a:pt x="8" y="1"/>
                        <a:pt x="8" y="2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2" y="2"/>
                        <a:pt x="0" y="4"/>
                        <a:pt x="1" y="1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25" name="Freeform 852"/>
                <p:cNvSpPr/>
                <p:nvPr/>
              </p:nvSpPr>
              <p:spPr bwMode="auto">
                <a:xfrm>
                  <a:off x="3676" y="3190"/>
                  <a:ext cx="3" cy="2"/>
                </a:xfrm>
                <a:custGeom>
                  <a:avLst/>
                  <a:gdLst>
                    <a:gd name="T0" fmla="*/ 2 w 3"/>
                    <a:gd name="T1" fmla="*/ 3 h 3"/>
                    <a:gd name="T2" fmla="*/ 3 w 3"/>
                    <a:gd name="T3" fmla="*/ 0 h 3"/>
                    <a:gd name="T4" fmla="*/ 2 w 3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3">
                      <a:moveTo>
                        <a:pt x="2" y="3"/>
                      </a:moveTo>
                      <a:cubicBezTo>
                        <a:pt x="2" y="1"/>
                        <a:pt x="2" y="1"/>
                        <a:pt x="3" y="0"/>
                      </a:cubicBezTo>
                      <a:cubicBezTo>
                        <a:pt x="2" y="1"/>
                        <a:pt x="0" y="1"/>
                        <a:pt x="2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26" name="Freeform 853"/>
                <p:cNvSpPr/>
                <p:nvPr/>
              </p:nvSpPr>
              <p:spPr bwMode="auto">
                <a:xfrm>
                  <a:off x="3686" y="3176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1" y="1"/>
                        <a:pt x="1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27" name="Freeform 854"/>
                <p:cNvSpPr/>
                <p:nvPr/>
              </p:nvSpPr>
              <p:spPr bwMode="auto">
                <a:xfrm>
                  <a:off x="3678" y="3175"/>
                  <a:ext cx="3" cy="3"/>
                </a:xfrm>
                <a:custGeom>
                  <a:avLst/>
                  <a:gdLst>
                    <a:gd name="T0" fmla="*/ 2 w 3"/>
                    <a:gd name="T1" fmla="*/ 3 h 3"/>
                    <a:gd name="T2" fmla="*/ 3 w 3"/>
                    <a:gd name="T3" fmla="*/ 0 h 3"/>
                    <a:gd name="T4" fmla="*/ 0 w 3"/>
                    <a:gd name="T5" fmla="*/ 1 h 3"/>
                    <a:gd name="T6" fmla="*/ 2 w 3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2" y="3"/>
                      </a:move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2"/>
                        <a:pt x="1" y="3"/>
                        <a:pt x="2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28" name="Freeform 855"/>
                <p:cNvSpPr/>
                <p:nvPr/>
              </p:nvSpPr>
              <p:spPr bwMode="auto">
                <a:xfrm>
                  <a:off x="3675" y="3078"/>
                  <a:ext cx="19" cy="96"/>
                </a:xfrm>
                <a:custGeom>
                  <a:avLst/>
                  <a:gdLst>
                    <a:gd name="T0" fmla="*/ 20 w 22"/>
                    <a:gd name="T1" fmla="*/ 1 h 111"/>
                    <a:gd name="T2" fmla="*/ 17 w 22"/>
                    <a:gd name="T3" fmla="*/ 5 h 111"/>
                    <a:gd name="T4" fmla="*/ 13 w 22"/>
                    <a:gd name="T5" fmla="*/ 0 h 111"/>
                    <a:gd name="T6" fmla="*/ 6 w 22"/>
                    <a:gd name="T7" fmla="*/ 0 h 111"/>
                    <a:gd name="T8" fmla="*/ 8 w 22"/>
                    <a:gd name="T9" fmla="*/ 9 h 111"/>
                    <a:gd name="T10" fmla="*/ 5 w 22"/>
                    <a:gd name="T11" fmla="*/ 9 h 111"/>
                    <a:gd name="T12" fmla="*/ 6 w 22"/>
                    <a:gd name="T13" fmla="*/ 26 h 111"/>
                    <a:gd name="T14" fmla="*/ 7 w 22"/>
                    <a:gd name="T15" fmla="*/ 37 h 111"/>
                    <a:gd name="T16" fmla="*/ 3 w 22"/>
                    <a:gd name="T17" fmla="*/ 84 h 111"/>
                    <a:gd name="T18" fmla="*/ 10 w 22"/>
                    <a:gd name="T19" fmla="*/ 86 h 111"/>
                    <a:gd name="T20" fmla="*/ 5 w 22"/>
                    <a:gd name="T21" fmla="*/ 89 h 111"/>
                    <a:gd name="T22" fmla="*/ 6 w 22"/>
                    <a:gd name="T23" fmla="*/ 87 h 111"/>
                    <a:gd name="T24" fmla="*/ 4 w 22"/>
                    <a:gd name="T25" fmla="*/ 100 h 111"/>
                    <a:gd name="T26" fmla="*/ 11 w 22"/>
                    <a:gd name="T27" fmla="*/ 100 h 111"/>
                    <a:gd name="T28" fmla="*/ 3 w 22"/>
                    <a:gd name="T29" fmla="*/ 106 h 111"/>
                    <a:gd name="T30" fmla="*/ 8 w 22"/>
                    <a:gd name="T31" fmla="*/ 110 h 111"/>
                    <a:gd name="T32" fmla="*/ 13 w 22"/>
                    <a:gd name="T33" fmla="*/ 106 h 111"/>
                    <a:gd name="T34" fmla="*/ 16 w 22"/>
                    <a:gd name="T35" fmla="*/ 109 h 111"/>
                    <a:gd name="T36" fmla="*/ 8 w 22"/>
                    <a:gd name="T37" fmla="*/ 79 h 111"/>
                    <a:gd name="T38" fmla="*/ 12 w 22"/>
                    <a:gd name="T39" fmla="*/ 81 h 111"/>
                    <a:gd name="T40" fmla="*/ 17 w 22"/>
                    <a:gd name="T41" fmla="*/ 63 h 111"/>
                    <a:gd name="T42" fmla="*/ 10 w 22"/>
                    <a:gd name="T43" fmla="*/ 55 h 111"/>
                    <a:gd name="T44" fmla="*/ 13 w 22"/>
                    <a:gd name="T45" fmla="*/ 51 h 111"/>
                    <a:gd name="T46" fmla="*/ 10 w 22"/>
                    <a:gd name="T47" fmla="*/ 51 h 111"/>
                    <a:gd name="T48" fmla="*/ 15 w 22"/>
                    <a:gd name="T49" fmla="*/ 46 h 111"/>
                    <a:gd name="T50" fmla="*/ 7 w 22"/>
                    <a:gd name="T51" fmla="*/ 44 h 111"/>
                    <a:gd name="T52" fmla="*/ 19 w 22"/>
                    <a:gd name="T53" fmla="*/ 33 h 111"/>
                    <a:gd name="T54" fmla="*/ 14 w 22"/>
                    <a:gd name="T55" fmla="*/ 35 h 111"/>
                    <a:gd name="T56" fmla="*/ 11 w 22"/>
                    <a:gd name="T57" fmla="*/ 32 h 111"/>
                    <a:gd name="T58" fmla="*/ 18 w 22"/>
                    <a:gd name="T59" fmla="*/ 31 h 111"/>
                    <a:gd name="T60" fmla="*/ 14 w 22"/>
                    <a:gd name="T61" fmla="*/ 22 h 111"/>
                    <a:gd name="T62" fmla="*/ 10 w 22"/>
                    <a:gd name="T63" fmla="*/ 23 h 111"/>
                    <a:gd name="T64" fmla="*/ 13 w 22"/>
                    <a:gd name="T65" fmla="*/ 11 h 111"/>
                    <a:gd name="T66" fmla="*/ 19 w 22"/>
                    <a:gd name="T67" fmla="*/ 17 h 111"/>
                    <a:gd name="T68" fmla="*/ 22 w 22"/>
                    <a:gd name="T69" fmla="*/ 14 h 111"/>
                    <a:gd name="T70" fmla="*/ 14 w 22"/>
                    <a:gd name="T71" fmla="*/ 6 h 111"/>
                    <a:gd name="T72" fmla="*/ 20 w 22"/>
                    <a:gd name="T73" fmla="*/ 1 h 1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22" h="111">
                      <a:moveTo>
                        <a:pt x="20" y="1"/>
                      </a:moveTo>
                      <a:cubicBezTo>
                        <a:pt x="18" y="2"/>
                        <a:pt x="17" y="3"/>
                        <a:pt x="17" y="5"/>
                      </a:cubicBezTo>
                      <a:cubicBezTo>
                        <a:pt x="14" y="4"/>
                        <a:pt x="15" y="2"/>
                        <a:pt x="13" y="0"/>
                      </a:cubicBezTo>
                      <a:cubicBezTo>
                        <a:pt x="11" y="3"/>
                        <a:pt x="9" y="0"/>
                        <a:pt x="6" y="0"/>
                      </a:cubicBezTo>
                      <a:cubicBezTo>
                        <a:pt x="5" y="4"/>
                        <a:pt x="9" y="6"/>
                        <a:pt x="8" y="9"/>
                      </a:cubicBezTo>
                      <a:cubicBezTo>
                        <a:pt x="5" y="9"/>
                        <a:pt x="5" y="9"/>
                        <a:pt x="5" y="9"/>
                      </a:cubicBezTo>
                      <a:cubicBezTo>
                        <a:pt x="7" y="14"/>
                        <a:pt x="9" y="21"/>
                        <a:pt x="6" y="26"/>
                      </a:cubicBezTo>
                      <a:cubicBezTo>
                        <a:pt x="5" y="30"/>
                        <a:pt x="6" y="33"/>
                        <a:pt x="7" y="37"/>
                      </a:cubicBezTo>
                      <a:cubicBezTo>
                        <a:pt x="5" y="52"/>
                        <a:pt x="7" y="68"/>
                        <a:pt x="3" y="84"/>
                      </a:cubicBezTo>
                      <a:cubicBezTo>
                        <a:pt x="10" y="86"/>
                        <a:pt x="10" y="86"/>
                        <a:pt x="10" y="86"/>
                      </a:cubicBezTo>
                      <a:cubicBezTo>
                        <a:pt x="7" y="87"/>
                        <a:pt x="10" y="90"/>
                        <a:pt x="5" y="89"/>
                      </a:cubicBezTo>
                      <a:cubicBezTo>
                        <a:pt x="6" y="89"/>
                        <a:pt x="6" y="88"/>
                        <a:pt x="6" y="87"/>
                      </a:cubicBezTo>
                      <a:cubicBezTo>
                        <a:pt x="0" y="90"/>
                        <a:pt x="6" y="96"/>
                        <a:pt x="4" y="100"/>
                      </a:cubicBezTo>
                      <a:cubicBezTo>
                        <a:pt x="5" y="99"/>
                        <a:pt x="10" y="99"/>
                        <a:pt x="11" y="100"/>
                      </a:cubicBezTo>
                      <a:cubicBezTo>
                        <a:pt x="4" y="100"/>
                        <a:pt x="11" y="105"/>
                        <a:pt x="3" y="106"/>
                      </a:cubicBezTo>
                      <a:cubicBezTo>
                        <a:pt x="1" y="110"/>
                        <a:pt x="9" y="106"/>
                        <a:pt x="8" y="110"/>
                      </a:cubicBezTo>
                      <a:cubicBezTo>
                        <a:pt x="12" y="111"/>
                        <a:pt x="10" y="106"/>
                        <a:pt x="13" y="106"/>
                      </a:cubicBezTo>
                      <a:cubicBezTo>
                        <a:pt x="17" y="107"/>
                        <a:pt x="12" y="109"/>
                        <a:pt x="16" y="109"/>
                      </a:cubicBezTo>
                      <a:cubicBezTo>
                        <a:pt x="19" y="103"/>
                        <a:pt x="10" y="90"/>
                        <a:pt x="8" y="79"/>
                      </a:cubicBezTo>
                      <a:cubicBezTo>
                        <a:pt x="12" y="81"/>
                        <a:pt x="12" y="81"/>
                        <a:pt x="12" y="81"/>
                      </a:cubicBezTo>
                      <a:cubicBezTo>
                        <a:pt x="10" y="75"/>
                        <a:pt x="10" y="66"/>
                        <a:pt x="17" y="63"/>
                      </a:cubicBezTo>
                      <a:cubicBezTo>
                        <a:pt x="13" y="63"/>
                        <a:pt x="19" y="55"/>
                        <a:pt x="10" y="55"/>
                      </a:cubicBezTo>
                      <a:cubicBezTo>
                        <a:pt x="13" y="54"/>
                        <a:pt x="12" y="53"/>
                        <a:pt x="13" y="51"/>
                      </a:cubicBezTo>
                      <a:cubicBezTo>
                        <a:pt x="10" y="51"/>
                        <a:pt x="10" y="51"/>
                        <a:pt x="10" y="51"/>
                      </a:cubicBezTo>
                      <a:cubicBezTo>
                        <a:pt x="11" y="48"/>
                        <a:pt x="15" y="49"/>
                        <a:pt x="15" y="46"/>
                      </a:cubicBezTo>
                      <a:cubicBezTo>
                        <a:pt x="11" y="47"/>
                        <a:pt x="10" y="45"/>
                        <a:pt x="7" y="44"/>
                      </a:cubicBezTo>
                      <a:cubicBezTo>
                        <a:pt x="11" y="41"/>
                        <a:pt x="15" y="37"/>
                        <a:pt x="19" y="33"/>
                      </a:cubicBezTo>
                      <a:cubicBezTo>
                        <a:pt x="17" y="34"/>
                        <a:pt x="16" y="34"/>
                        <a:pt x="14" y="35"/>
                      </a:cubicBezTo>
                      <a:cubicBezTo>
                        <a:pt x="16" y="33"/>
                        <a:pt x="12" y="33"/>
                        <a:pt x="11" y="32"/>
                      </a:cubicBezTo>
                      <a:cubicBezTo>
                        <a:pt x="11" y="30"/>
                        <a:pt x="16" y="31"/>
                        <a:pt x="18" y="31"/>
                      </a:cubicBezTo>
                      <a:cubicBezTo>
                        <a:pt x="20" y="27"/>
                        <a:pt x="11" y="25"/>
                        <a:pt x="14" y="22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0" y="19"/>
                        <a:pt x="14" y="16"/>
                        <a:pt x="13" y="11"/>
                      </a:cubicBezTo>
                      <a:cubicBezTo>
                        <a:pt x="18" y="9"/>
                        <a:pt x="17" y="15"/>
                        <a:pt x="19" y="17"/>
                      </a:cubicBezTo>
                      <a:cubicBezTo>
                        <a:pt x="20" y="16"/>
                        <a:pt x="21" y="14"/>
                        <a:pt x="22" y="14"/>
                      </a:cubicBezTo>
                      <a:cubicBezTo>
                        <a:pt x="20" y="12"/>
                        <a:pt x="16" y="8"/>
                        <a:pt x="14" y="6"/>
                      </a:cubicBezTo>
                      <a:cubicBezTo>
                        <a:pt x="20" y="8"/>
                        <a:pt x="20" y="3"/>
                        <a:pt x="2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29" name="Freeform 856"/>
                <p:cNvSpPr/>
                <p:nvPr/>
              </p:nvSpPr>
              <p:spPr bwMode="auto">
                <a:xfrm>
                  <a:off x="3694" y="3090"/>
                  <a:ext cx="1" cy="1"/>
                </a:xfrm>
                <a:custGeom>
                  <a:avLst/>
                  <a:gdLst>
                    <a:gd name="T0" fmla="*/ 0 w 2"/>
                    <a:gd name="T1" fmla="*/ 0 h 1"/>
                    <a:gd name="T2" fmla="*/ 2 w 2"/>
                    <a:gd name="T3" fmla="*/ 1 h 1"/>
                    <a:gd name="T4" fmla="*/ 2 w 2"/>
                    <a:gd name="T5" fmla="*/ 0 h 1"/>
                    <a:gd name="T6" fmla="*/ 0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0"/>
                        <a:pt x="2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30" name="Freeform 857"/>
                <p:cNvSpPr/>
                <p:nvPr/>
              </p:nvSpPr>
              <p:spPr bwMode="auto">
                <a:xfrm>
                  <a:off x="3692" y="3079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31" name="Freeform 858"/>
                <p:cNvSpPr/>
                <p:nvPr/>
              </p:nvSpPr>
              <p:spPr bwMode="auto">
                <a:xfrm>
                  <a:off x="3680" y="3100"/>
                  <a:ext cx="0" cy="1"/>
                </a:xfrm>
                <a:custGeom>
                  <a:avLst/>
                  <a:gdLst>
                    <a:gd name="T0" fmla="*/ 1 h 1"/>
                    <a:gd name="T1" fmla="*/ 1 h 1"/>
                    <a:gd name="T2" fmla="*/ 0 h 1"/>
                    <a:gd name="T3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32" name="Freeform 859"/>
                <p:cNvSpPr/>
                <p:nvPr/>
              </p:nvSpPr>
              <p:spPr bwMode="auto">
                <a:xfrm>
                  <a:off x="3691" y="3104"/>
                  <a:ext cx="3" cy="3"/>
                </a:xfrm>
                <a:custGeom>
                  <a:avLst/>
                  <a:gdLst>
                    <a:gd name="T0" fmla="*/ 4 w 4"/>
                    <a:gd name="T1" fmla="*/ 0 h 3"/>
                    <a:gd name="T2" fmla="*/ 0 w 4"/>
                    <a:gd name="T3" fmla="*/ 3 h 3"/>
                    <a:gd name="T4" fmla="*/ 4 w 4"/>
                    <a:gd name="T5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3">
                      <a:moveTo>
                        <a:pt x="4" y="0"/>
                      </a:move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1" y="3"/>
                        <a:pt x="3" y="3"/>
                        <a:pt x="4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33" name="Freeform 860"/>
                <p:cNvSpPr/>
                <p:nvPr/>
              </p:nvSpPr>
              <p:spPr bwMode="auto">
                <a:xfrm>
                  <a:off x="3689" y="3127"/>
                  <a:ext cx="3" cy="1"/>
                </a:xfrm>
                <a:custGeom>
                  <a:avLst/>
                  <a:gdLst>
                    <a:gd name="T0" fmla="*/ 0 w 3"/>
                    <a:gd name="T1" fmla="*/ 1 h 2"/>
                    <a:gd name="T2" fmla="*/ 3 w 3"/>
                    <a:gd name="T3" fmla="*/ 2 h 2"/>
                    <a:gd name="T4" fmla="*/ 0 w 3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0" y="1"/>
                      </a:moveTo>
                      <a:cubicBezTo>
                        <a:pt x="1" y="2"/>
                        <a:pt x="2" y="1"/>
                        <a:pt x="3" y="2"/>
                      </a:cubicBezTo>
                      <a:cubicBezTo>
                        <a:pt x="3" y="0"/>
                        <a:pt x="2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34" name="Freeform 861"/>
                <p:cNvSpPr/>
                <p:nvPr/>
              </p:nvSpPr>
              <p:spPr bwMode="auto">
                <a:xfrm>
                  <a:off x="3694" y="3082"/>
                  <a:ext cx="1" cy="4"/>
                </a:xfrm>
                <a:custGeom>
                  <a:avLst/>
                  <a:gdLst>
                    <a:gd name="T0" fmla="*/ 1 w 1"/>
                    <a:gd name="T1" fmla="*/ 4 h 4"/>
                    <a:gd name="T2" fmla="*/ 0 w 1"/>
                    <a:gd name="T3" fmla="*/ 2 h 4"/>
                    <a:gd name="T4" fmla="*/ 0 w 1"/>
                    <a:gd name="T5" fmla="*/ 0 h 4"/>
                    <a:gd name="T6" fmla="*/ 1 w 1"/>
                    <a:gd name="T7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4">
                      <a:moveTo>
                        <a:pt x="1" y="4"/>
                      </a:move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" y="4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35" name="Freeform 862"/>
                <p:cNvSpPr/>
                <p:nvPr/>
              </p:nvSpPr>
              <p:spPr bwMode="auto">
                <a:xfrm>
                  <a:off x="3677" y="3023"/>
                  <a:ext cx="20" cy="53"/>
                </a:xfrm>
                <a:custGeom>
                  <a:avLst/>
                  <a:gdLst>
                    <a:gd name="T0" fmla="*/ 5 w 23"/>
                    <a:gd name="T1" fmla="*/ 4 h 61"/>
                    <a:gd name="T2" fmla="*/ 2 w 23"/>
                    <a:gd name="T3" fmla="*/ 15 h 61"/>
                    <a:gd name="T4" fmla="*/ 12 w 23"/>
                    <a:gd name="T5" fmla="*/ 23 h 61"/>
                    <a:gd name="T6" fmla="*/ 2 w 23"/>
                    <a:gd name="T7" fmla="*/ 21 h 61"/>
                    <a:gd name="T8" fmla="*/ 8 w 23"/>
                    <a:gd name="T9" fmla="*/ 42 h 61"/>
                    <a:gd name="T10" fmla="*/ 4 w 23"/>
                    <a:gd name="T11" fmla="*/ 42 h 61"/>
                    <a:gd name="T12" fmla="*/ 14 w 23"/>
                    <a:gd name="T13" fmla="*/ 50 h 61"/>
                    <a:gd name="T14" fmla="*/ 3 w 23"/>
                    <a:gd name="T15" fmla="*/ 50 h 61"/>
                    <a:gd name="T16" fmla="*/ 2 w 23"/>
                    <a:gd name="T17" fmla="*/ 49 h 61"/>
                    <a:gd name="T18" fmla="*/ 5 w 23"/>
                    <a:gd name="T19" fmla="*/ 60 h 61"/>
                    <a:gd name="T20" fmla="*/ 11 w 23"/>
                    <a:gd name="T21" fmla="*/ 61 h 61"/>
                    <a:gd name="T22" fmla="*/ 16 w 23"/>
                    <a:gd name="T23" fmla="*/ 61 h 61"/>
                    <a:gd name="T24" fmla="*/ 13 w 23"/>
                    <a:gd name="T25" fmla="*/ 54 h 61"/>
                    <a:gd name="T26" fmla="*/ 17 w 23"/>
                    <a:gd name="T27" fmla="*/ 53 h 61"/>
                    <a:gd name="T28" fmla="*/ 14 w 23"/>
                    <a:gd name="T29" fmla="*/ 51 h 61"/>
                    <a:gd name="T30" fmla="*/ 18 w 23"/>
                    <a:gd name="T31" fmla="*/ 50 h 61"/>
                    <a:gd name="T32" fmla="*/ 15 w 23"/>
                    <a:gd name="T33" fmla="*/ 45 h 61"/>
                    <a:gd name="T34" fmla="*/ 16 w 23"/>
                    <a:gd name="T35" fmla="*/ 45 h 61"/>
                    <a:gd name="T36" fmla="*/ 11 w 23"/>
                    <a:gd name="T37" fmla="*/ 42 h 61"/>
                    <a:gd name="T38" fmla="*/ 16 w 23"/>
                    <a:gd name="T39" fmla="*/ 40 h 61"/>
                    <a:gd name="T40" fmla="*/ 13 w 23"/>
                    <a:gd name="T41" fmla="*/ 40 h 61"/>
                    <a:gd name="T42" fmla="*/ 19 w 23"/>
                    <a:gd name="T43" fmla="*/ 27 h 61"/>
                    <a:gd name="T44" fmla="*/ 15 w 23"/>
                    <a:gd name="T45" fmla="*/ 26 h 61"/>
                    <a:gd name="T46" fmla="*/ 18 w 23"/>
                    <a:gd name="T47" fmla="*/ 32 h 61"/>
                    <a:gd name="T48" fmla="*/ 9 w 23"/>
                    <a:gd name="T49" fmla="*/ 31 h 61"/>
                    <a:gd name="T50" fmla="*/ 17 w 23"/>
                    <a:gd name="T51" fmla="*/ 23 h 61"/>
                    <a:gd name="T52" fmla="*/ 16 w 23"/>
                    <a:gd name="T53" fmla="*/ 14 h 61"/>
                    <a:gd name="T54" fmla="*/ 17 w 23"/>
                    <a:gd name="T55" fmla="*/ 14 h 61"/>
                    <a:gd name="T56" fmla="*/ 14 w 23"/>
                    <a:gd name="T57" fmla="*/ 7 h 61"/>
                    <a:gd name="T58" fmla="*/ 13 w 23"/>
                    <a:gd name="T59" fmla="*/ 9 h 61"/>
                    <a:gd name="T60" fmla="*/ 10 w 23"/>
                    <a:gd name="T61" fmla="*/ 7 h 61"/>
                    <a:gd name="T62" fmla="*/ 12 w 23"/>
                    <a:gd name="T63" fmla="*/ 6 h 61"/>
                    <a:gd name="T64" fmla="*/ 7 w 23"/>
                    <a:gd name="T65" fmla="*/ 0 h 61"/>
                    <a:gd name="T66" fmla="*/ 10 w 23"/>
                    <a:gd name="T67" fmla="*/ 7 h 61"/>
                    <a:gd name="T68" fmla="*/ 5 w 23"/>
                    <a:gd name="T69" fmla="*/ 4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3" h="61">
                      <a:moveTo>
                        <a:pt x="5" y="4"/>
                      </a:moveTo>
                      <a:cubicBezTo>
                        <a:pt x="0" y="7"/>
                        <a:pt x="3" y="11"/>
                        <a:pt x="2" y="15"/>
                      </a:cubicBezTo>
                      <a:cubicBezTo>
                        <a:pt x="4" y="22"/>
                        <a:pt x="11" y="16"/>
                        <a:pt x="12" y="23"/>
                      </a:cubicBezTo>
                      <a:cubicBezTo>
                        <a:pt x="2" y="21"/>
                        <a:pt x="2" y="21"/>
                        <a:pt x="2" y="21"/>
                      </a:cubicBezTo>
                      <a:cubicBezTo>
                        <a:pt x="3" y="27"/>
                        <a:pt x="0" y="36"/>
                        <a:pt x="8" y="42"/>
                      </a:cubicBezTo>
                      <a:cubicBezTo>
                        <a:pt x="7" y="43"/>
                        <a:pt x="5" y="44"/>
                        <a:pt x="4" y="42"/>
                      </a:cubicBezTo>
                      <a:cubicBezTo>
                        <a:pt x="4" y="46"/>
                        <a:pt x="17" y="45"/>
                        <a:pt x="14" y="50"/>
                      </a:cubicBezTo>
                      <a:cubicBezTo>
                        <a:pt x="8" y="45"/>
                        <a:pt x="8" y="52"/>
                        <a:pt x="3" y="50"/>
                      </a:cubicBezTo>
                      <a:cubicBezTo>
                        <a:pt x="2" y="49"/>
                        <a:pt x="2" y="49"/>
                        <a:pt x="2" y="49"/>
                      </a:cubicBezTo>
                      <a:cubicBezTo>
                        <a:pt x="2" y="53"/>
                        <a:pt x="5" y="58"/>
                        <a:pt x="5" y="60"/>
                      </a:cubicBezTo>
                      <a:cubicBezTo>
                        <a:pt x="7" y="60"/>
                        <a:pt x="11" y="58"/>
                        <a:pt x="11" y="61"/>
                      </a:cubicBezTo>
                      <a:cubicBezTo>
                        <a:pt x="11" y="60"/>
                        <a:pt x="14" y="61"/>
                        <a:pt x="16" y="61"/>
                      </a:cubicBezTo>
                      <a:cubicBezTo>
                        <a:pt x="14" y="58"/>
                        <a:pt x="16" y="56"/>
                        <a:pt x="13" y="54"/>
                      </a:cubicBezTo>
                      <a:cubicBezTo>
                        <a:pt x="16" y="52"/>
                        <a:pt x="14" y="55"/>
                        <a:pt x="17" y="53"/>
                      </a:cubicBezTo>
                      <a:cubicBezTo>
                        <a:pt x="14" y="51"/>
                        <a:pt x="14" y="51"/>
                        <a:pt x="14" y="51"/>
                      </a:cubicBezTo>
                      <a:cubicBezTo>
                        <a:pt x="15" y="49"/>
                        <a:pt x="17" y="53"/>
                        <a:pt x="18" y="50"/>
                      </a:cubicBezTo>
                      <a:cubicBezTo>
                        <a:pt x="16" y="49"/>
                        <a:pt x="14" y="47"/>
                        <a:pt x="15" y="45"/>
                      </a:cubicBezTo>
                      <a:cubicBezTo>
                        <a:pt x="16" y="45"/>
                        <a:pt x="16" y="45"/>
                        <a:pt x="16" y="45"/>
                      </a:cubicBezTo>
                      <a:cubicBezTo>
                        <a:pt x="15" y="43"/>
                        <a:pt x="16" y="41"/>
                        <a:pt x="11" y="42"/>
                      </a:cubicBezTo>
                      <a:cubicBezTo>
                        <a:pt x="16" y="40"/>
                        <a:pt x="16" y="40"/>
                        <a:pt x="16" y="40"/>
                      </a:cubicBezTo>
                      <a:cubicBezTo>
                        <a:pt x="13" y="40"/>
                        <a:pt x="13" y="40"/>
                        <a:pt x="13" y="40"/>
                      </a:cubicBezTo>
                      <a:cubicBezTo>
                        <a:pt x="15" y="35"/>
                        <a:pt x="23" y="34"/>
                        <a:pt x="19" y="27"/>
                      </a:cubicBezTo>
                      <a:cubicBezTo>
                        <a:pt x="18" y="29"/>
                        <a:pt x="16" y="27"/>
                        <a:pt x="15" y="26"/>
                      </a:cubicBezTo>
                      <a:cubicBezTo>
                        <a:pt x="13" y="29"/>
                        <a:pt x="18" y="30"/>
                        <a:pt x="18" y="32"/>
                      </a:cubicBezTo>
                      <a:cubicBezTo>
                        <a:pt x="15" y="32"/>
                        <a:pt x="11" y="28"/>
                        <a:pt x="9" y="31"/>
                      </a:cubicBezTo>
                      <a:cubicBezTo>
                        <a:pt x="13" y="28"/>
                        <a:pt x="8" y="24"/>
                        <a:pt x="17" y="23"/>
                      </a:cubicBezTo>
                      <a:cubicBezTo>
                        <a:pt x="18" y="19"/>
                        <a:pt x="14" y="18"/>
                        <a:pt x="16" y="14"/>
                      </a:cubicBezTo>
                      <a:cubicBezTo>
                        <a:pt x="17" y="14"/>
                        <a:pt x="17" y="14"/>
                        <a:pt x="17" y="14"/>
                      </a:cubicBezTo>
                      <a:cubicBezTo>
                        <a:pt x="12" y="13"/>
                        <a:pt x="20" y="11"/>
                        <a:pt x="14" y="7"/>
                      </a:cubicBezTo>
                      <a:cubicBezTo>
                        <a:pt x="13" y="9"/>
                        <a:pt x="13" y="9"/>
                        <a:pt x="13" y="9"/>
                      </a:cubicBezTo>
                      <a:cubicBezTo>
                        <a:pt x="11" y="9"/>
                        <a:pt x="11" y="8"/>
                        <a:pt x="10" y="7"/>
                      </a:cubicBezTo>
                      <a:cubicBezTo>
                        <a:pt x="11" y="7"/>
                        <a:pt x="11" y="7"/>
                        <a:pt x="12" y="6"/>
                      </a:cubicBezTo>
                      <a:cubicBezTo>
                        <a:pt x="8" y="6"/>
                        <a:pt x="8" y="1"/>
                        <a:pt x="7" y="0"/>
                      </a:cubicBezTo>
                      <a:cubicBezTo>
                        <a:pt x="6" y="2"/>
                        <a:pt x="9" y="5"/>
                        <a:pt x="10" y="7"/>
                      </a:cubicBezTo>
                      <a:cubicBezTo>
                        <a:pt x="8" y="6"/>
                        <a:pt x="4" y="6"/>
                        <a:pt x="5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36" name="Freeform 863"/>
                <p:cNvSpPr/>
                <p:nvPr/>
              </p:nvSpPr>
              <p:spPr bwMode="auto">
                <a:xfrm>
                  <a:off x="3691" y="3062"/>
                  <a:ext cx="2" cy="2"/>
                </a:xfrm>
                <a:custGeom>
                  <a:avLst/>
                  <a:gdLst>
                    <a:gd name="T0" fmla="*/ 2 w 2"/>
                    <a:gd name="T1" fmla="*/ 2 h 2"/>
                    <a:gd name="T2" fmla="*/ 0 w 2"/>
                    <a:gd name="T3" fmla="*/ 0 h 2"/>
                    <a:gd name="T4" fmla="*/ 2 w 2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1" y="1"/>
                        <a:pt x="2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37" name="Freeform 864"/>
                <p:cNvSpPr/>
                <p:nvPr/>
              </p:nvSpPr>
              <p:spPr bwMode="auto">
                <a:xfrm>
                  <a:off x="3678" y="2982"/>
                  <a:ext cx="22" cy="41"/>
                </a:xfrm>
                <a:custGeom>
                  <a:avLst/>
                  <a:gdLst>
                    <a:gd name="T0" fmla="*/ 12 w 26"/>
                    <a:gd name="T1" fmla="*/ 34 h 48"/>
                    <a:gd name="T2" fmla="*/ 18 w 26"/>
                    <a:gd name="T3" fmla="*/ 33 h 48"/>
                    <a:gd name="T4" fmla="*/ 8 w 26"/>
                    <a:gd name="T5" fmla="*/ 33 h 48"/>
                    <a:gd name="T6" fmla="*/ 6 w 26"/>
                    <a:gd name="T7" fmla="*/ 27 h 48"/>
                    <a:gd name="T8" fmla="*/ 15 w 26"/>
                    <a:gd name="T9" fmla="*/ 28 h 48"/>
                    <a:gd name="T10" fmla="*/ 17 w 26"/>
                    <a:gd name="T11" fmla="*/ 23 h 48"/>
                    <a:gd name="T12" fmla="*/ 11 w 26"/>
                    <a:gd name="T13" fmla="*/ 23 h 48"/>
                    <a:gd name="T14" fmla="*/ 8 w 26"/>
                    <a:gd name="T15" fmla="*/ 17 h 48"/>
                    <a:gd name="T16" fmla="*/ 10 w 26"/>
                    <a:gd name="T17" fmla="*/ 20 h 48"/>
                    <a:gd name="T18" fmla="*/ 17 w 26"/>
                    <a:gd name="T19" fmla="*/ 17 h 48"/>
                    <a:gd name="T20" fmla="*/ 2 w 26"/>
                    <a:gd name="T21" fmla="*/ 3 h 48"/>
                    <a:gd name="T22" fmla="*/ 3 w 26"/>
                    <a:gd name="T23" fmla="*/ 7 h 48"/>
                    <a:gd name="T24" fmla="*/ 10 w 26"/>
                    <a:gd name="T25" fmla="*/ 7 h 48"/>
                    <a:gd name="T26" fmla="*/ 7 w 26"/>
                    <a:gd name="T27" fmla="*/ 11 h 48"/>
                    <a:gd name="T28" fmla="*/ 4 w 26"/>
                    <a:gd name="T29" fmla="*/ 8 h 48"/>
                    <a:gd name="T30" fmla="*/ 2 w 26"/>
                    <a:gd name="T31" fmla="*/ 40 h 48"/>
                    <a:gd name="T32" fmla="*/ 3 w 26"/>
                    <a:gd name="T33" fmla="*/ 36 h 48"/>
                    <a:gd name="T34" fmla="*/ 6 w 26"/>
                    <a:gd name="T35" fmla="*/ 40 h 48"/>
                    <a:gd name="T36" fmla="*/ 13 w 26"/>
                    <a:gd name="T37" fmla="*/ 38 h 48"/>
                    <a:gd name="T38" fmla="*/ 11 w 26"/>
                    <a:gd name="T39" fmla="*/ 41 h 48"/>
                    <a:gd name="T40" fmla="*/ 18 w 26"/>
                    <a:gd name="T41" fmla="*/ 41 h 48"/>
                    <a:gd name="T42" fmla="*/ 20 w 26"/>
                    <a:gd name="T43" fmla="*/ 48 h 48"/>
                    <a:gd name="T44" fmla="*/ 21 w 26"/>
                    <a:gd name="T45" fmla="*/ 37 h 48"/>
                    <a:gd name="T46" fmla="*/ 12 w 26"/>
                    <a:gd name="T47" fmla="*/ 34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26" h="48">
                      <a:moveTo>
                        <a:pt x="12" y="34"/>
                      </a:moveTo>
                      <a:cubicBezTo>
                        <a:pt x="14" y="32"/>
                        <a:pt x="16" y="35"/>
                        <a:pt x="18" y="33"/>
                      </a:cubicBezTo>
                      <a:cubicBezTo>
                        <a:pt x="15" y="30"/>
                        <a:pt x="12" y="36"/>
                        <a:pt x="8" y="33"/>
                      </a:cubicBezTo>
                      <a:cubicBezTo>
                        <a:pt x="10" y="31"/>
                        <a:pt x="6" y="28"/>
                        <a:pt x="6" y="27"/>
                      </a:cubicBezTo>
                      <a:cubicBezTo>
                        <a:pt x="9" y="29"/>
                        <a:pt x="14" y="28"/>
                        <a:pt x="15" y="28"/>
                      </a:cubicBezTo>
                      <a:cubicBezTo>
                        <a:pt x="14" y="27"/>
                        <a:pt x="17" y="25"/>
                        <a:pt x="17" y="23"/>
                      </a:cubicBezTo>
                      <a:cubicBezTo>
                        <a:pt x="13" y="27"/>
                        <a:pt x="15" y="19"/>
                        <a:pt x="11" y="23"/>
                      </a:cubicBezTo>
                      <a:cubicBezTo>
                        <a:pt x="8" y="22"/>
                        <a:pt x="6" y="18"/>
                        <a:pt x="8" y="17"/>
                      </a:cubicBezTo>
                      <a:cubicBezTo>
                        <a:pt x="11" y="17"/>
                        <a:pt x="10" y="19"/>
                        <a:pt x="10" y="20"/>
                      </a:cubicBezTo>
                      <a:cubicBezTo>
                        <a:pt x="15" y="21"/>
                        <a:pt x="13" y="17"/>
                        <a:pt x="17" y="17"/>
                      </a:cubicBezTo>
                      <a:cubicBezTo>
                        <a:pt x="11" y="12"/>
                        <a:pt x="12" y="0"/>
                        <a:pt x="2" y="3"/>
                      </a:cubicBezTo>
                      <a:cubicBezTo>
                        <a:pt x="0" y="4"/>
                        <a:pt x="2" y="5"/>
                        <a:pt x="3" y="7"/>
                      </a:cubicBezTo>
                      <a:cubicBezTo>
                        <a:pt x="5" y="3"/>
                        <a:pt x="8" y="7"/>
                        <a:pt x="10" y="7"/>
                      </a:cubicBezTo>
                      <a:cubicBezTo>
                        <a:pt x="8" y="9"/>
                        <a:pt x="11" y="12"/>
                        <a:pt x="7" y="11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1" y="17"/>
                        <a:pt x="1" y="30"/>
                        <a:pt x="2" y="40"/>
                      </a:cubicBezTo>
                      <a:cubicBezTo>
                        <a:pt x="3" y="36"/>
                        <a:pt x="3" y="36"/>
                        <a:pt x="3" y="36"/>
                      </a:cubicBezTo>
                      <a:cubicBezTo>
                        <a:pt x="5" y="36"/>
                        <a:pt x="5" y="38"/>
                        <a:pt x="6" y="40"/>
                      </a:cubicBezTo>
                      <a:cubicBezTo>
                        <a:pt x="13" y="38"/>
                        <a:pt x="13" y="38"/>
                        <a:pt x="13" y="38"/>
                      </a:cubicBezTo>
                      <a:cubicBezTo>
                        <a:pt x="13" y="40"/>
                        <a:pt x="13" y="41"/>
                        <a:pt x="11" y="41"/>
                      </a:cubicBezTo>
                      <a:cubicBezTo>
                        <a:pt x="14" y="42"/>
                        <a:pt x="16" y="42"/>
                        <a:pt x="18" y="41"/>
                      </a:cubicBezTo>
                      <a:cubicBezTo>
                        <a:pt x="19" y="44"/>
                        <a:pt x="16" y="45"/>
                        <a:pt x="20" y="48"/>
                      </a:cubicBezTo>
                      <a:cubicBezTo>
                        <a:pt x="26" y="42"/>
                        <a:pt x="16" y="43"/>
                        <a:pt x="21" y="37"/>
                      </a:cubicBezTo>
                      <a:lnTo>
                        <a:pt x="12" y="34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38" name="Freeform 865"/>
                <p:cNvSpPr/>
                <p:nvPr/>
              </p:nvSpPr>
              <p:spPr bwMode="auto">
                <a:xfrm>
                  <a:off x="3688" y="3021"/>
                  <a:ext cx="3" cy="1"/>
                </a:xfrm>
                <a:custGeom>
                  <a:avLst/>
                  <a:gdLst>
                    <a:gd name="T0" fmla="*/ 3 w 3"/>
                    <a:gd name="T1" fmla="*/ 1 h 1"/>
                    <a:gd name="T2" fmla="*/ 0 w 3"/>
                    <a:gd name="T3" fmla="*/ 0 h 1"/>
                    <a:gd name="T4" fmla="*/ 2 w 3"/>
                    <a:gd name="T5" fmla="*/ 1 h 1"/>
                    <a:gd name="T6" fmla="*/ 3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3" y="1"/>
                      </a:moveTo>
                      <a:lnTo>
                        <a:pt x="0" y="0"/>
                      </a:lnTo>
                      <a:lnTo>
                        <a:pt x="2" y="1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39" name="Freeform 866"/>
                <p:cNvSpPr/>
                <p:nvPr/>
              </p:nvSpPr>
              <p:spPr bwMode="auto">
                <a:xfrm>
                  <a:off x="3679" y="3018"/>
                  <a:ext cx="4" cy="3"/>
                </a:xfrm>
                <a:custGeom>
                  <a:avLst/>
                  <a:gdLst>
                    <a:gd name="T0" fmla="*/ 0 w 5"/>
                    <a:gd name="T1" fmla="*/ 2 h 3"/>
                    <a:gd name="T2" fmla="*/ 3 w 5"/>
                    <a:gd name="T3" fmla="*/ 3 h 3"/>
                    <a:gd name="T4" fmla="*/ 0 w 5"/>
                    <a:gd name="T5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3">
                      <a:moveTo>
                        <a:pt x="0" y="2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5" y="0"/>
                        <a:pt x="3" y="0"/>
                        <a:pt x="0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40" name="Freeform 867"/>
                <p:cNvSpPr/>
                <p:nvPr/>
              </p:nvSpPr>
              <p:spPr bwMode="auto">
                <a:xfrm>
                  <a:off x="3691" y="2991"/>
                  <a:ext cx="2" cy="2"/>
                </a:xfrm>
                <a:custGeom>
                  <a:avLst/>
                  <a:gdLst>
                    <a:gd name="T0" fmla="*/ 2 w 2"/>
                    <a:gd name="T1" fmla="*/ 3 h 3"/>
                    <a:gd name="T2" fmla="*/ 1 w 2"/>
                    <a:gd name="T3" fmla="*/ 0 h 3"/>
                    <a:gd name="T4" fmla="*/ 0 w 2"/>
                    <a:gd name="T5" fmla="*/ 2 h 3"/>
                    <a:gd name="T6" fmla="*/ 2 w 2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2" y="3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2"/>
                        <a:pt x="2" y="3"/>
                        <a:pt x="2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41" name="Freeform 868"/>
                <p:cNvSpPr/>
                <p:nvPr/>
              </p:nvSpPr>
              <p:spPr bwMode="auto">
                <a:xfrm>
                  <a:off x="3679" y="2972"/>
                  <a:ext cx="11" cy="13"/>
                </a:xfrm>
                <a:custGeom>
                  <a:avLst/>
                  <a:gdLst>
                    <a:gd name="T0" fmla="*/ 1 w 13"/>
                    <a:gd name="T1" fmla="*/ 0 h 15"/>
                    <a:gd name="T2" fmla="*/ 0 w 13"/>
                    <a:gd name="T3" fmla="*/ 12 h 15"/>
                    <a:gd name="T4" fmla="*/ 12 w 13"/>
                    <a:gd name="T5" fmla="*/ 12 h 15"/>
                    <a:gd name="T6" fmla="*/ 5 w 13"/>
                    <a:gd name="T7" fmla="*/ 7 h 15"/>
                    <a:gd name="T8" fmla="*/ 5 w 13"/>
                    <a:gd name="T9" fmla="*/ 0 h 15"/>
                    <a:gd name="T10" fmla="*/ 1 w 13"/>
                    <a:gd name="T11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3" h="15">
                      <a:moveTo>
                        <a:pt x="1" y="0"/>
                      </a:moveTo>
                      <a:cubicBezTo>
                        <a:pt x="1" y="5"/>
                        <a:pt x="4" y="7"/>
                        <a:pt x="0" y="12"/>
                      </a:cubicBezTo>
                      <a:cubicBezTo>
                        <a:pt x="4" y="15"/>
                        <a:pt x="8" y="11"/>
                        <a:pt x="12" y="12"/>
                      </a:cubicBezTo>
                      <a:cubicBezTo>
                        <a:pt x="13" y="10"/>
                        <a:pt x="6" y="10"/>
                        <a:pt x="5" y="7"/>
                      </a:cubicBezTo>
                      <a:cubicBezTo>
                        <a:pt x="9" y="6"/>
                        <a:pt x="4" y="3"/>
                        <a:pt x="5" y="0"/>
                      </a:cubicBezTo>
                      <a:cubicBezTo>
                        <a:pt x="4" y="1"/>
                        <a:pt x="2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42" name="Freeform 869"/>
                <p:cNvSpPr/>
                <p:nvPr/>
              </p:nvSpPr>
              <p:spPr bwMode="auto">
                <a:xfrm>
                  <a:off x="3682" y="2877"/>
                  <a:ext cx="18" cy="100"/>
                </a:xfrm>
                <a:custGeom>
                  <a:avLst/>
                  <a:gdLst>
                    <a:gd name="T0" fmla="*/ 12 w 21"/>
                    <a:gd name="T1" fmla="*/ 96 h 116"/>
                    <a:gd name="T2" fmla="*/ 11 w 21"/>
                    <a:gd name="T3" fmla="*/ 90 h 116"/>
                    <a:gd name="T4" fmla="*/ 13 w 21"/>
                    <a:gd name="T5" fmla="*/ 93 h 116"/>
                    <a:gd name="T6" fmla="*/ 16 w 21"/>
                    <a:gd name="T7" fmla="*/ 88 h 116"/>
                    <a:gd name="T8" fmla="*/ 14 w 21"/>
                    <a:gd name="T9" fmla="*/ 88 h 116"/>
                    <a:gd name="T10" fmla="*/ 13 w 21"/>
                    <a:gd name="T11" fmla="*/ 78 h 116"/>
                    <a:gd name="T12" fmla="*/ 8 w 21"/>
                    <a:gd name="T13" fmla="*/ 76 h 116"/>
                    <a:gd name="T14" fmla="*/ 17 w 21"/>
                    <a:gd name="T15" fmla="*/ 69 h 116"/>
                    <a:gd name="T16" fmla="*/ 6 w 21"/>
                    <a:gd name="T17" fmla="*/ 70 h 116"/>
                    <a:gd name="T18" fmla="*/ 10 w 21"/>
                    <a:gd name="T19" fmla="*/ 58 h 116"/>
                    <a:gd name="T20" fmla="*/ 11 w 21"/>
                    <a:gd name="T21" fmla="*/ 61 h 116"/>
                    <a:gd name="T22" fmla="*/ 11 w 21"/>
                    <a:gd name="T23" fmla="*/ 54 h 116"/>
                    <a:gd name="T24" fmla="*/ 16 w 21"/>
                    <a:gd name="T25" fmla="*/ 55 h 116"/>
                    <a:gd name="T26" fmla="*/ 16 w 21"/>
                    <a:gd name="T27" fmla="*/ 46 h 116"/>
                    <a:gd name="T28" fmla="*/ 19 w 21"/>
                    <a:gd name="T29" fmla="*/ 46 h 116"/>
                    <a:gd name="T30" fmla="*/ 15 w 21"/>
                    <a:gd name="T31" fmla="*/ 28 h 116"/>
                    <a:gd name="T32" fmla="*/ 18 w 21"/>
                    <a:gd name="T33" fmla="*/ 25 h 116"/>
                    <a:gd name="T34" fmla="*/ 9 w 21"/>
                    <a:gd name="T35" fmla="*/ 27 h 116"/>
                    <a:gd name="T36" fmla="*/ 9 w 21"/>
                    <a:gd name="T37" fmla="*/ 19 h 116"/>
                    <a:gd name="T38" fmla="*/ 16 w 21"/>
                    <a:gd name="T39" fmla="*/ 21 h 116"/>
                    <a:gd name="T40" fmla="*/ 13 w 21"/>
                    <a:gd name="T41" fmla="*/ 17 h 116"/>
                    <a:gd name="T42" fmla="*/ 19 w 21"/>
                    <a:gd name="T43" fmla="*/ 14 h 116"/>
                    <a:gd name="T44" fmla="*/ 10 w 21"/>
                    <a:gd name="T45" fmla="*/ 6 h 116"/>
                    <a:gd name="T46" fmla="*/ 12 w 21"/>
                    <a:gd name="T47" fmla="*/ 1 h 116"/>
                    <a:gd name="T48" fmla="*/ 3 w 21"/>
                    <a:gd name="T49" fmla="*/ 5 h 116"/>
                    <a:gd name="T50" fmla="*/ 4 w 21"/>
                    <a:gd name="T51" fmla="*/ 31 h 116"/>
                    <a:gd name="T52" fmla="*/ 9 w 21"/>
                    <a:gd name="T53" fmla="*/ 37 h 116"/>
                    <a:gd name="T54" fmla="*/ 3 w 21"/>
                    <a:gd name="T55" fmla="*/ 38 h 116"/>
                    <a:gd name="T56" fmla="*/ 9 w 21"/>
                    <a:gd name="T57" fmla="*/ 38 h 116"/>
                    <a:gd name="T58" fmla="*/ 3 w 21"/>
                    <a:gd name="T59" fmla="*/ 42 h 116"/>
                    <a:gd name="T60" fmla="*/ 8 w 21"/>
                    <a:gd name="T61" fmla="*/ 45 h 116"/>
                    <a:gd name="T62" fmla="*/ 1 w 21"/>
                    <a:gd name="T63" fmla="*/ 47 h 116"/>
                    <a:gd name="T64" fmla="*/ 2 w 21"/>
                    <a:gd name="T65" fmla="*/ 88 h 116"/>
                    <a:gd name="T66" fmla="*/ 7 w 21"/>
                    <a:gd name="T67" fmla="*/ 87 h 116"/>
                    <a:gd name="T68" fmla="*/ 6 w 21"/>
                    <a:gd name="T69" fmla="*/ 103 h 116"/>
                    <a:gd name="T70" fmla="*/ 10 w 21"/>
                    <a:gd name="T71" fmla="*/ 105 h 116"/>
                    <a:gd name="T72" fmla="*/ 0 w 21"/>
                    <a:gd name="T73" fmla="*/ 104 h 116"/>
                    <a:gd name="T74" fmla="*/ 1 w 21"/>
                    <a:gd name="T75" fmla="*/ 109 h 116"/>
                    <a:gd name="T76" fmla="*/ 3 w 21"/>
                    <a:gd name="T77" fmla="*/ 106 h 116"/>
                    <a:gd name="T78" fmla="*/ 1 w 21"/>
                    <a:gd name="T79" fmla="*/ 111 h 116"/>
                    <a:gd name="T80" fmla="*/ 13 w 21"/>
                    <a:gd name="T81" fmla="*/ 108 h 116"/>
                    <a:gd name="T82" fmla="*/ 18 w 21"/>
                    <a:gd name="T83" fmla="*/ 96 h 116"/>
                    <a:gd name="T84" fmla="*/ 12 w 21"/>
                    <a:gd name="T85" fmla="*/ 96 h 1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21" h="116">
                      <a:moveTo>
                        <a:pt x="12" y="96"/>
                      </a:moveTo>
                      <a:cubicBezTo>
                        <a:pt x="12" y="94"/>
                        <a:pt x="9" y="91"/>
                        <a:pt x="11" y="90"/>
                      </a:cubicBezTo>
                      <a:cubicBezTo>
                        <a:pt x="13" y="90"/>
                        <a:pt x="14" y="91"/>
                        <a:pt x="13" y="93"/>
                      </a:cubicBezTo>
                      <a:cubicBezTo>
                        <a:pt x="19" y="92"/>
                        <a:pt x="13" y="90"/>
                        <a:pt x="16" y="88"/>
                      </a:cubicBezTo>
                      <a:cubicBezTo>
                        <a:pt x="16" y="88"/>
                        <a:pt x="15" y="89"/>
                        <a:pt x="14" y="88"/>
                      </a:cubicBezTo>
                      <a:cubicBezTo>
                        <a:pt x="15" y="83"/>
                        <a:pt x="9" y="85"/>
                        <a:pt x="13" y="78"/>
                      </a:cubicBezTo>
                      <a:cubicBezTo>
                        <a:pt x="12" y="77"/>
                        <a:pt x="12" y="76"/>
                        <a:pt x="8" y="76"/>
                      </a:cubicBezTo>
                      <a:cubicBezTo>
                        <a:pt x="13" y="72"/>
                        <a:pt x="13" y="74"/>
                        <a:pt x="17" y="69"/>
                      </a:cubicBezTo>
                      <a:cubicBezTo>
                        <a:pt x="15" y="69"/>
                        <a:pt x="10" y="70"/>
                        <a:pt x="6" y="70"/>
                      </a:cubicBezTo>
                      <a:cubicBezTo>
                        <a:pt x="12" y="63"/>
                        <a:pt x="5" y="63"/>
                        <a:pt x="10" y="58"/>
                      </a:cubicBezTo>
                      <a:cubicBezTo>
                        <a:pt x="10" y="59"/>
                        <a:pt x="11" y="60"/>
                        <a:pt x="11" y="61"/>
                      </a:cubicBezTo>
                      <a:cubicBezTo>
                        <a:pt x="17" y="60"/>
                        <a:pt x="10" y="57"/>
                        <a:pt x="11" y="54"/>
                      </a:cubicBezTo>
                      <a:cubicBezTo>
                        <a:pt x="16" y="55"/>
                        <a:pt x="16" y="55"/>
                        <a:pt x="16" y="55"/>
                      </a:cubicBezTo>
                      <a:cubicBezTo>
                        <a:pt x="16" y="53"/>
                        <a:pt x="12" y="48"/>
                        <a:pt x="16" y="46"/>
                      </a:cubicBezTo>
                      <a:cubicBezTo>
                        <a:pt x="19" y="46"/>
                        <a:pt x="19" y="46"/>
                        <a:pt x="19" y="46"/>
                      </a:cubicBezTo>
                      <a:cubicBezTo>
                        <a:pt x="15" y="40"/>
                        <a:pt x="17" y="33"/>
                        <a:pt x="15" y="28"/>
                      </a:cubicBezTo>
                      <a:cubicBezTo>
                        <a:pt x="18" y="25"/>
                        <a:pt x="18" y="25"/>
                        <a:pt x="18" y="25"/>
                      </a:cubicBezTo>
                      <a:cubicBezTo>
                        <a:pt x="14" y="18"/>
                        <a:pt x="16" y="32"/>
                        <a:pt x="9" y="27"/>
                      </a:cubicBezTo>
                      <a:cubicBezTo>
                        <a:pt x="18" y="26"/>
                        <a:pt x="5" y="23"/>
                        <a:pt x="9" y="19"/>
                      </a:cubicBezTo>
                      <a:cubicBezTo>
                        <a:pt x="13" y="18"/>
                        <a:pt x="11" y="23"/>
                        <a:pt x="16" y="21"/>
                      </a:cubicBezTo>
                      <a:cubicBezTo>
                        <a:pt x="11" y="20"/>
                        <a:pt x="14" y="19"/>
                        <a:pt x="13" y="17"/>
                      </a:cubicBezTo>
                      <a:cubicBezTo>
                        <a:pt x="18" y="18"/>
                        <a:pt x="14" y="13"/>
                        <a:pt x="19" y="14"/>
                      </a:cubicBezTo>
                      <a:cubicBezTo>
                        <a:pt x="10" y="6"/>
                        <a:pt x="10" y="6"/>
                        <a:pt x="10" y="6"/>
                      </a:cubicBezTo>
                      <a:cubicBezTo>
                        <a:pt x="13" y="5"/>
                        <a:pt x="13" y="3"/>
                        <a:pt x="12" y="1"/>
                      </a:cubicBezTo>
                      <a:cubicBezTo>
                        <a:pt x="12" y="6"/>
                        <a:pt x="5" y="0"/>
                        <a:pt x="3" y="5"/>
                      </a:cubicBezTo>
                      <a:cubicBezTo>
                        <a:pt x="5" y="11"/>
                        <a:pt x="6" y="22"/>
                        <a:pt x="4" y="31"/>
                      </a:cubicBezTo>
                      <a:cubicBezTo>
                        <a:pt x="10" y="32"/>
                        <a:pt x="4" y="36"/>
                        <a:pt x="9" y="37"/>
                      </a:cubicBezTo>
                      <a:cubicBezTo>
                        <a:pt x="3" y="38"/>
                        <a:pt x="3" y="38"/>
                        <a:pt x="3" y="38"/>
                      </a:cubicBezTo>
                      <a:cubicBezTo>
                        <a:pt x="4" y="44"/>
                        <a:pt x="6" y="37"/>
                        <a:pt x="9" y="38"/>
                      </a:cubicBezTo>
                      <a:cubicBezTo>
                        <a:pt x="10" y="41"/>
                        <a:pt x="6" y="43"/>
                        <a:pt x="3" y="42"/>
                      </a:cubicBezTo>
                      <a:cubicBezTo>
                        <a:pt x="3" y="46"/>
                        <a:pt x="5" y="43"/>
                        <a:pt x="8" y="45"/>
                      </a:cubicBezTo>
                      <a:cubicBezTo>
                        <a:pt x="1" y="47"/>
                        <a:pt x="1" y="47"/>
                        <a:pt x="1" y="47"/>
                      </a:cubicBezTo>
                      <a:cubicBezTo>
                        <a:pt x="3" y="59"/>
                        <a:pt x="7" y="75"/>
                        <a:pt x="2" y="88"/>
                      </a:cubicBezTo>
                      <a:cubicBezTo>
                        <a:pt x="7" y="87"/>
                        <a:pt x="7" y="87"/>
                        <a:pt x="7" y="87"/>
                      </a:cubicBezTo>
                      <a:cubicBezTo>
                        <a:pt x="4" y="93"/>
                        <a:pt x="16" y="98"/>
                        <a:pt x="6" y="103"/>
                      </a:cubicBezTo>
                      <a:cubicBezTo>
                        <a:pt x="10" y="105"/>
                        <a:pt x="10" y="105"/>
                        <a:pt x="10" y="105"/>
                      </a:cubicBezTo>
                      <a:cubicBezTo>
                        <a:pt x="8" y="104"/>
                        <a:pt x="3" y="106"/>
                        <a:pt x="0" y="104"/>
                      </a:cubicBezTo>
                      <a:cubicBezTo>
                        <a:pt x="2" y="106"/>
                        <a:pt x="0" y="107"/>
                        <a:pt x="1" y="109"/>
                      </a:cubicBezTo>
                      <a:cubicBezTo>
                        <a:pt x="3" y="106"/>
                        <a:pt x="3" y="106"/>
                        <a:pt x="3" y="106"/>
                      </a:cubicBezTo>
                      <a:cubicBezTo>
                        <a:pt x="7" y="109"/>
                        <a:pt x="5" y="111"/>
                        <a:pt x="1" y="111"/>
                      </a:cubicBezTo>
                      <a:cubicBezTo>
                        <a:pt x="6" y="116"/>
                        <a:pt x="9" y="109"/>
                        <a:pt x="13" y="108"/>
                      </a:cubicBezTo>
                      <a:cubicBezTo>
                        <a:pt x="5" y="101"/>
                        <a:pt x="21" y="102"/>
                        <a:pt x="18" y="96"/>
                      </a:cubicBezTo>
                      <a:cubicBezTo>
                        <a:pt x="16" y="92"/>
                        <a:pt x="14" y="96"/>
                        <a:pt x="12" y="96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43" name="Freeform 870"/>
                <p:cNvSpPr/>
                <p:nvPr/>
              </p:nvSpPr>
              <p:spPr bwMode="auto">
                <a:xfrm>
                  <a:off x="3681" y="2966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44" name="Freeform 871"/>
                <p:cNvSpPr/>
                <p:nvPr/>
              </p:nvSpPr>
              <p:spPr bwMode="auto">
                <a:xfrm>
                  <a:off x="3692" y="2876"/>
                  <a:ext cx="1" cy="2"/>
                </a:xfrm>
                <a:custGeom>
                  <a:avLst/>
                  <a:gdLst>
                    <a:gd name="T0" fmla="*/ 1 w 1"/>
                    <a:gd name="T1" fmla="*/ 2 h 2"/>
                    <a:gd name="T2" fmla="*/ 1 w 1"/>
                    <a:gd name="T3" fmla="*/ 1 h 2"/>
                    <a:gd name="T4" fmla="*/ 1 w 1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0"/>
                        <a:pt x="1" y="1"/>
                        <a:pt x="1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45" name="Rectangle 872"/>
                <p:cNvSpPr>
                  <a:spLocks noChangeArrowheads="1"/>
                </p:cNvSpPr>
                <p:nvPr/>
              </p:nvSpPr>
              <p:spPr bwMode="auto">
                <a:xfrm>
                  <a:off x="3683" y="2972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46" name="Freeform 873"/>
                <p:cNvSpPr/>
                <p:nvPr/>
              </p:nvSpPr>
              <p:spPr bwMode="auto">
                <a:xfrm>
                  <a:off x="3691" y="2974"/>
                  <a:ext cx="2" cy="2"/>
                </a:xfrm>
                <a:custGeom>
                  <a:avLst/>
                  <a:gdLst>
                    <a:gd name="T0" fmla="*/ 2 w 2"/>
                    <a:gd name="T1" fmla="*/ 2 h 2"/>
                    <a:gd name="T2" fmla="*/ 2 w 2"/>
                    <a:gd name="T3" fmla="*/ 0 h 2"/>
                    <a:gd name="T4" fmla="*/ 0 w 2"/>
                    <a:gd name="T5" fmla="*/ 1 h 2"/>
                    <a:gd name="T6" fmla="*/ 2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47" name="Freeform 874"/>
                <p:cNvSpPr/>
                <p:nvPr/>
              </p:nvSpPr>
              <p:spPr bwMode="auto">
                <a:xfrm>
                  <a:off x="3696" y="2862"/>
                  <a:ext cx="2" cy="0"/>
                </a:xfrm>
                <a:custGeom>
                  <a:avLst/>
                  <a:gdLst>
                    <a:gd name="T0" fmla="*/ 2 w 2"/>
                    <a:gd name="T1" fmla="*/ 0 w 2"/>
                    <a:gd name="T2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48" name="Freeform 875"/>
                <p:cNvSpPr/>
                <p:nvPr/>
              </p:nvSpPr>
              <p:spPr bwMode="auto">
                <a:xfrm>
                  <a:off x="3699" y="2820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49" name="Freeform 876"/>
                <p:cNvSpPr/>
                <p:nvPr/>
              </p:nvSpPr>
              <p:spPr bwMode="auto">
                <a:xfrm>
                  <a:off x="3673" y="2704"/>
                  <a:ext cx="29" cy="171"/>
                </a:xfrm>
                <a:custGeom>
                  <a:avLst/>
                  <a:gdLst>
                    <a:gd name="T0" fmla="*/ 17 w 34"/>
                    <a:gd name="T1" fmla="*/ 7 h 198"/>
                    <a:gd name="T2" fmla="*/ 10 w 34"/>
                    <a:gd name="T3" fmla="*/ 4 h 198"/>
                    <a:gd name="T4" fmla="*/ 7 w 34"/>
                    <a:gd name="T5" fmla="*/ 11 h 198"/>
                    <a:gd name="T6" fmla="*/ 11 w 34"/>
                    <a:gd name="T7" fmla="*/ 21 h 198"/>
                    <a:gd name="T8" fmla="*/ 12 w 34"/>
                    <a:gd name="T9" fmla="*/ 43 h 198"/>
                    <a:gd name="T10" fmla="*/ 10 w 34"/>
                    <a:gd name="T11" fmla="*/ 58 h 198"/>
                    <a:gd name="T12" fmla="*/ 16 w 34"/>
                    <a:gd name="T13" fmla="*/ 77 h 198"/>
                    <a:gd name="T14" fmla="*/ 14 w 34"/>
                    <a:gd name="T15" fmla="*/ 81 h 198"/>
                    <a:gd name="T16" fmla="*/ 13 w 34"/>
                    <a:gd name="T17" fmla="*/ 92 h 198"/>
                    <a:gd name="T18" fmla="*/ 23 w 34"/>
                    <a:gd name="T19" fmla="*/ 96 h 198"/>
                    <a:gd name="T20" fmla="*/ 23 w 34"/>
                    <a:gd name="T21" fmla="*/ 106 h 198"/>
                    <a:gd name="T22" fmla="*/ 19 w 34"/>
                    <a:gd name="T23" fmla="*/ 114 h 198"/>
                    <a:gd name="T24" fmla="*/ 19 w 34"/>
                    <a:gd name="T25" fmla="*/ 127 h 198"/>
                    <a:gd name="T26" fmla="*/ 18 w 34"/>
                    <a:gd name="T27" fmla="*/ 140 h 198"/>
                    <a:gd name="T28" fmla="*/ 20 w 34"/>
                    <a:gd name="T29" fmla="*/ 151 h 198"/>
                    <a:gd name="T30" fmla="*/ 24 w 34"/>
                    <a:gd name="T31" fmla="*/ 160 h 198"/>
                    <a:gd name="T32" fmla="*/ 20 w 34"/>
                    <a:gd name="T33" fmla="*/ 162 h 198"/>
                    <a:gd name="T34" fmla="*/ 21 w 34"/>
                    <a:gd name="T35" fmla="*/ 170 h 198"/>
                    <a:gd name="T36" fmla="*/ 20 w 34"/>
                    <a:gd name="T37" fmla="*/ 197 h 198"/>
                    <a:gd name="T38" fmla="*/ 22 w 34"/>
                    <a:gd name="T39" fmla="*/ 183 h 198"/>
                    <a:gd name="T40" fmla="*/ 18 w 34"/>
                    <a:gd name="T41" fmla="*/ 181 h 198"/>
                    <a:gd name="T42" fmla="*/ 30 w 34"/>
                    <a:gd name="T43" fmla="*/ 178 h 198"/>
                    <a:gd name="T44" fmla="*/ 31 w 34"/>
                    <a:gd name="T45" fmla="*/ 174 h 198"/>
                    <a:gd name="T46" fmla="*/ 30 w 34"/>
                    <a:gd name="T47" fmla="*/ 164 h 198"/>
                    <a:gd name="T48" fmla="*/ 32 w 34"/>
                    <a:gd name="T49" fmla="*/ 156 h 198"/>
                    <a:gd name="T50" fmla="*/ 32 w 34"/>
                    <a:gd name="T51" fmla="*/ 144 h 198"/>
                    <a:gd name="T52" fmla="*/ 29 w 34"/>
                    <a:gd name="T53" fmla="*/ 133 h 198"/>
                    <a:gd name="T54" fmla="*/ 30 w 34"/>
                    <a:gd name="T55" fmla="*/ 133 h 198"/>
                    <a:gd name="T56" fmla="*/ 30 w 34"/>
                    <a:gd name="T57" fmla="*/ 129 h 198"/>
                    <a:gd name="T58" fmla="*/ 29 w 34"/>
                    <a:gd name="T59" fmla="*/ 121 h 198"/>
                    <a:gd name="T60" fmla="*/ 26 w 34"/>
                    <a:gd name="T61" fmla="*/ 112 h 198"/>
                    <a:gd name="T62" fmla="*/ 31 w 34"/>
                    <a:gd name="T63" fmla="*/ 109 h 198"/>
                    <a:gd name="T64" fmla="*/ 31 w 34"/>
                    <a:gd name="T65" fmla="*/ 98 h 198"/>
                    <a:gd name="T66" fmla="*/ 25 w 34"/>
                    <a:gd name="T67" fmla="*/ 94 h 198"/>
                    <a:gd name="T68" fmla="*/ 23 w 34"/>
                    <a:gd name="T69" fmla="*/ 81 h 198"/>
                    <a:gd name="T70" fmla="*/ 21 w 34"/>
                    <a:gd name="T71" fmla="*/ 62 h 198"/>
                    <a:gd name="T72" fmla="*/ 21 w 34"/>
                    <a:gd name="T73" fmla="*/ 57 h 198"/>
                    <a:gd name="T74" fmla="*/ 20 w 34"/>
                    <a:gd name="T75" fmla="*/ 37 h 198"/>
                    <a:gd name="T76" fmla="*/ 14 w 34"/>
                    <a:gd name="T77" fmla="*/ 45 h 198"/>
                    <a:gd name="T78" fmla="*/ 23 w 34"/>
                    <a:gd name="T79" fmla="*/ 35 h 1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34" h="198">
                      <a:moveTo>
                        <a:pt x="24" y="17"/>
                      </a:moveTo>
                      <a:cubicBezTo>
                        <a:pt x="22" y="14"/>
                        <a:pt x="21" y="9"/>
                        <a:pt x="17" y="7"/>
                      </a:cubicBezTo>
                      <a:cubicBezTo>
                        <a:pt x="19" y="7"/>
                        <a:pt x="19" y="7"/>
                        <a:pt x="19" y="7"/>
                      </a:cubicBezTo>
                      <a:cubicBezTo>
                        <a:pt x="18" y="6"/>
                        <a:pt x="14" y="0"/>
                        <a:pt x="10" y="4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6" y="9"/>
                        <a:pt x="8" y="7"/>
                        <a:pt x="7" y="11"/>
                      </a:cubicBezTo>
                      <a:cubicBezTo>
                        <a:pt x="8" y="15"/>
                        <a:pt x="17" y="17"/>
                        <a:pt x="15" y="20"/>
                      </a:cubicBezTo>
                      <a:cubicBezTo>
                        <a:pt x="15" y="21"/>
                        <a:pt x="13" y="21"/>
                        <a:pt x="11" y="21"/>
                      </a:cubicBezTo>
                      <a:cubicBezTo>
                        <a:pt x="10" y="24"/>
                        <a:pt x="17" y="26"/>
                        <a:pt x="18" y="28"/>
                      </a:cubicBezTo>
                      <a:cubicBezTo>
                        <a:pt x="0" y="29"/>
                        <a:pt x="23" y="38"/>
                        <a:pt x="12" y="43"/>
                      </a:cubicBezTo>
                      <a:cubicBezTo>
                        <a:pt x="13" y="47"/>
                        <a:pt x="12" y="51"/>
                        <a:pt x="15" y="55"/>
                      </a:cubicBezTo>
                      <a:cubicBezTo>
                        <a:pt x="11" y="53"/>
                        <a:pt x="15" y="59"/>
                        <a:pt x="10" y="58"/>
                      </a:cubicBezTo>
                      <a:cubicBezTo>
                        <a:pt x="20" y="59"/>
                        <a:pt x="6" y="70"/>
                        <a:pt x="18" y="70"/>
                      </a:cubicBezTo>
                      <a:cubicBezTo>
                        <a:pt x="15" y="76"/>
                        <a:pt x="19" y="70"/>
                        <a:pt x="16" y="77"/>
                      </a:cubicBezTo>
                      <a:cubicBezTo>
                        <a:pt x="15" y="77"/>
                        <a:pt x="15" y="76"/>
                        <a:pt x="15" y="75"/>
                      </a:cubicBezTo>
                      <a:cubicBezTo>
                        <a:pt x="12" y="78"/>
                        <a:pt x="20" y="79"/>
                        <a:pt x="14" y="81"/>
                      </a:cubicBezTo>
                      <a:cubicBezTo>
                        <a:pt x="13" y="86"/>
                        <a:pt x="18" y="82"/>
                        <a:pt x="21" y="85"/>
                      </a:cubicBezTo>
                      <a:cubicBezTo>
                        <a:pt x="20" y="90"/>
                        <a:pt x="18" y="89"/>
                        <a:pt x="13" y="92"/>
                      </a:cubicBezTo>
                      <a:cubicBezTo>
                        <a:pt x="19" y="92"/>
                        <a:pt x="16" y="95"/>
                        <a:pt x="19" y="98"/>
                      </a:cubicBezTo>
                      <a:cubicBezTo>
                        <a:pt x="20" y="97"/>
                        <a:pt x="21" y="94"/>
                        <a:pt x="23" y="96"/>
                      </a:cubicBezTo>
                      <a:cubicBezTo>
                        <a:pt x="22" y="102"/>
                        <a:pt x="27" y="101"/>
                        <a:pt x="29" y="106"/>
                      </a:cubicBezTo>
                      <a:cubicBezTo>
                        <a:pt x="22" y="109"/>
                        <a:pt x="29" y="101"/>
                        <a:pt x="23" y="106"/>
                      </a:cubicBezTo>
                      <a:cubicBezTo>
                        <a:pt x="20" y="102"/>
                        <a:pt x="20" y="100"/>
                        <a:pt x="15" y="98"/>
                      </a:cubicBezTo>
                      <a:cubicBezTo>
                        <a:pt x="15" y="103"/>
                        <a:pt x="16" y="108"/>
                        <a:pt x="19" y="114"/>
                      </a:cubicBezTo>
                      <a:cubicBezTo>
                        <a:pt x="18" y="117"/>
                        <a:pt x="16" y="112"/>
                        <a:pt x="15" y="115"/>
                      </a:cubicBezTo>
                      <a:cubicBezTo>
                        <a:pt x="12" y="120"/>
                        <a:pt x="22" y="123"/>
                        <a:pt x="19" y="127"/>
                      </a:cubicBezTo>
                      <a:cubicBezTo>
                        <a:pt x="16" y="126"/>
                        <a:pt x="16" y="126"/>
                        <a:pt x="16" y="126"/>
                      </a:cubicBezTo>
                      <a:cubicBezTo>
                        <a:pt x="21" y="129"/>
                        <a:pt x="15" y="135"/>
                        <a:pt x="18" y="140"/>
                      </a:cubicBezTo>
                      <a:cubicBezTo>
                        <a:pt x="19" y="140"/>
                        <a:pt x="21" y="139"/>
                        <a:pt x="22" y="140"/>
                      </a:cubicBezTo>
                      <a:cubicBezTo>
                        <a:pt x="13" y="140"/>
                        <a:pt x="26" y="147"/>
                        <a:pt x="20" y="151"/>
                      </a:cubicBezTo>
                      <a:cubicBezTo>
                        <a:pt x="26" y="151"/>
                        <a:pt x="29" y="156"/>
                        <a:pt x="30" y="159"/>
                      </a:cubicBezTo>
                      <a:cubicBezTo>
                        <a:pt x="28" y="160"/>
                        <a:pt x="26" y="160"/>
                        <a:pt x="24" y="160"/>
                      </a:cubicBezTo>
                      <a:cubicBezTo>
                        <a:pt x="28" y="155"/>
                        <a:pt x="18" y="155"/>
                        <a:pt x="16" y="151"/>
                      </a:cubicBezTo>
                      <a:cubicBezTo>
                        <a:pt x="19" y="154"/>
                        <a:pt x="16" y="160"/>
                        <a:pt x="20" y="162"/>
                      </a:cubicBezTo>
                      <a:cubicBezTo>
                        <a:pt x="15" y="161"/>
                        <a:pt x="15" y="161"/>
                        <a:pt x="15" y="161"/>
                      </a:cubicBezTo>
                      <a:cubicBezTo>
                        <a:pt x="15" y="166"/>
                        <a:pt x="25" y="165"/>
                        <a:pt x="21" y="170"/>
                      </a:cubicBezTo>
                      <a:cubicBezTo>
                        <a:pt x="18" y="169"/>
                        <a:pt x="18" y="169"/>
                        <a:pt x="18" y="169"/>
                      </a:cubicBezTo>
                      <a:cubicBezTo>
                        <a:pt x="19" y="179"/>
                        <a:pt x="13" y="190"/>
                        <a:pt x="20" y="197"/>
                      </a:cubicBezTo>
                      <a:cubicBezTo>
                        <a:pt x="22" y="198"/>
                        <a:pt x="29" y="194"/>
                        <a:pt x="31" y="194"/>
                      </a:cubicBezTo>
                      <a:cubicBezTo>
                        <a:pt x="28" y="189"/>
                        <a:pt x="24" y="187"/>
                        <a:pt x="22" y="183"/>
                      </a:cubicBezTo>
                      <a:cubicBezTo>
                        <a:pt x="27" y="183"/>
                        <a:pt x="27" y="183"/>
                        <a:pt x="27" y="183"/>
                      </a:cubicBezTo>
                      <a:cubicBezTo>
                        <a:pt x="23" y="183"/>
                        <a:pt x="21" y="178"/>
                        <a:pt x="18" y="181"/>
                      </a:cubicBezTo>
                      <a:cubicBezTo>
                        <a:pt x="16" y="178"/>
                        <a:pt x="23" y="179"/>
                        <a:pt x="20" y="175"/>
                      </a:cubicBezTo>
                      <a:cubicBezTo>
                        <a:pt x="25" y="176"/>
                        <a:pt x="26" y="178"/>
                        <a:pt x="30" y="178"/>
                      </a:cubicBezTo>
                      <a:cubicBezTo>
                        <a:pt x="28" y="175"/>
                        <a:pt x="28" y="175"/>
                        <a:pt x="28" y="175"/>
                      </a:cubicBezTo>
                      <a:cubicBezTo>
                        <a:pt x="30" y="176"/>
                        <a:pt x="29" y="173"/>
                        <a:pt x="31" y="174"/>
                      </a:cubicBezTo>
                      <a:cubicBezTo>
                        <a:pt x="25" y="169"/>
                        <a:pt x="34" y="167"/>
                        <a:pt x="31" y="161"/>
                      </a:cubicBezTo>
                      <a:cubicBezTo>
                        <a:pt x="30" y="164"/>
                        <a:pt x="30" y="164"/>
                        <a:pt x="30" y="164"/>
                      </a:cubicBezTo>
                      <a:cubicBezTo>
                        <a:pt x="27" y="164"/>
                        <a:pt x="27" y="163"/>
                        <a:pt x="26" y="161"/>
                      </a:cubicBezTo>
                      <a:cubicBezTo>
                        <a:pt x="31" y="160"/>
                        <a:pt x="30" y="159"/>
                        <a:pt x="32" y="156"/>
                      </a:cubicBezTo>
                      <a:cubicBezTo>
                        <a:pt x="29" y="154"/>
                        <a:pt x="24" y="153"/>
                        <a:pt x="24" y="150"/>
                      </a:cubicBezTo>
                      <a:cubicBezTo>
                        <a:pt x="30" y="150"/>
                        <a:pt x="27" y="144"/>
                        <a:pt x="32" y="144"/>
                      </a:cubicBezTo>
                      <a:cubicBezTo>
                        <a:pt x="26" y="143"/>
                        <a:pt x="30" y="137"/>
                        <a:pt x="26" y="137"/>
                      </a:cubicBezTo>
                      <a:cubicBezTo>
                        <a:pt x="25" y="135"/>
                        <a:pt x="26" y="133"/>
                        <a:pt x="29" y="133"/>
                      </a:cubicBezTo>
                      <a:cubicBezTo>
                        <a:pt x="30" y="134"/>
                        <a:pt x="30" y="134"/>
                        <a:pt x="30" y="134"/>
                      </a:cubicBezTo>
                      <a:cubicBezTo>
                        <a:pt x="30" y="133"/>
                        <a:pt x="30" y="133"/>
                        <a:pt x="30" y="133"/>
                      </a:cubicBezTo>
                      <a:cubicBezTo>
                        <a:pt x="31" y="133"/>
                        <a:pt x="31" y="133"/>
                        <a:pt x="31" y="133"/>
                      </a:cubicBezTo>
                      <a:cubicBezTo>
                        <a:pt x="31" y="131"/>
                        <a:pt x="27" y="131"/>
                        <a:pt x="30" y="129"/>
                      </a:cubicBezTo>
                      <a:cubicBezTo>
                        <a:pt x="31" y="129"/>
                        <a:pt x="31" y="130"/>
                        <a:pt x="32" y="131"/>
                      </a:cubicBezTo>
                      <a:cubicBezTo>
                        <a:pt x="33" y="127"/>
                        <a:pt x="24" y="124"/>
                        <a:pt x="29" y="121"/>
                      </a:cubicBezTo>
                      <a:cubicBezTo>
                        <a:pt x="26" y="120"/>
                        <a:pt x="26" y="116"/>
                        <a:pt x="20" y="117"/>
                      </a:cubicBezTo>
                      <a:cubicBezTo>
                        <a:pt x="22" y="115"/>
                        <a:pt x="27" y="116"/>
                        <a:pt x="26" y="112"/>
                      </a:cubicBezTo>
                      <a:cubicBezTo>
                        <a:pt x="21" y="111"/>
                        <a:pt x="27" y="109"/>
                        <a:pt x="24" y="106"/>
                      </a:cubicBezTo>
                      <a:cubicBezTo>
                        <a:pt x="29" y="109"/>
                        <a:pt x="26" y="106"/>
                        <a:pt x="31" y="109"/>
                      </a:cubicBezTo>
                      <a:cubicBezTo>
                        <a:pt x="33" y="107"/>
                        <a:pt x="26" y="103"/>
                        <a:pt x="27" y="99"/>
                      </a:cubicBezTo>
                      <a:cubicBezTo>
                        <a:pt x="31" y="98"/>
                        <a:pt x="31" y="98"/>
                        <a:pt x="31" y="98"/>
                      </a:cubicBezTo>
                      <a:cubicBezTo>
                        <a:pt x="29" y="97"/>
                        <a:pt x="25" y="95"/>
                        <a:pt x="29" y="94"/>
                      </a:cubicBezTo>
                      <a:cubicBezTo>
                        <a:pt x="25" y="94"/>
                        <a:pt x="25" y="94"/>
                        <a:pt x="25" y="94"/>
                      </a:cubicBezTo>
                      <a:cubicBezTo>
                        <a:pt x="27" y="91"/>
                        <a:pt x="26" y="87"/>
                        <a:pt x="30" y="84"/>
                      </a:cubicBezTo>
                      <a:cubicBezTo>
                        <a:pt x="23" y="81"/>
                        <a:pt x="23" y="81"/>
                        <a:pt x="23" y="81"/>
                      </a:cubicBezTo>
                      <a:cubicBezTo>
                        <a:pt x="30" y="76"/>
                        <a:pt x="24" y="70"/>
                        <a:pt x="18" y="67"/>
                      </a:cubicBezTo>
                      <a:cubicBezTo>
                        <a:pt x="18" y="65"/>
                        <a:pt x="19" y="62"/>
                        <a:pt x="21" y="62"/>
                      </a:cubicBezTo>
                      <a:cubicBezTo>
                        <a:pt x="23" y="64"/>
                        <a:pt x="23" y="64"/>
                        <a:pt x="23" y="64"/>
                      </a:cubicBezTo>
                      <a:cubicBezTo>
                        <a:pt x="23" y="62"/>
                        <a:pt x="27" y="59"/>
                        <a:pt x="21" y="57"/>
                      </a:cubicBezTo>
                      <a:cubicBezTo>
                        <a:pt x="20" y="55"/>
                        <a:pt x="25" y="55"/>
                        <a:pt x="26" y="53"/>
                      </a:cubicBezTo>
                      <a:cubicBezTo>
                        <a:pt x="18" y="48"/>
                        <a:pt x="32" y="38"/>
                        <a:pt x="20" y="37"/>
                      </a:cubicBezTo>
                      <a:cubicBezTo>
                        <a:pt x="20" y="39"/>
                        <a:pt x="17" y="43"/>
                        <a:pt x="18" y="47"/>
                      </a:cubicBezTo>
                      <a:cubicBezTo>
                        <a:pt x="17" y="46"/>
                        <a:pt x="14" y="47"/>
                        <a:pt x="14" y="45"/>
                      </a:cubicBezTo>
                      <a:cubicBezTo>
                        <a:pt x="13" y="41"/>
                        <a:pt x="18" y="39"/>
                        <a:pt x="16" y="35"/>
                      </a:cubicBezTo>
                      <a:cubicBezTo>
                        <a:pt x="23" y="35"/>
                        <a:pt x="23" y="35"/>
                        <a:pt x="23" y="35"/>
                      </a:cubicBezTo>
                      <a:cubicBezTo>
                        <a:pt x="31" y="28"/>
                        <a:pt x="13" y="22"/>
                        <a:pt x="24" y="17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50" name="Freeform 877"/>
                <p:cNvSpPr/>
                <p:nvPr/>
              </p:nvSpPr>
              <p:spPr bwMode="auto">
                <a:xfrm>
                  <a:off x="3694" y="2761"/>
                  <a:ext cx="3" cy="3"/>
                </a:xfrm>
                <a:custGeom>
                  <a:avLst/>
                  <a:gdLst>
                    <a:gd name="T0" fmla="*/ 0 w 4"/>
                    <a:gd name="T1" fmla="*/ 3 h 3"/>
                    <a:gd name="T2" fmla="*/ 4 w 4"/>
                    <a:gd name="T3" fmla="*/ 0 h 3"/>
                    <a:gd name="T4" fmla="*/ 1 w 4"/>
                    <a:gd name="T5" fmla="*/ 0 h 3"/>
                    <a:gd name="T6" fmla="*/ 0 w 4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3">
                      <a:moveTo>
                        <a:pt x="0" y="3"/>
                      </a:move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1"/>
                        <a:pt x="1" y="2"/>
                        <a:pt x="0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51" name="Freeform 878"/>
                <p:cNvSpPr/>
                <p:nvPr/>
              </p:nvSpPr>
              <p:spPr bwMode="auto">
                <a:xfrm>
                  <a:off x="3693" y="2759"/>
                  <a:ext cx="1" cy="2"/>
                </a:xfrm>
                <a:custGeom>
                  <a:avLst/>
                  <a:gdLst>
                    <a:gd name="T0" fmla="*/ 2 w 2"/>
                    <a:gd name="T1" fmla="*/ 2 h 2"/>
                    <a:gd name="T2" fmla="*/ 0 w 2"/>
                    <a:gd name="T3" fmla="*/ 0 h 2"/>
                    <a:gd name="T4" fmla="*/ 1 w 2"/>
                    <a:gd name="T5" fmla="*/ 2 h 2"/>
                    <a:gd name="T6" fmla="*/ 2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1" y="2"/>
                      </a:cubicBez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52" name="Freeform 879"/>
                <p:cNvSpPr/>
                <p:nvPr/>
              </p:nvSpPr>
              <p:spPr bwMode="auto">
                <a:xfrm>
                  <a:off x="3691" y="2706"/>
                  <a:ext cx="2" cy="3"/>
                </a:xfrm>
                <a:custGeom>
                  <a:avLst/>
                  <a:gdLst>
                    <a:gd name="T0" fmla="*/ 1 w 2"/>
                    <a:gd name="T1" fmla="*/ 3 h 3"/>
                    <a:gd name="T2" fmla="*/ 1 w 2"/>
                    <a:gd name="T3" fmla="*/ 0 h 3"/>
                    <a:gd name="T4" fmla="*/ 1 w 2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1" y="3"/>
                      </a:moveTo>
                      <a:cubicBezTo>
                        <a:pt x="2" y="3"/>
                        <a:pt x="2" y="1"/>
                        <a:pt x="1" y="0"/>
                      </a:cubicBezTo>
                      <a:cubicBezTo>
                        <a:pt x="0" y="1"/>
                        <a:pt x="0" y="3"/>
                        <a:pt x="1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53" name="Freeform 880"/>
                <p:cNvSpPr/>
                <p:nvPr/>
              </p:nvSpPr>
              <p:spPr bwMode="auto">
                <a:xfrm>
                  <a:off x="3689" y="2706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1 h 1"/>
                    <a:gd name="T6" fmla="*/ 1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1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54" name="Freeform 881"/>
                <p:cNvSpPr/>
                <p:nvPr/>
              </p:nvSpPr>
              <p:spPr bwMode="auto">
                <a:xfrm>
                  <a:off x="3672" y="2616"/>
                  <a:ext cx="22" cy="90"/>
                </a:xfrm>
                <a:custGeom>
                  <a:avLst/>
                  <a:gdLst>
                    <a:gd name="T0" fmla="*/ 15 w 26"/>
                    <a:gd name="T1" fmla="*/ 18 h 104"/>
                    <a:gd name="T2" fmla="*/ 11 w 26"/>
                    <a:gd name="T3" fmla="*/ 13 h 104"/>
                    <a:gd name="T4" fmla="*/ 15 w 26"/>
                    <a:gd name="T5" fmla="*/ 9 h 104"/>
                    <a:gd name="T6" fmla="*/ 8 w 26"/>
                    <a:gd name="T7" fmla="*/ 1 h 104"/>
                    <a:gd name="T8" fmla="*/ 10 w 26"/>
                    <a:gd name="T9" fmla="*/ 51 h 104"/>
                    <a:gd name="T10" fmla="*/ 7 w 26"/>
                    <a:gd name="T11" fmla="*/ 48 h 104"/>
                    <a:gd name="T12" fmla="*/ 12 w 26"/>
                    <a:gd name="T13" fmla="*/ 67 h 104"/>
                    <a:gd name="T14" fmla="*/ 6 w 26"/>
                    <a:gd name="T15" fmla="*/ 66 h 104"/>
                    <a:gd name="T16" fmla="*/ 8 w 26"/>
                    <a:gd name="T17" fmla="*/ 77 h 104"/>
                    <a:gd name="T18" fmla="*/ 11 w 26"/>
                    <a:gd name="T19" fmla="*/ 77 h 104"/>
                    <a:gd name="T20" fmla="*/ 10 w 26"/>
                    <a:gd name="T21" fmla="*/ 79 h 104"/>
                    <a:gd name="T22" fmla="*/ 11 w 26"/>
                    <a:gd name="T23" fmla="*/ 79 h 104"/>
                    <a:gd name="T24" fmla="*/ 12 w 26"/>
                    <a:gd name="T25" fmla="*/ 86 h 104"/>
                    <a:gd name="T26" fmla="*/ 10 w 26"/>
                    <a:gd name="T27" fmla="*/ 84 h 104"/>
                    <a:gd name="T28" fmla="*/ 12 w 26"/>
                    <a:gd name="T29" fmla="*/ 89 h 104"/>
                    <a:gd name="T30" fmla="*/ 9 w 26"/>
                    <a:gd name="T31" fmla="*/ 89 h 104"/>
                    <a:gd name="T32" fmla="*/ 14 w 26"/>
                    <a:gd name="T33" fmla="*/ 103 h 104"/>
                    <a:gd name="T34" fmla="*/ 19 w 26"/>
                    <a:gd name="T35" fmla="*/ 104 h 104"/>
                    <a:gd name="T36" fmla="*/ 15 w 26"/>
                    <a:gd name="T37" fmla="*/ 92 h 104"/>
                    <a:gd name="T38" fmla="*/ 15 w 26"/>
                    <a:gd name="T39" fmla="*/ 93 h 104"/>
                    <a:gd name="T40" fmla="*/ 13 w 26"/>
                    <a:gd name="T41" fmla="*/ 86 h 104"/>
                    <a:gd name="T42" fmla="*/ 19 w 26"/>
                    <a:gd name="T43" fmla="*/ 90 h 104"/>
                    <a:gd name="T44" fmla="*/ 22 w 26"/>
                    <a:gd name="T45" fmla="*/ 78 h 104"/>
                    <a:gd name="T46" fmla="*/ 23 w 26"/>
                    <a:gd name="T47" fmla="*/ 79 h 104"/>
                    <a:gd name="T48" fmla="*/ 21 w 26"/>
                    <a:gd name="T49" fmla="*/ 75 h 104"/>
                    <a:gd name="T50" fmla="*/ 18 w 26"/>
                    <a:gd name="T51" fmla="*/ 78 h 104"/>
                    <a:gd name="T52" fmla="*/ 12 w 26"/>
                    <a:gd name="T53" fmla="*/ 75 h 104"/>
                    <a:gd name="T54" fmla="*/ 12 w 26"/>
                    <a:gd name="T55" fmla="*/ 71 h 104"/>
                    <a:gd name="T56" fmla="*/ 17 w 26"/>
                    <a:gd name="T57" fmla="*/ 74 h 104"/>
                    <a:gd name="T58" fmla="*/ 15 w 26"/>
                    <a:gd name="T59" fmla="*/ 71 h 104"/>
                    <a:gd name="T60" fmla="*/ 21 w 26"/>
                    <a:gd name="T61" fmla="*/ 67 h 104"/>
                    <a:gd name="T62" fmla="*/ 15 w 26"/>
                    <a:gd name="T63" fmla="*/ 67 h 104"/>
                    <a:gd name="T64" fmla="*/ 14 w 26"/>
                    <a:gd name="T65" fmla="*/ 47 h 104"/>
                    <a:gd name="T66" fmla="*/ 18 w 26"/>
                    <a:gd name="T67" fmla="*/ 50 h 104"/>
                    <a:gd name="T68" fmla="*/ 14 w 26"/>
                    <a:gd name="T69" fmla="*/ 46 h 104"/>
                    <a:gd name="T70" fmla="*/ 16 w 26"/>
                    <a:gd name="T71" fmla="*/ 34 h 104"/>
                    <a:gd name="T72" fmla="*/ 13 w 26"/>
                    <a:gd name="T73" fmla="*/ 35 h 104"/>
                    <a:gd name="T74" fmla="*/ 15 w 26"/>
                    <a:gd name="T75" fmla="*/ 22 h 104"/>
                    <a:gd name="T76" fmla="*/ 15 w 26"/>
                    <a:gd name="T77" fmla="*/ 22 h 104"/>
                    <a:gd name="T78" fmla="*/ 9 w 26"/>
                    <a:gd name="T79" fmla="*/ 15 h 104"/>
                    <a:gd name="T80" fmla="*/ 15 w 26"/>
                    <a:gd name="T81" fmla="*/ 18 h 10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26" h="104">
                      <a:moveTo>
                        <a:pt x="15" y="18"/>
                      </a:moveTo>
                      <a:cubicBezTo>
                        <a:pt x="11" y="13"/>
                        <a:pt x="11" y="13"/>
                        <a:pt x="11" y="13"/>
                      </a:cubicBezTo>
                      <a:cubicBezTo>
                        <a:pt x="14" y="12"/>
                        <a:pt x="11" y="6"/>
                        <a:pt x="15" y="9"/>
                      </a:cubicBezTo>
                      <a:cubicBezTo>
                        <a:pt x="10" y="5"/>
                        <a:pt x="16" y="0"/>
                        <a:pt x="8" y="1"/>
                      </a:cubicBezTo>
                      <a:cubicBezTo>
                        <a:pt x="9" y="15"/>
                        <a:pt x="3" y="34"/>
                        <a:pt x="10" y="51"/>
                      </a:cubicBezTo>
                      <a:cubicBezTo>
                        <a:pt x="7" y="48"/>
                        <a:pt x="7" y="48"/>
                        <a:pt x="7" y="48"/>
                      </a:cubicBezTo>
                      <a:cubicBezTo>
                        <a:pt x="13" y="57"/>
                        <a:pt x="0" y="60"/>
                        <a:pt x="12" y="67"/>
                      </a:cubicBezTo>
                      <a:cubicBezTo>
                        <a:pt x="6" y="66"/>
                        <a:pt x="6" y="66"/>
                        <a:pt x="6" y="66"/>
                      </a:cubicBezTo>
                      <a:cubicBezTo>
                        <a:pt x="4" y="70"/>
                        <a:pt x="15" y="73"/>
                        <a:pt x="8" y="77"/>
                      </a:cubicBezTo>
                      <a:cubicBezTo>
                        <a:pt x="11" y="77"/>
                        <a:pt x="11" y="77"/>
                        <a:pt x="11" y="77"/>
                      </a:cubicBezTo>
                      <a:cubicBezTo>
                        <a:pt x="11" y="78"/>
                        <a:pt x="10" y="78"/>
                        <a:pt x="10" y="79"/>
                      </a:cubicBezTo>
                      <a:cubicBezTo>
                        <a:pt x="11" y="79"/>
                        <a:pt x="11" y="79"/>
                        <a:pt x="11" y="79"/>
                      </a:cubicBezTo>
                      <a:cubicBezTo>
                        <a:pt x="14" y="81"/>
                        <a:pt x="13" y="83"/>
                        <a:pt x="12" y="86"/>
                      </a:cubicBezTo>
                      <a:cubicBezTo>
                        <a:pt x="10" y="86"/>
                        <a:pt x="11" y="85"/>
                        <a:pt x="10" y="84"/>
                      </a:cubicBezTo>
                      <a:cubicBezTo>
                        <a:pt x="8" y="85"/>
                        <a:pt x="12" y="87"/>
                        <a:pt x="12" y="89"/>
                      </a:cubicBezTo>
                      <a:cubicBezTo>
                        <a:pt x="11" y="91"/>
                        <a:pt x="10" y="89"/>
                        <a:pt x="9" y="89"/>
                      </a:cubicBezTo>
                      <a:cubicBezTo>
                        <a:pt x="12" y="95"/>
                        <a:pt x="5" y="98"/>
                        <a:pt x="14" y="103"/>
                      </a:cubicBezTo>
                      <a:cubicBezTo>
                        <a:pt x="16" y="103"/>
                        <a:pt x="18" y="101"/>
                        <a:pt x="19" y="104"/>
                      </a:cubicBezTo>
                      <a:cubicBezTo>
                        <a:pt x="21" y="99"/>
                        <a:pt x="18" y="96"/>
                        <a:pt x="15" y="92"/>
                      </a:cubicBezTo>
                      <a:cubicBezTo>
                        <a:pt x="15" y="93"/>
                        <a:pt x="15" y="93"/>
                        <a:pt x="15" y="93"/>
                      </a:cubicBezTo>
                      <a:cubicBezTo>
                        <a:pt x="6" y="90"/>
                        <a:pt x="17" y="91"/>
                        <a:pt x="13" y="86"/>
                      </a:cubicBezTo>
                      <a:cubicBezTo>
                        <a:pt x="17" y="87"/>
                        <a:pt x="17" y="89"/>
                        <a:pt x="19" y="90"/>
                      </a:cubicBezTo>
                      <a:cubicBezTo>
                        <a:pt x="26" y="84"/>
                        <a:pt x="13" y="82"/>
                        <a:pt x="22" y="78"/>
                      </a:cubicBezTo>
                      <a:cubicBezTo>
                        <a:pt x="23" y="79"/>
                        <a:pt x="23" y="79"/>
                        <a:pt x="23" y="79"/>
                      </a:cubicBezTo>
                      <a:cubicBezTo>
                        <a:pt x="24" y="78"/>
                        <a:pt x="22" y="76"/>
                        <a:pt x="21" y="75"/>
                      </a:cubicBezTo>
                      <a:cubicBezTo>
                        <a:pt x="20" y="76"/>
                        <a:pt x="19" y="77"/>
                        <a:pt x="18" y="78"/>
                      </a:cubicBezTo>
                      <a:cubicBezTo>
                        <a:pt x="17" y="76"/>
                        <a:pt x="13" y="76"/>
                        <a:pt x="12" y="75"/>
                      </a:cubicBezTo>
                      <a:cubicBezTo>
                        <a:pt x="16" y="74"/>
                        <a:pt x="10" y="73"/>
                        <a:pt x="12" y="71"/>
                      </a:cubicBezTo>
                      <a:cubicBezTo>
                        <a:pt x="15" y="70"/>
                        <a:pt x="15" y="73"/>
                        <a:pt x="17" y="74"/>
                      </a:cubicBezTo>
                      <a:cubicBezTo>
                        <a:pt x="15" y="71"/>
                        <a:pt x="15" y="71"/>
                        <a:pt x="15" y="71"/>
                      </a:cubicBezTo>
                      <a:cubicBezTo>
                        <a:pt x="14" y="69"/>
                        <a:pt x="19" y="69"/>
                        <a:pt x="21" y="67"/>
                      </a:cubicBezTo>
                      <a:cubicBezTo>
                        <a:pt x="18" y="65"/>
                        <a:pt x="19" y="69"/>
                        <a:pt x="15" y="67"/>
                      </a:cubicBezTo>
                      <a:cubicBezTo>
                        <a:pt x="19" y="64"/>
                        <a:pt x="18" y="52"/>
                        <a:pt x="14" y="47"/>
                      </a:cubicBezTo>
                      <a:cubicBezTo>
                        <a:pt x="15" y="49"/>
                        <a:pt x="18" y="48"/>
                        <a:pt x="18" y="50"/>
                      </a:cubicBezTo>
                      <a:cubicBezTo>
                        <a:pt x="18" y="49"/>
                        <a:pt x="17" y="46"/>
                        <a:pt x="14" y="46"/>
                      </a:cubicBezTo>
                      <a:cubicBezTo>
                        <a:pt x="11" y="42"/>
                        <a:pt x="13" y="37"/>
                        <a:pt x="16" y="34"/>
                      </a:cubicBezTo>
                      <a:cubicBezTo>
                        <a:pt x="13" y="35"/>
                        <a:pt x="13" y="35"/>
                        <a:pt x="13" y="35"/>
                      </a:cubicBezTo>
                      <a:cubicBezTo>
                        <a:pt x="8" y="31"/>
                        <a:pt x="17" y="27"/>
                        <a:pt x="15" y="22"/>
                      </a:cubicBezTo>
                      <a:cubicBezTo>
                        <a:pt x="15" y="22"/>
                        <a:pt x="15" y="22"/>
                        <a:pt x="15" y="22"/>
                      </a:cubicBezTo>
                      <a:cubicBezTo>
                        <a:pt x="14" y="20"/>
                        <a:pt x="7" y="18"/>
                        <a:pt x="9" y="15"/>
                      </a:cubicBezTo>
                      <a:cubicBezTo>
                        <a:pt x="12" y="16"/>
                        <a:pt x="12" y="18"/>
                        <a:pt x="15" y="18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55" name="Freeform 882"/>
                <p:cNvSpPr/>
                <p:nvPr/>
              </p:nvSpPr>
              <p:spPr bwMode="auto">
                <a:xfrm>
                  <a:off x="3677" y="2613"/>
                  <a:ext cx="8" cy="4"/>
                </a:xfrm>
                <a:custGeom>
                  <a:avLst/>
                  <a:gdLst>
                    <a:gd name="T0" fmla="*/ 4 w 9"/>
                    <a:gd name="T1" fmla="*/ 2 h 5"/>
                    <a:gd name="T2" fmla="*/ 8 w 9"/>
                    <a:gd name="T3" fmla="*/ 5 h 5"/>
                    <a:gd name="T4" fmla="*/ 2 w 9"/>
                    <a:gd name="T5" fmla="*/ 0 h 5"/>
                    <a:gd name="T6" fmla="*/ 3 w 9"/>
                    <a:gd name="T7" fmla="*/ 3 h 5"/>
                    <a:gd name="T8" fmla="*/ 4 w 9"/>
                    <a:gd name="T9" fmla="*/ 2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5">
                      <a:moveTo>
                        <a:pt x="4" y="2"/>
                      </a:moveTo>
                      <a:cubicBezTo>
                        <a:pt x="8" y="5"/>
                        <a:pt x="8" y="5"/>
                        <a:pt x="8" y="5"/>
                      </a:cubicBezTo>
                      <a:cubicBezTo>
                        <a:pt x="9" y="3"/>
                        <a:pt x="4" y="0"/>
                        <a:pt x="2" y="0"/>
                      </a:cubicBezTo>
                      <a:cubicBezTo>
                        <a:pt x="2" y="1"/>
                        <a:pt x="0" y="3"/>
                        <a:pt x="3" y="3"/>
                      </a:cubicBezTo>
                      <a:cubicBezTo>
                        <a:pt x="3" y="3"/>
                        <a:pt x="5" y="3"/>
                        <a:pt x="4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56" name="Freeform 883"/>
                <p:cNvSpPr/>
                <p:nvPr/>
              </p:nvSpPr>
              <p:spPr bwMode="auto">
                <a:xfrm>
                  <a:off x="3674" y="2571"/>
                  <a:ext cx="15" cy="42"/>
                </a:xfrm>
                <a:custGeom>
                  <a:avLst/>
                  <a:gdLst>
                    <a:gd name="T0" fmla="*/ 10 w 18"/>
                    <a:gd name="T1" fmla="*/ 17 h 49"/>
                    <a:gd name="T2" fmla="*/ 6 w 18"/>
                    <a:gd name="T3" fmla="*/ 16 h 49"/>
                    <a:gd name="T4" fmla="*/ 4 w 18"/>
                    <a:gd name="T5" fmla="*/ 35 h 49"/>
                    <a:gd name="T6" fmla="*/ 10 w 18"/>
                    <a:gd name="T7" fmla="*/ 41 h 49"/>
                    <a:gd name="T8" fmla="*/ 6 w 18"/>
                    <a:gd name="T9" fmla="*/ 42 h 49"/>
                    <a:gd name="T10" fmla="*/ 10 w 18"/>
                    <a:gd name="T11" fmla="*/ 48 h 49"/>
                    <a:gd name="T12" fmla="*/ 9 w 18"/>
                    <a:gd name="T13" fmla="*/ 45 h 49"/>
                    <a:gd name="T14" fmla="*/ 11 w 18"/>
                    <a:gd name="T15" fmla="*/ 45 h 49"/>
                    <a:gd name="T16" fmla="*/ 10 w 18"/>
                    <a:gd name="T17" fmla="*/ 42 h 49"/>
                    <a:gd name="T18" fmla="*/ 13 w 18"/>
                    <a:gd name="T19" fmla="*/ 43 h 49"/>
                    <a:gd name="T20" fmla="*/ 8 w 18"/>
                    <a:gd name="T21" fmla="*/ 34 h 49"/>
                    <a:gd name="T22" fmla="*/ 14 w 18"/>
                    <a:gd name="T23" fmla="*/ 34 h 49"/>
                    <a:gd name="T24" fmla="*/ 16 w 18"/>
                    <a:gd name="T25" fmla="*/ 25 h 49"/>
                    <a:gd name="T26" fmla="*/ 15 w 18"/>
                    <a:gd name="T27" fmla="*/ 26 h 49"/>
                    <a:gd name="T28" fmla="*/ 10 w 18"/>
                    <a:gd name="T29" fmla="*/ 27 h 49"/>
                    <a:gd name="T30" fmla="*/ 16 w 18"/>
                    <a:gd name="T31" fmla="*/ 24 h 49"/>
                    <a:gd name="T32" fmla="*/ 13 w 18"/>
                    <a:gd name="T33" fmla="*/ 7 h 49"/>
                    <a:gd name="T34" fmla="*/ 6 w 18"/>
                    <a:gd name="T35" fmla="*/ 4 h 49"/>
                    <a:gd name="T36" fmla="*/ 12 w 18"/>
                    <a:gd name="T37" fmla="*/ 5 h 49"/>
                    <a:gd name="T38" fmla="*/ 13 w 18"/>
                    <a:gd name="T39" fmla="*/ 2 h 49"/>
                    <a:gd name="T40" fmla="*/ 3 w 18"/>
                    <a:gd name="T41" fmla="*/ 0 h 49"/>
                    <a:gd name="T42" fmla="*/ 10 w 18"/>
                    <a:gd name="T43" fmla="*/ 17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18" h="49">
                      <a:moveTo>
                        <a:pt x="10" y="17"/>
                      </a:moveTo>
                      <a:cubicBezTo>
                        <a:pt x="9" y="16"/>
                        <a:pt x="7" y="16"/>
                        <a:pt x="6" y="16"/>
                      </a:cubicBezTo>
                      <a:cubicBezTo>
                        <a:pt x="7" y="23"/>
                        <a:pt x="8" y="32"/>
                        <a:pt x="4" y="35"/>
                      </a:cubicBezTo>
                      <a:cubicBezTo>
                        <a:pt x="3" y="37"/>
                        <a:pt x="9" y="38"/>
                        <a:pt x="10" y="41"/>
                      </a:cubicBezTo>
                      <a:cubicBezTo>
                        <a:pt x="6" y="42"/>
                        <a:pt x="6" y="42"/>
                        <a:pt x="6" y="42"/>
                      </a:cubicBezTo>
                      <a:cubicBezTo>
                        <a:pt x="8" y="44"/>
                        <a:pt x="4" y="49"/>
                        <a:pt x="10" y="48"/>
                      </a:cubicBezTo>
                      <a:cubicBezTo>
                        <a:pt x="11" y="48"/>
                        <a:pt x="7" y="46"/>
                        <a:pt x="9" y="45"/>
                      </a:cubicBezTo>
                      <a:cubicBezTo>
                        <a:pt x="11" y="45"/>
                        <a:pt x="11" y="45"/>
                        <a:pt x="11" y="45"/>
                      </a:cubicBezTo>
                      <a:cubicBezTo>
                        <a:pt x="10" y="42"/>
                        <a:pt x="10" y="42"/>
                        <a:pt x="10" y="42"/>
                      </a:cubicBezTo>
                      <a:cubicBezTo>
                        <a:pt x="13" y="43"/>
                        <a:pt x="13" y="43"/>
                        <a:pt x="13" y="43"/>
                      </a:cubicBezTo>
                      <a:cubicBezTo>
                        <a:pt x="18" y="39"/>
                        <a:pt x="5" y="39"/>
                        <a:pt x="8" y="34"/>
                      </a:cubicBezTo>
                      <a:cubicBezTo>
                        <a:pt x="14" y="34"/>
                        <a:pt x="14" y="34"/>
                        <a:pt x="14" y="34"/>
                      </a:cubicBezTo>
                      <a:cubicBezTo>
                        <a:pt x="14" y="31"/>
                        <a:pt x="13" y="29"/>
                        <a:pt x="16" y="25"/>
                      </a:cubicBezTo>
                      <a:cubicBezTo>
                        <a:pt x="16" y="25"/>
                        <a:pt x="13" y="25"/>
                        <a:pt x="15" y="26"/>
                      </a:cubicBezTo>
                      <a:cubicBezTo>
                        <a:pt x="14" y="27"/>
                        <a:pt x="12" y="27"/>
                        <a:pt x="10" y="27"/>
                      </a:cubicBezTo>
                      <a:cubicBezTo>
                        <a:pt x="6" y="21"/>
                        <a:pt x="14" y="28"/>
                        <a:pt x="16" y="24"/>
                      </a:cubicBezTo>
                      <a:cubicBezTo>
                        <a:pt x="12" y="19"/>
                        <a:pt x="9" y="10"/>
                        <a:pt x="13" y="7"/>
                      </a:cubicBezTo>
                      <a:cubicBezTo>
                        <a:pt x="10" y="10"/>
                        <a:pt x="6" y="7"/>
                        <a:pt x="6" y="4"/>
                      </a:cubicBezTo>
                      <a:cubicBezTo>
                        <a:pt x="9" y="3"/>
                        <a:pt x="10" y="5"/>
                        <a:pt x="12" y="5"/>
                      </a:cubicBezTo>
                      <a:cubicBezTo>
                        <a:pt x="12" y="4"/>
                        <a:pt x="14" y="3"/>
                        <a:pt x="13" y="2"/>
                      </a:cubicBezTo>
                      <a:cubicBezTo>
                        <a:pt x="10" y="3"/>
                        <a:pt x="5" y="2"/>
                        <a:pt x="3" y="0"/>
                      </a:cubicBezTo>
                      <a:cubicBezTo>
                        <a:pt x="0" y="6"/>
                        <a:pt x="10" y="10"/>
                        <a:pt x="10" y="17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57" name="Freeform 884"/>
                <p:cNvSpPr/>
                <p:nvPr/>
              </p:nvSpPr>
              <p:spPr bwMode="auto">
                <a:xfrm>
                  <a:off x="3678" y="2582"/>
                  <a:ext cx="1" cy="3"/>
                </a:xfrm>
                <a:custGeom>
                  <a:avLst/>
                  <a:gdLst>
                    <a:gd name="T0" fmla="*/ 0 w 1"/>
                    <a:gd name="T1" fmla="*/ 2 h 3"/>
                    <a:gd name="T2" fmla="*/ 1 w 1"/>
                    <a:gd name="T3" fmla="*/ 3 h 3"/>
                    <a:gd name="T4" fmla="*/ 1 w 1"/>
                    <a:gd name="T5" fmla="*/ 0 h 3"/>
                    <a:gd name="T6" fmla="*/ 0 w 1"/>
                    <a:gd name="T7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3">
                      <a:moveTo>
                        <a:pt x="0" y="2"/>
                      </a:moveTo>
                      <a:lnTo>
                        <a:pt x="1" y="3"/>
                      </a:lnTo>
                      <a:lnTo>
                        <a:pt x="1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58" name="Freeform 885"/>
                <p:cNvSpPr/>
                <p:nvPr/>
              </p:nvSpPr>
              <p:spPr bwMode="auto">
                <a:xfrm>
                  <a:off x="3751" y="3244"/>
                  <a:ext cx="4" cy="3"/>
                </a:xfrm>
                <a:custGeom>
                  <a:avLst/>
                  <a:gdLst>
                    <a:gd name="T0" fmla="*/ 2 w 4"/>
                    <a:gd name="T1" fmla="*/ 3 h 3"/>
                    <a:gd name="T2" fmla="*/ 4 w 4"/>
                    <a:gd name="T3" fmla="*/ 1 h 3"/>
                    <a:gd name="T4" fmla="*/ 0 w 4"/>
                    <a:gd name="T5" fmla="*/ 0 h 3"/>
                    <a:gd name="T6" fmla="*/ 2 w 4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3">
                      <a:moveTo>
                        <a:pt x="2" y="3"/>
                      </a:moveTo>
                      <a:lnTo>
                        <a:pt x="4" y="1"/>
                      </a:lnTo>
                      <a:lnTo>
                        <a:pt x="0" y="0"/>
                      </a:lnTo>
                      <a:lnTo>
                        <a:pt x="2" y="3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59" name="Freeform 886"/>
                <p:cNvSpPr/>
                <p:nvPr/>
              </p:nvSpPr>
              <p:spPr bwMode="auto">
                <a:xfrm>
                  <a:off x="3750" y="3234"/>
                  <a:ext cx="14" cy="10"/>
                </a:xfrm>
                <a:custGeom>
                  <a:avLst/>
                  <a:gdLst>
                    <a:gd name="T0" fmla="*/ 16 w 16"/>
                    <a:gd name="T1" fmla="*/ 3 h 11"/>
                    <a:gd name="T2" fmla="*/ 14 w 16"/>
                    <a:gd name="T3" fmla="*/ 0 h 11"/>
                    <a:gd name="T4" fmla="*/ 0 w 16"/>
                    <a:gd name="T5" fmla="*/ 6 h 11"/>
                    <a:gd name="T6" fmla="*/ 9 w 16"/>
                    <a:gd name="T7" fmla="*/ 10 h 11"/>
                    <a:gd name="T8" fmla="*/ 6 w 16"/>
                    <a:gd name="T9" fmla="*/ 5 h 11"/>
                    <a:gd name="T10" fmla="*/ 12 w 16"/>
                    <a:gd name="T11" fmla="*/ 9 h 11"/>
                    <a:gd name="T12" fmla="*/ 11 w 16"/>
                    <a:gd name="T13" fmla="*/ 3 h 11"/>
                    <a:gd name="T14" fmla="*/ 16 w 16"/>
                    <a:gd name="T15" fmla="*/ 3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6" h="11">
                      <a:moveTo>
                        <a:pt x="16" y="3"/>
                      </a:moveTo>
                      <a:cubicBezTo>
                        <a:pt x="14" y="0"/>
                        <a:pt x="14" y="0"/>
                        <a:pt x="14" y="0"/>
                      </a:cubicBezTo>
                      <a:cubicBezTo>
                        <a:pt x="4" y="2"/>
                        <a:pt x="7" y="0"/>
                        <a:pt x="0" y="6"/>
                      </a:cubicBezTo>
                      <a:cubicBezTo>
                        <a:pt x="1" y="7"/>
                        <a:pt x="5" y="11"/>
                        <a:pt x="9" y="10"/>
                      </a:cubicBezTo>
                      <a:cubicBezTo>
                        <a:pt x="9" y="9"/>
                        <a:pt x="5" y="7"/>
                        <a:pt x="6" y="5"/>
                      </a:cubicBezTo>
                      <a:cubicBezTo>
                        <a:pt x="9" y="6"/>
                        <a:pt x="8" y="8"/>
                        <a:pt x="12" y="9"/>
                      </a:cubicBezTo>
                      <a:cubicBezTo>
                        <a:pt x="15" y="5"/>
                        <a:pt x="10" y="7"/>
                        <a:pt x="11" y="3"/>
                      </a:cubicBezTo>
                      <a:lnTo>
                        <a:pt x="16" y="3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60" name="Freeform 887"/>
                <p:cNvSpPr/>
                <p:nvPr/>
              </p:nvSpPr>
              <p:spPr bwMode="auto">
                <a:xfrm>
                  <a:off x="3755" y="3233"/>
                  <a:ext cx="4" cy="1"/>
                </a:xfrm>
                <a:custGeom>
                  <a:avLst/>
                  <a:gdLst>
                    <a:gd name="T0" fmla="*/ 0 w 5"/>
                    <a:gd name="T1" fmla="*/ 2 h 2"/>
                    <a:gd name="T2" fmla="*/ 5 w 5"/>
                    <a:gd name="T3" fmla="*/ 2 h 2"/>
                    <a:gd name="T4" fmla="*/ 0 w 5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2">
                      <a:moveTo>
                        <a:pt x="0" y="2"/>
                      </a:move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3" y="2"/>
                        <a:pt x="1" y="0"/>
                        <a:pt x="0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61" name="Freeform 888"/>
                <p:cNvSpPr/>
                <p:nvPr/>
              </p:nvSpPr>
              <p:spPr bwMode="auto">
                <a:xfrm>
                  <a:off x="3751" y="3230"/>
                  <a:ext cx="6" cy="3"/>
                </a:xfrm>
                <a:custGeom>
                  <a:avLst/>
                  <a:gdLst>
                    <a:gd name="T0" fmla="*/ 3 w 7"/>
                    <a:gd name="T1" fmla="*/ 3 h 3"/>
                    <a:gd name="T2" fmla="*/ 7 w 7"/>
                    <a:gd name="T3" fmla="*/ 2 h 3"/>
                    <a:gd name="T4" fmla="*/ 0 w 7"/>
                    <a:gd name="T5" fmla="*/ 0 h 3"/>
                    <a:gd name="T6" fmla="*/ 3 w 7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7" h="3">
                      <a:moveTo>
                        <a:pt x="3" y="3"/>
                      </a:moveTo>
                      <a:cubicBezTo>
                        <a:pt x="3" y="0"/>
                        <a:pt x="7" y="2"/>
                        <a:pt x="7" y="2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3" y="3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62" name="Freeform 889"/>
                <p:cNvSpPr/>
                <p:nvPr/>
              </p:nvSpPr>
              <p:spPr bwMode="auto">
                <a:xfrm>
                  <a:off x="3752" y="3224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1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1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63" name="Freeform 890"/>
                <p:cNvSpPr/>
                <p:nvPr/>
              </p:nvSpPr>
              <p:spPr bwMode="auto">
                <a:xfrm>
                  <a:off x="3750" y="3221"/>
                  <a:ext cx="12" cy="7"/>
                </a:xfrm>
                <a:custGeom>
                  <a:avLst/>
                  <a:gdLst>
                    <a:gd name="T0" fmla="*/ 3 w 13"/>
                    <a:gd name="T1" fmla="*/ 0 h 9"/>
                    <a:gd name="T2" fmla="*/ 3 w 13"/>
                    <a:gd name="T3" fmla="*/ 4 h 9"/>
                    <a:gd name="T4" fmla="*/ 4 w 13"/>
                    <a:gd name="T5" fmla="*/ 3 h 9"/>
                    <a:gd name="T6" fmla="*/ 9 w 13"/>
                    <a:gd name="T7" fmla="*/ 5 h 9"/>
                    <a:gd name="T8" fmla="*/ 9 w 13"/>
                    <a:gd name="T9" fmla="*/ 9 h 9"/>
                    <a:gd name="T10" fmla="*/ 13 w 13"/>
                    <a:gd name="T11" fmla="*/ 6 h 9"/>
                    <a:gd name="T12" fmla="*/ 3 w 13"/>
                    <a:gd name="T13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3" h="9">
                      <a:moveTo>
                        <a:pt x="3" y="0"/>
                      </a:moveTo>
                      <a:cubicBezTo>
                        <a:pt x="0" y="1"/>
                        <a:pt x="2" y="2"/>
                        <a:pt x="3" y="4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5" y="2"/>
                        <a:pt x="10" y="3"/>
                        <a:pt x="9" y="5"/>
                      </a:cubicBezTo>
                      <a:cubicBezTo>
                        <a:pt x="10" y="7"/>
                        <a:pt x="6" y="7"/>
                        <a:pt x="9" y="9"/>
                      </a:cubicBezTo>
                      <a:cubicBezTo>
                        <a:pt x="13" y="6"/>
                        <a:pt x="13" y="6"/>
                        <a:pt x="13" y="6"/>
                      </a:cubicBezTo>
                      <a:cubicBezTo>
                        <a:pt x="12" y="3"/>
                        <a:pt x="5" y="1"/>
                        <a:pt x="3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64" name="Freeform 891"/>
                <p:cNvSpPr/>
                <p:nvPr/>
              </p:nvSpPr>
              <p:spPr bwMode="auto">
                <a:xfrm>
                  <a:off x="3754" y="3225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65" name="Freeform 892"/>
                <p:cNvSpPr/>
                <p:nvPr/>
              </p:nvSpPr>
              <p:spPr bwMode="auto">
                <a:xfrm>
                  <a:off x="3754" y="3228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1 w 2"/>
                    <a:gd name="T3" fmla="*/ 1 h 1"/>
                    <a:gd name="T4" fmla="*/ 2 w 2"/>
                    <a:gd name="T5" fmla="*/ 1 h 1"/>
                    <a:gd name="T6" fmla="*/ 0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2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66" name="Freeform 893"/>
                <p:cNvSpPr/>
                <p:nvPr/>
              </p:nvSpPr>
              <p:spPr bwMode="auto">
                <a:xfrm>
                  <a:off x="3752" y="3211"/>
                  <a:ext cx="11" cy="8"/>
                </a:xfrm>
                <a:custGeom>
                  <a:avLst/>
                  <a:gdLst>
                    <a:gd name="T0" fmla="*/ 0 w 12"/>
                    <a:gd name="T1" fmla="*/ 4 h 9"/>
                    <a:gd name="T2" fmla="*/ 5 w 12"/>
                    <a:gd name="T3" fmla="*/ 9 h 9"/>
                    <a:gd name="T4" fmla="*/ 12 w 12"/>
                    <a:gd name="T5" fmla="*/ 4 h 9"/>
                    <a:gd name="T6" fmla="*/ 10 w 12"/>
                    <a:gd name="T7" fmla="*/ 1 h 9"/>
                    <a:gd name="T8" fmla="*/ 0 w 12"/>
                    <a:gd name="T9" fmla="*/ 4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9">
                      <a:moveTo>
                        <a:pt x="0" y="4"/>
                      </a:moveTo>
                      <a:cubicBezTo>
                        <a:pt x="6" y="4"/>
                        <a:pt x="0" y="9"/>
                        <a:pt x="5" y="9"/>
                      </a:cubicBezTo>
                      <a:cubicBezTo>
                        <a:pt x="4" y="6"/>
                        <a:pt x="9" y="4"/>
                        <a:pt x="12" y="4"/>
                      </a:cubicBezTo>
                      <a:cubicBezTo>
                        <a:pt x="10" y="1"/>
                        <a:pt x="10" y="1"/>
                        <a:pt x="10" y="1"/>
                      </a:cubicBezTo>
                      <a:cubicBezTo>
                        <a:pt x="8" y="0"/>
                        <a:pt x="3" y="2"/>
                        <a:pt x="0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67" name="Freeform 894"/>
                <p:cNvSpPr/>
                <p:nvPr/>
              </p:nvSpPr>
              <p:spPr bwMode="auto">
                <a:xfrm>
                  <a:off x="3765" y="3208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lnTo>
                        <a:pt x="0" y="0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68" name="Freeform 895"/>
                <p:cNvSpPr/>
                <p:nvPr/>
              </p:nvSpPr>
              <p:spPr bwMode="auto">
                <a:xfrm>
                  <a:off x="3755" y="3195"/>
                  <a:ext cx="14" cy="15"/>
                </a:xfrm>
                <a:custGeom>
                  <a:avLst/>
                  <a:gdLst>
                    <a:gd name="T0" fmla="*/ 1 w 17"/>
                    <a:gd name="T1" fmla="*/ 0 h 18"/>
                    <a:gd name="T2" fmla="*/ 8 w 17"/>
                    <a:gd name="T3" fmla="*/ 7 h 18"/>
                    <a:gd name="T4" fmla="*/ 3 w 17"/>
                    <a:gd name="T5" fmla="*/ 5 h 18"/>
                    <a:gd name="T6" fmla="*/ 6 w 17"/>
                    <a:gd name="T7" fmla="*/ 11 h 18"/>
                    <a:gd name="T8" fmla="*/ 0 w 17"/>
                    <a:gd name="T9" fmla="*/ 8 h 18"/>
                    <a:gd name="T10" fmla="*/ 6 w 17"/>
                    <a:gd name="T11" fmla="*/ 15 h 18"/>
                    <a:gd name="T12" fmla="*/ 2 w 17"/>
                    <a:gd name="T13" fmla="*/ 18 h 18"/>
                    <a:gd name="T14" fmla="*/ 8 w 17"/>
                    <a:gd name="T15" fmla="*/ 17 h 18"/>
                    <a:gd name="T16" fmla="*/ 8 w 17"/>
                    <a:gd name="T17" fmla="*/ 13 h 18"/>
                    <a:gd name="T18" fmla="*/ 12 w 17"/>
                    <a:gd name="T19" fmla="*/ 15 h 18"/>
                    <a:gd name="T20" fmla="*/ 15 w 17"/>
                    <a:gd name="T21" fmla="*/ 5 h 18"/>
                    <a:gd name="T22" fmla="*/ 1 w 17"/>
                    <a:gd name="T23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7" h="18">
                      <a:moveTo>
                        <a:pt x="1" y="0"/>
                      </a:moveTo>
                      <a:cubicBezTo>
                        <a:pt x="8" y="7"/>
                        <a:pt x="8" y="7"/>
                        <a:pt x="8" y="7"/>
                      </a:cubicBezTo>
                      <a:cubicBezTo>
                        <a:pt x="6" y="6"/>
                        <a:pt x="4" y="7"/>
                        <a:pt x="3" y="5"/>
                      </a:cubicBezTo>
                      <a:cubicBezTo>
                        <a:pt x="2" y="8"/>
                        <a:pt x="6" y="9"/>
                        <a:pt x="6" y="11"/>
                      </a:cubicBezTo>
                      <a:cubicBezTo>
                        <a:pt x="0" y="13"/>
                        <a:pt x="5" y="7"/>
                        <a:pt x="0" y="8"/>
                      </a:cubicBezTo>
                      <a:cubicBezTo>
                        <a:pt x="0" y="10"/>
                        <a:pt x="0" y="13"/>
                        <a:pt x="6" y="15"/>
                      </a:cubicBezTo>
                      <a:cubicBezTo>
                        <a:pt x="2" y="18"/>
                        <a:pt x="2" y="18"/>
                        <a:pt x="2" y="18"/>
                      </a:cubicBezTo>
                      <a:cubicBezTo>
                        <a:pt x="8" y="17"/>
                        <a:pt x="8" y="17"/>
                        <a:pt x="8" y="17"/>
                      </a:cubicBezTo>
                      <a:cubicBezTo>
                        <a:pt x="10" y="15"/>
                        <a:pt x="3" y="14"/>
                        <a:pt x="8" y="13"/>
                      </a:cubicBezTo>
                      <a:cubicBezTo>
                        <a:pt x="10" y="13"/>
                        <a:pt x="11" y="14"/>
                        <a:pt x="12" y="15"/>
                      </a:cubicBezTo>
                      <a:cubicBezTo>
                        <a:pt x="10" y="13"/>
                        <a:pt x="17" y="9"/>
                        <a:pt x="15" y="5"/>
                      </a:cubicBezTo>
                      <a:cubicBezTo>
                        <a:pt x="15" y="1"/>
                        <a:pt x="4" y="2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69" name="Freeform 896"/>
                <p:cNvSpPr/>
                <p:nvPr/>
              </p:nvSpPr>
              <p:spPr bwMode="auto">
                <a:xfrm>
                  <a:off x="3761" y="3194"/>
                  <a:ext cx="3" cy="0"/>
                </a:xfrm>
                <a:custGeom>
                  <a:avLst/>
                  <a:gdLst>
                    <a:gd name="T0" fmla="*/ 1 w 3"/>
                    <a:gd name="T1" fmla="*/ 3 w 3"/>
                    <a:gd name="T2" fmla="*/ 0 w 3"/>
                    <a:gd name="T3" fmla="*/ 1 w 3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3">
                      <a:moveTo>
                        <a:pt x="1" y="0"/>
                      </a:move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70" name="Freeform 897"/>
                <p:cNvSpPr/>
                <p:nvPr/>
              </p:nvSpPr>
              <p:spPr bwMode="auto">
                <a:xfrm>
                  <a:off x="3754" y="3178"/>
                  <a:ext cx="15" cy="14"/>
                </a:xfrm>
                <a:custGeom>
                  <a:avLst/>
                  <a:gdLst>
                    <a:gd name="T0" fmla="*/ 1 w 18"/>
                    <a:gd name="T1" fmla="*/ 10 h 16"/>
                    <a:gd name="T2" fmla="*/ 5 w 18"/>
                    <a:gd name="T3" fmla="*/ 14 h 16"/>
                    <a:gd name="T4" fmla="*/ 2 w 18"/>
                    <a:gd name="T5" fmla="*/ 15 h 16"/>
                    <a:gd name="T6" fmla="*/ 7 w 18"/>
                    <a:gd name="T7" fmla="*/ 16 h 16"/>
                    <a:gd name="T8" fmla="*/ 4 w 18"/>
                    <a:gd name="T9" fmla="*/ 9 h 16"/>
                    <a:gd name="T10" fmla="*/ 13 w 18"/>
                    <a:gd name="T11" fmla="*/ 7 h 16"/>
                    <a:gd name="T12" fmla="*/ 11 w 18"/>
                    <a:gd name="T13" fmla="*/ 11 h 16"/>
                    <a:gd name="T14" fmla="*/ 10 w 18"/>
                    <a:gd name="T15" fmla="*/ 1 h 16"/>
                    <a:gd name="T16" fmla="*/ 8 w 18"/>
                    <a:gd name="T17" fmla="*/ 3 h 16"/>
                    <a:gd name="T18" fmla="*/ 6 w 18"/>
                    <a:gd name="T19" fmla="*/ 0 h 16"/>
                    <a:gd name="T20" fmla="*/ 1 w 18"/>
                    <a:gd name="T21" fmla="*/ 1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8" h="16">
                      <a:moveTo>
                        <a:pt x="1" y="10"/>
                      </a:moveTo>
                      <a:cubicBezTo>
                        <a:pt x="5" y="14"/>
                        <a:pt x="5" y="14"/>
                        <a:pt x="5" y="14"/>
                      </a:cubicBezTo>
                      <a:cubicBezTo>
                        <a:pt x="4" y="14"/>
                        <a:pt x="3" y="15"/>
                        <a:pt x="2" y="15"/>
                      </a:cubicBezTo>
                      <a:cubicBezTo>
                        <a:pt x="3" y="15"/>
                        <a:pt x="6" y="16"/>
                        <a:pt x="7" y="16"/>
                      </a:cubicBezTo>
                      <a:cubicBezTo>
                        <a:pt x="13" y="14"/>
                        <a:pt x="5" y="11"/>
                        <a:pt x="4" y="9"/>
                      </a:cubicBezTo>
                      <a:cubicBezTo>
                        <a:pt x="7" y="3"/>
                        <a:pt x="7" y="9"/>
                        <a:pt x="13" y="7"/>
                      </a:cubicBezTo>
                      <a:cubicBezTo>
                        <a:pt x="13" y="8"/>
                        <a:pt x="11" y="8"/>
                        <a:pt x="11" y="11"/>
                      </a:cubicBezTo>
                      <a:cubicBezTo>
                        <a:pt x="18" y="7"/>
                        <a:pt x="11" y="3"/>
                        <a:pt x="10" y="1"/>
                      </a:cubicBezTo>
                      <a:cubicBezTo>
                        <a:pt x="9" y="1"/>
                        <a:pt x="7" y="1"/>
                        <a:pt x="8" y="3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1" y="3"/>
                        <a:pt x="0" y="5"/>
                        <a:pt x="1" y="1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71" name="Freeform 898"/>
                <p:cNvSpPr/>
                <p:nvPr/>
              </p:nvSpPr>
              <p:spPr bwMode="auto">
                <a:xfrm>
                  <a:off x="3753" y="3191"/>
                  <a:ext cx="3" cy="2"/>
                </a:xfrm>
                <a:custGeom>
                  <a:avLst/>
                  <a:gdLst>
                    <a:gd name="T0" fmla="*/ 2 w 3"/>
                    <a:gd name="T1" fmla="*/ 2 h 2"/>
                    <a:gd name="T2" fmla="*/ 3 w 3"/>
                    <a:gd name="T3" fmla="*/ 0 h 2"/>
                    <a:gd name="T4" fmla="*/ 2 w 3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2" y="2"/>
                      </a:moveTo>
                      <a:cubicBezTo>
                        <a:pt x="1" y="1"/>
                        <a:pt x="2" y="0"/>
                        <a:pt x="3" y="0"/>
                      </a:cubicBezTo>
                      <a:cubicBezTo>
                        <a:pt x="1" y="0"/>
                        <a:pt x="0" y="1"/>
                        <a:pt x="2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72" name="Freeform 899"/>
                <p:cNvSpPr/>
                <p:nvPr/>
              </p:nvSpPr>
              <p:spPr bwMode="auto">
                <a:xfrm>
                  <a:off x="3762" y="3178"/>
                  <a:ext cx="1" cy="1"/>
                </a:xfrm>
                <a:custGeom>
                  <a:avLst/>
                  <a:gdLst>
                    <a:gd name="T0" fmla="*/ 1 w 1"/>
                    <a:gd name="T1" fmla="*/ 0 h 2"/>
                    <a:gd name="T2" fmla="*/ 1 w 1"/>
                    <a:gd name="T3" fmla="*/ 2 h 2"/>
                    <a:gd name="T4" fmla="*/ 1 w 1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0"/>
                      </a:moveTo>
                      <a:cubicBezTo>
                        <a:pt x="0" y="1"/>
                        <a:pt x="0" y="1"/>
                        <a:pt x="1" y="2"/>
                      </a:cubicBezTo>
                      <a:cubicBezTo>
                        <a:pt x="1" y="1"/>
                        <a:pt x="1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73" name="Freeform 900"/>
                <p:cNvSpPr/>
                <p:nvPr/>
              </p:nvSpPr>
              <p:spPr bwMode="auto">
                <a:xfrm>
                  <a:off x="3754" y="3178"/>
                  <a:ext cx="2" cy="2"/>
                </a:xfrm>
                <a:custGeom>
                  <a:avLst/>
                  <a:gdLst>
                    <a:gd name="T0" fmla="*/ 2 w 3"/>
                    <a:gd name="T1" fmla="*/ 3 h 3"/>
                    <a:gd name="T2" fmla="*/ 3 w 3"/>
                    <a:gd name="T3" fmla="*/ 0 h 3"/>
                    <a:gd name="T4" fmla="*/ 0 w 3"/>
                    <a:gd name="T5" fmla="*/ 1 h 3"/>
                    <a:gd name="T6" fmla="*/ 2 w 3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2" y="3"/>
                      </a:move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1" y="3"/>
                        <a:pt x="2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74" name="Freeform 901"/>
                <p:cNvSpPr/>
                <p:nvPr/>
              </p:nvSpPr>
              <p:spPr bwMode="auto">
                <a:xfrm>
                  <a:off x="3750" y="3088"/>
                  <a:ext cx="18" cy="89"/>
                </a:xfrm>
                <a:custGeom>
                  <a:avLst/>
                  <a:gdLst>
                    <a:gd name="T0" fmla="*/ 18 w 20"/>
                    <a:gd name="T1" fmla="*/ 1 h 103"/>
                    <a:gd name="T2" fmla="*/ 15 w 20"/>
                    <a:gd name="T3" fmla="*/ 4 h 103"/>
                    <a:gd name="T4" fmla="*/ 11 w 20"/>
                    <a:gd name="T5" fmla="*/ 0 h 103"/>
                    <a:gd name="T6" fmla="*/ 4 w 20"/>
                    <a:gd name="T7" fmla="*/ 0 h 103"/>
                    <a:gd name="T8" fmla="*/ 6 w 20"/>
                    <a:gd name="T9" fmla="*/ 8 h 103"/>
                    <a:gd name="T10" fmla="*/ 3 w 20"/>
                    <a:gd name="T11" fmla="*/ 8 h 103"/>
                    <a:gd name="T12" fmla="*/ 4 w 20"/>
                    <a:gd name="T13" fmla="*/ 23 h 103"/>
                    <a:gd name="T14" fmla="*/ 6 w 20"/>
                    <a:gd name="T15" fmla="*/ 34 h 103"/>
                    <a:gd name="T16" fmla="*/ 3 w 20"/>
                    <a:gd name="T17" fmla="*/ 78 h 103"/>
                    <a:gd name="T18" fmla="*/ 9 w 20"/>
                    <a:gd name="T19" fmla="*/ 80 h 103"/>
                    <a:gd name="T20" fmla="*/ 5 w 20"/>
                    <a:gd name="T21" fmla="*/ 83 h 103"/>
                    <a:gd name="T22" fmla="*/ 5 w 20"/>
                    <a:gd name="T23" fmla="*/ 80 h 103"/>
                    <a:gd name="T24" fmla="*/ 4 w 20"/>
                    <a:gd name="T25" fmla="*/ 93 h 103"/>
                    <a:gd name="T26" fmla="*/ 12 w 20"/>
                    <a:gd name="T27" fmla="*/ 93 h 103"/>
                    <a:gd name="T28" fmla="*/ 4 w 20"/>
                    <a:gd name="T29" fmla="*/ 98 h 103"/>
                    <a:gd name="T30" fmla="*/ 9 w 20"/>
                    <a:gd name="T31" fmla="*/ 102 h 103"/>
                    <a:gd name="T32" fmla="*/ 14 w 20"/>
                    <a:gd name="T33" fmla="*/ 98 h 103"/>
                    <a:gd name="T34" fmla="*/ 17 w 20"/>
                    <a:gd name="T35" fmla="*/ 101 h 103"/>
                    <a:gd name="T36" fmla="*/ 8 w 20"/>
                    <a:gd name="T37" fmla="*/ 73 h 103"/>
                    <a:gd name="T38" fmla="*/ 12 w 20"/>
                    <a:gd name="T39" fmla="*/ 74 h 103"/>
                    <a:gd name="T40" fmla="*/ 16 w 20"/>
                    <a:gd name="T41" fmla="*/ 58 h 103"/>
                    <a:gd name="T42" fmla="*/ 9 w 20"/>
                    <a:gd name="T43" fmla="*/ 51 h 103"/>
                    <a:gd name="T44" fmla="*/ 12 w 20"/>
                    <a:gd name="T45" fmla="*/ 47 h 103"/>
                    <a:gd name="T46" fmla="*/ 9 w 20"/>
                    <a:gd name="T47" fmla="*/ 47 h 103"/>
                    <a:gd name="T48" fmla="*/ 13 w 20"/>
                    <a:gd name="T49" fmla="*/ 42 h 103"/>
                    <a:gd name="T50" fmla="*/ 6 w 20"/>
                    <a:gd name="T51" fmla="*/ 41 h 103"/>
                    <a:gd name="T52" fmla="*/ 17 w 20"/>
                    <a:gd name="T53" fmla="*/ 31 h 103"/>
                    <a:gd name="T54" fmla="*/ 13 w 20"/>
                    <a:gd name="T55" fmla="*/ 32 h 103"/>
                    <a:gd name="T56" fmla="*/ 9 w 20"/>
                    <a:gd name="T57" fmla="*/ 30 h 103"/>
                    <a:gd name="T58" fmla="*/ 16 w 20"/>
                    <a:gd name="T59" fmla="*/ 28 h 103"/>
                    <a:gd name="T60" fmla="*/ 12 w 20"/>
                    <a:gd name="T61" fmla="*/ 20 h 103"/>
                    <a:gd name="T62" fmla="*/ 8 w 20"/>
                    <a:gd name="T63" fmla="*/ 21 h 103"/>
                    <a:gd name="T64" fmla="*/ 11 w 20"/>
                    <a:gd name="T65" fmla="*/ 10 h 103"/>
                    <a:gd name="T66" fmla="*/ 17 w 20"/>
                    <a:gd name="T67" fmla="*/ 16 h 103"/>
                    <a:gd name="T68" fmla="*/ 20 w 20"/>
                    <a:gd name="T69" fmla="*/ 12 h 103"/>
                    <a:gd name="T70" fmla="*/ 12 w 20"/>
                    <a:gd name="T71" fmla="*/ 5 h 103"/>
                    <a:gd name="T72" fmla="*/ 18 w 20"/>
                    <a:gd name="T73" fmla="*/ 1 h 1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20" h="103">
                      <a:moveTo>
                        <a:pt x="18" y="1"/>
                      </a:moveTo>
                      <a:cubicBezTo>
                        <a:pt x="16" y="1"/>
                        <a:pt x="14" y="2"/>
                        <a:pt x="15" y="4"/>
                      </a:cubicBezTo>
                      <a:cubicBezTo>
                        <a:pt x="12" y="4"/>
                        <a:pt x="12" y="1"/>
                        <a:pt x="11" y="0"/>
                      </a:cubicBezTo>
                      <a:cubicBezTo>
                        <a:pt x="8" y="3"/>
                        <a:pt x="7" y="0"/>
                        <a:pt x="4" y="0"/>
                      </a:cubicBezTo>
                      <a:cubicBezTo>
                        <a:pt x="3" y="3"/>
                        <a:pt x="7" y="5"/>
                        <a:pt x="6" y="8"/>
                      </a:cubicBezTo>
                      <a:cubicBezTo>
                        <a:pt x="3" y="8"/>
                        <a:pt x="3" y="8"/>
                        <a:pt x="3" y="8"/>
                      </a:cubicBezTo>
                      <a:cubicBezTo>
                        <a:pt x="5" y="13"/>
                        <a:pt x="7" y="20"/>
                        <a:pt x="4" y="23"/>
                      </a:cubicBezTo>
                      <a:cubicBezTo>
                        <a:pt x="3" y="27"/>
                        <a:pt x="5" y="30"/>
                        <a:pt x="6" y="34"/>
                      </a:cubicBezTo>
                      <a:cubicBezTo>
                        <a:pt x="4" y="48"/>
                        <a:pt x="7" y="63"/>
                        <a:pt x="3" y="78"/>
                      </a:cubicBezTo>
                      <a:cubicBezTo>
                        <a:pt x="9" y="80"/>
                        <a:pt x="9" y="80"/>
                        <a:pt x="9" y="80"/>
                      </a:cubicBezTo>
                      <a:cubicBezTo>
                        <a:pt x="6" y="80"/>
                        <a:pt x="10" y="83"/>
                        <a:pt x="5" y="83"/>
                      </a:cubicBezTo>
                      <a:cubicBezTo>
                        <a:pt x="6" y="82"/>
                        <a:pt x="6" y="81"/>
                        <a:pt x="5" y="80"/>
                      </a:cubicBezTo>
                      <a:cubicBezTo>
                        <a:pt x="0" y="83"/>
                        <a:pt x="6" y="89"/>
                        <a:pt x="4" y="93"/>
                      </a:cubicBezTo>
                      <a:cubicBezTo>
                        <a:pt x="5" y="92"/>
                        <a:pt x="11" y="92"/>
                        <a:pt x="12" y="93"/>
                      </a:cubicBezTo>
                      <a:cubicBezTo>
                        <a:pt x="4" y="92"/>
                        <a:pt x="12" y="97"/>
                        <a:pt x="4" y="98"/>
                      </a:cubicBezTo>
                      <a:cubicBezTo>
                        <a:pt x="2" y="102"/>
                        <a:pt x="10" y="98"/>
                        <a:pt x="9" y="102"/>
                      </a:cubicBezTo>
                      <a:cubicBezTo>
                        <a:pt x="13" y="103"/>
                        <a:pt x="11" y="99"/>
                        <a:pt x="14" y="98"/>
                      </a:cubicBezTo>
                      <a:cubicBezTo>
                        <a:pt x="17" y="99"/>
                        <a:pt x="12" y="101"/>
                        <a:pt x="17" y="101"/>
                      </a:cubicBezTo>
                      <a:cubicBezTo>
                        <a:pt x="19" y="95"/>
                        <a:pt x="10" y="83"/>
                        <a:pt x="8" y="73"/>
                      </a:cubicBezTo>
                      <a:cubicBezTo>
                        <a:pt x="12" y="74"/>
                        <a:pt x="12" y="74"/>
                        <a:pt x="12" y="74"/>
                      </a:cubicBezTo>
                      <a:cubicBezTo>
                        <a:pt x="9" y="69"/>
                        <a:pt x="9" y="61"/>
                        <a:pt x="16" y="58"/>
                      </a:cubicBezTo>
                      <a:cubicBezTo>
                        <a:pt x="12" y="58"/>
                        <a:pt x="18" y="50"/>
                        <a:pt x="9" y="51"/>
                      </a:cubicBezTo>
                      <a:cubicBezTo>
                        <a:pt x="11" y="50"/>
                        <a:pt x="11" y="49"/>
                        <a:pt x="12" y="47"/>
                      </a:cubicBezTo>
                      <a:cubicBezTo>
                        <a:pt x="9" y="47"/>
                        <a:pt x="9" y="47"/>
                        <a:pt x="9" y="47"/>
                      </a:cubicBezTo>
                      <a:cubicBezTo>
                        <a:pt x="9" y="44"/>
                        <a:pt x="14" y="45"/>
                        <a:pt x="13" y="42"/>
                      </a:cubicBezTo>
                      <a:cubicBezTo>
                        <a:pt x="10" y="44"/>
                        <a:pt x="9" y="42"/>
                        <a:pt x="6" y="41"/>
                      </a:cubicBezTo>
                      <a:cubicBezTo>
                        <a:pt x="10" y="37"/>
                        <a:pt x="14" y="34"/>
                        <a:pt x="17" y="31"/>
                      </a:cubicBezTo>
                      <a:cubicBezTo>
                        <a:pt x="16" y="31"/>
                        <a:pt x="14" y="31"/>
                        <a:pt x="13" y="32"/>
                      </a:cubicBezTo>
                      <a:cubicBezTo>
                        <a:pt x="14" y="30"/>
                        <a:pt x="11" y="30"/>
                        <a:pt x="9" y="30"/>
                      </a:cubicBezTo>
                      <a:cubicBezTo>
                        <a:pt x="9" y="28"/>
                        <a:pt x="14" y="28"/>
                        <a:pt x="16" y="28"/>
                      </a:cubicBezTo>
                      <a:cubicBezTo>
                        <a:pt x="18" y="25"/>
                        <a:pt x="9" y="23"/>
                        <a:pt x="12" y="20"/>
                      </a:cubicBezTo>
                      <a:cubicBezTo>
                        <a:pt x="8" y="21"/>
                        <a:pt x="8" y="21"/>
                        <a:pt x="8" y="21"/>
                      </a:cubicBezTo>
                      <a:cubicBezTo>
                        <a:pt x="8" y="17"/>
                        <a:pt x="12" y="14"/>
                        <a:pt x="11" y="10"/>
                      </a:cubicBezTo>
                      <a:cubicBezTo>
                        <a:pt x="16" y="8"/>
                        <a:pt x="15" y="14"/>
                        <a:pt x="17" y="16"/>
                      </a:cubicBezTo>
                      <a:cubicBezTo>
                        <a:pt x="18" y="15"/>
                        <a:pt x="19" y="13"/>
                        <a:pt x="20" y="12"/>
                      </a:cubicBezTo>
                      <a:cubicBezTo>
                        <a:pt x="18" y="11"/>
                        <a:pt x="14" y="8"/>
                        <a:pt x="12" y="5"/>
                      </a:cubicBezTo>
                      <a:cubicBezTo>
                        <a:pt x="18" y="8"/>
                        <a:pt x="18" y="2"/>
                        <a:pt x="18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75" name="Freeform 902"/>
                <p:cNvSpPr/>
                <p:nvPr/>
              </p:nvSpPr>
              <p:spPr bwMode="auto">
                <a:xfrm>
                  <a:off x="3768" y="3098"/>
                  <a:ext cx="1" cy="2"/>
                </a:xfrm>
                <a:custGeom>
                  <a:avLst/>
                  <a:gdLst>
                    <a:gd name="T0" fmla="*/ 0 w 2"/>
                    <a:gd name="T1" fmla="*/ 0 h 2"/>
                    <a:gd name="T2" fmla="*/ 2 w 2"/>
                    <a:gd name="T3" fmla="*/ 2 h 2"/>
                    <a:gd name="T4" fmla="*/ 2 w 2"/>
                    <a:gd name="T5" fmla="*/ 0 h 2"/>
                    <a:gd name="T6" fmla="*/ 0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0" y="0"/>
                      </a:move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1"/>
                        <a:pt x="2" y="1"/>
                        <a:pt x="2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76" name="Freeform 903"/>
                <p:cNvSpPr/>
                <p:nvPr/>
              </p:nvSpPr>
              <p:spPr bwMode="auto">
                <a:xfrm>
                  <a:off x="3766" y="3088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1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0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77" name="Freeform 904"/>
                <p:cNvSpPr/>
                <p:nvPr/>
              </p:nvSpPr>
              <p:spPr bwMode="auto">
                <a:xfrm>
                  <a:off x="3754" y="3108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0 w 1"/>
                    <a:gd name="T3" fmla="*/ 0 h 1"/>
                    <a:gd name="T4" fmla="*/ 1 w 1"/>
                    <a:gd name="T5" fmla="*/ 0 h 1"/>
                    <a:gd name="T6" fmla="*/ 0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78" name="Freeform 905"/>
                <p:cNvSpPr/>
                <p:nvPr/>
              </p:nvSpPr>
              <p:spPr bwMode="auto">
                <a:xfrm>
                  <a:off x="3765" y="3112"/>
                  <a:ext cx="4" cy="3"/>
                </a:xfrm>
                <a:custGeom>
                  <a:avLst/>
                  <a:gdLst>
                    <a:gd name="T0" fmla="*/ 4 w 4"/>
                    <a:gd name="T1" fmla="*/ 0 h 3"/>
                    <a:gd name="T2" fmla="*/ 0 w 4"/>
                    <a:gd name="T3" fmla="*/ 3 h 3"/>
                    <a:gd name="T4" fmla="*/ 4 w 4"/>
                    <a:gd name="T5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3">
                      <a:moveTo>
                        <a:pt x="4" y="0"/>
                      </a:move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2" y="2"/>
                        <a:pt x="3" y="2"/>
                        <a:pt x="4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79" name="Freeform 906"/>
                <p:cNvSpPr/>
                <p:nvPr/>
              </p:nvSpPr>
              <p:spPr bwMode="auto">
                <a:xfrm>
                  <a:off x="3764" y="3132"/>
                  <a:ext cx="3" cy="2"/>
                </a:xfrm>
                <a:custGeom>
                  <a:avLst/>
                  <a:gdLst>
                    <a:gd name="T0" fmla="*/ 0 w 3"/>
                    <a:gd name="T1" fmla="*/ 1 h 2"/>
                    <a:gd name="T2" fmla="*/ 3 w 3"/>
                    <a:gd name="T3" fmla="*/ 2 h 2"/>
                    <a:gd name="T4" fmla="*/ 0 w 3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0" y="1"/>
                      </a:moveTo>
                      <a:cubicBezTo>
                        <a:pt x="1" y="2"/>
                        <a:pt x="2" y="2"/>
                        <a:pt x="3" y="2"/>
                      </a:cubicBezTo>
                      <a:cubicBezTo>
                        <a:pt x="3" y="1"/>
                        <a:pt x="2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80" name="Freeform 907"/>
                <p:cNvSpPr/>
                <p:nvPr/>
              </p:nvSpPr>
              <p:spPr bwMode="auto">
                <a:xfrm>
                  <a:off x="3767" y="3091"/>
                  <a:ext cx="2" cy="4"/>
                </a:xfrm>
                <a:custGeom>
                  <a:avLst/>
                  <a:gdLst>
                    <a:gd name="T0" fmla="*/ 2 w 2"/>
                    <a:gd name="T1" fmla="*/ 4 h 4"/>
                    <a:gd name="T2" fmla="*/ 1 w 2"/>
                    <a:gd name="T3" fmla="*/ 1 h 4"/>
                    <a:gd name="T4" fmla="*/ 0 w 2"/>
                    <a:gd name="T5" fmla="*/ 0 h 4"/>
                    <a:gd name="T6" fmla="*/ 2 w 2"/>
                    <a:gd name="T7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4">
                      <a:moveTo>
                        <a:pt x="2" y="4"/>
                      </a:moveTo>
                      <a:lnTo>
                        <a:pt x="1" y="1"/>
                      </a:lnTo>
                      <a:lnTo>
                        <a:pt x="0" y="0"/>
                      </a:lnTo>
                      <a:lnTo>
                        <a:pt x="2" y="4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81" name="Freeform 908"/>
                <p:cNvSpPr/>
                <p:nvPr/>
              </p:nvSpPr>
              <p:spPr bwMode="auto">
                <a:xfrm>
                  <a:off x="3750" y="3037"/>
                  <a:ext cx="20" cy="48"/>
                </a:xfrm>
                <a:custGeom>
                  <a:avLst/>
                  <a:gdLst>
                    <a:gd name="T0" fmla="*/ 5 w 24"/>
                    <a:gd name="T1" fmla="*/ 3 h 56"/>
                    <a:gd name="T2" fmla="*/ 2 w 24"/>
                    <a:gd name="T3" fmla="*/ 13 h 56"/>
                    <a:gd name="T4" fmla="*/ 12 w 24"/>
                    <a:gd name="T5" fmla="*/ 20 h 56"/>
                    <a:gd name="T6" fmla="*/ 3 w 24"/>
                    <a:gd name="T7" fmla="*/ 19 h 56"/>
                    <a:gd name="T8" fmla="*/ 9 w 24"/>
                    <a:gd name="T9" fmla="*/ 38 h 56"/>
                    <a:gd name="T10" fmla="*/ 5 w 24"/>
                    <a:gd name="T11" fmla="*/ 38 h 56"/>
                    <a:gd name="T12" fmla="*/ 15 w 24"/>
                    <a:gd name="T13" fmla="*/ 46 h 56"/>
                    <a:gd name="T14" fmla="*/ 4 w 24"/>
                    <a:gd name="T15" fmla="*/ 46 h 56"/>
                    <a:gd name="T16" fmla="*/ 3 w 24"/>
                    <a:gd name="T17" fmla="*/ 45 h 56"/>
                    <a:gd name="T18" fmla="*/ 6 w 24"/>
                    <a:gd name="T19" fmla="*/ 55 h 56"/>
                    <a:gd name="T20" fmla="*/ 13 w 24"/>
                    <a:gd name="T21" fmla="*/ 56 h 56"/>
                    <a:gd name="T22" fmla="*/ 18 w 24"/>
                    <a:gd name="T23" fmla="*/ 56 h 56"/>
                    <a:gd name="T24" fmla="*/ 14 w 24"/>
                    <a:gd name="T25" fmla="*/ 49 h 56"/>
                    <a:gd name="T26" fmla="*/ 18 w 24"/>
                    <a:gd name="T27" fmla="*/ 49 h 56"/>
                    <a:gd name="T28" fmla="*/ 16 w 24"/>
                    <a:gd name="T29" fmla="*/ 46 h 56"/>
                    <a:gd name="T30" fmla="*/ 19 w 24"/>
                    <a:gd name="T31" fmla="*/ 46 h 56"/>
                    <a:gd name="T32" fmla="*/ 16 w 24"/>
                    <a:gd name="T33" fmla="*/ 41 h 56"/>
                    <a:gd name="T34" fmla="*/ 17 w 24"/>
                    <a:gd name="T35" fmla="*/ 41 h 56"/>
                    <a:gd name="T36" fmla="*/ 13 w 24"/>
                    <a:gd name="T37" fmla="*/ 38 h 56"/>
                    <a:gd name="T38" fmla="*/ 18 w 24"/>
                    <a:gd name="T39" fmla="*/ 36 h 56"/>
                    <a:gd name="T40" fmla="*/ 14 w 24"/>
                    <a:gd name="T41" fmla="*/ 36 h 56"/>
                    <a:gd name="T42" fmla="*/ 20 w 24"/>
                    <a:gd name="T43" fmla="*/ 24 h 56"/>
                    <a:gd name="T44" fmla="*/ 16 w 24"/>
                    <a:gd name="T45" fmla="*/ 23 h 56"/>
                    <a:gd name="T46" fmla="*/ 19 w 24"/>
                    <a:gd name="T47" fmla="*/ 29 h 56"/>
                    <a:gd name="T48" fmla="*/ 10 w 24"/>
                    <a:gd name="T49" fmla="*/ 28 h 56"/>
                    <a:gd name="T50" fmla="*/ 18 w 24"/>
                    <a:gd name="T51" fmla="*/ 21 h 56"/>
                    <a:gd name="T52" fmla="*/ 16 w 24"/>
                    <a:gd name="T53" fmla="*/ 12 h 56"/>
                    <a:gd name="T54" fmla="*/ 18 w 24"/>
                    <a:gd name="T55" fmla="*/ 12 h 56"/>
                    <a:gd name="T56" fmla="*/ 14 w 24"/>
                    <a:gd name="T57" fmla="*/ 6 h 56"/>
                    <a:gd name="T58" fmla="*/ 13 w 24"/>
                    <a:gd name="T59" fmla="*/ 8 h 56"/>
                    <a:gd name="T60" fmla="*/ 10 w 24"/>
                    <a:gd name="T61" fmla="*/ 5 h 56"/>
                    <a:gd name="T62" fmla="*/ 12 w 24"/>
                    <a:gd name="T63" fmla="*/ 5 h 56"/>
                    <a:gd name="T64" fmla="*/ 6 w 24"/>
                    <a:gd name="T65" fmla="*/ 0 h 56"/>
                    <a:gd name="T66" fmla="*/ 10 w 24"/>
                    <a:gd name="T67" fmla="*/ 6 h 56"/>
                    <a:gd name="T68" fmla="*/ 5 w 24"/>
                    <a:gd name="T69" fmla="*/ 3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4" h="56">
                      <a:moveTo>
                        <a:pt x="5" y="3"/>
                      </a:moveTo>
                      <a:cubicBezTo>
                        <a:pt x="0" y="6"/>
                        <a:pt x="3" y="10"/>
                        <a:pt x="2" y="13"/>
                      </a:cubicBezTo>
                      <a:cubicBezTo>
                        <a:pt x="4" y="20"/>
                        <a:pt x="12" y="14"/>
                        <a:pt x="12" y="20"/>
                      </a:cubicBezTo>
                      <a:cubicBezTo>
                        <a:pt x="3" y="19"/>
                        <a:pt x="3" y="19"/>
                        <a:pt x="3" y="19"/>
                      </a:cubicBezTo>
                      <a:cubicBezTo>
                        <a:pt x="4" y="25"/>
                        <a:pt x="1" y="33"/>
                        <a:pt x="9" y="38"/>
                      </a:cubicBezTo>
                      <a:cubicBezTo>
                        <a:pt x="8" y="39"/>
                        <a:pt x="7" y="40"/>
                        <a:pt x="5" y="38"/>
                      </a:cubicBezTo>
                      <a:cubicBezTo>
                        <a:pt x="6" y="42"/>
                        <a:pt x="19" y="41"/>
                        <a:pt x="15" y="46"/>
                      </a:cubicBezTo>
                      <a:cubicBezTo>
                        <a:pt x="10" y="41"/>
                        <a:pt x="10" y="47"/>
                        <a:pt x="4" y="46"/>
                      </a:cubicBezTo>
                      <a:cubicBezTo>
                        <a:pt x="3" y="45"/>
                        <a:pt x="3" y="45"/>
                        <a:pt x="3" y="45"/>
                      </a:cubicBezTo>
                      <a:cubicBezTo>
                        <a:pt x="4" y="48"/>
                        <a:pt x="7" y="53"/>
                        <a:pt x="6" y="55"/>
                      </a:cubicBezTo>
                      <a:cubicBezTo>
                        <a:pt x="9" y="55"/>
                        <a:pt x="12" y="53"/>
                        <a:pt x="13" y="56"/>
                      </a:cubicBezTo>
                      <a:cubicBezTo>
                        <a:pt x="13" y="55"/>
                        <a:pt x="16" y="56"/>
                        <a:pt x="18" y="56"/>
                      </a:cubicBezTo>
                      <a:cubicBezTo>
                        <a:pt x="16" y="53"/>
                        <a:pt x="17" y="51"/>
                        <a:pt x="14" y="49"/>
                      </a:cubicBezTo>
                      <a:cubicBezTo>
                        <a:pt x="17" y="48"/>
                        <a:pt x="15" y="50"/>
                        <a:pt x="18" y="49"/>
                      </a:cubicBezTo>
                      <a:cubicBezTo>
                        <a:pt x="16" y="46"/>
                        <a:pt x="16" y="46"/>
                        <a:pt x="16" y="46"/>
                      </a:cubicBezTo>
                      <a:cubicBezTo>
                        <a:pt x="16" y="45"/>
                        <a:pt x="19" y="48"/>
                        <a:pt x="19" y="46"/>
                      </a:cubicBezTo>
                      <a:cubicBezTo>
                        <a:pt x="18" y="45"/>
                        <a:pt x="16" y="43"/>
                        <a:pt x="16" y="41"/>
                      </a:cubicBezTo>
                      <a:cubicBezTo>
                        <a:pt x="17" y="41"/>
                        <a:pt x="17" y="41"/>
                        <a:pt x="17" y="41"/>
                      </a:cubicBezTo>
                      <a:cubicBezTo>
                        <a:pt x="16" y="40"/>
                        <a:pt x="18" y="37"/>
                        <a:pt x="13" y="38"/>
                      </a:cubicBezTo>
                      <a:cubicBezTo>
                        <a:pt x="18" y="36"/>
                        <a:pt x="18" y="36"/>
                        <a:pt x="18" y="36"/>
                      </a:cubicBezTo>
                      <a:cubicBezTo>
                        <a:pt x="14" y="36"/>
                        <a:pt x="14" y="36"/>
                        <a:pt x="14" y="36"/>
                      </a:cubicBezTo>
                      <a:cubicBezTo>
                        <a:pt x="16" y="32"/>
                        <a:pt x="24" y="30"/>
                        <a:pt x="20" y="24"/>
                      </a:cubicBezTo>
                      <a:cubicBezTo>
                        <a:pt x="19" y="26"/>
                        <a:pt x="17" y="24"/>
                        <a:pt x="16" y="23"/>
                      </a:cubicBezTo>
                      <a:cubicBezTo>
                        <a:pt x="14" y="26"/>
                        <a:pt x="19" y="27"/>
                        <a:pt x="19" y="29"/>
                      </a:cubicBezTo>
                      <a:cubicBezTo>
                        <a:pt x="16" y="29"/>
                        <a:pt x="12" y="25"/>
                        <a:pt x="10" y="28"/>
                      </a:cubicBezTo>
                      <a:cubicBezTo>
                        <a:pt x="14" y="25"/>
                        <a:pt x="9" y="22"/>
                        <a:pt x="18" y="21"/>
                      </a:cubicBezTo>
                      <a:cubicBezTo>
                        <a:pt x="18" y="17"/>
                        <a:pt x="14" y="16"/>
                        <a:pt x="16" y="12"/>
                      </a:cubicBezTo>
                      <a:cubicBezTo>
                        <a:pt x="18" y="12"/>
                        <a:pt x="18" y="12"/>
                        <a:pt x="18" y="12"/>
                      </a:cubicBezTo>
                      <a:cubicBezTo>
                        <a:pt x="12" y="11"/>
                        <a:pt x="20" y="9"/>
                        <a:pt x="14" y="6"/>
                      </a:cubicBezTo>
                      <a:cubicBezTo>
                        <a:pt x="13" y="8"/>
                        <a:pt x="13" y="8"/>
                        <a:pt x="13" y="8"/>
                      </a:cubicBezTo>
                      <a:cubicBezTo>
                        <a:pt x="11" y="8"/>
                        <a:pt x="11" y="7"/>
                        <a:pt x="10" y="5"/>
                      </a:cubicBezTo>
                      <a:cubicBezTo>
                        <a:pt x="11" y="6"/>
                        <a:pt x="11" y="6"/>
                        <a:pt x="12" y="5"/>
                      </a:cubicBezTo>
                      <a:cubicBezTo>
                        <a:pt x="8" y="5"/>
                        <a:pt x="7" y="0"/>
                        <a:pt x="6" y="0"/>
                      </a:cubicBezTo>
                      <a:cubicBezTo>
                        <a:pt x="6" y="1"/>
                        <a:pt x="9" y="4"/>
                        <a:pt x="10" y="6"/>
                      </a:cubicBezTo>
                      <a:cubicBezTo>
                        <a:pt x="8" y="5"/>
                        <a:pt x="4" y="5"/>
                        <a:pt x="5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82" name="Freeform 909"/>
                <p:cNvSpPr/>
                <p:nvPr/>
              </p:nvSpPr>
              <p:spPr bwMode="auto">
                <a:xfrm>
                  <a:off x="3764" y="3072"/>
                  <a:ext cx="2" cy="2"/>
                </a:xfrm>
                <a:custGeom>
                  <a:avLst/>
                  <a:gdLst>
                    <a:gd name="T0" fmla="*/ 2 w 2"/>
                    <a:gd name="T1" fmla="*/ 2 h 2"/>
                    <a:gd name="T2" fmla="*/ 0 w 2"/>
                    <a:gd name="T3" fmla="*/ 0 h 2"/>
                    <a:gd name="T4" fmla="*/ 2 w 2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1"/>
                        <a:pt x="1" y="1"/>
                        <a:pt x="2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83" name="Freeform 910"/>
                <p:cNvSpPr/>
                <p:nvPr/>
              </p:nvSpPr>
              <p:spPr bwMode="auto">
                <a:xfrm>
                  <a:off x="3748" y="2997"/>
                  <a:ext cx="24" cy="38"/>
                </a:xfrm>
                <a:custGeom>
                  <a:avLst/>
                  <a:gdLst>
                    <a:gd name="T0" fmla="*/ 14 w 28"/>
                    <a:gd name="T1" fmla="*/ 32 h 44"/>
                    <a:gd name="T2" fmla="*/ 20 w 28"/>
                    <a:gd name="T3" fmla="*/ 31 h 44"/>
                    <a:gd name="T4" fmla="*/ 9 w 28"/>
                    <a:gd name="T5" fmla="*/ 31 h 44"/>
                    <a:gd name="T6" fmla="*/ 8 w 28"/>
                    <a:gd name="T7" fmla="*/ 26 h 44"/>
                    <a:gd name="T8" fmla="*/ 17 w 28"/>
                    <a:gd name="T9" fmla="*/ 26 h 44"/>
                    <a:gd name="T10" fmla="*/ 18 w 28"/>
                    <a:gd name="T11" fmla="*/ 22 h 44"/>
                    <a:gd name="T12" fmla="*/ 12 w 28"/>
                    <a:gd name="T13" fmla="*/ 22 h 44"/>
                    <a:gd name="T14" fmla="*/ 9 w 28"/>
                    <a:gd name="T15" fmla="*/ 16 h 44"/>
                    <a:gd name="T16" fmla="*/ 11 w 28"/>
                    <a:gd name="T17" fmla="*/ 19 h 44"/>
                    <a:gd name="T18" fmla="*/ 18 w 28"/>
                    <a:gd name="T19" fmla="*/ 16 h 44"/>
                    <a:gd name="T20" fmla="*/ 2 w 28"/>
                    <a:gd name="T21" fmla="*/ 3 h 44"/>
                    <a:gd name="T22" fmla="*/ 3 w 28"/>
                    <a:gd name="T23" fmla="*/ 7 h 44"/>
                    <a:gd name="T24" fmla="*/ 10 w 28"/>
                    <a:gd name="T25" fmla="*/ 8 h 44"/>
                    <a:gd name="T26" fmla="*/ 8 w 28"/>
                    <a:gd name="T27" fmla="*/ 11 h 44"/>
                    <a:gd name="T28" fmla="*/ 4 w 28"/>
                    <a:gd name="T29" fmla="*/ 9 h 44"/>
                    <a:gd name="T30" fmla="*/ 4 w 28"/>
                    <a:gd name="T31" fmla="*/ 38 h 44"/>
                    <a:gd name="T32" fmla="*/ 4 w 28"/>
                    <a:gd name="T33" fmla="*/ 34 h 44"/>
                    <a:gd name="T34" fmla="*/ 9 w 28"/>
                    <a:gd name="T35" fmla="*/ 38 h 44"/>
                    <a:gd name="T36" fmla="*/ 15 w 28"/>
                    <a:gd name="T37" fmla="*/ 36 h 44"/>
                    <a:gd name="T38" fmla="*/ 13 w 28"/>
                    <a:gd name="T39" fmla="*/ 38 h 44"/>
                    <a:gd name="T40" fmla="*/ 20 w 28"/>
                    <a:gd name="T41" fmla="*/ 38 h 44"/>
                    <a:gd name="T42" fmla="*/ 23 w 28"/>
                    <a:gd name="T43" fmla="*/ 44 h 44"/>
                    <a:gd name="T44" fmla="*/ 23 w 28"/>
                    <a:gd name="T45" fmla="*/ 34 h 44"/>
                    <a:gd name="T46" fmla="*/ 14 w 28"/>
                    <a:gd name="T47" fmla="*/ 32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28" h="44">
                      <a:moveTo>
                        <a:pt x="14" y="32"/>
                      </a:moveTo>
                      <a:cubicBezTo>
                        <a:pt x="15" y="30"/>
                        <a:pt x="18" y="33"/>
                        <a:pt x="20" y="31"/>
                      </a:cubicBezTo>
                      <a:cubicBezTo>
                        <a:pt x="17" y="28"/>
                        <a:pt x="14" y="34"/>
                        <a:pt x="9" y="31"/>
                      </a:cubicBezTo>
                      <a:cubicBezTo>
                        <a:pt x="12" y="30"/>
                        <a:pt x="8" y="27"/>
                        <a:pt x="8" y="26"/>
                      </a:cubicBezTo>
                      <a:cubicBezTo>
                        <a:pt x="10" y="27"/>
                        <a:pt x="16" y="27"/>
                        <a:pt x="17" y="26"/>
                      </a:cubicBezTo>
                      <a:cubicBezTo>
                        <a:pt x="15" y="25"/>
                        <a:pt x="18" y="23"/>
                        <a:pt x="18" y="22"/>
                      </a:cubicBezTo>
                      <a:cubicBezTo>
                        <a:pt x="15" y="26"/>
                        <a:pt x="16" y="18"/>
                        <a:pt x="12" y="22"/>
                      </a:cubicBezTo>
                      <a:cubicBezTo>
                        <a:pt x="9" y="22"/>
                        <a:pt x="7" y="18"/>
                        <a:pt x="9" y="16"/>
                      </a:cubicBezTo>
                      <a:cubicBezTo>
                        <a:pt x="12" y="17"/>
                        <a:pt x="11" y="18"/>
                        <a:pt x="11" y="19"/>
                      </a:cubicBezTo>
                      <a:cubicBezTo>
                        <a:pt x="16" y="20"/>
                        <a:pt x="14" y="16"/>
                        <a:pt x="18" y="16"/>
                      </a:cubicBezTo>
                      <a:cubicBezTo>
                        <a:pt x="12" y="12"/>
                        <a:pt x="12" y="0"/>
                        <a:pt x="2" y="3"/>
                      </a:cubicBezTo>
                      <a:cubicBezTo>
                        <a:pt x="0" y="5"/>
                        <a:pt x="3" y="6"/>
                        <a:pt x="3" y="7"/>
                      </a:cubicBezTo>
                      <a:cubicBezTo>
                        <a:pt x="5" y="3"/>
                        <a:pt x="8" y="7"/>
                        <a:pt x="10" y="8"/>
                      </a:cubicBezTo>
                      <a:cubicBezTo>
                        <a:pt x="8" y="9"/>
                        <a:pt x="12" y="12"/>
                        <a:pt x="8" y="11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2" y="17"/>
                        <a:pt x="3" y="28"/>
                        <a:pt x="4" y="38"/>
                      </a:cubicBezTo>
                      <a:cubicBezTo>
                        <a:pt x="4" y="34"/>
                        <a:pt x="4" y="34"/>
                        <a:pt x="4" y="34"/>
                      </a:cubicBezTo>
                      <a:cubicBezTo>
                        <a:pt x="7" y="34"/>
                        <a:pt x="7" y="36"/>
                        <a:pt x="9" y="38"/>
                      </a:cubicBezTo>
                      <a:cubicBezTo>
                        <a:pt x="15" y="36"/>
                        <a:pt x="15" y="36"/>
                        <a:pt x="15" y="36"/>
                      </a:cubicBezTo>
                      <a:cubicBezTo>
                        <a:pt x="15" y="37"/>
                        <a:pt x="16" y="38"/>
                        <a:pt x="13" y="38"/>
                      </a:cubicBezTo>
                      <a:cubicBezTo>
                        <a:pt x="16" y="40"/>
                        <a:pt x="18" y="39"/>
                        <a:pt x="20" y="38"/>
                      </a:cubicBezTo>
                      <a:cubicBezTo>
                        <a:pt x="21" y="41"/>
                        <a:pt x="19" y="42"/>
                        <a:pt x="23" y="44"/>
                      </a:cubicBezTo>
                      <a:cubicBezTo>
                        <a:pt x="28" y="39"/>
                        <a:pt x="18" y="40"/>
                        <a:pt x="23" y="34"/>
                      </a:cubicBezTo>
                      <a:lnTo>
                        <a:pt x="14" y="3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84" name="Freeform 911"/>
                <p:cNvSpPr/>
                <p:nvPr/>
              </p:nvSpPr>
              <p:spPr bwMode="auto">
                <a:xfrm>
                  <a:off x="3760" y="3034"/>
                  <a:ext cx="3" cy="1"/>
                </a:xfrm>
                <a:custGeom>
                  <a:avLst/>
                  <a:gdLst>
                    <a:gd name="T0" fmla="*/ 3 w 3"/>
                    <a:gd name="T1" fmla="*/ 1 h 1"/>
                    <a:gd name="T2" fmla="*/ 0 w 3"/>
                    <a:gd name="T3" fmla="*/ 0 h 1"/>
                    <a:gd name="T4" fmla="*/ 2 w 3"/>
                    <a:gd name="T5" fmla="*/ 1 h 1"/>
                    <a:gd name="T6" fmla="*/ 3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3" y="1"/>
                      </a:moveTo>
                      <a:lnTo>
                        <a:pt x="0" y="0"/>
                      </a:lnTo>
                      <a:lnTo>
                        <a:pt x="2" y="1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85" name="Freeform 912"/>
                <p:cNvSpPr/>
                <p:nvPr/>
              </p:nvSpPr>
              <p:spPr bwMode="auto">
                <a:xfrm>
                  <a:off x="3750" y="3032"/>
                  <a:ext cx="5" cy="2"/>
                </a:xfrm>
                <a:custGeom>
                  <a:avLst/>
                  <a:gdLst>
                    <a:gd name="T0" fmla="*/ 0 w 5"/>
                    <a:gd name="T1" fmla="*/ 1 h 2"/>
                    <a:gd name="T2" fmla="*/ 4 w 5"/>
                    <a:gd name="T3" fmla="*/ 2 h 2"/>
                    <a:gd name="T4" fmla="*/ 0 w 5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2">
                      <a:moveTo>
                        <a:pt x="0" y="1"/>
                      </a:move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5" y="0"/>
                        <a:pt x="3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86" name="Freeform 913"/>
                <p:cNvSpPr/>
                <p:nvPr/>
              </p:nvSpPr>
              <p:spPr bwMode="auto">
                <a:xfrm>
                  <a:off x="3762" y="3006"/>
                  <a:ext cx="1" cy="3"/>
                </a:xfrm>
                <a:custGeom>
                  <a:avLst/>
                  <a:gdLst>
                    <a:gd name="T0" fmla="*/ 2 w 2"/>
                    <a:gd name="T1" fmla="*/ 3 h 3"/>
                    <a:gd name="T2" fmla="*/ 1 w 2"/>
                    <a:gd name="T3" fmla="*/ 0 h 3"/>
                    <a:gd name="T4" fmla="*/ 0 w 2"/>
                    <a:gd name="T5" fmla="*/ 2 h 3"/>
                    <a:gd name="T6" fmla="*/ 2 w 2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2" y="3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2"/>
                        <a:pt x="2" y="2"/>
                        <a:pt x="2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87" name="Freeform 914"/>
                <p:cNvSpPr/>
                <p:nvPr/>
              </p:nvSpPr>
              <p:spPr bwMode="auto">
                <a:xfrm>
                  <a:off x="3749" y="2990"/>
                  <a:ext cx="11" cy="11"/>
                </a:xfrm>
                <a:custGeom>
                  <a:avLst/>
                  <a:gdLst>
                    <a:gd name="T0" fmla="*/ 0 w 13"/>
                    <a:gd name="T1" fmla="*/ 0 h 13"/>
                    <a:gd name="T2" fmla="*/ 0 w 13"/>
                    <a:gd name="T3" fmla="*/ 11 h 13"/>
                    <a:gd name="T4" fmla="*/ 12 w 13"/>
                    <a:gd name="T5" fmla="*/ 11 h 13"/>
                    <a:gd name="T6" fmla="*/ 5 w 13"/>
                    <a:gd name="T7" fmla="*/ 6 h 13"/>
                    <a:gd name="T8" fmla="*/ 5 w 13"/>
                    <a:gd name="T9" fmla="*/ 0 h 13"/>
                    <a:gd name="T10" fmla="*/ 0 w 13"/>
                    <a:gd name="T11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3" h="13">
                      <a:moveTo>
                        <a:pt x="0" y="0"/>
                      </a:moveTo>
                      <a:cubicBezTo>
                        <a:pt x="1" y="4"/>
                        <a:pt x="4" y="6"/>
                        <a:pt x="0" y="11"/>
                      </a:cubicBezTo>
                      <a:cubicBezTo>
                        <a:pt x="5" y="13"/>
                        <a:pt x="8" y="10"/>
                        <a:pt x="12" y="11"/>
                      </a:cubicBezTo>
                      <a:cubicBezTo>
                        <a:pt x="13" y="8"/>
                        <a:pt x="6" y="9"/>
                        <a:pt x="5" y="6"/>
                      </a:cubicBezTo>
                      <a:cubicBezTo>
                        <a:pt x="8" y="5"/>
                        <a:pt x="4" y="2"/>
                        <a:pt x="5" y="0"/>
                      </a:cubicBezTo>
                      <a:cubicBezTo>
                        <a:pt x="3" y="0"/>
                        <a:pt x="1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88" name="Freeform 915"/>
                <p:cNvSpPr/>
                <p:nvPr/>
              </p:nvSpPr>
              <p:spPr bwMode="auto">
                <a:xfrm>
                  <a:off x="3750" y="2901"/>
                  <a:ext cx="19" cy="92"/>
                </a:xfrm>
                <a:custGeom>
                  <a:avLst/>
                  <a:gdLst>
                    <a:gd name="T0" fmla="*/ 13 w 22"/>
                    <a:gd name="T1" fmla="*/ 88 h 107"/>
                    <a:gd name="T2" fmla="*/ 11 w 22"/>
                    <a:gd name="T3" fmla="*/ 82 h 107"/>
                    <a:gd name="T4" fmla="*/ 14 w 22"/>
                    <a:gd name="T5" fmla="*/ 85 h 107"/>
                    <a:gd name="T6" fmla="*/ 17 w 22"/>
                    <a:gd name="T7" fmla="*/ 81 h 107"/>
                    <a:gd name="T8" fmla="*/ 14 w 22"/>
                    <a:gd name="T9" fmla="*/ 81 h 107"/>
                    <a:gd name="T10" fmla="*/ 13 w 22"/>
                    <a:gd name="T11" fmla="*/ 71 h 107"/>
                    <a:gd name="T12" fmla="*/ 8 w 22"/>
                    <a:gd name="T13" fmla="*/ 69 h 107"/>
                    <a:gd name="T14" fmla="*/ 16 w 22"/>
                    <a:gd name="T15" fmla="*/ 63 h 107"/>
                    <a:gd name="T16" fmla="*/ 5 w 22"/>
                    <a:gd name="T17" fmla="*/ 64 h 107"/>
                    <a:gd name="T18" fmla="*/ 9 w 22"/>
                    <a:gd name="T19" fmla="*/ 53 h 107"/>
                    <a:gd name="T20" fmla="*/ 10 w 22"/>
                    <a:gd name="T21" fmla="*/ 56 h 107"/>
                    <a:gd name="T22" fmla="*/ 10 w 22"/>
                    <a:gd name="T23" fmla="*/ 50 h 107"/>
                    <a:gd name="T24" fmla="*/ 15 w 22"/>
                    <a:gd name="T25" fmla="*/ 50 h 107"/>
                    <a:gd name="T26" fmla="*/ 15 w 22"/>
                    <a:gd name="T27" fmla="*/ 41 h 107"/>
                    <a:gd name="T28" fmla="*/ 17 w 22"/>
                    <a:gd name="T29" fmla="*/ 42 h 107"/>
                    <a:gd name="T30" fmla="*/ 13 w 22"/>
                    <a:gd name="T31" fmla="*/ 25 h 107"/>
                    <a:gd name="T32" fmla="*/ 16 w 22"/>
                    <a:gd name="T33" fmla="*/ 23 h 107"/>
                    <a:gd name="T34" fmla="*/ 6 w 22"/>
                    <a:gd name="T35" fmla="*/ 24 h 107"/>
                    <a:gd name="T36" fmla="*/ 7 w 22"/>
                    <a:gd name="T37" fmla="*/ 17 h 107"/>
                    <a:gd name="T38" fmla="*/ 13 w 22"/>
                    <a:gd name="T39" fmla="*/ 19 h 107"/>
                    <a:gd name="T40" fmla="*/ 10 w 22"/>
                    <a:gd name="T41" fmla="*/ 15 h 107"/>
                    <a:gd name="T42" fmla="*/ 16 w 22"/>
                    <a:gd name="T43" fmla="*/ 12 h 107"/>
                    <a:gd name="T44" fmla="*/ 7 w 22"/>
                    <a:gd name="T45" fmla="*/ 5 h 107"/>
                    <a:gd name="T46" fmla="*/ 9 w 22"/>
                    <a:gd name="T47" fmla="*/ 1 h 107"/>
                    <a:gd name="T48" fmla="*/ 0 w 22"/>
                    <a:gd name="T49" fmla="*/ 4 h 107"/>
                    <a:gd name="T50" fmla="*/ 2 w 22"/>
                    <a:gd name="T51" fmla="*/ 28 h 107"/>
                    <a:gd name="T52" fmla="*/ 7 w 22"/>
                    <a:gd name="T53" fmla="*/ 34 h 107"/>
                    <a:gd name="T54" fmla="*/ 1 w 22"/>
                    <a:gd name="T55" fmla="*/ 35 h 107"/>
                    <a:gd name="T56" fmla="*/ 7 w 22"/>
                    <a:gd name="T57" fmla="*/ 35 h 107"/>
                    <a:gd name="T58" fmla="*/ 2 w 22"/>
                    <a:gd name="T59" fmla="*/ 39 h 107"/>
                    <a:gd name="T60" fmla="*/ 7 w 22"/>
                    <a:gd name="T61" fmla="*/ 41 h 107"/>
                    <a:gd name="T62" fmla="*/ 0 w 22"/>
                    <a:gd name="T63" fmla="*/ 43 h 107"/>
                    <a:gd name="T64" fmla="*/ 3 w 22"/>
                    <a:gd name="T65" fmla="*/ 81 h 107"/>
                    <a:gd name="T66" fmla="*/ 7 w 22"/>
                    <a:gd name="T67" fmla="*/ 80 h 107"/>
                    <a:gd name="T68" fmla="*/ 7 w 22"/>
                    <a:gd name="T69" fmla="*/ 95 h 107"/>
                    <a:gd name="T70" fmla="*/ 11 w 22"/>
                    <a:gd name="T71" fmla="*/ 97 h 107"/>
                    <a:gd name="T72" fmla="*/ 1 w 22"/>
                    <a:gd name="T73" fmla="*/ 96 h 107"/>
                    <a:gd name="T74" fmla="*/ 3 w 22"/>
                    <a:gd name="T75" fmla="*/ 101 h 107"/>
                    <a:gd name="T76" fmla="*/ 5 w 22"/>
                    <a:gd name="T77" fmla="*/ 98 h 107"/>
                    <a:gd name="T78" fmla="*/ 3 w 22"/>
                    <a:gd name="T79" fmla="*/ 103 h 107"/>
                    <a:gd name="T80" fmla="*/ 14 w 22"/>
                    <a:gd name="T81" fmla="*/ 100 h 107"/>
                    <a:gd name="T82" fmla="*/ 19 w 22"/>
                    <a:gd name="T83" fmla="*/ 88 h 107"/>
                    <a:gd name="T84" fmla="*/ 13 w 22"/>
                    <a:gd name="T85" fmla="*/ 88 h 1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22" h="107">
                      <a:moveTo>
                        <a:pt x="13" y="88"/>
                      </a:moveTo>
                      <a:cubicBezTo>
                        <a:pt x="13" y="86"/>
                        <a:pt x="10" y="84"/>
                        <a:pt x="11" y="82"/>
                      </a:cubicBezTo>
                      <a:cubicBezTo>
                        <a:pt x="14" y="83"/>
                        <a:pt x="15" y="84"/>
                        <a:pt x="14" y="85"/>
                      </a:cubicBezTo>
                      <a:cubicBezTo>
                        <a:pt x="19" y="84"/>
                        <a:pt x="13" y="83"/>
                        <a:pt x="17" y="81"/>
                      </a:cubicBezTo>
                      <a:cubicBezTo>
                        <a:pt x="16" y="81"/>
                        <a:pt x="15" y="82"/>
                        <a:pt x="14" y="81"/>
                      </a:cubicBezTo>
                      <a:cubicBezTo>
                        <a:pt x="15" y="76"/>
                        <a:pt x="10" y="78"/>
                        <a:pt x="13" y="71"/>
                      </a:cubicBezTo>
                      <a:cubicBezTo>
                        <a:pt x="12" y="70"/>
                        <a:pt x="12" y="69"/>
                        <a:pt x="8" y="69"/>
                      </a:cubicBezTo>
                      <a:cubicBezTo>
                        <a:pt x="13" y="65"/>
                        <a:pt x="12" y="67"/>
                        <a:pt x="16" y="63"/>
                      </a:cubicBezTo>
                      <a:cubicBezTo>
                        <a:pt x="14" y="63"/>
                        <a:pt x="10" y="64"/>
                        <a:pt x="5" y="64"/>
                      </a:cubicBezTo>
                      <a:cubicBezTo>
                        <a:pt x="12" y="58"/>
                        <a:pt x="5" y="58"/>
                        <a:pt x="9" y="53"/>
                      </a:cubicBezTo>
                      <a:cubicBezTo>
                        <a:pt x="9" y="54"/>
                        <a:pt x="10" y="54"/>
                        <a:pt x="10" y="56"/>
                      </a:cubicBezTo>
                      <a:cubicBezTo>
                        <a:pt x="16" y="55"/>
                        <a:pt x="9" y="52"/>
                        <a:pt x="10" y="50"/>
                      </a:cubicBezTo>
                      <a:cubicBezTo>
                        <a:pt x="15" y="50"/>
                        <a:pt x="15" y="50"/>
                        <a:pt x="15" y="50"/>
                      </a:cubicBezTo>
                      <a:cubicBezTo>
                        <a:pt x="14" y="48"/>
                        <a:pt x="11" y="44"/>
                        <a:pt x="15" y="41"/>
                      </a:cubicBezTo>
                      <a:cubicBezTo>
                        <a:pt x="17" y="42"/>
                        <a:pt x="17" y="42"/>
                        <a:pt x="17" y="42"/>
                      </a:cubicBezTo>
                      <a:cubicBezTo>
                        <a:pt x="13" y="36"/>
                        <a:pt x="15" y="30"/>
                        <a:pt x="13" y="25"/>
                      </a:cubicBezTo>
                      <a:cubicBezTo>
                        <a:pt x="16" y="23"/>
                        <a:pt x="16" y="23"/>
                        <a:pt x="16" y="23"/>
                      </a:cubicBezTo>
                      <a:cubicBezTo>
                        <a:pt x="12" y="16"/>
                        <a:pt x="14" y="29"/>
                        <a:pt x="6" y="24"/>
                      </a:cubicBezTo>
                      <a:cubicBezTo>
                        <a:pt x="16" y="23"/>
                        <a:pt x="3" y="21"/>
                        <a:pt x="7" y="17"/>
                      </a:cubicBezTo>
                      <a:cubicBezTo>
                        <a:pt x="11" y="15"/>
                        <a:pt x="9" y="21"/>
                        <a:pt x="13" y="19"/>
                      </a:cubicBezTo>
                      <a:cubicBezTo>
                        <a:pt x="8" y="18"/>
                        <a:pt x="12" y="17"/>
                        <a:pt x="10" y="15"/>
                      </a:cubicBezTo>
                      <a:cubicBezTo>
                        <a:pt x="15" y="15"/>
                        <a:pt x="11" y="11"/>
                        <a:pt x="16" y="12"/>
                      </a:cubicBezTo>
                      <a:cubicBezTo>
                        <a:pt x="7" y="5"/>
                        <a:pt x="7" y="5"/>
                        <a:pt x="7" y="5"/>
                      </a:cubicBezTo>
                      <a:cubicBezTo>
                        <a:pt x="10" y="4"/>
                        <a:pt x="10" y="2"/>
                        <a:pt x="9" y="1"/>
                      </a:cubicBezTo>
                      <a:cubicBezTo>
                        <a:pt x="9" y="4"/>
                        <a:pt x="2" y="0"/>
                        <a:pt x="0" y="4"/>
                      </a:cubicBezTo>
                      <a:cubicBezTo>
                        <a:pt x="2" y="10"/>
                        <a:pt x="4" y="20"/>
                        <a:pt x="2" y="28"/>
                      </a:cubicBezTo>
                      <a:cubicBezTo>
                        <a:pt x="8" y="29"/>
                        <a:pt x="2" y="33"/>
                        <a:pt x="7" y="34"/>
                      </a:cubicBezTo>
                      <a:cubicBezTo>
                        <a:pt x="1" y="35"/>
                        <a:pt x="1" y="35"/>
                        <a:pt x="1" y="35"/>
                      </a:cubicBezTo>
                      <a:cubicBezTo>
                        <a:pt x="3" y="40"/>
                        <a:pt x="5" y="34"/>
                        <a:pt x="7" y="35"/>
                      </a:cubicBezTo>
                      <a:cubicBezTo>
                        <a:pt x="8" y="37"/>
                        <a:pt x="4" y="39"/>
                        <a:pt x="2" y="39"/>
                      </a:cubicBezTo>
                      <a:cubicBezTo>
                        <a:pt x="1" y="42"/>
                        <a:pt x="3" y="39"/>
                        <a:pt x="7" y="41"/>
                      </a:cubicBezTo>
                      <a:cubicBezTo>
                        <a:pt x="0" y="43"/>
                        <a:pt x="0" y="43"/>
                        <a:pt x="0" y="43"/>
                      </a:cubicBezTo>
                      <a:cubicBezTo>
                        <a:pt x="2" y="54"/>
                        <a:pt x="7" y="69"/>
                        <a:pt x="3" y="81"/>
                      </a:cubicBezTo>
                      <a:cubicBezTo>
                        <a:pt x="7" y="80"/>
                        <a:pt x="7" y="80"/>
                        <a:pt x="7" y="80"/>
                      </a:cubicBezTo>
                      <a:cubicBezTo>
                        <a:pt x="5" y="86"/>
                        <a:pt x="17" y="90"/>
                        <a:pt x="7" y="95"/>
                      </a:cubicBezTo>
                      <a:cubicBezTo>
                        <a:pt x="11" y="97"/>
                        <a:pt x="11" y="97"/>
                        <a:pt x="11" y="97"/>
                      </a:cubicBezTo>
                      <a:cubicBezTo>
                        <a:pt x="9" y="96"/>
                        <a:pt x="4" y="98"/>
                        <a:pt x="1" y="96"/>
                      </a:cubicBezTo>
                      <a:cubicBezTo>
                        <a:pt x="3" y="98"/>
                        <a:pt x="1" y="99"/>
                        <a:pt x="3" y="101"/>
                      </a:cubicBezTo>
                      <a:cubicBezTo>
                        <a:pt x="5" y="98"/>
                        <a:pt x="5" y="98"/>
                        <a:pt x="5" y="98"/>
                      </a:cubicBezTo>
                      <a:cubicBezTo>
                        <a:pt x="8" y="100"/>
                        <a:pt x="6" y="102"/>
                        <a:pt x="3" y="103"/>
                      </a:cubicBezTo>
                      <a:cubicBezTo>
                        <a:pt x="7" y="107"/>
                        <a:pt x="11" y="101"/>
                        <a:pt x="14" y="100"/>
                      </a:cubicBezTo>
                      <a:cubicBezTo>
                        <a:pt x="6" y="94"/>
                        <a:pt x="22" y="94"/>
                        <a:pt x="19" y="88"/>
                      </a:cubicBezTo>
                      <a:cubicBezTo>
                        <a:pt x="16" y="84"/>
                        <a:pt x="15" y="88"/>
                        <a:pt x="13" y="88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89" name="Freeform 916"/>
                <p:cNvSpPr/>
                <p:nvPr/>
              </p:nvSpPr>
              <p:spPr bwMode="auto">
                <a:xfrm>
                  <a:off x="3750" y="2983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90" name="Freeform 917"/>
                <p:cNvSpPr/>
                <p:nvPr/>
              </p:nvSpPr>
              <p:spPr bwMode="auto">
                <a:xfrm>
                  <a:off x="3757" y="2899"/>
                  <a:ext cx="1" cy="3"/>
                </a:xfrm>
                <a:custGeom>
                  <a:avLst/>
                  <a:gdLst>
                    <a:gd name="T0" fmla="*/ 1 w 1"/>
                    <a:gd name="T1" fmla="*/ 3 h 3"/>
                    <a:gd name="T2" fmla="*/ 1 w 1"/>
                    <a:gd name="T3" fmla="*/ 1 h 3"/>
                    <a:gd name="T4" fmla="*/ 1 w 1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3">
                      <a:moveTo>
                        <a:pt x="1" y="3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0"/>
                        <a:pt x="0" y="1"/>
                        <a:pt x="1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91" name="Rectangle 918"/>
                <p:cNvSpPr>
                  <a:spLocks noChangeArrowheads="1"/>
                </p:cNvSpPr>
                <p:nvPr/>
              </p:nvSpPr>
              <p:spPr bwMode="auto">
                <a:xfrm>
                  <a:off x="3753" y="2990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92" name="Freeform 919"/>
                <p:cNvSpPr/>
                <p:nvPr/>
              </p:nvSpPr>
              <p:spPr bwMode="auto">
                <a:xfrm>
                  <a:off x="3761" y="2991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2 w 2"/>
                    <a:gd name="T3" fmla="*/ 0 h 1"/>
                    <a:gd name="T4" fmla="*/ 0 w 2"/>
                    <a:gd name="T5" fmla="*/ 0 h 1"/>
                    <a:gd name="T6" fmla="*/ 2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93" name="Freeform 920"/>
                <p:cNvSpPr/>
                <p:nvPr/>
              </p:nvSpPr>
              <p:spPr bwMode="auto">
                <a:xfrm>
                  <a:off x="3761" y="2887"/>
                  <a:ext cx="2" cy="0"/>
                </a:xfrm>
                <a:custGeom>
                  <a:avLst/>
                  <a:gdLst>
                    <a:gd name="T0" fmla="*/ 2 w 2"/>
                    <a:gd name="T1" fmla="*/ 0 w 2"/>
                    <a:gd name="T2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94" name="Freeform 921"/>
                <p:cNvSpPr/>
                <p:nvPr/>
              </p:nvSpPr>
              <p:spPr bwMode="auto">
                <a:xfrm>
                  <a:off x="3763" y="2847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95" name="Freeform 922"/>
                <p:cNvSpPr/>
                <p:nvPr/>
              </p:nvSpPr>
              <p:spPr bwMode="auto">
                <a:xfrm>
                  <a:off x="3737" y="2741"/>
                  <a:ext cx="30" cy="157"/>
                </a:xfrm>
                <a:custGeom>
                  <a:avLst/>
                  <a:gdLst>
                    <a:gd name="T0" fmla="*/ 17 w 35"/>
                    <a:gd name="T1" fmla="*/ 6 h 183"/>
                    <a:gd name="T2" fmla="*/ 10 w 35"/>
                    <a:gd name="T3" fmla="*/ 3 h 183"/>
                    <a:gd name="T4" fmla="*/ 7 w 35"/>
                    <a:gd name="T5" fmla="*/ 10 h 183"/>
                    <a:gd name="T6" fmla="*/ 11 w 35"/>
                    <a:gd name="T7" fmla="*/ 19 h 183"/>
                    <a:gd name="T8" fmla="*/ 12 w 35"/>
                    <a:gd name="T9" fmla="*/ 40 h 183"/>
                    <a:gd name="T10" fmla="*/ 10 w 35"/>
                    <a:gd name="T11" fmla="*/ 53 h 183"/>
                    <a:gd name="T12" fmla="*/ 17 w 35"/>
                    <a:gd name="T13" fmla="*/ 71 h 183"/>
                    <a:gd name="T14" fmla="*/ 15 w 35"/>
                    <a:gd name="T15" fmla="*/ 75 h 183"/>
                    <a:gd name="T16" fmla="*/ 13 w 35"/>
                    <a:gd name="T17" fmla="*/ 85 h 183"/>
                    <a:gd name="T18" fmla="*/ 24 w 35"/>
                    <a:gd name="T19" fmla="*/ 89 h 183"/>
                    <a:gd name="T20" fmla="*/ 24 w 35"/>
                    <a:gd name="T21" fmla="*/ 98 h 183"/>
                    <a:gd name="T22" fmla="*/ 20 w 35"/>
                    <a:gd name="T23" fmla="*/ 105 h 183"/>
                    <a:gd name="T24" fmla="*/ 20 w 35"/>
                    <a:gd name="T25" fmla="*/ 117 h 183"/>
                    <a:gd name="T26" fmla="*/ 19 w 35"/>
                    <a:gd name="T27" fmla="*/ 130 h 183"/>
                    <a:gd name="T28" fmla="*/ 21 w 35"/>
                    <a:gd name="T29" fmla="*/ 140 h 183"/>
                    <a:gd name="T30" fmla="*/ 25 w 35"/>
                    <a:gd name="T31" fmla="*/ 148 h 183"/>
                    <a:gd name="T32" fmla="*/ 21 w 35"/>
                    <a:gd name="T33" fmla="*/ 150 h 183"/>
                    <a:gd name="T34" fmla="*/ 22 w 35"/>
                    <a:gd name="T35" fmla="*/ 157 h 183"/>
                    <a:gd name="T36" fmla="*/ 21 w 35"/>
                    <a:gd name="T37" fmla="*/ 183 h 183"/>
                    <a:gd name="T38" fmla="*/ 23 w 35"/>
                    <a:gd name="T39" fmla="*/ 170 h 183"/>
                    <a:gd name="T40" fmla="*/ 20 w 35"/>
                    <a:gd name="T41" fmla="*/ 167 h 183"/>
                    <a:gd name="T42" fmla="*/ 31 w 35"/>
                    <a:gd name="T43" fmla="*/ 164 h 183"/>
                    <a:gd name="T44" fmla="*/ 33 w 35"/>
                    <a:gd name="T45" fmla="*/ 161 h 183"/>
                    <a:gd name="T46" fmla="*/ 31 w 35"/>
                    <a:gd name="T47" fmla="*/ 152 h 183"/>
                    <a:gd name="T48" fmla="*/ 33 w 35"/>
                    <a:gd name="T49" fmla="*/ 145 h 183"/>
                    <a:gd name="T50" fmla="*/ 33 w 35"/>
                    <a:gd name="T51" fmla="*/ 133 h 183"/>
                    <a:gd name="T52" fmla="*/ 30 w 35"/>
                    <a:gd name="T53" fmla="*/ 123 h 183"/>
                    <a:gd name="T54" fmla="*/ 31 w 35"/>
                    <a:gd name="T55" fmla="*/ 123 h 183"/>
                    <a:gd name="T56" fmla="*/ 31 w 35"/>
                    <a:gd name="T57" fmla="*/ 120 h 183"/>
                    <a:gd name="T58" fmla="*/ 30 w 35"/>
                    <a:gd name="T59" fmla="*/ 112 h 183"/>
                    <a:gd name="T60" fmla="*/ 27 w 35"/>
                    <a:gd name="T61" fmla="*/ 104 h 183"/>
                    <a:gd name="T62" fmla="*/ 31 w 35"/>
                    <a:gd name="T63" fmla="*/ 101 h 183"/>
                    <a:gd name="T64" fmla="*/ 31 w 35"/>
                    <a:gd name="T65" fmla="*/ 91 h 183"/>
                    <a:gd name="T66" fmla="*/ 26 w 35"/>
                    <a:gd name="T67" fmla="*/ 87 h 183"/>
                    <a:gd name="T68" fmla="*/ 24 w 35"/>
                    <a:gd name="T69" fmla="*/ 75 h 183"/>
                    <a:gd name="T70" fmla="*/ 21 w 35"/>
                    <a:gd name="T71" fmla="*/ 58 h 183"/>
                    <a:gd name="T72" fmla="*/ 22 w 35"/>
                    <a:gd name="T73" fmla="*/ 53 h 183"/>
                    <a:gd name="T74" fmla="*/ 20 w 35"/>
                    <a:gd name="T75" fmla="*/ 34 h 183"/>
                    <a:gd name="T76" fmla="*/ 14 w 35"/>
                    <a:gd name="T77" fmla="*/ 42 h 183"/>
                    <a:gd name="T78" fmla="*/ 23 w 35"/>
                    <a:gd name="T79" fmla="*/ 32 h 1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35" h="183">
                      <a:moveTo>
                        <a:pt x="23" y="15"/>
                      </a:moveTo>
                      <a:cubicBezTo>
                        <a:pt x="22" y="12"/>
                        <a:pt x="20" y="8"/>
                        <a:pt x="17" y="6"/>
                      </a:cubicBezTo>
                      <a:cubicBezTo>
                        <a:pt x="19" y="6"/>
                        <a:pt x="19" y="6"/>
                        <a:pt x="19" y="6"/>
                      </a:cubicBezTo>
                      <a:cubicBezTo>
                        <a:pt x="18" y="5"/>
                        <a:pt x="14" y="0"/>
                        <a:pt x="10" y="3"/>
                      </a:cubicBezTo>
                      <a:cubicBezTo>
                        <a:pt x="12" y="4"/>
                        <a:pt x="12" y="4"/>
                        <a:pt x="12" y="4"/>
                      </a:cubicBezTo>
                      <a:cubicBezTo>
                        <a:pt x="15" y="8"/>
                        <a:pt x="8" y="7"/>
                        <a:pt x="7" y="10"/>
                      </a:cubicBezTo>
                      <a:cubicBezTo>
                        <a:pt x="8" y="13"/>
                        <a:pt x="17" y="15"/>
                        <a:pt x="15" y="18"/>
                      </a:cubicBezTo>
                      <a:cubicBezTo>
                        <a:pt x="15" y="20"/>
                        <a:pt x="13" y="19"/>
                        <a:pt x="11" y="19"/>
                      </a:cubicBezTo>
                      <a:cubicBezTo>
                        <a:pt x="10" y="22"/>
                        <a:pt x="17" y="23"/>
                        <a:pt x="18" y="25"/>
                      </a:cubicBezTo>
                      <a:cubicBezTo>
                        <a:pt x="0" y="27"/>
                        <a:pt x="23" y="35"/>
                        <a:pt x="12" y="40"/>
                      </a:cubicBezTo>
                      <a:cubicBezTo>
                        <a:pt x="13" y="43"/>
                        <a:pt x="12" y="47"/>
                        <a:pt x="15" y="51"/>
                      </a:cubicBezTo>
                      <a:cubicBezTo>
                        <a:pt x="11" y="49"/>
                        <a:pt x="15" y="54"/>
                        <a:pt x="10" y="53"/>
                      </a:cubicBezTo>
                      <a:cubicBezTo>
                        <a:pt x="20" y="54"/>
                        <a:pt x="6" y="64"/>
                        <a:pt x="19" y="65"/>
                      </a:cubicBezTo>
                      <a:cubicBezTo>
                        <a:pt x="15" y="70"/>
                        <a:pt x="20" y="65"/>
                        <a:pt x="17" y="71"/>
                      </a:cubicBezTo>
                      <a:cubicBezTo>
                        <a:pt x="15" y="71"/>
                        <a:pt x="15" y="70"/>
                        <a:pt x="15" y="69"/>
                      </a:cubicBezTo>
                      <a:cubicBezTo>
                        <a:pt x="12" y="72"/>
                        <a:pt x="21" y="73"/>
                        <a:pt x="15" y="75"/>
                      </a:cubicBezTo>
                      <a:cubicBezTo>
                        <a:pt x="14" y="80"/>
                        <a:pt x="18" y="76"/>
                        <a:pt x="22" y="78"/>
                      </a:cubicBezTo>
                      <a:cubicBezTo>
                        <a:pt x="20" y="83"/>
                        <a:pt x="19" y="82"/>
                        <a:pt x="13" y="85"/>
                      </a:cubicBezTo>
                      <a:cubicBezTo>
                        <a:pt x="20" y="85"/>
                        <a:pt x="17" y="88"/>
                        <a:pt x="20" y="90"/>
                      </a:cubicBezTo>
                      <a:cubicBezTo>
                        <a:pt x="20" y="90"/>
                        <a:pt x="21" y="86"/>
                        <a:pt x="24" y="89"/>
                      </a:cubicBezTo>
                      <a:cubicBezTo>
                        <a:pt x="23" y="94"/>
                        <a:pt x="28" y="93"/>
                        <a:pt x="30" y="98"/>
                      </a:cubicBezTo>
                      <a:cubicBezTo>
                        <a:pt x="23" y="101"/>
                        <a:pt x="29" y="93"/>
                        <a:pt x="24" y="98"/>
                      </a:cubicBezTo>
                      <a:cubicBezTo>
                        <a:pt x="21" y="95"/>
                        <a:pt x="21" y="92"/>
                        <a:pt x="16" y="90"/>
                      </a:cubicBezTo>
                      <a:cubicBezTo>
                        <a:pt x="16" y="95"/>
                        <a:pt x="17" y="100"/>
                        <a:pt x="20" y="105"/>
                      </a:cubicBezTo>
                      <a:cubicBezTo>
                        <a:pt x="19" y="108"/>
                        <a:pt x="17" y="104"/>
                        <a:pt x="16" y="106"/>
                      </a:cubicBezTo>
                      <a:cubicBezTo>
                        <a:pt x="13" y="111"/>
                        <a:pt x="23" y="113"/>
                        <a:pt x="20" y="117"/>
                      </a:cubicBezTo>
                      <a:cubicBezTo>
                        <a:pt x="17" y="117"/>
                        <a:pt x="17" y="117"/>
                        <a:pt x="17" y="117"/>
                      </a:cubicBezTo>
                      <a:cubicBezTo>
                        <a:pt x="22" y="119"/>
                        <a:pt x="16" y="125"/>
                        <a:pt x="19" y="130"/>
                      </a:cubicBezTo>
                      <a:cubicBezTo>
                        <a:pt x="20" y="129"/>
                        <a:pt x="22" y="129"/>
                        <a:pt x="23" y="129"/>
                      </a:cubicBezTo>
                      <a:cubicBezTo>
                        <a:pt x="14" y="130"/>
                        <a:pt x="27" y="136"/>
                        <a:pt x="21" y="140"/>
                      </a:cubicBezTo>
                      <a:cubicBezTo>
                        <a:pt x="27" y="140"/>
                        <a:pt x="30" y="144"/>
                        <a:pt x="31" y="147"/>
                      </a:cubicBezTo>
                      <a:cubicBezTo>
                        <a:pt x="29" y="148"/>
                        <a:pt x="27" y="148"/>
                        <a:pt x="25" y="148"/>
                      </a:cubicBezTo>
                      <a:cubicBezTo>
                        <a:pt x="29" y="143"/>
                        <a:pt x="19" y="143"/>
                        <a:pt x="17" y="140"/>
                      </a:cubicBezTo>
                      <a:cubicBezTo>
                        <a:pt x="20" y="143"/>
                        <a:pt x="17" y="148"/>
                        <a:pt x="21" y="150"/>
                      </a:cubicBezTo>
                      <a:cubicBezTo>
                        <a:pt x="16" y="149"/>
                        <a:pt x="16" y="149"/>
                        <a:pt x="16" y="149"/>
                      </a:cubicBezTo>
                      <a:cubicBezTo>
                        <a:pt x="16" y="153"/>
                        <a:pt x="26" y="153"/>
                        <a:pt x="22" y="157"/>
                      </a:cubicBezTo>
                      <a:cubicBezTo>
                        <a:pt x="19" y="157"/>
                        <a:pt x="19" y="157"/>
                        <a:pt x="19" y="157"/>
                      </a:cubicBezTo>
                      <a:cubicBezTo>
                        <a:pt x="20" y="165"/>
                        <a:pt x="14" y="176"/>
                        <a:pt x="21" y="183"/>
                      </a:cubicBezTo>
                      <a:cubicBezTo>
                        <a:pt x="24" y="183"/>
                        <a:pt x="30" y="180"/>
                        <a:pt x="32" y="179"/>
                      </a:cubicBezTo>
                      <a:cubicBezTo>
                        <a:pt x="30" y="175"/>
                        <a:pt x="25" y="173"/>
                        <a:pt x="23" y="170"/>
                      </a:cubicBezTo>
                      <a:cubicBezTo>
                        <a:pt x="28" y="170"/>
                        <a:pt x="28" y="170"/>
                        <a:pt x="28" y="170"/>
                      </a:cubicBezTo>
                      <a:cubicBezTo>
                        <a:pt x="24" y="169"/>
                        <a:pt x="22" y="165"/>
                        <a:pt x="20" y="167"/>
                      </a:cubicBezTo>
                      <a:cubicBezTo>
                        <a:pt x="17" y="165"/>
                        <a:pt x="24" y="165"/>
                        <a:pt x="21" y="162"/>
                      </a:cubicBezTo>
                      <a:cubicBezTo>
                        <a:pt x="26" y="163"/>
                        <a:pt x="27" y="164"/>
                        <a:pt x="31" y="164"/>
                      </a:cubicBezTo>
                      <a:cubicBezTo>
                        <a:pt x="29" y="162"/>
                        <a:pt x="29" y="162"/>
                        <a:pt x="29" y="162"/>
                      </a:cubicBezTo>
                      <a:cubicBezTo>
                        <a:pt x="31" y="163"/>
                        <a:pt x="30" y="160"/>
                        <a:pt x="33" y="161"/>
                      </a:cubicBezTo>
                      <a:cubicBezTo>
                        <a:pt x="26" y="156"/>
                        <a:pt x="35" y="154"/>
                        <a:pt x="32" y="149"/>
                      </a:cubicBezTo>
                      <a:cubicBezTo>
                        <a:pt x="31" y="152"/>
                        <a:pt x="31" y="152"/>
                        <a:pt x="31" y="152"/>
                      </a:cubicBezTo>
                      <a:cubicBezTo>
                        <a:pt x="28" y="152"/>
                        <a:pt x="28" y="151"/>
                        <a:pt x="28" y="149"/>
                      </a:cubicBezTo>
                      <a:cubicBezTo>
                        <a:pt x="32" y="148"/>
                        <a:pt x="31" y="147"/>
                        <a:pt x="33" y="145"/>
                      </a:cubicBezTo>
                      <a:cubicBezTo>
                        <a:pt x="30" y="142"/>
                        <a:pt x="25" y="141"/>
                        <a:pt x="25" y="138"/>
                      </a:cubicBezTo>
                      <a:cubicBezTo>
                        <a:pt x="31" y="139"/>
                        <a:pt x="28" y="133"/>
                        <a:pt x="33" y="133"/>
                      </a:cubicBezTo>
                      <a:cubicBezTo>
                        <a:pt x="27" y="132"/>
                        <a:pt x="31" y="127"/>
                        <a:pt x="27" y="127"/>
                      </a:cubicBezTo>
                      <a:cubicBezTo>
                        <a:pt x="26" y="125"/>
                        <a:pt x="27" y="123"/>
                        <a:pt x="30" y="123"/>
                      </a:cubicBezTo>
                      <a:cubicBezTo>
                        <a:pt x="31" y="124"/>
                        <a:pt x="31" y="124"/>
                        <a:pt x="31" y="124"/>
                      </a:cubicBezTo>
                      <a:cubicBezTo>
                        <a:pt x="31" y="123"/>
                        <a:pt x="31" y="123"/>
                        <a:pt x="31" y="123"/>
                      </a:cubicBezTo>
                      <a:cubicBezTo>
                        <a:pt x="32" y="123"/>
                        <a:pt x="32" y="123"/>
                        <a:pt x="32" y="123"/>
                      </a:cubicBezTo>
                      <a:cubicBezTo>
                        <a:pt x="32" y="121"/>
                        <a:pt x="28" y="121"/>
                        <a:pt x="31" y="120"/>
                      </a:cubicBezTo>
                      <a:cubicBezTo>
                        <a:pt x="32" y="120"/>
                        <a:pt x="32" y="121"/>
                        <a:pt x="33" y="121"/>
                      </a:cubicBezTo>
                      <a:cubicBezTo>
                        <a:pt x="34" y="118"/>
                        <a:pt x="25" y="115"/>
                        <a:pt x="30" y="112"/>
                      </a:cubicBezTo>
                      <a:cubicBezTo>
                        <a:pt x="27" y="111"/>
                        <a:pt x="27" y="107"/>
                        <a:pt x="21" y="108"/>
                      </a:cubicBezTo>
                      <a:cubicBezTo>
                        <a:pt x="23" y="107"/>
                        <a:pt x="27" y="107"/>
                        <a:pt x="27" y="104"/>
                      </a:cubicBezTo>
                      <a:cubicBezTo>
                        <a:pt x="22" y="102"/>
                        <a:pt x="28" y="100"/>
                        <a:pt x="25" y="98"/>
                      </a:cubicBezTo>
                      <a:cubicBezTo>
                        <a:pt x="30" y="101"/>
                        <a:pt x="26" y="98"/>
                        <a:pt x="31" y="101"/>
                      </a:cubicBezTo>
                      <a:cubicBezTo>
                        <a:pt x="33" y="98"/>
                        <a:pt x="27" y="95"/>
                        <a:pt x="28" y="92"/>
                      </a:cubicBezTo>
                      <a:cubicBezTo>
                        <a:pt x="31" y="91"/>
                        <a:pt x="31" y="91"/>
                        <a:pt x="31" y="91"/>
                      </a:cubicBezTo>
                      <a:cubicBezTo>
                        <a:pt x="30" y="89"/>
                        <a:pt x="25" y="88"/>
                        <a:pt x="30" y="87"/>
                      </a:cubicBezTo>
                      <a:cubicBezTo>
                        <a:pt x="26" y="87"/>
                        <a:pt x="26" y="87"/>
                        <a:pt x="26" y="87"/>
                      </a:cubicBezTo>
                      <a:cubicBezTo>
                        <a:pt x="28" y="84"/>
                        <a:pt x="27" y="81"/>
                        <a:pt x="30" y="78"/>
                      </a:cubicBezTo>
                      <a:cubicBezTo>
                        <a:pt x="24" y="75"/>
                        <a:pt x="24" y="75"/>
                        <a:pt x="24" y="75"/>
                      </a:cubicBezTo>
                      <a:cubicBezTo>
                        <a:pt x="31" y="70"/>
                        <a:pt x="24" y="65"/>
                        <a:pt x="18" y="62"/>
                      </a:cubicBezTo>
                      <a:cubicBezTo>
                        <a:pt x="18" y="60"/>
                        <a:pt x="19" y="58"/>
                        <a:pt x="21" y="58"/>
                      </a:cubicBezTo>
                      <a:cubicBezTo>
                        <a:pt x="23" y="59"/>
                        <a:pt x="23" y="59"/>
                        <a:pt x="23" y="59"/>
                      </a:cubicBezTo>
                      <a:cubicBezTo>
                        <a:pt x="23" y="57"/>
                        <a:pt x="27" y="54"/>
                        <a:pt x="22" y="53"/>
                      </a:cubicBezTo>
                      <a:cubicBezTo>
                        <a:pt x="20" y="50"/>
                        <a:pt x="25" y="51"/>
                        <a:pt x="26" y="49"/>
                      </a:cubicBezTo>
                      <a:cubicBezTo>
                        <a:pt x="18" y="45"/>
                        <a:pt x="32" y="35"/>
                        <a:pt x="20" y="34"/>
                      </a:cubicBezTo>
                      <a:cubicBezTo>
                        <a:pt x="20" y="36"/>
                        <a:pt x="17" y="39"/>
                        <a:pt x="18" y="43"/>
                      </a:cubicBezTo>
                      <a:cubicBezTo>
                        <a:pt x="17" y="42"/>
                        <a:pt x="14" y="43"/>
                        <a:pt x="14" y="42"/>
                      </a:cubicBezTo>
                      <a:cubicBezTo>
                        <a:pt x="13" y="38"/>
                        <a:pt x="18" y="36"/>
                        <a:pt x="16" y="32"/>
                      </a:cubicBezTo>
                      <a:cubicBezTo>
                        <a:pt x="23" y="32"/>
                        <a:pt x="23" y="32"/>
                        <a:pt x="23" y="32"/>
                      </a:cubicBezTo>
                      <a:cubicBezTo>
                        <a:pt x="31" y="26"/>
                        <a:pt x="13" y="20"/>
                        <a:pt x="23" y="1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96" name="Freeform 923"/>
                <p:cNvSpPr/>
                <p:nvPr/>
              </p:nvSpPr>
              <p:spPr bwMode="auto">
                <a:xfrm>
                  <a:off x="3757" y="2792"/>
                  <a:ext cx="4" cy="3"/>
                </a:xfrm>
                <a:custGeom>
                  <a:avLst/>
                  <a:gdLst>
                    <a:gd name="T0" fmla="*/ 0 w 4"/>
                    <a:gd name="T1" fmla="*/ 3 h 3"/>
                    <a:gd name="T2" fmla="*/ 4 w 4"/>
                    <a:gd name="T3" fmla="*/ 0 h 3"/>
                    <a:gd name="T4" fmla="*/ 1 w 4"/>
                    <a:gd name="T5" fmla="*/ 1 h 3"/>
                    <a:gd name="T6" fmla="*/ 0 w 4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3">
                      <a:moveTo>
                        <a:pt x="0" y="3"/>
                      </a:move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2"/>
                        <a:pt x="1" y="2"/>
                        <a:pt x="0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97" name="Freeform 924"/>
                <p:cNvSpPr/>
                <p:nvPr/>
              </p:nvSpPr>
              <p:spPr bwMode="auto">
                <a:xfrm>
                  <a:off x="3756" y="2791"/>
                  <a:ext cx="2" cy="2"/>
                </a:xfrm>
                <a:custGeom>
                  <a:avLst/>
                  <a:gdLst>
                    <a:gd name="T0" fmla="*/ 2 w 2"/>
                    <a:gd name="T1" fmla="*/ 2 h 2"/>
                    <a:gd name="T2" fmla="*/ 0 w 2"/>
                    <a:gd name="T3" fmla="*/ 0 h 2"/>
                    <a:gd name="T4" fmla="*/ 1 w 2"/>
                    <a:gd name="T5" fmla="*/ 2 h 2"/>
                    <a:gd name="T6" fmla="*/ 2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1" y="2"/>
                      </a:cubicBez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98" name="Freeform 925"/>
                <p:cNvSpPr/>
                <p:nvPr/>
              </p:nvSpPr>
              <p:spPr bwMode="auto">
                <a:xfrm>
                  <a:off x="3755" y="2741"/>
                  <a:ext cx="1" cy="3"/>
                </a:xfrm>
                <a:custGeom>
                  <a:avLst/>
                  <a:gdLst>
                    <a:gd name="T0" fmla="*/ 1 w 2"/>
                    <a:gd name="T1" fmla="*/ 3 h 3"/>
                    <a:gd name="T2" fmla="*/ 1 w 2"/>
                    <a:gd name="T3" fmla="*/ 0 h 3"/>
                    <a:gd name="T4" fmla="*/ 1 w 2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1" y="3"/>
                      </a:moveTo>
                      <a:cubicBezTo>
                        <a:pt x="1" y="3"/>
                        <a:pt x="2" y="2"/>
                        <a:pt x="1" y="0"/>
                      </a:cubicBezTo>
                      <a:cubicBezTo>
                        <a:pt x="0" y="1"/>
                        <a:pt x="0" y="3"/>
                        <a:pt x="1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299" name="Freeform 926"/>
                <p:cNvSpPr/>
                <p:nvPr/>
              </p:nvSpPr>
              <p:spPr bwMode="auto">
                <a:xfrm>
                  <a:off x="3752" y="2741"/>
                  <a:ext cx="1" cy="2"/>
                </a:xfrm>
                <a:custGeom>
                  <a:avLst/>
                  <a:gdLst>
                    <a:gd name="T0" fmla="*/ 1 w 1"/>
                    <a:gd name="T1" fmla="*/ 0 h 2"/>
                    <a:gd name="T2" fmla="*/ 0 w 1"/>
                    <a:gd name="T3" fmla="*/ 2 h 2"/>
                    <a:gd name="T4" fmla="*/ 1 w 1"/>
                    <a:gd name="T5" fmla="*/ 2 h 2"/>
                    <a:gd name="T6" fmla="*/ 1 w 1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1" y="0"/>
                      </a:moveTo>
                      <a:lnTo>
                        <a:pt x="0" y="2"/>
                      </a:lnTo>
                      <a:lnTo>
                        <a:pt x="1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00" name="Freeform 927"/>
                <p:cNvSpPr/>
                <p:nvPr/>
              </p:nvSpPr>
              <p:spPr bwMode="auto">
                <a:xfrm>
                  <a:off x="3735" y="2659"/>
                  <a:ext cx="22" cy="82"/>
                </a:xfrm>
                <a:custGeom>
                  <a:avLst/>
                  <a:gdLst>
                    <a:gd name="T0" fmla="*/ 14 w 26"/>
                    <a:gd name="T1" fmla="*/ 17 h 96"/>
                    <a:gd name="T2" fmla="*/ 9 w 26"/>
                    <a:gd name="T3" fmla="*/ 12 h 96"/>
                    <a:gd name="T4" fmla="*/ 12 w 26"/>
                    <a:gd name="T5" fmla="*/ 8 h 96"/>
                    <a:gd name="T6" fmla="*/ 4 w 26"/>
                    <a:gd name="T7" fmla="*/ 2 h 96"/>
                    <a:gd name="T8" fmla="*/ 10 w 26"/>
                    <a:gd name="T9" fmla="*/ 48 h 96"/>
                    <a:gd name="T10" fmla="*/ 7 w 26"/>
                    <a:gd name="T11" fmla="*/ 45 h 96"/>
                    <a:gd name="T12" fmla="*/ 12 w 26"/>
                    <a:gd name="T13" fmla="*/ 62 h 96"/>
                    <a:gd name="T14" fmla="*/ 6 w 26"/>
                    <a:gd name="T15" fmla="*/ 61 h 96"/>
                    <a:gd name="T16" fmla="*/ 9 w 26"/>
                    <a:gd name="T17" fmla="*/ 72 h 96"/>
                    <a:gd name="T18" fmla="*/ 11 w 26"/>
                    <a:gd name="T19" fmla="*/ 71 h 96"/>
                    <a:gd name="T20" fmla="*/ 10 w 26"/>
                    <a:gd name="T21" fmla="*/ 74 h 96"/>
                    <a:gd name="T22" fmla="*/ 11 w 26"/>
                    <a:gd name="T23" fmla="*/ 73 h 96"/>
                    <a:gd name="T24" fmla="*/ 12 w 26"/>
                    <a:gd name="T25" fmla="*/ 80 h 96"/>
                    <a:gd name="T26" fmla="*/ 10 w 26"/>
                    <a:gd name="T27" fmla="*/ 78 h 96"/>
                    <a:gd name="T28" fmla="*/ 13 w 26"/>
                    <a:gd name="T29" fmla="*/ 83 h 96"/>
                    <a:gd name="T30" fmla="*/ 9 w 26"/>
                    <a:gd name="T31" fmla="*/ 83 h 96"/>
                    <a:gd name="T32" fmla="*/ 15 w 26"/>
                    <a:gd name="T33" fmla="*/ 96 h 96"/>
                    <a:gd name="T34" fmla="*/ 19 w 26"/>
                    <a:gd name="T35" fmla="*/ 96 h 96"/>
                    <a:gd name="T36" fmla="*/ 15 w 26"/>
                    <a:gd name="T37" fmla="*/ 86 h 96"/>
                    <a:gd name="T38" fmla="*/ 15 w 26"/>
                    <a:gd name="T39" fmla="*/ 86 h 96"/>
                    <a:gd name="T40" fmla="*/ 13 w 26"/>
                    <a:gd name="T41" fmla="*/ 80 h 96"/>
                    <a:gd name="T42" fmla="*/ 19 w 26"/>
                    <a:gd name="T43" fmla="*/ 84 h 96"/>
                    <a:gd name="T44" fmla="*/ 23 w 26"/>
                    <a:gd name="T45" fmla="*/ 73 h 96"/>
                    <a:gd name="T46" fmla="*/ 23 w 26"/>
                    <a:gd name="T47" fmla="*/ 73 h 96"/>
                    <a:gd name="T48" fmla="*/ 21 w 26"/>
                    <a:gd name="T49" fmla="*/ 70 h 96"/>
                    <a:gd name="T50" fmla="*/ 19 w 26"/>
                    <a:gd name="T51" fmla="*/ 72 h 96"/>
                    <a:gd name="T52" fmla="*/ 12 w 26"/>
                    <a:gd name="T53" fmla="*/ 70 h 96"/>
                    <a:gd name="T54" fmla="*/ 12 w 26"/>
                    <a:gd name="T55" fmla="*/ 66 h 96"/>
                    <a:gd name="T56" fmla="*/ 17 w 26"/>
                    <a:gd name="T57" fmla="*/ 69 h 96"/>
                    <a:gd name="T58" fmla="*/ 15 w 26"/>
                    <a:gd name="T59" fmla="*/ 66 h 96"/>
                    <a:gd name="T60" fmla="*/ 21 w 26"/>
                    <a:gd name="T61" fmla="*/ 62 h 96"/>
                    <a:gd name="T62" fmla="*/ 15 w 26"/>
                    <a:gd name="T63" fmla="*/ 62 h 96"/>
                    <a:gd name="T64" fmla="*/ 14 w 26"/>
                    <a:gd name="T65" fmla="*/ 44 h 96"/>
                    <a:gd name="T66" fmla="*/ 18 w 26"/>
                    <a:gd name="T67" fmla="*/ 46 h 96"/>
                    <a:gd name="T68" fmla="*/ 14 w 26"/>
                    <a:gd name="T69" fmla="*/ 43 h 96"/>
                    <a:gd name="T70" fmla="*/ 16 w 26"/>
                    <a:gd name="T71" fmla="*/ 31 h 96"/>
                    <a:gd name="T72" fmla="*/ 13 w 26"/>
                    <a:gd name="T73" fmla="*/ 32 h 96"/>
                    <a:gd name="T74" fmla="*/ 13 w 26"/>
                    <a:gd name="T75" fmla="*/ 20 h 96"/>
                    <a:gd name="T76" fmla="*/ 13 w 26"/>
                    <a:gd name="T77" fmla="*/ 20 h 96"/>
                    <a:gd name="T78" fmla="*/ 7 w 26"/>
                    <a:gd name="T79" fmla="*/ 15 h 96"/>
                    <a:gd name="T80" fmla="*/ 14 w 26"/>
                    <a:gd name="T81" fmla="*/ 17 h 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26" h="96">
                      <a:moveTo>
                        <a:pt x="14" y="17"/>
                      </a:moveTo>
                      <a:cubicBezTo>
                        <a:pt x="9" y="12"/>
                        <a:pt x="9" y="12"/>
                        <a:pt x="9" y="12"/>
                      </a:cubicBezTo>
                      <a:cubicBezTo>
                        <a:pt x="11" y="12"/>
                        <a:pt x="8" y="7"/>
                        <a:pt x="12" y="8"/>
                      </a:cubicBezTo>
                      <a:cubicBezTo>
                        <a:pt x="7" y="6"/>
                        <a:pt x="12" y="0"/>
                        <a:pt x="4" y="2"/>
                      </a:cubicBezTo>
                      <a:cubicBezTo>
                        <a:pt x="7" y="15"/>
                        <a:pt x="3" y="33"/>
                        <a:pt x="10" y="48"/>
                      </a:cubicBezTo>
                      <a:cubicBezTo>
                        <a:pt x="7" y="45"/>
                        <a:pt x="7" y="45"/>
                        <a:pt x="7" y="45"/>
                      </a:cubicBezTo>
                      <a:cubicBezTo>
                        <a:pt x="13" y="53"/>
                        <a:pt x="0" y="56"/>
                        <a:pt x="12" y="62"/>
                      </a:cubicBezTo>
                      <a:cubicBezTo>
                        <a:pt x="6" y="61"/>
                        <a:pt x="6" y="61"/>
                        <a:pt x="6" y="61"/>
                      </a:cubicBezTo>
                      <a:cubicBezTo>
                        <a:pt x="4" y="65"/>
                        <a:pt x="15" y="68"/>
                        <a:pt x="9" y="72"/>
                      </a:cubicBezTo>
                      <a:cubicBezTo>
                        <a:pt x="11" y="71"/>
                        <a:pt x="11" y="71"/>
                        <a:pt x="11" y="71"/>
                      </a:cubicBezTo>
                      <a:cubicBezTo>
                        <a:pt x="11" y="72"/>
                        <a:pt x="10" y="73"/>
                        <a:pt x="10" y="74"/>
                      </a:cubicBezTo>
                      <a:cubicBezTo>
                        <a:pt x="11" y="73"/>
                        <a:pt x="11" y="73"/>
                        <a:pt x="11" y="73"/>
                      </a:cubicBezTo>
                      <a:cubicBezTo>
                        <a:pt x="14" y="76"/>
                        <a:pt x="14" y="77"/>
                        <a:pt x="12" y="80"/>
                      </a:cubicBezTo>
                      <a:cubicBezTo>
                        <a:pt x="10" y="80"/>
                        <a:pt x="11" y="79"/>
                        <a:pt x="10" y="78"/>
                      </a:cubicBezTo>
                      <a:cubicBezTo>
                        <a:pt x="8" y="79"/>
                        <a:pt x="13" y="81"/>
                        <a:pt x="13" y="83"/>
                      </a:cubicBezTo>
                      <a:cubicBezTo>
                        <a:pt x="11" y="85"/>
                        <a:pt x="10" y="83"/>
                        <a:pt x="9" y="83"/>
                      </a:cubicBezTo>
                      <a:cubicBezTo>
                        <a:pt x="12" y="89"/>
                        <a:pt x="5" y="92"/>
                        <a:pt x="15" y="96"/>
                      </a:cubicBezTo>
                      <a:cubicBezTo>
                        <a:pt x="17" y="96"/>
                        <a:pt x="18" y="94"/>
                        <a:pt x="19" y="96"/>
                      </a:cubicBezTo>
                      <a:cubicBezTo>
                        <a:pt x="22" y="92"/>
                        <a:pt x="18" y="89"/>
                        <a:pt x="15" y="86"/>
                      </a:cubicBezTo>
                      <a:cubicBezTo>
                        <a:pt x="15" y="86"/>
                        <a:pt x="15" y="86"/>
                        <a:pt x="15" y="86"/>
                      </a:cubicBezTo>
                      <a:cubicBezTo>
                        <a:pt x="6" y="84"/>
                        <a:pt x="17" y="84"/>
                        <a:pt x="13" y="80"/>
                      </a:cubicBezTo>
                      <a:cubicBezTo>
                        <a:pt x="17" y="81"/>
                        <a:pt x="17" y="83"/>
                        <a:pt x="19" y="84"/>
                      </a:cubicBezTo>
                      <a:cubicBezTo>
                        <a:pt x="26" y="78"/>
                        <a:pt x="14" y="76"/>
                        <a:pt x="23" y="73"/>
                      </a:cubicBezTo>
                      <a:cubicBezTo>
                        <a:pt x="23" y="73"/>
                        <a:pt x="23" y="73"/>
                        <a:pt x="23" y="73"/>
                      </a:cubicBezTo>
                      <a:cubicBezTo>
                        <a:pt x="24" y="72"/>
                        <a:pt x="22" y="71"/>
                        <a:pt x="21" y="70"/>
                      </a:cubicBezTo>
                      <a:cubicBezTo>
                        <a:pt x="20" y="70"/>
                        <a:pt x="20" y="71"/>
                        <a:pt x="19" y="72"/>
                      </a:cubicBezTo>
                      <a:cubicBezTo>
                        <a:pt x="18" y="71"/>
                        <a:pt x="14" y="70"/>
                        <a:pt x="12" y="70"/>
                      </a:cubicBezTo>
                      <a:cubicBezTo>
                        <a:pt x="16" y="69"/>
                        <a:pt x="10" y="68"/>
                        <a:pt x="12" y="66"/>
                      </a:cubicBezTo>
                      <a:cubicBezTo>
                        <a:pt x="16" y="65"/>
                        <a:pt x="15" y="68"/>
                        <a:pt x="17" y="69"/>
                      </a:cubicBezTo>
                      <a:cubicBezTo>
                        <a:pt x="15" y="66"/>
                        <a:pt x="15" y="66"/>
                        <a:pt x="15" y="66"/>
                      </a:cubicBezTo>
                      <a:cubicBezTo>
                        <a:pt x="15" y="64"/>
                        <a:pt x="19" y="64"/>
                        <a:pt x="21" y="62"/>
                      </a:cubicBezTo>
                      <a:cubicBezTo>
                        <a:pt x="18" y="60"/>
                        <a:pt x="19" y="64"/>
                        <a:pt x="15" y="62"/>
                      </a:cubicBezTo>
                      <a:cubicBezTo>
                        <a:pt x="20" y="59"/>
                        <a:pt x="18" y="49"/>
                        <a:pt x="14" y="44"/>
                      </a:cubicBezTo>
                      <a:cubicBezTo>
                        <a:pt x="15" y="45"/>
                        <a:pt x="18" y="44"/>
                        <a:pt x="18" y="46"/>
                      </a:cubicBezTo>
                      <a:cubicBezTo>
                        <a:pt x="19" y="45"/>
                        <a:pt x="17" y="43"/>
                        <a:pt x="14" y="43"/>
                      </a:cubicBezTo>
                      <a:cubicBezTo>
                        <a:pt x="11" y="39"/>
                        <a:pt x="13" y="35"/>
                        <a:pt x="16" y="31"/>
                      </a:cubicBezTo>
                      <a:cubicBezTo>
                        <a:pt x="13" y="32"/>
                        <a:pt x="13" y="32"/>
                        <a:pt x="13" y="32"/>
                      </a:cubicBezTo>
                      <a:cubicBezTo>
                        <a:pt x="8" y="30"/>
                        <a:pt x="16" y="25"/>
                        <a:pt x="13" y="20"/>
                      </a:cubicBezTo>
                      <a:cubicBezTo>
                        <a:pt x="13" y="20"/>
                        <a:pt x="13" y="20"/>
                        <a:pt x="13" y="20"/>
                      </a:cubicBezTo>
                      <a:cubicBezTo>
                        <a:pt x="12" y="19"/>
                        <a:pt x="5" y="18"/>
                        <a:pt x="7" y="15"/>
                      </a:cubicBezTo>
                      <a:cubicBezTo>
                        <a:pt x="10" y="15"/>
                        <a:pt x="10" y="17"/>
                        <a:pt x="14" y="17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01" name="Freeform 928"/>
                <p:cNvSpPr/>
                <p:nvPr/>
              </p:nvSpPr>
              <p:spPr bwMode="auto">
                <a:xfrm>
                  <a:off x="3738" y="2656"/>
                  <a:ext cx="7" cy="4"/>
                </a:xfrm>
                <a:custGeom>
                  <a:avLst/>
                  <a:gdLst>
                    <a:gd name="T0" fmla="*/ 4 w 9"/>
                    <a:gd name="T1" fmla="*/ 2 h 4"/>
                    <a:gd name="T2" fmla="*/ 8 w 9"/>
                    <a:gd name="T3" fmla="*/ 4 h 4"/>
                    <a:gd name="T4" fmla="*/ 1 w 9"/>
                    <a:gd name="T5" fmla="*/ 0 h 4"/>
                    <a:gd name="T6" fmla="*/ 2 w 9"/>
                    <a:gd name="T7" fmla="*/ 3 h 4"/>
                    <a:gd name="T8" fmla="*/ 4 w 9"/>
                    <a:gd name="T9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4">
                      <a:moveTo>
                        <a:pt x="4" y="2"/>
                      </a:move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9" y="2"/>
                        <a:pt x="3" y="0"/>
                        <a:pt x="1" y="0"/>
                      </a:cubicBezTo>
                      <a:cubicBezTo>
                        <a:pt x="1" y="2"/>
                        <a:pt x="0" y="3"/>
                        <a:pt x="2" y="3"/>
                      </a:cubicBezTo>
                      <a:cubicBezTo>
                        <a:pt x="3" y="3"/>
                        <a:pt x="4" y="3"/>
                        <a:pt x="4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02" name="Freeform 929"/>
                <p:cNvSpPr/>
                <p:nvPr/>
              </p:nvSpPr>
              <p:spPr bwMode="auto">
                <a:xfrm>
                  <a:off x="3731" y="2615"/>
                  <a:ext cx="17" cy="42"/>
                </a:xfrm>
                <a:custGeom>
                  <a:avLst/>
                  <a:gdLst>
                    <a:gd name="T0" fmla="*/ 10 w 20"/>
                    <a:gd name="T1" fmla="*/ 17 h 49"/>
                    <a:gd name="T2" fmla="*/ 7 w 20"/>
                    <a:gd name="T3" fmla="*/ 17 h 49"/>
                    <a:gd name="T4" fmla="*/ 6 w 20"/>
                    <a:gd name="T5" fmla="*/ 35 h 49"/>
                    <a:gd name="T6" fmla="*/ 12 w 20"/>
                    <a:gd name="T7" fmla="*/ 41 h 49"/>
                    <a:gd name="T8" fmla="*/ 8 w 20"/>
                    <a:gd name="T9" fmla="*/ 42 h 49"/>
                    <a:gd name="T10" fmla="*/ 13 w 20"/>
                    <a:gd name="T11" fmla="*/ 47 h 49"/>
                    <a:gd name="T12" fmla="*/ 11 w 20"/>
                    <a:gd name="T13" fmla="*/ 44 h 49"/>
                    <a:gd name="T14" fmla="*/ 14 w 20"/>
                    <a:gd name="T15" fmla="*/ 44 h 49"/>
                    <a:gd name="T16" fmla="*/ 13 w 20"/>
                    <a:gd name="T17" fmla="*/ 41 h 49"/>
                    <a:gd name="T18" fmla="*/ 16 w 20"/>
                    <a:gd name="T19" fmla="*/ 42 h 49"/>
                    <a:gd name="T20" fmla="*/ 10 w 20"/>
                    <a:gd name="T21" fmla="*/ 34 h 49"/>
                    <a:gd name="T22" fmla="*/ 15 w 20"/>
                    <a:gd name="T23" fmla="*/ 34 h 49"/>
                    <a:gd name="T24" fmla="*/ 17 w 20"/>
                    <a:gd name="T25" fmla="*/ 25 h 49"/>
                    <a:gd name="T26" fmla="*/ 15 w 20"/>
                    <a:gd name="T27" fmla="*/ 26 h 49"/>
                    <a:gd name="T28" fmla="*/ 11 w 20"/>
                    <a:gd name="T29" fmla="*/ 27 h 49"/>
                    <a:gd name="T30" fmla="*/ 17 w 20"/>
                    <a:gd name="T31" fmla="*/ 24 h 49"/>
                    <a:gd name="T32" fmla="*/ 14 w 20"/>
                    <a:gd name="T33" fmla="*/ 8 h 49"/>
                    <a:gd name="T34" fmla="*/ 7 w 20"/>
                    <a:gd name="T35" fmla="*/ 5 h 49"/>
                    <a:gd name="T36" fmla="*/ 12 w 20"/>
                    <a:gd name="T37" fmla="*/ 6 h 49"/>
                    <a:gd name="T38" fmla="*/ 13 w 20"/>
                    <a:gd name="T39" fmla="*/ 3 h 49"/>
                    <a:gd name="T40" fmla="*/ 4 w 20"/>
                    <a:gd name="T41" fmla="*/ 0 h 49"/>
                    <a:gd name="T42" fmla="*/ 10 w 20"/>
                    <a:gd name="T43" fmla="*/ 17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20" h="49">
                      <a:moveTo>
                        <a:pt x="10" y="17"/>
                      </a:moveTo>
                      <a:cubicBezTo>
                        <a:pt x="10" y="17"/>
                        <a:pt x="8" y="17"/>
                        <a:pt x="7" y="17"/>
                      </a:cubicBezTo>
                      <a:cubicBezTo>
                        <a:pt x="7" y="24"/>
                        <a:pt x="9" y="32"/>
                        <a:pt x="6" y="35"/>
                      </a:cubicBezTo>
                      <a:cubicBezTo>
                        <a:pt x="5" y="37"/>
                        <a:pt x="11" y="38"/>
                        <a:pt x="12" y="41"/>
                      </a:cubicBezTo>
                      <a:cubicBezTo>
                        <a:pt x="8" y="42"/>
                        <a:pt x="8" y="42"/>
                        <a:pt x="8" y="42"/>
                      </a:cubicBezTo>
                      <a:cubicBezTo>
                        <a:pt x="11" y="44"/>
                        <a:pt x="7" y="49"/>
                        <a:pt x="13" y="47"/>
                      </a:cubicBezTo>
                      <a:cubicBezTo>
                        <a:pt x="14" y="47"/>
                        <a:pt x="10" y="46"/>
                        <a:pt x="11" y="44"/>
                      </a:cubicBezTo>
                      <a:cubicBezTo>
                        <a:pt x="14" y="44"/>
                        <a:pt x="14" y="44"/>
                        <a:pt x="14" y="44"/>
                      </a:cubicBezTo>
                      <a:cubicBezTo>
                        <a:pt x="13" y="41"/>
                        <a:pt x="13" y="41"/>
                        <a:pt x="13" y="41"/>
                      </a:cubicBezTo>
                      <a:cubicBezTo>
                        <a:pt x="16" y="42"/>
                        <a:pt x="16" y="42"/>
                        <a:pt x="16" y="42"/>
                      </a:cubicBezTo>
                      <a:cubicBezTo>
                        <a:pt x="20" y="38"/>
                        <a:pt x="7" y="39"/>
                        <a:pt x="10" y="34"/>
                      </a:cubicBezTo>
                      <a:cubicBezTo>
                        <a:pt x="15" y="34"/>
                        <a:pt x="15" y="34"/>
                        <a:pt x="15" y="34"/>
                      </a:cubicBezTo>
                      <a:cubicBezTo>
                        <a:pt x="16" y="30"/>
                        <a:pt x="14" y="29"/>
                        <a:pt x="17" y="25"/>
                      </a:cubicBezTo>
                      <a:cubicBezTo>
                        <a:pt x="17" y="25"/>
                        <a:pt x="14" y="25"/>
                        <a:pt x="15" y="26"/>
                      </a:cubicBezTo>
                      <a:cubicBezTo>
                        <a:pt x="15" y="27"/>
                        <a:pt x="13" y="27"/>
                        <a:pt x="11" y="27"/>
                      </a:cubicBezTo>
                      <a:cubicBezTo>
                        <a:pt x="6" y="22"/>
                        <a:pt x="15" y="28"/>
                        <a:pt x="17" y="24"/>
                      </a:cubicBezTo>
                      <a:cubicBezTo>
                        <a:pt x="13" y="19"/>
                        <a:pt x="9" y="11"/>
                        <a:pt x="14" y="8"/>
                      </a:cubicBezTo>
                      <a:cubicBezTo>
                        <a:pt x="10" y="10"/>
                        <a:pt x="7" y="7"/>
                        <a:pt x="7" y="5"/>
                      </a:cubicBezTo>
                      <a:cubicBezTo>
                        <a:pt x="9" y="3"/>
                        <a:pt x="10" y="5"/>
                        <a:pt x="12" y="6"/>
                      </a:cubicBezTo>
                      <a:cubicBezTo>
                        <a:pt x="13" y="5"/>
                        <a:pt x="14" y="4"/>
                        <a:pt x="13" y="3"/>
                      </a:cubicBezTo>
                      <a:cubicBezTo>
                        <a:pt x="10" y="4"/>
                        <a:pt x="6" y="3"/>
                        <a:pt x="4" y="0"/>
                      </a:cubicBezTo>
                      <a:cubicBezTo>
                        <a:pt x="0" y="6"/>
                        <a:pt x="11" y="11"/>
                        <a:pt x="10" y="17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03" name="Freeform 930"/>
                <p:cNvSpPr/>
                <p:nvPr/>
              </p:nvSpPr>
              <p:spPr bwMode="auto">
                <a:xfrm>
                  <a:off x="3735" y="2627"/>
                  <a:ext cx="2" cy="2"/>
                </a:xfrm>
                <a:custGeom>
                  <a:avLst/>
                  <a:gdLst>
                    <a:gd name="T0" fmla="*/ 0 w 2"/>
                    <a:gd name="T1" fmla="*/ 1 h 2"/>
                    <a:gd name="T2" fmla="*/ 2 w 2"/>
                    <a:gd name="T3" fmla="*/ 2 h 2"/>
                    <a:gd name="T4" fmla="*/ 2 w 2"/>
                    <a:gd name="T5" fmla="*/ 0 h 2"/>
                    <a:gd name="T6" fmla="*/ 0 w 2"/>
                    <a:gd name="T7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0" y="1"/>
                      </a:move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04" name="Freeform 931"/>
                <p:cNvSpPr/>
                <p:nvPr/>
              </p:nvSpPr>
              <p:spPr bwMode="auto">
                <a:xfrm>
                  <a:off x="3842" y="3244"/>
                  <a:ext cx="3" cy="2"/>
                </a:xfrm>
                <a:custGeom>
                  <a:avLst/>
                  <a:gdLst>
                    <a:gd name="T0" fmla="*/ 2 w 3"/>
                    <a:gd name="T1" fmla="*/ 2 h 2"/>
                    <a:gd name="T2" fmla="*/ 3 w 3"/>
                    <a:gd name="T3" fmla="*/ 0 h 2"/>
                    <a:gd name="T4" fmla="*/ 0 w 3"/>
                    <a:gd name="T5" fmla="*/ 0 h 2"/>
                    <a:gd name="T6" fmla="*/ 2 w 3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2" y="2"/>
                      </a:move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05" name="Freeform 932"/>
                <p:cNvSpPr/>
                <p:nvPr/>
              </p:nvSpPr>
              <p:spPr bwMode="auto">
                <a:xfrm>
                  <a:off x="3840" y="3232"/>
                  <a:ext cx="14" cy="11"/>
                </a:xfrm>
                <a:custGeom>
                  <a:avLst/>
                  <a:gdLst>
                    <a:gd name="T0" fmla="*/ 15 w 16"/>
                    <a:gd name="T1" fmla="*/ 3 h 13"/>
                    <a:gd name="T2" fmla="*/ 13 w 16"/>
                    <a:gd name="T3" fmla="*/ 0 h 13"/>
                    <a:gd name="T4" fmla="*/ 0 w 16"/>
                    <a:gd name="T5" fmla="*/ 8 h 13"/>
                    <a:gd name="T6" fmla="*/ 10 w 16"/>
                    <a:gd name="T7" fmla="*/ 12 h 13"/>
                    <a:gd name="T8" fmla="*/ 6 w 16"/>
                    <a:gd name="T9" fmla="*/ 7 h 13"/>
                    <a:gd name="T10" fmla="*/ 13 w 16"/>
                    <a:gd name="T11" fmla="*/ 9 h 13"/>
                    <a:gd name="T12" fmla="*/ 11 w 16"/>
                    <a:gd name="T13" fmla="*/ 4 h 13"/>
                    <a:gd name="T14" fmla="*/ 15 w 16"/>
                    <a:gd name="T15" fmla="*/ 3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6" h="13">
                      <a:moveTo>
                        <a:pt x="15" y="3"/>
                      </a:move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4" y="4"/>
                        <a:pt x="6" y="1"/>
                        <a:pt x="0" y="8"/>
                      </a:cubicBezTo>
                      <a:cubicBezTo>
                        <a:pt x="2" y="10"/>
                        <a:pt x="6" y="13"/>
                        <a:pt x="10" y="12"/>
                      </a:cubicBezTo>
                      <a:cubicBezTo>
                        <a:pt x="9" y="10"/>
                        <a:pt x="5" y="9"/>
                        <a:pt x="6" y="7"/>
                      </a:cubicBezTo>
                      <a:cubicBezTo>
                        <a:pt x="9" y="7"/>
                        <a:pt x="9" y="9"/>
                        <a:pt x="13" y="9"/>
                      </a:cubicBezTo>
                      <a:cubicBezTo>
                        <a:pt x="16" y="5"/>
                        <a:pt x="10" y="8"/>
                        <a:pt x="11" y="4"/>
                      </a:cubicBezTo>
                      <a:lnTo>
                        <a:pt x="15" y="3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06" name="Freeform 933"/>
                <p:cNvSpPr/>
                <p:nvPr/>
              </p:nvSpPr>
              <p:spPr bwMode="auto">
                <a:xfrm>
                  <a:off x="3844" y="3232"/>
                  <a:ext cx="5" cy="1"/>
                </a:xfrm>
                <a:custGeom>
                  <a:avLst/>
                  <a:gdLst>
                    <a:gd name="T0" fmla="*/ 0 w 5"/>
                    <a:gd name="T1" fmla="*/ 1 h 1"/>
                    <a:gd name="T2" fmla="*/ 5 w 5"/>
                    <a:gd name="T3" fmla="*/ 1 h 1"/>
                    <a:gd name="T4" fmla="*/ 0 w 5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1">
                      <a:moveTo>
                        <a:pt x="0" y="1"/>
                      </a:move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3" y="1"/>
                        <a:pt x="0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07" name="Freeform 934"/>
                <p:cNvSpPr/>
                <p:nvPr/>
              </p:nvSpPr>
              <p:spPr bwMode="auto">
                <a:xfrm>
                  <a:off x="3840" y="3229"/>
                  <a:ext cx="6" cy="3"/>
                </a:xfrm>
                <a:custGeom>
                  <a:avLst/>
                  <a:gdLst>
                    <a:gd name="T0" fmla="*/ 3 w 7"/>
                    <a:gd name="T1" fmla="*/ 3 h 3"/>
                    <a:gd name="T2" fmla="*/ 7 w 7"/>
                    <a:gd name="T3" fmla="*/ 1 h 3"/>
                    <a:gd name="T4" fmla="*/ 0 w 7"/>
                    <a:gd name="T5" fmla="*/ 0 h 3"/>
                    <a:gd name="T6" fmla="*/ 3 w 7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7" h="3">
                      <a:moveTo>
                        <a:pt x="3" y="3"/>
                      </a:moveTo>
                      <a:cubicBezTo>
                        <a:pt x="3" y="0"/>
                        <a:pt x="7" y="2"/>
                        <a:pt x="7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3" y="3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08" name="Freeform 935"/>
                <p:cNvSpPr/>
                <p:nvPr/>
              </p:nvSpPr>
              <p:spPr bwMode="auto">
                <a:xfrm>
                  <a:off x="3840" y="3222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1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"/>
                        <a:pt x="1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09" name="Freeform 936"/>
                <p:cNvSpPr/>
                <p:nvPr/>
              </p:nvSpPr>
              <p:spPr bwMode="auto">
                <a:xfrm>
                  <a:off x="3838" y="3220"/>
                  <a:ext cx="12" cy="7"/>
                </a:xfrm>
                <a:custGeom>
                  <a:avLst/>
                  <a:gdLst>
                    <a:gd name="T0" fmla="*/ 2 w 13"/>
                    <a:gd name="T1" fmla="*/ 0 h 8"/>
                    <a:gd name="T2" fmla="*/ 3 w 13"/>
                    <a:gd name="T3" fmla="*/ 3 h 8"/>
                    <a:gd name="T4" fmla="*/ 3 w 13"/>
                    <a:gd name="T5" fmla="*/ 3 h 8"/>
                    <a:gd name="T6" fmla="*/ 9 w 13"/>
                    <a:gd name="T7" fmla="*/ 4 h 8"/>
                    <a:gd name="T8" fmla="*/ 9 w 13"/>
                    <a:gd name="T9" fmla="*/ 8 h 8"/>
                    <a:gd name="T10" fmla="*/ 13 w 13"/>
                    <a:gd name="T11" fmla="*/ 5 h 8"/>
                    <a:gd name="T12" fmla="*/ 2 w 13"/>
                    <a:gd name="T13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3" h="8">
                      <a:moveTo>
                        <a:pt x="2" y="0"/>
                      </a:moveTo>
                      <a:cubicBezTo>
                        <a:pt x="0" y="1"/>
                        <a:pt x="1" y="2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5" y="1"/>
                        <a:pt x="10" y="2"/>
                        <a:pt x="9" y="4"/>
                      </a:cubicBezTo>
                      <a:cubicBezTo>
                        <a:pt x="11" y="6"/>
                        <a:pt x="6" y="7"/>
                        <a:pt x="9" y="8"/>
                      </a:cubicBezTo>
                      <a:cubicBezTo>
                        <a:pt x="13" y="5"/>
                        <a:pt x="13" y="5"/>
                        <a:pt x="13" y="5"/>
                      </a:cubicBezTo>
                      <a:cubicBezTo>
                        <a:pt x="11" y="2"/>
                        <a:pt x="4" y="1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10" name="Freeform 937"/>
                <p:cNvSpPr/>
                <p:nvPr/>
              </p:nvSpPr>
              <p:spPr bwMode="auto">
                <a:xfrm>
                  <a:off x="3842" y="3223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11" name="Freeform 938"/>
                <p:cNvSpPr/>
                <p:nvPr/>
              </p:nvSpPr>
              <p:spPr bwMode="auto">
                <a:xfrm>
                  <a:off x="3842" y="3228"/>
                  <a:ext cx="2" cy="0"/>
                </a:xfrm>
                <a:custGeom>
                  <a:avLst/>
                  <a:gdLst>
                    <a:gd name="T0" fmla="*/ 0 w 2"/>
                    <a:gd name="T1" fmla="*/ 1 w 2"/>
                    <a:gd name="T2" fmla="*/ 2 w 2"/>
                    <a:gd name="T3" fmla="*/ 0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12" name="Freeform 939"/>
                <p:cNvSpPr/>
                <p:nvPr/>
              </p:nvSpPr>
              <p:spPr bwMode="auto">
                <a:xfrm>
                  <a:off x="3838" y="3209"/>
                  <a:ext cx="12" cy="9"/>
                </a:xfrm>
                <a:custGeom>
                  <a:avLst/>
                  <a:gdLst>
                    <a:gd name="T0" fmla="*/ 1 w 13"/>
                    <a:gd name="T1" fmla="*/ 4 h 10"/>
                    <a:gd name="T2" fmla="*/ 6 w 13"/>
                    <a:gd name="T3" fmla="*/ 9 h 10"/>
                    <a:gd name="T4" fmla="*/ 13 w 13"/>
                    <a:gd name="T5" fmla="*/ 4 h 10"/>
                    <a:gd name="T6" fmla="*/ 11 w 13"/>
                    <a:gd name="T7" fmla="*/ 1 h 10"/>
                    <a:gd name="T8" fmla="*/ 1 w 13"/>
                    <a:gd name="T9" fmla="*/ 4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" h="10">
                      <a:moveTo>
                        <a:pt x="1" y="4"/>
                      </a:moveTo>
                      <a:cubicBezTo>
                        <a:pt x="7" y="4"/>
                        <a:pt x="0" y="10"/>
                        <a:pt x="6" y="9"/>
                      </a:cubicBezTo>
                      <a:cubicBezTo>
                        <a:pt x="5" y="6"/>
                        <a:pt x="10" y="4"/>
                        <a:pt x="13" y="4"/>
                      </a:cubicBezTo>
                      <a:cubicBezTo>
                        <a:pt x="11" y="1"/>
                        <a:pt x="11" y="1"/>
                        <a:pt x="11" y="1"/>
                      </a:cubicBezTo>
                      <a:cubicBezTo>
                        <a:pt x="9" y="0"/>
                        <a:pt x="4" y="2"/>
                        <a:pt x="1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13" name="Freeform 940"/>
                <p:cNvSpPr/>
                <p:nvPr/>
              </p:nvSpPr>
              <p:spPr bwMode="auto">
                <a:xfrm>
                  <a:off x="3852" y="3205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lnTo>
                        <a:pt x="0" y="0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14" name="Freeform 941"/>
                <p:cNvSpPr/>
                <p:nvPr/>
              </p:nvSpPr>
              <p:spPr bwMode="auto">
                <a:xfrm>
                  <a:off x="3842" y="3192"/>
                  <a:ext cx="14" cy="17"/>
                </a:xfrm>
                <a:custGeom>
                  <a:avLst/>
                  <a:gdLst>
                    <a:gd name="T0" fmla="*/ 1 w 16"/>
                    <a:gd name="T1" fmla="*/ 0 h 19"/>
                    <a:gd name="T2" fmla="*/ 8 w 16"/>
                    <a:gd name="T3" fmla="*/ 7 h 19"/>
                    <a:gd name="T4" fmla="*/ 3 w 16"/>
                    <a:gd name="T5" fmla="*/ 5 h 19"/>
                    <a:gd name="T6" fmla="*/ 6 w 16"/>
                    <a:gd name="T7" fmla="*/ 12 h 19"/>
                    <a:gd name="T8" fmla="*/ 0 w 16"/>
                    <a:gd name="T9" fmla="*/ 9 h 19"/>
                    <a:gd name="T10" fmla="*/ 6 w 16"/>
                    <a:gd name="T11" fmla="*/ 15 h 19"/>
                    <a:gd name="T12" fmla="*/ 2 w 16"/>
                    <a:gd name="T13" fmla="*/ 19 h 19"/>
                    <a:gd name="T14" fmla="*/ 8 w 16"/>
                    <a:gd name="T15" fmla="*/ 17 h 19"/>
                    <a:gd name="T16" fmla="*/ 7 w 16"/>
                    <a:gd name="T17" fmla="*/ 14 h 19"/>
                    <a:gd name="T18" fmla="*/ 12 w 16"/>
                    <a:gd name="T19" fmla="*/ 15 h 19"/>
                    <a:gd name="T20" fmla="*/ 15 w 16"/>
                    <a:gd name="T21" fmla="*/ 5 h 19"/>
                    <a:gd name="T22" fmla="*/ 1 w 16"/>
                    <a:gd name="T23" fmla="*/ 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6" h="19">
                      <a:moveTo>
                        <a:pt x="1" y="0"/>
                      </a:moveTo>
                      <a:cubicBezTo>
                        <a:pt x="8" y="7"/>
                        <a:pt x="8" y="7"/>
                        <a:pt x="8" y="7"/>
                      </a:cubicBezTo>
                      <a:cubicBezTo>
                        <a:pt x="5" y="7"/>
                        <a:pt x="3" y="7"/>
                        <a:pt x="3" y="5"/>
                      </a:cubicBezTo>
                      <a:cubicBezTo>
                        <a:pt x="2" y="9"/>
                        <a:pt x="6" y="9"/>
                        <a:pt x="6" y="12"/>
                      </a:cubicBezTo>
                      <a:cubicBezTo>
                        <a:pt x="0" y="13"/>
                        <a:pt x="5" y="7"/>
                        <a:pt x="0" y="9"/>
                      </a:cubicBezTo>
                      <a:cubicBezTo>
                        <a:pt x="0" y="11"/>
                        <a:pt x="0" y="14"/>
                        <a:pt x="6" y="15"/>
                      </a:cubicBezTo>
                      <a:cubicBezTo>
                        <a:pt x="2" y="19"/>
                        <a:pt x="2" y="19"/>
                        <a:pt x="2" y="19"/>
                      </a:cubicBezTo>
                      <a:cubicBezTo>
                        <a:pt x="8" y="17"/>
                        <a:pt x="8" y="17"/>
                        <a:pt x="8" y="17"/>
                      </a:cubicBezTo>
                      <a:cubicBezTo>
                        <a:pt x="10" y="15"/>
                        <a:pt x="3" y="15"/>
                        <a:pt x="7" y="14"/>
                      </a:cubicBezTo>
                      <a:cubicBezTo>
                        <a:pt x="10" y="13"/>
                        <a:pt x="11" y="14"/>
                        <a:pt x="12" y="15"/>
                      </a:cubicBezTo>
                      <a:cubicBezTo>
                        <a:pt x="10" y="13"/>
                        <a:pt x="16" y="9"/>
                        <a:pt x="15" y="5"/>
                      </a:cubicBezTo>
                      <a:cubicBezTo>
                        <a:pt x="14" y="1"/>
                        <a:pt x="4" y="2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15" name="Freeform 942"/>
                <p:cNvSpPr/>
                <p:nvPr/>
              </p:nvSpPr>
              <p:spPr bwMode="auto">
                <a:xfrm>
                  <a:off x="3848" y="3190"/>
                  <a:ext cx="2" cy="1"/>
                </a:xfrm>
                <a:custGeom>
                  <a:avLst/>
                  <a:gdLst>
                    <a:gd name="T0" fmla="*/ 1 w 2"/>
                    <a:gd name="T1" fmla="*/ 1 h 1"/>
                    <a:gd name="T2" fmla="*/ 2 w 2"/>
                    <a:gd name="T3" fmla="*/ 0 h 1"/>
                    <a:gd name="T4" fmla="*/ 0 w 2"/>
                    <a:gd name="T5" fmla="*/ 1 h 1"/>
                    <a:gd name="T6" fmla="*/ 1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1" y="1"/>
                      </a:move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16" name="Freeform 943"/>
                <p:cNvSpPr/>
                <p:nvPr/>
              </p:nvSpPr>
              <p:spPr bwMode="auto">
                <a:xfrm>
                  <a:off x="3840" y="3176"/>
                  <a:ext cx="16" cy="14"/>
                </a:xfrm>
                <a:custGeom>
                  <a:avLst/>
                  <a:gdLst>
                    <a:gd name="T0" fmla="*/ 1 w 18"/>
                    <a:gd name="T1" fmla="*/ 10 h 16"/>
                    <a:gd name="T2" fmla="*/ 5 w 18"/>
                    <a:gd name="T3" fmla="*/ 14 h 16"/>
                    <a:gd name="T4" fmla="*/ 2 w 18"/>
                    <a:gd name="T5" fmla="*/ 15 h 16"/>
                    <a:gd name="T6" fmla="*/ 7 w 18"/>
                    <a:gd name="T7" fmla="*/ 15 h 16"/>
                    <a:gd name="T8" fmla="*/ 4 w 18"/>
                    <a:gd name="T9" fmla="*/ 8 h 16"/>
                    <a:gd name="T10" fmla="*/ 13 w 18"/>
                    <a:gd name="T11" fmla="*/ 6 h 16"/>
                    <a:gd name="T12" fmla="*/ 11 w 18"/>
                    <a:gd name="T13" fmla="*/ 10 h 16"/>
                    <a:gd name="T14" fmla="*/ 10 w 18"/>
                    <a:gd name="T15" fmla="*/ 0 h 16"/>
                    <a:gd name="T16" fmla="*/ 8 w 18"/>
                    <a:gd name="T17" fmla="*/ 2 h 16"/>
                    <a:gd name="T18" fmla="*/ 6 w 18"/>
                    <a:gd name="T19" fmla="*/ 0 h 16"/>
                    <a:gd name="T20" fmla="*/ 1 w 18"/>
                    <a:gd name="T21" fmla="*/ 1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8" h="16">
                      <a:moveTo>
                        <a:pt x="1" y="10"/>
                      </a:moveTo>
                      <a:cubicBezTo>
                        <a:pt x="5" y="14"/>
                        <a:pt x="5" y="14"/>
                        <a:pt x="5" y="14"/>
                      </a:cubicBezTo>
                      <a:cubicBezTo>
                        <a:pt x="4" y="14"/>
                        <a:pt x="3" y="14"/>
                        <a:pt x="2" y="15"/>
                      </a:cubicBezTo>
                      <a:cubicBezTo>
                        <a:pt x="3" y="15"/>
                        <a:pt x="6" y="16"/>
                        <a:pt x="7" y="15"/>
                      </a:cubicBezTo>
                      <a:cubicBezTo>
                        <a:pt x="13" y="13"/>
                        <a:pt x="5" y="11"/>
                        <a:pt x="4" y="8"/>
                      </a:cubicBezTo>
                      <a:cubicBezTo>
                        <a:pt x="7" y="2"/>
                        <a:pt x="7" y="8"/>
                        <a:pt x="13" y="6"/>
                      </a:cubicBezTo>
                      <a:cubicBezTo>
                        <a:pt x="13" y="8"/>
                        <a:pt x="11" y="8"/>
                        <a:pt x="11" y="10"/>
                      </a:cubicBezTo>
                      <a:cubicBezTo>
                        <a:pt x="18" y="6"/>
                        <a:pt x="12" y="2"/>
                        <a:pt x="10" y="0"/>
                      </a:cubicBezTo>
                      <a:cubicBezTo>
                        <a:pt x="9" y="0"/>
                        <a:pt x="8" y="1"/>
                        <a:pt x="8" y="2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1" y="2"/>
                        <a:pt x="0" y="4"/>
                        <a:pt x="1" y="1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17" name="Freeform 944"/>
                <p:cNvSpPr/>
                <p:nvPr/>
              </p:nvSpPr>
              <p:spPr bwMode="auto">
                <a:xfrm>
                  <a:off x="3839" y="3189"/>
                  <a:ext cx="3" cy="1"/>
                </a:xfrm>
                <a:custGeom>
                  <a:avLst/>
                  <a:gdLst>
                    <a:gd name="T0" fmla="*/ 2 w 3"/>
                    <a:gd name="T1" fmla="*/ 2 h 2"/>
                    <a:gd name="T2" fmla="*/ 3 w 3"/>
                    <a:gd name="T3" fmla="*/ 0 h 2"/>
                    <a:gd name="T4" fmla="*/ 2 w 3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2" y="2"/>
                      </a:moveTo>
                      <a:cubicBezTo>
                        <a:pt x="2" y="1"/>
                        <a:pt x="2" y="0"/>
                        <a:pt x="3" y="0"/>
                      </a:cubicBezTo>
                      <a:cubicBezTo>
                        <a:pt x="1" y="0"/>
                        <a:pt x="0" y="1"/>
                        <a:pt x="2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18" name="Freeform 945"/>
                <p:cNvSpPr/>
                <p:nvPr/>
              </p:nvSpPr>
              <p:spPr bwMode="auto">
                <a:xfrm>
                  <a:off x="3848" y="3175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1 w 1"/>
                    <a:gd name="T3" fmla="*/ 1 h 1"/>
                    <a:gd name="T4" fmla="*/ 1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0" y="0"/>
                        <a:pt x="1" y="0"/>
                        <a:pt x="1" y="1"/>
                      </a:cubicBezTo>
                      <a:cubicBezTo>
                        <a:pt x="1" y="1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19" name="Freeform 946"/>
                <p:cNvSpPr/>
                <p:nvPr/>
              </p:nvSpPr>
              <p:spPr bwMode="auto">
                <a:xfrm>
                  <a:off x="3840" y="3174"/>
                  <a:ext cx="3" cy="3"/>
                </a:xfrm>
                <a:custGeom>
                  <a:avLst/>
                  <a:gdLst>
                    <a:gd name="T0" fmla="*/ 3 w 3"/>
                    <a:gd name="T1" fmla="*/ 3 h 3"/>
                    <a:gd name="T2" fmla="*/ 3 w 3"/>
                    <a:gd name="T3" fmla="*/ 0 h 3"/>
                    <a:gd name="T4" fmla="*/ 0 w 3"/>
                    <a:gd name="T5" fmla="*/ 1 h 3"/>
                    <a:gd name="T6" fmla="*/ 3 w 3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3" y="3"/>
                      </a:move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2"/>
                        <a:pt x="1" y="3"/>
                        <a:pt x="3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20" name="Freeform 947"/>
                <p:cNvSpPr/>
                <p:nvPr/>
              </p:nvSpPr>
              <p:spPr bwMode="auto">
                <a:xfrm>
                  <a:off x="3837" y="3080"/>
                  <a:ext cx="17" cy="93"/>
                </a:xfrm>
                <a:custGeom>
                  <a:avLst/>
                  <a:gdLst>
                    <a:gd name="T0" fmla="*/ 17 w 20"/>
                    <a:gd name="T1" fmla="*/ 1 h 108"/>
                    <a:gd name="T2" fmla="*/ 14 w 20"/>
                    <a:gd name="T3" fmla="*/ 4 h 108"/>
                    <a:gd name="T4" fmla="*/ 10 w 20"/>
                    <a:gd name="T5" fmla="*/ 0 h 108"/>
                    <a:gd name="T6" fmla="*/ 3 w 20"/>
                    <a:gd name="T7" fmla="*/ 0 h 108"/>
                    <a:gd name="T8" fmla="*/ 6 w 20"/>
                    <a:gd name="T9" fmla="*/ 9 h 108"/>
                    <a:gd name="T10" fmla="*/ 2 w 20"/>
                    <a:gd name="T11" fmla="*/ 9 h 108"/>
                    <a:gd name="T12" fmla="*/ 4 w 20"/>
                    <a:gd name="T13" fmla="*/ 25 h 108"/>
                    <a:gd name="T14" fmla="*/ 6 w 20"/>
                    <a:gd name="T15" fmla="*/ 36 h 108"/>
                    <a:gd name="T16" fmla="*/ 4 w 20"/>
                    <a:gd name="T17" fmla="*/ 81 h 108"/>
                    <a:gd name="T18" fmla="*/ 10 w 20"/>
                    <a:gd name="T19" fmla="*/ 84 h 108"/>
                    <a:gd name="T20" fmla="*/ 6 w 20"/>
                    <a:gd name="T21" fmla="*/ 87 h 108"/>
                    <a:gd name="T22" fmla="*/ 6 w 20"/>
                    <a:gd name="T23" fmla="*/ 84 h 108"/>
                    <a:gd name="T24" fmla="*/ 4 w 20"/>
                    <a:gd name="T25" fmla="*/ 97 h 108"/>
                    <a:gd name="T26" fmla="*/ 12 w 20"/>
                    <a:gd name="T27" fmla="*/ 97 h 108"/>
                    <a:gd name="T28" fmla="*/ 4 w 20"/>
                    <a:gd name="T29" fmla="*/ 103 h 108"/>
                    <a:gd name="T30" fmla="*/ 9 w 20"/>
                    <a:gd name="T31" fmla="*/ 107 h 108"/>
                    <a:gd name="T32" fmla="*/ 14 w 20"/>
                    <a:gd name="T33" fmla="*/ 103 h 108"/>
                    <a:gd name="T34" fmla="*/ 17 w 20"/>
                    <a:gd name="T35" fmla="*/ 106 h 108"/>
                    <a:gd name="T36" fmla="*/ 8 w 20"/>
                    <a:gd name="T37" fmla="*/ 77 h 108"/>
                    <a:gd name="T38" fmla="*/ 12 w 20"/>
                    <a:gd name="T39" fmla="*/ 78 h 108"/>
                    <a:gd name="T40" fmla="*/ 16 w 20"/>
                    <a:gd name="T41" fmla="*/ 60 h 108"/>
                    <a:gd name="T42" fmla="*/ 9 w 20"/>
                    <a:gd name="T43" fmla="*/ 53 h 108"/>
                    <a:gd name="T44" fmla="*/ 12 w 20"/>
                    <a:gd name="T45" fmla="*/ 49 h 108"/>
                    <a:gd name="T46" fmla="*/ 9 w 20"/>
                    <a:gd name="T47" fmla="*/ 49 h 108"/>
                    <a:gd name="T48" fmla="*/ 13 w 20"/>
                    <a:gd name="T49" fmla="*/ 44 h 108"/>
                    <a:gd name="T50" fmla="*/ 5 w 20"/>
                    <a:gd name="T51" fmla="*/ 43 h 108"/>
                    <a:gd name="T52" fmla="*/ 17 w 20"/>
                    <a:gd name="T53" fmla="*/ 32 h 108"/>
                    <a:gd name="T54" fmla="*/ 12 w 20"/>
                    <a:gd name="T55" fmla="*/ 33 h 108"/>
                    <a:gd name="T56" fmla="*/ 9 w 20"/>
                    <a:gd name="T57" fmla="*/ 31 h 108"/>
                    <a:gd name="T58" fmla="*/ 16 w 20"/>
                    <a:gd name="T59" fmla="*/ 29 h 108"/>
                    <a:gd name="T60" fmla="*/ 12 w 20"/>
                    <a:gd name="T61" fmla="*/ 21 h 108"/>
                    <a:gd name="T62" fmla="*/ 8 w 20"/>
                    <a:gd name="T63" fmla="*/ 22 h 108"/>
                    <a:gd name="T64" fmla="*/ 10 w 20"/>
                    <a:gd name="T65" fmla="*/ 11 h 108"/>
                    <a:gd name="T66" fmla="*/ 17 w 20"/>
                    <a:gd name="T67" fmla="*/ 16 h 108"/>
                    <a:gd name="T68" fmla="*/ 20 w 20"/>
                    <a:gd name="T69" fmla="*/ 13 h 108"/>
                    <a:gd name="T70" fmla="*/ 11 w 20"/>
                    <a:gd name="T71" fmla="*/ 5 h 108"/>
                    <a:gd name="T72" fmla="*/ 17 w 20"/>
                    <a:gd name="T73" fmla="*/ 1 h 1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20" h="108">
                      <a:moveTo>
                        <a:pt x="17" y="1"/>
                      </a:moveTo>
                      <a:cubicBezTo>
                        <a:pt x="15" y="1"/>
                        <a:pt x="14" y="2"/>
                        <a:pt x="14" y="4"/>
                      </a:cubicBezTo>
                      <a:cubicBezTo>
                        <a:pt x="11" y="4"/>
                        <a:pt x="11" y="1"/>
                        <a:pt x="10" y="0"/>
                      </a:cubicBezTo>
                      <a:cubicBezTo>
                        <a:pt x="7" y="3"/>
                        <a:pt x="6" y="0"/>
                        <a:pt x="3" y="0"/>
                      </a:cubicBezTo>
                      <a:cubicBezTo>
                        <a:pt x="2" y="4"/>
                        <a:pt x="6" y="5"/>
                        <a:pt x="6" y="9"/>
                      </a:cubicBezTo>
                      <a:cubicBezTo>
                        <a:pt x="2" y="9"/>
                        <a:pt x="2" y="9"/>
                        <a:pt x="2" y="9"/>
                      </a:cubicBezTo>
                      <a:cubicBezTo>
                        <a:pt x="4" y="13"/>
                        <a:pt x="7" y="21"/>
                        <a:pt x="4" y="25"/>
                      </a:cubicBezTo>
                      <a:cubicBezTo>
                        <a:pt x="3" y="29"/>
                        <a:pt x="4" y="32"/>
                        <a:pt x="6" y="36"/>
                      </a:cubicBezTo>
                      <a:cubicBezTo>
                        <a:pt x="4" y="51"/>
                        <a:pt x="7" y="66"/>
                        <a:pt x="4" y="81"/>
                      </a:cubicBezTo>
                      <a:cubicBezTo>
                        <a:pt x="10" y="84"/>
                        <a:pt x="10" y="84"/>
                        <a:pt x="10" y="84"/>
                      </a:cubicBezTo>
                      <a:cubicBezTo>
                        <a:pt x="7" y="84"/>
                        <a:pt x="10" y="87"/>
                        <a:pt x="6" y="87"/>
                      </a:cubicBezTo>
                      <a:cubicBezTo>
                        <a:pt x="6" y="86"/>
                        <a:pt x="6" y="85"/>
                        <a:pt x="6" y="84"/>
                      </a:cubicBezTo>
                      <a:cubicBezTo>
                        <a:pt x="0" y="88"/>
                        <a:pt x="6" y="93"/>
                        <a:pt x="4" y="97"/>
                      </a:cubicBezTo>
                      <a:cubicBezTo>
                        <a:pt x="5" y="97"/>
                        <a:pt x="11" y="96"/>
                        <a:pt x="12" y="97"/>
                      </a:cubicBezTo>
                      <a:cubicBezTo>
                        <a:pt x="5" y="97"/>
                        <a:pt x="12" y="102"/>
                        <a:pt x="4" y="103"/>
                      </a:cubicBezTo>
                      <a:cubicBezTo>
                        <a:pt x="2" y="107"/>
                        <a:pt x="10" y="103"/>
                        <a:pt x="9" y="107"/>
                      </a:cubicBezTo>
                      <a:cubicBezTo>
                        <a:pt x="13" y="108"/>
                        <a:pt x="11" y="103"/>
                        <a:pt x="14" y="103"/>
                      </a:cubicBezTo>
                      <a:cubicBezTo>
                        <a:pt x="17" y="104"/>
                        <a:pt x="13" y="106"/>
                        <a:pt x="17" y="106"/>
                      </a:cubicBezTo>
                      <a:cubicBezTo>
                        <a:pt x="19" y="100"/>
                        <a:pt x="10" y="87"/>
                        <a:pt x="8" y="77"/>
                      </a:cubicBezTo>
                      <a:cubicBezTo>
                        <a:pt x="12" y="78"/>
                        <a:pt x="12" y="78"/>
                        <a:pt x="12" y="78"/>
                      </a:cubicBezTo>
                      <a:cubicBezTo>
                        <a:pt x="9" y="73"/>
                        <a:pt x="9" y="64"/>
                        <a:pt x="16" y="60"/>
                      </a:cubicBezTo>
                      <a:cubicBezTo>
                        <a:pt x="12" y="61"/>
                        <a:pt x="18" y="52"/>
                        <a:pt x="9" y="53"/>
                      </a:cubicBezTo>
                      <a:cubicBezTo>
                        <a:pt x="11" y="52"/>
                        <a:pt x="11" y="51"/>
                        <a:pt x="12" y="49"/>
                      </a:cubicBezTo>
                      <a:cubicBezTo>
                        <a:pt x="9" y="49"/>
                        <a:pt x="9" y="49"/>
                        <a:pt x="9" y="49"/>
                      </a:cubicBezTo>
                      <a:cubicBezTo>
                        <a:pt x="9" y="46"/>
                        <a:pt x="13" y="47"/>
                        <a:pt x="13" y="44"/>
                      </a:cubicBezTo>
                      <a:cubicBezTo>
                        <a:pt x="9" y="46"/>
                        <a:pt x="8" y="43"/>
                        <a:pt x="5" y="43"/>
                      </a:cubicBezTo>
                      <a:cubicBezTo>
                        <a:pt x="10" y="39"/>
                        <a:pt x="13" y="35"/>
                        <a:pt x="17" y="32"/>
                      </a:cubicBezTo>
                      <a:cubicBezTo>
                        <a:pt x="15" y="32"/>
                        <a:pt x="14" y="32"/>
                        <a:pt x="12" y="33"/>
                      </a:cubicBezTo>
                      <a:cubicBezTo>
                        <a:pt x="14" y="31"/>
                        <a:pt x="10" y="32"/>
                        <a:pt x="9" y="31"/>
                      </a:cubicBezTo>
                      <a:cubicBezTo>
                        <a:pt x="9" y="29"/>
                        <a:pt x="14" y="29"/>
                        <a:pt x="16" y="29"/>
                      </a:cubicBezTo>
                      <a:cubicBezTo>
                        <a:pt x="18" y="26"/>
                        <a:pt x="9" y="24"/>
                        <a:pt x="12" y="21"/>
                      </a:cubicBezTo>
                      <a:cubicBezTo>
                        <a:pt x="8" y="22"/>
                        <a:pt x="8" y="22"/>
                        <a:pt x="8" y="22"/>
                      </a:cubicBezTo>
                      <a:cubicBezTo>
                        <a:pt x="7" y="18"/>
                        <a:pt x="11" y="15"/>
                        <a:pt x="10" y="11"/>
                      </a:cubicBezTo>
                      <a:cubicBezTo>
                        <a:pt x="15" y="9"/>
                        <a:pt x="14" y="14"/>
                        <a:pt x="17" y="16"/>
                      </a:cubicBezTo>
                      <a:cubicBezTo>
                        <a:pt x="18" y="15"/>
                        <a:pt x="18" y="13"/>
                        <a:pt x="20" y="13"/>
                      </a:cubicBezTo>
                      <a:cubicBezTo>
                        <a:pt x="17" y="11"/>
                        <a:pt x="14" y="8"/>
                        <a:pt x="11" y="5"/>
                      </a:cubicBezTo>
                      <a:cubicBezTo>
                        <a:pt x="17" y="8"/>
                        <a:pt x="17" y="2"/>
                        <a:pt x="17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21" name="Freeform 948"/>
                <p:cNvSpPr/>
                <p:nvPr/>
              </p:nvSpPr>
              <p:spPr bwMode="auto">
                <a:xfrm>
                  <a:off x="3854" y="3091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2 w 2"/>
                    <a:gd name="T3" fmla="*/ 1 h 1"/>
                    <a:gd name="T4" fmla="*/ 1 w 2"/>
                    <a:gd name="T5" fmla="*/ 0 h 1"/>
                    <a:gd name="T6" fmla="*/ 0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lnTo>
                        <a:pt x="2" y="1"/>
                      </a:ln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22" name="Freeform 949"/>
                <p:cNvSpPr/>
                <p:nvPr/>
              </p:nvSpPr>
              <p:spPr bwMode="auto">
                <a:xfrm>
                  <a:off x="3851" y="3080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1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0"/>
                        <a:pt x="0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23" name="Freeform 950"/>
                <p:cNvSpPr/>
                <p:nvPr/>
              </p:nvSpPr>
              <p:spPr bwMode="auto">
                <a:xfrm>
                  <a:off x="3840" y="3101"/>
                  <a:ext cx="0" cy="1"/>
                </a:xfrm>
                <a:custGeom>
                  <a:avLst/>
                  <a:gdLst>
                    <a:gd name="T0" fmla="*/ 1 h 1"/>
                    <a:gd name="T1" fmla="*/ 1 h 1"/>
                    <a:gd name="T2" fmla="*/ 0 h 1"/>
                    <a:gd name="T3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24" name="Freeform 951"/>
                <p:cNvSpPr/>
                <p:nvPr/>
              </p:nvSpPr>
              <p:spPr bwMode="auto">
                <a:xfrm>
                  <a:off x="3851" y="3105"/>
                  <a:ext cx="4" cy="3"/>
                </a:xfrm>
                <a:custGeom>
                  <a:avLst/>
                  <a:gdLst>
                    <a:gd name="T0" fmla="*/ 4 w 4"/>
                    <a:gd name="T1" fmla="*/ 0 h 3"/>
                    <a:gd name="T2" fmla="*/ 0 w 4"/>
                    <a:gd name="T3" fmla="*/ 3 h 3"/>
                    <a:gd name="T4" fmla="*/ 4 w 4"/>
                    <a:gd name="T5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3">
                      <a:moveTo>
                        <a:pt x="4" y="0"/>
                      </a:move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1" y="2"/>
                        <a:pt x="3" y="2"/>
                        <a:pt x="4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25" name="Freeform 952"/>
                <p:cNvSpPr/>
                <p:nvPr/>
              </p:nvSpPr>
              <p:spPr bwMode="auto">
                <a:xfrm>
                  <a:off x="3850" y="3126"/>
                  <a:ext cx="3" cy="2"/>
                </a:xfrm>
                <a:custGeom>
                  <a:avLst/>
                  <a:gdLst>
                    <a:gd name="T0" fmla="*/ 0 w 3"/>
                    <a:gd name="T1" fmla="*/ 2 h 3"/>
                    <a:gd name="T2" fmla="*/ 3 w 3"/>
                    <a:gd name="T3" fmla="*/ 3 h 3"/>
                    <a:gd name="T4" fmla="*/ 0 w 3"/>
                    <a:gd name="T5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3">
                      <a:moveTo>
                        <a:pt x="0" y="2"/>
                      </a:moveTo>
                      <a:cubicBezTo>
                        <a:pt x="1" y="2"/>
                        <a:pt x="2" y="2"/>
                        <a:pt x="3" y="3"/>
                      </a:cubicBezTo>
                      <a:cubicBezTo>
                        <a:pt x="3" y="1"/>
                        <a:pt x="2" y="0"/>
                        <a:pt x="0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26" name="Freeform 953"/>
                <p:cNvSpPr/>
                <p:nvPr/>
              </p:nvSpPr>
              <p:spPr bwMode="auto">
                <a:xfrm>
                  <a:off x="3853" y="3084"/>
                  <a:ext cx="2" cy="3"/>
                </a:xfrm>
                <a:custGeom>
                  <a:avLst/>
                  <a:gdLst>
                    <a:gd name="T0" fmla="*/ 2 w 2"/>
                    <a:gd name="T1" fmla="*/ 3 h 3"/>
                    <a:gd name="T2" fmla="*/ 1 w 2"/>
                    <a:gd name="T3" fmla="*/ 0 h 3"/>
                    <a:gd name="T4" fmla="*/ 0 w 2"/>
                    <a:gd name="T5" fmla="*/ 0 h 3"/>
                    <a:gd name="T6" fmla="*/ 2 w 2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2" y="3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2" y="3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27" name="Freeform 954"/>
                <p:cNvSpPr/>
                <p:nvPr/>
              </p:nvSpPr>
              <p:spPr bwMode="auto">
                <a:xfrm>
                  <a:off x="3835" y="3027"/>
                  <a:ext cx="21" cy="51"/>
                </a:xfrm>
                <a:custGeom>
                  <a:avLst/>
                  <a:gdLst>
                    <a:gd name="T0" fmla="*/ 5 w 24"/>
                    <a:gd name="T1" fmla="*/ 4 h 59"/>
                    <a:gd name="T2" fmla="*/ 2 w 24"/>
                    <a:gd name="T3" fmla="*/ 14 h 59"/>
                    <a:gd name="T4" fmla="*/ 12 w 24"/>
                    <a:gd name="T5" fmla="*/ 22 h 59"/>
                    <a:gd name="T6" fmla="*/ 3 w 24"/>
                    <a:gd name="T7" fmla="*/ 20 h 59"/>
                    <a:gd name="T8" fmla="*/ 9 w 24"/>
                    <a:gd name="T9" fmla="*/ 41 h 59"/>
                    <a:gd name="T10" fmla="*/ 5 w 24"/>
                    <a:gd name="T11" fmla="*/ 40 h 59"/>
                    <a:gd name="T12" fmla="*/ 15 w 24"/>
                    <a:gd name="T13" fmla="*/ 48 h 59"/>
                    <a:gd name="T14" fmla="*/ 4 w 24"/>
                    <a:gd name="T15" fmla="*/ 48 h 59"/>
                    <a:gd name="T16" fmla="*/ 3 w 24"/>
                    <a:gd name="T17" fmla="*/ 47 h 59"/>
                    <a:gd name="T18" fmla="*/ 6 w 24"/>
                    <a:gd name="T19" fmla="*/ 58 h 59"/>
                    <a:gd name="T20" fmla="*/ 13 w 24"/>
                    <a:gd name="T21" fmla="*/ 59 h 59"/>
                    <a:gd name="T22" fmla="*/ 18 w 24"/>
                    <a:gd name="T23" fmla="*/ 59 h 59"/>
                    <a:gd name="T24" fmla="*/ 14 w 24"/>
                    <a:gd name="T25" fmla="*/ 52 h 59"/>
                    <a:gd name="T26" fmla="*/ 18 w 24"/>
                    <a:gd name="T27" fmla="*/ 51 h 59"/>
                    <a:gd name="T28" fmla="*/ 15 w 24"/>
                    <a:gd name="T29" fmla="*/ 49 h 59"/>
                    <a:gd name="T30" fmla="*/ 19 w 24"/>
                    <a:gd name="T31" fmla="*/ 48 h 59"/>
                    <a:gd name="T32" fmla="*/ 16 w 24"/>
                    <a:gd name="T33" fmla="*/ 43 h 59"/>
                    <a:gd name="T34" fmla="*/ 17 w 24"/>
                    <a:gd name="T35" fmla="*/ 43 h 59"/>
                    <a:gd name="T36" fmla="*/ 12 w 24"/>
                    <a:gd name="T37" fmla="*/ 40 h 59"/>
                    <a:gd name="T38" fmla="*/ 17 w 24"/>
                    <a:gd name="T39" fmla="*/ 38 h 59"/>
                    <a:gd name="T40" fmla="*/ 14 w 24"/>
                    <a:gd name="T41" fmla="*/ 38 h 59"/>
                    <a:gd name="T42" fmla="*/ 20 w 24"/>
                    <a:gd name="T43" fmla="*/ 25 h 59"/>
                    <a:gd name="T44" fmla="*/ 16 w 24"/>
                    <a:gd name="T45" fmla="*/ 25 h 59"/>
                    <a:gd name="T46" fmla="*/ 19 w 24"/>
                    <a:gd name="T47" fmla="*/ 30 h 59"/>
                    <a:gd name="T48" fmla="*/ 9 w 24"/>
                    <a:gd name="T49" fmla="*/ 29 h 59"/>
                    <a:gd name="T50" fmla="*/ 18 w 24"/>
                    <a:gd name="T51" fmla="*/ 22 h 59"/>
                    <a:gd name="T52" fmla="*/ 16 w 24"/>
                    <a:gd name="T53" fmla="*/ 13 h 59"/>
                    <a:gd name="T54" fmla="*/ 17 w 24"/>
                    <a:gd name="T55" fmla="*/ 13 h 59"/>
                    <a:gd name="T56" fmla="*/ 14 w 24"/>
                    <a:gd name="T57" fmla="*/ 6 h 59"/>
                    <a:gd name="T58" fmla="*/ 13 w 24"/>
                    <a:gd name="T59" fmla="*/ 8 h 59"/>
                    <a:gd name="T60" fmla="*/ 10 w 24"/>
                    <a:gd name="T61" fmla="*/ 6 h 59"/>
                    <a:gd name="T62" fmla="*/ 12 w 24"/>
                    <a:gd name="T63" fmla="*/ 6 h 59"/>
                    <a:gd name="T64" fmla="*/ 6 w 24"/>
                    <a:gd name="T65" fmla="*/ 0 h 59"/>
                    <a:gd name="T66" fmla="*/ 10 w 24"/>
                    <a:gd name="T67" fmla="*/ 7 h 59"/>
                    <a:gd name="T68" fmla="*/ 5 w 24"/>
                    <a:gd name="T69" fmla="*/ 4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4" h="59">
                      <a:moveTo>
                        <a:pt x="5" y="4"/>
                      </a:moveTo>
                      <a:cubicBezTo>
                        <a:pt x="0" y="6"/>
                        <a:pt x="3" y="11"/>
                        <a:pt x="2" y="14"/>
                      </a:cubicBezTo>
                      <a:cubicBezTo>
                        <a:pt x="4" y="21"/>
                        <a:pt x="12" y="15"/>
                        <a:pt x="12" y="22"/>
                      </a:cubicBezTo>
                      <a:cubicBezTo>
                        <a:pt x="3" y="20"/>
                        <a:pt x="3" y="20"/>
                        <a:pt x="3" y="20"/>
                      </a:cubicBezTo>
                      <a:cubicBezTo>
                        <a:pt x="3" y="26"/>
                        <a:pt x="1" y="35"/>
                        <a:pt x="9" y="41"/>
                      </a:cubicBezTo>
                      <a:cubicBezTo>
                        <a:pt x="8" y="41"/>
                        <a:pt x="7" y="42"/>
                        <a:pt x="5" y="40"/>
                      </a:cubicBezTo>
                      <a:cubicBezTo>
                        <a:pt x="6" y="45"/>
                        <a:pt x="18" y="43"/>
                        <a:pt x="15" y="48"/>
                      </a:cubicBezTo>
                      <a:cubicBezTo>
                        <a:pt x="10" y="43"/>
                        <a:pt x="10" y="50"/>
                        <a:pt x="4" y="48"/>
                      </a:cubicBezTo>
                      <a:cubicBezTo>
                        <a:pt x="3" y="47"/>
                        <a:pt x="3" y="47"/>
                        <a:pt x="3" y="47"/>
                      </a:cubicBezTo>
                      <a:cubicBezTo>
                        <a:pt x="4" y="51"/>
                        <a:pt x="7" y="56"/>
                        <a:pt x="6" y="58"/>
                      </a:cubicBezTo>
                      <a:cubicBezTo>
                        <a:pt x="9" y="58"/>
                        <a:pt x="12" y="56"/>
                        <a:pt x="13" y="59"/>
                      </a:cubicBezTo>
                      <a:cubicBezTo>
                        <a:pt x="13" y="58"/>
                        <a:pt x="16" y="59"/>
                        <a:pt x="18" y="59"/>
                      </a:cubicBezTo>
                      <a:cubicBezTo>
                        <a:pt x="16" y="55"/>
                        <a:pt x="17" y="54"/>
                        <a:pt x="14" y="52"/>
                      </a:cubicBezTo>
                      <a:cubicBezTo>
                        <a:pt x="17" y="50"/>
                        <a:pt x="15" y="53"/>
                        <a:pt x="18" y="51"/>
                      </a:cubicBezTo>
                      <a:cubicBezTo>
                        <a:pt x="15" y="49"/>
                        <a:pt x="15" y="49"/>
                        <a:pt x="15" y="49"/>
                      </a:cubicBezTo>
                      <a:cubicBezTo>
                        <a:pt x="16" y="47"/>
                        <a:pt x="19" y="51"/>
                        <a:pt x="19" y="48"/>
                      </a:cubicBezTo>
                      <a:cubicBezTo>
                        <a:pt x="17" y="47"/>
                        <a:pt x="16" y="45"/>
                        <a:pt x="16" y="43"/>
                      </a:cubicBezTo>
                      <a:cubicBezTo>
                        <a:pt x="17" y="43"/>
                        <a:pt x="17" y="43"/>
                        <a:pt x="17" y="43"/>
                      </a:cubicBezTo>
                      <a:cubicBezTo>
                        <a:pt x="16" y="42"/>
                        <a:pt x="17" y="39"/>
                        <a:pt x="12" y="40"/>
                      </a:cubicBezTo>
                      <a:cubicBezTo>
                        <a:pt x="17" y="38"/>
                        <a:pt x="17" y="38"/>
                        <a:pt x="17" y="38"/>
                      </a:cubicBezTo>
                      <a:cubicBezTo>
                        <a:pt x="14" y="38"/>
                        <a:pt x="14" y="38"/>
                        <a:pt x="14" y="38"/>
                      </a:cubicBezTo>
                      <a:cubicBezTo>
                        <a:pt x="15" y="33"/>
                        <a:pt x="24" y="32"/>
                        <a:pt x="20" y="25"/>
                      </a:cubicBezTo>
                      <a:cubicBezTo>
                        <a:pt x="18" y="27"/>
                        <a:pt x="17" y="26"/>
                        <a:pt x="16" y="25"/>
                      </a:cubicBezTo>
                      <a:cubicBezTo>
                        <a:pt x="13" y="27"/>
                        <a:pt x="18" y="28"/>
                        <a:pt x="19" y="30"/>
                      </a:cubicBezTo>
                      <a:cubicBezTo>
                        <a:pt x="15" y="31"/>
                        <a:pt x="11" y="26"/>
                        <a:pt x="9" y="29"/>
                      </a:cubicBezTo>
                      <a:cubicBezTo>
                        <a:pt x="13" y="26"/>
                        <a:pt x="9" y="23"/>
                        <a:pt x="18" y="22"/>
                      </a:cubicBezTo>
                      <a:cubicBezTo>
                        <a:pt x="18" y="18"/>
                        <a:pt x="14" y="17"/>
                        <a:pt x="16" y="13"/>
                      </a:cubicBezTo>
                      <a:cubicBezTo>
                        <a:pt x="17" y="13"/>
                        <a:pt x="17" y="13"/>
                        <a:pt x="17" y="13"/>
                      </a:cubicBezTo>
                      <a:cubicBezTo>
                        <a:pt x="12" y="12"/>
                        <a:pt x="20" y="10"/>
                        <a:pt x="14" y="6"/>
                      </a:cubicBezTo>
                      <a:cubicBezTo>
                        <a:pt x="13" y="8"/>
                        <a:pt x="13" y="8"/>
                        <a:pt x="13" y="8"/>
                      </a:cubicBezTo>
                      <a:cubicBezTo>
                        <a:pt x="10" y="8"/>
                        <a:pt x="10" y="7"/>
                        <a:pt x="10" y="6"/>
                      </a:cubicBezTo>
                      <a:cubicBezTo>
                        <a:pt x="11" y="6"/>
                        <a:pt x="11" y="6"/>
                        <a:pt x="12" y="6"/>
                      </a:cubicBezTo>
                      <a:cubicBezTo>
                        <a:pt x="8" y="5"/>
                        <a:pt x="7" y="1"/>
                        <a:pt x="6" y="0"/>
                      </a:cubicBezTo>
                      <a:cubicBezTo>
                        <a:pt x="5" y="2"/>
                        <a:pt x="9" y="4"/>
                        <a:pt x="10" y="7"/>
                      </a:cubicBezTo>
                      <a:cubicBezTo>
                        <a:pt x="7" y="5"/>
                        <a:pt x="4" y="6"/>
                        <a:pt x="5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28" name="Freeform 955"/>
                <p:cNvSpPr/>
                <p:nvPr/>
              </p:nvSpPr>
              <p:spPr bwMode="auto">
                <a:xfrm>
                  <a:off x="3850" y="3064"/>
                  <a:ext cx="1" cy="1"/>
                </a:xfrm>
                <a:custGeom>
                  <a:avLst/>
                  <a:gdLst>
                    <a:gd name="T0" fmla="*/ 2 w 2"/>
                    <a:gd name="T1" fmla="*/ 2 h 2"/>
                    <a:gd name="T2" fmla="*/ 0 w 2"/>
                    <a:gd name="T3" fmla="*/ 0 h 2"/>
                    <a:gd name="T4" fmla="*/ 2 w 2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1" y="1"/>
                        <a:pt x="2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29" name="Freeform 956"/>
                <p:cNvSpPr/>
                <p:nvPr/>
              </p:nvSpPr>
              <p:spPr bwMode="auto">
                <a:xfrm>
                  <a:off x="3833" y="2985"/>
                  <a:ext cx="24" cy="41"/>
                </a:xfrm>
                <a:custGeom>
                  <a:avLst/>
                  <a:gdLst>
                    <a:gd name="T0" fmla="*/ 14 w 28"/>
                    <a:gd name="T1" fmla="*/ 34 h 47"/>
                    <a:gd name="T2" fmla="*/ 20 w 28"/>
                    <a:gd name="T3" fmla="*/ 33 h 47"/>
                    <a:gd name="T4" fmla="*/ 9 w 28"/>
                    <a:gd name="T5" fmla="*/ 33 h 47"/>
                    <a:gd name="T6" fmla="*/ 8 w 28"/>
                    <a:gd name="T7" fmla="*/ 28 h 47"/>
                    <a:gd name="T8" fmla="*/ 17 w 28"/>
                    <a:gd name="T9" fmla="*/ 28 h 47"/>
                    <a:gd name="T10" fmla="*/ 18 w 28"/>
                    <a:gd name="T11" fmla="*/ 23 h 47"/>
                    <a:gd name="T12" fmla="*/ 12 w 28"/>
                    <a:gd name="T13" fmla="*/ 23 h 47"/>
                    <a:gd name="T14" fmla="*/ 9 w 28"/>
                    <a:gd name="T15" fmla="*/ 17 h 47"/>
                    <a:gd name="T16" fmla="*/ 11 w 28"/>
                    <a:gd name="T17" fmla="*/ 20 h 47"/>
                    <a:gd name="T18" fmla="*/ 18 w 28"/>
                    <a:gd name="T19" fmla="*/ 17 h 47"/>
                    <a:gd name="T20" fmla="*/ 2 w 28"/>
                    <a:gd name="T21" fmla="*/ 4 h 47"/>
                    <a:gd name="T22" fmla="*/ 3 w 28"/>
                    <a:gd name="T23" fmla="*/ 8 h 47"/>
                    <a:gd name="T24" fmla="*/ 10 w 28"/>
                    <a:gd name="T25" fmla="*/ 8 h 47"/>
                    <a:gd name="T26" fmla="*/ 8 w 28"/>
                    <a:gd name="T27" fmla="*/ 12 h 47"/>
                    <a:gd name="T28" fmla="*/ 4 w 28"/>
                    <a:gd name="T29" fmla="*/ 9 h 47"/>
                    <a:gd name="T30" fmla="*/ 4 w 28"/>
                    <a:gd name="T31" fmla="*/ 40 h 47"/>
                    <a:gd name="T32" fmla="*/ 4 w 28"/>
                    <a:gd name="T33" fmla="*/ 36 h 47"/>
                    <a:gd name="T34" fmla="*/ 8 w 28"/>
                    <a:gd name="T35" fmla="*/ 40 h 47"/>
                    <a:gd name="T36" fmla="*/ 15 w 28"/>
                    <a:gd name="T37" fmla="*/ 38 h 47"/>
                    <a:gd name="T38" fmla="*/ 13 w 28"/>
                    <a:gd name="T39" fmla="*/ 40 h 47"/>
                    <a:gd name="T40" fmla="*/ 20 w 28"/>
                    <a:gd name="T41" fmla="*/ 40 h 47"/>
                    <a:gd name="T42" fmla="*/ 23 w 28"/>
                    <a:gd name="T43" fmla="*/ 47 h 47"/>
                    <a:gd name="T44" fmla="*/ 23 w 28"/>
                    <a:gd name="T45" fmla="*/ 36 h 47"/>
                    <a:gd name="T46" fmla="*/ 14 w 28"/>
                    <a:gd name="T47" fmla="*/ 34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28" h="47">
                      <a:moveTo>
                        <a:pt x="14" y="34"/>
                      </a:moveTo>
                      <a:cubicBezTo>
                        <a:pt x="15" y="32"/>
                        <a:pt x="18" y="35"/>
                        <a:pt x="20" y="33"/>
                      </a:cubicBezTo>
                      <a:cubicBezTo>
                        <a:pt x="17" y="30"/>
                        <a:pt x="14" y="35"/>
                        <a:pt x="9" y="33"/>
                      </a:cubicBezTo>
                      <a:cubicBezTo>
                        <a:pt x="12" y="31"/>
                        <a:pt x="8" y="29"/>
                        <a:pt x="8" y="28"/>
                      </a:cubicBezTo>
                      <a:cubicBezTo>
                        <a:pt x="10" y="29"/>
                        <a:pt x="16" y="28"/>
                        <a:pt x="17" y="28"/>
                      </a:cubicBezTo>
                      <a:cubicBezTo>
                        <a:pt x="15" y="27"/>
                        <a:pt x="18" y="25"/>
                        <a:pt x="18" y="23"/>
                      </a:cubicBezTo>
                      <a:cubicBezTo>
                        <a:pt x="15" y="27"/>
                        <a:pt x="16" y="20"/>
                        <a:pt x="12" y="23"/>
                      </a:cubicBezTo>
                      <a:cubicBezTo>
                        <a:pt x="9" y="23"/>
                        <a:pt x="7" y="19"/>
                        <a:pt x="9" y="17"/>
                      </a:cubicBezTo>
                      <a:cubicBezTo>
                        <a:pt x="12" y="18"/>
                        <a:pt x="11" y="19"/>
                        <a:pt x="11" y="20"/>
                      </a:cubicBezTo>
                      <a:cubicBezTo>
                        <a:pt x="16" y="21"/>
                        <a:pt x="14" y="17"/>
                        <a:pt x="18" y="17"/>
                      </a:cubicBezTo>
                      <a:cubicBezTo>
                        <a:pt x="12" y="13"/>
                        <a:pt x="12" y="0"/>
                        <a:pt x="2" y="4"/>
                      </a:cubicBezTo>
                      <a:cubicBezTo>
                        <a:pt x="0" y="5"/>
                        <a:pt x="3" y="6"/>
                        <a:pt x="3" y="8"/>
                      </a:cubicBezTo>
                      <a:cubicBezTo>
                        <a:pt x="5" y="4"/>
                        <a:pt x="8" y="8"/>
                        <a:pt x="10" y="8"/>
                      </a:cubicBezTo>
                      <a:cubicBezTo>
                        <a:pt x="9" y="10"/>
                        <a:pt x="12" y="13"/>
                        <a:pt x="8" y="12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2" y="18"/>
                        <a:pt x="3" y="30"/>
                        <a:pt x="4" y="40"/>
                      </a:cubicBezTo>
                      <a:cubicBezTo>
                        <a:pt x="4" y="36"/>
                        <a:pt x="4" y="36"/>
                        <a:pt x="4" y="36"/>
                      </a:cubicBezTo>
                      <a:cubicBezTo>
                        <a:pt x="7" y="36"/>
                        <a:pt x="7" y="38"/>
                        <a:pt x="8" y="40"/>
                      </a:cubicBezTo>
                      <a:cubicBezTo>
                        <a:pt x="15" y="38"/>
                        <a:pt x="15" y="38"/>
                        <a:pt x="15" y="38"/>
                      </a:cubicBezTo>
                      <a:cubicBezTo>
                        <a:pt x="15" y="39"/>
                        <a:pt x="16" y="40"/>
                        <a:pt x="13" y="40"/>
                      </a:cubicBezTo>
                      <a:cubicBezTo>
                        <a:pt x="16" y="42"/>
                        <a:pt x="18" y="41"/>
                        <a:pt x="20" y="40"/>
                      </a:cubicBezTo>
                      <a:cubicBezTo>
                        <a:pt x="21" y="44"/>
                        <a:pt x="18" y="44"/>
                        <a:pt x="23" y="47"/>
                      </a:cubicBezTo>
                      <a:cubicBezTo>
                        <a:pt x="28" y="41"/>
                        <a:pt x="18" y="42"/>
                        <a:pt x="23" y="36"/>
                      </a:cubicBezTo>
                      <a:lnTo>
                        <a:pt x="14" y="34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30" name="Freeform 957"/>
                <p:cNvSpPr/>
                <p:nvPr/>
              </p:nvSpPr>
              <p:spPr bwMode="auto">
                <a:xfrm>
                  <a:off x="3845" y="3024"/>
                  <a:ext cx="4" cy="2"/>
                </a:xfrm>
                <a:custGeom>
                  <a:avLst/>
                  <a:gdLst>
                    <a:gd name="T0" fmla="*/ 4 w 4"/>
                    <a:gd name="T1" fmla="*/ 1 h 2"/>
                    <a:gd name="T2" fmla="*/ 0 w 4"/>
                    <a:gd name="T3" fmla="*/ 0 h 2"/>
                    <a:gd name="T4" fmla="*/ 2 w 4"/>
                    <a:gd name="T5" fmla="*/ 2 h 2"/>
                    <a:gd name="T6" fmla="*/ 4 w 4"/>
                    <a:gd name="T7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2">
                      <a:moveTo>
                        <a:pt x="4" y="1"/>
                      </a:moveTo>
                      <a:lnTo>
                        <a:pt x="0" y="0"/>
                      </a:lnTo>
                      <a:lnTo>
                        <a:pt x="2" y="2"/>
                      </a:lnTo>
                      <a:lnTo>
                        <a:pt x="4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31" name="Freeform 958"/>
                <p:cNvSpPr/>
                <p:nvPr/>
              </p:nvSpPr>
              <p:spPr bwMode="auto">
                <a:xfrm>
                  <a:off x="3836" y="3022"/>
                  <a:ext cx="4" cy="1"/>
                </a:xfrm>
                <a:custGeom>
                  <a:avLst/>
                  <a:gdLst>
                    <a:gd name="T0" fmla="*/ 0 w 5"/>
                    <a:gd name="T1" fmla="*/ 1 h 2"/>
                    <a:gd name="T2" fmla="*/ 4 w 5"/>
                    <a:gd name="T3" fmla="*/ 2 h 2"/>
                    <a:gd name="T4" fmla="*/ 0 w 5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2">
                      <a:moveTo>
                        <a:pt x="0" y="1"/>
                      </a:move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5" y="0"/>
                        <a:pt x="3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32" name="Freeform 959"/>
                <p:cNvSpPr/>
                <p:nvPr/>
              </p:nvSpPr>
              <p:spPr bwMode="auto">
                <a:xfrm>
                  <a:off x="3847" y="2994"/>
                  <a:ext cx="2" cy="3"/>
                </a:xfrm>
                <a:custGeom>
                  <a:avLst/>
                  <a:gdLst>
                    <a:gd name="T0" fmla="*/ 2 w 2"/>
                    <a:gd name="T1" fmla="*/ 4 h 4"/>
                    <a:gd name="T2" fmla="*/ 1 w 2"/>
                    <a:gd name="T3" fmla="*/ 0 h 4"/>
                    <a:gd name="T4" fmla="*/ 0 w 2"/>
                    <a:gd name="T5" fmla="*/ 2 h 4"/>
                    <a:gd name="T6" fmla="*/ 2 w 2"/>
                    <a:gd name="T7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4">
                      <a:moveTo>
                        <a:pt x="2" y="4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2"/>
                        <a:pt x="2" y="3"/>
                        <a:pt x="2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33" name="Freeform 960"/>
                <p:cNvSpPr/>
                <p:nvPr/>
              </p:nvSpPr>
              <p:spPr bwMode="auto">
                <a:xfrm>
                  <a:off x="3835" y="2977"/>
                  <a:ext cx="11" cy="12"/>
                </a:xfrm>
                <a:custGeom>
                  <a:avLst/>
                  <a:gdLst>
                    <a:gd name="T0" fmla="*/ 0 w 13"/>
                    <a:gd name="T1" fmla="*/ 0 h 14"/>
                    <a:gd name="T2" fmla="*/ 0 w 13"/>
                    <a:gd name="T3" fmla="*/ 12 h 14"/>
                    <a:gd name="T4" fmla="*/ 12 w 13"/>
                    <a:gd name="T5" fmla="*/ 12 h 14"/>
                    <a:gd name="T6" fmla="*/ 4 w 13"/>
                    <a:gd name="T7" fmla="*/ 7 h 14"/>
                    <a:gd name="T8" fmla="*/ 4 w 13"/>
                    <a:gd name="T9" fmla="*/ 1 h 14"/>
                    <a:gd name="T10" fmla="*/ 0 w 13"/>
                    <a:gd name="T11" fmla="*/ 0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3" h="14">
                      <a:moveTo>
                        <a:pt x="0" y="0"/>
                      </a:moveTo>
                      <a:cubicBezTo>
                        <a:pt x="0" y="5"/>
                        <a:pt x="3" y="7"/>
                        <a:pt x="0" y="12"/>
                      </a:cubicBezTo>
                      <a:cubicBezTo>
                        <a:pt x="4" y="14"/>
                        <a:pt x="8" y="11"/>
                        <a:pt x="12" y="12"/>
                      </a:cubicBezTo>
                      <a:cubicBezTo>
                        <a:pt x="13" y="10"/>
                        <a:pt x="5" y="10"/>
                        <a:pt x="4" y="7"/>
                      </a:cubicBezTo>
                      <a:cubicBezTo>
                        <a:pt x="8" y="6"/>
                        <a:pt x="3" y="3"/>
                        <a:pt x="4" y="1"/>
                      </a:cubicBezTo>
                      <a:cubicBezTo>
                        <a:pt x="3" y="1"/>
                        <a:pt x="1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34" name="Freeform 961"/>
                <p:cNvSpPr/>
                <p:nvPr/>
              </p:nvSpPr>
              <p:spPr bwMode="auto">
                <a:xfrm>
                  <a:off x="3837" y="2884"/>
                  <a:ext cx="19" cy="97"/>
                </a:xfrm>
                <a:custGeom>
                  <a:avLst/>
                  <a:gdLst>
                    <a:gd name="T0" fmla="*/ 12 w 22"/>
                    <a:gd name="T1" fmla="*/ 93 h 113"/>
                    <a:gd name="T2" fmla="*/ 11 w 22"/>
                    <a:gd name="T3" fmla="*/ 87 h 113"/>
                    <a:gd name="T4" fmla="*/ 14 w 22"/>
                    <a:gd name="T5" fmla="*/ 90 h 113"/>
                    <a:gd name="T6" fmla="*/ 17 w 22"/>
                    <a:gd name="T7" fmla="*/ 86 h 113"/>
                    <a:gd name="T8" fmla="*/ 14 w 22"/>
                    <a:gd name="T9" fmla="*/ 86 h 113"/>
                    <a:gd name="T10" fmla="*/ 13 w 22"/>
                    <a:gd name="T11" fmla="*/ 76 h 113"/>
                    <a:gd name="T12" fmla="*/ 8 w 22"/>
                    <a:gd name="T13" fmla="*/ 74 h 113"/>
                    <a:gd name="T14" fmla="*/ 16 w 22"/>
                    <a:gd name="T15" fmla="*/ 67 h 113"/>
                    <a:gd name="T16" fmla="*/ 5 w 22"/>
                    <a:gd name="T17" fmla="*/ 68 h 113"/>
                    <a:gd name="T18" fmla="*/ 9 w 22"/>
                    <a:gd name="T19" fmla="*/ 57 h 113"/>
                    <a:gd name="T20" fmla="*/ 10 w 22"/>
                    <a:gd name="T21" fmla="*/ 59 h 113"/>
                    <a:gd name="T22" fmla="*/ 10 w 22"/>
                    <a:gd name="T23" fmla="*/ 53 h 113"/>
                    <a:gd name="T24" fmla="*/ 15 w 22"/>
                    <a:gd name="T25" fmla="*/ 53 h 113"/>
                    <a:gd name="T26" fmla="*/ 15 w 22"/>
                    <a:gd name="T27" fmla="*/ 44 h 113"/>
                    <a:gd name="T28" fmla="*/ 18 w 22"/>
                    <a:gd name="T29" fmla="*/ 45 h 113"/>
                    <a:gd name="T30" fmla="*/ 14 w 22"/>
                    <a:gd name="T31" fmla="*/ 27 h 113"/>
                    <a:gd name="T32" fmla="*/ 17 w 22"/>
                    <a:gd name="T33" fmla="*/ 25 h 113"/>
                    <a:gd name="T34" fmla="*/ 8 w 22"/>
                    <a:gd name="T35" fmla="*/ 26 h 113"/>
                    <a:gd name="T36" fmla="*/ 9 w 22"/>
                    <a:gd name="T37" fmla="*/ 19 h 113"/>
                    <a:gd name="T38" fmla="*/ 15 w 22"/>
                    <a:gd name="T39" fmla="*/ 21 h 113"/>
                    <a:gd name="T40" fmla="*/ 12 w 22"/>
                    <a:gd name="T41" fmla="*/ 17 h 113"/>
                    <a:gd name="T42" fmla="*/ 18 w 22"/>
                    <a:gd name="T43" fmla="*/ 14 h 113"/>
                    <a:gd name="T44" fmla="*/ 9 w 22"/>
                    <a:gd name="T45" fmla="*/ 6 h 113"/>
                    <a:gd name="T46" fmla="*/ 11 w 22"/>
                    <a:gd name="T47" fmla="*/ 2 h 113"/>
                    <a:gd name="T48" fmla="*/ 2 w 22"/>
                    <a:gd name="T49" fmla="*/ 5 h 113"/>
                    <a:gd name="T50" fmla="*/ 3 w 22"/>
                    <a:gd name="T51" fmla="*/ 30 h 113"/>
                    <a:gd name="T52" fmla="*/ 8 w 22"/>
                    <a:gd name="T53" fmla="*/ 36 h 113"/>
                    <a:gd name="T54" fmla="*/ 2 w 22"/>
                    <a:gd name="T55" fmla="*/ 37 h 113"/>
                    <a:gd name="T56" fmla="*/ 8 w 22"/>
                    <a:gd name="T57" fmla="*/ 37 h 113"/>
                    <a:gd name="T58" fmla="*/ 2 w 22"/>
                    <a:gd name="T59" fmla="*/ 41 h 113"/>
                    <a:gd name="T60" fmla="*/ 8 w 22"/>
                    <a:gd name="T61" fmla="*/ 44 h 113"/>
                    <a:gd name="T62" fmla="*/ 0 w 22"/>
                    <a:gd name="T63" fmla="*/ 46 h 113"/>
                    <a:gd name="T64" fmla="*/ 2 w 22"/>
                    <a:gd name="T65" fmla="*/ 86 h 113"/>
                    <a:gd name="T66" fmla="*/ 7 w 22"/>
                    <a:gd name="T67" fmla="*/ 85 h 113"/>
                    <a:gd name="T68" fmla="*/ 7 w 22"/>
                    <a:gd name="T69" fmla="*/ 100 h 113"/>
                    <a:gd name="T70" fmla="*/ 11 w 22"/>
                    <a:gd name="T71" fmla="*/ 102 h 113"/>
                    <a:gd name="T72" fmla="*/ 1 w 22"/>
                    <a:gd name="T73" fmla="*/ 102 h 113"/>
                    <a:gd name="T74" fmla="*/ 2 w 22"/>
                    <a:gd name="T75" fmla="*/ 107 h 113"/>
                    <a:gd name="T76" fmla="*/ 4 w 22"/>
                    <a:gd name="T77" fmla="*/ 104 h 113"/>
                    <a:gd name="T78" fmla="*/ 2 w 22"/>
                    <a:gd name="T79" fmla="*/ 109 h 113"/>
                    <a:gd name="T80" fmla="*/ 14 w 22"/>
                    <a:gd name="T81" fmla="*/ 105 h 113"/>
                    <a:gd name="T82" fmla="*/ 19 w 22"/>
                    <a:gd name="T83" fmla="*/ 93 h 113"/>
                    <a:gd name="T84" fmla="*/ 12 w 22"/>
                    <a:gd name="T85" fmla="*/ 93 h 1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22" h="113">
                      <a:moveTo>
                        <a:pt x="12" y="93"/>
                      </a:moveTo>
                      <a:cubicBezTo>
                        <a:pt x="12" y="91"/>
                        <a:pt x="9" y="89"/>
                        <a:pt x="11" y="87"/>
                      </a:cubicBezTo>
                      <a:cubicBezTo>
                        <a:pt x="14" y="88"/>
                        <a:pt x="14" y="89"/>
                        <a:pt x="14" y="90"/>
                      </a:cubicBezTo>
                      <a:cubicBezTo>
                        <a:pt x="19" y="89"/>
                        <a:pt x="13" y="88"/>
                        <a:pt x="17" y="86"/>
                      </a:cubicBezTo>
                      <a:cubicBezTo>
                        <a:pt x="16" y="86"/>
                        <a:pt x="15" y="87"/>
                        <a:pt x="14" y="86"/>
                      </a:cubicBezTo>
                      <a:cubicBezTo>
                        <a:pt x="15" y="80"/>
                        <a:pt x="10" y="83"/>
                        <a:pt x="13" y="76"/>
                      </a:cubicBezTo>
                      <a:cubicBezTo>
                        <a:pt x="11" y="74"/>
                        <a:pt x="11" y="73"/>
                        <a:pt x="8" y="74"/>
                      </a:cubicBezTo>
                      <a:cubicBezTo>
                        <a:pt x="13" y="70"/>
                        <a:pt x="12" y="72"/>
                        <a:pt x="16" y="67"/>
                      </a:cubicBezTo>
                      <a:cubicBezTo>
                        <a:pt x="14" y="67"/>
                        <a:pt x="10" y="68"/>
                        <a:pt x="5" y="68"/>
                      </a:cubicBezTo>
                      <a:cubicBezTo>
                        <a:pt x="12" y="61"/>
                        <a:pt x="5" y="61"/>
                        <a:pt x="9" y="57"/>
                      </a:cubicBezTo>
                      <a:cubicBezTo>
                        <a:pt x="9" y="57"/>
                        <a:pt x="11" y="58"/>
                        <a:pt x="10" y="59"/>
                      </a:cubicBezTo>
                      <a:cubicBezTo>
                        <a:pt x="16" y="59"/>
                        <a:pt x="9" y="55"/>
                        <a:pt x="10" y="53"/>
                      </a:cubicBezTo>
                      <a:cubicBezTo>
                        <a:pt x="15" y="53"/>
                        <a:pt x="15" y="53"/>
                        <a:pt x="15" y="53"/>
                      </a:cubicBezTo>
                      <a:cubicBezTo>
                        <a:pt x="15" y="51"/>
                        <a:pt x="11" y="47"/>
                        <a:pt x="15" y="44"/>
                      </a:cubicBezTo>
                      <a:cubicBezTo>
                        <a:pt x="18" y="45"/>
                        <a:pt x="18" y="45"/>
                        <a:pt x="18" y="45"/>
                      </a:cubicBezTo>
                      <a:cubicBezTo>
                        <a:pt x="14" y="39"/>
                        <a:pt x="16" y="32"/>
                        <a:pt x="14" y="27"/>
                      </a:cubicBezTo>
                      <a:cubicBezTo>
                        <a:pt x="17" y="25"/>
                        <a:pt x="17" y="25"/>
                        <a:pt x="17" y="25"/>
                      </a:cubicBezTo>
                      <a:cubicBezTo>
                        <a:pt x="14" y="18"/>
                        <a:pt x="15" y="31"/>
                        <a:pt x="8" y="26"/>
                      </a:cubicBezTo>
                      <a:cubicBezTo>
                        <a:pt x="17" y="26"/>
                        <a:pt x="5" y="23"/>
                        <a:pt x="9" y="19"/>
                      </a:cubicBezTo>
                      <a:cubicBezTo>
                        <a:pt x="12" y="17"/>
                        <a:pt x="11" y="23"/>
                        <a:pt x="15" y="21"/>
                      </a:cubicBezTo>
                      <a:cubicBezTo>
                        <a:pt x="10" y="20"/>
                        <a:pt x="13" y="19"/>
                        <a:pt x="12" y="17"/>
                      </a:cubicBezTo>
                      <a:cubicBezTo>
                        <a:pt x="17" y="17"/>
                        <a:pt x="13" y="12"/>
                        <a:pt x="18" y="14"/>
                      </a:cubicBezTo>
                      <a:cubicBezTo>
                        <a:pt x="9" y="6"/>
                        <a:pt x="9" y="6"/>
                        <a:pt x="9" y="6"/>
                      </a:cubicBezTo>
                      <a:cubicBezTo>
                        <a:pt x="12" y="5"/>
                        <a:pt x="11" y="3"/>
                        <a:pt x="11" y="2"/>
                      </a:cubicBezTo>
                      <a:cubicBezTo>
                        <a:pt x="11" y="5"/>
                        <a:pt x="4" y="0"/>
                        <a:pt x="2" y="5"/>
                      </a:cubicBezTo>
                      <a:cubicBezTo>
                        <a:pt x="4" y="11"/>
                        <a:pt x="6" y="22"/>
                        <a:pt x="3" y="30"/>
                      </a:cubicBezTo>
                      <a:cubicBezTo>
                        <a:pt x="9" y="31"/>
                        <a:pt x="3" y="35"/>
                        <a:pt x="8" y="36"/>
                      </a:cubicBezTo>
                      <a:cubicBezTo>
                        <a:pt x="2" y="37"/>
                        <a:pt x="2" y="37"/>
                        <a:pt x="2" y="37"/>
                      </a:cubicBezTo>
                      <a:cubicBezTo>
                        <a:pt x="3" y="43"/>
                        <a:pt x="6" y="36"/>
                        <a:pt x="8" y="37"/>
                      </a:cubicBezTo>
                      <a:cubicBezTo>
                        <a:pt x="9" y="40"/>
                        <a:pt x="5" y="42"/>
                        <a:pt x="2" y="41"/>
                      </a:cubicBezTo>
                      <a:cubicBezTo>
                        <a:pt x="2" y="45"/>
                        <a:pt x="4" y="42"/>
                        <a:pt x="8" y="44"/>
                      </a:cubicBezTo>
                      <a:cubicBezTo>
                        <a:pt x="0" y="46"/>
                        <a:pt x="0" y="46"/>
                        <a:pt x="0" y="46"/>
                      </a:cubicBezTo>
                      <a:cubicBezTo>
                        <a:pt x="2" y="58"/>
                        <a:pt x="7" y="73"/>
                        <a:pt x="2" y="86"/>
                      </a:cubicBezTo>
                      <a:cubicBezTo>
                        <a:pt x="7" y="85"/>
                        <a:pt x="7" y="85"/>
                        <a:pt x="7" y="85"/>
                      </a:cubicBezTo>
                      <a:cubicBezTo>
                        <a:pt x="4" y="91"/>
                        <a:pt x="16" y="95"/>
                        <a:pt x="7" y="100"/>
                      </a:cubicBezTo>
                      <a:cubicBezTo>
                        <a:pt x="11" y="102"/>
                        <a:pt x="11" y="102"/>
                        <a:pt x="11" y="102"/>
                      </a:cubicBezTo>
                      <a:cubicBezTo>
                        <a:pt x="9" y="101"/>
                        <a:pt x="4" y="103"/>
                        <a:pt x="1" y="102"/>
                      </a:cubicBezTo>
                      <a:cubicBezTo>
                        <a:pt x="2" y="103"/>
                        <a:pt x="1" y="105"/>
                        <a:pt x="2" y="107"/>
                      </a:cubicBezTo>
                      <a:cubicBezTo>
                        <a:pt x="4" y="104"/>
                        <a:pt x="4" y="104"/>
                        <a:pt x="4" y="104"/>
                      </a:cubicBezTo>
                      <a:cubicBezTo>
                        <a:pt x="8" y="106"/>
                        <a:pt x="6" y="108"/>
                        <a:pt x="2" y="109"/>
                      </a:cubicBezTo>
                      <a:cubicBezTo>
                        <a:pt x="7" y="113"/>
                        <a:pt x="10" y="106"/>
                        <a:pt x="14" y="105"/>
                      </a:cubicBezTo>
                      <a:cubicBezTo>
                        <a:pt x="6" y="99"/>
                        <a:pt x="22" y="99"/>
                        <a:pt x="19" y="93"/>
                      </a:cubicBezTo>
                      <a:cubicBezTo>
                        <a:pt x="16" y="89"/>
                        <a:pt x="14" y="93"/>
                        <a:pt x="12" y="9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35" name="Freeform 962"/>
                <p:cNvSpPr/>
                <p:nvPr/>
              </p:nvSpPr>
              <p:spPr bwMode="auto">
                <a:xfrm>
                  <a:off x="3837" y="2971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36" name="Freeform 963"/>
                <p:cNvSpPr/>
                <p:nvPr/>
              </p:nvSpPr>
              <p:spPr bwMode="auto">
                <a:xfrm>
                  <a:off x="3844" y="2883"/>
                  <a:ext cx="2" cy="2"/>
                </a:xfrm>
                <a:custGeom>
                  <a:avLst/>
                  <a:gdLst>
                    <a:gd name="T0" fmla="*/ 2 w 2"/>
                    <a:gd name="T1" fmla="*/ 3 h 3"/>
                    <a:gd name="T2" fmla="*/ 1 w 2"/>
                    <a:gd name="T3" fmla="*/ 1 h 3"/>
                    <a:gd name="T4" fmla="*/ 2 w 2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2" y="3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0"/>
                        <a:pt x="1" y="1"/>
                        <a:pt x="2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37" name="Rectangle 964"/>
                <p:cNvSpPr>
                  <a:spLocks noChangeArrowheads="1"/>
                </p:cNvSpPr>
                <p:nvPr/>
              </p:nvSpPr>
              <p:spPr bwMode="auto">
                <a:xfrm>
                  <a:off x="3838" y="2978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38" name="Freeform 965"/>
                <p:cNvSpPr/>
                <p:nvPr/>
              </p:nvSpPr>
              <p:spPr bwMode="auto">
                <a:xfrm>
                  <a:off x="3846" y="2978"/>
                  <a:ext cx="2" cy="2"/>
                </a:xfrm>
                <a:custGeom>
                  <a:avLst/>
                  <a:gdLst>
                    <a:gd name="T0" fmla="*/ 2 w 2"/>
                    <a:gd name="T1" fmla="*/ 2 h 2"/>
                    <a:gd name="T2" fmla="*/ 2 w 2"/>
                    <a:gd name="T3" fmla="*/ 0 h 2"/>
                    <a:gd name="T4" fmla="*/ 0 w 2"/>
                    <a:gd name="T5" fmla="*/ 1 h 2"/>
                    <a:gd name="T6" fmla="*/ 2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39" name="Freeform 966"/>
                <p:cNvSpPr/>
                <p:nvPr/>
              </p:nvSpPr>
              <p:spPr bwMode="auto">
                <a:xfrm>
                  <a:off x="3849" y="2870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lnTo>
                        <a:pt x="0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40" name="Freeform 967"/>
                <p:cNvSpPr/>
                <p:nvPr/>
              </p:nvSpPr>
              <p:spPr bwMode="auto">
                <a:xfrm>
                  <a:off x="3851" y="2828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41" name="Freeform 968"/>
                <p:cNvSpPr/>
                <p:nvPr/>
              </p:nvSpPr>
              <p:spPr bwMode="auto">
                <a:xfrm>
                  <a:off x="3827" y="2716"/>
                  <a:ext cx="28" cy="166"/>
                </a:xfrm>
                <a:custGeom>
                  <a:avLst/>
                  <a:gdLst>
                    <a:gd name="T0" fmla="*/ 17 w 32"/>
                    <a:gd name="T1" fmla="*/ 7 h 192"/>
                    <a:gd name="T2" fmla="*/ 10 w 32"/>
                    <a:gd name="T3" fmla="*/ 3 h 192"/>
                    <a:gd name="T4" fmla="*/ 7 w 32"/>
                    <a:gd name="T5" fmla="*/ 10 h 192"/>
                    <a:gd name="T6" fmla="*/ 11 w 32"/>
                    <a:gd name="T7" fmla="*/ 20 h 192"/>
                    <a:gd name="T8" fmla="*/ 11 w 32"/>
                    <a:gd name="T9" fmla="*/ 42 h 192"/>
                    <a:gd name="T10" fmla="*/ 9 w 32"/>
                    <a:gd name="T11" fmla="*/ 56 h 192"/>
                    <a:gd name="T12" fmla="*/ 15 w 32"/>
                    <a:gd name="T13" fmla="*/ 74 h 192"/>
                    <a:gd name="T14" fmla="*/ 13 w 32"/>
                    <a:gd name="T15" fmla="*/ 78 h 192"/>
                    <a:gd name="T16" fmla="*/ 12 w 32"/>
                    <a:gd name="T17" fmla="*/ 89 h 192"/>
                    <a:gd name="T18" fmla="*/ 22 w 32"/>
                    <a:gd name="T19" fmla="*/ 93 h 192"/>
                    <a:gd name="T20" fmla="*/ 22 w 32"/>
                    <a:gd name="T21" fmla="*/ 103 h 192"/>
                    <a:gd name="T22" fmla="*/ 18 w 32"/>
                    <a:gd name="T23" fmla="*/ 110 h 192"/>
                    <a:gd name="T24" fmla="*/ 18 w 32"/>
                    <a:gd name="T25" fmla="*/ 123 h 192"/>
                    <a:gd name="T26" fmla="*/ 16 w 32"/>
                    <a:gd name="T27" fmla="*/ 136 h 192"/>
                    <a:gd name="T28" fmla="*/ 19 w 32"/>
                    <a:gd name="T29" fmla="*/ 147 h 192"/>
                    <a:gd name="T30" fmla="*/ 23 w 32"/>
                    <a:gd name="T31" fmla="*/ 155 h 192"/>
                    <a:gd name="T32" fmla="*/ 18 w 32"/>
                    <a:gd name="T33" fmla="*/ 157 h 192"/>
                    <a:gd name="T34" fmla="*/ 19 w 32"/>
                    <a:gd name="T35" fmla="*/ 165 h 192"/>
                    <a:gd name="T36" fmla="*/ 18 w 32"/>
                    <a:gd name="T37" fmla="*/ 191 h 192"/>
                    <a:gd name="T38" fmla="*/ 20 w 32"/>
                    <a:gd name="T39" fmla="*/ 178 h 192"/>
                    <a:gd name="T40" fmla="*/ 17 w 32"/>
                    <a:gd name="T41" fmla="*/ 175 h 192"/>
                    <a:gd name="T42" fmla="*/ 28 w 32"/>
                    <a:gd name="T43" fmla="*/ 172 h 192"/>
                    <a:gd name="T44" fmla="*/ 30 w 32"/>
                    <a:gd name="T45" fmla="*/ 169 h 192"/>
                    <a:gd name="T46" fmla="*/ 28 w 32"/>
                    <a:gd name="T47" fmla="*/ 160 h 192"/>
                    <a:gd name="T48" fmla="*/ 30 w 32"/>
                    <a:gd name="T49" fmla="*/ 152 h 192"/>
                    <a:gd name="T50" fmla="*/ 30 w 32"/>
                    <a:gd name="T51" fmla="*/ 139 h 192"/>
                    <a:gd name="T52" fmla="*/ 27 w 32"/>
                    <a:gd name="T53" fmla="*/ 129 h 192"/>
                    <a:gd name="T54" fmla="*/ 28 w 32"/>
                    <a:gd name="T55" fmla="*/ 129 h 192"/>
                    <a:gd name="T56" fmla="*/ 29 w 32"/>
                    <a:gd name="T57" fmla="*/ 126 h 192"/>
                    <a:gd name="T58" fmla="*/ 27 w 32"/>
                    <a:gd name="T59" fmla="*/ 117 h 192"/>
                    <a:gd name="T60" fmla="*/ 24 w 32"/>
                    <a:gd name="T61" fmla="*/ 109 h 192"/>
                    <a:gd name="T62" fmla="*/ 29 w 32"/>
                    <a:gd name="T63" fmla="*/ 106 h 192"/>
                    <a:gd name="T64" fmla="*/ 29 w 32"/>
                    <a:gd name="T65" fmla="*/ 95 h 192"/>
                    <a:gd name="T66" fmla="*/ 24 w 32"/>
                    <a:gd name="T67" fmla="*/ 91 h 192"/>
                    <a:gd name="T68" fmla="*/ 22 w 32"/>
                    <a:gd name="T69" fmla="*/ 78 h 192"/>
                    <a:gd name="T70" fmla="*/ 20 w 32"/>
                    <a:gd name="T71" fmla="*/ 60 h 192"/>
                    <a:gd name="T72" fmla="*/ 21 w 32"/>
                    <a:gd name="T73" fmla="*/ 55 h 192"/>
                    <a:gd name="T74" fmla="*/ 19 w 32"/>
                    <a:gd name="T75" fmla="*/ 35 h 192"/>
                    <a:gd name="T76" fmla="*/ 13 w 32"/>
                    <a:gd name="T77" fmla="*/ 44 h 192"/>
                    <a:gd name="T78" fmla="*/ 23 w 32"/>
                    <a:gd name="T79" fmla="*/ 34 h 1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32" h="192">
                      <a:moveTo>
                        <a:pt x="24" y="16"/>
                      </a:moveTo>
                      <a:cubicBezTo>
                        <a:pt x="22" y="13"/>
                        <a:pt x="21" y="9"/>
                        <a:pt x="17" y="7"/>
                      </a:cubicBezTo>
                      <a:cubicBezTo>
                        <a:pt x="19" y="7"/>
                        <a:pt x="19" y="7"/>
                        <a:pt x="19" y="7"/>
                      </a:cubicBezTo>
                      <a:cubicBezTo>
                        <a:pt x="18" y="5"/>
                        <a:pt x="15" y="0"/>
                        <a:pt x="10" y="3"/>
                      </a:cubicBezTo>
                      <a:cubicBezTo>
                        <a:pt x="12" y="4"/>
                        <a:pt x="12" y="4"/>
                        <a:pt x="12" y="4"/>
                      </a:cubicBezTo>
                      <a:cubicBezTo>
                        <a:pt x="16" y="8"/>
                        <a:pt x="9" y="7"/>
                        <a:pt x="7" y="10"/>
                      </a:cubicBezTo>
                      <a:cubicBezTo>
                        <a:pt x="8" y="14"/>
                        <a:pt x="17" y="16"/>
                        <a:pt x="15" y="19"/>
                      </a:cubicBezTo>
                      <a:cubicBezTo>
                        <a:pt x="15" y="20"/>
                        <a:pt x="13" y="20"/>
                        <a:pt x="11" y="20"/>
                      </a:cubicBezTo>
                      <a:cubicBezTo>
                        <a:pt x="10" y="23"/>
                        <a:pt x="17" y="24"/>
                        <a:pt x="18" y="27"/>
                      </a:cubicBezTo>
                      <a:cubicBezTo>
                        <a:pt x="0" y="27"/>
                        <a:pt x="23" y="37"/>
                        <a:pt x="11" y="42"/>
                      </a:cubicBezTo>
                      <a:cubicBezTo>
                        <a:pt x="13" y="45"/>
                        <a:pt x="11" y="49"/>
                        <a:pt x="15" y="53"/>
                      </a:cubicBezTo>
                      <a:cubicBezTo>
                        <a:pt x="10" y="51"/>
                        <a:pt x="14" y="57"/>
                        <a:pt x="9" y="56"/>
                      </a:cubicBezTo>
                      <a:cubicBezTo>
                        <a:pt x="20" y="57"/>
                        <a:pt x="5" y="67"/>
                        <a:pt x="18" y="68"/>
                      </a:cubicBezTo>
                      <a:cubicBezTo>
                        <a:pt x="14" y="73"/>
                        <a:pt x="18" y="68"/>
                        <a:pt x="15" y="74"/>
                      </a:cubicBezTo>
                      <a:cubicBezTo>
                        <a:pt x="14" y="74"/>
                        <a:pt x="14" y="73"/>
                        <a:pt x="14" y="73"/>
                      </a:cubicBezTo>
                      <a:cubicBezTo>
                        <a:pt x="11" y="75"/>
                        <a:pt x="19" y="76"/>
                        <a:pt x="13" y="78"/>
                      </a:cubicBezTo>
                      <a:cubicBezTo>
                        <a:pt x="12" y="83"/>
                        <a:pt x="17" y="79"/>
                        <a:pt x="20" y="82"/>
                      </a:cubicBezTo>
                      <a:cubicBezTo>
                        <a:pt x="19" y="87"/>
                        <a:pt x="17" y="86"/>
                        <a:pt x="12" y="89"/>
                      </a:cubicBezTo>
                      <a:cubicBezTo>
                        <a:pt x="18" y="89"/>
                        <a:pt x="15" y="92"/>
                        <a:pt x="18" y="95"/>
                      </a:cubicBezTo>
                      <a:cubicBezTo>
                        <a:pt x="18" y="94"/>
                        <a:pt x="20" y="91"/>
                        <a:pt x="22" y="93"/>
                      </a:cubicBezTo>
                      <a:cubicBezTo>
                        <a:pt x="21" y="99"/>
                        <a:pt x="26" y="98"/>
                        <a:pt x="28" y="103"/>
                      </a:cubicBezTo>
                      <a:cubicBezTo>
                        <a:pt x="21" y="106"/>
                        <a:pt x="27" y="98"/>
                        <a:pt x="22" y="103"/>
                      </a:cubicBezTo>
                      <a:cubicBezTo>
                        <a:pt x="19" y="99"/>
                        <a:pt x="19" y="96"/>
                        <a:pt x="14" y="95"/>
                      </a:cubicBezTo>
                      <a:cubicBezTo>
                        <a:pt x="14" y="99"/>
                        <a:pt x="15" y="105"/>
                        <a:pt x="18" y="110"/>
                      </a:cubicBezTo>
                      <a:cubicBezTo>
                        <a:pt x="17" y="113"/>
                        <a:pt x="15" y="109"/>
                        <a:pt x="14" y="111"/>
                      </a:cubicBezTo>
                      <a:cubicBezTo>
                        <a:pt x="11" y="116"/>
                        <a:pt x="21" y="119"/>
                        <a:pt x="18" y="123"/>
                      </a:cubicBezTo>
                      <a:cubicBezTo>
                        <a:pt x="15" y="122"/>
                        <a:pt x="15" y="122"/>
                        <a:pt x="15" y="122"/>
                      </a:cubicBezTo>
                      <a:cubicBezTo>
                        <a:pt x="19" y="125"/>
                        <a:pt x="14" y="131"/>
                        <a:pt x="16" y="136"/>
                      </a:cubicBezTo>
                      <a:cubicBezTo>
                        <a:pt x="18" y="135"/>
                        <a:pt x="19" y="135"/>
                        <a:pt x="20" y="136"/>
                      </a:cubicBezTo>
                      <a:cubicBezTo>
                        <a:pt x="11" y="136"/>
                        <a:pt x="25" y="142"/>
                        <a:pt x="19" y="147"/>
                      </a:cubicBezTo>
                      <a:cubicBezTo>
                        <a:pt x="24" y="147"/>
                        <a:pt x="27" y="151"/>
                        <a:pt x="28" y="154"/>
                      </a:cubicBezTo>
                      <a:cubicBezTo>
                        <a:pt x="26" y="155"/>
                        <a:pt x="24" y="155"/>
                        <a:pt x="23" y="155"/>
                      </a:cubicBezTo>
                      <a:cubicBezTo>
                        <a:pt x="26" y="150"/>
                        <a:pt x="17" y="150"/>
                        <a:pt x="14" y="147"/>
                      </a:cubicBezTo>
                      <a:cubicBezTo>
                        <a:pt x="17" y="150"/>
                        <a:pt x="14" y="155"/>
                        <a:pt x="18" y="157"/>
                      </a:cubicBezTo>
                      <a:cubicBezTo>
                        <a:pt x="14" y="156"/>
                        <a:pt x="14" y="156"/>
                        <a:pt x="14" y="156"/>
                      </a:cubicBezTo>
                      <a:cubicBezTo>
                        <a:pt x="13" y="161"/>
                        <a:pt x="24" y="160"/>
                        <a:pt x="19" y="165"/>
                      </a:cubicBezTo>
                      <a:cubicBezTo>
                        <a:pt x="16" y="164"/>
                        <a:pt x="16" y="164"/>
                        <a:pt x="16" y="164"/>
                      </a:cubicBezTo>
                      <a:cubicBezTo>
                        <a:pt x="17" y="173"/>
                        <a:pt x="11" y="184"/>
                        <a:pt x="18" y="191"/>
                      </a:cubicBezTo>
                      <a:cubicBezTo>
                        <a:pt x="21" y="192"/>
                        <a:pt x="27" y="188"/>
                        <a:pt x="29" y="188"/>
                      </a:cubicBezTo>
                      <a:cubicBezTo>
                        <a:pt x="27" y="184"/>
                        <a:pt x="22" y="181"/>
                        <a:pt x="20" y="178"/>
                      </a:cubicBezTo>
                      <a:cubicBezTo>
                        <a:pt x="25" y="178"/>
                        <a:pt x="25" y="178"/>
                        <a:pt x="25" y="178"/>
                      </a:cubicBezTo>
                      <a:cubicBezTo>
                        <a:pt x="21" y="177"/>
                        <a:pt x="19" y="173"/>
                        <a:pt x="17" y="175"/>
                      </a:cubicBezTo>
                      <a:cubicBezTo>
                        <a:pt x="14" y="173"/>
                        <a:pt x="21" y="173"/>
                        <a:pt x="18" y="170"/>
                      </a:cubicBezTo>
                      <a:cubicBezTo>
                        <a:pt x="23" y="170"/>
                        <a:pt x="24" y="172"/>
                        <a:pt x="28" y="172"/>
                      </a:cubicBezTo>
                      <a:cubicBezTo>
                        <a:pt x="26" y="170"/>
                        <a:pt x="26" y="170"/>
                        <a:pt x="26" y="170"/>
                      </a:cubicBezTo>
                      <a:cubicBezTo>
                        <a:pt x="28" y="171"/>
                        <a:pt x="28" y="168"/>
                        <a:pt x="30" y="169"/>
                      </a:cubicBezTo>
                      <a:cubicBezTo>
                        <a:pt x="23" y="164"/>
                        <a:pt x="32" y="162"/>
                        <a:pt x="29" y="157"/>
                      </a:cubicBezTo>
                      <a:cubicBezTo>
                        <a:pt x="28" y="160"/>
                        <a:pt x="28" y="160"/>
                        <a:pt x="28" y="160"/>
                      </a:cubicBezTo>
                      <a:cubicBezTo>
                        <a:pt x="25" y="160"/>
                        <a:pt x="26" y="158"/>
                        <a:pt x="25" y="157"/>
                      </a:cubicBezTo>
                      <a:cubicBezTo>
                        <a:pt x="29" y="155"/>
                        <a:pt x="28" y="154"/>
                        <a:pt x="30" y="152"/>
                      </a:cubicBezTo>
                      <a:cubicBezTo>
                        <a:pt x="28" y="149"/>
                        <a:pt x="22" y="148"/>
                        <a:pt x="23" y="145"/>
                      </a:cubicBezTo>
                      <a:cubicBezTo>
                        <a:pt x="28" y="146"/>
                        <a:pt x="25" y="140"/>
                        <a:pt x="30" y="139"/>
                      </a:cubicBezTo>
                      <a:cubicBezTo>
                        <a:pt x="25" y="139"/>
                        <a:pt x="28" y="133"/>
                        <a:pt x="25" y="133"/>
                      </a:cubicBezTo>
                      <a:cubicBezTo>
                        <a:pt x="24" y="131"/>
                        <a:pt x="24" y="129"/>
                        <a:pt x="27" y="129"/>
                      </a:cubicBezTo>
                      <a:cubicBezTo>
                        <a:pt x="28" y="130"/>
                        <a:pt x="28" y="130"/>
                        <a:pt x="28" y="130"/>
                      </a:cubicBezTo>
                      <a:cubicBezTo>
                        <a:pt x="28" y="129"/>
                        <a:pt x="28" y="129"/>
                        <a:pt x="28" y="129"/>
                      </a:cubicBezTo>
                      <a:cubicBezTo>
                        <a:pt x="30" y="129"/>
                        <a:pt x="30" y="129"/>
                        <a:pt x="30" y="129"/>
                      </a:cubicBezTo>
                      <a:cubicBezTo>
                        <a:pt x="30" y="127"/>
                        <a:pt x="26" y="127"/>
                        <a:pt x="29" y="126"/>
                      </a:cubicBezTo>
                      <a:cubicBezTo>
                        <a:pt x="30" y="126"/>
                        <a:pt x="30" y="127"/>
                        <a:pt x="31" y="127"/>
                      </a:cubicBezTo>
                      <a:cubicBezTo>
                        <a:pt x="31" y="123"/>
                        <a:pt x="22" y="121"/>
                        <a:pt x="27" y="117"/>
                      </a:cubicBezTo>
                      <a:cubicBezTo>
                        <a:pt x="25" y="117"/>
                        <a:pt x="24" y="112"/>
                        <a:pt x="18" y="113"/>
                      </a:cubicBezTo>
                      <a:cubicBezTo>
                        <a:pt x="20" y="112"/>
                        <a:pt x="25" y="112"/>
                        <a:pt x="24" y="109"/>
                      </a:cubicBezTo>
                      <a:cubicBezTo>
                        <a:pt x="19" y="107"/>
                        <a:pt x="26" y="105"/>
                        <a:pt x="23" y="103"/>
                      </a:cubicBezTo>
                      <a:cubicBezTo>
                        <a:pt x="28" y="106"/>
                        <a:pt x="24" y="103"/>
                        <a:pt x="29" y="106"/>
                      </a:cubicBezTo>
                      <a:cubicBezTo>
                        <a:pt x="31" y="103"/>
                        <a:pt x="25" y="100"/>
                        <a:pt x="26" y="96"/>
                      </a:cubicBezTo>
                      <a:cubicBezTo>
                        <a:pt x="29" y="95"/>
                        <a:pt x="29" y="95"/>
                        <a:pt x="29" y="95"/>
                      </a:cubicBezTo>
                      <a:cubicBezTo>
                        <a:pt x="28" y="94"/>
                        <a:pt x="24" y="92"/>
                        <a:pt x="28" y="91"/>
                      </a:cubicBezTo>
                      <a:cubicBezTo>
                        <a:pt x="24" y="91"/>
                        <a:pt x="24" y="91"/>
                        <a:pt x="24" y="91"/>
                      </a:cubicBezTo>
                      <a:cubicBezTo>
                        <a:pt x="26" y="88"/>
                        <a:pt x="25" y="85"/>
                        <a:pt x="29" y="82"/>
                      </a:cubicBezTo>
                      <a:cubicBezTo>
                        <a:pt x="22" y="78"/>
                        <a:pt x="22" y="78"/>
                        <a:pt x="22" y="78"/>
                      </a:cubicBezTo>
                      <a:cubicBezTo>
                        <a:pt x="29" y="74"/>
                        <a:pt x="23" y="68"/>
                        <a:pt x="17" y="64"/>
                      </a:cubicBezTo>
                      <a:cubicBezTo>
                        <a:pt x="17" y="63"/>
                        <a:pt x="18" y="60"/>
                        <a:pt x="20" y="60"/>
                      </a:cubicBezTo>
                      <a:cubicBezTo>
                        <a:pt x="22" y="62"/>
                        <a:pt x="22" y="62"/>
                        <a:pt x="22" y="62"/>
                      </a:cubicBezTo>
                      <a:cubicBezTo>
                        <a:pt x="23" y="60"/>
                        <a:pt x="26" y="57"/>
                        <a:pt x="21" y="55"/>
                      </a:cubicBezTo>
                      <a:cubicBezTo>
                        <a:pt x="19" y="53"/>
                        <a:pt x="25" y="54"/>
                        <a:pt x="26" y="52"/>
                      </a:cubicBezTo>
                      <a:cubicBezTo>
                        <a:pt x="18" y="47"/>
                        <a:pt x="31" y="37"/>
                        <a:pt x="19" y="35"/>
                      </a:cubicBezTo>
                      <a:cubicBezTo>
                        <a:pt x="19" y="37"/>
                        <a:pt x="17" y="41"/>
                        <a:pt x="17" y="45"/>
                      </a:cubicBezTo>
                      <a:cubicBezTo>
                        <a:pt x="16" y="44"/>
                        <a:pt x="14" y="45"/>
                        <a:pt x="13" y="44"/>
                      </a:cubicBezTo>
                      <a:cubicBezTo>
                        <a:pt x="13" y="40"/>
                        <a:pt x="17" y="38"/>
                        <a:pt x="15" y="34"/>
                      </a:cubicBezTo>
                      <a:cubicBezTo>
                        <a:pt x="23" y="34"/>
                        <a:pt x="23" y="34"/>
                        <a:pt x="23" y="34"/>
                      </a:cubicBezTo>
                      <a:cubicBezTo>
                        <a:pt x="31" y="28"/>
                        <a:pt x="13" y="21"/>
                        <a:pt x="24" y="16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42" name="Freeform 969"/>
                <p:cNvSpPr/>
                <p:nvPr/>
              </p:nvSpPr>
              <p:spPr bwMode="auto">
                <a:xfrm>
                  <a:off x="3847" y="2771"/>
                  <a:ext cx="3" cy="2"/>
                </a:xfrm>
                <a:custGeom>
                  <a:avLst/>
                  <a:gdLst>
                    <a:gd name="T0" fmla="*/ 0 w 4"/>
                    <a:gd name="T1" fmla="*/ 3 h 3"/>
                    <a:gd name="T2" fmla="*/ 4 w 4"/>
                    <a:gd name="T3" fmla="*/ 0 h 3"/>
                    <a:gd name="T4" fmla="*/ 1 w 4"/>
                    <a:gd name="T5" fmla="*/ 1 h 3"/>
                    <a:gd name="T6" fmla="*/ 0 w 4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3">
                      <a:moveTo>
                        <a:pt x="0" y="3"/>
                      </a:move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2"/>
                        <a:pt x="1" y="3"/>
                        <a:pt x="0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43" name="Freeform 970"/>
                <p:cNvSpPr/>
                <p:nvPr/>
              </p:nvSpPr>
              <p:spPr bwMode="auto">
                <a:xfrm>
                  <a:off x="3846" y="2770"/>
                  <a:ext cx="2" cy="2"/>
                </a:xfrm>
                <a:custGeom>
                  <a:avLst/>
                  <a:gdLst>
                    <a:gd name="T0" fmla="*/ 2 w 2"/>
                    <a:gd name="T1" fmla="*/ 2 h 2"/>
                    <a:gd name="T2" fmla="*/ 0 w 2"/>
                    <a:gd name="T3" fmla="*/ 0 h 2"/>
                    <a:gd name="T4" fmla="*/ 1 w 2"/>
                    <a:gd name="T5" fmla="*/ 2 h 2"/>
                    <a:gd name="T6" fmla="*/ 2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1" y="2"/>
                      </a:cubicBez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44" name="Freeform 971"/>
                <p:cNvSpPr/>
                <p:nvPr/>
              </p:nvSpPr>
              <p:spPr bwMode="auto">
                <a:xfrm>
                  <a:off x="3845" y="2718"/>
                  <a:ext cx="2" cy="3"/>
                </a:xfrm>
                <a:custGeom>
                  <a:avLst/>
                  <a:gdLst>
                    <a:gd name="T0" fmla="*/ 1 w 2"/>
                    <a:gd name="T1" fmla="*/ 3 h 3"/>
                    <a:gd name="T2" fmla="*/ 1 w 2"/>
                    <a:gd name="T3" fmla="*/ 0 h 3"/>
                    <a:gd name="T4" fmla="*/ 1 w 2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1" y="3"/>
                      </a:moveTo>
                      <a:cubicBezTo>
                        <a:pt x="2" y="2"/>
                        <a:pt x="2" y="1"/>
                        <a:pt x="1" y="0"/>
                      </a:cubicBezTo>
                      <a:cubicBezTo>
                        <a:pt x="1" y="0"/>
                        <a:pt x="0" y="2"/>
                        <a:pt x="1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45" name="Rectangle 972"/>
                <p:cNvSpPr>
                  <a:spLocks noChangeArrowheads="1"/>
                </p:cNvSpPr>
                <p:nvPr/>
              </p:nvSpPr>
              <p:spPr bwMode="auto">
                <a:xfrm>
                  <a:off x="3844" y="2717"/>
                  <a:ext cx="1" cy="2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46" name="Freeform 973"/>
                <p:cNvSpPr/>
                <p:nvPr/>
              </p:nvSpPr>
              <p:spPr bwMode="auto">
                <a:xfrm>
                  <a:off x="3826" y="2630"/>
                  <a:ext cx="23" cy="87"/>
                </a:xfrm>
                <a:custGeom>
                  <a:avLst/>
                  <a:gdLst>
                    <a:gd name="T0" fmla="*/ 13 w 26"/>
                    <a:gd name="T1" fmla="*/ 18 h 101"/>
                    <a:gd name="T2" fmla="*/ 8 w 26"/>
                    <a:gd name="T3" fmla="*/ 14 h 101"/>
                    <a:gd name="T4" fmla="*/ 12 w 26"/>
                    <a:gd name="T5" fmla="*/ 9 h 101"/>
                    <a:gd name="T6" fmla="*/ 4 w 26"/>
                    <a:gd name="T7" fmla="*/ 3 h 101"/>
                    <a:gd name="T8" fmla="*/ 10 w 26"/>
                    <a:gd name="T9" fmla="*/ 51 h 101"/>
                    <a:gd name="T10" fmla="*/ 7 w 26"/>
                    <a:gd name="T11" fmla="*/ 48 h 101"/>
                    <a:gd name="T12" fmla="*/ 13 w 26"/>
                    <a:gd name="T13" fmla="*/ 65 h 101"/>
                    <a:gd name="T14" fmla="*/ 6 w 26"/>
                    <a:gd name="T15" fmla="*/ 65 h 101"/>
                    <a:gd name="T16" fmla="*/ 9 w 26"/>
                    <a:gd name="T17" fmla="*/ 75 h 101"/>
                    <a:gd name="T18" fmla="*/ 12 w 26"/>
                    <a:gd name="T19" fmla="*/ 75 h 101"/>
                    <a:gd name="T20" fmla="*/ 10 w 26"/>
                    <a:gd name="T21" fmla="*/ 77 h 101"/>
                    <a:gd name="T22" fmla="*/ 12 w 26"/>
                    <a:gd name="T23" fmla="*/ 77 h 101"/>
                    <a:gd name="T24" fmla="*/ 12 w 26"/>
                    <a:gd name="T25" fmla="*/ 84 h 101"/>
                    <a:gd name="T26" fmla="*/ 11 w 26"/>
                    <a:gd name="T27" fmla="*/ 82 h 101"/>
                    <a:gd name="T28" fmla="*/ 13 w 26"/>
                    <a:gd name="T29" fmla="*/ 87 h 101"/>
                    <a:gd name="T30" fmla="*/ 9 w 26"/>
                    <a:gd name="T31" fmla="*/ 87 h 101"/>
                    <a:gd name="T32" fmla="*/ 15 w 26"/>
                    <a:gd name="T33" fmla="*/ 100 h 101"/>
                    <a:gd name="T34" fmla="*/ 19 w 26"/>
                    <a:gd name="T35" fmla="*/ 101 h 101"/>
                    <a:gd name="T36" fmla="*/ 15 w 26"/>
                    <a:gd name="T37" fmla="*/ 90 h 101"/>
                    <a:gd name="T38" fmla="*/ 15 w 26"/>
                    <a:gd name="T39" fmla="*/ 91 h 101"/>
                    <a:gd name="T40" fmla="*/ 14 w 26"/>
                    <a:gd name="T41" fmla="*/ 84 h 101"/>
                    <a:gd name="T42" fmla="*/ 19 w 26"/>
                    <a:gd name="T43" fmla="*/ 88 h 101"/>
                    <a:gd name="T44" fmla="*/ 23 w 26"/>
                    <a:gd name="T45" fmla="*/ 77 h 101"/>
                    <a:gd name="T46" fmla="*/ 23 w 26"/>
                    <a:gd name="T47" fmla="*/ 77 h 101"/>
                    <a:gd name="T48" fmla="*/ 22 w 26"/>
                    <a:gd name="T49" fmla="*/ 74 h 101"/>
                    <a:gd name="T50" fmla="*/ 19 w 26"/>
                    <a:gd name="T51" fmla="*/ 76 h 101"/>
                    <a:gd name="T52" fmla="*/ 12 w 26"/>
                    <a:gd name="T53" fmla="*/ 73 h 101"/>
                    <a:gd name="T54" fmla="*/ 12 w 26"/>
                    <a:gd name="T55" fmla="*/ 69 h 101"/>
                    <a:gd name="T56" fmla="*/ 18 w 26"/>
                    <a:gd name="T57" fmla="*/ 72 h 101"/>
                    <a:gd name="T58" fmla="*/ 15 w 26"/>
                    <a:gd name="T59" fmla="*/ 70 h 101"/>
                    <a:gd name="T60" fmla="*/ 21 w 26"/>
                    <a:gd name="T61" fmla="*/ 66 h 101"/>
                    <a:gd name="T62" fmla="*/ 15 w 26"/>
                    <a:gd name="T63" fmla="*/ 65 h 101"/>
                    <a:gd name="T64" fmla="*/ 14 w 26"/>
                    <a:gd name="T65" fmla="*/ 46 h 101"/>
                    <a:gd name="T66" fmla="*/ 18 w 26"/>
                    <a:gd name="T67" fmla="*/ 49 h 101"/>
                    <a:gd name="T68" fmla="*/ 14 w 26"/>
                    <a:gd name="T69" fmla="*/ 45 h 101"/>
                    <a:gd name="T70" fmla="*/ 15 w 26"/>
                    <a:gd name="T71" fmla="*/ 33 h 101"/>
                    <a:gd name="T72" fmla="*/ 12 w 26"/>
                    <a:gd name="T73" fmla="*/ 35 h 101"/>
                    <a:gd name="T74" fmla="*/ 13 w 26"/>
                    <a:gd name="T75" fmla="*/ 22 h 101"/>
                    <a:gd name="T76" fmla="*/ 13 w 26"/>
                    <a:gd name="T77" fmla="*/ 22 h 101"/>
                    <a:gd name="T78" fmla="*/ 6 w 26"/>
                    <a:gd name="T79" fmla="*/ 16 h 101"/>
                    <a:gd name="T80" fmla="*/ 13 w 26"/>
                    <a:gd name="T81" fmla="*/ 18 h 1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26" h="101">
                      <a:moveTo>
                        <a:pt x="13" y="18"/>
                      </a:moveTo>
                      <a:cubicBezTo>
                        <a:pt x="8" y="14"/>
                        <a:pt x="8" y="14"/>
                        <a:pt x="8" y="14"/>
                      </a:cubicBezTo>
                      <a:cubicBezTo>
                        <a:pt x="11" y="13"/>
                        <a:pt x="8" y="8"/>
                        <a:pt x="12" y="9"/>
                      </a:cubicBezTo>
                      <a:cubicBezTo>
                        <a:pt x="6" y="6"/>
                        <a:pt x="12" y="0"/>
                        <a:pt x="4" y="3"/>
                      </a:cubicBezTo>
                      <a:cubicBezTo>
                        <a:pt x="6" y="17"/>
                        <a:pt x="2" y="35"/>
                        <a:pt x="10" y="51"/>
                      </a:cubicBezTo>
                      <a:cubicBezTo>
                        <a:pt x="7" y="48"/>
                        <a:pt x="7" y="48"/>
                        <a:pt x="7" y="48"/>
                      </a:cubicBezTo>
                      <a:cubicBezTo>
                        <a:pt x="13" y="56"/>
                        <a:pt x="0" y="59"/>
                        <a:pt x="13" y="65"/>
                      </a:cubicBezTo>
                      <a:cubicBezTo>
                        <a:pt x="6" y="65"/>
                        <a:pt x="6" y="65"/>
                        <a:pt x="6" y="65"/>
                      </a:cubicBezTo>
                      <a:cubicBezTo>
                        <a:pt x="5" y="68"/>
                        <a:pt x="16" y="71"/>
                        <a:pt x="9" y="75"/>
                      </a:cubicBezTo>
                      <a:cubicBezTo>
                        <a:pt x="12" y="75"/>
                        <a:pt x="12" y="75"/>
                        <a:pt x="12" y="75"/>
                      </a:cubicBezTo>
                      <a:cubicBezTo>
                        <a:pt x="10" y="77"/>
                        <a:pt x="10" y="77"/>
                        <a:pt x="10" y="77"/>
                      </a:cubicBezTo>
                      <a:cubicBezTo>
                        <a:pt x="12" y="77"/>
                        <a:pt x="12" y="77"/>
                        <a:pt x="12" y="77"/>
                      </a:cubicBezTo>
                      <a:cubicBezTo>
                        <a:pt x="14" y="80"/>
                        <a:pt x="14" y="81"/>
                        <a:pt x="12" y="84"/>
                      </a:cubicBezTo>
                      <a:cubicBezTo>
                        <a:pt x="10" y="84"/>
                        <a:pt x="11" y="83"/>
                        <a:pt x="11" y="82"/>
                      </a:cubicBezTo>
                      <a:cubicBezTo>
                        <a:pt x="9" y="83"/>
                        <a:pt x="13" y="85"/>
                        <a:pt x="13" y="87"/>
                      </a:cubicBezTo>
                      <a:cubicBezTo>
                        <a:pt x="11" y="89"/>
                        <a:pt x="10" y="87"/>
                        <a:pt x="9" y="87"/>
                      </a:cubicBezTo>
                      <a:cubicBezTo>
                        <a:pt x="12" y="93"/>
                        <a:pt x="5" y="96"/>
                        <a:pt x="15" y="100"/>
                      </a:cubicBezTo>
                      <a:cubicBezTo>
                        <a:pt x="16" y="101"/>
                        <a:pt x="18" y="99"/>
                        <a:pt x="19" y="101"/>
                      </a:cubicBezTo>
                      <a:cubicBezTo>
                        <a:pt x="22" y="97"/>
                        <a:pt x="18" y="94"/>
                        <a:pt x="15" y="90"/>
                      </a:cubicBezTo>
                      <a:cubicBezTo>
                        <a:pt x="15" y="91"/>
                        <a:pt x="15" y="91"/>
                        <a:pt x="15" y="91"/>
                      </a:cubicBezTo>
                      <a:cubicBezTo>
                        <a:pt x="6" y="88"/>
                        <a:pt x="18" y="89"/>
                        <a:pt x="14" y="84"/>
                      </a:cubicBezTo>
                      <a:cubicBezTo>
                        <a:pt x="17" y="85"/>
                        <a:pt x="17" y="87"/>
                        <a:pt x="19" y="88"/>
                      </a:cubicBezTo>
                      <a:cubicBezTo>
                        <a:pt x="26" y="83"/>
                        <a:pt x="14" y="80"/>
                        <a:pt x="23" y="77"/>
                      </a:cubicBezTo>
                      <a:cubicBezTo>
                        <a:pt x="23" y="77"/>
                        <a:pt x="23" y="77"/>
                        <a:pt x="23" y="77"/>
                      </a:cubicBezTo>
                      <a:cubicBezTo>
                        <a:pt x="24" y="76"/>
                        <a:pt x="22" y="75"/>
                        <a:pt x="22" y="74"/>
                      </a:cubicBezTo>
                      <a:cubicBezTo>
                        <a:pt x="20" y="74"/>
                        <a:pt x="20" y="75"/>
                        <a:pt x="19" y="76"/>
                      </a:cubicBezTo>
                      <a:cubicBezTo>
                        <a:pt x="18" y="75"/>
                        <a:pt x="14" y="74"/>
                        <a:pt x="12" y="73"/>
                      </a:cubicBezTo>
                      <a:cubicBezTo>
                        <a:pt x="16" y="72"/>
                        <a:pt x="10" y="72"/>
                        <a:pt x="12" y="69"/>
                      </a:cubicBezTo>
                      <a:cubicBezTo>
                        <a:pt x="16" y="69"/>
                        <a:pt x="16" y="71"/>
                        <a:pt x="18" y="72"/>
                      </a:cubicBezTo>
                      <a:cubicBezTo>
                        <a:pt x="15" y="70"/>
                        <a:pt x="15" y="70"/>
                        <a:pt x="15" y="70"/>
                      </a:cubicBezTo>
                      <a:cubicBezTo>
                        <a:pt x="15" y="67"/>
                        <a:pt x="19" y="67"/>
                        <a:pt x="21" y="66"/>
                      </a:cubicBezTo>
                      <a:cubicBezTo>
                        <a:pt x="18" y="64"/>
                        <a:pt x="19" y="67"/>
                        <a:pt x="15" y="65"/>
                      </a:cubicBezTo>
                      <a:cubicBezTo>
                        <a:pt x="20" y="63"/>
                        <a:pt x="18" y="51"/>
                        <a:pt x="14" y="46"/>
                      </a:cubicBezTo>
                      <a:cubicBezTo>
                        <a:pt x="15" y="48"/>
                        <a:pt x="19" y="47"/>
                        <a:pt x="18" y="49"/>
                      </a:cubicBezTo>
                      <a:cubicBezTo>
                        <a:pt x="19" y="48"/>
                        <a:pt x="17" y="45"/>
                        <a:pt x="14" y="45"/>
                      </a:cubicBezTo>
                      <a:cubicBezTo>
                        <a:pt x="11" y="42"/>
                        <a:pt x="13" y="37"/>
                        <a:pt x="15" y="33"/>
                      </a:cubicBezTo>
                      <a:cubicBezTo>
                        <a:pt x="12" y="35"/>
                        <a:pt x="12" y="35"/>
                        <a:pt x="12" y="35"/>
                      </a:cubicBezTo>
                      <a:cubicBezTo>
                        <a:pt x="7" y="32"/>
                        <a:pt x="16" y="27"/>
                        <a:pt x="13" y="22"/>
                      </a:cubicBezTo>
                      <a:cubicBezTo>
                        <a:pt x="13" y="22"/>
                        <a:pt x="13" y="22"/>
                        <a:pt x="13" y="22"/>
                      </a:cubicBezTo>
                      <a:cubicBezTo>
                        <a:pt x="12" y="20"/>
                        <a:pt x="5" y="19"/>
                        <a:pt x="6" y="16"/>
                      </a:cubicBezTo>
                      <a:cubicBezTo>
                        <a:pt x="10" y="17"/>
                        <a:pt x="9" y="18"/>
                        <a:pt x="13" y="18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47" name="Freeform 974"/>
                <p:cNvSpPr/>
                <p:nvPr/>
              </p:nvSpPr>
              <p:spPr bwMode="auto">
                <a:xfrm>
                  <a:off x="3828" y="2628"/>
                  <a:ext cx="8" cy="3"/>
                </a:xfrm>
                <a:custGeom>
                  <a:avLst/>
                  <a:gdLst>
                    <a:gd name="T0" fmla="*/ 4 w 9"/>
                    <a:gd name="T1" fmla="*/ 3 h 4"/>
                    <a:gd name="T2" fmla="*/ 8 w 9"/>
                    <a:gd name="T3" fmla="*/ 4 h 4"/>
                    <a:gd name="T4" fmla="*/ 1 w 9"/>
                    <a:gd name="T5" fmla="*/ 0 h 4"/>
                    <a:gd name="T6" fmla="*/ 3 w 9"/>
                    <a:gd name="T7" fmla="*/ 4 h 4"/>
                    <a:gd name="T8" fmla="*/ 4 w 9"/>
                    <a:gd name="T9" fmla="*/ 3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4">
                      <a:moveTo>
                        <a:pt x="4" y="3"/>
                      </a:move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9" y="3"/>
                        <a:pt x="4" y="0"/>
                        <a:pt x="1" y="0"/>
                      </a:cubicBezTo>
                      <a:cubicBezTo>
                        <a:pt x="2" y="2"/>
                        <a:pt x="0" y="3"/>
                        <a:pt x="3" y="4"/>
                      </a:cubicBezTo>
                      <a:cubicBezTo>
                        <a:pt x="3" y="3"/>
                        <a:pt x="5" y="3"/>
                        <a:pt x="4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48" name="Freeform 975"/>
                <p:cNvSpPr/>
                <p:nvPr/>
              </p:nvSpPr>
              <p:spPr bwMode="auto">
                <a:xfrm>
                  <a:off x="3826" y="2577"/>
                  <a:ext cx="17" cy="51"/>
                </a:xfrm>
                <a:custGeom>
                  <a:avLst/>
                  <a:gdLst>
                    <a:gd name="T0" fmla="*/ 10 w 19"/>
                    <a:gd name="T1" fmla="*/ 25 h 60"/>
                    <a:gd name="T2" fmla="*/ 6 w 19"/>
                    <a:gd name="T3" fmla="*/ 23 h 60"/>
                    <a:gd name="T4" fmla="*/ 2 w 19"/>
                    <a:gd name="T5" fmla="*/ 44 h 60"/>
                    <a:gd name="T6" fmla="*/ 8 w 19"/>
                    <a:gd name="T7" fmla="*/ 51 h 60"/>
                    <a:gd name="T8" fmla="*/ 3 w 19"/>
                    <a:gd name="T9" fmla="*/ 52 h 60"/>
                    <a:gd name="T10" fmla="*/ 8 w 19"/>
                    <a:gd name="T11" fmla="*/ 58 h 60"/>
                    <a:gd name="T12" fmla="*/ 6 w 19"/>
                    <a:gd name="T13" fmla="*/ 55 h 60"/>
                    <a:gd name="T14" fmla="*/ 9 w 19"/>
                    <a:gd name="T15" fmla="*/ 55 h 60"/>
                    <a:gd name="T16" fmla="*/ 8 w 19"/>
                    <a:gd name="T17" fmla="*/ 52 h 60"/>
                    <a:gd name="T18" fmla="*/ 11 w 19"/>
                    <a:gd name="T19" fmla="*/ 53 h 60"/>
                    <a:gd name="T20" fmla="*/ 5 w 19"/>
                    <a:gd name="T21" fmla="*/ 43 h 60"/>
                    <a:gd name="T22" fmla="*/ 11 w 19"/>
                    <a:gd name="T23" fmla="*/ 44 h 60"/>
                    <a:gd name="T24" fmla="*/ 14 w 19"/>
                    <a:gd name="T25" fmla="*/ 35 h 60"/>
                    <a:gd name="T26" fmla="*/ 12 w 19"/>
                    <a:gd name="T27" fmla="*/ 35 h 60"/>
                    <a:gd name="T28" fmla="*/ 8 w 19"/>
                    <a:gd name="T29" fmla="*/ 36 h 60"/>
                    <a:gd name="T30" fmla="*/ 14 w 19"/>
                    <a:gd name="T31" fmla="*/ 33 h 60"/>
                    <a:gd name="T32" fmla="*/ 16 w 19"/>
                    <a:gd name="T33" fmla="*/ 15 h 60"/>
                    <a:gd name="T34" fmla="*/ 12 w 19"/>
                    <a:gd name="T35" fmla="*/ 8 h 60"/>
                    <a:gd name="T36" fmla="*/ 16 w 19"/>
                    <a:gd name="T37" fmla="*/ 12 h 60"/>
                    <a:gd name="T38" fmla="*/ 19 w 19"/>
                    <a:gd name="T39" fmla="*/ 8 h 60"/>
                    <a:gd name="T40" fmla="*/ 13 w 19"/>
                    <a:gd name="T41" fmla="*/ 0 h 60"/>
                    <a:gd name="T42" fmla="*/ 10 w 19"/>
                    <a:gd name="T43" fmla="*/ 25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19" h="60">
                      <a:moveTo>
                        <a:pt x="10" y="25"/>
                      </a:moveTo>
                      <a:cubicBezTo>
                        <a:pt x="6" y="23"/>
                        <a:pt x="6" y="23"/>
                        <a:pt x="6" y="23"/>
                      </a:cubicBezTo>
                      <a:cubicBezTo>
                        <a:pt x="4" y="32"/>
                        <a:pt x="5" y="41"/>
                        <a:pt x="2" y="44"/>
                      </a:cubicBezTo>
                      <a:cubicBezTo>
                        <a:pt x="0" y="47"/>
                        <a:pt x="6" y="48"/>
                        <a:pt x="8" y="51"/>
                      </a:cubicBezTo>
                      <a:cubicBezTo>
                        <a:pt x="3" y="52"/>
                        <a:pt x="3" y="52"/>
                        <a:pt x="3" y="52"/>
                      </a:cubicBezTo>
                      <a:cubicBezTo>
                        <a:pt x="6" y="54"/>
                        <a:pt x="1" y="60"/>
                        <a:pt x="8" y="58"/>
                      </a:cubicBezTo>
                      <a:cubicBezTo>
                        <a:pt x="9" y="58"/>
                        <a:pt x="5" y="56"/>
                        <a:pt x="6" y="55"/>
                      </a:cubicBezTo>
                      <a:cubicBezTo>
                        <a:pt x="9" y="55"/>
                        <a:pt x="9" y="55"/>
                        <a:pt x="9" y="55"/>
                      </a:cubicBezTo>
                      <a:cubicBezTo>
                        <a:pt x="8" y="52"/>
                        <a:pt x="8" y="52"/>
                        <a:pt x="8" y="52"/>
                      </a:cubicBezTo>
                      <a:cubicBezTo>
                        <a:pt x="11" y="53"/>
                        <a:pt x="11" y="53"/>
                        <a:pt x="11" y="53"/>
                      </a:cubicBezTo>
                      <a:cubicBezTo>
                        <a:pt x="15" y="49"/>
                        <a:pt x="2" y="49"/>
                        <a:pt x="5" y="43"/>
                      </a:cubicBezTo>
                      <a:cubicBezTo>
                        <a:pt x="11" y="44"/>
                        <a:pt x="11" y="44"/>
                        <a:pt x="11" y="44"/>
                      </a:cubicBezTo>
                      <a:cubicBezTo>
                        <a:pt x="12" y="40"/>
                        <a:pt x="10" y="38"/>
                        <a:pt x="14" y="35"/>
                      </a:cubicBezTo>
                      <a:cubicBezTo>
                        <a:pt x="14" y="35"/>
                        <a:pt x="11" y="35"/>
                        <a:pt x="12" y="35"/>
                      </a:cubicBezTo>
                      <a:cubicBezTo>
                        <a:pt x="12" y="36"/>
                        <a:pt x="9" y="36"/>
                        <a:pt x="8" y="36"/>
                      </a:cubicBezTo>
                      <a:cubicBezTo>
                        <a:pt x="4" y="29"/>
                        <a:pt x="11" y="37"/>
                        <a:pt x="14" y="33"/>
                      </a:cubicBezTo>
                      <a:cubicBezTo>
                        <a:pt x="11" y="28"/>
                        <a:pt x="10" y="17"/>
                        <a:pt x="16" y="15"/>
                      </a:cubicBezTo>
                      <a:cubicBezTo>
                        <a:pt x="12" y="16"/>
                        <a:pt x="10" y="11"/>
                        <a:pt x="12" y="8"/>
                      </a:cubicBezTo>
                      <a:cubicBezTo>
                        <a:pt x="15" y="7"/>
                        <a:pt x="15" y="10"/>
                        <a:pt x="16" y="12"/>
                      </a:cubicBezTo>
                      <a:cubicBezTo>
                        <a:pt x="17" y="10"/>
                        <a:pt x="19" y="10"/>
                        <a:pt x="19" y="8"/>
                      </a:cubicBezTo>
                      <a:cubicBezTo>
                        <a:pt x="16" y="8"/>
                        <a:pt x="12" y="5"/>
                        <a:pt x="13" y="0"/>
                      </a:cubicBezTo>
                      <a:cubicBezTo>
                        <a:pt x="5" y="7"/>
                        <a:pt x="11" y="19"/>
                        <a:pt x="10" y="2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49" name="Freeform 976"/>
                <p:cNvSpPr/>
                <p:nvPr/>
              </p:nvSpPr>
              <p:spPr bwMode="auto">
                <a:xfrm>
                  <a:off x="3831" y="2594"/>
                  <a:ext cx="1" cy="3"/>
                </a:xfrm>
                <a:custGeom>
                  <a:avLst/>
                  <a:gdLst>
                    <a:gd name="T0" fmla="*/ 0 w 1"/>
                    <a:gd name="T1" fmla="*/ 1 h 3"/>
                    <a:gd name="T2" fmla="*/ 0 w 1"/>
                    <a:gd name="T3" fmla="*/ 3 h 3"/>
                    <a:gd name="T4" fmla="*/ 1 w 1"/>
                    <a:gd name="T5" fmla="*/ 0 h 3"/>
                    <a:gd name="T6" fmla="*/ 0 w 1"/>
                    <a:gd name="T7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3">
                      <a:moveTo>
                        <a:pt x="0" y="1"/>
                      </a:moveTo>
                      <a:lnTo>
                        <a:pt x="0" y="3"/>
                      </a:lnTo>
                      <a:lnTo>
                        <a:pt x="1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50" name="Freeform 977"/>
                <p:cNvSpPr/>
                <p:nvPr/>
              </p:nvSpPr>
              <p:spPr bwMode="auto">
                <a:xfrm>
                  <a:off x="3913" y="3244"/>
                  <a:ext cx="4" cy="2"/>
                </a:xfrm>
                <a:custGeom>
                  <a:avLst/>
                  <a:gdLst>
                    <a:gd name="T0" fmla="*/ 3 w 4"/>
                    <a:gd name="T1" fmla="*/ 2 h 2"/>
                    <a:gd name="T2" fmla="*/ 4 w 4"/>
                    <a:gd name="T3" fmla="*/ 0 h 2"/>
                    <a:gd name="T4" fmla="*/ 0 w 4"/>
                    <a:gd name="T5" fmla="*/ 0 h 2"/>
                    <a:gd name="T6" fmla="*/ 3 w 4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2">
                      <a:moveTo>
                        <a:pt x="3" y="2"/>
                      </a:moveTo>
                      <a:lnTo>
                        <a:pt x="4" y="0"/>
                      </a:lnTo>
                      <a:lnTo>
                        <a:pt x="0" y="0"/>
                      </a:lnTo>
                      <a:lnTo>
                        <a:pt x="3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51" name="Freeform 978"/>
                <p:cNvSpPr/>
                <p:nvPr/>
              </p:nvSpPr>
              <p:spPr bwMode="auto">
                <a:xfrm>
                  <a:off x="3912" y="3233"/>
                  <a:ext cx="13" cy="10"/>
                </a:xfrm>
                <a:custGeom>
                  <a:avLst/>
                  <a:gdLst>
                    <a:gd name="T0" fmla="*/ 15 w 15"/>
                    <a:gd name="T1" fmla="*/ 3 h 12"/>
                    <a:gd name="T2" fmla="*/ 13 w 15"/>
                    <a:gd name="T3" fmla="*/ 0 h 12"/>
                    <a:gd name="T4" fmla="*/ 0 w 15"/>
                    <a:gd name="T5" fmla="*/ 7 h 12"/>
                    <a:gd name="T6" fmla="*/ 10 w 15"/>
                    <a:gd name="T7" fmla="*/ 10 h 12"/>
                    <a:gd name="T8" fmla="*/ 6 w 15"/>
                    <a:gd name="T9" fmla="*/ 6 h 12"/>
                    <a:gd name="T10" fmla="*/ 13 w 15"/>
                    <a:gd name="T11" fmla="*/ 8 h 12"/>
                    <a:gd name="T12" fmla="*/ 11 w 15"/>
                    <a:gd name="T13" fmla="*/ 3 h 12"/>
                    <a:gd name="T14" fmla="*/ 15 w 15"/>
                    <a:gd name="T15" fmla="*/ 3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5" h="12">
                      <a:moveTo>
                        <a:pt x="15" y="3"/>
                      </a:move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3" y="3"/>
                        <a:pt x="6" y="0"/>
                        <a:pt x="0" y="7"/>
                      </a:cubicBezTo>
                      <a:cubicBezTo>
                        <a:pt x="2" y="9"/>
                        <a:pt x="6" y="12"/>
                        <a:pt x="10" y="10"/>
                      </a:cubicBezTo>
                      <a:cubicBezTo>
                        <a:pt x="9" y="9"/>
                        <a:pt x="5" y="8"/>
                        <a:pt x="6" y="6"/>
                      </a:cubicBezTo>
                      <a:cubicBezTo>
                        <a:pt x="9" y="6"/>
                        <a:pt x="9" y="8"/>
                        <a:pt x="13" y="8"/>
                      </a:cubicBezTo>
                      <a:cubicBezTo>
                        <a:pt x="15" y="4"/>
                        <a:pt x="10" y="7"/>
                        <a:pt x="11" y="3"/>
                      </a:cubicBezTo>
                      <a:lnTo>
                        <a:pt x="15" y="3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52" name="Freeform 979"/>
                <p:cNvSpPr/>
                <p:nvPr/>
              </p:nvSpPr>
              <p:spPr bwMode="auto">
                <a:xfrm>
                  <a:off x="3915" y="3232"/>
                  <a:ext cx="4" cy="2"/>
                </a:xfrm>
                <a:custGeom>
                  <a:avLst/>
                  <a:gdLst>
                    <a:gd name="T0" fmla="*/ 0 w 5"/>
                    <a:gd name="T1" fmla="*/ 1 h 2"/>
                    <a:gd name="T2" fmla="*/ 5 w 5"/>
                    <a:gd name="T3" fmla="*/ 2 h 2"/>
                    <a:gd name="T4" fmla="*/ 0 w 5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2">
                      <a:moveTo>
                        <a:pt x="0" y="1"/>
                      </a:move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4" y="1"/>
                        <a:pt x="1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53" name="Freeform 980"/>
                <p:cNvSpPr/>
                <p:nvPr/>
              </p:nvSpPr>
              <p:spPr bwMode="auto">
                <a:xfrm>
                  <a:off x="3913" y="3229"/>
                  <a:ext cx="6" cy="2"/>
                </a:xfrm>
                <a:custGeom>
                  <a:avLst/>
                  <a:gdLst>
                    <a:gd name="T0" fmla="*/ 2 w 7"/>
                    <a:gd name="T1" fmla="*/ 2 h 2"/>
                    <a:gd name="T2" fmla="*/ 7 w 7"/>
                    <a:gd name="T3" fmla="*/ 2 h 2"/>
                    <a:gd name="T4" fmla="*/ 0 w 7"/>
                    <a:gd name="T5" fmla="*/ 0 h 2"/>
                    <a:gd name="T6" fmla="*/ 2 w 7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7" h="2">
                      <a:moveTo>
                        <a:pt x="2" y="2"/>
                      </a:moveTo>
                      <a:cubicBezTo>
                        <a:pt x="3" y="0"/>
                        <a:pt x="6" y="2"/>
                        <a:pt x="7" y="2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54" name="Freeform 981"/>
                <p:cNvSpPr/>
                <p:nvPr/>
              </p:nvSpPr>
              <p:spPr bwMode="auto">
                <a:xfrm>
                  <a:off x="3913" y="3222"/>
                  <a:ext cx="1" cy="1"/>
                </a:xfrm>
                <a:custGeom>
                  <a:avLst/>
                  <a:gdLst>
                    <a:gd name="T0" fmla="*/ 1 w 1"/>
                    <a:gd name="T1" fmla="*/ 2 h 2"/>
                    <a:gd name="T2" fmla="*/ 1 w 1"/>
                    <a:gd name="T3" fmla="*/ 0 h 2"/>
                    <a:gd name="T4" fmla="*/ 1 w 1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"/>
                        <a:pt x="1" y="1"/>
                        <a:pt x="1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55" name="Freeform 982"/>
                <p:cNvSpPr/>
                <p:nvPr/>
              </p:nvSpPr>
              <p:spPr bwMode="auto">
                <a:xfrm>
                  <a:off x="3912" y="3219"/>
                  <a:ext cx="10" cy="8"/>
                </a:xfrm>
                <a:custGeom>
                  <a:avLst/>
                  <a:gdLst>
                    <a:gd name="T0" fmla="*/ 3 w 12"/>
                    <a:gd name="T1" fmla="*/ 0 h 9"/>
                    <a:gd name="T2" fmla="*/ 3 w 12"/>
                    <a:gd name="T3" fmla="*/ 3 h 9"/>
                    <a:gd name="T4" fmla="*/ 3 w 12"/>
                    <a:gd name="T5" fmla="*/ 3 h 9"/>
                    <a:gd name="T6" fmla="*/ 9 w 12"/>
                    <a:gd name="T7" fmla="*/ 5 h 9"/>
                    <a:gd name="T8" fmla="*/ 8 w 12"/>
                    <a:gd name="T9" fmla="*/ 9 h 9"/>
                    <a:gd name="T10" fmla="*/ 12 w 12"/>
                    <a:gd name="T11" fmla="*/ 7 h 9"/>
                    <a:gd name="T12" fmla="*/ 3 w 12"/>
                    <a:gd name="T13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2" h="9">
                      <a:moveTo>
                        <a:pt x="3" y="0"/>
                      </a:moveTo>
                      <a:cubicBezTo>
                        <a:pt x="0" y="1"/>
                        <a:pt x="2" y="2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5" y="2"/>
                        <a:pt x="10" y="3"/>
                        <a:pt x="9" y="5"/>
                      </a:cubicBezTo>
                      <a:cubicBezTo>
                        <a:pt x="10" y="7"/>
                        <a:pt x="5" y="7"/>
                        <a:pt x="8" y="9"/>
                      </a:cubicBezTo>
                      <a:cubicBezTo>
                        <a:pt x="12" y="7"/>
                        <a:pt x="12" y="7"/>
                        <a:pt x="12" y="7"/>
                      </a:cubicBezTo>
                      <a:cubicBezTo>
                        <a:pt x="11" y="3"/>
                        <a:pt x="4" y="1"/>
                        <a:pt x="3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56" name="Freeform 983"/>
                <p:cNvSpPr/>
                <p:nvPr/>
              </p:nvSpPr>
              <p:spPr bwMode="auto">
                <a:xfrm>
                  <a:off x="3914" y="3223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1 w 2"/>
                    <a:gd name="T3" fmla="*/ 1 h 1"/>
                    <a:gd name="T4" fmla="*/ 0 w 2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2" y="0"/>
                        <a:pt x="1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57" name="Freeform 984"/>
                <p:cNvSpPr/>
                <p:nvPr/>
              </p:nvSpPr>
              <p:spPr bwMode="auto">
                <a:xfrm>
                  <a:off x="3914" y="3227"/>
                  <a:ext cx="3" cy="1"/>
                </a:xfrm>
                <a:custGeom>
                  <a:avLst/>
                  <a:gdLst>
                    <a:gd name="T0" fmla="*/ 0 w 3"/>
                    <a:gd name="T1" fmla="*/ 0 h 1"/>
                    <a:gd name="T2" fmla="*/ 1 w 3"/>
                    <a:gd name="T3" fmla="*/ 1 h 1"/>
                    <a:gd name="T4" fmla="*/ 3 w 3"/>
                    <a:gd name="T5" fmla="*/ 1 h 1"/>
                    <a:gd name="T6" fmla="*/ 0 w 3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3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58" name="Freeform 985"/>
                <p:cNvSpPr/>
                <p:nvPr/>
              </p:nvSpPr>
              <p:spPr bwMode="auto">
                <a:xfrm>
                  <a:off x="3913" y="3209"/>
                  <a:ext cx="12" cy="8"/>
                </a:xfrm>
                <a:custGeom>
                  <a:avLst/>
                  <a:gdLst>
                    <a:gd name="T0" fmla="*/ 1 w 13"/>
                    <a:gd name="T1" fmla="*/ 3 h 9"/>
                    <a:gd name="T2" fmla="*/ 5 w 13"/>
                    <a:gd name="T3" fmla="*/ 9 h 9"/>
                    <a:gd name="T4" fmla="*/ 13 w 13"/>
                    <a:gd name="T5" fmla="*/ 5 h 9"/>
                    <a:gd name="T6" fmla="*/ 11 w 13"/>
                    <a:gd name="T7" fmla="*/ 1 h 9"/>
                    <a:gd name="T8" fmla="*/ 1 w 13"/>
                    <a:gd name="T9" fmla="*/ 3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" h="9">
                      <a:moveTo>
                        <a:pt x="1" y="3"/>
                      </a:moveTo>
                      <a:cubicBezTo>
                        <a:pt x="7" y="4"/>
                        <a:pt x="0" y="8"/>
                        <a:pt x="5" y="9"/>
                      </a:cubicBezTo>
                      <a:cubicBezTo>
                        <a:pt x="5" y="6"/>
                        <a:pt x="9" y="4"/>
                        <a:pt x="13" y="5"/>
                      </a:cubicBezTo>
                      <a:cubicBezTo>
                        <a:pt x="11" y="1"/>
                        <a:pt x="11" y="1"/>
                        <a:pt x="11" y="1"/>
                      </a:cubicBezTo>
                      <a:cubicBezTo>
                        <a:pt x="9" y="0"/>
                        <a:pt x="4" y="1"/>
                        <a:pt x="1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59" name="Freeform 986"/>
                <p:cNvSpPr/>
                <p:nvPr/>
              </p:nvSpPr>
              <p:spPr bwMode="auto">
                <a:xfrm>
                  <a:off x="3927" y="3206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lnTo>
                        <a:pt x="0" y="0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60" name="Freeform 987"/>
                <p:cNvSpPr/>
                <p:nvPr/>
              </p:nvSpPr>
              <p:spPr bwMode="auto">
                <a:xfrm>
                  <a:off x="3917" y="3190"/>
                  <a:ext cx="15" cy="18"/>
                </a:xfrm>
                <a:custGeom>
                  <a:avLst/>
                  <a:gdLst>
                    <a:gd name="T0" fmla="*/ 2 w 18"/>
                    <a:gd name="T1" fmla="*/ 0 h 20"/>
                    <a:gd name="T2" fmla="*/ 9 w 18"/>
                    <a:gd name="T3" fmla="*/ 8 h 20"/>
                    <a:gd name="T4" fmla="*/ 4 w 18"/>
                    <a:gd name="T5" fmla="*/ 6 h 20"/>
                    <a:gd name="T6" fmla="*/ 7 w 18"/>
                    <a:gd name="T7" fmla="*/ 13 h 20"/>
                    <a:gd name="T8" fmla="*/ 1 w 18"/>
                    <a:gd name="T9" fmla="*/ 10 h 20"/>
                    <a:gd name="T10" fmla="*/ 6 w 18"/>
                    <a:gd name="T11" fmla="*/ 17 h 20"/>
                    <a:gd name="T12" fmla="*/ 2 w 18"/>
                    <a:gd name="T13" fmla="*/ 20 h 20"/>
                    <a:gd name="T14" fmla="*/ 9 w 18"/>
                    <a:gd name="T15" fmla="*/ 19 h 20"/>
                    <a:gd name="T16" fmla="*/ 8 w 18"/>
                    <a:gd name="T17" fmla="*/ 16 h 20"/>
                    <a:gd name="T18" fmla="*/ 12 w 18"/>
                    <a:gd name="T19" fmla="*/ 18 h 20"/>
                    <a:gd name="T20" fmla="*/ 17 w 18"/>
                    <a:gd name="T21" fmla="*/ 7 h 20"/>
                    <a:gd name="T22" fmla="*/ 2 w 18"/>
                    <a:gd name="T23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8" h="20">
                      <a:moveTo>
                        <a:pt x="2" y="0"/>
                      </a:moveTo>
                      <a:cubicBezTo>
                        <a:pt x="9" y="8"/>
                        <a:pt x="9" y="8"/>
                        <a:pt x="9" y="8"/>
                      </a:cubicBezTo>
                      <a:cubicBezTo>
                        <a:pt x="7" y="8"/>
                        <a:pt x="5" y="8"/>
                        <a:pt x="4" y="6"/>
                      </a:cubicBezTo>
                      <a:cubicBezTo>
                        <a:pt x="3" y="10"/>
                        <a:pt x="7" y="10"/>
                        <a:pt x="7" y="13"/>
                      </a:cubicBezTo>
                      <a:cubicBezTo>
                        <a:pt x="0" y="14"/>
                        <a:pt x="6" y="8"/>
                        <a:pt x="1" y="10"/>
                      </a:cubicBezTo>
                      <a:cubicBezTo>
                        <a:pt x="1" y="12"/>
                        <a:pt x="1" y="15"/>
                        <a:pt x="6" y="17"/>
                      </a:cubicBezTo>
                      <a:cubicBezTo>
                        <a:pt x="2" y="20"/>
                        <a:pt x="2" y="20"/>
                        <a:pt x="2" y="20"/>
                      </a:cubicBezTo>
                      <a:cubicBezTo>
                        <a:pt x="9" y="19"/>
                        <a:pt x="9" y="19"/>
                        <a:pt x="9" y="19"/>
                      </a:cubicBezTo>
                      <a:cubicBezTo>
                        <a:pt x="11" y="18"/>
                        <a:pt x="4" y="16"/>
                        <a:pt x="8" y="16"/>
                      </a:cubicBezTo>
                      <a:cubicBezTo>
                        <a:pt x="11" y="15"/>
                        <a:pt x="12" y="17"/>
                        <a:pt x="12" y="18"/>
                      </a:cubicBezTo>
                      <a:cubicBezTo>
                        <a:pt x="11" y="15"/>
                        <a:pt x="18" y="11"/>
                        <a:pt x="17" y="7"/>
                      </a:cubicBezTo>
                      <a:cubicBezTo>
                        <a:pt x="16" y="2"/>
                        <a:pt x="6" y="3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61" name="Freeform 988"/>
                <p:cNvSpPr/>
                <p:nvPr/>
              </p:nvSpPr>
              <p:spPr bwMode="auto">
                <a:xfrm>
                  <a:off x="3925" y="3190"/>
                  <a:ext cx="2" cy="0"/>
                </a:xfrm>
                <a:custGeom>
                  <a:avLst/>
                  <a:gdLst>
                    <a:gd name="T0" fmla="*/ 0 w 2"/>
                    <a:gd name="T1" fmla="*/ 2 w 2"/>
                    <a:gd name="T2" fmla="*/ 0 w 2"/>
                    <a:gd name="T3" fmla="*/ 0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">
                      <a:moveTo>
                        <a:pt x="0" y="0"/>
                      </a:move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62" name="Freeform 989"/>
                <p:cNvSpPr/>
                <p:nvPr/>
              </p:nvSpPr>
              <p:spPr bwMode="auto">
                <a:xfrm>
                  <a:off x="3916" y="3174"/>
                  <a:ext cx="15" cy="14"/>
                </a:xfrm>
                <a:custGeom>
                  <a:avLst/>
                  <a:gdLst>
                    <a:gd name="T0" fmla="*/ 1 w 18"/>
                    <a:gd name="T1" fmla="*/ 10 h 16"/>
                    <a:gd name="T2" fmla="*/ 6 w 18"/>
                    <a:gd name="T3" fmla="*/ 14 h 16"/>
                    <a:gd name="T4" fmla="*/ 3 w 18"/>
                    <a:gd name="T5" fmla="*/ 15 h 16"/>
                    <a:gd name="T6" fmla="*/ 8 w 18"/>
                    <a:gd name="T7" fmla="*/ 16 h 16"/>
                    <a:gd name="T8" fmla="*/ 5 w 18"/>
                    <a:gd name="T9" fmla="*/ 9 h 16"/>
                    <a:gd name="T10" fmla="*/ 14 w 18"/>
                    <a:gd name="T11" fmla="*/ 6 h 16"/>
                    <a:gd name="T12" fmla="*/ 12 w 18"/>
                    <a:gd name="T13" fmla="*/ 10 h 16"/>
                    <a:gd name="T14" fmla="*/ 10 w 18"/>
                    <a:gd name="T15" fmla="*/ 0 h 16"/>
                    <a:gd name="T16" fmla="*/ 8 w 18"/>
                    <a:gd name="T17" fmla="*/ 2 h 16"/>
                    <a:gd name="T18" fmla="*/ 6 w 18"/>
                    <a:gd name="T19" fmla="*/ 0 h 16"/>
                    <a:gd name="T20" fmla="*/ 1 w 18"/>
                    <a:gd name="T21" fmla="*/ 1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8" h="16">
                      <a:moveTo>
                        <a:pt x="1" y="10"/>
                      </a:moveTo>
                      <a:cubicBezTo>
                        <a:pt x="6" y="14"/>
                        <a:pt x="6" y="14"/>
                        <a:pt x="6" y="14"/>
                      </a:cubicBezTo>
                      <a:cubicBezTo>
                        <a:pt x="5" y="15"/>
                        <a:pt x="4" y="15"/>
                        <a:pt x="3" y="15"/>
                      </a:cubicBezTo>
                      <a:cubicBezTo>
                        <a:pt x="4" y="15"/>
                        <a:pt x="7" y="16"/>
                        <a:pt x="8" y="16"/>
                      </a:cubicBezTo>
                      <a:cubicBezTo>
                        <a:pt x="14" y="14"/>
                        <a:pt x="6" y="11"/>
                        <a:pt x="5" y="9"/>
                      </a:cubicBezTo>
                      <a:cubicBezTo>
                        <a:pt x="7" y="3"/>
                        <a:pt x="8" y="9"/>
                        <a:pt x="14" y="6"/>
                      </a:cubicBezTo>
                      <a:cubicBezTo>
                        <a:pt x="14" y="8"/>
                        <a:pt x="12" y="8"/>
                        <a:pt x="12" y="10"/>
                      </a:cubicBezTo>
                      <a:cubicBezTo>
                        <a:pt x="18" y="6"/>
                        <a:pt x="12" y="2"/>
                        <a:pt x="10" y="0"/>
                      </a:cubicBezTo>
                      <a:cubicBezTo>
                        <a:pt x="10" y="0"/>
                        <a:pt x="8" y="1"/>
                        <a:pt x="8" y="2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2" y="2"/>
                        <a:pt x="0" y="5"/>
                        <a:pt x="1" y="1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63" name="Freeform 990"/>
                <p:cNvSpPr/>
                <p:nvPr/>
              </p:nvSpPr>
              <p:spPr bwMode="auto">
                <a:xfrm>
                  <a:off x="3916" y="3187"/>
                  <a:ext cx="3" cy="3"/>
                </a:xfrm>
                <a:custGeom>
                  <a:avLst/>
                  <a:gdLst>
                    <a:gd name="T0" fmla="*/ 2 w 3"/>
                    <a:gd name="T1" fmla="*/ 3 h 3"/>
                    <a:gd name="T2" fmla="*/ 3 w 3"/>
                    <a:gd name="T3" fmla="*/ 0 h 3"/>
                    <a:gd name="T4" fmla="*/ 2 w 3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3">
                      <a:moveTo>
                        <a:pt x="2" y="3"/>
                      </a:moveTo>
                      <a:cubicBezTo>
                        <a:pt x="1" y="1"/>
                        <a:pt x="2" y="1"/>
                        <a:pt x="3" y="0"/>
                      </a:cubicBezTo>
                      <a:cubicBezTo>
                        <a:pt x="1" y="1"/>
                        <a:pt x="0" y="1"/>
                        <a:pt x="2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64" name="Freeform 991"/>
                <p:cNvSpPr/>
                <p:nvPr/>
              </p:nvSpPr>
              <p:spPr bwMode="auto">
                <a:xfrm>
                  <a:off x="3925" y="3173"/>
                  <a:ext cx="0" cy="1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0"/>
                        <a:pt x="1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65" name="Freeform 992"/>
                <p:cNvSpPr/>
                <p:nvPr/>
              </p:nvSpPr>
              <p:spPr bwMode="auto">
                <a:xfrm>
                  <a:off x="3917" y="3172"/>
                  <a:ext cx="2" cy="3"/>
                </a:xfrm>
                <a:custGeom>
                  <a:avLst/>
                  <a:gdLst>
                    <a:gd name="T0" fmla="*/ 2 w 2"/>
                    <a:gd name="T1" fmla="*/ 3 h 3"/>
                    <a:gd name="T2" fmla="*/ 2 w 2"/>
                    <a:gd name="T3" fmla="*/ 0 h 3"/>
                    <a:gd name="T4" fmla="*/ 0 w 2"/>
                    <a:gd name="T5" fmla="*/ 2 h 3"/>
                    <a:gd name="T6" fmla="*/ 2 w 2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2" y="3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1" y="3"/>
                        <a:pt x="2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66" name="Freeform 993"/>
                <p:cNvSpPr/>
                <p:nvPr/>
              </p:nvSpPr>
              <p:spPr bwMode="auto">
                <a:xfrm>
                  <a:off x="3912" y="3077"/>
                  <a:ext cx="17" cy="95"/>
                </a:xfrm>
                <a:custGeom>
                  <a:avLst/>
                  <a:gdLst>
                    <a:gd name="T0" fmla="*/ 16 w 20"/>
                    <a:gd name="T1" fmla="*/ 2 h 110"/>
                    <a:gd name="T2" fmla="*/ 13 w 20"/>
                    <a:gd name="T3" fmla="*/ 5 h 110"/>
                    <a:gd name="T4" fmla="*/ 9 w 20"/>
                    <a:gd name="T5" fmla="*/ 1 h 110"/>
                    <a:gd name="T6" fmla="*/ 2 w 20"/>
                    <a:gd name="T7" fmla="*/ 1 h 110"/>
                    <a:gd name="T8" fmla="*/ 4 w 20"/>
                    <a:gd name="T9" fmla="*/ 10 h 110"/>
                    <a:gd name="T10" fmla="*/ 1 w 20"/>
                    <a:gd name="T11" fmla="*/ 10 h 110"/>
                    <a:gd name="T12" fmla="*/ 3 w 20"/>
                    <a:gd name="T13" fmla="*/ 26 h 110"/>
                    <a:gd name="T14" fmla="*/ 5 w 20"/>
                    <a:gd name="T15" fmla="*/ 37 h 110"/>
                    <a:gd name="T16" fmla="*/ 3 w 20"/>
                    <a:gd name="T17" fmla="*/ 83 h 110"/>
                    <a:gd name="T18" fmla="*/ 10 w 20"/>
                    <a:gd name="T19" fmla="*/ 85 h 110"/>
                    <a:gd name="T20" fmla="*/ 6 w 20"/>
                    <a:gd name="T21" fmla="*/ 89 h 110"/>
                    <a:gd name="T22" fmla="*/ 6 w 20"/>
                    <a:gd name="T23" fmla="*/ 86 h 110"/>
                    <a:gd name="T24" fmla="*/ 5 w 20"/>
                    <a:gd name="T25" fmla="*/ 99 h 110"/>
                    <a:gd name="T26" fmla="*/ 13 w 20"/>
                    <a:gd name="T27" fmla="*/ 99 h 110"/>
                    <a:gd name="T28" fmla="*/ 5 w 20"/>
                    <a:gd name="T29" fmla="*/ 105 h 110"/>
                    <a:gd name="T30" fmla="*/ 10 w 20"/>
                    <a:gd name="T31" fmla="*/ 109 h 110"/>
                    <a:gd name="T32" fmla="*/ 15 w 20"/>
                    <a:gd name="T33" fmla="*/ 104 h 110"/>
                    <a:gd name="T34" fmla="*/ 18 w 20"/>
                    <a:gd name="T35" fmla="*/ 108 h 110"/>
                    <a:gd name="T36" fmla="*/ 8 w 20"/>
                    <a:gd name="T37" fmla="*/ 79 h 110"/>
                    <a:gd name="T38" fmla="*/ 12 w 20"/>
                    <a:gd name="T39" fmla="*/ 79 h 110"/>
                    <a:gd name="T40" fmla="*/ 15 w 20"/>
                    <a:gd name="T41" fmla="*/ 61 h 110"/>
                    <a:gd name="T42" fmla="*/ 9 w 20"/>
                    <a:gd name="T43" fmla="*/ 55 h 110"/>
                    <a:gd name="T44" fmla="*/ 11 w 20"/>
                    <a:gd name="T45" fmla="*/ 51 h 110"/>
                    <a:gd name="T46" fmla="*/ 8 w 20"/>
                    <a:gd name="T47" fmla="*/ 50 h 110"/>
                    <a:gd name="T48" fmla="*/ 12 w 20"/>
                    <a:gd name="T49" fmla="*/ 45 h 110"/>
                    <a:gd name="T50" fmla="*/ 5 w 20"/>
                    <a:gd name="T51" fmla="*/ 44 h 110"/>
                    <a:gd name="T52" fmla="*/ 16 w 20"/>
                    <a:gd name="T53" fmla="*/ 33 h 110"/>
                    <a:gd name="T54" fmla="*/ 12 w 20"/>
                    <a:gd name="T55" fmla="*/ 35 h 110"/>
                    <a:gd name="T56" fmla="*/ 8 w 20"/>
                    <a:gd name="T57" fmla="*/ 32 h 110"/>
                    <a:gd name="T58" fmla="*/ 15 w 20"/>
                    <a:gd name="T59" fmla="*/ 31 h 110"/>
                    <a:gd name="T60" fmla="*/ 10 w 20"/>
                    <a:gd name="T61" fmla="*/ 22 h 110"/>
                    <a:gd name="T62" fmla="*/ 7 w 20"/>
                    <a:gd name="T63" fmla="*/ 23 h 110"/>
                    <a:gd name="T64" fmla="*/ 9 w 20"/>
                    <a:gd name="T65" fmla="*/ 12 h 110"/>
                    <a:gd name="T66" fmla="*/ 15 w 20"/>
                    <a:gd name="T67" fmla="*/ 17 h 110"/>
                    <a:gd name="T68" fmla="*/ 18 w 20"/>
                    <a:gd name="T69" fmla="*/ 14 h 110"/>
                    <a:gd name="T70" fmla="*/ 10 w 20"/>
                    <a:gd name="T71" fmla="*/ 6 h 110"/>
                    <a:gd name="T72" fmla="*/ 16 w 20"/>
                    <a:gd name="T73" fmla="*/ 2 h 1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20" h="110">
                      <a:moveTo>
                        <a:pt x="16" y="2"/>
                      </a:moveTo>
                      <a:cubicBezTo>
                        <a:pt x="14" y="2"/>
                        <a:pt x="13" y="3"/>
                        <a:pt x="13" y="5"/>
                      </a:cubicBezTo>
                      <a:cubicBezTo>
                        <a:pt x="10" y="5"/>
                        <a:pt x="10" y="2"/>
                        <a:pt x="9" y="1"/>
                      </a:cubicBezTo>
                      <a:cubicBezTo>
                        <a:pt x="6" y="3"/>
                        <a:pt x="5" y="0"/>
                        <a:pt x="2" y="1"/>
                      </a:cubicBezTo>
                      <a:cubicBezTo>
                        <a:pt x="1" y="4"/>
                        <a:pt x="5" y="6"/>
                        <a:pt x="4" y="10"/>
                      </a:cubicBezTo>
                      <a:cubicBezTo>
                        <a:pt x="1" y="10"/>
                        <a:pt x="1" y="10"/>
                        <a:pt x="1" y="10"/>
                      </a:cubicBezTo>
                      <a:cubicBezTo>
                        <a:pt x="3" y="14"/>
                        <a:pt x="6" y="22"/>
                        <a:pt x="3" y="26"/>
                      </a:cubicBezTo>
                      <a:cubicBezTo>
                        <a:pt x="2" y="30"/>
                        <a:pt x="3" y="33"/>
                        <a:pt x="5" y="37"/>
                      </a:cubicBezTo>
                      <a:cubicBezTo>
                        <a:pt x="3" y="52"/>
                        <a:pt x="6" y="67"/>
                        <a:pt x="3" y="83"/>
                      </a:cubicBezTo>
                      <a:cubicBezTo>
                        <a:pt x="10" y="85"/>
                        <a:pt x="10" y="85"/>
                        <a:pt x="10" y="85"/>
                      </a:cubicBezTo>
                      <a:cubicBezTo>
                        <a:pt x="7" y="86"/>
                        <a:pt x="10" y="89"/>
                        <a:pt x="6" y="89"/>
                      </a:cubicBezTo>
                      <a:cubicBezTo>
                        <a:pt x="7" y="88"/>
                        <a:pt x="6" y="87"/>
                        <a:pt x="6" y="86"/>
                      </a:cubicBezTo>
                      <a:cubicBezTo>
                        <a:pt x="0" y="90"/>
                        <a:pt x="7" y="95"/>
                        <a:pt x="5" y="99"/>
                      </a:cubicBezTo>
                      <a:cubicBezTo>
                        <a:pt x="6" y="99"/>
                        <a:pt x="11" y="98"/>
                        <a:pt x="13" y="99"/>
                      </a:cubicBezTo>
                      <a:cubicBezTo>
                        <a:pt x="5" y="99"/>
                        <a:pt x="13" y="104"/>
                        <a:pt x="5" y="105"/>
                      </a:cubicBezTo>
                      <a:cubicBezTo>
                        <a:pt x="3" y="109"/>
                        <a:pt x="11" y="105"/>
                        <a:pt x="10" y="109"/>
                      </a:cubicBezTo>
                      <a:cubicBezTo>
                        <a:pt x="14" y="110"/>
                        <a:pt x="12" y="105"/>
                        <a:pt x="15" y="104"/>
                      </a:cubicBezTo>
                      <a:cubicBezTo>
                        <a:pt x="18" y="106"/>
                        <a:pt x="14" y="108"/>
                        <a:pt x="18" y="108"/>
                      </a:cubicBezTo>
                      <a:cubicBezTo>
                        <a:pt x="20" y="101"/>
                        <a:pt x="11" y="89"/>
                        <a:pt x="8" y="79"/>
                      </a:cubicBezTo>
                      <a:cubicBezTo>
                        <a:pt x="12" y="79"/>
                        <a:pt x="12" y="79"/>
                        <a:pt x="12" y="79"/>
                      </a:cubicBezTo>
                      <a:cubicBezTo>
                        <a:pt x="9" y="74"/>
                        <a:pt x="9" y="66"/>
                        <a:pt x="15" y="61"/>
                      </a:cubicBezTo>
                      <a:cubicBezTo>
                        <a:pt x="11" y="62"/>
                        <a:pt x="17" y="54"/>
                        <a:pt x="9" y="55"/>
                      </a:cubicBezTo>
                      <a:cubicBezTo>
                        <a:pt x="11" y="53"/>
                        <a:pt x="10" y="53"/>
                        <a:pt x="11" y="51"/>
                      </a:cubicBezTo>
                      <a:cubicBezTo>
                        <a:pt x="8" y="50"/>
                        <a:pt x="8" y="50"/>
                        <a:pt x="8" y="50"/>
                      </a:cubicBezTo>
                      <a:cubicBezTo>
                        <a:pt x="8" y="48"/>
                        <a:pt x="13" y="48"/>
                        <a:pt x="12" y="45"/>
                      </a:cubicBezTo>
                      <a:cubicBezTo>
                        <a:pt x="9" y="47"/>
                        <a:pt x="8" y="45"/>
                        <a:pt x="5" y="44"/>
                      </a:cubicBezTo>
                      <a:cubicBezTo>
                        <a:pt x="9" y="40"/>
                        <a:pt x="12" y="36"/>
                        <a:pt x="16" y="33"/>
                      </a:cubicBezTo>
                      <a:cubicBezTo>
                        <a:pt x="14" y="33"/>
                        <a:pt x="13" y="34"/>
                        <a:pt x="12" y="35"/>
                      </a:cubicBezTo>
                      <a:cubicBezTo>
                        <a:pt x="13" y="33"/>
                        <a:pt x="9" y="33"/>
                        <a:pt x="8" y="32"/>
                      </a:cubicBezTo>
                      <a:cubicBezTo>
                        <a:pt x="8" y="30"/>
                        <a:pt x="13" y="31"/>
                        <a:pt x="15" y="31"/>
                      </a:cubicBezTo>
                      <a:cubicBezTo>
                        <a:pt x="16" y="27"/>
                        <a:pt x="7" y="25"/>
                        <a:pt x="10" y="22"/>
                      </a:cubicBezTo>
                      <a:cubicBezTo>
                        <a:pt x="7" y="23"/>
                        <a:pt x="7" y="23"/>
                        <a:pt x="7" y="23"/>
                      </a:cubicBezTo>
                      <a:cubicBezTo>
                        <a:pt x="6" y="19"/>
                        <a:pt x="10" y="16"/>
                        <a:pt x="9" y="12"/>
                      </a:cubicBezTo>
                      <a:cubicBezTo>
                        <a:pt x="14" y="10"/>
                        <a:pt x="13" y="15"/>
                        <a:pt x="15" y="17"/>
                      </a:cubicBezTo>
                      <a:cubicBezTo>
                        <a:pt x="16" y="17"/>
                        <a:pt x="17" y="15"/>
                        <a:pt x="18" y="14"/>
                      </a:cubicBezTo>
                      <a:cubicBezTo>
                        <a:pt x="16" y="12"/>
                        <a:pt x="12" y="9"/>
                        <a:pt x="10" y="6"/>
                      </a:cubicBezTo>
                      <a:cubicBezTo>
                        <a:pt x="16" y="9"/>
                        <a:pt x="16" y="3"/>
                        <a:pt x="16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67" name="Freeform 994"/>
                <p:cNvSpPr/>
                <p:nvPr/>
              </p:nvSpPr>
              <p:spPr bwMode="auto">
                <a:xfrm>
                  <a:off x="3927" y="3089"/>
                  <a:ext cx="2" cy="1"/>
                </a:xfrm>
                <a:custGeom>
                  <a:avLst/>
                  <a:gdLst>
                    <a:gd name="T0" fmla="*/ 0 w 2"/>
                    <a:gd name="T1" fmla="*/ 0 h 2"/>
                    <a:gd name="T2" fmla="*/ 2 w 2"/>
                    <a:gd name="T3" fmla="*/ 2 h 2"/>
                    <a:gd name="T4" fmla="*/ 2 w 2"/>
                    <a:gd name="T5" fmla="*/ 0 h 2"/>
                    <a:gd name="T6" fmla="*/ 0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0" y="0"/>
                      </a:move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1"/>
                        <a:pt x="2" y="1"/>
                        <a:pt x="2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68" name="Freeform 995"/>
                <p:cNvSpPr/>
                <p:nvPr/>
              </p:nvSpPr>
              <p:spPr bwMode="auto">
                <a:xfrm>
                  <a:off x="3925" y="3078"/>
                  <a:ext cx="1" cy="0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1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0"/>
                        <a:pt x="0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69" name="Freeform 996"/>
                <p:cNvSpPr/>
                <p:nvPr/>
              </p:nvSpPr>
              <p:spPr bwMode="auto">
                <a:xfrm>
                  <a:off x="3914" y="3098"/>
                  <a:ext cx="0" cy="1"/>
                </a:xfrm>
                <a:custGeom>
                  <a:avLst/>
                  <a:gdLst>
                    <a:gd name="T0" fmla="*/ 1 h 1"/>
                    <a:gd name="T1" fmla="*/ 1 h 1"/>
                    <a:gd name="T2" fmla="*/ 0 h 1"/>
                    <a:gd name="T3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70" name="Freeform 997"/>
                <p:cNvSpPr/>
                <p:nvPr/>
              </p:nvSpPr>
              <p:spPr bwMode="auto">
                <a:xfrm>
                  <a:off x="3925" y="3103"/>
                  <a:ext cx="4" cy="2"/>
                </a:xfrm>
                <a:custGeom>
                  <a:avLst/>
                  <a:gdLst>
                    <a:gd name="T0" fmla="*/ 4 w 4"/>
                    <a:gd name="T1" fmla="*/ 0 h 3"/>
                    <a:gd name="T2" fmla="*/ 0 w 4"/>
                    <a:gd name="T3" fmla="*/ 3 h 3"/>
                    <a:gd name="T4" fmla="*/ 4 w 4"/>
                    <a:gd name="T5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3">
                      <a:moveTo>
                        <a:pt x="4" y="0"/>
                      </a:move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1" y="3"/>
                        <a:pt x="3" y="3"/>
                        <a:pt x="4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71" name="Freeform 998"/>
                <p:cNvSpPr/>
                <p:nvPr/>
              </p:nvSpPr>
              <p:spPr bwMode="auto">
                <a:xfrm>
                  <a:off x="3925" y="3124"/>
                  <a:ext cx="2" cy="2"/>
                </a:xfrm>
                <a:custGeom>
                  <a:avLst/>
                  <a:gdLst>
                    <a:gd name="T0" fmla="*/ 0 w 3"/>
                    <a:gd name="T1" fmla="*/ 1 h 2"/>
                    <a:gd name="T2" fmla="*/ 3 w 3"/>
                    <a:gd name="T3" fmla="*/ 2 h 2"/>
                    <a:gd name="T4" fmla="*/ 0 w 3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0" y="1"/>
                      </a:moveTo>
                      <a:cubicBezTo>
                        <a:pt x="1" y="2"/>
                        <a:pt x="2" y="1"/>
                        <a:pt x="3" y="2"/>
                      </a:cubicBezTo>
                      <a:cubicBezTo>
                        <a:pt x="3" y="0"/>
                        <a:pt x="2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72" name="Freeform 999"/>
                <p:cNvSpPr/>
                <p:nvPr/>
              </p:nvSpPr>
              <p:spPr bwMode="auto">
                <a:xfrm>
                  <a:off x="3927" y="3081"/>
                  <a:ext cx="2" cy="3"/>
                </a:xfrm>
                <a:custGeom>
                  <a:avLst/>
                  <a:gdLst>
                    <a:gd name="T0" fmla="*/ 2 w 2"/>
                    <a:gd name="T1" fmla="*/ 3 h 3"/>
                    <a:gd name="T2" fmla="*/ 1 w 2"/>
                    <a:gd name="T3" fmla="*/ 1 h 3"/>
                    <a:gd name="T4" fmla="*/ 0 w 2"/>
                    <a:gd name="T5" fmla="*/ 0 h 3"/>
                    <a:gd name="T6" fmla="*/ 2 w 2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2" y="3"/>
                      </a:moveTo>
                      <a:lnTo>
                        <a:pt x="1" y="1"/>
                      </a:lnTo>
                      <a:lnTo>
                        <a:pt x="0" y="0"/>
                      </a:lnTo>
                      <a:lnTo>
                        <a:pt x="2" y="3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73" name="Freeform 1000"/>
                <p:cNvSpPr/>
                <p:nvPr/>
              </p:nvSpPr>
              <p:spPr bwMode="auto">
                <a:xfrm>
                  <a:off x="3910" y="3023"/>
                  <a:ext cx="20" cy="52"/>
                </a:xfrm>
                <a:custGeom>
                  <a:avLst/>
                  <a:gdLst>
                    <a:gd name="T0" fmla="*/ 4 w 23"/>
                    <a:gd name="T1" fmla="*/ 3 h 60"/>
                    <a:gd name="T2" fmla="*/ 1 w 23"/>
                    <a:gd name="T3" fmla="*/ 14 h 60"/>
                    <a:gd name="T4" fmla="*/ 11 w 23"/>
                    <a:gd name="T5" fmla="*/ 22 h 60"/>
                    <a:gd name="T6" fmla="*/ 2 w 23"/>
                    <a:gd name="T7" fmla="*/ 20 h 60"/>
                    <a:gd name="T8" fmla="*/ 8 w 23"/>
                    <a:gd name="T9" fmla="*/ 41 h 60"/>
                    <a:gd name="T10" fmla="*/ 4 w 23"/>
                    <a:gd name="T11" fmla="*/ 41 h 60"/>
                    <a:gd name="T12" fmla="*/ 14 w 23"/>
                    <a:gd name="T13" fmla="*/ 49 h 60"/>
                    <a:gd name="T14" fmla="*/ 3 w 23"/>
                    <a:gd name="T15" fmla="*/ 49 h 60"/>
                    <a:gd name="T16" fmla="*/ 2 w 23"/>
                    <a:gd name="T17" fmla="*/ 48 h 60"/>
                    <a:gd name="T18" fmla="*/ 5 w 23"/>
                    <a:gd name="T19" fmla="*/ 59 h 60"/>
                    <a:gd name="T20" fmla="*/ 12 w 23"/>
                    <a:gd name="T21" fmla="*/ 60 h 60"/>
                    <a:gd name="T22" fmla="*/ 17 w 23"/>
                    <a:gd name="T23" fmla="*/ 60 h 60"/>
                    <a:gd name="T24" fmla="*/ 13 w 23"/>
                    <a:gd name="T25" fmla="*/ 52 h 60"/>
                    <a:gd name="T26" fmla="*/ 17 w 23"/>
                    <a:gd name="T27" fmla="*/ 52 h 60"/>
                    <a:gd name="T28" fmla="*/ 15 w 23"/>
                    <a:gd name="T29" fmla="*/ 49 h 60"/>
                    <a:gd name="T30" fmla="*/ 18 w 23"/>
                    <a:gd name="T31" fmla="*/ 48 h 60"/>
                    <a:gd name="T32" fmla="*/ 15 w 23"/>
                    <a:gd name="T33" fmla="*/ 43 h 60"/>
                    <a:gd name="T34" fmla="*/ 16 w 23"/>
                    <a:gd name="T35" fmla="*/ 44 h 60"/>
                    <a:gd name="T36" fmla="*/ 11 w 23"/>
                    <a:gd name="T37" fmla="*/ 40 h 60"/>
                    <a:gd name="T38" fmla="*/ 17 w 23"/>
                    <a:gd name="T39" fmla="*/ 38 h 60"/>
                    <a:gd name="T40" fmla="*/ 13 w 23"/>
                    <a:gd name="T41" fmla="*/ 39 h 60"/>
                    <a:gd name="T42" fmla="*/ 19 w 23"/>
                    <a:gd name="T43" fmla="*/ 26 h 60"/>
                    <a:gd name="T44" fmla="*/ 15 w 23"/>
                    <a:gd name="T45" fmla="*/ 25 h 60"/>
                    <a:gd name="T46" fmla="*/ 18 w 23"/>
                    <a:gd name="T47" fmla="*/ 31 h 60"/>
                    <a:gd name="T48" fmla="*/ 9 w 23"/>
                    <a:gd name="T49" fmla="*/ 30 h 60"/>
                    <a:gd name="T50" fmla="*/ 17 w 23"/>
                    <a:gd name="T51" fmla="*/ 22 h 60"/>
                    <a:gd name="T52" fmla="*/ 16 w 23"/>
                    <a:gd name="T53" fmla="*/ 12 h 60"/>
                    <a:gd name="T54" fmla="*/ 17 w 23"/>
                    <a:gd name="T55" fmla="*/ 13 h 60"/>
                    <a:gd name="T56" fmla="*/ 14 w 23"/>
                    <a:gd name="T57" fmla="*/ 6 h 60"/>
                    <a:gd name="T58" fmla="*/ 12 w 23"/>
                    <a:gd name="T59" fmla="*/ 8 h 60"/>
                    <a:gd name="T60" fmla="*/ 10 w 23"/>
                    <a:gd name="T61" fmla="*/ 6 h 60"/>
                    <a:gd name="T62" fmla="*/ 12 w 23"/>
                    <a:gd name="T63" fmla="*/ 5 h 60"/>
                    <a:gd name="T64" fmla="*/ 6 w 23"/>
                    <a:gd name="T65" fmla="*/ 0 h 60"/>
                    <a:gd name="T66" fmla="*/ 9 w 23"/>
                    <a:gd name="T67" fmla="*/ 6 h 60"/>
                    <a:gd name="T68" fmla="*/ 4 w 23"/>
                    <a:gd name="T69" fmla="*/ 3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3" h="60">
                      <a:moveTo>
                        <a:pt x="4" y="3"/>
                      </a:moveTo>
                      <a:cubicBezTo>
                        <a:pt x="0" y="6"/>
                        <a:pt x="2" y="10"/>
                        <a:pt x="1" y="14"/>
                      </a:cubicBezTo>
                      <a:cubicBezTo>
                        <a:pt x="3" y="21"/>
                        <a:pt x="11" y="15"/>
                        <a:pt x="11" y="22"/>
                      </a:cubicBezTo>
                      <a:cubicBezTo>
                        <a:pt x="2" y="20"/>
                        <a:pt x="2" y="20"/>
                        <a:pt x="2" y="20"/>
                      </a:cubicBezTo>
                      <a:cubicBezTo>
                        <a:pt x="3" y="26"/>
                        <a:pt x="0" y="35"/>
                        <a:pt x="8" y="41"/>
                      </a:cubicBezTo>
                      <a:cubicBezTo>
                        <a:pt x="7" y="41"/>
                        <a:pt x="6" y="42"/>
                        <a:pt x="4" y="41"/>
                      </a:cubicBezTo>
                      <a:cubicBezTo>
                        <a:pt x="5" y="45"/>
                        <a:pt x="17" y="43"/>
                        <a:pt x="14" y="49"/>
                      </a:cubicBezTo>
                      <a:cubicBezTo>
                        <a:pt x="9" y="43"/>
                        <a:pt x="9" y="50"/>
                        <a:pt x="3" y="49"/>
                      </a:cubicBezTo>
                      <a:cubicBezTo>
                        <a:pt x="2" y="48"/>
                        <a:pt x="2" y="48"/>
                        <a:pt x="2" y="48"/>
                      </a:cubicBezTo>
                      <a:cubicBezTo>
                        <a:pt x="3" y="51"/>
                        <a:pt x="6" y="56"/>
                        <a:pt x="5" y="59"/>
                      </a:cubicBezTo>
                      <a:cubicBezTo>
                        <a:pt x="8" y="59"/>
                        <a:pt x="11" y="57"/>
                        <a:pt x="12" y="60"/>
                      </a:cubicBezTo>
                      <a:cubicBezTo>
                        <a:pt x="12" y="59"/>
                        <a:pt x="15" y="59"/>
                        <a:pt x="17" y="60"/>
                      </a:cubicBezTo>
                      <a:cubicBezTo>
                        <a:pt x="15" y="56"/>
                        <a:pt x="16" y="55"/>
                        <a:pt x="13" y="52"/>
                      </a:cubicBezTo>
                      <a:cubicBezTo>
                        <a:pt x="16" y="51"/>
                        <a:pt x="14" y="54"/>
                        <a:pt x="17" y="52"/>
                      </a:cubicBezTo>
                      <a:cubicBezTo>
                        <a:pt x="15" y="49"/>
                        <a:pt x="15" y="49"/>
                        <a:pt x="15" y="49"/>
                      </a:cubicBezTo>
                      <a:cubicBezTo>
                        <a:pt x="15" y="47"/>
                        <a:pt x="18" y="51"/>
                        <a:pt x="18" y="48"/>
                      </a:cubicBezTo>
                      <a:cubicBezTo>
                        <a:pt x="17" y="48"/>
                        <a:pt x="15" y="45"/>
                        <a:pt x="15" y="43"/>
                      </a:cubicBezTo>
                      <a:cubicBezTo>
                        <a:pt x="16" y="44"/>
                        <a:pt x="16" y="44"/>
                        <a:pt x="16" y="44"/>
                      </a:cubicBezTo>
                      <a:cubicBezTo>
                        <a:pt x="15" y="42"/>
                        <a:pt x="17" y="40"/>
                        <a:pt x="11" y="40"/>
                      </a:cubicBezTo>
                      <a:cubicBezTo>
                        <a:pt x="17" y="38"/>
                        <a:pt x="17" y="38"/>
                        <a:pt x="17" y="38"/>
                      </a:cubicBezTo>
                      <a:cubicBezTo>
                        <a:pt x="13" y="39"/>
                        <a:pt x="13" y="39"/>
                        <a:pt x="13" y="39"/>
                      </a:cubicBezTo>
                      <a:cubicBezTo>
                        <a:pt x="15" y="34"/>
                        <a:pt x="23" y="32"/>
                        <a:pt x="19" y="26"/>
                      </a:cubicBezTo>
                      <a:cubicBezTo>
                        <a:pt x="18" y="27"/>
                        <a:pt x="16" y="26"/>
                        <a:pt x="15" y="25"/>
                      </a:cubicBezTo>
                      <a:cubicBezTo>
                        <a:pt x="13" y="27"/>
                        <a:pt x="18" y="28"/>
                        <a:pt x="18" y="31"/>
                      </a:cubicBezTo>
                      <a:cubicBezTo>
                        <a:pt x="15" y="31"/>
                        <a:pt x="11" y="27"/>
                        <a:pt x="9" y="30"/>
                      </a:cubicBezTo>
                      <a:cubicBezTo>
                        <a:pt x="13" y="26"/>
                        <a:pt x="8" y="23"/>
                        <a:pt x="17" y="22"/>
                      </a:cubicBezTo>
                      <a:cubicBezTo>
                        <a:pt x="18" y="18"/>
                        <a:pt x="13" y="16"/>
                        <a:pt x="16" y="12"/>
                      </a:cubicBezTo>
                      <a:cubicBezTo>
                        <a:pt x="17" y="13"/>
                        <a:pt x="17" y="13"/>
                        <a:pt x="17" y="13"/>
                      </a:cubicBezTo>
                      <a:cubicBezTo>
                        <a:pt x="11" y="12"/>
                        <a:pt x="20" y="9"/>
                        <a:pt x="14" y="6"/>
                      </a:cubicBezTo>
                      <a:cubicBezTo>
                        <a:pt x="12" y="8"/>
                        <a:pt x="12" y="8"/>
                        <a:pt x="12" y="8"/>
                      </a:cubicBezTo>
                      <a:cubicBezTo>
                        <a:pt x="10" y="8"/>
                        <a:pt x="10" y="7"/>
                        <a:pt x="10" y="6"/>
                      </a:cubicBezTo>
                      <a:cubicBezTo>
                        <a:pt x="11" y="6"/>
                        <a:pt x="11" y="6"/>
                        <a:pt x="12" y="5"/>
                      </a:cubicBezTo>
                      <a:cubicBezTo>
                        <a:pt x="8" y="5"/>
                        <a:pt x="7" y="0"/>
                        <a:pt x="6" y="0"/>
                      </a:cubicBezTo>
                      <a:cubicBezTo>
                        <a:pt x="5" y="1"/>
                        <a:pt x="8" y="4"/>
                        <a:pt x="9" y="6"/>
                      </a:cubicBezTo>
                      <a:cubicBezTo>
                        <a:pt x="7" y="5"/>
                        <a:pt x="3" y="5"/>
                        <a:pt x="4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74" name="Freeform 1001"/>
                <p:cNvSpPr/>
                <p:nvPr/>
              </p:nvSpPr>
              <p:spPr bwMode="auto">
                <a:xfrm>
                  <a:off x="3924" y="3061"/>
                  <a:ext cx="1" cy="1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75" name="Freeform 1002"/>
                <p:cNvSpPr/>
                <p:nvPr/>
              </p:nvSpPr>
              <p:spPr bwMode="auto">
                <a:xfrm>
                  <a:off x="3908" y="2981"/>
                  <a:ext cx="24" cy="41"/>
                </a:xfrm>
                <a:custGeom>
                  <a:avLst/>
                  <a:gdLst>
                    <a:gd name="T0" fmla="*/ 14 w 28"/>
                    <a:gd name="T1" fmla="*/ 34 h 47"/>
                    <a:gd name="T2" fmla="*/ 20 w 28"/>
                    <a:gd name="T3" fmla="*/ 33 h 47"/>
                    <a:gd name="T4" fmla="*/ 9 w 28"/>
                    <a:gd name="T5" fmla="*/ 33 h 47"/>
                    <a:gd name="T6" fmla="*/ 8 w 28"/>
                    <a:gd name="T7" fmla="*/ 28 h 47"/>
                    <a:gd name="T8" fmla="*/ 17 w 28"/>
                    <a:gd name="T9" fmla="*/ 28 h 47"/>
                    <a:gd name="T10" fmla="*/ 18 w 28"/>
                    <a:gd name="T11" fmla="*/ 23 h 47"/>
                    <a:gd name="T12" fmla="*/ 12 w 28"/>
                    <a:gd name="T13" fmla="*/ 23 h 47"/>
                    <a:gd name="T14" fmla="*/ 9 w 28"/>
                    <a:gd name="T15" fmla="*/ 17 h 47"/>
                    <a:gd name="T16" fmla="*/ 11 w 28"/>
                    <a:gd name="T17" fmla="*/ 20 h 47"/>
                    <a:gd name="T18" fmla="*/ 18 w 28"/>
                    <a:gd name="T19" fmla="*/ 17 h 47"/>
                    <a:gd name="T20" fmla="*/ 2 w 28"/>
                    <a:gd name="T21" fmla="*/ 4 h 47"/>
                    <a:gd name="T22" fmla="*/ 3 w 28"/>
                    <a:gd name="T23" fmla="*/ 8 h 47"/>
                    <a:gd name="T24" fmla="*/ 10 w 28"/>
                    <a:gd name="T25" fmla="*/ 8 h 47"/>
                    <a:gd name="T26" fmla="*/ 8 w 28"/>
                    <a:gd name="T27" fmla="*/ 12 h 47"/>
                    <a:gd name="T28" fmla="*/ 4 w 28"/>
                    <a:gd name="T29" fmla="*/ 9 h 47"/>
                    <a:gd name="T30" fmla="*/ 4 w 28"/>
                    <a:gd name="T31" fmla="*/ 40 h 47"/>
                    <a:gd name="T32" fmla="*/ 4 w 28"/>
                    <a:gd name="T33" fmla="*/ 36 h 47"/>
                    <a:gd name="T34" fmla="*/ 8 w 28"/>
                    <a:gd name="T35" fmla="*/ 40 h 47"/>
                    <a:gd name="T36" fmla="*/ 15 w 28"/>
                    <a:gd name="T37" fmla="*/ 38 h 47"/>
                    <a:gd name="T38" fmla="*/ 13 w 28"/>
                    <a:gd name="T39" fmla="*/ 41 h 47"/>
                    <a:gd name="T40" fmla="*/ 20 w 28"/>
                    <a:gd name="T41" fmla="*/ 41 h 47"/>
                    <a:gd name="T42" fmla="*/ 22 w 28"/>
                    <a:gd name="T43" fmla="*/ 47 h 47"/>
                    <a:gd name="T44" fmla="*/ 23 w 28"/>
                    <a:gd name="T45" fmla="*/ 36 h 47"/>
                    <a:gd name="T46" fmla="*/ 14 w 28"/>
                    <a:gd name="T47" fmla="*/ 34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28" h="47">
                      <a:moveTo>
                        <a:pt x="14" y="34"/>
                      </a:moveTo>
                      <a:cubicBezTo>
                        <a:pt x="15" y="32"/>
                        <a:pt x="18" y="35"/>
                        <a:pt x="20" y="33"/>
                      </a:cubicBezTo>
                      <a:cubicBezTo>
                        <a:pt x="17" y="30"/>
                        <a:pt x="14" y="36"/>
                        <a:pt x="9" y="33"/>
                      </a:cubicBezTo>
                      <a:cubicBezTo>
                        <a:pt x="12" y="31"/>
                        <a:pt x="8" y="29"/>
                        <a:pt x="8" y="28"/>
                      </a:cubicBezTo>
                      <a:cubicBezTo>
                        <a:pt x="10" y="29"/>
                        <a:pt x="15" y="28"/>
                        <a:pt x="17" y="28"/>
                      </a:cubicBezTo>
                      <a:cubicBezTo>
                        <a:pt x="15" y="27"/>
                        <a:pt x="18" y="25"/>
                        <a:pt x="18" y="23"/>
                      </a:cubicBezTo>
                      <a:cubicBezTo>
                        <a:pt x="15" y="27"/>
                        <a:pt x="16" y="20"/>
                        <a:pt x="12" y="23"/>
                      </a:cubicBezTo>
                      <a:cubicBezTo>
                        <a:pt x="9" y="23"/>
                        <a:pt x="7" y="19"/>
                        <a:pt x="9" y="17"/>
                      </a:cubicBezTo>
                      <a:cubicBezTo>
                        <a:pt x="12" y="18"/>
                        <a:pt x="11" y="19"/>
                        <a:pt x="11" y="20"/>
                      </a:cubicBezTo>
                      <a:cubicBezTo>
                        <a:pt x="16" y="21"/>
                        <a:pt x="14" y="17"/>
                        <a:pt x="18" y="17"/>
                      </a:cubicBezTo>
                      <a:cubicBezTo>
                        <a:pt x="12" y="13"/>
                        <a:pt x="13" y="0"/>
                        <a:pt x="2" y="4"/>
                      </a:cubicBezTo>
                      <a:cubicBezTo>
                        <a:pt x="0" y="5"/>
                        <a:pt x="3" y="6"/>
                        <a:pt x="3" y="8"/>
                      </a:cubicBezTo>
                      <a:cubicBezTo>
                        <a:pt x="5" y="4"/>
                        <a:pt x="9" y="8"/>
                        <a:pt x="10" y="8"/>
                      </a:cubicBezTo>
                      <a:cubicBezTo>
                        <a:pt x="9" y="10"/>
                        <a:pt x="12" y="13"/>
                        <a:pt x="8" y="12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2" y="18"/>
                        <a:pt x="3" y="30"/>
                        <a:pt x="4" y="40"/>
                      </a:cubicBezTo>
                      <a:cubicBezTo>
                        <a:pt x="4" y="36"/>
                        <a:pt x="4" y="36"/>
                        <a:pt x="4" y="36"/>
                      </a:cubicBezTo>
                      <a:cubicBezTo>
                        <a:pt x="7" y="37"/>
                        <a:pt x="7" y="39"/>
                        <a:pt x="8" y="40"/>
                      </a:cubicBezTo>
                      <a:cubicBezTo>
                        <a:pt x="15" y="38"/>
                        <a:pt x="15" y="38"/>
                        <a:pt x="15" y="38"/>
                      </a:cubicBezTo>
                      <a:cubicBezTo>
                        <a:pt x="14" y="40"/>
                        <a:pt x="15" y="41"/>
                        <a:pt x="13" y="41"/>
                      </a:cubicBezTo>
                      <a:cubicBezTo>
                        <a:pt x="16" y="42"/>
                        <a:pt x="17" y="42"/>
                        <a:pt x="20" y="41"/>
                      </a:cubicBezTo>
                      <a:cubicBezTo>
                        <a:pt x="21" y="44"/>
                        <a:pt x="18" y="45"/>
                        <a:pt x="22" y="47"/>
                      </a:cubicBezTo>
                      <a:cubicBezTo>
                        <a:pt x="28" y="42"/>
                        <a:pt x="18" y="43"/>
                        <a:pt x="23" y="36"/>
                      </a:cubicBezTo>
                      <a:lnTo>
                        <a:pt x="14" y="34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76" name="Freeform 1003"/>
                <p:cNvSpPr/>
                <p:nvPr/>
              </p:nvSpPr>
              <p:spPr bwMode="auto">
                <a:xfrm>
                  <a:off x="3920" y="3020"/>
                  <a:ext cx="3" cy="2"/>
                </a:xfrm>
                <a:custGeom>
                  <a:avLst/>
                  <a:gdLst>
                    <a:gd name="T0" fmla="*/ 3 w 3"/>
                    <a:gd name="T1" fmla="*/ 2 h 2"/>
                    <a:gd name="T2" fmla="*/ 0 w 3"/>
                    <a:gd name="T3" fmla="*/ 0 h 2"/>
                    <a:gd name="T4" fmla="*/ 2 w 3"/>
                    <a:gd name="T5" fmla="*/ 2 h 2"/>
                    <a:gd name="T6" fmla="*/ 3 w 3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3" y="2"/>
                      </a:moveTo>
                      <a:lnTo>
                        <a:pt x="0" y="0"/>
                      </a:lnTo>
                      <a:lnTo>
                        <a:pt x="2" y="2"/>
                      </a:lnTo>
                      <a:lnTo>
                        <a:pt x="3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77" name="Freeform 1004"/>
                <p:cNvSpPr/>
                <p:nvPr/>
              </p:nvSpPr>
              <p:spPr bwMode="auto">
                <a:xfrm>
                  <a:off x="3911" y="3017"/>
                  <a:ext cx="3" cy="3"/>
                </a:xfrm>
                <a:custGeom>
                  <a:avLst/>
                  <a:gdLst>
                    <a:gd name="T0" fmla="*/ 0 w 4"/>
                    <a:gd name="T1" fmla="*/ 2 h 3"/>
                    <a:gd name="T2" fmla="*/ 3 w 4"/>
                    <a:gd name="T3" fmla="*/ 3 h 3"/>
                    <a:gd name="T4" fmla="*/ 0 w 4"/>
                    <a:gd name="T5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3">
                      <a:moveTo>
                        <a:pt x="0" y="2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4" y="0"/>
                        <a:pt x="2" y="1"/>
                        <a:pt x="0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378" name="Freeform 1005"/>
                <p:cNvSpPr/>
                <p:nvPr/>
              </p:nvSpPr>
              <p:spPr bwMode="auto">
                <a:xfrm>
                  <a:off x="3922" y="2990"/>
                  <a:ext cx="2" cy="3"/>
                </a:xfrm>
                <a:custGeom>
                  <a:avLst/>
                  <a:gdLst>
                    <a:gd name="T0" fmla="*/ 2 w 2"/>
                    <a:gd name="T1" fmla="*/ 4 h 4"/>
                    <a:gd name="T2" fmla="*/ 1 w 2"/>
                    <a:gd name="T3" fmla="*/ 0 h 4"/>
                    <a:gd name="T4" fmla="*/ 0 w 2"/>
                    <a:gd name="T5" fmla="*/ 2 h 4"/>
                    <a:gd name="T6" fmla="*/ 2 w 2"/>
                    <a:gd name="T7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4">
                      <a:moveTo>
                        <a:pt x="2" y="4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2"/>
                        <a:pt x="2" y="3"/>
                        <a:pt x="2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</p:grpSp>
          <p:grpSp>
            <p:nvGrpSpPr>
              <p:cNvPr id="2524" name="Group 1207"/>
              <p:cNvGrpSpPr/>
              <p:nvPr/>
            </p:nvGrpSpPr>
            <p:grpSpPr bwMode="auto">
              <a:xfrm>
                <a:off x="3900" y="2550"/>
                <a:ext cx="243" cy="703"/>
                <a:chOff x="3900" y="2550"/>
                <a:chExt cx="243" cy="703"/>
              </a:xfrm>
            </p:grpSpPr>
            <p:sp>
              <p:nvSpPr>
                <p:cNvPr id="2979" name="Freeform 1007"/>
                <p:cNvSpPr/>
                <p:nvPr/>
              </p:nvSpPr>
              <p:spPr bwMode="auto">
                <a:xfrm>
                  <a:off x="3910" y="2972"/>
                  <a:ext cx="11" cy="12"/>
                </a:xfrm>
                <a:custGeom>
                  <a:avLst/>
                  <a:gdLst>
                    <a:gd name="T0" fmla="*/ 0 w 13"/>
                    <a:gd name="T1" fmla="*/ 0 h 14"/>
                    <a:gd name="T2" fmla="*/ 0 w 13"/>
                    <a:gd name="T3" fmla="*/ 12 h 14"/>
                    <a:gd name="T4" fmla="*/ 12 w 13"/>
                    <a:gd name="T5" fmla="*/ 12 h 14"/>
                    <a:gd name="T6" fmla="*/ 4 w 13"/>
                    <a:gd name="T7" fmla="*/ 7 h 14"/>
                    <a:gd name="T8" fmla="*/ 4 w 13"/>
                    <a:gd name="T9" fmla="*/ 0 h 14"/>
                    <a:gd name="T10" fmla="*/ 0 w 13"/>
                    <a:gd name="T11" fmla="*/ 0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3" h="14">
                      <a:moveTo>
                        <a:pt x="0" y="0"/>
                      </a:moveTo>
                      <a:cubicBezTo>
                        <a:pt x="0" y="5"/>
                        <a:pt x="3" y="7"/>
                        <a:pt x="0" y="12"/>
                      </a:cubicBezTo>
                      <a:cubicBezTo>
                        <a:pt x="4" y="14"/>
                        <a:pt x="8" y="11"/>
                        <a:pt x="12" y="12"/>
                      </a:cubicBezTo>
                      <a:cubicBezTo>
                        <a:pt x="13" y="9"/>
                        <a:pt x="5" y="10"/>
                        <a:pt x="4" y="7"/>
                      </a:cubicBezTo>
                      <a:cubicBezTo>
                        <a:pt x="8" y="6"/>
                        <a:pt x="3" y="3"/>
                        <a:pt x="4" y="0"/>
                      </a:cubicBezTo>
                      <a:cubicBezTo>
                        <a:pt x="3" y="1"/>
                        <a:pt x="1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80" name="Freeform 1008"/>
                <p:cNvSpPr/>
                <p:nvPr/>
              </p:nvSpPr>
              <p:spPr bwMode="auto">
                <a:xfrm>
                  <a:off x="3912" y="2878"/>
                  <a:ext cx="19" cy="99"/>
                </a:xfrm>
                <a:custGeom>
                  <a:avLst/>
                  <a:gdLst>
                    <a:gd name="T0" fmla="*/ 12 w 22"/>
                    <a:gd name="T1" fmla="*/ 94 h 115"/>
                    <a:gd name="T2" fmla="*/ 11 w 22"/>
                    <a:gd name="T3" fmla="*/ 89 h 115"/>
                    <a:gd name="T4" fmla="*/ 14 w 22"/>
                    <a:gd name="T5" fmla="*/ 91 h 115"/>
                    <a:gd name="T6" fmla="*/ 16 w 22"/>
                    <a:gd name="T7" fmla="*/ 87 h 115"/>
                    <a:gd name="T8" fmla="*/ 14 w 22"/>
                    <a:gd name="T9" fmla="*/ 87 h 115"/>
                    <a:gd name="T10" fmla="*/ 12 w 22"/>
                    <a:gd name="T11" fmla="*/ 77 h 115"/>
                    <a:gd name="T12" fmla="*/ 7 w 22"/>
                    <a:gd name="T13" fmla="*/ 75 h 115"/>
                    <a:gd name="T14" fmla="*/ 16 w 22"/>
                    <a:gd name="T15" fmla="*/ 68 h 115"/>
                    <a:gd name="T16" fmla="*/ 5 w 22"/>
                    <a:gd name="T17" fmla="*/ 69 h 115"/>
                    <a:gd name="T18" fmla="*/ 8 w 22"/>
                    <a:gd name="T19" fmla="*/ 58 h 115"/>
                    <a:gd name="T20" fmla="*/ 9 w 22"/>
                    <a:gd name="T21" fmla="*/ 60 h 115"/>
                    <a:gd name="T22" fmla="*/ 9 w 22"/>
                    <a:gd name="T23" fmla="*/ 54 h 115"/>
                    <a:gd name="T24" fmla="*/ 15 w 22"/>
                    <a:gd name="T25" fmla="*/ 54 h 115"/>
                    <a:gd name="T26" fmla="*/ 14 w 22"/>
                    <a:gd name="T27" fmla="*/ 45 h 115"/>
                    <a:gd name="T28" fmla="*/ 17 w 22"/>
                    <a:gd name="T29" fmla="*/ 45 h 115"/>
                    <a:gd name="T30" fmla="*/ 13 w 22"/>
                    <a:gd name="T31" fmla="*/ 28 h 115"/>
                    <a:gd name="T32" fmla="*/ 16 w 22"/>
                    <a:gd name="T33" fmla="*/ 25 h 115"/>
                    <a:gd name="T34" fmla="*/ 6 w 22"/>
                    <a:gd name="T35" fmla="*/ 27 h 115"/>
                    <a:gd name="T36" fmla="*/ 7 w 22"/>
                    <a:gd name="T37" fmla="*/ 19 h 115"/>
                    <a:gd name="T38" fmla="*/ 14 w 22"/>
                    <a:gd name="T39" fmla="*/ 21 h 115"/>
                    <a:gd name="T40" fmla="*/ 11 w 22"/>
                    <a:gd name="T41" fmla="*/ 17 h 115"/>
                    <a:gd name="T42" fmla="*/ 17 w 22"/>
                    <a:gd name="T43" fmla="*/ 14 h 115"/>
                    <a:gd name="T44" fmla="*/ 8 w 22"/>
                    <a:gd name="T45" fmla="*/ 6 h 115"/>
                    <a:gd name="T46" fmla="*/ 10 w 22"/>
                    <a:gd name="T47" fmla="*/ 1 h 115"/>
                    <a:gd name="T48" fmla="*/ 0 w 22"/>
                    <a:gd name="T49" fmla="*/ 5 h 115"/>
                    <a:gd name="T50" fmla="*/ 2 w 22"/>
                    <a:gd name="T51" fmla="*/ 30 h 115"/>
                    <a:gd name="T52" fmla="*/ 7 w 22"/>
                    <a:gd name="T53" fmla="*/ 37 h 115"/>
                    <a:gd name="T54" fmla="*/ 1 w 22"/>
                    <a:gd name="T55" fmla="*/ 38 h 115"/>
                    <a:gd name="T56" fmla="*/ 7 w 22"/>
                    <a:gd name="T57" fmla="*/ 38 h 115"/>
                    <a:gd name="T58" fmla="*/ 1 w 22"/>
                    <a:gd name="T59" fmla="*/ 42 h 115"/>
                    <a:gd name="T60" fmla="*/ 7 w 22"/>
                    <a:gd name="T61" fmla="*/ 44 h 115"/>
                    <a:gd name="T62" fmla="*/ 0 w 22"/>
                    <a:gd name="T63" fmla="*/ 47 h 115"/>
                    <a:gd name="T64" fmla="*/ 2 w 22"/>
                    <a:gd name="T65" fmla="*/ 87 h 115"/>
                    <a:gd name="T66" fmla="*/ 7 w 22"/>
                    <a:gd name="T67" fmla="*/ 86 h 115"/>
                    <a:gd name="T68" fmla="*/ 7 w 22"/>
                    <a:gd name="T69" fmla="*/ 102 h 115"/>
                    <a:gd name="T70" fmla="*/ 11 w 22"/>
                    <a:gd name="T71" fmla="*/ 104 h 115"/>
                    <a:gd name="T72" fmla="*/ 1 w 22"/>
                    <a:gd name="T73" fmla="*/ 103 h 115"/>
                    <a:gd name="T74" fmla="*/ 2 w 22"/>
                    <a:gd name="T75" fmla="*/ 108 h 115"/>
                    <a:gd name="T76" fmla="*/ 4 w 22"/>
                    <a:gd name="T77" fmla="*/ 105 h 115"/>
                    <a:gd name="T78" fmla="*/ 2 w 22"/>
                    <a:gd name="T79" fmla="*/ 110 h 115"/>
                    <a:gd name="T80" fmla="*/ 14 w 22"/>
                    <a:gd name="T81" fmla="*/ 107 h 115"/>
                    <a:gd name="T82" fmla="*/ 18 w 22"/>
                    <a:gd name="T83" fmla="*/ 94 h 115"/>
                    <a:gd name="T84" fmla="*/ 12 w 22"/>
                    <a:gd name="T85" fmla="*/ 94 h 1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22" h="115">
                      <a:moveTo>
                        <a:pt x="12" y="94"/>
                      </a:moveTo>
                      <a:cubicBezTo>
                        <a:pt x="12" y="92"/>
                        <a:pt x="9" y="90"/>
                        <a:pt x="11" y="89"/>
                      </a:cubicBezTo>
                      <a:cubicBezTo>
                        <a:pt x="13" y="89"/>
                        <a:pt x="14" y="90"/>
                        <a:pt x="14" y="91"/>
                      </a:cubicBezTo>
                      <a:cubicBezTo>
                        <a:pt x="19" y="91"/>
                        <a:pt x="13" y="89"/>
                        <a:pt x="16" y="87"/>
                      </a:cubicBezTo>
                      <a:cubicBezTo>
                        <a:pt x="16" y="87"/>
                        <a:pt x="15" y="88"/>
                        <a:pt x="14" y="87"/>
                      </a:cubicBezTo>
                      <a:cubicBezTo>
                        <a:pt x="15" y="82"/>
                        <a:pt x="9" y="84"/>
                        <a:pt x="12" y="77"/>
                      </a:cubicBezTo>
                      <a:cubicBezTo>
                        <a:pt x="11" y="76"/>
                        <a:pt x="11" y="75"/>
                        <a:pt x="7" y="75"/>
                      </a:cubicBezTo>
                      <a:cubicBezTo>
                        <a:pt x="12" y="71"/>
                        <a:pt x="12" y="73"/>
                        <a:pt x="16" y="68"/>
                      </a:cubicBezTo>
                      <a:cubicBezTo>
                        <a:pt x="14" y="68"/>
                        <a:pt x="9" y="69"/>
                        <a:pt x="5" y="69"/>
                      </a:cubicBezTo>
                      <a:cubicBezTo>
                        <a:pt x="11" y="62"/>
                        <a:pt x="4" y="62"/>
                        <a:pt x="8" y="58"/>
                      </a:cubicBezTo>
                      <a:cubicBezTo>
                        <a:pt x="9" y="58"/>
                        <a:pt x="10" y="59"/>
                        <a:pt x="9" y="60"/>
                      </a:cubicBezTo>
                      <a:cubicBezTo>
                        <a:pt x="15" y="59"/>
                        <a:pt x="8" y="56"/>
                        <a:pt x="9" y="54"/>
                      </a:cubicBezTo>
                      <a:cubicBezTo>
                        <a:pt x="15" y="54"/>
                        <a:pt x="15" y="54"/>
                        <a:pt x="15" y="54"/>
                      </a:cubicBezTo>
                      <a:cubicBezTo>
                        <a:pt x="14" y="52"/>
                        <a:pt x="10" y="48"/>
                        <a:pt x="14" y="45"/>
                      </a:cubicBezTo>
                      <a:cubicBezTo>
                        <a:pt x="17" y="45"/>
                        <a:pt x="17" y="45"/>
                        <a:pt x="17" y="45"/>
                      </a:cubicBezTo>
                      <a:cubicBezTo>
                        <a:pt x="13" y="40"/>
                        <a:pt x="15" y="33"/>
                        <a:pt x="13" y="28"/>
                      </a:cubicBezTo>
                      <a:cubicBezTo>
                        <a:pt x="16" y="25"/>
                        <a:pt x="16" y="25"/>
                        <a:pt x="16" y="25"/>
                      </a:cubicBezTo>
                      <a:cubicBezTo>
                        <a:pt x="12" y="18"/>
                        <a:pt x="14" y="32"/>
                        <a:pt x="6" y="27"/>
                      </a:cubicBezTo>
                      <a:cubicBezTo>
                        <a:pt x="16" y="26"/>
                        <a:pt x="3" y="23"/>
                        <a:pt x="7" y="19"/>
                      </a:cubicBezTo>
                      <a:cubicBezTo>
                        <a:pt x="11" y="17"/>
                        <a:pt x="9" y="23"/>
                        <a:pt x="14" y="21"/>
                      </a:cubicBezTo>
                      <a:cubicBezTo>
                        <a:pt x="9" y="20"/>
                        <a:pt x="12" y="19"/>
                        <a:pt x="11" y="17"/>
                      </a:cubicBezTo>
                      <a:cubicBezTo>
                        <a:pt x="15" y="17"/>
                        <a:pt x="11" y="12"/>
                        <a:pt x="17" y="14"/>
                      </a:cubicBezTo>
                      <a:cubicBezTo>
                        <a:pt x="8" y="6"/>
                        <a:pt x="8" y="6"/>
                        <a:pt x="8" y="6"/>
                      </a:cubicBezTo>
                      <a:cubicBezTo>
                        <a:pt x="11" y="5"/>
                        <a:pt x="10" y="3"/>
                        <a:pt x="10" y="1"/>
                      </a:cubicBezTo>
                      <a:cubicBezTo>
                        <a:pt x="9" y="5"/>
                        <a:pt x="3" y="0"/>
                        <a:pt x="0" y="5"/>
                      </a:cubicBezTo>
                      <a:cubicBezTo>
                        <a:pt x="3" y="11"/>
                        <a:pt x="4" y="22"/>
                        <a:pt x="2" y="30"/>
                      </a:cubicBezTo>
                      <a:cubicBezTo>
                        <a:pt x="8" y="31"/>
                        <a:pt x="2" y="36"/>
                        <a:pt x="7" y="37"/>
                      </a:cubicBezTo>
                      <a:cubicBezTo>
                        <a:pt x="1" y="38"/>
                        <a:pt x="1" y="38"/>
                        <a:pt x="1" y="38"/>
                      </a:cubicBezTo>
                      <a:cubicBezTo>
                        <a:pt x="2" y="43"/>
                        <a:pt x="4" y="37"/>
                        <a:pt x="7" y="38"/>
                      </a:cubicBezTo>
                      <a:cubicBezTo>
                        <a:pt x="8" y="40"/>
                        <a:pt x="4" y="42"/>
                        <a:pt x="1" y="42"/>
                      </a:cubicBezTo>
                      <a:cubicBezTo>
                        <a:pt x="1" y="46"/>
                        <a:pt x="3" y="42"/>
                        <a:pt x="7" y="44"/>
                      </a:cubicBezTo>
                      <a:cubicBezTo>
                        <a:pt x="0" y="47"/>
                        <a:pt x="0" y="47"/>
                        <a:pt x="0" y="47"/>
                      </a:cubicBezTo>
                      <a:cubicBezTo>
                        <a:pt x="2" y="58"/>
                        <a:pt x="6" y="74"/>
                        <a:pt x="2" y="87"/>
                      </a:cubicBezTo>
                      <a:cubicBezTo>
                        <a:pt x="7" y="86"/>
                        <a:pt x="7" y="86"/>
                        <a:pt x="7" y="86"/>
                      </a:cubicBezTo>
                      <a:cubicBezTo>
                        <a:pt x="4" y="92"/>
                        <a:pt x="16" y="97"/>
                        <a:pt x="7" y="102"/>
                      </a:cubicBezTo>
                      <a:cubicBezTo>
                        <a:pt x="11" y="104"/>
                        <a:pt x="11" y="104"/>
                        <a:pt x="11" y="104"/>
                      </a:cubicBezTo>
                      <a:cubicBezTo>
                        <a:pt x="9" y="103"/>
                        <a:pt x="4" y="105"/>
                        <a:pt x="1" y="103"/>
                      </a:cubicBezTo>
                      <a:cubicBezTo>
                        <a:pt x="3" y="105"/>
                        <a:pt x="1" y="107"/>
                        <a:pt x="2" y="108"/>
                      </a:cubicBezTo>
                      <a:cubicBezTo>
                        <a:pt x="4" y="105"/>
                        <a:pt x="4" y="105"/>
                        <a:pt x="4" y="105"/>
                      </a:cubicBezTo>
                      <a:cubicBezTo>
                        <a:pt x="8" y="107"/>
                        <a:pt x="6" y="110"/>
                        <a:pt x="2" y="110"/>
                      </a:cubicBezTo>
                      <a:cubicBezTo>
                        <a:pt x="7" y="115"/>
                        <a:pt x="10" y="108"/>
                        <a:pt x="14" y="107"/>
                      </a:cubicBezTo>
                      <a:cubicBezTo>
                        <a:pt x="6" y="100"/>
                        <a:pt x="22" y="101"/>
                        <a:pt x="18" y="94"/>
                      </a:cubicBezTo>
                      <a:cubicBezTo>
                        <a:pt x="16" y="91"/>
                        <a:pt x="14" y="95"/>
                        <a:pt x="12" y="9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81" name="Freeform 1009"/>
                <p:cNvSpPr/>
                <p:nvPr/>
              </p:nvSpPr>
              <p:spPr bwMode="auto">
                <a:xfrm>
                  <a:off x="3912" y="2966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82" name="Freeform 1010"/>
                <p:cNvSpPr/>
                <p:nvPr/>
              </p:nvSpPr>
              <p:spPr bwMode="auto">
                <a:xfrm>
                  <a:off x="3919" y="2877"/>
                  <a:ext cx="1" cy="1"/>
                </a:xfrm>
                <a:custGeom>
                  <a:avLst/>
                  <a:gdLst>
                    <a:gd name="T0" fmla="*/ 2 w 2"/>
                    <a:gd name="T1" fmla="*/ 2 h 2"/>
                    <a:gd name="T2" fmla="*/ 1 w 2"/>
                    <a:gd name="T3" fmla="*/ 1 h 2"/>
                    <a:gd name="T4" fmla="*/ 2 w 2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0"/>
                        <a:pt x="1" y="1"/>
                        <a:pt x="2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83" name="Rectangle 1011"/>
                <p:cNvSpPr>
                  <a:spLocks noChangeArrowheads="1"/>
                </p:cNvSpPr>
                <p:nvPr/>
              </p:nvSpPr>
              <p:spPr bwMode="auto">
                <a:xfrm>
                  <a:off x="3913" y="2972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84" name="Freeform 1012"/>
                <p:cNvSpPr/>
                <p:nvPr/>
              </p:nvSpPr>
              <p:spPr bwMode="auto">
                <a:xfrm>
                  <a:off x="3921" y="2974"/>
                  <a:ext cx="2" cy="2"/>
                </a:xfrm>
                <a:custGeom>
                  <a:avLst/>
                  <a:gdLst>
                    <a:gd name="T0" fmla="*/ 2 w 2"/>
                    <a:gd name="T1" fmla="*/ 2 h 2"/>
                    <a:gd name="T2" fmla="*/ 2 w 2"/>
                    <a:gd name="T3" fmla="*/ 0 h 2"/>
                    <a:gd name="T4" fmla="*/ 0 w 2"/>
                    <a:gd name="T5" fmla="*/ 0 h 2"/>
                    <a:gd name="T6" fmla="*/ 2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85" name="Freeform 1013"/>
                <p:cNvSpPr/>
                <p:nvPr/>
              </p:nvSpPr>
              <p:spPr bwMode="auto">
                <a:xfrm>
                  <a:off x="3923" y="2864"/>
                  <a:ext cx="2" cy="0"/>
                </a:xfrm>
                <a:custGeom>
                  <a:avLst/>
                  <a:gdLst>
                    <a:gd name="T0" fmla="*/ 2 w 2"/>
                    <a:gd name="T1" fmla="*/ 0 w 2"/>
                    <a:gd name="T2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86" name="Freeform 1014"/>
                <p:cNvSpPr/>
                <p:nvPr/>
              </p:nvSpPr>
              <p:spPr bwMode="auto">
                <a:xfrm>
                  <a:off x="3926" y="2822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87" name="Freeform 1015"/>
                <p:cNvSpPr/>
                <p:nvPr/>
              </p:nvSpPr>
              <p:spPr bwMode="auto">
                <a:xfrm>
                  <a:off x="3901" y="2707"/>
                  <a:ext cx="28" cy="169"/>
                </a:xfrm>
                <a:custGeom>
                  <a:avLst/>
                  <a:gdLst>
                    <a:gd name="T0" fmla="*/ 17 w 32"/>
                    <a:gd name="T1" fmla="*/ 7 h 196"/>
                    <a:gd name="T2" fmla="*/ 11 w 32"/>
                    <a:gd name="T3" fmla="*/ 4 h 196"/>
                    <a:gd name="T4" fmla="*/ 7 w 32"/>
                    <a:gd name="T5" fmla="*/ 11 h 196"/>
                    <a:gd name="T6" fmla="*/ 11 w 32"/>
                    <a:gd name="T7" fmla="*/ 21 h 196"/>
                    <a:gd name="T8" fmla="*/ 12 w 32"/>
                    <a:gd name="T9" fmla="*/ 43 h 196"/>
                    <a:gd name="T10" fmla="*/ 10 w 32"/>
                    <a:gd name="T11" fmla="*/ 57 h 196"/>
                    <a:gd name="T12" fmla="*/ 16 w 32"/>
                    <a:gd name="T13" fmla="*/ 76 h 196"/>
                    <a:gd name="T14" fmla="*/ 14 w 32"/>
                    <a:gd name="T15" fmla="*/ 80 h 196"/>
                    <a:gd name="T16" fmla="*/ 12 w 32"/>
                    <a:gd name="T17" fmla="*/ 91 h 196"/>
                    <a:gd name="T18" fmla="*/ 22 w 32"/>
                    <a:gd name="T19" fmla="*/ 95 h 196"/>
                    <a:gd name="T20" fmla="*/ 22 w 32"/>
                    <a:gd name="T21" fmla="*/ 105 h 196"/>
                    <a:gd name="T22" fmla="*/ 18 w 32"/>
                    <a:gd name="T23" fmla="*/ 113 h 196"/>
                    <a:gd name="T24" fmla="*/ 18 w 32"/>
                    <a:gd name="T25" fmla="*/ 126 h 196"/>
                    <a:gd name="T26" fmla="*/ 16 w 32"/>
                    <a:gd name="T27" fmla="*/ 139 h 196"/>
                    <a:gd name="T28" fmla="*/ 19 w 32"/>
                    <a:gd name="T29" fmla="*/ 150 h 196"/>
                    <a:gd name="T30" fmla="*/ 23 w 32"/>
                    <a:gd name="T31" fmla="*/ 158 h 196"/>
                    <a:gd name="T32" fmla="*/ 18 w 32"/>
                    <a:gd name="T33" fmla="*/ 161 h 196"/>
                    <a:gd name="T34" fmla="*/ 19 w 32"/>
                    <a:gd name="T35" fmla="*/ 168 h 196"/>
                    <a:gd name="T36" fmla="*/ 18 w 32"/>
                    <a:gd name="T37" fmla="*/ 195 h 196"/>
                    <a:gd name="T38" fmla="*/ 20 w 32"/>
                    <a:gd name="T39" fmla="*/ 182 h 196"/>
                    <a:gd name="T40" fmla="*/ 17 w 32"/>
                    <a:gd name="T41" fmla="*/ 179 h 196"/>
                    <a:gd name="T42" fmla="*/ 28 w 32"/>
                    <a:gd name="T43" fmla="*/ 176 h 196"/>
                    <a:gd name="T44" fmla="*/ 30 w 32"/>
                    <a:gd name="T45" fmla="*/ 172 h 196"/>
                    <a:gd name="T46" fmla="*/ 28 w 32"/>
                    <a:gd name="T47" fmla="*/ 163 h 196"/>
                    <a:gd name="T48" fmla="*/ 30 w 32"/>
                    <a:gd name="T49" fmla="*/ 155 h 196"/>
                    <a:gd name="T50" fmla="*/ 30 w 32"/>
                    <a:gd name="T51" fmla="*/ 142 h 196"/>
                    <a:gd name="T52" fmla="*/ 28 w 32"/>
                    <a:gd name="T53" fmla="*/ 132 h 196"/>
                    <a:gd name="T54" fmla="*/ 29 w 32"/>
                    <a:gd name="T55" fmla="*/ 131 h 196"/>
                    <a:gd name="T56" fmla="*/ 29 w 32"/>
                    <a:gd name="T57" fmla="*/ 128 h 196"/>
                    <a:gd name="T58" fmla="*/ 28 w 32"/>
                    <a:gd name="T59" fmla="*/ 120 h 196"/>
                    <a:gd name="T60" fmla="*/ 25 w 32"/>
                    <a:gd name="T61" fmla="*/ 112 h 196"/>
                    <a:gd name="T62" fmla="*/ 30 w 32"/>
                    <a:gd name="T63" fmla="*/ 108 h 196"/>
                    <a:gd name="T64" fmla="*/ 30 w 32"/>
                    <a:gd name="T65" fmla="*/ 98 h 196"/>
                    <a:gd name="T66" fmla="*/ 25 w 32"/>
                    <a:gd name="T67" fmla="*/ 93 h 196"/>
                    <a:gd name="T68" fmla="*/ 23 w 32"/>
                    <a:gd name="T69" fmla="*/ 81 h 196"/>
                    <a:gd name="T70" fmla="*/ 20 w 32"/>
                    <a:gd name="T71" fmla="*/ 62 h 196"/>
                    <a:gd name="T72" fmla="*/ 21 w 32"/>
                    <a:gd name="T73" fmla="*/ 57 h 196"/>
                    <a:gd name="T74" fmla="*/ 20 w 32"/>
                    <a:gd name="T75" fmla="*/ 37 h 196"/>
                    <a:gd name="T76" fmla="*/ 14 w 32"/>
                    <a:gd name="T77" fmla="*/ 45 h 196"/>
                    <a:gd name="T78" fmla="*/ 23 w 32"/>
                    <a:gd name="T79" fmla="*/ 35 h 1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32" h="196">
                      <a:moveTo>
                        <a:pt x="24" y="17"/>
                      </a:moveTo>
                      <a:cubicBezTo>
                        <a:pt x="22" y="14"/>
                        <a:pt x="21" y="10"/>
                        <a:pt x="17" y="7"/>
                      </a:cubicBezTo>
                      <a:cubicBezTo>
                        <a:pt x="20" y="8"/>
                        <a:pt x="20" y="8"/>
                        <a:pt x="20" y="8"/>
                      </a:cubicBezTo>
                      <a:cubicBezTo>
                        <a:pt x="18" y="6"/>
                        <a:pt x="15" y="0"/>
                        <a:pt x="11" y="4"/>
                      </a:cubicBezTo>
                      <a:cubicBezTo>
                        <a:pt x="13" y="5"/>
                        <a:pt x="13" y="5"/>
                        <a:pt x="13" y="5"/>
                      </a:cubicBezTo>
                      <a:cubicBezTo>
                        <a:pt x="16" y="9"/>
                        <a:pt x="9" y="8"/>
                        <a:pt x="7" y="11"/>
                      </a:cubicBezTo>
                      <a:cubicBezTo>
                        <a:pt x="8" y="15"/>
                        <a:pt x="17" y="17"/>
                        <a:pt x="15" y="20"/>
                      </a:cubicBezTo>
                      <a:cubicBezTo>
                        <a:pt x="15" y="22"/>
                        <a:pt x="13" y="21"/>
                        <a:pt x="11" y="21"/>
                      </a:cubicBezTo>
                      <a:cubicBezTo>
                        <a:pt x="11" y="24"/>
                        <a:pt x="17" y="26"/>
                        <a:pt x="18" y="28"/>
                      </a:cubicBezTo>
                      <a:cubicBezTo>
                        <a:pt x="0" y="29"/>
                        <a:pt x="23" y="38"/>
                        <a:pt x="12" y="43"/>
                      </a:cubicBezTo>
                      <a:cubicBezTo>
                        <a:pt x="13" y="46"/>
                        <a:pt x="12" y="50"/>
                        <a:pt x="15" y="54"/>
                      </a:cubicBezTo>
                      <a:cubicBezTo>
                        <a:pt x="11" y="52"/>
                        <a:pt x="15" y="58"/>
                        <a:pt x="10" y="57"/>
                      </a:cubicBezTo>
                      <a:cubicBezTo>
                        <a:pt x="20" y="58"/>
                        <a:pt x="5" y="69"/>
                        <a:pt x="18" y="70"/>
                      </a:cubicBezTo>
                      <a:cubicBezTo>
                        <a:pt x="14" y="75"/>
                        <a:pt x="19" y="70"/>
                        <a:pt x="16" y="76"/>
                      </a:cubicBezTo>
                      <a:cubicBezTo>
                        <a:pt x="14" y="76"/>
                        <a:pt x="14" y="75"/>
                        <a:pt x="14" y="75"/>
                      </a:cubicBezTo>
                      <a:cubicBezTo>
                        <a:pt x="12" y="77"/>
                        <a:pt x="20" y="78"/>
                        <a:pt x="14" y="80"/>
                      </a:cubicBezTo>
                      <a:cubicBezTo>
                        <a:pt x="13" y="85"/>
                        <a:pt x="17" y="81"/>
                        <a:pt x="21" y="84"/>
                      </a:cubicBezTo>
                      <a:cubicBezTo>
                        <a:pt x="19" y="89"/>
                        <a:pt x="17" y="88"/>
                        <a:pt x="12" y="91"/>
                      </a:cubicBezTo>
                      <a:cubicBezTo>
                        <a:pt x="18" y="91"/>
                        <a:pt x="15" y="94"/>
                        <a:pt x="19" y="97"/>
                      </a:cubicBezTo>
                      <a:cubicBezTo>
                        <a:pt x="19" y="96"/>
                        <a:pt x="20" y="93"/>
                        <a:pt x="22" y="95"/>
                      </a:cubicBezTo>
                      <a:cubicBezTo>
                        <a:pt x="21" y="101"/>
                        <a:pt x="26" y="100"/>
                        <a:pt x="28" y="106"/>
                      </a:cubicBezTo>
                      <a:cubicBezTo>
                        <a:pt x="21" y="109"/>
                        <a:pt x="28" y="100"/>
                        <a:pt x="22" y="105"/>
                      </a:cubicBezTo>
                      <a:cubicBezTo>
                        <a:pt x="19" y="101"/>
                        <a:pt x="20" y="99"/>
                        <a:pt x="15" y="97"/>
                      </a:cubicBezTo>
                      <a:cubicBezTo>
                        <a:pt x="14" y="102"/>
                        <a:pt x="15" y="107"/>
                        <a:pt x="18" y="113"/>
                      </a:cubicBezTo>
                      <a:cubicBezTo>
                        <a:pt x="17" y="116"/>
                        <a:pt x="15" y="111"/>
                        <a:pt x="14" y="114"/>
                      </a:cubicBezTo>
                      <a:cubicBezTo>
                        <a:pt x="11" y="119"/>
                        <a:pt x="21" y="122"/>
                        <a:pt x="18" y="126"/>
                      </a:cubicBezTo>
                      <a:cubicBezTo>
                        <a:pt x="15" y="125"/>
                        <a:pt x="15" y="125"/>
                        <a:pt x="15" y="125"/>
                      </a:cubicBezTo>
                      <a:cubicBezTo>
                        <a:pt x="20" y="127"/>
                        <a:pt x="14" y="134"/>
                        <a:pt x="16" y="139"/>
                      </a:cubicBezTo>
                      <a:cubicBezTo>
                        <a:pt x="18" y="138"/>
                        <a:pt x="19" y="138"/>
                        <a:pt x="21" y="139"/>
                      </a:cubicBezTo>
                      <a:cubicBezTo>
                        <a:pt x="12" y="138"/>
                        <a:pt x="25" y="145"/>
                        <a:pt x="19" y="150"/>
                      </a:cubicBezTo>
                      <a:cubicBezTo>
                        <a:pt x="24" y="150"/>
                        <a:pt x="28" y="154"/>
                        <a:pt x="28" y="157"/>
                      </a:cubicBezTo>
                      <a:cubicBezTo>
                        <a:pt x="27" y="158"/>
                        <a:pt x="24" y="158"/>
                        <a:pt x="23" y="158"/>
                      </a:cubicBezTo>
                      <a:cubicBezTo>
                        <a:pt x="26" y="153"/>
                        <a:pt x="17" y="153"/>
                        <a:pt x="14" y="150"/>
                      </a:cubicBezTo>
                      <a:cubicBezTo>
                        <a:pt x="17" y="153"/>
                        <a:pt x="14" y="158"/>
                        <a:pt x="18" y="161"/>
                      </a:cubicBezTo>
                      <a:cubicBezTo>
                        <a:pt x="14" y="160"/>
                        <a:pt x="14" y="160"/>
                        <a:pt x="14" y="160"/>
                      </a:cubicBezTo>
                      <a:cubicBezTo>
                        <a:pt x="13" y="164"/>
                        <a:pt x="24" y="163"/>
                        <a:pt x="19" y="168"/>
                      </a:cubicBezTo>
                      <a:cubicBezTo>
                        <a:pt x="16" y="168"/>
                        <a:pt x="16" y="168"/>
                        <a:pt x="16" y="168"/>
                      </a:cubicBezTo>
                      <a:cubicBezTo>
                        <a:pt x="17" y="177"/>
                        <a:pt x="11" y="188"/>
                        <a:pt x="18" y="195"/>
                      </a:cubicBezTo>
                      <a:cubicBezTo>
                        <a:pt x="21" y="196"/>
                        <a:pt x="27" y="192"/>
                        <a:pt x="29" y="192"/>
                      </a:cubicBezTo>
                      <a:cubicBezTo>
                        <a:pt x="27" y="187"/>
                        <a:pt x="22" y="185"/>
                        <a:pt x="20" y="182"/>
                      </a:cubicBezTo>
                      <a:cubicBezTo>
                        <a:pt x="25" y="182"/>
                        <a:pt x="25" y="182"/>
                        <a:pt x="25" y="182"/>
                      </a:cubicBezTo>
                      <a:cubicBezTo>
                        <a:pt x="21" y="181"/>
                        <a:pt x="19" y="177"/>
                        <a:pt x="17" y="179"/>
                      </a:cubicBezTo>
                      <a:cubicBezTo>
                        <a:pt x="14" y="176"/>
                        <a:pt x="21" y="177"/>
                        <a:pt x="18" y="174"/>
                      </a:cubicBezTo>
                      <a:cubicBezTo>
                        <a:pt x="24" y="174"/>
                        <a:pt x="24" y="176"/>
                        <a:pt x="28" y="176"/>
                      </a:cubicBezTo>
                      <a:cubicBezTo>
                        <a:pt x="26" y="173"/>
                        <a:pt x="26" y="173"/>
                        <a:pt x="26" y="173"/>
                      </a:cubicBezTo>
                      <a:cubicBezTo>
                        <a:pt x="28" y="174"/>
                        <a:pt x="28" y="171"/>
                        <a:pt x="30" y="172"/>
                      </a:cubicBezTo>
                      <a:cubicBezTo>
                        <a:pt x="23" y="167"/>
                        <a:pt x="32" y="165"/>
                        <a:pt x="29" y="160"/>
                      </a:cubicBezTo>
                      <a:cubicBezTo>
                        <a:pt x="28" y="163"/>
                        <a:pt x="28" y="163"/>
                        <a:pt x="28" y="163"/>
                      </a:cubicBezTo>
                      <a:cubicBezTo>
                        <a:pt x="25" y="163"/>
                        <a:pt x="26" y="161"/>
                        <a:pt x="25" y="160"/>
                      </a:cubicBezTo>
                      <a:cubicBezTo>
                        <a:pt x="29" y="159"/>
                        <a:pt x="28" y="158"/>
                        <a:pt x="30" y="155"/>
                      </a:cubicBezTo>
                      <a:cubicBezTo>
                        <a:pt x="28" y="153"/>
                        <a:pt x="23" y="151"/>
                        <a:pt x="23" y="148"/>
                      </a:cubicBezTo>
                      <a:cubicBezTo>
                        <a:pt x="28" y="149"/>
                        <a:pt x="26" y="143"/>
                        <a:pt x="30" y="142"/>
                      </a:cubicBezTo>
                      <a:cubicBezTo>
                        <a:pt x="25" y="142"/>
                        <a:pt x="28" y="136"/>
                        <a:pt x="25" y="136"/>
                      </a:cubicBezTo>
                      <a:cubicBezTo>
                        <a:pt x="24" y="134"/>
                        <a:pt x="25" y="132"/>
                        <a:pt x="28" y="132"/>
                      </a:cubicBezTo>
                      <a:cubicBezTo>
                        <a:pt x="29" y="133"/>
                        <a:pt x="29" y="133"/>
                        <a:pt x="29" y="133"/>
                      </a:cubicBezTo>
                      <a:cubicBezTo>
                        <a:pt x="29" y="131"/>
                        <a:pt x="29" y="131"/>
                        <a:pt x="29" y="131"/>
                      </a:cubicBezTo>
                      <a:cubicBezTo>
                        <a:pt x="30" y="132"/>
                        <a:pt x="30" y="132"/>
                        <a:pt x="30" y="132"/>
                      </a:cubicBezTo>
                      <a:cubicBezTo>
                        <a:pt x="30" y="130"/>
                        <a:pt x="26" y="130"/>
                        <a:pt x="29" y="128"/>
                      </a:cubicBezTo>
                      <a:cubicBezTo>
                        <a:pt x="30" y="128"/>
                        <a:pt x="30" y="129"/>
                        <a:pt x="31" y="130"/>
                      </a:cubicBezTo>
                      <a:cubicBezTo>
                        <a:pt x="32" y="126"/>
                        <a:pt x="23" y="123"/>
                        <a:pt x="28" y="120"/>
                      </a:cubicBezTo>
                      <a:cubicBezTo>
                        <a:pt x="25" y="119"/>
                        <a:pt x="25" y="115"/>
                        <a:pt x="19" y="116"/>
                      </a:cubicBezTo>
                      <a:cubicBezTo>
                        <a:pt x="21" y="114"/>
                        <a:pt x="26" y="115"/>
                        <a:pt x="25" y="112"/>
                      </a:cubicBezTo>
                      <a:cubicBezTo>
                        <a:pt x="20" y="110"/>
                        <a:pt x="27" y="108"/>
                        <a:pt x="23" y="105"/>
                      </a:cubicBezTo>
                      <a:cubicBezTo>
                        <a:pt x="29" y="109"/>
                        <a:pt x="25" y="105"/>
                        <a:pt x="30" y="108"/>
                      </a:cubicBezTo>
                      <a:cubicBezTo>
                        <a:pt x="32" y="106"/>
                        <a:pt x="25" y="103"/>
                        <a:pt x="26" y="99"/>
                      </a:cubicBezTo>
                      <a:cubicBezTo>
                        <a:pt x="30" y="98"/>
                        <a:pt x="30" y="98"/>
                        <a:pt x="30" y="98"/>
                      </a:cubicBezTo>
                      <a:cubicBezTo>
                        <a:pt x="28" y="96"/>
                        <a:pt x="24" y="95"/>
                        <a:pt x="28" y="93"/>
                      </a:cubicBezTo>
                      <a:cubicBezTo>
                        <a:pt x="25" y="93"/>
                        <a:pt x="25" y="93"/>
                        <a:pt x="25" y="93"/>
                      </a:cubicBezTo>
                      <a:cubicBezTo>
                        <a:pt x="27" y="91"/>
                        <a:pt x="25" y="87"/>
                        <a:pt x="29" y="84"/>
                      </a:cubicBezTo>
                      <a:cubicBezTo>
                        <a:pt x="23" y="81"/>
                        <a:pt x="23" y="81"/>
                        <a:pt x="23" y="81"/>
                      </a:cubicBezTo>
                      <a:cubicBezTo>
                        <a:pt x="30" y="76"/>
                        <a:pt x="23" y="70"/>
                        <a:pt x="17" y="66"/>
                      </a:cubicBezTo>
                      <a:cubicBezTo>
                        <a:pt x="18" y="65"/>
                        <a:pt x="19" y="62"/>
                        <a:pt x="20" y="62"/>
                      </a:cubicBezTo>
                      <a:cubicBezTo>
                        <a:pt x="23" y="64"/>
                        <a:pt x="23" y="64"/>
                        <a:pt x="23" y="64"/>
                      </a:cubicBezTo>
                      <a:cubicBezTo>
                        <a:pt x="23" y="61"/>
                        <a:pt x="27" y="58"/>
                        <a:pt x="21" y="57"/>
                      </a:cubicBezTo>
                      <a:cubicBezTo>
                        <a:pt x="19" y="55"/>
                        <a:pt x="25" y="55"/>
                        <a:pt x="26" y="53"/>
                      </a:cubicBezTo>
                      <a:cubicBezTo>
                        <a:pt x="18" y="48"/>
                        <a:pt x="32" y="38"/>
                        <a:pt x="20" y="37"/>
                      </a:cubicBezTo>
                      <a:cubicBezTo>
                        <a:pt x="20" y="39"/>
                        <a:pt x="17" y="43"/>
                        <a:pt x="18" y="47"/>
                      </a:cubicBezTo>
                      <a:cubicBezTo>
                        <a:pt x="16" y="46"/>
                        <a:pt x="14" y="47"/>
                        <a:pt x="14" y="45"/>
                      </a:cubicBezTo>
                      <a:cubicBezTo>
                        <a:pt x="13" y="41"/>
                        <a:pt x="18" y="39"/>
                        <a:pt x="16" y="35"/>
                      </a:cubicBezTo>
                      <a:cubicBezTo>
                        <a:pt x="23" y="35"/>
                        <a:pt x="23" y="35"/>
                        <a:pt x="23" y="35"/>
                      </a:cubicBezTo>
                      <a:cubicBezTo>
                        <a:pt x="31" y="29"/>
                        <a:pt x="13" y="22"/>
                        <a:pt x="24" y="17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88" name="Freeform 1016"/>
                <p:cNvSpPr/>
                <p:nvPr/>
              </p:nvSpPr>
              <p:spPr bwMode="auto">
                <a:xfrm>
                  <a:off x="3922" y="2763"/>
                  <a:ext cx="3" cy="3"/>
                </a:xfrm>
                <a:custGeom>
                  <a:avLst/>
                  <a:gdLst>
                    <a:gd name="T0" fmla="*/ 0 w 3"/>
                    <a:gd name="T1" fmla="*/ 3 h 3"/>
                    <a:gd name="T2" fmla="*/ 3 w 3"/>
                    <a:gd name="T3" fmla="*/ 0 h 3"/>
                    <a:gd name="T4" fmla="*/ 0 w 3"/>
                    <a:gd name="T5" fmla="*/ 1 h 3"/>
                    <a:gd name="T6" fmla="*/ 0 w 3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0" y="3"/>
                      </a:move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1" y="2"/>
                        <a:pt x="0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89" name="Freeform 1017"/>
                <p:cNvSpPr/>
                <p:nvPr/>
              </p:nvSpPr>
              <p:spPr bwMode="auto">
                <a:xfrm>
                  <a:off x="3921" y="2762"/>
                  <a:ext cx="1" cy="2"/>
                </a:xfrm>
                <a:custGeom>
                  <a:avLst/>
                  <a:gdLst>
                    <a:gd name="T0" fmla="*/ 1 w 1"/>
                    <a:gd name="T1" fmla="*/ 2 h 2"/>
                    <a:gd name="T2" fmla="*/ 0 w 1"/>
                    <a:gd name="T3" fmla="*/ 0 h 2"/>
                    <a:gd name="T4" fmla="*/ 0 w 1"/>
                    <a:gd name="T5" fmla="*/ 2 h 2"/>
                    <a:gd name="T6" fmla="*/ 1 w 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2"/>
                      </a:cubicBezTo>
                      <a:lnTo>
                        <a:pt x="1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90" name="Freeform 1018"/>
                <p:cNvSpPr/>
                <p:nvPr/>
              </p:nvSpPr>
              <p:spPr bwMode="auto">
                <a:xfrm>
                  <a:off x="3919" y="2709"/>
                  <a:ext cx="2" cy="3"/>
                </a:xfrm>
                <a:custGeom>
                  <a:avLst/>
                  <a:gdLst>
                    <a:gd name="T0" fmla="*/ 2 w 2"/>
                    <a:gd name="T1" fmla="*/ 4 h 4"/>
                    <a:gd name="T2" fmla="*/ 2 w 2"/>
                    <a:gd name="T3" fmla="*/ 0 h 4"/>
                    <a:gd name="T4" fmla="*/ 2 w 2"/>
                    <a:gd name="T5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4">
                      <a:moveTo>
                        <a:pt x="2" y="4"/>
                      </a:moveTo>
                      <a:cubicBezTo>
                        <a:pt x="2" y="3"/>
                        <a:pt x="2" y="2"/>
                        <a:pt x="2" y="0"/>
                      </a:cubicBezTo>
                      <a:cubicBezTo>
                        <a:pt x="1" y="1"/>
                        <a:pt x="0" y="3"/>
                        <a:pt x="2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91" name="Freeform 1019"/>
                <p:cNvSpPr/>
                <p:nvPr/>
              </p:nvSpPr>
              <p:spPr bwMode="auto">
                <a:xfrm>
                  <a:off x="3918" y="2709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1 h 1"/>
                    <a:gd name="T6" fmla="*/ 1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1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92" name="Freeform 1020"/>
                <p:cNvSpPr/>
                <p:nvPr/>
              </p:nvSpPr>
              <p:spPr bwMode="auto">
                <a:xfrm>
                  <a:off x="3900" y="2621"/>
                  <a:ext cx="23" cy="88"/>
                </a:xfrm>
                <a:custGeom>
                  <a:avLst/>
                  <a:gdLst>
                    <a:gd name="T0" fmla="*/ 14 w 26"/>
                    <a:gd name="T1" fmla="*/ 18 h 102"/>
                    <a:gd name="T2" fmla="*/ 10 w 26"/>
                    <a:gd name="T3" fmla="*/ 13 h 102"/>
                    <a:gd name="T4" fmla="*/ 13 w 26"/>
                    <a:gd name="T5" fmla="*/ 8 h 102"/>
                    <a:gd name="T6" fmla="*/ 5 w 26"/>
                    <a:gd name="T7" fmla="*/ 2 h 102"/>
                    <a:gd name="T8" fmla="*/ 11 w 26"/>
                    <a:gd name="T9" fmla="*/ 50 h 102"/>
                    <a:gd name="T10" fmla="*/ 7 w 26"/>
                    <a:gd name="T11" fmla="*/ 48 h 102"/>
                    <a:gd name="T12" fmla="*/ 13 w 26"/>
                    <a:gd name="T13" fmla="*/ 65 h 102"/>
                    <a:gd name="T14" fmla="*/ 7 w 26"/>
                    <a:gd name="T15" fmla="*/ 65 h 102"/>
                    <a:gd name="T16" fmla="*/ 9 w 26"/>
                    <a:gd name="T17" fmla="*/ 76 h 102"/>
                    <a:gd name="T18" fmla="*/ 12 w 26"/>
                    <a:gd name="T19" fmla="*/ 75 h 102"/>
                    <a:gd name="T20" fmla="*/ 10 w 26"/>
                    <a:gd name="T21" fmla="*/ 78 h 102"/>
                    <a:gd name="T22" fmla="*/ 12 w 26"/>
                    <a:gd name="T23" fmla="*/ 77 h 102"/>
                    <a:gd name="T24" fmla="*/ 12 w 26"/>
                    <a:gd name="T25" fmla="*/ 84 h 102"/>
                    <a:gd name="T26" fmla="*/ 11 w 26"/>
                    <a:gd name="T27" fmla="*/ 82 h 102"/>
                    <a:gd name="T28" fmla="*/ 13 w 26"/>
                    <a:gd name="T29" fmla="*/ 88 h 102"/>
                    <a:gd name="T30" fmla="*/ 9 w 26"/>
                    <a:gd name="T31" fmla="*/ 88 h 102"/>
                    <a:gd name="T32" fmla="*/ 15 w 26"/>
                    <a:gd name="T33" fmla="*/ 101 h 102"/>
                    <a:gd name="T34" fmla="*/ 19 w 26"/>
                    <a:gd name="T35" fmla="*/ 102 h 102"/>
                    <a:gd name="T36" fmla="*/ 16 w 26"/>
                    <a:gd name="T37" fmla="*/ 91 h 102"/>
                    <a:gd name="T38" fmla="*/ 16 w 26"/>
                    <a:gd name="T39" fmla="*/ 92 h 102"/>
                    <a:gd name="T40" fmla="*/ 14 w 26"/>
                    <a:gd name="T41" fmla="*/ 84 h 102"/>
                    <a:gd name="T42" fmla="*/ 19 w 26"/>
                    <a:gd name="T43" fmla="*/ 89 h 102"/>
                    <a:gd name="T44" fmla="*/ 23 w 26"/>
                    <a:gd name="T45" fmla="*/ 77 h 102"/>
                    <a:gd name="T46" fmla="*/ 23 w 26"/>
                    <a:gd name="T47" fmla="*/ 77 h 102"/>
                    <a:gd name="T48" fmla="*/ 22 w 26"/>
                    <a:gd name="T49" fmla="*/ 74 h 102"/>
                    <a:gd name="T50" fmla="*/ 19 w 26"/>
                    <a:gd name="T51" fmla="*/ 76 h 102"/>
                    <a:gd name="T52" fmla="*/ 12 w 26"/>
                    <a:gd name="T53" fmla="*/ 74 h 102"/>
                    <a:gd name="T54" fmla="*/ 12 w 26"/>
                    <a:gd name="T55" fmla="*/ 70 h 102"/>
                    <a:gd name="T56" fmla="*/ 18 w 26"/>
                    <a:gd name="T57" fmla="*/ 73 h 102"/>
                    <a:gd name="T58" fmla="*/ 15 w 26"/>
                    <a:gd name="T59" fmla="*/ 70 h 102"/>
                    <a:gd name="T60" fmla="*/ 21 w 26"/>
                    <a:gd name="T61" fmla="*/ 66 h 102"/>
                    <a:gd name="T62" fmla="*/ 15 w 26"/>
                    <a:gd name="T63" fmla="*/ 66 h 102"/>
                    <a:gd name="T64" fmla="*/ 15 w 26"/>
                    <a:gd name="T65" fmla="*/ 46 h 102"/>
                    <a:gd name="T66" fmla="*/ 19 w 26"/>
                    <a:gd name="T67" fmla="*/ 49 h 102"/>
                    <a:gd name="T68" fmla="*/ 14 w 26"/>
                    <a:gd name="T69" fmla="*/ 45 h 102"/>
                    <a:gd name="T70" fmla="*/ 16 w 26"/>
                    <a:gd name="T71" fmla="*/ 33 h 102"/>
                    <a:gd name="T72" fmla="*/ 13 w 26"/>
                    <a:gd name="T73" fmla="*/ 34 h 102"/>
                    <a:gd name="T74" fmla="*/ 14 w 26"/>
                    <a:gd name="T75" fmla="*/ 21 h 102"/>
                    <a:gd name="T76" fmla="*/ 14 w 26"/>
                    <a:gd name="T77" fmla="*/ 21 h 102"/>
                    <a:gd name="T78" fmla="*/ 8 w 26"/>
                    <a:gd name="T79" fmla="*/ 15 h 102"/>
                    <a:gd name="T80" fmla="*/ 14 w 26"/>
                    <a:gd name="T81" fmla="*/ 18 h 1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26" h="102">
                      <a:moveTo>
                        <a:pt x="14" y="18"/>
                      </a:moveTo>
                      <a:cubicBezTo>
                        <a:pt x="10" y="13"/>
                        <a:pt x="10" y="13"/>
                        <a:pt x="10" y="13"/>
                      </a:cubicBezTo>
                      <a:cubicBezTo>
                        <a:pt x="12" y="12"/>
                        <a:pt x="9" y="7"/>
                        <a:pt x="13" y="8"/>
                      </a:cubicBezTo>
                      <a:cubicBezTo>
                        <a:pt x="8" y="6"/>
                        <a:pt x="13" y="0"/>
                        <a:pt x="5" y="2"/>
                      </a:cubicBezTo>
                      <a:cubicBezTo>
                        <a:pt x="8" y="16"/>
                        <a:pt x="4" y="34"/>
                        <a:pt x="11" y="50"/>
                      </a:cubicBezTo>
                      <a:cubicBezTo>
                        <a:pt x="7" y="48"/>
                        <a:pt x="7" y="48"/>
                        <a:pt x="7" y="48"/>
                      </a:cubicBezTo>
                      <a:cubicBezTo>
                        <a:pt x="14" y="56"/>
                        <a:pt x="0" y="59"/>
                        <a:pt x="13" y="65"/>
                      </a:cubicBezTo>
                      <a:cubicBezTo>
                        <a:pt x="7" y="65"/>
                        <a:pt x="7" y="65"/>
                        <a:pt x="7" y="65"/>
                      </a:cubicBezTo>
                      <a:cubicBezTo>
                        <a:pt x="5" y="68"/>
                        <a:pt x="16" y="72"/>
                        <a:pt x="9" y="76"/>
                      </a:cubicBezTo>
                      <a:cubicBezTo>
                        <a:pt x="12" y="75"/>
                        <a:pt x="12" y="75"/>
                        <a:pt x="12" y="75"/>
                      </a:cubicBezTo>
                      <a:cubicBezTo>
                        <a:pt x="10" y="78"/>
                        <a:pt x="10" y="78"/>
                        <a:pt x="10" y="78"/>
                      </a:cubicBezTo>
                      <a:cubicBezTo>
                        <a:pt x="12" y="77"/>
                        <a:pt x="12" y="77"/>
                        <a:pt x="12" y="77"/>
                      </a:cubicBezTo>
                      <a:cubicBezTo>
                        <a:pt x="14" y="80"/>
                        <a:pt x="14" y="82"/>
                        <a:pt x="12" y="84"/>
                      </a:cubicBezTo>
                      <a:cubicBezTo>
                        <a:pt x="10" y="85"/>
                        <a:pt x="11" y="83"/>
                        <a:pt x="11" y="82"/>
                      </a:cubicBezTo>
                      <a:cubicBezTo>
                        <a:pt x="9" y="84"/>
                        <a:pt x="13" y="86"/>
                        <a:pt x="13" y="88"/>
                      </a:cubicBezTo>
                      <a:cubicBezTo>
                        <a:pt x="11" y="89"/>
                        <a:pt x="10" y="88"/>
                        <a:pt x="9" y="88"/>
                      </a:cubicBezTo>
                      <a:cubicBezTo>
                        <a:pt x="12" y="94"/>
                        <a:pt x="5" y="97"/>
                        <a:pt x="15" y="101"/>
                      </a:cubicBezTo>
                      <a:cubicBezTo>
                        <a:pt x="17" y="102"/>
                        <a:pt x="18" y="100"/>
                        <a:pt x="19" y="102"/>
                      </a:cubicBezTo>
                      <a:cubicBezTo>
                        <a:pt x="22" y="98"/>
                        <a:pt x="18" y="94"/>
                        <a:pt x="16" y="91"/>
                      </a:cubicBezTo>
                      <a:cubicBezTo>
                        <a:pt x="16" y="92"/>
                        <a:pt x="16" y="92"/>
                        <a:pt x="16" y="92"/>
                      </a:cubicBezTo>
                      <a:cubicBezTo>
                        <a:pt x="6" y="89"/>
                        <a:pt x="18" y="89"/>
                        <a:pt x="14" y="84"/>
                      </a:cubicBezTo>
                      <a:cubicBezTo>
                        <a:pt x="17" y="86"/>
                        <a:pt x="17" y="88"/>
                        <a:pt x="19" y="89"/>
                      </a:cubicBezTo>
                      <a:cubicBezTo>
                        <a:pt x="26" y="83"/>
                        <a:pt x="14" y="81"/>
                        <a:pt x="23" y="77"/>
                      </a:cubicBezTo>
                      <a:cubicBezTo>
                        <a:pt x="23" y="77"/>
                        <a:pt x="23" y="77"/>
                        <a:pt x="23" y="77"/>
                      </a:cubicBezTo>
                      <a:cubicBezTo>
                        <a:pt x="24" y="77"/>
                        <a:pt x="23" y="75"/>
                        <a:pt x="22" y="74"/>
                      </a:cubicBezTo>
                      <a:cubicBezTo>
                        <a:pt x="20" y="74"/>
                        <a:pt x="20" y="76"/>
                        <a:pt x="19" y="76"/>
                      </a:cubicBezTo>
                      <a:cubicBezTo>
                        <a:pt x="18" y="75"/>
                        <a:pt x="14" y="74"/>
                        <a:pt x="12" y="74"/>
                      </a:cubicBezTo>
                      <a:cubicBezTo>
                        <a:pt x="16" y="73"/>
                        <a:pt x="10" y="72"/>
                        <a:pt x="12" y="70"/>
                      </a:cubicBezTo>
                      <a:cubicBezTo>
                        <a:pt x="16" y="69"/>
                        <a:pt x="16" y="72"/>
                        <a:pt x="18" y="73"/>
                      </a:cubicBezTo>
                      <a:cubicBezTo>
                        <a:pt x="15" y="70"/>
                        <a:pt x="15" y="70"/>
                        <a:pt x="15" y="70"/>
                      </a:cubicBezTo>
                      <a:cubicBezTo>
                        <a:pt x="15" y="67"/>
                        <a:pt x="19" y="67"/>
                        <a:pt x="21" y="66"/>
                      </a:cubicBezTo>
                      <a:cubicBezTo>
                        <a:pt x="19" y="64"/>
                        <a:pt x="19" y="67"/>
                        <a:pt x="15" y="66"/>
                      </a:cubicBezTo>
                      <a:cubicBezTo>
                        <a:pt x="20" y="63"/>
                        <a:pt x="19" y="51"/>
                        <a:pt x="15" y="46"/>
                      </a:cubicBezTo>
                      <a:cubicBezTo>
                        <a:pt x="16" y="48"/>
                        <a:pt x="19" y="47"/>
                        <a:pt x="19" y="49"/>
                      </a:cubicBezTo>
                      <a:cubicBezTo>
                        <a:pt x="19" y="48"/>
                        <a:pt x="17" y="45"/>
                        <a:pt x="14" y="45"/>
                      </a:cubicBezTo>
                      <a:cubicBezTo>
                        <a:pt x="12" y="41"/>
                        <a:pt x="14" y="36"/>
                        <a:pt x="16" y="33"/>
                      </a:cubicBezTo>
                      <a:cubicBezTo>
                        <a:pt x="13" y="34"/>
                        <a:pt x="13" y="34"/>
                        <a:pt x="13" y="34"/>
                      </a:cubicBezTo>
                      <a:cubicBezTo>
                        <a:pt x="8" y="31"/>
                        <a:pt x="17" y="26"/>
                        <a:pt x="14" y="21"/>
                      </a:cubicBezTo>
                      <a:cubicBezTo>
                        <a:pt x="14" y="21"/>
                        <a:pt x="14" y="21"/>
                        <a:pt x="14" y="21"/>
                      </a:cubicBezTo>
                      <a:cubicBezTo>
                        <a:pt x="13" y="20"/>
                        <a:pt x="6" y="18"/>
                        <a:pt x="8" y="15"/>
                      </a:cubicBezTo>
                      <a:cubicBezTo>
                        <a:pt x="11" y="16"/>
                        <a:pt x="11" y="18"/>
                        <a:pt x="14" y="18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93" name="Freeform 1021"/>
                <p:cNvSpPr/>
                <p:nvPr/>
              </p:nvSpPr>
              <p:spPr bwMode="auto">
                <a:xfrm>
                  <a:off x="3904" y="2617"/>
                  <a:ext cx="7" cy="5"/>
                </a:xfrm>
                <a:custGeom>
                  <a:avLst/>
                  <a:gdLst>
                    <a:gd name="T0" fmla="*/ 3 w 8"/>
                    <a:gd name="T1" fmla="*/ 3 h 5"/>
                    <a:gd name="T2" fmla="*/ 7 w 8"/>
                    <a:gd name="T3" fmla="*/ 5 h 5"/>
                    <a:gd name="T4" fmla="*/ 1 w 8"/>
                    <a:gd name="T5" fmla="*/ 1 h 5"/>
                    <a:gd name="T6" fmla="*/ 2 w 8"/>
                    <a:gd name="T7" fmla="*/ 4 h 5"/>
                    <a:gd name="T8" fmla="*/ 3 w 8"/>
                    <a:gd name="T9" fmla="*/ 3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" h="5">
                      <a:moveTo>
                        <a:pt x="3" y="3"/>
                      </a:moveTo>
                      <a:cubicBezTo>
                        <a:pt x="7" y="5"/>
                        <a:pt x="7" y="5"/>
                        <a:pt x="7" y="5"/>
                      </a:cubicBezTo>
                      <a:cubicBezTo>
                        <a:pt x="8" y="3"/>
                        <a:pt x="3" y="0"/>
                        <a:pt x="1" y="1"/>
                      </a:cubicBezTo>
                      <a:cubicBezTo>
                        <a:pt x="1" y="2"/>
                        <a:pt x="0" y="4"/>
                        <a:pt x="2" y="4"/>
                      </a:cubicBezTo>
                      <a:cubicBezTo>
                        <a:pt x="3" y="4"/>
                        <a:pt x="4" y="4"/>
                        <a:pt x="3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94" name="Freeform 1022"/>
                <p:cNvSpPr/>
                <p:nvPr/>
              </p:nvSpPr>
              <p:spPr bwMode="auto">
                <a:xfrm>
                  <a:off x="3901" y="2569"/>
                  <a:ext cx="13" cy="49"/>
                </a:xfrm>
                <a:custGeom>
                  <a:avLst/>
                  <a:gdLst>
                    <a:gd name="T0" fmla="*/ 8 w 15"/>
                    <a:gd name="T1" fmla="*/ 22 h 57"/>
                    <a:gd name="T2" fmla="*/ 5 w 15"/>
                    <a:gd name="T3" fmla="*/ 20 h 57"/>
                    <a:gd name="T4" fmla="*/ 1 w 15"/>
                    <a:gd name="T5" fmla="*/ 42 h 57"/>
                    <a:gd name="T6" fmla="*/ 7 w 15"/>
                    <a:gd name="T7" fmla="*/ 48 h 57"/>
                    <a:gd name="T8" fmla="*/ 3 w 15"/>
                    <a:gd name="T9" fmla="*/ 50 h 57"/>
                    <a:gd name="T10" fmla="*/ 8 w 15"/>
                    <a:gd name="T11" fmla="*/ 55 h 57"/>
                    <a:gd name="T12" fmla="*/ 6 w 15"/>
                    <a:gd name="T13" fmla="*/ 52 h 57"/>
                    <a:gd name="T14" fmla="*/ 9 w 15"/>
                    <a:gd name="T15" fmla="*/ 52 h 57"/>
                    <a:gd name="T16" fmla="*/ 8 w 15"/>
                    <a:gd name="T17" fmla="*/ 49 h 57"/>
                    <a:gd name="T18" fmla="*/ 11 w 15"/>
                    <a:gd name="T19" fmla="*/ 50 h 57"/>
                    <a:gd name="T20" fmla="*/ 5 w 15"/>
                    <a:gd name="T21" fmla="*/ 41 h 57"/>
                    <a:gd name="T22" fmla="*/ 11 w 15"/>
                    <a:gd name="T23" fmla="*/ 41 h 57"/>
                    <a:gd name="T24" fmla="*/ 13 w 15"/>
                    <a:gd name="T25" fmla="*/ 32 h 57"/>
                    <a:gd name="T26" fmla="*/ 12 w 15"/>
                    <a:gd name="T27" fmla="*/ 32 h 57"/>
                    <a:gd name="T28" fmla="*/ 7 w 15"/>
                    <a:gd name="T29" fmla="*/ 33 h 57"/>
                    <a:gd name="T30" fmla="*/ 13 w 15"/>
                    <a:gd name="T31" fmla="*/ 30 h 57"/>
                    <a:gd name="T32" fmla="*/ 14 w 15"/>
                    <a:gd name="T33" fmla="*/ 12 h 57"/>
                    <a:gd name="T34" fmla="*/ 8 w 15"/>
                    <a:gd name="T35" fmla="*/ 6 h 57"/>
                    <a:gd name="T36" fmla="*/ 13 w 15"/>
                    <a:gd name="T37" fmla="*/ 9 h 57"/>
                    <a:gd name="T38" fmla="*/ 15 w 15"/>
                    <a:gd name="T39" fmla="*/ 6 h 57"/>
                    <a:gd name="T40" fmla="*/ 6 w 15"/>
                    <a:gd name="T41" fmla="*/ 0 h 57"/>
                    <a:gd name="T42" fmla="*/ 8 w 15"/>
                    <a:gd name="T43" fmla="*/ 22 h 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15" h="57">
                      <a:moveTo>
                        <a:pt x="8" y="22"/>
                      </a:moveTo>
                      <a:cubicBezTo>
                        <a:pt x="7" y="21"/>
                        <a:pt x="6" y="21"/>
                        <a:pt x="5" y="20"/>
                      </a:cubicBezTo>
                      <a:cubicBezTo>
                        <a:pt x="3" y="29"/>
                        <a:pt x="5" y="39"/>
                        <a:pt x="1" y="42"/>
                      </a:cubicBezTo>
                      <a:cubicBezTo>
                        <a:pt x="0" y="44"/>
                        <a:pt x="6" y="45"/>
                        <a:pt x="7" y="48"/>
                      </a:cubicBezTo>
                      <a:cubicBezTo>
                        <a:pt x="3" y="50"/>
                        <a:pt x="3" y="50"/>
                        <a:pt x="3" y="50"/>
                      </a:cubicBezTo>
                      <a:cubicBezTo>
                        <a:pt x="6" y="52"/>
                        <a:pt x="1" y="57"/>
                        <a:pt x="8" y="55"/>
                      </a:cubicBezTo>
                      <a:cubicBezTo>
                        <a:pt x="9" y="55"/>
                        <a:pt x="5" y="54"/>
                        <a:pt x="6" y="52"/>
                      </a:cubicBezTo>
                      <a:cubicBezTo>
                        <a:pt x="9" y="52"/>
                        <a:pt x="9" y="52"/>
                        <a:pt x="9" y="52"/>
                      </a:cubicBezTo>
                      <a:cubicBezTo>
                        <a:pt x="8" y="49"/>
                        <a:pt x="8" y="49"/>
                        <a:pt x="8" y="49"/>
                      </a:cubicBezTo>
                      <a:cubicBezTo>
                        <a:pt x="11" y="50"/>
                        <a:pt x="11" y="50"/>
                        <a:pt x="11" y="50"/>
                      </a:cubicBezTo>
                      <a:cubicBezTo>
                        <a:pt x="15" y="45"/>
                        <a:pt x="2" y="46"/>
                        <a:pt x="5" y="41"/>
                      </a:cubicBezTo>
                      <a:cubicBezTo>
                        <a:pt x="11" y="41"/>
                        <a:pt x="11" y="41"/>
                        <a:pt x="11" y="41"/>
                      </a:cubicBezTo>
                      <a:cubicBezTo>
                        <a:pt x="12" y="37"/>
                        <a:pt x="10" y="35"/>
                        <a:pt x="13" y="32"/>
                      </a:cubicBezTo>
                      <a:cubicBezTo>
                        <a:pt x="13" y="32"/>
                        <a:pt x="11" y="32"/>
                        <a:pt x="12" y="32"/>
                      </a:cubicBezTo>
                      <a:cubicBezTo>
                        <a:pt x="11" y="33"/>
                        <a:pt x="9" y="34"/>
                        <a:pt x="7" y="33"/>
                      </a:cubicBezTo>
                      <a:cubicBezTo>
                        <a:pt x="3" y="26"/>
                        <a:pt x="11" y="34"/>
                        <a:pt x="13" y="30"/>
                      </a:cubicBezTo>
                      <a:cubicBezTo>
                        <a:pt x="9" y="25"/>
                        <a:pt x="9" y="14"/>
                        <a:pt x="14" y="12"/>
                      </a:cubicBezTo>
                      <a:cubicBezTo>
                        <a:pt x="10" y="14"/>
                        <a:pt x="7" y="9"/>
                        <a:pt x="8" y="6"/>
                      </a:cubicBezTo>
                      <a:cubicBezTo>
                        <a:pt x="10" y="6"/>
                        <a:pt x="11" y="8"/>
                        <a:pt x="13" y="9"/>
                      </a:cubicBezTo>
                      <a:cubicBezTo>
                        <a:pt x="14" y="8"/>
                        <a:pt x="15" y="7"/>
                        <a:pt x="15" y="6"/>
                      </a:cubicBezTo>
                      <a:cubicBezTo>
                        <a:pt x="11" y="7"/>
                        <a:pt x="7" y="4"/>
                        <a:pt x="6" y="0"/>
                      </a:cubicBezTo>
                      <a:cubicBezTo>
                        <a:pt x="1" y="7"/>
                        <a:pt x="10" y="15"/>
                        <a:pt x="8" y="2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95" name="Freeform 1023"/>
                <p:cNvSpPr/>
                <p:nvPr/>
              </p:nvSpPr>
              <p:spPr bwMode="auto">
                <a:xfrm>
                  <a:off x="3905" y="2585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1 w 1"/>
                    <a:gd name="T5" fmla="*/ 0 h 1"/>
                    <a:gd name="T6" fmla="*/ 0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96" name="Freeform 1024"/>
                <p:cNvSpPr/>
                <p:nvPr/>
              </p:nvSpPr>
              <p:spPr bwMode="auto">
                <a:xfrm>
                  <a:off x="3993" y="3239"/>
                  <a:ext cx="3" cy="1"/>
                </a:xfrm>
                <a:custGeom>
                  <a:avLst/>
                  <a:gdLst>
                    <a:gd name="T0" fmla="*/ 1 w 3"/>
                    <a:gd name="T1" fmla="*/ 1 h 1"/>
                    <a:gd name="T2" fmla="*/ 3 w 3"/>
                    <a:gd name="T3" fmla="*/ 0 h 1"/>
                    <a:gd name="T4" fmla="*/ 0 w 3"/>
                    <a:gd name="T5" fmla="*/ 0 h 1"/>
                    <a:gd name="T6" fmla="*/ 1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1" y="1"/>
                      </a:move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97" name="Freeform 1025"/>
                <p:cNvSpPr/>
                <p:nvPr/>
              </p:nvSpPr>
              <p:spPr bwMode="auto">
                <a:xfrm>
                  <a:off x="3992" y="3228"/>
                  <a:ext cx="14" cy="11"/>
                </a:xfrm>
                <a:custGeom>
                  <a:avLst/>
                  <a:gdLst>
                    <a:gd name="T0" fmla="*/ 16 w 16"/>
                    <a:gd name="T1" fmla="*/ 3 h 12"/>
                    <a:gd name="T2" fmla="*/ 14 w 16"/>
                    <a:gd name="T3" fmla="*/ 0 h 12"/>
                    <a:gd name="T4" fmla="*/ 0 w 16"/>
                    <a:gd name="T5" fmla="*/ 6 h 12"/>
                    <a:gd name="T6" fmla="*/ 9 w 16"/>
                    <a:gd name="T7" fmla="*/ 11 h 12"/>
                    <a:gd name="T8" fmla="*/ 6 w 16"/>
                    <a:gd name="T9" fmla="*/ 6 h 12"/>
                    <a:gd name="T10" fmla="*/ 13 w 16"/>
                    <a:gd name="T11" fmla="*/ 9 h 12"/>
                    <a:gd name="T12" fmla="*/ 11 w 16"/>
                    <a:gd name="T13" fmla="*/ 4 h 12"/>
                    <a:gd name="T14" fmla="*/ 16 w 16"/>
                    <a:gd name="T15" fmla="*/ 3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6" h="12">
                      <a:moveTo>
                        <a:pt x="16" y="3"/>
                      </a:moveTo>
                      <a:cubicBezTo>
                        <a:pt x="14" y="0"/>
                        <a:pt x="14" y="0"/>
                        <a:pt x="14" y="0"/>
                      </a:cubicBezTo>
                      <a:cubicBezTo>
                        <a:pt x="4" y="3"/>
                        <a:pt x="7" y="0"/>
                        <a:pt x="0" y="6"/>
                      </a:cubicBezTo>
                      <a:cubicBezTo>
                        <a:pt x="1" y="8"/>
                        <a:pt x="5" y="12"/>
                        <a:pt x="9" y="11"/>
                      </a:cubicBezTo>
                      <a:cubicBezTo>
                        <a:pt x="9" y="10"/>
                        <a:pt x="5" y="8"/>
                        <a:pt x="6" y="6"/>
                      </a:cubicBezTo>
                      <a:cubicBezTo>
                        <a:pt x="9" y="6"/>
                        <a:pt x="9" y="9"/>
                        <a:pt x="13" y="9"/>
                      </a:cubicBezTo>
                      <a:cubicBezTo>
                        <a:pt x="16" y="6"/>
                        <a:pt x="10" y="7"/>
                        <a:pt x="11" y="4"/>
                      </a:cubicBezTo>
                      <a:lnTo>
                        <a:pt x="16" y="3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98" name="Freeform 1026"/>
                <p:cNvSpPr/>
                <p:nvPr/>
              </p:nvSpPr>
              <p:spPr bwMode="auto">
                <a:xfrm>
                  <a:off x="3997" y="3227"/>
                  <a:ext cx="4" cy="1"/>
                </a:xfrm>
                <a:custGeom>
                  <a:avLst/>
                  <a:gdLst>
                    <a:gd name="T0" fmla="*/ 0 w 5"/>
                    <a:gd name="T1" fmla="*/ 2 h 2"/>
                    <a:gd name="T2" fmla="*/ 5 w 5"/>
                    <a:gd name="T3" fmla="*/ 2 h 2"/>
                    <a:gd name="T4" fmla="*/ 0 w 5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2">
                      <a:moveTo>
                        <a:pt x="0" y="2"/>
                      </a:move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3" y="2"/>
                        <a:pt x="1" y="0"/>
                        <a:pt x="0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99" name="Freeform 1027"/>
                <p:cNvSpPr/>
                <p:nvPr/>
              </p:nvSpPr>
              <p:spPr bwMode="auto">
                <a:xfrm>
                  <a:off x="3994" y="3224"/>
                  <a:ext cx="6" cy="3"/>
                </a:xfrm>
                <a:custGeom>
                  <a:avLst/>
                  <a:gdLst>
                    <a:gd name="T0" fmla="*/ 2 w 7"/>
                    <a:gd name="T1" fmla="*/ 3 h 3"/>
                    <a:gd name="T2" fmla="*/ 7 w 7"/>
                    <a:gd name="T3" fmla="*/ 2 h 3"/>
                    <a:gd name="T4" fmla="*/ 0 w 7"/>
                    <a:gd name="T5" fmla="*/ 0 h 3"/>
                    <a:gd name="T6" fmla="*/ 2 w 7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7" h="3">
                      <a:moveTo>
                        <a:pt x="2" y="3"/>
                      </a:moveTo>
                      <a:cubicBezTo>
                        <a:pt x="3" y="0"/>
                        <a:pt x="6" y="2"/>
                        <a:pt x="7" y="2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2" y="3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00" name="Freeform 1028"/>
                <p:cNvSpPr/>
                <p:nvPr/>
              </p:nvSpPr>
              <p:spPr bwMode="auto">
                <a:xfrm>
                  <a:off x="3994" y="3217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1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1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01" name="Freeform 1029"/>
                <p:cNvSpPr/>
                <p:nvPr/>
              </p:nvSpPr>
              <p:spPr bwMode="auto">
                <a:xfrm>
                  <a:off x="3993" y="3214"/>
                  <a:ext cx="10" cy="8"/>
                </a:xfrm>
                <a:custGeom>
                  <a:avLst/>
                  <a:gdLst>
                    <a:gd name="T0" fmla="*/ 3 w 12"/>
                    <a:gd name="T1" fmla="*/ 0 h 10"/>
                    <a:gd name="T2" fmla="*/ 3 w 12"/>
                    <a:gd name="T3" fmla="*/ 4 h 10"/>
                    <a:gd name="T4" fmla="*/ 3 w 12"/>
                    <a:gd name="T5" fmla="*/ 4 h 10"/>
                    <a:gd name="T6" fmla="*/ 9 w 12"/>
                    <a:gd name="T7" fmla="*/ 6 h 10"/>
                    <a:gd name="T8" fmla="*/ 8 w 12"/>
                    <a:gd name="T9" fmla="*/ 10 h 10"/>
                    <a:gd name="T10" fmla="*/ 12 w 12"/>
                    <a:gd name="T11" fmla="*/ 7 h 10"/>
                    <a:gd name="T12" fmla="*/ 3 w 12"/>
                    <a:gd name="T13" fmla="*/ 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2" h="10">
                      <a:moveTo>
                        <a:pt x="3" y="0"/>
                      </a:moveTo>
                      <a:cubicBezTo>
                        <a:pt x="0" y="1"/>
                        <a:pt x="2" y="2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5" y="2"/>
                        <a:pt x="10" y="3"/>
                        <a:pt x="9" y="6"/>
                      </a:cubicBezTo>
                      <a:cubicBezTo>
                        <a:pt x="10" y="8"/>
                        <a:pt x="5" y="8"/>
                        <a:pt x="8" y="10"/>
                      </a:cubicBezTo>
                      <a:cubicBezTo>
                        <a:pt x="12" y="7"/>
                        <a:pt x="12" y="7"/>
                        <a:pt x="12" y="7"/>
                      </a:cubicBezTo>
                      <a:cubicBezTo>
                        <a:pt x="11" y="3"/>
                        <a:pt x="5" y="2"/>
                        <a:pt x="3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02" name="Freeform 1030"/>
                <p:cNvSpPr/>
                <p:nvPr/>
              </p:nvSpPr>
              <p:spPr bwMode="auto">
                <a:xfrm>
                  <a:off x="3996" y="3218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03" name="Freeform 1031"/>
                <p:cNvSpPr/>
                <p:nvPr/>
              </p:nvSpPr>
              <p:spPr bwMode="auto">
                <a:xfrm>
                  <a:off x="3995" y="3222"/>
                  <a:ext cx="3" cy="1"/>
                </a:xfrm>
                <a:custGeom>
                  <a:avLst/>
                  <a:gdLst>
                    <a:gd name="T0" fmla="*/ 0 w 3"/>
                    <a:gd name="T1" fmla="*/ 0 h 1"/>
                    <a:gd name="T2" fmla="*/ 1 w 3"/>
                    <a:gd name="T3" fmla="*/ 1 h 1"/>
                    <a:gd name="T4" fmla="*/ 3 w 3"/>
                    <a:gd name="T5" fmla="*/ 1 h 1"/>
                    <a:gd name="T6" fmla="*/ 0 w 3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3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04" name="Freeform 1032"/>
                <p:cNvSpPr/>
                <p:nvPr/>
              </p:nvSpPr>
              <p:spPr bwMode="auto">
                <a:xfrm>
                  <a:off x="3994" y="3204"/>
                  <a:ext cx="11" cy="8"/>
                </a:xfrm>
                <a:custGeom>
                  <a:avLst/>
                  <a:gdLst>
                    <a:gd name="T0" fmla="*/ 1 w 13"/>
                    <a:gd name="T1" fmla="*/ 3 h 9"/>
                    <a:gd name="T2" fmla="*/ 6 w 13"/>
                    <a:gd name="T3" fmla="*/ 9 h 9"/>
                    <a:gd name="T4" fmla="*/ 13 w 13"/>
                    <a:gd name="T5" fmla="*/ 4 h 9"/>
                    <a:gd name="T6" fmla="*/ 11 w 13"/>
                    <a:gd name="T7" fmla="*/ 1 h 9"/>
                    <a:gd name="T8" fmla="*/ 1 w 13"/>
                    <a:gd name="T9" fmla="*/ 3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" h="9">
                      <a:moveTo>
                        <a:pt x="1" y="3"/>
                      </a:moveTo>
                      <a:cubicBezTo>
                        <a:pt x="8" y="4"/>
                        <a:pt x="0" y="9"/>
                        <a:pt x="6" y="9"/>
                      </a:cubicBezTo>
                      <a:cubicBezTo>
                        <a:pt x="5" y="6"/>
                        <a:pt x="10" y="4"/>
                        <a:pt x="13" y="4"/>
                      </a:cubicBezTo>
                      <a:cubicBezTo>
                        <a:pt x="11" y="1"/>
                        <a:pt x="11" y="1"/>
                        <a:pt x="11" y="1"/>
                      </a:cubicBezTo>
                      <a:cubicBezTo>
                        <a:pt x="9" y="0"/>
                        <a:pt x="4" y="2"/>
                        <a:pt x="1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05" name="Freeform 1033"/>
                <p:cNvSpPr/>
                <p:nvPr/>
              </p:nvSpPr>
              <p:spPr bwMode="auto">
                <a:xfrm>
                  <a:off x="4007" y="3200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lnTo>
                        <a:pt x="0" y="0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06" name="Freeform 1034"/>
                <p:cNvSpPr/>
                <p:nvPr/>
              </p:nvSpPr>
              <p:spPr bwMode="auto">
                <a:xfrm>
                  <a:off x="3997" y="3186"/>
                  <a:ext cx="15" cy="17"/>
                </a:xfrm>
                <a:custGeom>
                  <a:avLst/>
                  <a:gdLst>
                    <a:gd name="T0" fmla="*/ 2 w 17"/>
                    <a:gd name="T1" fmla="*/ 0 h 19"/>
                    <a:gd name="T2" fmla="*/ 8 w 17"/>
                    <a:gd name="T3" fmla="*/ 8 h 19"/>
                    <a:gd name="T4" fmla="*/ 3 w 17"/>
                    <a:gd name="T5" fmla="*/ 6 h 19"/>
                    <a:gd name="T6" fmla="*/ 6 w 17"/>
                    <a:gd name="T7" fmla="*/ 13 h 19"/>
                    <a:gd name="T8" fmla="*/ 0 w 17"/>
                    <a:gd name="T9" fmla="*/ 9 h 19"/>
                    <a:gd name="T10" fmla="*/ 6 w 17"/>
                    <a:gd name="T11" fmla="*/ 16 h 19"/>
                    <a:gd name="T12" fmla="*/ 2 w 17"/>
                    <a:gd name="T13" fmla="*/ 19 h 19"/>
                    <a:gd name="T14" fmla="*/ 9 w 17"/>
                    <a:gd name="T15" fmla="*/ 18 h 19"/>
                    <a:gd name="T16" fmla="*/ 8 w 17"/>
                    <a:gd name="T17" fmla="*/ 15 h 19"/>
                    <a:gd name="T18" fmla="*/ 12 w 17"/>
                    <a:gd name="T19" fmla="*/ 16 h 19"/>
                    <a:gd name="T20" fmla="*/ 16 w 17"/>
                    <a:gd name="T21" fmla="*/ 6 h 19"/>
                    <a:gd name="T22" fmla="*/ 2 w 17"/>
                    <a:gd name="T23" fmla="*/ 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7" h="19">
                      <a:moveTo>
                        <a:pt x="2" y="0"/>
                      </a:moveTo>
                      <a:cubicBezTo>
                        <a:pt x="8" y="8"/>
                        <a:pt x="8" y="8"/>
                        <a:pt x="8" y="8"/>
                      </a:cubicBezTo>
                      <a:cubicBezTo>
                        <a:pt x="6" y="7"/>
                        <a:pt x="4" y="8"/>
                        <a:pt x="3" y="6"/>
                      </a:cubicBezTo>
                      <a:cubicBezTo>
                        <a:pt x="3" y="9"/>
                        <a:pt x="7" y="10"/>
                        <a:pt x="6" y="13"/>
                      </a:cubicBezTo>
                      <a:cubicBezTo>
                        <a:pt x="0" y="14"/>
                        <a:pt x="6" y="8"/>
                        <a:pt x="0" y="9"/>
                      </a:cubicBezTo>
                      <a:cubicBezTo>
                        <a:pt x="1" y="12"/>
                        <a:pt x="1" y="15"/>
                        <a:pt x="6" y="16"/>
                      </a:cubicBezTo>
                      <a:cubicBezTo>
                        <a:pt x="2" y="19"/>
                        <a:pt x="2" y="19"/>
                        <a:pt x="2" y="19"/>
                      </a:cubicBezTo>
                      <a:cubicBezTo>
                        <a:pt x="9" y="18"/>
                        <a:pt x="9" y="18"/>
                        <a:pt x="9" y="18"/>
                      </a:cubicBezTo>
                      <a:cubicBezTo>
                        <a:pt x="11" y="17"/>
                        <a:pt x="3" y="16"/>
                        <a:pt x="8" y="15"/>
                      </a:cubicBezTo>
                      <a:cubicBezTo>
                        <a:pt x="11" y="14"/>
                        <a:pt x="11" y="16"/>
                        <a:pt x="12" y="16"/>
                      </a:cubicBezTo>
                      <a:cubicBezTo>
                        <a:pt x="11" y="14"/>
                        <a:pt x="17" y="11"/>
                        <a:pt x="16" y="6"/>
                      </a:cubicBezTo>
                      <a:cubicBezTo>
                        <a:pt x="15" y="2"/>
                        <a:pt x="5" y="3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07" name="Freeform 1035"/>
                <p:cNvSpPr/>
                <p:nvPr/>
              </p:nvSpPr>
              <p:spPr bwMode="auto">
                <a:xfrm>
                  <a:off x="4004" y="3185"/>
                  <a:ext cx="2" cy="1"/>
                </a:xfrm>
                <a:custGeom>
                  <a:avLst/>
                  <a:gdLst>
                    <a:gd name="T0" fmla="*/ 1 w 2"/>
                    <a:gd name="T1" fmla="*/ 1 h 1"/>
                    <a:gd name="T2" fmla="*/ 2 w 2"/>
                    <a:gd name="T3" fmla="*/ 0 h 1"/>
                    <a:gd name="T4" fmla="*/ 0 w 2"/>
                    <a:gd name="T5" fmla="*/ 1 h 1"/>
                    <a:gd name="T6" fmla="*/ 1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1" y="1"/>
                      </a:move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08" name="Freeform 1036"/>
                <p:cNvSpPr/>
                <p:nvPr/>
              </p:nvSpPr>
              <p:spPr bwMode="auto">
                <a:xfrm>
                  <a:off x="3996" y="3170"/>
                  <a:ext cx="16" cy="14"/>
                </a:xfrm>
                <a:custGeom>
                  <a:avLst/>
                  <a:gdLst>
                    <a:gd name="T0" fmla="*/ 1 w 18"/>
                    <a:gd name="T1" fmla="*/ 10 h 16"/>
                    <a:gd name="T2" fmla="*/ 5 w 18"/>
                    <a:gd name="T3" fmla="*/ 14 h 16"/>
                    <a:gd name="T4" fmla="*/ 2 w 18"/>
                    <a:gd name="T5" fmla="*/ 15 h 16"/>
                    <a:gd name="T6" fmla="*/ 8 w 18"/>
                    <a:gd name="T7" fmla="*/ 16 h 16"/>
                    <a:gd name="T8" fmla="*/ 4 w 18"/>
                    <a:gd name="T9" fmla="*/ 9 h 16"/>
                    <a:gd name="T10" fmla="*/ 13 w 18"/>
                    <a:gd name="T11" fmla="*/ 7 h 16"/>
                    <a:gd name="T12" fmla="*/ 11 w 18"/>
                    <a:gd name="T13" fmla="*/ 11 h 16"/>
                    <a:gd name="T14" fmla="*/ 10 w 18"/>
                    <a:gd name="T15" fmla="*/ 0 h 16"/>
                    <a:gd name="T16" fmla="*/ 8 w 18"/>
                    <a:gd name="T17" fmla="*/ 2 h 16"/>
                    <a:gd name="T18" fmla="*/ 6 w 18"/>
                    <a:gd name="T19" fmla="*/ 0 h 16"/>
                    <a:gd name="T20" fmla="*/ 1 w 18"/>
                    <a:gd name="T21" fmla="*/ 1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8" h="16">
                      <a:moveTo>
                        <a:pt x="1" y="10"/>
                      </a:moveTo>
                      <a:cubicBezTo>
                        <a:pt x="5" y="14"/>
                        <a:pt x="5" y="14"/>
                        <a:pt x="5" y="14"/>
                      </a:cubicBezTo>
                      <a:cubicBezTo>
                        <a:pt x="5" y="15"/>
                        <a:pt x="3" y="15"/>
                        <a:pt x="2" y="15"/>
                      </a:cubicBezTo>
                      <a:cubicBezTo>
                        <a:pt x="4" y="15"/>
                        <a:pt x="6" y="16"/>
                        <a:pt x="8" y="16"/>
                      </a:cubicBezTo>
                      <a:cubicBezTo>
                        <a:pt x="13" y="14"/>
                        <a:pt x="5" y="11"/>
                        <a:pt x="4" y="9"/>
                      </a:cubicBezTo>
                      <a:cubicBezTo>
                        <a:pt x="7" y="3"/>
                        <a:pt x="8" y="9"/>
                        <a:pt x="13" y="7"/>
                      </a:cubicBezTo>
                      <a:cubicBezTo>
                        <a:pt x="13" y="8"/>
                        <a:pt x="12" y="8"/>
                        <a:pt x="11" y="11"/>
                      </a:cubicBezTo>
                      <a:cubicBezTo>
                        <a:pt x="18" y="7"/>
                        <a:pt x="12" y="3"/>
                        <a:pt x="10" y="0"/>
                      </a:cubicBezTo>
                      <a:cubicBezTo>
                        <a:pt x="9" y="1"/>
                        <a:pt x="7" y="1"/>
                        <a:pt x="8" y="2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1" y="3"/>
                        <a:pt x="0" y="5"/>
                        <a:pt x="1" y="1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09" name="Freeform 1037"/>
                <p:cNvSpPr/>
                <p:nvPr/>
              </p:nvSpPr>
              <p:spPr bwMode="auto">
                <a:xfrm>
                  <a:off x="3995" y="3183"/>
                  <a:ext cx="3" cy="2"/>
                </a:xfrm>
                <a:custGeom>
                  <a:avLst/>
                  <a:gdLst>
                    <a:gd name="T0" fmla="*/ 2 w 3"/>
                    <a:gd name="T1" fmla="*/ 3 h 3"/>
                    <a:gd name="T2" fmla="*/ 3 w 3"/>
                    <a:gd name="T3" fmla="*/ 0 h 3"/>
                    <a:gd name="T4" fmla="*/ 2 w 3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3">
                      <a:moveTo>
                        <a:pt x="2" y="3"/>
                      </a:moveTo>
                      <a:cubicBezTo>
                        <a:pt x="2" y="1"/>
                        <a:pt x="2" y="1"/>
                        <a:pt x="3" y="0"/>
                      </a:cubicBezTo>
                      <a:cubicBezTo>
                        <a:pt x="1" y="1"/>
                        <a:pt x="0" y="1"/>
                        <a:pt x="2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10" name="Freeform 1038"/>
                <p:cNvSpPr/>
                <p:nvPr/>
              </p:nvSpPr>
              <p:spPr bwMode="auto">
                <a:xfrm>
                  <a:off x="4004" y="3169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1 w 1"/>
                    <a:gd name="T3" fmla="*/ 1 h 1"/>
                    <a:gd name="T4" fmla="*/ 1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0" y="0"/>
                        <a:pt x="0" y="1"/>
                        <a:pt x="1" y="1"/>
                      </a:cubicBezTo>
                      <a:cubicBezTo>
                        <a:pt x="1" y="1"/>
                        <a:pt x="1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11" name="Freeform 1039"/>
                <p:cNvSpPr/>
                <p:nvPr/>
              </p:nvSpPr>
              <p:spPr bwMode="auto">
                <a:xfrm>
                  <a:off x="3996" y="3169"/>
                  <a:ext cx="3" cy="3"/>
                </a:xfrm>
                <a:custGeom>
                  <a:avLst/>
                  <a:gdLst>
                    <a:gd name="T0" fmla="*/ 3 w 3"/>
                    <a:gd name="T1" fmla="*/ 2 h 3"/>
                    <a:gd name="T2" fmla="*/ 3 w 3"/>
                    <a:gd name="T3" fmla="*/ 0 h 3"/>
                    <a:gd name="T4" fmla="*/ 0 w 3"/>
                    <a:gd name="T5" fmla="*/ 1 h 3"/>
                    <a:gd name="T6" fmla="*/ 3 w 3"/>
                    <a:gd name="T7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3" y="2"/>
                      </a:move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1" y="3"/>
                        <a:pt x="3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12" name="Freeform 1040"/>
                <p:cNvSpPr/>
                <p:nvPr/>
              </p:nvSpPr>
              <p:spPr bwMode="auto">
                <a:xfrm>
                  <a:off x="3993" y="3074"/>
                  <a:ext cx="18" cy="93"/>
                </a:xfrm>
                <a:custGeom>
                  <a:avLst/>
                  <a:gdLst>
                    <a:gd name="T0" fmla="*/ 18 w 21"/>
                    <a:gd name="T1" fmla="*/ 1 h 108"/>
                    <a:gd name="T2" fmla="*/ 15 w 21"/>
                    <a:gd name="T3" fmla="*/ 5 h 108"/>
                    <a:gd name="T4" fmla="*/ 11 w 21"/>
                    <a:gd name="T5" fmla="*/ 0 h 108"/>
                    <a:gd name="T6" fmla="*/ 4 w 21"/>
                    <a:gd name="T7" fmla="*/ 0 h 108"/>
                    <a:gd name="T8" fmla="*/ 7 w 21"/>
                    <a:gd name="T9" fmla="*/ 9 h 108"/>
                    <a:gd name="T10" fmla="*/ 3 w 21"/>
                    <a:gd name="T11" fmla="*/ 9 h 108"/>
                    <a:gd name="T12" fmla="*/ 5 w 21"/>
                    <a:gd name="T13" fmla="*/ 25 h 108"/>
                    <a:gd name="T14" fmla="*/ 7 w 21"/>
                    <a:gd name="T15" fmla="*/ 36 h 108"/>
                    <a:gd name="T16" fmla="*/ 4 w 21"/>
                    <a:gd name="T17" fmla="*/ 82 h 108"/>
                    <a:gd name="T18" fmla="*/ 10 w 21"/>
                    <a:gd name="T19" fmla="*/ 84 h 108"/>
                    <a:gd name="T20" fmla="*/ 6 w 21"/>
                    <a:gd name="T21" fmla="*/ 87 h 108"/>
                    <a:gd name="T22" fmla="*/ 6 w 21"/>
                    <a:gd name="T23" fmla="*/ 85 h 108"/>
                    <a:gd name="T24" fmla="*/ 4 w 21"/>
                    <a:gd name="T25" fmla="*/ 97 h 108"/>
                    <a:gd name="T26" fmla="*/ 12 w 21"/>
                    <a:gd name="T27" fmla="*/ 98 h 108"/>
                    <a:gd name="T28" fmla="*/ 4 w 21"/>
                    <a:gd name="T29" fmla="*/ 103 h 108"/>
                    <a:gd name="T30" fmla="*/ 9 w 21"/>
                    <a:gd name="T31" fmla="*/ 108 h 108"/>
                    <a:gd name="T32" fmla="*/ 14 w 21"/>
                    <a:gd name="T33" fmla="*/ 103 h 108"/>
                    <a:gd name="T34" fmla="*/ 17 w 21"/>
                    <a:gd name="T35" fmla="*/ 107 h 108"/>
                    <a:gd name="T36" fmla="*/ 9 w 21"/>
                    <a:gd name="T37" fmla="*/ 77 h 108"/>
                    <a:gd name="T38" fmla="*/ 12 w 21"/>
                    <a:gd name="T39" fmla="*/ 78 h 108"/>
                    <a:gd name="T40" fmla="*/ 16 w 21"/>
                    <a:gd name="T41" fmla="*/ 61 h 108"/>
                    <a:gd name="T42" fmla="*/ 10 w 21"/>
                    <a:gd name="T43" fmla="*/ 54 h 108"/>
                    <a:gd name="T44" fmla="*/ 13 w 21"/>
                    <a:gd name="T45" fmla="*/ 50 h 108"/>
                    <a:gd name="T46" fmla="*/ 10 w 21"/>
                    <a:gd name="T47" fmla="*/ 49 h 108"/>
                    <a:gd name="T48" fmla="*/ 14 w 21"/>
                    <a:gd name="T49" fmla="*/ 44 h 108"/>
                    <a:gd name="T50" fmla="*/ 6 w 21"/>
                    <a:gd name="T51" fmla="*/ 43 h 108"/>
                    <a:gd name="T52" fmla="*/ 18 w 21"/>
                    <a:gd name="T53" fmla="*/ 32 h 108"/>
                    <a:gd name="T54" fmla="*/ 13 w 21"/>
                    <a:gd name="T55" fmla="*/ 34 h 108"/>
                    <a:gd name="T56" fmla="*/ 10 w 21"/>
                    <a:gd name="T57" fmla="*/ 31 h 108"/>
                    <a:gd name="T58" fmla="*/ 17 w 21"/>
                    <a:gd name="T59" fmla="*/ 30 h 108"/>
                    <a:gd name="T60" fmla="*/ 13 w 21"/>
                    <a:gd name="T61" fmla="*/ 22 h 108"/>
                    <a:gd name="T62" fmla="*/ 9 w 21"/>
                    <a:gd name="T63" fmla="*/ 22 h 108"/>
                    <a:gd name="T64" fmla="*/ 11 w 21"/>
                    <a:gd name="T65" fmla="*/ 11 h 108"/>
                    <a:gd name="T66" fmla="*/ 18 w 21"/>
                    <a:gd name="T67" fmla="*/ 17 h 108"/>
                    <a:gd name="T68" fmla="*/ 21 w 21"/>
                    <a:gd name="T69" fmla="*/ 13 h 108"/>
                    <a:gd name="T70" fmla="*/ 12 w 21"/>
                    <a:gd name="T71" fmla="*/ 6 h 108"/>
                    <a:gd name="T72" fmla="*/ 18 w 21"/>
                    <a:gd name="T73" fmla="*/ 1 h 1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21" h="108">
                      <a:moveTo>
                        <a:pt x="18" y="1"/>
                      </a:moveTo>
                      <a:cubicBezTo>
                        <a:pt x="16" y="1"/>
                        <a:pt x="15" y="2"/>
                        <a:pt x="15" y="5"/>
                      </a:cubicBezTo>
                      <a:cubicBezTo>
                        <a:pt x="12" y="4"/>
                        <a:pt x="13" y="1"/>
                        <a:pt x="11" y="0"/>
                      </a:cubicBezTo>
                      <a:cubicBezTo>
                        <a:pt x="9" y="3"/>
                        <a:pt x="7" y="0"/>
                        <a:pt x="4" y="0"/>
                      </a:cubicBezTo>
                      <a:cubicBezTo>
                        <a:pt x="3" y="4"/>
                        <a:pt x="8" y="5"/>
                        <a:pt x="7" y="9"/>
                      </a:cubicBezTo>
                      <a:cubicBezTo>
                        <a:pt x="3" y="9"/>
                        <a:pt x="3" y="9"/>
                        <a:pt x="3" y="9"/>
                      </a:cubicBezTo>
                      <a:cubicBezTo>
                        <a:pt x="5" y="13"/>
                        <a:pt x="8" y="21"/>
                        <a:pt x="5" y="25"/>
                      </a:cubicBezTo>
                      <a:cubicBezTo>
                        <a:pt x="4" y="29"/>
                        <a:pt x="5" y="32"/>
                        <a:pt x="7" y="36"/>
                      </a:cubicBezTo>
                      <a:cubicBezTo>
                        <a:pt x="4" y="51"/>
                        <a:pt x="7" y="66"/>
                        <a:pt x="4" y="82"/>
                      </a:cubicBezTo>
                      <a:cubicBezTo>
                        <a:pt x="10" y="84"/>
                        <a:pt x="10" y="84"/>
                        <a:pt x="10" y="84"/>
                      </a:cubicBezTo>
                      <a:cubicBezTo>
                        <a:pt x="7" y="85"/>
                        <a:pt x="10" y="88"/>
                        <a:pt x="6" y="87"/>
                      </a:cubicBezTo>
                      <a:cubicBezTo>
                        <a:pt x="7" y="86"/>
                        <a:pt x="6" y="86"/>
                        <a:pt x="6" y="85"/>
                      </a:cubicBezTo>
                      <a:cubicBezTo>
                        <a:pt x="0" y="88"/>
                        <a:pt x="6" y="93"/>
                        <a:pt x="4" y="97"/>
                      </a:cubicBezTo>
                      <a:cubicBezTo>
                        <a:pt x="5" y="97"/>
                        <a:pt x="11" y="96"/>
                        <a:pt x="12" y="98"/>
                      </a:cubicBezTo>
                      <a:cubicBezTo>
                        <a:pt x="5" y="97"/>
                        <a:pt x="12" y="102"/>
                        <a:pt x="4" y="103"/>
                      </a:cubicBezTo>
                      <a:cubicBezTo>
                        <a:pt x="2" y="107"/>
                        <a:pt x="10" y="104"/>
                        <a:pt x="9" y="108"/>
                      </a:cubicBezTo>
                      <a:cubicBezTo>
                        <a:pt x="13" y="108"/>
                        <a:pt x="11" y="104"/>
                        <a:pt x="14" y="103"/>
                      </a:cubicBezTo>
                      <a:cubicBezTo>
                        <a:pt x="17" y="104"/>
                        <a:pt x="12" y="107"/>
                        <a:pt x="17" y="107"/>
                      </a:cubicBezTo>
                      <a:cubicBezTo>
                        <a:pt x="19" y="100"/>
                        <a:pt x="11" y="88"/>
                        <a:pt x="9" y="77"/>
                      </a:cubicBezTo>
                      <a:cubicBezTo>
                        <a:pt x="12" y="78"/>
                        <a:pt x="12" y="78"/>
                        <a:pt x="12" y="78"/>
                      </a:cubicBezTo>
                      <a:cubicBezTo>
                        <a:pt x="10" y="73"/>
                        <a:pt x="10" y="65"/>
                        <a:pt x="16" y="61"/>
                      </a:cubicBezTo>
                      <a:cubicBezTo>
                        <a:pt x="13" y="62"/>
                        <a:pt x="19" y="53"/>
                        <a:pt x="10" y="54"/>
                      </a:cubicBezTo>
                      <a:cubicBezTo>
                        <a:pt x="12" y="52"/>
                        <a:pt x="12" y="52"/>
                        <a:pt x="13" y="50"/>
                      </a:cubicBezTo>
                      <a:cubicBezTo>
                        <a:pt x="10" y="49"/>
                        <a:pt x="10" y="49"/>
                        <a:pt x="10" y="49"/>
                      </a:cubicBezTo>
                      <a:cubicBezTo>
                        <a:pt x="10" y="47"/>
                        <a:pt x="14" y="47"/>
                        <a:pt x="14" y="44"/>
                      </a:cubicBezTo>
                      <a:cubicBezTo>
                        <a:pt x="10" y="46"/>
                        <a:pt x="9" y="44"/>
                        <a:pt x="6" y="43"/>
                      </a:cubicBezTo>
                      <a:cubicBezTo>
                        <a:pt x="10" y="39"/>
                        <a:pt x="14" y="35"/>
                        <a:pt x="18" y="32"/>
                      </a:cubicBezTo>
                      <a:cubicBezTo>
                        <a:pt x="16" y="33"/>
                        <a:pt x="15" y="33"/>
                        <a:pt x="13" y="34"/>
                      </a:cubicBezTo>
                      <a:cubicBezTo>
                        <a:pt x="15" y="32"/>
                        <a:pt x="11" y="32"/>
                        <a:pt x="10" y="31"/>
                      </a:cubicBezTo>
                      <a:cubicBezTo>
                        <a:pt x="10" y="29"/>
                        <a:pt x="15" y="30"/>
                        <a:pt x="17" y="30"/>
                      </a:cubicBezTo>
                      <a:cubicBezTo>
                        <a:pt x="19" y="26"/>
                        <a:pt x="10" y="24"/>
                        <a:pt x="13" y="22"/>
                      </a:cubicBezTo>
                      <a:cubicBezTo>
                        <a:pt x="9" y="22"/>
                        <a:pt x="9" y="22"/>
                        <a:pt x="9" y="22"/>
                      </a:cubicBezTo>
                      <a:cubicBezTo>
                        <a:pt x="8" y="18"/>
                        <a:pt x="12" y="15"/>
                        <a:pt x="11" y="11"/>
                      </a:cubicBezTo>
                      <a:cubicBezTo>
                        <a:pt x="16" y="9"/>
                        <a:pt x="16" y="15"/>
                        <a:pt x="18" y="17"/>
                      </a:cubicBezTo>
                      <a:cubicBezTo>
                        <a:pt x="19" y="16"/>
                        <a:pt x="19" y="14"/>
                        <a:pt x="21" y="13"/>
                      </a:cubicBezTo>
                      <a:cubicBezTo>
                        <a:pt x="18" y="11"/>
                        <a:pt x="15" y="8"/>
                        <a:pt x="12" y="6"/>
                      </a:cubicBezTo>
                      <a:cubicBezTo>
                        <a:pt x="18" y="8"/>
                        <a:pt x="18" y="3"/>
                        <a:pt x="18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13" name="Freeform 1041"/>
                <p:cNvSpPr/>
                <p:nvPr/>
              </p:nvSpPr>
              <p:spPr bwMode="auto">
                <a:xfrm>
                  <a:off x="4011" y="3085"/>
                  <a:ext cx="2" cy="2"/>
                </a:xfrm>
                <a:custGeom>
                  <a:avLst/>
                  <a:gdLst>
                    <a:gd name="T0" fmla="*/ 0 w 2"/>
                    <a:gd name="T1" fmla="*/ 0 h 2"/>
                    <a:gd name="T2" fmla="*/ 2 w 2"/>
                    <a:gd name="T3" fmla="*/ 2 h 2"/>
                    <a:gd name="T4" fmla="*/ 1 w 2"/>
                    <a:gd name="T5" fmla="*/ 0 h 2"/>
                    <a:gd name="T6" fmla="*/ 0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0" y="0"/>
                      </a:moveTo>
                      <a:lnTo>
                        <a:pt x="2" y="2"/>
                      </a:ln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14" name="Freeform 1042"/>
                <p:cNvSpPr/>
                <p:nvPr/>
              </p:nvSpPr>
              <p:spPr bwMode="auto">
                <a:xfrm>
                  <a:off x="4008" y="3075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15" name="Freeform 1043"/>
                <p:cNvSpPr/>
                <p:nvPr/>
              </p:nvSpPr>
              <p:spPr bwMode="auto">
                <a:xfrm>
                  <a:off x="3997" y="3095"/>
                  <a:ext cx="0" cy="1"/>
                </a:xfrm>
                <a:custGeom>
                  <a:avLst/>
                  <a:gdLst>
                    <a:gd name="T0" fmla="*/ 1 h 1"/>
                    <a:gd name="T1" fmla="*/ 1 h 1"/>
                    <a:gd name="T2" fmla="*/ 0 h 1"/>
                    <a:gd name="T3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16" name="Freeform 1044"/>
                <p:cNvSpPr/>
                <p:nvPr/>
              </p:nvSpPr>
              <p:spPr bwMode="auto">
                <a:xfrm>
                  <a:off x="4008" y="3099"/>
                  <a:ext cx="4" cy="3"/>
                </a:xfrm>
                <a:custGeom>
                  <a:avLst/>
                  <a:gdLst>
                    <a:gd name="T0" fmla="*/ 4 w 4"/>
                    <a:gd name="T1" fmla="*/ 0 h 3"/>
                    <a:gd name="T2" fmla="*/ 0 w 4"/>
                    <a:gd name="T3" fmla="*/ 3 h 3"/>
                    <a:gd name="T4" fmla="*/ 4 w 4"/>
                    <a:gd name="T5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3">
                      <a:moveTo>
                        <a:pt x="4" y="0"/>
                      </a:move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1" y="3"/>
                        <a:pt x="3" y="3"/>
                        <a:pt x="4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17" name="Freeform 1045"/>
                <p:cNvSpPr/>
                <p:nvPr/>
              </p:nvSpPr>
              <p:spPr bwMode="auto">
                <a:xfrm>
                  <a:off x="4007" y="3121"/>
                  <a:ext cx="3" cy="1"/>
                </a:xfrm>
                <a:custGeom>
                  <a:avLst/>
                  <a:gdLst>
                    <a:gd name="T0" fmla="*/ 0 w 3"/>
                    <a:gd name="T1" fmla="*/ 1 h 2"/>
                    <a:gd name="T2" fmla="*/ 3 w 3"/>
                    <a:gd name="T3" fmla="*/ 2 h 2"/>
                    <a:gd name="T4" fmla="*/ 0 w 3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0" y="1"/>
                      </a:moveTo>
                      <a:cubicBezTo>
                        <a:pt x="0" y="2"/>
                        <a:pt x="1" y="2"/>
                        <a:pt x="3" y="2"/>
                      </a:cubicBezTo>
                      <a:cubicBezTo>
                        <a:pt x="3" y="1"/>
                        <a:pt x="2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18" name="Freeform 1046"/>
                <p:cNvSpPr/>
                <p:nvPr/>
              </p:nvSpPr>
              <p:spPr bwMode="auto">
                <a:xfrm>
                  <a:off x="4010" y="3078"/>
                  <a:ext cx="2" cy="4"/>
                </a:xfrm>
                <a:custGeom>
                  <a:avLst/>
                  <a:gdLst>
                    <a:gd name="T0" fmla="*/ 2 w 2"/>
                    <a:gd name="T1" fmla="*/ 4 h 4"/>
                    <a:gd name="T2" fmla="*/ 1 w 2"/>
                    <a:gd name="T3" fmla="*/ 0 h 4"/>
                    <a:gd name="T4" fmla="*/ 0 w 2"/>
                    <a:gd name="T5" fmla="*/ 0 h 4"/>
                    <a:gd name="T6" fmla="*/ 2 w 2"/>
                    <a:gd name="T7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4">
                      <a:moveTo>
                        <a:pt x="2" y="4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2" y="4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19" name="Freeform 1047"/>
                <p:cNvSpPr/>
                <p:nvPr/>
              </p:nvSpPr>
              <p:spPr bwMode="auto">
                <a:xfrm>
                  <a:off x="3991" y="3021"/>
                  <a:ext cx="22" cy="51"/>
                </a:xfrm>
                <a:custGeom>
                  <a:avLst/>
                  <a:gdLst>
                    <a:gd name="T0" fmla="*/ 5 w 25"/>
                    <a:gd name="T1" fmla="*/ 4 h 59"/>
                    <a:gd name="T2" fmla="*/ 2 w 25"/>
                    <a:gd name="T3" fmla="*/ 14 h 59"/>
                    <a:gd name="T4" fmla="*/ 13 w 25"/>
                    <a:gd name="T5" fmla="*/ 21 h 59"/>
                    <a:gd name="T6" fmla="*/ 4 w 25"/>
                    <a:gd name="T7" fmla="*/ 20 h 59"/>
                    <a:gd name="T8" fmla="*/ 10 w 25"/>
                    <a:gd name="T9" fmla="*/ 40 h 59"/>
                    <a:gd name="T10" fmla="*/ 6 w 25"/>
                    <a:gd name="T11" fmla="*/ 40 h 59"/>
                    <a:gd name="T12" fmla="*/ 16 w 25"/>
                    <a:gd name="T13" fmla="*/ 48 h 59"/>
                    <a:gd name="T14" fmla="*/ 5 w 25"/>
                    <a:gd name="T15" fmla="*/ 48 h 59"/>
                    <a:gd name="T16" fmla="*/ 4 w 25"/>
                    <a:gd name="T17" fmla="*/ 47 h 59"/>
                    <a:gd name="T18" fmla="*/ 7 w 25"/>
                    <a:gd name="T19" fmla="*/ 58 h 59"/>
                    <a:gd name="T20" fmla="*/ 14 w 25"/>
                    <a:gd name="T21" fmla="*/ 59 h 59"/>
                    <a:gd name="T22" fmla="*/ 19 w 25"/>
                    <a:gd name="T23" fmla="*/ 59 h 59"/>
                    <a:gd name="T24" fmla="*/ 15 w 25"/>
                    <a:gd name="T25" fmla="*/ 52 h 59"/>
                    <a:gd name="T26" fmla="*/ 19 w 25"/>
                    <a:gd name="T27" fmla="*/ 51 h 59"/>
                    <a:gd name="T28" fmla="*/ 16 w 25"/>
                    <a:gd name="T29" fmla="*/ 49 h 59"/>
                    <a:gd name="T30" fmla="*/ 20 w 25"/>
                    <a:gd name="T31" fmla="*/ 48 h 59"/>
                    <a:gd name="T32" fmla="*/ 17 w 25"/>
                    <a:gd name="T33" fmla="*/ 42 h 59"/>
                    <a:gd name="T34" fmla="*/ 18 w 25"/>
                    <a:gd name="T35" fmla="*/ 43 h 59"/>
                    <a:gd name="T36" fmla="*/ 13 w 25"/>
                    <a:gd name="T37" fmla="*/ 40 h 59"/>
                    <a:gd name="T38" fmla="*/ 18 w 25"/>
                    <a:gd name="T39" fmla="*/ 38 h 59"/>
                    <a:gd name="T40" fmla="*/ 15 w 25"/>
                    <a:gd name="T41" fmla="*/ 38 h 59"/>
                    <a:gd name="T42" fmla="*/ 20 w 25"/>
                    <a:gd name="T43" fmla="*/ 25 h 59"/>
                    <a:gd name="T44" fmla="*/ 17 w 25"/>
                    <a:gd name="T45" fmla="*/ 24 h 59"/>
                    <a:gd name="T46" fmla="*/ 20 w 25"/>
                    <a:gd name="T47" fmla="*/ 30 h 59"/>
                    <a:gd name="T48" fmla="*/ 10 w 25"/>
                    <a:gd name="T49" fmla="*/ 29 h 59"/>
                    <a:gd name="T50" fmla="*/ 18 w 25"/>
                    <a:gd name="T51" fmla="*/ 21 h 59"/>
                    <a:gd name="T52" fmla="*/ 17 w 25"/>
                    <a:gd name="T53" fmla="*/ 12 h 59"/>
                    <a:gd name="T54" fmla="*/ 18 w 25"/>
                    <a:gd name="T55" fmla="*/ 12 h 59"/>
                    <a:gd name="T56" fmla="*/ 14 w 25"/>
                    <a:gd name="T57" fmla="*/ 6 h 59"/>
                    <a:gd name="T58" fmla="*/ 13 w 25"/>
                    <a:gd name="T59" fmla="*/ 8 h 59"/>
                    <a:gd name="T60" fmla="*/ 10 w 25"/>
                    <a:gd name="T61" fmla="*/ 5 h 59"/>
                    <a:gd name="T62" fmla="*/ 12 w 25"/>
                    <a:gd name="T63" fmla="*/ 5 h 59"/>
                    <a:gd name="T64" fmla="*/ 6 w 25"/>
                    <a:gd name="T65" fmla="*/ 0 h 59"/>
                    <a:gd name="T66" fmla="*/ 10 w 25"/>
                    <a:gd name="T67" fmla="*/ 6 h 59"/>
                    <a:gd name="T68" fmla="*/ 5 w 25"/>
                    <a:gd name="T69" fmla="*/ 4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5" h="59">
                      <a:moveTo>
                        <a:pt x="5" y="4"/>
                      </a:moveTo>
                      <a:cubicBezTo>
                        <a:pt x="0" y="6"/>
                        <a:pt x="3" y="11"/>
                        <a:pt x="2" y="14"/>
                      </a:cubicBezTo>
                      <a:cubicBezTo>
                        <a:pt x="5" y="21"/>
                        <a:pt x="12" y="15"/>
                        <a:pt x="13" y="21"/>
                      </a:cubicBezTo>
                      <a:cubicBezTo>
                        <a:pt x="4" y="20"/>
                        <a:pt x="4" y="20"/>
                        <a:pt x="4" y="20"/>
                      </a:cubicBezTo>
                      <a:cubicBezTo>
                        <a:pt x="4" y="26"/>
                        <a:pt x="2" y="35"/>
                        <a:pt x="10" y="40"/>
                      </a:cubicBezTo>
                      <a:cubicBezTo>
                        <a:pt x="9" y="41"/>
                        <a:pt x="8" y="42"/>
                        <a:pt x="6" y="40"/>
                      </a:cubicBezTo>
                      <a:cubicBezTo>
                        <a:pt x="7" y="44"/>
                        <a:pt x="19" y="43"/>
                        <a:pt x="16" y="48"/>
                      </a:cubicBezTo>
                      <a:cubicBezTo>
                        <a:pt x="11" y="43"/>
                        <a:pt x="11" y="50"/>
                        <a:pt x="5" y="48"/>
                      </a:cubicBezTo>
                      <a:cubicBezTo>
                        <a:pt x="4" y="47"/>
                        <a:pt x="4" y="47"/>
                        <a:pt x="4" y="47"/>
                      </a:cubicBezTo>
                      <a:cubicBezTo>
                        <a:pt x="5" y="51"/>
                        <a:pt x="8" y="56"/>
                        <a:pt x="7" y="58"/>
                      </a:cubicBezTo>
                      <a:cubicBezTo>
                        <a:pt x="10" y="58"/>
                        <a:pt x="13" y="56"/>
                        <a:pt x="14" y="59"/>
                      </a:cubicBezTo>
                      <a:cubicBezTo>
                        <a:pt x="14" y="58"/>
                        <a:pt x="17" y="59"/>
                        <a:pt x="19" y="59"/>
                      </a:cubicBezTo>
                      <a:cubicBezTo>
                        <a:pt x="17" y="55"/>
                        <a:pt x="18" y="54"/>
                        <a:pt x="15" y="52"/>
                      </a:cubicBezTo>
                      <a:cubicBezTo>
                        <a:pt x="18" y="50"/>
                        <a:pt x="16" y="53"/>
                        <a:pt x="19" y="51"/>
                      </a:cubicBezTo>
                      <a:cubicBezTo>
                        <a:pt x="16" y="49"/>
                        <a:pt x="16" y="49"/>
                        <a:pt x="16" y="49"/>
                      </a:cubicBezTo>
                      <a:cubicBezTo>
                        <a:pt x="17" y="47"/>
                        <a:pt x="20" y="51"/>
                        <a:pt x="20" y="48"/>
                      </a:cubicBezTo>
                      <a:cubicBezTo>
                        <a:pt x="18" y="47"/>
                        <a:pt x="16" y="45"/>
                        <a:pt x="17" y="42"/>
                      </a:cubicBezTo>
                      <a:cubicBezTo>
                        <a:pt x="18" y="43"/>
                        <a:pt x="18" y="43"/>
                        <a:pt x="18" y="43"/>
                      </a:cubicBezTo>
                      <a:cubicBezTo>
                        <a:pt x="17" y="41"/>
                        <a:pt x="18" y="39"/>
                        <a:pt x="13" y="40"/>
                      </a:cubicBezTo>
                      <a:cubicBezTo>
                        <a:pt x="18" y="38"/>
                        <a:pt x="18" y="38"/>
                        <a:pt x="18" y="38"/>
                      </a:cubicBezTo>
                      <a:cubicBezTo>
                        <a:pt x="15" y="38"/>
                        <a:pt x="15" y="38"/>
                        <a:pt x="15" y="38"/>
                      </a:cubicBezTo>
                      <a:cubicBezTo>
                        <a:pt x="16" y="33"/>
                        <a:pt x="25" y="31"/>
                        <a:pt x="20" y="25"/>
                      </a:cubicBezTo>
                      <a:cubicBezTo>
                        <a:pt x="19" y="26"/>
                        <a:pt x="17" y="25"/>
                        <a:pt x="17" y="24"/>
                      </a:cubicBezTo>
                      <a:cubicBezTo>
                        <a:pt x="14" y="27"/>
                        <a:pt x="19" y="27"/>
                        <a:pt x="20" y="30"/>
                      </a:cubicBezTo>
                      <a:cubicBezTo>
                        <a:pt x="16" y="30"/>
                        <a:pt x="12" y="26"/>
                        <a:pt x="10" y="29"/>
                      </a:cubicBezTo>
                      <a:cubicBezTo>
                        <a:pt x="14" y="26"/>
                        <a:pt x="10" y="23"/>
                        <a:pt x="18" y="21"/>
                      </a:cubicBezTo>
                      <a:cubicBezTo>
                        <a:pt x="19" y="17"/>
                        <a:pt x="15" y="16"/>
                        <a:pt x="17" y="12"/>
                      </a:cubicBezTo>
                      <a:cubicBezTo>
                        <a:pt x="18" y="12"/>
                        <a:pt x="18" y="12"/>
                        <a:pt x="18" y="12"/>
                      </a:cubicBezTo>
                      <a:cubicBezTo>
                        <a:pt x="12" y="11"/>
                        <a:pt x="20" y="9"/>
                        <a:pt x="14" y="6"/>
                      </a:cubicBezTo>
                      <a:cubicBezTo>
                        <a:pt x="13" y="8"/>
                        <a:pt x="13" y="8"/>
                        <a:pt x="13" y="8"/>
                      </a:cubicBezTo>
                      <a:cubicBezTo>
                        <a:pt x="11" y="8"/>
                        <a:pt x="11" y="7"/>
                        <a:pt x="10" y="5"/>
                      </a:cubicBezTo>
                      <a:cubicBezTo>
                        <a:pt x="11" y="6"/>
                        <a:pt x="11" y="6"/>
                        <a:pt x="12" y="5"/>
                      </a:cubicBezTo>
                      <a:cubicBezTo>
                        <a:pt x="8" y="5"/>
                        <a:pt x="7" y="0"/>
                        <a:pt x="6" y="0"/>
                      </a:cubicBezTo>
                      <a:cubicBezTo>
                        <a:pt x="5" y="2"/>
                        <a:pt x="9" y="4"/>
                        <a:pt x="10" y="6"/>
                      </a:cubicBezTo>
                      <a:cubicBezTo>
                        <a:pt x="7" y="5"/>
                        <a:pt x="4" y="5"/>
                        <a:pt x="5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20" name="Freeform 1048"/>
                <p:cNvSpPr/>
                <p:nvPr/>
              </p:nvSpPr>
              <p:spPr bwMode="auto">
                <a:xfrm>
                  <a:off x="4006" y="3058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1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21" name="Freeform 1049"/>
                <p:cNvSpPr/>
                <p:nvPr/>
              </p:nvSpPr>
              <p:spPr bwMode="auto">
                <a:xfrm>
                  <a:off x="3988" y="2979"/>
                  <a:ext cx="25" cy="40"/>
                </a:xfrm>
                <a:custGeom>
                  <a:avLst/>
                  <a:gdLst>
                    <a:gd name="T0" fmla="*/ 15 w 30"/>
                    <a:gd name="T1" fmla="*/ 33 h 46"/>
                    <a:gd name="T2" fmla="*/ 21 w 30"/>
                    <a:gd name="T3" fmla="*/ 31 h 46"/>
                    <a:gd name="T4" fmla="*/ 10 w 30"/>
                    <a:gd name="T5" fmla="*/ 32 h 46"/>
                    <a:gd name="T6" fmla="*/ 8 w 30"/>
                    <a:gd name="T7" fmla="*/ 27 h 46"/>
                    <a:gd name="T8" fmla="*/ 17 w 30"/>
                    <a:gd name="T9" fmla="*/ 27 h 46"/>
                    <a:gd name="T10" fmla="*/ 19 w 30"/>
                    <a:gd name="T11" fmla="*/ 22 h 46"/>
                    <a:gd name="T12" fmla="*/ 13 w 30"/>
                    <a:gd name="T13" fmla="*/ 22 h 46"/>
                    <a:gd name="T14" fmla="*/ 9 w 30"/>
                    <a:gd name="T15" fmla="*/ 17 h 46"/>
                    <a:gd name="T16" fmla="*/ 11 w 30"/>
                    <a:gd name="T17" fmla="*/ 19 h 46"/>
                    <a:gd name="T18" fmla="*/ 18 w 30"/>
                    <a:gd name="T19" fmla="*/ 16 h 46"/>
                    <a:gd name="T20" fmla="*/ 2 w 30"/>
                    <a:gd name="T21" fmla="*/ 4 h 46"/>
                    <a:gd name="T22" fmla="*/ 3 w 30"/>
                    <a:gd name="T23" fmla="*/ 8 h 46"/>
                    <a:gd name="T24" fmla="*/ 10 w 30"/>
                    <a:gd name="T25" fmla="*/ 8 h 46"/>
                    <a:gd name="T26" fmla="*/ 8 w 30"/>
                    <a:gd name="T27" fmla="*/ 12 h 46"/>
                    <a:gd name="T28" fmla="*/ 4 w 30"/>
                    <a:gd name="T29" fmla="*/ 9 h 46"/>
                    <a:gd name="T30" fmla="*/ 5 w 30"/>
                    <a:gd name="T31" fmla="*/ 40 h 46"/>
                    <a:gd name="T32" fmla="*/ 5 w 30"/>
                    <a:gd name="T33" fmla="*/ 36 h 46"/>
                    <a:gd name="T34" fmla="*/ 10 w 30"/>
                    <a:gd name="T35" fmla="*/ 40 h 46"/>
                    <a:gd name="T36" fmla="*/ 16 w 30"/>
                    <a:gd name="T37" fmla="*/ 37 h 46"/>
                    <a:gd name="T38" fmla="*/ 15 w 30"/>
                    <a:gd name="T39" fmla="*/ 40 h 46"/>
                    <a:gd name="T40" fmla="*/ 21 w 30"/>
                    <a:gd name="T41" fmla="*/ 39 h 46"/>
                    <a:gd name="T42" fmla="*/ 24 w 30"/>
                    <a:gd name="T43" fmla="*/ 46 h 46"/>
                    <a:gd name="T44" fmla="*/ 24 w 30"/>
                    <a:gd name="T45" fmla="*/ 35 h 46"/>
                    <a:gd name="T46" fmla="*/ 15 w 30"/>
                    <a:gd name="T47" fmla="*/ 33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30" h="46">
                      <a:moveTo>
                        <a:pt x="15" y="33"/>
                      </a:moveTo>
                      <a:cubicBezTo>
                        <a:pt x="16" y="31"/>
                        <a:pt x="19" y="34"/>
                        <a:pt x="21" y="31"/>
                      </a:cubicBezTo>
                      <a:cubicBezTo>
                        <a:pt x="18" y="29"/>
                        <a:pt x="15" y="35"/>
                        <a:pt x="10" y="32"/>
                      </a:cubicBezTo>
                      <a:cubicBezTo>
                        <a:pt x="13" y="31"/>
                        <a:pt x="8" y="28"/>
                        <a:pt x="8" y="27"/>
                      </a:cubicBezTo>
                      <a:cubicBezTo>
                        <a:pt x="11" y="28"/>
                        <a:pt x="16" y="27"/>
                        <a:pt x="17" y="27"/>
                      </a:cubicBezTo>
                      <a:cubicBezTo>
                        <a:pt x="16" y="26"/>
                        <a:pt x="19" y="24"/>
                        <a:pt x="19" y="22"/>
                      </a:cubicBezTo>
                      <a:cubicBezTo>
                        <a:pt x="15" y="26"/>
                        <a:pt x="16" y="19"/>
                        <a:pt x="13" y="22"/>
                      </a:cubicBezTo>
                      <a:cubicBezTo>
                        <a:pt x="9" y="22"/>
                        <a:pt x="7" y="19"/>
                        <a:pt x="9" y="17"/>
                      </a:cubicBezTo>
                      <a:cubicBezTo>
                        <a:pt x="12" y="17"/>
                        <a:pt x="11" y="18"/>
                        <a:pt x="11" y="19"/>
                      </a:cubicBezTo>
                      <a:cubicBezTo>
                        <a:pt x="16" y="20"/>
                        <a:pt x="14" y="17"/>
                        <a:pt x="18" y="16"/>
                      </a:cubicBezTo>
                      <a:cubicBezTo>
                        <a:pt x="12" y="12"/>
                        <a:pt x="11" y="0"/>
                        <a:pt x="2" y="4"/>
                      </a:cubicBezTo>
                      <a:cubicBezTo>
                        <a:pt x="0" y="5"/>
                        <a:pt x="2" y="6"/>
                        <a:pt x="3" y="8"/>
                      </a:cubicBezTo>
                      <a:cubicBezTo>
                        <a:pt x="4" y="3"/>
                        <a:pt x="8" y="7"/>
                        <a:pt x="10" y="8"/>
                      </a:cubicBezTo>
                      <a:cubicBezTo>
                        <a:pt x="8" y="9"/>
                        <a:pt x="11" y="12"/>
                        <a:pt x="8" y="12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2" y="18"/>
                        <a:pt x="4" y="30"/>
                        <a:pt x="5" y="40"/>
                      </a:cubicBezTo>
                      <a:cubicBezTo>
                        <a:pt x="5" y="36"/>
                        <a:pt x="5" y="36"/>
                        <a:pt x="5" y="36"/>
                      </a:cubicBezTo>
                      <a:cubicBezTo>
                        <a:pt x="8" y="36"/>
                        <a:pt x="8" y="38"/>
                        <a:pt x="10" y="40"/>
                      </a:cubicBezTo>
                      <a:cubicBezTo>
                        <a:pt x="16" y="37"/>
                        <a:pt x="16" y="37"/>
                        <a:pt x="16" y="37"/>
                      </a:cubicBezTo>
                      <a:cubicBezTo>
                        <a:pt x="16" y="38"/>
                        <a:pt x="17" y="40"/>
                        <a:pt x="15" y="40"/>
                      </a:cubicBezTo>
                      <a:cubicBezTo>
                        <a:pt x="17" y="41"/>
                        <a:pt x="19" y="40"/>
                        <a:pt x="21" y="39"/>
                      </a:cubicBezTo>
                      <a:cubicBezTo>
                        <a:pt x="23" y="43"/>
                        <a:pt x="20" y="43"/>
                        <a:pt x="24" y="46"/>
                      </a:cubicBezTo>
                      <a:cubicBezTo>
                        <a:pt x="30" y="40"/>
                        <a:pt x="20" y="41"/>
                        <a:pt x="24" y="35"/>
                      </a:cubicBezTo>
                      <a:lnTo>
                        <a:pt x="15" y="33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22" name="Freeform 1050"/>
                <p:cNvSpPr/>
                <p:nvPr/>
              </p:nvSpPr>
              <p:spPr bwMode="auto">
                <a:xfrm>
                  <a:off x="4001" y="3017"/>
                  <a:ext cx="3" cy="2"/>
                </a:xfrm>
                <a:custGeom>
                  <a:avLst/>
                  <a:gdLst>
                    <a:gd name="T0" fmla="*/ 3 w 3"/>
                    <a:gd name="T1" fmla="*/ 1 h 2"/>
                    <a:gd name="T2" fmla="*/ 0 w 3"/>
                    <a:gd name="T3" fmla="*/ 0 h 2"/>
                    <a:gd name="T4" fmla="*/ 2 w 3"/>
                    <a:gd name="T5" fmla="*/ 2 h 2"/>
                    <a:gd name="T6" fmla="*/ 3 w 3"/>
                    <a:gd name="T7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3" y="1"/>
                      </a:moveTo>
                      <a:lnTo>
                        <a:pt x="0" y="0"/>
                      </a:lnTo>
                      <a:lnTo>
                        <a:pt x="2" y="2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23" name="Freeform 1051"/>
                <p:cNvSpPr/>
                <p:nvPr/>
              </p:nvSpPr>
              <p:spPr bwMode="auto">
                <a:xfrm>
                  <a:off x="3992" y="3015"/>
                  <a:ext cx="3" cy="2"/>
                </a:xfrm>
                <a:custGeom>
                  <a:avLst/>
                  <a:gdLst>
                    <a:gd name="T0" fmla="*/ 0 w 4"/>
                    <a:gd name="T1" fmla="*/ 2 h 3"/>
                    <a:gd name="T2" fmla="*/ 3 w 4"/>
                    <a:gd name="T3" fmla="*/ 3 h 3"/>
                    <a:gd name="T4" fmla="*/ 0 w 4"/>
                    <a:gd name="T5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3">
                      <a:moveTo>
                        <a:pt x="0" y="2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4" y="0"/>
                        <a:pt x="2" y="1"/>
                        <a:pt x="0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24" name="Freeform 1052"/>
                <p:cNvSpPr/>
                <p:nvPr/>
              </p:nvSpPr>
              <p:spPr bwMode="auto">
                <a:xfrm>
                  <a:off x="4001" y="2987"/>
                  <a:ext cx="2" cy="3"/>
                </a:xfrm>
                <a:custGeom>
                  <a:avLst/>
                  <a:gdLst>
                    <a:gd name="T0" fmla="*/ 2 w 2"/>
                    <a:gd name="T1" fmla="*/ 3 h 3"/>
                    <a:gd name="T2" fmla="*/ 1 w 2"/>
                    <a:gd name="T3" fmla="*/ 0 h 3"/>
                    <a:gd name="T4" fmla="*/ 0 w 2"/>
                    <a:gd name="T5" fmla="*/ 2 h 3"/>
                    <a:gd name="T6" fmla="*/ 2 w 2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2" y="3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2"/>
                        <a:pt x="2" y="3"/>
                        <a:pt x="2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25" name="Freeform 1053"/>
                <p:cNvSpPr/>
                <p:nvPr/>
              </p:nvSpPr>
              <p:spPr bwMode="auto">
                <a:xfrm>
                  <a:off x="3988" y="2971"/>
                  <a:ext cx="12" cy="12"/>
                </a:xfrm>
                <a:custGeom>
                  <a:avLst/>
                  <a:gdLst>
                    <a:gd name="T0" fmla="*/ 0 w 14"/>
                    <a:gd name="T1" fmla="*/ 0 h 14"/>
                    <a:gd name="T2" fmla="*/ 1 w 14"/>
                    <a:gd name="T3" fmla="*/ 12 h 14"/>
                    <a:gd name="T4" fmla="*/ 13 w 14"/>
                    <a:gd name="T5" fmla="*/ 11 h 14"/>
                    <a:gd name="T6" fmla="*/ 5 w 14"/>
                    <a:gd name="T7" fmla="*/ 7 h 14"/>
                    <a:gd name="T8" fmla="*/ 4 w 14"/>
                    <a:gd name="T9" fmla="*/ 0 h 14"/>
                    <a:gd name="T10" fmla="*/ 0 w 14"/>
                    <a:gd name="T11" fmla="*/ 0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4" h="14">
                      <a:moveTo>
                        <a:pt x="0" y="0"/>
                      </a:moveTo>
                      <a:cubicBezTo>
                        <a:pt x="1" y="5"/>
                        <a:pt x="4" y="7"/>
                        <a:pt x="1" y="12"/>
                      </a:cubicBezTo>
                      <a:cubicBezTo>
                        <a:pt x="5" y="14"/>
                        <a:pt x="9" y="10"/>
                        <a:pt x="13" y="11"/>
                      </a:cubicBezTo>
                      <a:cubicBezTo>
                        <a:pt x="14" y="9"/>
                        <a:pt x="6" y="9"/>
                        <a:pt x="5" y="7"/>
                      </a:cubicBezTo>
                      <a:cubicBezTo>
                        <a:pt x="8" y="6"/>
                        <a:pt x="4" y="3"/>
                        <a:pt x="4" y="0"/>
                      </a:cubicBezTo>
                      <a:cubicBezTo>
                        <a:pt x="3" y="1"/>
                        <a:pt x="1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26" name="Freeform 1054"/>
                <p:cNvSpPr/>
                <p:nvPr/>
              </p:nvSpPr>
              <p:spPr bwMode="auto">
                <a:xfrm>
                  <a:off x="3986" y="2877"/>
                  <a:ext cx="21" cy="98"/>
                </a:xfrm>
                <a:custGeom>
                  <a:avLst/>
                  <a:gdLst>
                    <a:gd name="T0" fmla="*/ 15 w 25"/>
                    <a:gd name="T1" fmla="*/ 93 h 114"/>
                    <a:gd name="T2" fmla="*/ 14 w 25"/>
                    <a:gd name="T3" fmla="*/ 87 h 114"/>
                    <a:gd name="T4" fmla="*/ 17 w 25"/>
                    <a:gd name="T5" fmla="*/ 90 h 114"/>
                    <a:gd name="T6" fmla="*/ 19 w 25"/>
                    <a:gd name="T7" fmla="*/ 85 h 114"/>
                    <a:gd name="T8" fmla="*/ 17 w 25"/>
                    <a:gd name="T9" fmla="*/ 86 h 114"/>
                    <a:gd name="T10" fmla="*/ 15 w 25"/>
                    <a:gd name="T11" fmla="*/ 76 h 114"/>
                    <a:gd name="T12" fmla="*/ 10 w 25"/>
                    <a:gd name="T13" fmla="*/ 74 h 114"/>
                    <a:gd name="T14" fmla="*/ 18 w 25"/>
                    <a:gd name="T15" fmla="*/ 67 h 114"/>
                    <a:gd name="T16" fmla="*/ 7 w 25"/>
                    <a:gd name="T17" fmla="*/ 69 h 114"/>
                    <a:gd name="T18" fmla="*/ 10 w 25"/>
                    <a:gd name="T19" fmla="*/ 57 h 114"/>
                    <a:gd name="T20" fmla="*/ 11 w 25"/>
                    <a:gd name="T21" fmla="*/ 59 h 114"/>
                    <a:gd name="T22" fmla="*/ 11 w 25"/>
                    <a:gd name="T23" fmla="*/ 53 h 114"/>
                    <a:gd name="T24" fmla="*/ 16 w 25"/>
                    <a:gd name="T25" fmla="*/ 53 h 114"/>
                    <a:gd name="T26" fmla="*/ 15 w 25"/>
                    <a:gd name="T27" fmla="*/ 44 h 114"/>
                    <a:gd name="T28" fmla="*/ 18 w 25"/>
                    <a:gd name="T29" fmla="*/ 45 h 114"/>
                    <a:gd name="T30" fmla="*/ 13 w 25"/>
                    <a:gd name="T31" fmla="*/ 27 h 114"/>
                    <a:gd name="T32" fmla="*/ 17 w 25"/>
                    <a:gd name="T33" fmla="*/ 25 h 114"/>
                    <a:gd name="T34" fmla="*/ 7 w 25"/>
                    <a:gd name="T35" fmla="*/ 26 h 114"/>
                    <a:gd name="T36" fmla="*/ 8 w 25"/>
                    <a:gd name="T37" fmla="*/ 19 h 114"/>
                    <a:gd name="T38" fmla="*/ 14 w 25"/>
                    <a:gd name="T39" fmla="*/ 21 h 114"/>
                    <a:gd name="T40" fmla="*/ 11 w 25"/>
                    <a:gd name="T41" fmla="*/ 17 h 114"/>
                    <a:gd name="T42" fmla="*/ 17 w 25"/>
                    <a:gd name="T43" fmla="*/ 14 h 114"/>
                    <a:gd name="T44" fmla="*/ 8 w 25"/>
                    <a:gd name="T45" fmla="*/ 6 h 114"/>
                    <a:gd name="T46" fmla="*/ 10 w 25"/>
                    <a:gd name="T47" fmla="*/ 2 h 114"/>
                    <a:gd name="T48" fmla="*/ 0 w 25"/>
                    <a:gd name="T49" fmla="*/ 5 h 114"/>
                    <a:gd name="T50" fmla="*/ 2 w 25"/>
                    <a:gd name="T51" fmla="*/ 30 h 114"/>
                    <a:gd name="T52" fmla="*/ 8 w 25"/>
                    <a:gd name="T53" fmla="*/ 37 h 114"/>
                    <a:gd name="T54" fmla="*/ 2 w 25"/>
                    <a:gd name="T55" fmla="*/ 38 h 114"/>
                    <a:gd name="T56" fmla="*/ 8 w 25"/>
                    <a:gd name="T57" fmla="*/ 38 h 114"/>
                    <a:gd name="T58" fmla="*/ 2 w 25"/>
                    <a:gd name="T59" fmla="*/ 42 h 114"/>
                    <a:gd name="T60" fmla="*/ 8 w 25"/>
                    <a:gd name="T61" fmla="*/ 44 h 114"/>
                    <a:gd name="T62" fmla="*/ 1 w 25"/>
                    <a:gd name="T63" fmla="*/ 47 h 114"/>
                    <a:gd name="T64" fmla="*/ 5 w 25"/>
                    <a:gd name="T65" fmla="*/ 87 h 114"/>
                    <a:gd name="T66" fmla="*/ 9 w 25"/>
                    <a:gd name="T67" fmla="*/ 85 h 114"/>
                    <a:gd name="T68" fmla="*/ 11 w 25"/>
                    <a:gd name="T69" fmla="*/ 101 h 114"/>
                    <a:gd name="T70" fmla="*/ 14 w 25"/>
                    <a:gd name="T71" fmla="*/ 102 h 114"/>
                    <a:gd name="T72" fmla="*/ 5 w 25"/>
                    <a:gd name="T73" fmla="*/ 102 h 114"/>
                    <a:gd name="T74" fmla="*/ 6 w 25"/>
                    <a:gd name="T75" fmla="*/ 107 h 114"/>
                    <a:gd name="T76" fmla="*/ 8 w 25"/>
                    <a:gd name="T77" fmla="*/ 104 h 114"/>
                    <a:gd name="T78" fmla="*/ 7 w 25"/>
                    <a:gd name="T79" fmla="*/ 109 h 114"/>
                    <a:gd name="T80" fmla="*/ 18 w 25"/>
                    <a:gd name="T81" fmla="*/ 105 h 114"/>
                    <a:gd name="T82" fmla="*/ 22 w 25"/>
                    <a:gd name="T83" fmla="*/ 93 h 114"/>
                    <a:gd name="T84" fmla="*/ 15 w 25"/>
                    <a:gd name="T85" fmla="*/ 93 h 1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25" h="114">
                      <a:moveTo>
                        <a:pt x="15" y="93"/>
                      </a:moveTo>
                      <a:cubicBezTo>
                        <a:pt x="15" y="91"/>
                        <a:pt x="12" y="89"/>
                        <a:pt x="14" y="87"/>
                      </a:cubicBezTo>
                      <a:cubicBezTo>
                        <a:pt x="16" y="87"/>
                        <a:pt x="17" y="89"/>
                        <a:pt x="17" y="90"/>
                      </a:cubicBezTo>
                      <a:cubicBezTo>
                        <a:pt x="22" y="89"/>
                        <a:pt x="16" y="88"/>
                        <a:pt x="19" y="85"/>
                      </a:cubicBezTo>
                      <a:cubicBezTo>
                        <a:pt x="19" y="86"/>
                        <a:pt x="18" y="86"/>
                        <a:pt x="17" y="86"/>
                      </a:cubicBezTo>
                      <a:cubicBezTo>
                        <a:pt x="17" y="80"/>
                        <a:pt x="12" y="83"/>
                        <a:pt x="15" y="76"/>
                      </a:cubicBezTo>
                      <a:cubicBezTo>
                        <a:pt x="13" y="75"/>
                        <a:pt x="13" y="74"/>
                        <a:pt x="10" y="74"/>
                      </a:cubicBezTo>
                      <a:cubicBezTo>
                        <a:pt x="14" y="70"/>
                        <a:pt x="14" y="72"/>
                        <a:pt x="18" y="67"/>
                      </a:cubicBezTo>
                      <a:cubicBezTo>
                        <a:pt x="16" y="67"/>
                        <a:pt x="11" y="69"/>
                        <a:pt x="7" y="69"/>
                      </a:cubicBezTo>
                      <a:cubicBezTo>
                        <a:pt x="13" y="62"/>
                        <a:pt x="5" y="62"/>
                        <a:pt x="10" y="57"/>
                      </a:cubicBezTo>
                      <a:cubicBezTo>
                        <a:pt x="10" y="58"/>
                        <a:pt x="11" y="58"/>
                        <a:pt x="11" y="59"/>
                      </a:cubicBezTo>
                      <a:cubicBezTo>
                        <a:pt x="17" y="59"/>
                        <a:pt x="10" y="56"/>
                        <a:pt x="11" y="53"/>
                      </a:cubicBezTo>
                      <a:cubicBezTo>
                        <a:pt x="16" y="53"/>
                        <a:pt x="16" y="53"/>
                        <a:pt x="16" y="53"/>
                      </a:cubicBezTo>
                      <a:cubicBezTo>
                        <a:pt x="15" y="51"/>
                        <a:pt x="12" y="47"/>
                        <a:pt x="15" y="44"/>
                      </a:cubicBezTo>
                      <a:cubicBezTo>
                        <a:pt x="18" y="45"/>
                        <a:pt x="18" y="45"/>
                        <a:pt x="18" y="45"/>
                      </a:cubicBezTo>
                      <a:cubicBezTo>
                        <a:pt x="14" y="39"/>
                        <a:pt x="16" y="32"/>
                        <a:pt x="13" y="27"/>
                      </a:cubicBezTo>
                      <a:cubicBezTo>
                        <a:pt x="17" y="25"/>
                        <a:pt x="17" y="25"/>
                        <a:pt x="17" y="25"/>
                      </a:cubicBezTo>
                      <a:cubicBezTo>
                        <a:pt x="12" y="18"/>
                        <a:pt x="15" y="31"/>
                        <a:pt x="7" y="26"/>
                      </a:cubicBezTo>
                      <a:cubicBezTo>
                        <a:pt x="17" y="26"/>
                        <a:pt x="4" y="23"/>
                        <a:pt x="8" y="19"/>
                      </a:cubicBezTo>
                      <a:cubicBezTo>
                        <a:pt x="11" y="17"/>
                        <a:pt x="10" y="23"/>
                        <a:pt x="14" y="21"/>
                      </a:cubicBezTo>
                      <a:cubicBezTo>
                        <a:pt x="9" y="20"/>
                        <a:pt x="12" y="19"/>
                        <a:pt x="11" y="17"/>
                      </a:cubicBezTo>
                      <a:cubicBezTo>
                        <a:pt x="16" y="17"/>
                        <a:pt x="12" y="12"/>
                        <a:pt x="17" y="14"/>
                      </a:cubicBezTo>
                      <a:cubicBezTo>
                        <a:pt x="8" y="6"/>
                        <a:pt x="8" y="6"/>
                        <a:pt x="8" y="6"/>
                      </a:cubicBezTo>
                      <a:cubicBezTo>
                        <a:pt x="11" y="5"/>
                        <a:pt x="10" y="3"/>
                        <a:pt x="10" y="2"/>
                      </a:cubicBezTo>
                      <a:cubicBezTo>
                        <a:pt x="10" y="6"/>
                        <a:pt x="3" y="0"/>
                        <a:pt x="0" y="5"/>
                      </a:cubicBezTo>
                      <a:cubicBezTo>
                        <a:pt x="3" y="11"/>
                        <a:pt x="5" y="22"/>
                        <a:pt x="2" y="30"/>
                      </a:cubicBezTo>
                      <a:cubicBezTo>
                        <a:pt x="9" y="31"/>
                        <a:pt x="2" y="35"/>
                        <a:pt x="8" y="37"/>
                      </a:cubicBezTo>
                      <a:cubicBezTo>
                        <a:pt x="2" y="38"/>
                        <a:pt x="2" y="38"/>
                        <a:pt x="2" y="38"/>
                      </a:cubicBezTo>
                      <a:cubicBezTo>
                        <a:pt x="3" y="43"/>
                        <a:pt x="5" y="36"/>
                        <a:pt x="8" y="38"/>
                      </a:cubicBezTo>
                      <a:cubicBezTo>
                        <a:pt x="9" y="40"/>
                        <a:pt x="5" y="42"/>
                        <a:pt x="2" y="42"/>
                      </a:cubicBezTo>
                      <a:cubicBezTo>
                        <a:pt x="2" y="45"/>
                        <a:pt x="4" y="42"/>
                        <a:pt x="8" y="44"/>
                      </a:cubicBezTo>
                      <a:cubicBezTo>
                        <a:pt x="1" y="47"/>
                        <a:pt x="1" y="47"/>
                        <a:pt x="1" y="47"/>
                      </a:cubicBezTo>
                      <a:cubicBezTo>
                        <a:pt x="3" y="58"/>
                        <a:pt x="8" y="73"/>
                        <a:pt x="5" y="87"/>
                      </a:cubicBezTo>
                      <a:cubicBezTo>
                        <a:pt x="9" y="85"/>
                        <a:pt x="9" y="85"/>
                        <a:pt x="9" y="85"/>
                      </a:cubicBezTo>
                      <a:cubicBezTo>
                        <a:pt x="7" y="92"/>
                        <a:pt x="20" y="95"/>
                        <a:pt x="11" y="101"/>
                      </a:cubicBezTo>
                      <a:cubicBezTo>
                        <a:pt x="14" y="102"/>
                        <a:pt x="14" y="102"/>
                        <a:pt x="14" y="102"/>
                      </a:cubicBezTo>
                      <a:cubicBezTo>
                        <a:pt x="12" y="101"/>
                        <a:pt x="8" y="104"/>
                        <a:pt x="5" y="102"/>
                      </a:cubicBezTo>
                      <a:cubicBezTo>
                        <a:pt x="6" y="104"/>
                        <a:pt x="5" y="106"/>
                        <a:pt x="6" y="107"/>
                      </a:cubicBezTo>
                      <a:cubicBezTo>
                        <a:pt x="8" y="104"/>
                        <a:pt x="8" y="104"/>
                        <a:pt x="8" y="104"/>
                      </a:cubicBezTo>
                      <a:cubicBezTo>
                        <a:pt x="12" y="106"/>
                        <a:pt x="10" y="109"/>
                        <a:pt x="7" y="109"/>
                      </a:cubicBezTo>
                      <a:cubicBezTo>
                        <a:pt x="11" y="114"/>
                        <a:pt x="14" y="106"/>
                        <a:pt x="18" y="105"/>
                      </a:cubicBezTo>
                      <a:cubicBezTo>
                        <a:pt x="9" y="99"/>
                        <a:pt x="25" y="99"/>
                        <a:pt x="22" y="93"/>
                      </a:cubicBezTo>
                      <a:cubicBezTo>
                        <a:pt x="19" y="89"/>
                        <a:pt x="18" y="93"/>
                        <a:pt x="15" y="9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27" name="Freeform 1055"/>
                <p:cNvSpPr/>
                <p:nvPr/>
              </p:nvSpPr>
              <p:spPr bwMode="auto">
                <a:xfrm>
                  <a:off x="3989" y="2964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28" name="Freeform 1056"/>
                <p:cNvSpPr/>
                <p:nvPr/>
              </p:nvSpPr>
              <p:spPr bwMode="auto">
                <a:xfrm>
                  <a:off x="3993" y="2876"/>
                  <a:ext cx="1" cy="2"/>
                </a:xfrm>
                <a:custGeom>
                  <a:avLst/>
                  <a:gdLst>
                    <a:gd name="T0" fmla="*/ 2 w 2"/>
                    <a:gd name="T1" fmla="*/ 3 h 3"/>
                    <a:gd name="T2" fmla="*/ 1 w 2"/>
                    <a:gd name="T3" fmla="*/ 1 h 3"/>
                    <a:gd name="T4" fmla="*/ 2 w 2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2" y="3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0"/>
                        <a:pt x="1" y="1"/>
                        <a:pt x="2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29" name="Freeform 1057"/>
                <p:cNvSpPr/>
                <p:nvPr/>
              </p:nvSpPr>
              <p:spPr bwMode="auto">
                <a:xfrm>
                  <a:off x="3991" y="2971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  <a:gd name="T3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30" name="Freeform 1058"/>
                <p:cNvSpPr/>
                <p:nvPr/>
              </p:nvSpPr>
              <p:spPr bwMode="auto">
                <a:xfrm>
                  <a:off x="4000" y="2972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0 h 1"/>
                    <a:gd name="T6" fmla="*/ 0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31" name="Freeform 1059"/>
                <p:cNvSpPr/>
                <p:nvPr/>
              </p:nvSpPr>
              <p:spPr bwMode="auto">
                <a:xfrm>
                  <a:off x="3997" y="2863"/>
                  <a:ext cx="2" cy="0"/>
                </a:xfrm>
                <a:custGeom>
                  <a:avLst/>
                  <a:gdLst>
                    <a:gd name="T0" fmla="*/ 2 w 2"/>
                    <a:gd name="T1" fmla="*/ 0 w 2"/>
                    <a:gd name="T2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32" name="Freeform 1060"/>
                <p:cNvSpPr/>
                <p:nvPr/>
              </p:nvSpPr>
              <p:spPr bwMode="auto">
                <a:xfrm>
                  <a:off x="4000" y="2822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33" name="Freeform 1061"/>
                <p:cNvSpPr/>
                <p:nvPr/>
              </p:nvSpPr>
              <p:spPr bwMode="auto">
                <a:xfrm>
                  <a:off x="3975" y="2709"/>
                  <a:ext cx="28" cy="166"/>
                </a:xfrm>
                <a:custGeom>
                  <a:avLst/>
                  <a:gdLst>
                    <a:gd name="T0" fmla="*/ 17 w 33"/>
                    <a:gd name="T1" fmla="*/ 7 h 193"/>
                    <a:gd name="T2" fmla="*/ 10 w 33"/>
                    <a:gd name="T3" fmla="*/ 3 h 193"/>
                    <a:gd name="T4" fmla="*/ 7 w 33"/>
                    <a:gd name="T5" fmla="*/ 10 h 193"/>
                    <a:gd name="T6" fmla="*/ 11 w 33"/>
                    <a:gd name="T7" fmla="*/ 20 h 193"/>
                    <a:gd name="T8" fmla="*/ 11 w 33"/>
                    <a:gd name="T9" fmla="*/ 42 h 193"/>
                    <a:gd name="T10" fmla="*/ 9 w 33"/>
                    <a:gd name="T11" fmla="*/ 56 h 193"/>
                    <a:gd name="T12" fmla="*/ 16 w 33"/>
                    <a:gd name="T13" fmla="*/ 75 h 193"/>
                    <a:gd name="T14" fmla="*/ 14 w 33"/>
                    <a:gd name="T15" fmla="*/ 79 h 193"/>
                    <a:gd name="T16" fmla="*/ 12 w 33"/>
                    <a:gd name="T17" fmla="*/ 89 h 193"/>
                    <a:gd name="T18" fmla="*/ 22 w 33"/>
                    <a:gd name="T19" fmla="*/ 94 h 193"/>
                    <a:gd name="T20" fmla="*/ 23 w 33"/>
                    <a:gd name="T21" fmla="*/ 103 h 193"/>
                    <a:gd name="T22" fmla="*/ 18 w 33"/>
                    <a:gd name="T23" fmla="*/ 111 h 193"/>
                    <a:gd name="T24" fmla="*/ 19 w 33"/>
                    <a:gd name="T25" fmla="*/ 124 h 193"/>
                    <a:gd name="T26" fmla="*/ 17 w 33"/>
                    <a:gd name="T27" fmla="*/ 137 h 193"/>
                    <a:gd name="T28" fmla="*/ 19 w 33"/>
                    <a:gd name="T29" fmla="*/ 148 h 193"/>
                    <a:gd name="T30" fmla="*/ 23 w 33"/>
                    <a:gd name="T31" fmla="*/ 156 h 193"/>
                    <a:gd name="T32" fmla="*/ 19 w 33"/>
                    <a:gd name="T33" fmla="*/ 158 h 193"/>
                    <a:gd name="T34" fmla="*/ 20 w 33"/>
                    <a:gd name="T35" fmla="*/ 166 h 193"/>
                    <a:gd name="T36" fmla="*/ 19 w 33"/>
                    <a:gd name="T37" fmla="*/ 192 h 193"/>
                    <a:gd name="T38" fmla="*/ 21 w 33"/>
                    <a:gd name="T39" fmla="*/ 179 h 193"/>
                    <a:gd name="T40" fmla="*/ 17 w 33"/>
                    <a:gd name="T41" fmla="*/ 176 h 193"/>
                    <a:gd name="T42" fmla="*/ 29 w 33"/>
                    <a:gd name="T43" fmla="*/ 173 h 193"/>
                    <a:gd name="T44" fmla="*/ 30 w 33"/>
                    <a:gd name="T45" fmla="*/ 170 h 193"/>
                    <a:gd name="T46" fmla="*/ 29 w 33"/>
                    <a:gd name="T47" fmla="*/ 160 h 193"/>
                    <a:gd name="T48" fmla="*/ 31 w 33"/>
                    <a:gd name="T49" fmla="*/ 153 h 193"/>
                    <a:gd name="T50" fmla="*/ 31 w 33"/>
                    <a:gd name="T51" fmla="*/ 140 h 193"/>
                    <a:gd name="T52" fmla="*/ 28 w 33"/>
                    <a:gd name="T53" fmla="*/ 130 h 193"/>
                    <a:gd name="T54" fmla="*/ 29 w 33"/>
                    <a:gd name="T55" fmla="*/ 129 h 193"/>
                    <a:gd name="T56" fmla="*/ 29 w 33"/>
                    <a:gd name="T57" fmla="*/ 126 h 193"/>
                    <a:gd name="T58" fmla="*/ 28 w 33"/>
                    <a:gd name="T59" fmla="*/ 118 h 193"/>
                    <a:gd name="T60" fmla="*/ 25 w 33"/>
                    <a:gd name="T61" fmla="*/ 110 h 193"/>
                    <a:gd name="T62" fmla="*/ 30 w 33"/>
                    <a:gd name="T63" fmla="*/ 106 h 193"/>
                    <a:gd name="T64" fmla="*/ 30 w 33"/>
                    <a:gd name="T65" fmla="*/ 96 h 193"/>
                    <a:gd name="T66" fmla="*/ 25 w 33"/>
                    <a:gd name="T67" fmla="*/ 92 h 193"/>
                    <a:gd name="T68" fmla="*/ 22 w 33"/>
                    <a:gd name="T69" fmla="*/ 79 h 193"/>
                    <a:gd name="T70" fmla="*/ 20 w 33"/>
                    <a:gd name="T71" fmla="*/ 61 h 193"/>
                    <a:gd name="T72" fmla="*/ 21 w 33"/>
                    <a:gd name="T73" fmla="*/ 56 h 193"/>
                    <a:gd name="T74" fmla="*/ 19 w 33"/>
                    <a:gd name="T75" fmla="*/ 36 h 193"/>
                    <a:gd name="T76" fmla="*/ 13 w 33"/>
                    <a:gd name="T77" fmla="*/ 44 h 193"/>
                    <a:gd name="T78" fmla="*/ 23 w 33"/>
                    <a:gd name="T79" fmla="*/ 35 h 1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33" h="193">
                      <a:moveTo>
                        <a:pt x="23" y="16"/>
                      </a:moveTo>
                      <a:cubicBezTo>
                        <a:pt x="22" y="13"/>
                        <a:pt x="20" y="9"/>
                        <a:pt x="17" y="7"/>
                      </a:cubicBezTo>
                      <a:cubicBezTo>
                        <a:pt x="19" y="7"/>
                        <a:pt x="19" y="7"/>
                        <a:pt x="19" y="7"/>
                      </a:cubicBezTo>
                      <a:cubicBezTo>
                        <a:pt x="18" y="5"/>
                        <a:pt x="14" y="0"/>
                        <a:pt x="10" y="3"/>
                      </a:cubicBezTo>
                      <a:cubicBezTo>
                        <a:pt x="12" y="4"/>
                        <a:pt x="12" y="4"/>
                        <a:pt x="12" y="4"/>
                      </a:cubicBezTo>
                      <a:cubicBezTo>
                        <a:pt x="15" y="8"/>
                        <a:pt x="8" y="7"/>
                        <a:pt x="7" y="10"/>
                      </a:cubicBezTo>
                      <a:cubicBezTo>
                        <a:pt x="8" y="14"/>
                        <a:pt x="17" y="16"/>
                        <a:pt x="14" y="19"/>
                      </a:cubicBezTo>
                      <a:cubicBezTo>
                        <a:pt x="15" y="21"/>
                        <a:pt x="12" y="21"/>
                        <a:pt x="11" y="20"/>
                      </a:cubicBezTo>
                      <a:cubicBezTo>
                        <a:pt x="10" y="24"/>
                        <a:pt x="17" y="25"/>
                        <a:pt x="18" y="27"/>
                      </a:cubicBezTo>
                      <a:cubicBezTo>
                        <a:pt x="0" y="28"/>
                        <a:pt x="23" y="37"/>
                        <a:pt x="11" y="42"/>
                      </a:cubicBezTo>
                      <a:cubicBezTo>
                        <a:pt x="13" y="45"/>
                        <a:pt x="11" y="49"/>
                        <a:pt x="15" y="53"/>
                      </a:cubicBezTo>
                      <a:cubicBezTo>
                        <a:pt x="10" y="51"/>
                        <a:pt x="14" y="57"/>
                        <a:pt x="9" y="56"/>
                      </a:cubicBezTo>
                      <a:cubicBezTo>
                        <a:pt x="20" y="57"/>
                        <a:pt x="5" y="68"/>
                        <a:pt x="18" y="68"/>
                      </a:cubicBezTo>
                      <a:cubicBezTo>
                        <a:pt x="14" y="74"/>
                        <a:pt x="19" y="68"/>
                        <a:pt x="16" y="75"/>
                      </a:cubicBezTo>
                      <a:cubicBezTo>
                        <a:pt x="14" y="75"/>
                        <a:pt x="14" y="74"/>
                        <a:pt x="14" y="73"/>
                      </a:cubicBezTo>
                      <a:cubicBezTo>
                        <a:pt x="11" y="76"/>
                        <a:pt x="20" y="77"/>
                        <a:pt x="14" y="79"/>
                      </a:cubicBezTo>
                      <a:cubicBezTo>
                        <a:pt x="13" y="84"/>
                        <a:pt x="17" y="80"/>
                        <a:pt x="21" y="83"/>
                      </a:cubicBezTo>
                      <a:cubicBezTo>
                        <a:pt x="19" y="88"/>
                        <a:pt x="17" y="86"/>
                        <a:pt x="12" y="89"/>
                      </a:cubicBezTo>
                      <a:cubicBezTo>
                        <a:pt x="18" y="90"/>
                        <a:pt x="15" y="93"/>
                        <a:pt x="19" y="95"/>
                      </a:cubicBezTo>
                      <a:cubicBezTo>
                        <a:pt x="19" y="95"/>
                        <a:pt x="20" y="91"/>
                        <a:pt x="22" y="94"/>
                      </a:cubicBezTo>
                      <a:cubicBezTo>
                        <a:pt x="21" y="100"/>
                        <a:pt x="26" y="98"/>
                        <a:pt x="28" y="104"/>
                      </a:cubicBezTo>
                      <a:cubicBezTo>
                        <a:pt x="21" y="107"/>
                        <a:pt x="28" y="98"/>
                        <a:pt x="23" y="103"/>
                      </a:cubicBezTo>
                      <a:cubicBezTo>
                        <a:pt x="19" y="100"/>
                        <a:pt x="20" y="97"/>
                        <a:pt x="15" y="95"/>
                      </a:cubicBezTo>
                      <a:cubicBezTo>
                        <a:pt x="14" y="100"/>
                        <a:pt x="16" y="106"/>
                        <a:pt x="18" y="111"/>
                      </a:cubicBezTo>
                      <a:cubicBezTo>
                        <a:pt x="18" y="114"/>
                        <a:pt x="15" y="109"/>
                        <a:pt x="15" y="112"/>
                      </a:cubicBezTo>
                      <a:cubicBezTo>
                        <a:pt x="12" y="117"/>
                        <a:pt x="22" y="120"/>
                        <a:pt x="19" y="124"/>
                      </a:cubicBezTo>
                      <a:cubicBezTo>
                        <a:pt x="15" y="123"/>
                        <a:pt x="15" y="123"/>
                        <a:pt x="15" y="123"/>
                      </a:cubicBezTo>
                      <a:cubicBezTo>
                        <a:pt x="20" y="125"/>
                        <a:pt x="14" y="132"/>
                        <a:pt x="17" y="137"/>
                      </a:cubicBezTo>
                      <a:cubicBezTo>
                        <a:pt x="19" y="136"/>
                        <a:pt x="20" y="136"/>
                        <a:pt x="21" y="136"/>
                      </a:cubicBezTo>
                      <a:cubicBezTo>
                        <a:pt x="12" y="136"/>
                        <a:pt x="26" y="143"/>
                        <a:pt x="19" y="148"/>
                      </a:cubicBezTo>
                      <a:cubicBezTo>
                        <a:pt x="25" y="147"/>
                        <a:pt x="28" y="152"/>
                        <a:pt x="29" y="155"/>
                      </a:cubicBezTo>
                      <a:cubicBezTo>
                        <a:pt x="27" y="156"/>
                        <a:pt x="25" y="156"/>
                        <a:pt x="23" y="156"/>
                      </a:cubicBezTo>
                      <a:cubicBezTo>
                        <a:pt x="27" y="151"/>
                        <a:pt x="17" y="151"/>
                        <a:pt x="15" y="147"/>
                      </a:cubicBezTo>
                      <a:cubicBezTo>
                        <a:pt x="18" y="150"/>
                        <a:pt x="15" y="156"/>
                        <a:pt x="19" y="158"/>
                      </a:cubicBezTo>
                      <a:cubicBezTo>
                        <a:pt x="14" y="157"/>
                        <a:pt x="14" y="157"/>
                        <a:pt x="14" y="157"/>
                      </a:cubicBezTo>
                      <a:cubicBezTo>
                        <a:pt x="14" y="162"/>
                        <a:pt x="24" y="161"/>
                        <a:pt x="20" y="166"/>
                      </a:cubicBezTo>
                      <a:cubicBezTo>
                        <a:pt x="17" y="165"/>
                        <a:pt x="17" y="165"/>
                        <a:pt x="17" y="165"/>
                      </a:cubicBezTo>
                      <a:cubicBezTo>
                        <a:pt x="17" y="174"/>
                        <a:pt x="12" y="185"/>
                        <a:pt x="19" y="192"/>
                      </a:cubicBezTo>
                      <a:cubicBezTo>
                        <a:pt x="22" y="193"/>
                        <a:pt x="28" y="189"/>
                        <a:pt x="30" y="189"/>
                      </a:cubicBezTo>
                      <a:cubicBezTo>
                        <a:pt x="28" y="185"/>
                        <a:pt x="23" y="182"/>
                        <a:pt x="21" y="179"/>
                      </a:cubicBezTo>
                      <a:cubicBezTo>
                        <a:pt x="26" y="179"/>
                        <a:pt x="26" y="179"/>
                        <a:pt x="26" y="179"/>
                      </a:cubicBezTo>
                      <a:cubicBezTo>
                        <a:pt x="22" y="178"/>
                        <a:pt x="20" y="174"/>
                        <a:pt x="17" y="176"/>
                      </a:cubicBezTo>
                      <a:cubicBezTo>
                        <a:pt x="15" y="174"/>
                        <a:pt x="22" y="174"/>
                        <a:pt x="19" y="171"/>
                      </a:cubicBezTo>
                      <a:cubicBezTo>
                        <a:pt x="24" y="171"/>
                        <a:pt x="25" y="173"/>
                        <a:pt x="29" y="173"/>
                      </a:cubicBezTo>
                      <a:cubicBezTo>
                        <a:pt x="27" y="171"/>
                        <a:pt x="27" y="171"/>
                        <a:pt x="27" y="171"/>
                      </a:cubicBezTo>
                      <a:cubicBezTo>
                        <a:pt x="29" y="171"/>
                        <a:pt x="28" y="169"/>
                        <a:pt x="30" y="170"/>
                      </a:cubicBezTo>
                      <a:cubicBezTo>
                        <a:pt x="24" y="165"/>
                        <a:pt x="33" y="163"/>
                        <a:pt x="30" y="158"/>
                      </a:cubicBezTo>
                      <a:cubicBezTo>
                        <a:pt x="29" y="160"/>
                        <a:pt x="29" y="160"/>
                        <a:pt x="29" y="160"/>
                      </a:cubicBezTo>
                      <a:cubicBezTo>
                        <a:pt x="26" y="160"/>
                        <a:pt x="26" y="159"/>
                        <a:pt x="25" y="158"/>
                      </a:cubicBezTo>
                      <a:cubicBezTo>
                        <a:pt x="30" y="156"/>
                        <a:pt x="29" y="155"/>
                        <a:pt x="31" y="153"/>
                      </a:cubicBezTo>
                      <a:cubicBezTo>
                        <a:pt x="28" y="150"/>
                        <a:pt x="23" y="149"/>
                        <a:pt x="23" y="146"/>
                      </a:cubicBezTo>
                      <a:cubicBezTo>
                        <a:pt x="29" y="147"/>
                        <a:pt x="26" y="141"/>
                        <a:pt x="31" y="140"/>
                      </a:cubicBezTo>
                      <a:cubicBezTo>
                        <a:pt x="25" y="140"/>
                        <a:pt x="29" y="134"/>
                        <a:pt x="26" y="134"/>
                      </a:cubicBezTo>
                      <a:cubicBezTo>
                        <a:pt x="24" y="132"/>
                        <a:pt x="25" y="130"/>
                        <a:pt x="28" y="130"/>
                      </a:cubicBezTo>
                      <a:cubicBezTo>
                        <a:pt x="29" y="131"/>
                        <a:pt x="29" y="131"/>
                        <a:pt x="29" y="131"/>
                      </a:cubicBezTo>
                      <a:cubicBezTo>
                        <a:pt x="29" y="129"/>
                        <a:pt x="29" y="129"/>
                        <a:pt x="29" y="129"/>
                      </a:cubicBezTo>
                      <a:cubicBezTo>
                        <a:pt x="30" y="130"/>
                        <a:pt x="30" y="130"/>
                        <a:pt x="30" y="130"/>
                      </a:cubicBezTo>
                      <a:cubicBezTo>
                        <a:pt x="30" y="128"/>
                        <a:pt x="26" y="128"/>
                        <a:pt x="29" y="126"/>
                      </a:cubicBezTo>
                      <a:cubicBezTo>
                        <a:pt x="31" y="126"/>
                        <a:pt x="31" y="127"/>
                        <a:pt x="31" y="128"/>
                      </a:cubicBezTo>
                      <a:cubicBezTo>
                        <a:pt x="32" y="124"/>
                        <a:pt x="23" y="121"/>
                        <a:pt x="28" y="118"/>
                      </a:cubicBezTo>
                      <a:cubicBezTo>
                        <a:pt x="25" y="117"/>
                        <a:pt x="25" y="113"/>
                        <a:pt x="19" y="114"/>
                      </a:cubicBezTo>
                      <a:cubicBezTo>
                        <a:pt x="21" y="113"/>
                        <a:pt x="26" y="113"/>
                        <a:pt x="25" y="110"/>
                      </a:cubicBezTo>
                      <a:cubicBezTo>
                        <a:pt x="20" y="108"/>
                        <a:pt x="27" y="106"/>
                        <a:pt x="23" y="103"/>
                      </a:cubicBezTo>
                      <a:cubicBezTo>
                        <a:pt x="29" y="107"/>
                        <a:pt x="25" y="103"/>
                        <a:pt x="30" y="106"/>
                      </a:cubicBezTo>
                      <a:cubicBezTo>
                        <a:pt x="32" y="104"/>
                        <a:pt x="25" y="101"/>
                        <a:pt x="26" y="97"/>
                      </a:cubicBezTo>
                      <a:cubicBezTo>
                        <a:pt x="30" y="96"/>
                        <a:pt x="30" y="96"/>
                        <a:pt x="30" y="96"/>
                      </a:cubicBezTo>
                      <a:cubicBezTo>
                        <a:pt x="28" y="95"/>
                        <a:pt x="24" y="93"/>
                        <a:pt x="28" y="91"/>
                      </a:cubicBezTo>
                      <a:cubicBezTo>
                        <a:pt x="25" y="92"/>
                        <a:pt x="25" y="92"/>
                        <a:pt x="25" y="92"/>
                      </a:cubicBezTo>
                      <a:cubicBezTo>
                        <a:pt x="27" y="89"/>
                        <a:pt x="25" y="85"/>
                        <a:pt x="29" y="82"/>
                      </a:cubicBezTo>
                      <a:cubicBezTo>
                        <a:pt x="22" y="79"/>
                        <a:pt x="22" y="79"/>
                        <a:pt x="22" y="79"/>
                      </a:cubicBezTo>
                      <a:cubicBezTo>
                        <a:pt x="30" y="74"/>
                        <a:pt x="23" y="68"/>
                        <a:pt x="17" y="65"/>
                      </a:cubicBezTo>
                      <a:cubicBezTo>
                        <a:pt x="17" y="63"/>
                        <a:pt x="19" y="61"/>
                        <a:pt x="20" y="61"/>
                      </a:cubicBezTo>
                      <a:cubicBezTo>
                        <a:pt x="22" y="63"/>
                        <a:pt x="22" y="63"/>
                        <a:pt x="22" y="63"/>
                      </a:cubicBezTo>
                      <a:cubicBezTo>
                        <a:pt x="23" y="60"/>
                        <a:pt x="26" y="57"/>
                        <a:pt x="21" y="56"/>
                      </a:cubicBezTo>
                      <a:cubicBezTo>
                        <a:pt x="19" y="53"/>
                        <a:pt x="25" y="54"/>
                        <a:pt x="26" y="52"/>
                      </a:cubicBezTo>
                      <a:cubicBezTo>
                        <a:pt x="18" y="47"/>
                        <a:pt x="31" y="37"/>
                        <a:pt x="19" y="36"/>
                      </a:cubicBezTo>
                      <a:cubicBezTo>
                        <a:pt x="19" y="38"/>
                        <a:pt x="17" y="42"/>
                        <a:pt x="17" y="46"/>
                      </a:cubicBezTo>
                      <a:cubicBezTo>
                        <a:pt x="16" y="45"/>
                        <a:pt x="14" y="46"/>
                        <a:pt x="13" y="44"/>
                      </a:cubicBezTo>
                      <a:cubicBezTo>
                        <a:pt x="13" y="40"/>
                        <a:pt x="17" y="38"/>
                        <a:pt x="15" y="34"/>
                      </a:cubicBezTo>
                      <a:cubicBezTo>
                        <a:pt x="23" y="35"/>
                        <a:pt x="23" y="35"/>
                        <a:pt x="23" y="35"/>
                      </a:cubicBezTo>
                      <a:cubicBezTo>
                        <a:pt x="30" y="28"/>
                        <a:pt x="12" y="22"/>
                        <a:pt x="23" y="16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34" name="Freeform 1062"/>
                <p:cNvSpPr/>
                <p:nvPr/>
              </p:nvSpPr>
              <p:spPr bwMode="auto">
                <a:xfrm>
                  <a:off x="3994" y="2764"/>
                  <a:ext cx="4" cy="2"/>
                </a:xfrm>
                <a:custGeom>
                  <a:avLst/>
                  <a:gdLst>
                    <a:gd name="T0" fmla="*/ 0 w 4"/>
                    <a:gd name="T1" fmla="*/ 3 h 3"/>
                    <a:gd name="T2" fmla="*/ 4 w 4"/>
                    <a:gd name="T3" fmla="*/ 0 h 3"/>
                    <a:gd name="T4" fmla="*/ 1 w 4"/>
                    <a:gd name="T5" fmla="*/ 0 h 3"/>
                    <a:gd name="T6" fmla="*/ 0 w 4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3">
                      <a:moveTo>
                        <a:pt x="0" y="3"/>
                      </a:move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2" y="1"/>
                        <a:pt x="2" y="2"/>
                        <a:pt x="0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35" name="Freeform 1063"/>
                <p:cNvSpPr/>
                <p:nvPr/>
              </p:nvSpPr>
              <p:spPr bwMode="auto">
                <a:xfrm>
                  <a:off x="3994" y="2763"/>
                  <a:ext cx="1" cy="1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1 w 2"/>
                    <a:gd name="T5" fmla="*/ 1 h 1"/>
                    <a:gd name="T6" fmla="*/ 2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"/>
                        <a:pt x="1" y="1"/>
                      </a:cubicBez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36" name="Freeform 1064"/>
                <p:cNvSpPr/>
                <p:nvPr/>
              </p:nvSpPr>
              <p:spPr bwMode="auto">
                <a:xfrm>
                  <a:off x="3993" y="2710"/>
                  <a:ext cx="1" cy="3"/>
                </a:xfrm>
                <a:custGeom>
                  <a:avLst/>
                  <a:gdLst>
                    <a:gd name="T0" fmla="*/ 1 w 2"/>
                    <a:gd name="T1" fmla="*/ 3 h 3"/>
                    <a:gd name="T2" fmla="*/ 1 w 2"/>
                    <a:gd name="T3" fmla="*/ 0 h 3"/>
                    <a:gd name="T4" fmla="*/ 1 w 2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1" y="3"/>
                      </a:moveTo>
                      <a:cubicBezTo>
                        <a:pt x="1" y="2"/>
                        <a:pt x="2" y="1"/>
                        <a:pt x="1" y="0"/>
                      </a:cubicBezTo>
                      <a:cubicBezTo>
                        <a:pt x="0" y="1"/>
                        <a:pt x="0" y="2"/>
                        <a:pt x="1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37" name="Freeform 1065"/>
                <p:cNvSpPr/>
                <p:nvPr/>
              </p:nvSpPr>
              <p:spPr bwMode="auto">
                <a:xfrm>
                  <a:off x="3990" y="2710"/>
                  <a:ext cx="2" cy="1"/>
                </a:xfrm>
                <a:custGeom>
                  <a:avLst/>
                  <a:gdLst>
                    <a:gd name="T0" fmla="*/ 2 w 2"/>
                    <a:gd name="T1" fmla="*/ 0 h 1"/>
                    <a:gd name="T2" fmla="*/ 0 w 2"/>
                    <a:gd name="T3" fmla="*/ 1 h 1"/>
                    <a:gd name="T4" fmla="*/ 1 w 2"/>
                    <a:gd name="T5" fmla="*/ 1 h 1"/>
                    <a:gd name="T6" fmla="*/ 2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0"/>
                      </a:moveTo>
                      <a:lnTo>
                        <a:pt x="0" y="1"/>
                      </a:lnTo>
                      <a:lnTo>
                        <a:pt x="1" y="1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38" name="Freeform 1066"/>
                <p:cNvSpPr/>
                <p:nvPr/>
              </p:nvSpPr>
              <p:spPr bwMode="auto">
                <a:xfrm>
                  <a:off x="3973" y="2622"/>
                  <a:ext cx="23" cy="87"/>
                </a:xfrm>
                <a:custGeom>
                  <a:avLst/>
                  <a:gdLst>
                    <a:gd name="T0" fmla="*/ 14 w 27"/>
                    <a:gd name="T1" fmla="*/ 18 h 101"/>
                    <a:gd name="T2" fmla="*/ 10 w 27"/>
                    <a:gd name="T3" fmla="*/ 13 h 101"/>
                    <a:gd name="T4" fmla="*/ 13 w 27"/>
                    <a:gd name="T5" fmla="*/ 9 h 101"/>
                    <a:gd name="T6" fmla="*/ 5 w 27"/>
                    <a:gd name="T7" fmla="*/ 3 h 101"/>
                    <a:gd name="T8" fmla="*/ 10 w 27"/>
                    <a:gd name="T9" fmla="*/ 50 h 101"/>
                    <a:gd name="T10" fmla="*/ 7 w 27"/>
                    <a:gd name="T11" fmla="*/ 48 h 101"/>
                    <a:gd name="T12" fmla="*/ 13 w 27"/>
                    <a:gd name="T13" fmla="*/ 65 h 101"/>
                    <a:gd name="T14" fmla="*/ 7 w 27"/>
                    <a:gd name="T15" fmla="*/ 65 h 101"/>
                    <a:gd name="T16" fmla="*/ 9 w 27"/>
                    <a:gd name="T17" fmla="*/ 76 h 101"/>
                    <a:gd name="T18" fmla="*/ 12 w 27"/>
                    <a:gd name="T19" fmla="*/ 75 h 101"/>
                    <a:gd name="T20" fmla="*/ 11 w 27"/>
                    <a:gd name="T21" fmla="*/ 78 h 101"/>
                    <a:gd name="T22" fmla="*/ 12 w 27"/>
                    <a:gd name="T23" fmla="*/ 77 h 101"/>
                    <a:gd name="T24" fmla="*/ 12 w 27"/>
                    <a:gd name="T25" fmla="*/ 84 h 101"/>
                    <a:gd name="T26" fmla="*/ 11 w 27"/>
                    <a:gd name="T27" fmla="*/ 82 h 101"/>
                    <a:gd name="T28" fmla="*/ 13 w 27"/>
                    <a:gd name="T29" fmla="*/ 88 h 101"/>
                    <a:gd name="T30" fmla="*/ 9 w 27"/>
                    <a:gd name="T31" fmla="*/ 87 h 101"/>
                    <a:gd name="T32" fmla="*/ 15 w 27"/>
                    <a:gd name="T33" fmla="*/ 101 h 101"/>
                    <a:gd name="T34" fmla="*/ 19 w 27"/>
                    <a:gd name="T35" fmla="*/ 101 h 101"/>
                    <a:gd name="T36" fmla="*/ 16 w 27"/>
                    <a:gd name="T37" fmla="*/ 90 h 101"/>
                    <a:gd name="T38" fmla="*/ 16 w 27"/>
                    <a:gd name="T39" fmla="*/ 91 h 101"/>
                    <a:gd name="T40" fmla="*/ 14 w 27"/>
                    <a:gd name="T41" fmla="*/ 84 h 101"/>
                    <a:gd name="T42" fmla="*/ 20 w 27"/>
                    <a:gd name="T43" fmla="*/ 88 h 101"/>
                    <a:gd name="T44" fmla="*/ 23 w 27"/>
                    <a:gd name="T45" fmla="*/ 77 h 101"/>
                    <a:gd name="T46" fmla="*/ 23 w 27"/>
                    <a:gd name="T47" fmla="*/ 77 h 101"/>
                    <a:gd name="T48" fmla="*/ 22 w 27"/>
                    <a:gd name="T49" fmla="*/ 74 h 101"/>
                    <a:gd name="T50" fmla="*/ 19 w 27"/>
                    <a:gd name="T51" fmla="*/ 76 h 101"/>
                    <a:gd name="T52" fmla="*/ 12 w 27"/>
                    <a:gd name="T53" fmla="*/ 74 h 101"/>
                    <a:gd name="T54" fmla="*/ 12 w 27"/>
                    <a:gd name="T55" fmla="*/ 70 h 101"/>
                    <a:gd name="T56" fmla="*/ 18 w 27"/>
                    <a:gd name="T57" fmla="*/ 72 h 101"/>
                    <a:gd name="T58" fmla="*/ 15 w 27"/>
                    <a:gd name="T59" fmla="*/ 70 h 101"/>
                    <a:gd name="T60" fmla="*/ 22 w 27"/>
                    <a:gd name="T61" fmla="*/ 66 h 101"/>
                    <a:gd name="T62" fmla="*/ 15 w 27"/>
                    <a:gd name="T63" fmla="*/ 66 h 101"/>
                    <a:gd name="T64" fmla="*/ 15 w 27"/>
                    <a:gd name="T65" fmla="*/ 46 h 101"/>
                    <a:gd name="T66" fmla="*/ 18 w 27"/>
                    <a:gd name="T67" fmla="*/ 49 h 101"/>
                    <a:gd name="T68" fmla="*/ 14 w 27"/>
                    <a:gd name="T69" fmla="*/ 45 h 101"/>
                    <a:gd name="T70" fmla="*/ 16 w 27"/>
                    <a:gd name="T71" fmla="*/ 33 h 101"/>
                    <a:gd name="T72" fmla="*/ 13 w 27"/>
                    <a:gd name="T73" fmla="*/ 34 h 101"/>
                    <a:gd name="T74" fmla="*/ 14 w 27"/>
                    <a:gd name="T75" fmla="*/ 22 h 101"/>
                    <a:gd name="T76" fmla="*/ 14 w 27"/>
                    <a:gd name="T77" fmla="*/ 22 h 101"/>
                    <a:gd name="T78" fmla="*/ 8 w 27"/>
                    <a:gd name="T79" fmla="*/ 16 h 101"/>
                    <a:gd name="T80" fmla="*/ 14 w 27"/>
                    <a:gd name="T81" fmla="*/ 18 h 1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27" h="101">
                      <a:moveTo>
                        <a:pt x="14" y="18"/>
                      </a:moveTo>
                      <a:cubicBezTo>
                        <a:pt x="10" y="13"/>
                        <a:pt x="10" y="13"/>
                        <a:pt x="10" y="13"/>
                      </a:cubicBezTo>
                      <a:cubicBezTo>
                        <a:pt x="12" y="13"/>
                        <a:pt x="9" y="7"/>
                        <a:pt x="13" y="9"/>
                      </a:cubicBezTo>
                      <a:cubicBezTo>
                        <a:pt x="8" y="6"/>
                        <a:pt x="13" y="0"/>
                        <a:pt x="5" y="3"/>
                      </a:cubicBezTo>
                      <a:cubicBezTo>
                        <a:pt x="8" y="16"/>
                        <a:pt x="3" y="35"/>
                        <a:pt x="10" y="50"/>
                      </a:cubicBezTo>
                      <a:cubicBezTo>
                        <a:pt x="7" y="48"/>
                        <a:pt x="7" y="48"/>
                        <a:pt x="7" y="48"/>
                      </a:cubicBezTo>
                      <a:cubicBezTo>
                        <a:pt x="14" y="56"/>
                        <a:pt x="0" y="59"/>
                        <a:pt x="13" y="65"/>
                      </a:cubicBezTo>
                      <a:cubicBezTo>
                        <a:pt x="7" y="65"/>
                        <a:pt x="7" y="65"/>
                        <a:pt x="7" y="65"/>
                      </a:cubicBezTo>
                      <a:cubicBezTo>
                        <a:pt x="5" y="68"/>
                        <a:pt x="16" y="72"/>
                        <a:pt x="9" y="76"/>
                      </a:cubicBezTo>
                      <a:cubicBezTo>
                        <a:pt x="12" y="75"/>
                        <a:pt x="12" y="75"/>
                        <a:pt x="12" y="75"/>
                      </a:cubicBezTo>
                      <a:cubicBezTo>
                        <a:pt x="12" y="76"/>
                        <a:pt x="11" y="77"/>
                        <a:pt x="11" y="78"/>
                      </a:cubicBezTo>
                      <a:cubicBezTo>
                        <a:pt x="12" y="77"/>
                        <a:pt x="12" y="77"/>
                        <a:pt x="12" y="77"/>
                      </a:cubicBezTo>
                      <a:cubicBezTo>
                        <a:pt x="14" y="80"/>
                        <a:pt x="14" y="82"/>
                        <a:pt x="12" y="84"/>
                      </a:cubicBezTo>
                      <a:cubicBezTo>
                        <a:pt x="10" y="84"/>
                        <a:pt x="11" y="83"/>
                        <a:pt x="11" y="82"/>
                      </a:cubicBezTo>
                      <a:cubicBezTo>
                        <a:pt x="9" y="83"/>
                        <a:pt x="13" y="85"/>
                        <a:pt x="13" y="88"/>
                      </a:cubicBezTo>
                      <a:cubicBezTo>
                        <a:pt x="11" y="89"/>
                        <a:pt x="10" y="88"/>
                        <a:pt x="9" y="87"/>
                      </a:cubicBezTo>
                      <a:cubicBezTo>
                        <a:pt x="12" y="94"/>
                        <a:pt x="5" y="96"/>
                        <a:pt x="15" y="101"/>
                      </a:cubicBezTo>
                      <a:cubicBezTo>
                        <a:pt x="17" y="101"/>
                        <a:pt x="18" y="99"/>
                        <a:pt x="19" y="101"/>
                      </a:cubicBezTo>
                      <a:cubicBezTo>
                        <a:pt x="22" y="97"/>
                        <a:pt x="18" y="94"/>
                        <a:pt x="16" y="90"/>
                      </a:cubicBezTo>
                      <a:cubicBezTo>
                        <a:pt x="16" y="91"/>
                        <a:pt x="16" y="91"/>
                        <a:pt x="16" y="91"/>
                      </a:cubicBezTo>
                      <a:cubicBezTo>
                        <a:pt x="6" y="88"/>
                        <a:pt x="18" y="89"/>
                        <a:pt x="14" y="84"/>
                      </a:cubicBezTo>
                      <a:cubicBezTo>
                        <a:pt x="18" y="85"/>
                        <a:pt x="18" y="87"/>
                        <a:pt x="20" y="88"/>
                      </a:cubicBezTo>
                      <a:cubicBezTo>
                        <a:pt x="27" y="83"/>
                        <a:pt x="14" y="80"/>
                        <a:pt x="23" y="77"/>
                      </a:cubicBezTo>
                      <a:cubicBezTo>
                        <a:pt x="23" y="77"/>
                        <a:pt x="23" y="77"/>
                        <a:pt x="23" y="77"/>
                      </a:cubicBezTo>
                      <a:cubicBezTo>
                        <a:pt x="24" y="76"/>
                        <a:pt x="23" y="75"/>
                        <a:pt x="22" y="74"/>
                      </a:cubicBezTo>
                      <a:cubicBezTo>
                        <a:pt x="21" y="74"/>
                        <a:pt x="20" y="75"/>
                        <a:pt x="19" y="76"/>
                      </a:cubicBezTo>
                      <a:cubicBezTo>
                        <a:pt x="18" y="75"/>
                        <a:pt x="14" y="74"/>
                        <a:pt x="12" y="74"/>
                      </a:cubicBezTo>
                      <a:cubicBezTo>
                        <a:pt x="16" y="72"/>
                        <a:pt x="10" y="72"/>
                        <a:pt x="12" y="70"/>
                      </a:cubicBezTo>
                      <a:cubicBezTo>
                        <a:pt x="16" y="69"/>
                        <a:pt x="16" y="72"/>
                        <a:pt x="18" y="72"/>
                      </a:cubicBezTo>
                      <a:cubicBezTo>
                        <a:pt x="15" y="70"/>
                        <a:pt x="15" y="70"/>
                        <a:pt x="15" y="70"/>
                      </a:cubicBezTo>
                      <a:cubicBezTo>
                        <a:pt x="15" y="67"/>
                        <a:pt x="19" y="67"/>
                        <a:pt x="22" y="66"/>
                      </a:cubicBezTo>
                      <a:cubicBezTo>
                        <a:pt x="19" y="64"/>
                        <a:pt x="19" y="67"/>
                        <a:pt x="15" y="66"/>
                      </a:cubicBezTo>
                      <a:cubicBezTo>
                        <a:pt x="20" y="63"/>
                        <a:pt x="19" y="51"/>
                        <a:pt x="15" y="46"/>
                      </a:cubicBezTo>
                      <a:cubicBezTo>
                        <a:pt x="16" y="48"/>
                        <a:pt x="19" y="47"/>
                        <a:pt x="18" y="49"/>
                      </a:cubicBezTo>
                      <a:cubicBezTo>
                        <a:pt x="19" y="48"/>
                        <a:pt x="17" y="45"/>
                        <a:pt x="14" y="45"/>
                      </a:cubicBezTo>
                      <a:cubicBezTo>
                        <a:pt x="12" y="42"/>
                        <a:pt x="14" y="37"/>
                        <a:pt x="16" y="33"/>
                      </a:cubicBezTo>
                      <a:cubicBezTo>
                        <a:pt x="13" y="34"/>
                        <a:pt x="13" y="34"/>
                        <a:pt x="13" y="34"/>
                      </a:cubicBezTo>
                      <a:cubicBezTo>
                        <a:pt x="8" y="31"/>
                        <a:pt x="17" y="27"/>
                        <a:pt x="14" y="22"/>
                      </a:cubicBezTo>
                      <a:cubicBezTo>
                        <a:pt x="14" y="22"/>
                        <a:pt x="14" y="22"/>
                        <a:pt x="14" y="22"/>
                      </a:cubicBezTo>
                      <a:cubicBezTo>
                        <a:pt x="13" y="20"/>
                        <a:pt x="6" y="19"/>
                        <a:pt x="8" y="16"/>
                      </a:cubicBezTo>
                      <a:cubicBezTo>
                        <a:pt x="11" y="16"/>
                        <a:pt x="11" y="18"/>
                        <a:pt x="14" y="18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39" name="Freeform 1067"/>
                <p:cNvSpPr/>
                <p:nvPr/>
              </p:nvSpPr>
              <p:spPr bwMode="auto">
                <a:xfrm>
                  <a:off x="3976" y="2620"/>
                  <a:ext cx="7" cy="3"/>
                </a:xfrm>
                <a:custGeom>
                  <a:avLst/>
                  <a:gdLst>
                    <a:gd name="T0" fmla="*/ 3 w 8"/>
                    <a:gd name="T1" fmla="*/ 3 h 4"/>
                    <a:gd name="T2" fmla="*/ 7 w 8"/>
                    <a:gd name="T3" fmla="*/ 4 h 4"/>
                    <a:gd name="T4" fmla="*/ 0 w 8"/>
                    <a:gd name="T5" fmla="*/ 1 h 4"/>
                    <a:gd name="T6" fmla="*/ 2 w 8"/>
                    <a:gd name="T7" fmla="*/ 4 h 4"/>
                    <a:gd name="T8" fmla="*/ 3 w 8"/>
                    <a:gd name="T9" fmla="*/ 3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" h="4">
                      <a:moveTo>
                        <a:pt x="3" y="3"/>
                      </a:moveTo>
                      <a:cubicBezTo>
                        <a:pt x="7" y="4"/>
                        <a:pt x="7" y="4"/>
                        <a:pt x="7" y="4"/>
                      </a:cubicBezTo>
                      <a:cubicBezTo>
                        <a:pt x="8" y="2"/>
                        <a:pt x="3" y="0"/>
                        <a:pt x="0" y="1"/>
                      </a:cubicBezTo>
                      <a:cubicBezTo>
                        <a:pt x="1" y="2"/>
                        <a:pt x="0" y="3"/>
                        <a:pt x="2" y="4"/>
                      </a:cubicBezTo>
                      <a:cubicBezTo>
                        <a:pt x="2" y="3"/>
                        <a:pt x="4" y="3"/>
                        <a:pt x="3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40" name="Freeform 1068"/>
                <p:cNvSpPr/>
                <p:nvPr/>
              </p:nvSpPr>
              <p:spPr bwMode="auto">
                <a:xfrm>
                  <a:off x="3969" y="2577"/>
                  <a:ext cx="18" cy="44"/>
                </a:xfrm>
                <a:custGeom>
                  <a:avLst/>
                  <a:gdLst>
                    <a:gd name="T0" fmla="*/ 10 w 20"/>
                    <a:gd name="T1" fmla="*/ 18 h 51"/>
                    <a:gd name="T2" fmla="*/ 7 w 20"/>
                    <a:gd name="T3" fmla="*/ 17 h 51"/>
                    <a:gd name="T4" fmla="*/ 6 w 20"/>
                    <a:gd name="T5" fmla="*/ 36 h 51"/>
                    <a:gd name="T6" fmla="*/ 12 w 20"/>
                    <a:gd name="T7" fmla="*/ 43 h 51"/>
                    <a:gd name="T8" fmla="*/ 8 w 20"/>
                    <a:gd name="T9" fmla="*/ 44 h 51"/>
                    <a:gd name="T10" fmla="*/ 13 w 20"/>
                    <a:gd name="T11" fmla="*/ 49 h 51"/>
                    <a:gd name="T12" fmla="*/ 11 w 20"/>
                    <a:gd name="T13" fmla="*/ 46 h 51"/>
                    <a:gd name="T14" fmla="*/ 13 w 20"/>
                    <a:gd name="T15" fmla="*/ 46 h 51"/>
                    <a:gd name="T16" fmla="*/ 13 w 20"/>
                    <a:gd name="T17" fmla="*/ 43 h 51"/>
                    <a:gd name="T18" fmla="*/ 16 w 20"/>
                    <a:gd name="T19" fmla="*/ 44 h 51"/>
                    <a:gd name="T20" fmla="*/ 9 w 20"/>
                    <a:gd name="T21" fmla="*/ 35 h 51"/>
                    <a:gd name="T22" fmla="*/ 15 w 20"/>
                    <a:gd name="T23" fmla="*/ 35 h 51"/>
                    <a:gd name="T24" fmla="*/ 17 w 20"/>
                    <a:gd name="T25" fmla="*/ 26 h 51"/>
                    <a:gd name="T26" fmla="*/ 15 w 20"/>
                    <a:gd name="T27" fmla="*/ 27 h 51"/>
                    <a:gd name="T28" fmla="*/ 11 w 20"/>
                    <a:gd name="T29" fmla="*/ 28 h 51"/>
                    <a:gd name="T30" fmla="*/ 17 w 20"/>
                    <a:gd name="T31" fmla="*/ 25 h 51"/>
                    <a:gd name="T32" fmla="*/ 14 w 20"/>
                    <a:gd name="T33" fmla="*/ 8 h 51"/>
                    <a:gd name="T34" fmla="*/ 7 w 20"/>
                    <a:gd name="T35" fmla="*/ 5 h 51"/>
                    <a:gd name="T36" fmla="*/ 12 w 20"/>
                    <a:gd name="T37" fmla="*/ 6 h 51"/>
                    <a:gd name="T38" fmla="*/ 13 w 20"/>
                    <a:gd name="T39" fmla="*/ 2 h 51"/>
                    <a:gd name="T40" fmla="*/ 4 w 20"/>
                    <a:gd name="T41" fmla="*/ 0 h 51"/>
                    <a:gd name="T42" fmla="*/ 10 w 20"/>
                    <a:gd name="T43" fmla="*/ 18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20" h="51">
                      <a:moveTo>
                        <a:pt x="10" y="18"/>
                      </a:moveTo>
                      <a:cubicBezTo>
                        <a:pt x="9" y="17"/>
                        <a:pt x="8" y="17"/>
                        <a:pt x="7" y="17"/>
                      </a:cubicBezTo>
                      <a:cubicBezTo>
                        <a:pt x="7" y="24"/>
                        <a:pt x="9" y="34"/>
                        <a:pt x="6" y="36"/>
                      </a:cubicBezTo>
                      <a:cubicBezTo>
                        <a:pt x="5" y="39"/>
                        <a:pt x="11" y="39"/>
                        <a:pt x="12" y="43"/>
                      </a:cubicBezTo>
                      <a:cubicBezTo>
                        <a:pt x="8" y="44"/>
                        <a:pt x="8" y="44"/>
                        <a:pt x="8" y="44"/>
                      </a:cubicBezTo>
                      <a:cubicBezTo>
                        <a:pt x="11" y="46"/>
                        <a:pt x="6" y="51"/>
                        <a:pt x="13" y="49"/>
                      </a:cubicBezTo>
                      <a:cubicBezTo>
                        <a:pt x="14" y="49"/>
                        <a:pt x="10" y="47"/>
                        <a:pt x="11" y="46"/>
                      </a:cubicBezTo>
                      <a:cubicBezTo>
                        <a:pt x="13" y="46"/>
                        <a:pt x="13" y="46"/>
                        <a:pt x="13" y="46"/>
                      </a:cubicBezTo>
                      <a:cubicBezTo>
                        <a:pt x="13" y="43"/>
                        <a:pt x="13" y="43"/>
                        <a:pt x="13" y="43"/>
                      </a:cubicBezTo>
                      <a:cubicBezTo>
                        <a:pt x="16" y="44"/>
                        <a:pt x="16" y="44"/>
                        <a:pt x="16" y="44"/>
                      </a:cubicBezTo>
                      <a:cubicBezTo>
                        <a:pt x="20" y="39"/>
                        <a:pt x="7" y="41"/>
                        <a:pt x="9" y="35"/>
                      </a:cubicBezTo>
                      <a:cubicBezTo>
                        <a:pt x="15" y="35"/>
                        <a:pt x="15" y="35"/>
                        <a:pt x="15" y="35"/>
                      </a:cubicBezTo>
                      <a:cubicBezTo>
                        <a:pt x="16" y="32"/>
                        <a:pt x="14" y="30"/>
                        <a:pt x="17" y="26"/>
                      </a:cubicBezTo>
                      <a:cubicBezTo>
                        <a:pt x="17" y="26"/>
                        <a:pt x="14" y="26"/>
                        <a:pt x="15" y="27"/>
                      </a:cubicBezTo>
                      <a:cubicBezTo>
                        <a:pt x="15" y="28"/>
                        <a:pt x="13" y="28"/>
                        <a:pt x="11" y="28"/>
                      </a:cubicBezTo>
                      <a:cubicBezTo>
                        <a:pt x="6" y="22"/>
                        <a:pt x="14" y="29"/>
                        <a:pt x="17" y="25"/>
                      </a:cubicBezTo>
                      <a:cubicBezTo>
                        <a:pt x="13" y="20"/>
                        <a:pt x="9" y="11"/>
                        <a:pt x="14" y="8"/>
                      </a:cubicBezTo>
                      <a:cubicBezTo>
                        <a:pt x="11" y="11"/>
                        <a:pt x="7" y="7"/>
                        <a:pt x="7" y="5"/>
                      </a:cubicBezTo>
                      <a:cubicBezTo>
                        <a:pt x="9" y="3"/>
                        <a:pt x="11" y="5"/>
                        <a:pt x="12" y="6"/>
                      </a:cubicBezTo>
                      <a:cubicBezTo>
                        <a:pt x="13" y="5"/>
                        <a:pt x="14" y="4"/>
                        <a:pt x="13" y="2"/>
                      </a:cubicBezTo>
                      <a:cubicBezTo>
                        <a:pt x="10" y="4"/>
                        <a:pt x="6" y="3"/>
                        <a:pt x="4" y="0"/>
                      </a:cubicBezTo>
                      <a:cubicBezTo>
                        <a:pt x="0" y="6"/>
                        <a:pt x="11" y="11"/>
                        <a:pt x="10" y="18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41" name="Freeform 1069"/>
                <p:cNvSpPr/>
                <p:nvPr/>
              </p:nvSpPr>
              <p:spPr bwMode="auto">
                <a:xfrm>
                  <a:off x="3974" y="2589"/>
                  <a:ext cx="1" cy="2"/>
                </a:xfrm>
                <a:custGeom>
                  <a:avLst/>
                  <a:gdLst>
                    <a:gd name="T0" fmla="*/ 0 w 1"/>
                    <a:gd name="T1" fmla="*/ 2 h 2"/>
                    <a:gd name="T2" fmla="*/ 1 w 1"/>
                    <a:gd name="T3" fmla="*/ 2 h 2"/>
                    <a:gd name="T4" fmla="*/ 1 w 1"/>
                    <a:gd name="T5" fmla="*/ 0 h 2"/>
                    <a:gd name="T6" fmla="*/ 0 w 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0" y="2"/>
                      </a:moveTo>
                      <a:lnTo>
                        <a:pt x="1" y="2"/>
                      </a:lnTo>
                      <a:lnTo>
                        <a:pt x="1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42" name="Freeform 1070"/>
                <p:cNvSpPr/>
                <p:nvPr/>
              </p:nvSpPr>
              <p:spPr bwMode="auto">
                <a:xfrm>
                  <a:off x="4064" y="3247"/>
                  <a:ext cx="3" cy="1"/>
                </a:xfrm>
                <a:custGeom>
                  <a:avLst/>
                  <a:gdLst>
                    <a:gd name="T0" fmla="*/ 3 w 3"/>
                    <a:gd name="T1" fmla="*/ 1 h 1"/>
                    <a:gd name="T2" fmla="*/ 3 w 3"/>
                    <a:gd name="T3" fmla="*/ 0 h 1"/>
                    <a:gd name="T4" fmla="*/ 0 w 3"/>
                    <a:gd name="T5" fmla="*/ 0 h 1"/>
                    <a:gd name="T6" fmla="*/ 3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3" y="1"/>
                      </a:move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43" name="Freeform 1071"/>
                <p:cNvSpPr/>
                <p:nvPr/>
              </p:nvSpPr>
              <p:spPr bwMode="auto">
                <a:xfrm>
                  <a:off x="4061" y="3234"/>
                  <a:ext cx="14" cy="12"/>
                </a:xfrm>
                <a:custGeom>
                  <a:avLst/>
                  <a:gdLst>
                    <a:gd name="T0" fmla="*/ 16 w 16"/>
                    <a:gd name="T1" fmla="*/ 2 h 13"/>
                    <a:gd name="T2" fmla="*/ 13 w 16"/>
                    <a:gd name="T3" fmla="*/ 0 h 13"/>
                    <a:gd name="T4" fmla="*/ 0 w 16"/>
                    <a:gd name="T5" fmla="*/ 8 h 13"/>
                    <a:gd name="T6" fmla="*/ 11 w 16"/>
                    <a:gd name="T7" fmla="*/ 11 h 13"/>
                    <a:gd name="T8" fmla="*/ 6 w 16"/>
                    <a:gd name="T9" fmla="*/ 7 h 13"/>
                    <a:gd name="T10" fmla="*/ 14 w 16"/>
                    <a:gd name="T11" fmla="*/ 8 h 13"/>
                    <a:gd name="T12" fmla="*/ 11 w 16"/>
                    <a:gd name="T13" fmla="*/ 4 h 13"/>
                    <a:gd name="T14" fmla="*/ 16 w 16"/>
                    <a:gd name="T15" fmla="*/ 2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6" h="13">
                      <a:moveTo>
                        <a:pt x="16" y="2"/>
                      </a:move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4" y="4"/>
                        <a:pt x="6" y="0"/>
                        <a:pt x="0" y="8"/>
                      </a:cubicBezTo>
                      <a:cubicBezTo>
                        <a:pt x="3" y="10"/>
                        <a:pt x="8" y="13"/>
                        <a:pt x="11" y="11"/>
                      </a:cubicBezTo>
                      <a:cubicBezTo>
                        <a:pt x="10" y="10"/>
                        <a:pt x="6" y="9"/>
                        <a:pt x="6" y="7"/>
                      </a:cubicBezTo>
                      <a:cubicBezTo>
                        <a:pt x="9" y="7"/>
                        <a:pt x="10" y="9"/>
                        <a:pt x="14" y="8"/>
                      </a:cubicBezTo>
                      <a:cubicBezTo>
                        <a:pt x="16" y="4"/>
                        <a:pt x="11" y="7"/>
                        <a:pt x="11" y="4"/>
                      </a:cubicBezTo>
                      <a:lnTo>
                        <a:pt x="16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44" name="Freeform 1072"/>
                <p:cNvSpPr/>
                <p:nvPr/>
              </p:nvSpPr>
              <p:spPr bwMode="auto">
                <a:xfrm>
                  <a:off x="4064" y="3234"/>
                  <a:ext cx="5" cy="1"/>
                </a:xfrm>
                <a:custGeom>
                  <a:avLst/>
                  <a:gdLst>
                    <a:gd name="T0" fmla="*/ 0 w 5"/>
                    <a:gd name="T1" fmla="*/ 1 h 1"/>
                    <a:gd name="T2" fmla="*/ 5 w 5"/>
                    <a:gd name="T3" fmla="*/ 1 h 1"/>
                    <a:gd name="T4" fmla="*/ 0 w 5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1">
                      <a:moveTo>
                        <a:pt x="0" y="1"/>
                      </a:move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4" y="1"/>
                        <a:pt x="1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45" name="Freeform 1073"/>
                <p:cNvSpPr/>
                <p:nvPr/>
              </p:nvSpPr>
              <p:spPr bwMode="auto">
                <a:xfrm>
                  <a:off x="4061" y="3231"/>
                  <a:ext cx="6" cy="3"/>
                </a:xfrm>
                <a:custGeom>
                  <a:avLst/>
                  <a:gdLst>
                    <a:gd name="T0" fmla="*/ 3 w 7"/>
                    <a:gd name="T1" fmla="*/ 3 h 3"/>
                    <a:gd name="T2" fmla="*/ 7 w 7"/>
                    <a:gd name="T3" fmla="*/ 2 h 3"/>
                    <a:gd name="T4" fmla="*/ 0 w 7"/>
                    <a:gd name="T5" fmla="*/ 0 h 3"/>
                    <a:gd name="T6" fmla="*/ 3 w 7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7" h="3">
                      <a:moveTo>
                        <a:pt x="3" y="3"/>
                      </a:moveTo>
                      <a:cubicBezTo>
                        <a:pt x="3" y="1"/>
                        <a:pt x="7" y="3"/>
                        <a:pt x="7" y="2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3" y="3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46" name="Freeform 1074"/>
                <p:cNvSpPr/>
                <p:nvPr/>
              </p:nvSpPr>
              <p:spPr bwMode="auto">
                <a:xfrm>
                  <a:off x="4062" y="3224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47" name="Freeform 1075"/>
                <p:cNvSpPr/>
                <p:nvPr/>
              </p:nvSpPr>
              <p:spPr bwMode="auto">
                <a:xfrm>
                  <a:off x="4060" y="3221"/>
                  <a:ext cx="10" cy="8"/>
                </a:xfrm>
                <a:custGeom>
                  <a:avLst/>
                  <a:gdLst>
                    <a:gd name="T0" fmla="*/ 2 w 12"/>
                    <a:gd name="T1" fmla="*/ 0 h 10"/>
                    <a:gd name="T2" fmla="*/ 3 w 12"/>
                    <a:gd name="T3" fmla="*/ 4 h 10"/>
                    <a:gd name="T4" fmla="*/ 3 w 12"/>
                    <a:gd name="T5" fmla="*/ 4 h 10"/>
                    <a:gd name="T6" fmla="*/ 9 w 12"/>
                    <a:gd name="T7" fmla="*/ 6 h 10"/>
                    <a:gd name="T8" fmla="*/ 9 w 12"/>
                    <a:gd name="T9" fmla="*/ 10 h 10"/>
                    <a:gd name="T10" fmla="*/ 12 w 12"/>
                    <a:gd name="T11" fmla="*/ 7 h 10"/>
                    <a:gd name="T12" fmla="*/ 2 w 12"/>
                    <a:gd name="T13" fmla="*/ 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2" h="10">
                      <a:moveTo>
                        <a:pt x="2" y="0"/>
                      </a:moveTo>
                      <a:cubicBezTo>
                        <a:pt x="0" y="1"/>
                        <a:pt x="1" y="3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5" y="2"/>
                        <a:pt x="10" y="3"/>
                        <a:pt x="9" y="6"/>
                      </a:cubicBezTo>
                      <a:cubicBezTo>
                        <a:pt x="10" y="8"/>
                        <a:pt x="5" y="8"/>
                        <a:pt x="9" y="10"/>
                      </a:cubicBezTo>
                      <a:cubicBezTo>
                        <a:pt x="12" y="7"/>
                        <a:pt x="12" y="7"/>
                        <a:pt x="12" y="7"/>
                      </a:cubicBezTo>
                      <a:cubicBezTo>
                        <a:pt x="11" y="3"/>
                        <a:pt x="4" y="2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48" name="Freeform 1076"/>
                <p:cNvSpPr/>
                <p:nvPr/>
              </p:nvSpPr>
              <p:spPr bwMode="auto">
                <a:xfrm>
                  <a:off x="4063" y="3225"/>
                  <a:ext cx="1" cy="1"/>
                </a:xfrm>
                <a:custGeom>
                  <a:avLst/>
                  <a:gdLst>
                    <a:gd name="T0" fmla="*/ 0 w 2"/>
                    <a:gd name="T1" fmla="*/ 0 h 1"/>
                    <a:gd name="T2" fmla="*/ 1 w 2"/>
                    <a:gd name="T3" fmla="*/ 1 h 1"/>
                    <a:gd name="T4" fmla="*/ 0 w 2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2" y="1"/>
                        <a:pt x="1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49" name="Freeform 1077"/>
                <p:cNvSpPr/>
                <p:nvPr/>
              </p:nvSpPr>
              <p:spPr bwMode="auto">
                <a:xfrm>
                  <a:off x="4063" y="3229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0 w 2"/>
                    <a:gd name="T3" fmla="*/ 1 h 1"/>
                    <a:gd name="T4" fmla="*/ 2 w 2"/>
                    <a:gd name="T5" fmla="*/ 1 h 1"/>
                    <a:gd name="T6" fmla="*/ 0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2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50" name="Freeform 1078"/>
                <p:cNvSpPr/>
                <p:nvPr/>
              </p:nvSpPr>
              <p:spPr bwMode="auto">
                <a:xfrm>
                  <a:off x="4061" y="3211"/>
                  <a:ext cx="11" cy="9"/>
                </a:xfrm>
                <a:custGeom>
                  <a:avLst/>
                  <a:gdLst>
                    <a:gd name="T0" fmla="*/ 1 w 13"/>
                    <a:gd name="T1" fmla="*/ 3 h 10"/>
                    <a:gd name="T2" fmla="*/ 5 w 13"/>
                    <a:gd name="T3" fmla="*/ 10 h 10"/>
                    <a:gd name="T4" fmla="*/ 13 w 13"/>
                    <a:gd name="T5" fmla="*/ 5 h 10"/>
                    <a:gd name="T6" fmla="*/ 11 w 13"/>
                    <a:gd name="T7" fmla="*/ 1 h 10"/>
                    <a:gd name="T8" fmla="*/ 1 w 13"/>
                    <a:gd name="T9" fmla="*/ 3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" h="10">
                      <a:moveTo>
                        <a:pt x="1" y="3"/>
                      </a:moveTo>
                      <a:cubicBezTo>
                        <a:pt x="7" y="4"/>
                        <a:pt x="0" y="9"/>
                        <a:pt x="5" y="10"/>
                      </a:cubicBezTo>
                      <a:cubicBezTo>
                        <a:pt x="5" y="6"/>
                        <a:pt x="10" y="4"/>
                        <a:pt x="13" y="5"/>
                      </a:cubicBezTo>
                      <a:cubicBezTo>
                        <a:pt x="11" y="1"/>
                        <a:pt x="11" y="1"/>
                        <a:pt x="11" y="1"/>
                      </a:cubicBezTo>
                      <a:cubicBezTo>
                        <a:pt x="9" y="0"/>
                        <a:pt x="4" y="1"/>
                        <a:pt x="1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51" name="Freeform 1079"/>
                <p:cNvSpPr/>
                <p:nvPr/>
              </p:nvSpPr>
              <p:spPr bwMode="auto">
                <a:xfrm>
                  <a:off x="4075" y="3208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lnTo>
                        <a:pt x="0" y="0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52" name="Freeform 1080"/>
                <p:cNvSpPr/>
                <p:nvPr/>
              </p:nvSpPr>
              <p:spPr bwMode="auto">
                <a:xfrm>
                  <a:off x="4065" y="3192"/>
                  <a:ext cx="15" cy="17"/>
                </a:xfrm>
                <a:custGeom>
                  <a:avLst/>
                  <a:gdLst>
                    <a:gd name="T0" fmla="*/ 2 w 17"/>
                    <a:gd name="T1" fmla="*/ 0 h 20"/>
                    <a:gd name="T2" fmla="*/ 8 w 17"/>
                    <a:gd name="T3" fmla="*/ 9 h 20"/>
                    <a:gd name="T4" fmla="*/ 3 w 17"/>
                    <a:gd name="T5" fmla="*/ 6 h 20"/>
                    <a:gd name="T6" fmla="*/ 6 w 17"/>
                    <a:gd name="T7" fmla="*/ 14 h 20"/>
                    <a:gd name="T8" fmla="*/ 0 w 17"/>
                    <a:gd name="T9" fmla="*/ 10 h 20"/>
                    <a:gd name="T10" fmla="*/ 5 w 17"/>
                    <a:gd name="T11" fmla="*/ 17 h 20"/>
                    <a:gd name="T12" fmla="*/ 1 w 17"/>
                    <a:gd name="T13" fmla="*/ 20 h 20"/>
                    <a:gd name="T14" fmla="*/ 8 w 17"/>
                    <a:gd name="T15" fmla="*/ 19 h 20"/>
                    <a:gd name="T16" fmla="*/ 7 w 17"/>
                    <a:gd name="T17" fmla="*/ 16 h 20"/>
                    <a:gd name="T18" fmla="*/ 11 w 17"/>
                    <a:gd name="T19" fmla="*/ 18 h 20"/>
                    <a:gd name="T20" fmla="*/ 16 w 17"/>
                    <a:gd name="T21" fmla="*/ 7 h 20"/>
                    <a:gd name="T22" fmla="*/ 2 w 17"/>
                    <a:gd name="T23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7" h="20">
                      <a:moveTo>
                        <a:pt x="2" y="0"/>
                      </a:moveTo>
                      <a:cubicBezTo>
                        <a:pt x="8" y="9"/>
                        <a:pt x="8" y="9"/>
                        <a:pt x="8" y="9"/>
                      </a:cubicBezTo>
                      <a:cubicBezTo>
                        <a:pt x="6" y="8"/>
                        <a:pt x="4" y="8"/>
                        <a:pt x="3" y="6"/>
                      </a:cubicBezTo>
                      <a:cubicBezTo>
                        <a:pt x="2" y="10"/>
                        <a:pt x="7" y="11"/>
                        <a:pt x="6" y="14"/>
                      </a:cubicBezTo>
                      <a:cubicBezTo>
                        <a:pt x="0" y="14"/>
                        <a:pt x="6" y="8"/>
                        <a:pt x="0" y="10"/>
                      </a:cubicBezTo>
                      <a:cubicBezTo>
                        <a:pt x="0" y="12"/>
                        <a:pt x="0" y="15"/>
                        <a:pt x="5" y="17"/>
                      </a:cubicBezTo>
                      <a:cubicBezTo>
                        <a:pt x="1" y="20"/>
                        <a:pt x="1" y="20"/>
                        <a:pt x="1" y="20"/>
                      </a:cubicBezTo>
                      <a:cubicBezTo>
                        <a:pt x="8" y="19"/>
                        <a:pt x="8" y="19"/>
                        <a:pt x="8" y="19"/>
                      </a:cubicBezTo>
                      <a:cubicBezTo>
                        <a:pt x="10" y="18"/>
                        <a:pt x="3" y="16"/>
                        <a:pt x="7" y="16"/>
                      </a:cubicBezTo>
                      <a:cubicBezTo>
                        <a:pt x="10" y="16"/>
                        <a:pt x="11" y="17"/>
                        <a:pt x="11" y="18"/>
                      </a:cubicBezTo>
                      <a:cubicBezTo>
                        <a:pt x="10" y="16"/>
                        <a:pt x="17" y="12"/>
                        <a:pt x="16" y="7"/>
                      </a:cubicBezTo>
                      <a:cubicBezTo>
                        <a:pt x="16" y="2"/>
                        <a:pt x="5" y="3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53" name="Freeform 1081"/>
                <p:cNvSpPr/>
                <p:nvPr/>
              </p:nvSpPr>
              <p:spPr bwMode="auto">
                <a:xfrm>
                  <a:off x="4072" y="3191"/>
                  <a:ext cx="3" cy="1"/>
                </a:xfrm>
                <a:custGeom>
                  <a:avLst/>
                  <a:gdLst>
                    <a:gd name="T0" fmla="*/ 1 w 3"/>
                    <a:gd name="T1" fmla="*/ 1 h 1"/>
                    <a:gd name="T2" fmla="*/ 3 w 3"/>
                    <a:gd name="T3" fmla="*/ 0 h 1"/>
                    <a:gd name="T4" fmla="*/ 0 w 3"/>
                    <a:gd name="T5" fmla="*/ 1 h 1"/>
                    <a:gd name="T6" fmla="*/ 1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1" y="1"/>
                      </a:moveTo>
                      <a:lnTo>
                        <a:pt x="3" y="0"/>
                      </a:lnTo>
                      <a:lnTo>
                        <a:pt x="0" y="1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54" name="Freeform 1082"/>
                <p:cNvSpPr/>
                <p:nvPr/>
              </p:nvSpPr>
              <p:spPr bwMode="auto">
                <a:xfrm>
                  <a:off x="4065" y="3175"/>
                  <a:ext cx="16" cy="15"/>
                </a:xfrm>
                <a:custGeom>
                  <a:avLst/>
                  <a:gdLst>
                    <a:gd name="T0" fmla="*/ 1 w 18"/>
                    <a:gd name="T1" fmla="*/ 11 h 17"/>
                    <a:gd name="T2" fmla="*/ 5 w 18"/>
                    <a:gd name="T3" fmla="*/ 15 h 17"/>
                    <a:gd name="T4" fmla="*/ 2 w 18"/>
                    <a:gd name="T5" fmla="*/ 16 h 17"/>
                    <a:gd name="T6" fmla="*/ 7 w 18"/>
                    <a:gd name="T7" fmla="*/ 17 h 17"/>
                    <a:gd name="T8" fmla="*/ 4 w 18"/>
                    <a:gd name="T9" fmla="*/ 9 h 17"/>
                    <a:gd name="T10" fmla="*/ 13 w 18"/>
                    <a:gd name="T11" fmla="*/ 7 h 17"/>
                    <a:gd name="T12" fmla="*/ 11 w 18"/>
                    <a:gd name="T13" fmla="*/ 11 h 17"/>
                    <a:gd name="T14" fmla="*/ 10 w 18"/>
                    <a:gd name="T15" fmla="*/ 0 h 17"/>
                    <a:gd name="T16" fmla="*/ 8 w 18"/>
                    <a:gd name="T17" fmla="*/ 3 h 17"/>
                    <a:gd name="T18" fmla="*/ 6 w 18"/>
                    <a:gd name="T19" fmla="*/ 0 h 17"/>
                    <a:gd name="T20" fmla="*/ 1 w 18"/>
                    <a:gd name="T21" fmla="*/ 1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8" h="17">
                      <a:moveTo>
                        <a:pt x="1" y="11"/>
                      </a:moveTo>
                      <a:cubicBezTo>
                        <a:pt x="5" y="15"/>
                        <a:pt x="5" y="15"/>
                        <a:pt x="5" y="15"/>
                      </a:cubicBezTo>
                      <a:cubicBezTo>
                        <a:pt x="4" y="16"/>
                        <a:pt x="3" y="16"/>
                        <a:pt x="2" y="16"/>
                      </a:cubicBezTo>
                      <a:cubicBezTo>
                        <a:pt x="3" y="16"/>
                        <a:pt x="6" y="17"/>
                        <a:pt x="7" y="17"/>
                      </a:cubicBezTo>
                      <a:cubicBezTo>
                        <a:pt x="13" y="15"/>
                        <a:pt x="5" y="12"/>
                        <a:pt x="4" y="9"/>
                      </a:cubicBezTo>
                      <a:cubicBezTo>
                        <a:pt x="7" y="3"/>
                        <a:pt x="7" y="10"/>
                        <a:pt x="13" y="7"/>
                      </a:cubicBezTo>
                      <a:cubicBezTo>
                        <a:pt x="13" y="9"/>
                        <a:pt x="11" y="9"/>
                        <a:pt x="11" y="11"/>
                      </a:cubicBezTo>
                      <a:cubicBezTo>
                        <a:pt x="18" y="8"/>
                        <a:pt x="11" y="3"/>
                        <a:pt x="10" y="0"/>
                      </a:cubicBezTo>
                      <a:cubicBezTo>
                        <a:pt x="9" y="1"/>
                        <a:pt x="7" y="1"/>
                        <a:pt x="8" y="3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1" y="3"/>
                        <a:pt x="0" y="5"/>
                        <a:pt x="1" y="1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55" name="Freeform 1083"/>
                <p:cNvSpPr/>
                <p:nvPr/>
              </p:nvSpPr>
              <p:spPr bwMode="auto">
                <a:xfrm>
                  <a:off x="4064" y="3189"/>
                  <a:ext cx="3" cy="2"/>
                </a:xfrm>
                <a:custGeom>
                  <a:avLst/>
                  <a:gdLst>
                    <a:gd name="T0" fmla="*/ 2 w 3"/>
                    <a:gd name="T1" fmla="*/ 3 h 3"/>
                    <a:gd name="T2" fmla="*/ 3 w 3"/>
                    <a:gd name="T3" fmla="*/ 0 h 3"/>
                    <a:gd name="T4" fmla="*/ 2 w 3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3">
                      <a:moveTo>
                        <a:pt x="2" y="3"/>
                      </a:moveTo>
                      <a:cubicBezTo>
                        <a:pt x="1" y="1"/>
                        <a:pt x="2" y="0"/>
                        <a:pt x="3" y="0"/>
                      </a:cubicBezTo>
                      <a:cubicBezTo>
                        <a:pt x="1" y="1"/>
                        <a:pt x="0" y="1"/>
                        <a:pt x="2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56" name="Freeform 1084"/>
                <p:cNvSpPr/>
                <p:nvPr/>
              </p:nvSpPr>
              <p:spPr bwMode="auto">
                <a:xfrm>
                  <a:off x="4073" y="3174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0" y="1"/>
                        <a:pt x="1" y="1"/>
                      </a:cubicBezTo>
                      <a:cubicBezTo>
                        <a:pt x="1" y="1"/>
                        <a:pt x="1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57" name="Freeform 1085"/>
                <p:cNvSpPr/>
                <p:nvPr/>
              </p:nvSpPr>
              <p:spPr bwMode="auto">
                <a:xfrm>
                  <a:off x="4065" y="3174"/>
                  <a:ext cx="3" cy="3"/>
                </a:xfrm>
                <a:custGeom>
                  <a:avLst/>
                  <a:gdLst>
                    <a:gd name="T0" fmla="*/ 2 w 3"/>
                    <a:gd name="T1" fmla="*/ 3 h 3"/>
                    <a:gd name="T2" fmla="*/ 3 w 3"/>
                    <a:gd name="T3" fmla="*/ 0 h 3"/>
                    <a:gd name="T4" fmla="*/ 0 w 3"/>
                    <a:gd name="T5" fmla="*/ 1 h 3"/>
                    <a:gd name="T6" fmla="*/ 2 w 3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2" y="3"/>
                      </a:move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1" y="3"/>
                        <a:pt x="2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58" name="Freeform 1086"/>
                <p:cNvSpPr/>
                <p:nvPr/>
              </p:nvSpPr>
              <p:spPr bwMode="auto">
                <a:xfrm>
                  <a:off x="4062" y="3076"/>
                  <a:ext cx="16" cy="96"/>
                </a:xfrm>
                <a:custGeom>
                  <a:avLst/>
                  <a:gdLst>
                    <a:gd name="T0" fmla="*/ 16 w 19"/>
                    <a:gd name="T1" fmla="*/ 1 h 112"/>
                    <a:gd name="T2" fmla="*/ 12 w 19"/>
                    <a:gd name="T3" fmla="*/ 5 h 112"/>
                    <a:gd name="T4" fmla="*/ 8 w 19"/>
                    <a:gd name="T5" fmla="*/ 0 h 112"/>
                    <a:gd name="T6" fmla="*/ 1 w 19"/>
                    <a:gd name="T7" fmla="*/ 0 h 112"/>
                    <a:gd name="T8" fmla="*/ 4 w 19"/>
                    <a:gd name="T9" fmla="*/ 9 h 112"/>
                    <a:gd name="T10" fmla="*/ 0 w 19"/>
                    <a:gd name="T11" fmla="*/ 9 h 112"/>
                    <a:gd name="T12" fmla="*/ 3 w 19"/>
                    <a:gd name="T13" fmla="*/ 26 h 112"/>
                    <a:gd name="T14" fmla="*/ 4 w 19"/>
                    <a:gd name="T15" fmla="*/ 38 h 112"/>
                    <a:gd name="T16" fmla="*/ 3 w 19"/>
                    <a:gd name="T17" fmla="*/ 85 h 112"/>
                    <a:gd name="T18" fmla="*/ 9 w 19"/>
                    <a:gd name="T19" fmla="*/ 87 h 112"/>
                    <a:gd name="T20" fmla="*/ 5 w 19"/>
                    <a:gd name="T21" fmla="*/ 90 h 112"/>
                    <a:gd name="T22" fmla="*/ 5 w 19"/>
                    <a:gd name="T23" fmla="*/ 88 h 112"/>
                    <a:gd name="T24" fmla="*/ 4 w 19"/>
                    <a:gd name="T25" fmla="*/ 101 h 112"/>
                    <a:gd name="T26" fmla="*/ 11 w 19"/>
                    <a:gd name="T27" fmla="*/ 101 h 112"/>
                    <a:gd name="T28" fmla="*/ 3 w 19"/>
                    <a:gd name="T29" fmla="*/ 107 h 112"/>
                    <a:gd name="T30" fmla="*/ 9 w 19"/>
                    <a:gd name="T31" fmla="*/ 112 h 112"/>
                    <a:gd name="T32" fmla="*/ 14 w 19"/>
                    <a:gd name="T33" fmla="*/ 107 h 112"/>
                    <a:gd name="T34" fmla="*/ 17 w 19"/>
                    <a:gd name="T35" fmla="*/ 111 h 112"/>
                    <a:gd name="T36" fmla="*/ 7 w 19"/>
                    <a:gd name="T37" fmla="*/ 80 h 112"/>
                    <a:gd name="T38" fmla="*/ 11 w 19"/>
                    <a:gd name="T39" fmla="*/ 81 h 112"/>
                    <a:gd name="T40" fmla="*/ 15 w 19"/>
                    <a:gd name="T41" fmla="*/ 62 h 112"/>
                    <a:gd name="T42" fmla="*/ 8 w 19"/>
                    <a:gd name="T43" fmla="*/ 55 h 112"/>
                    <a:gd name="T44" fmla="*/ 11 w 19"/>
                    <a:gd name="T45" fmla="*/ 51 h 112"/>
                    <a:gd name="T46" fmla="*/ 8 w 19"/>
                    <a:gd name="T47" fmla="*/ 51 h 112"/>
                    <a:gd name="T48" fmla="*/ 12 w 19"/>
                    <a:gd name="T49" fmla="*/ 45 h 112"/>
                    <a:gd name="T50" fmla="*/ 4 w 19"/>
                    <a:gd name="T51" fmla="*/ 44 h 112"/>
                    <a:gd name="T52" fmla="*/ 15 w 19"/>
                    <a:gd name="T53" fmla="*/ 33 h 112"/>
                    <a:gd name="T54" fmla="*/ 11 w 19"/>
                    <a:gd name="T55" fmla="*/ 35 h 112"/>
                    <a:gd name="T56" fmla="*/ 8 w 19"/>
                    <a:gd name="T57" fmla="*/ 32 h 112"/>
                    <a:gd name="T58" fmla="*/ 15 w 19"/>
                    <a:gd name="T59" fmla="*/ 31 h 112"/>
                    <a:gd name="T60" fmla="*/ 10 w 19"/>
                    <a:gd name="T61" fmla="*/ 22 h 112"/>
                    <a:gd name="T62" fmla="*/ 6 w 19"/>
                    <a:gd name="T63" fmla="*/ 23 h 112"/>
                    <a:gd name="T64" fmla="*/ 8 w 19"/>
                    <a:gd name="T65" fmla="*/ 11 h 112"/>
                    <a:gd name="T66" fmla="*/ 15 w 19"/>
                    <a:gd name="T67" fmla="*/ 17 h 112"/>
                    <a:gd name="T68" fmla="*/ 18 w 19"/>
                    <a:gd name="T69" fmla="*/ 14 h 112"/>
                    <a:gd name="T70" fmla="*/ 10 w 19"/>
                    <a:gd name="T71" fmla="*/ 6 h 112"/>
                    <a:gd name="T72" fmla="*/ 16 w 19"/>
                    <a:gd name="T73" fmla="*/ 1 h 1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9" h="112">
                      <a:moveTo>
                        <a:pt x="16" y="1"/>
                      </a:moveTo>
                      <a:cubicBezTo>
                        <a:pt x="13" y="1"/>
                        <a:pt x="12" y="2"/>
                        <a:pt x="12" y="5"/>
                      </a:cubicBezTo>
                      <a:cubicBezTo>
                        <a:pt x="9" y="4"/>
                        <a:pt x="10" y="1"/>
                        <a:pt x="8" y="0"/>
                      </a:cubicBezTo>
                      <a:cubicBezTo>
                        <a:pt x="6" y="3"/>
                        <a:pt x="4" y="0"/>
                        <a:pt x="1" y="0"/>
                      </a:cubicBezTo>
                      <a:cubicBezTo>
                        <a:pt x="1" y="4"/>
                        <a:pt x="5" y="5"/>
                        <a:pt x="4" y="9"/>
                      </a:cubicBezTo>
                      <a:cubicBezTo>
                        <a:pt x="0" y="9"/>
                        <a:pt x="0" y="9"/>
                        <a:pt x="0" y="9"/>
                      </a:cubicBezTo>
                      <a:cubicBezTo>
                        <a:pt x="2" y="14"/>
                        <a:pt x="5" y="21"/>
                        <a:pt x="3" y="26"/>
                      </a:cubicBezTo>
                      <a:cubicBezTo>
                        <a:pt x="1" y="30"/>
                        <a:pt x="3" y="33"/>
                        <a:pt x="4" y="38"/>
                      </a:cubicBezTo>
                      <a:cubicBezTo>
                        <a:pt x="2" y="53"/>
                        <a:pt x="6" y="68"/>
                        <a:pt x="3" y="85"/>
                      </a:cubicBezTo>
                      <a:cubicBezTo>
                        <a:pt x="9" y="87"/>
                        <a:pt x="9" y="87"/>
                        <a:pt x="9" y="87"/>
                      </a:cubicBezTo>
                      <a:cubicBezTo>
                        <a:pt x="6" y="88"/>
                        <a:pt x="9" y="91"/>
                        <a:pt x="5" y="90"/>
                      </a:cubicBezTo>
                      <a:cubicBezTo>
                        <a:pt x="6" y="90"/>
                        <a:pt x="5" y="89"/>
                        <a:pt x="5" y="88"/>
                      </a:cubicBezTo>
                      <a:cubicBezTo>
                        <a:pt x="0" y="91"/>
                        <a:pt x="6" y="97"/>
                        <a:pt x="4" y="101"/>
                      </a:cubicBezTo>
                      <a:cubicBezTo>
                        <a:pt x="5" y="101"/>
                        <a:pt x="10" y="100"/>
                        <a:pt x="11" y="101"/>
                      </a:cubicBezTo>
                      <a:cubicBezTo>
                        <a:pt x="4" y="101"/>
                        <a:pt x="12" y="106"/>
                        <a:pt x="3" y="107"/>
                      </a:cubicBezTo>
                      <a:cubicBezTo>
                        <a:pt x="1" y="111"/>
                        <a:pt x="10" y="107"/>
                        <a:pt x="9" y="112"/>
                      </a:cubicBezTo>
                      <a:cubicBezTo>
                        <a:pt x="13" y="112"/>
                        <a:pt x="10" y="108"/>
                        <a:pt x="14" y="107"/>
                      </a:cubicBezTo>
                      <a:cubicBezTo>
                        <a:pt x="17" y="108"/>
                        <a:pt x="12" y="111"/>
                        <a:pt x="17" y="111"/>
                      </a:cubicBezTo>
                      <a:cubicBezTo>
                        <a:pt x="19" y="104"/>
                        <a:pt x="10" y="91"/>
                        <a:pt x="7" y="80"/>
                      </a:cubicBezTo>
                      <a:cubicBezTo>
                        <a:pt x="11" y="81"/>
                        <a:pt x="11" y="81"/>
                        <a:pt x="11" y="81"/>
                      </a:cubicBezTo>
                      <a:cubicBezTo>
                        <a:pt x="8" y="76"/>
                        <a:pt x="8" y="67"/>
                        <a:pt x="15" y="62"/>
                      </a:cubicBezTo>
                      <a:cubicBezTo>
                        <a:pt x="11" y="63"/>
                        <a:pt x="17" y="54"/>
                        <a:pt x="8" y="55"/>
                      </a:cubicBezTo>
                      <a:cubicBezTo>
                        <a:pt x="10" y="54"/>
                        <a:pt x="10" y="53"/>
                        <a:pt x="11" y="51"/>
                      </a:cubicBezTo>
                      <a:cubicBezTo>
                        <a:pt x="8" y="51"/>
                        <a:pt x="8" y="51"/>
                        <a:pt x="8" y="51"/>
                      </a:cubicBezTo>
                      <a:cubicBezTo>
                        <a:pt x="8" y="48"/>
                        <a:pt x="12" y="49"/>
                        <a:pt x="12" y="45"/>
                      </a:cubicBezTo>
                      <a:cubicBezTo>
                        <a:pt x="8" y="48"/>
                        <a:pt x="7" y="45"/>
                        <a:pt x="4" y="44"/>
                      </a:cubicBezTo>
                      <a:cubicBezTo>
                        <a:pt x="8" y="41"/>
                        <a:pt x="12" y="36"/>
                        <a:pt x="15" y="33"/>
                      </a:cubicBezTo>
                      <a:cubicBezTo>
                        <a:pt x="14" y="33"/>
                        <a:pt x="13" y="34"/>
                        <a:pt x="11" y="35"/>
                      </a:cubicBezTo>
                      <a:cubicBezTo>
                        <a:pt x="12" y="33"/>
                        <a:pt x="9" y="33"/>
                        <a:pt x="8" y="32"/>
                      </a:cubicBezTo>
                      <a:cubicBezTo>
                        <a:pt x="7" y="30"/>
                        <a:pt x="12" y="31"/>
                        <a:pt x="15" y="31"/>
                      </a:cubicBezTo>
                      <a:cubicBezTo>
                        <a:pt x="16" y="27"/>
                        <a:pt x="7" y="25"/>
                        <a:pt x="10" y="22"/>
                      </a:cubicBezTo>
                      <a:cubicBezTo>
                        <a:pt x="6" y="23"/>
                        <a:pt x="6" y="23"/>
                        <a:pt x="6" y="23"/>
                      </a:cubicBezTo>
                      <a:cubicBezTo>
                        <a:pt x="6" y="19"/>
                        <a:pt x="10" y="16"/>
                        <a:pt x="8" y="11"/>
                      </a:cubicBezTo>
                      <a:cubicBezTo>
                        <a:pt x="14" y="9"/>
                        <a:pt x="13" y="15"/>
                        <a:pt x="15" y="17"/>
                      </a:cubicBezTo>
                      <a:cubicBezTo>
                        <a:pt x="16" y="16"/>
                        <a:pt x="16" y="14"/>
                        <a:pt x="18" y="14"/>
                      </a:cubicBezTo>
                      <a:cubicBezTo>
                        <a:pt x="16" y="12"/>
                        <a:pt x="12" y="8"/>
                        <a:pt x="10" y="6"/>
                      </a:cubicBezTo>
                      <a:cubicBezTo>
                        <a:pt x="15" y="8"/>
                        <a:pt x="15" y="3"/>
                        <a:pt x="16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59" name="Freeform 1087"/>
                <p:cNvSpPr/>
                <p:nvPr/>
              </p:nvSpPr>
              <p:spPr bwMode="auto">
                <a:xfrm>
                  <a:off x="4077" y="3087"/>
                  <a:ext cx="2" cy="2"/>
                </a:xfrm>
                <a:custGeom>
                  <a:avLst/>
                  <a:gdLst>
                    <a:gd name="T0" fmla="*/ 0 w 2"/>
                    <a:gd name="T1" fmla="*/ 1 h 2"/>
                    <a:gd name="T2" fmla="*/ 2 w 2"/>
                    <a:gd name="T3" fmla="*/ 2 h 2"/>
                    <a:gd name="T4" fmla="*/ 2 w 2"/>
                    <a:gd name="T5" fmla="*/ 0 h 2"/>
                    <a:gd name="T6" fmla="*/ 0 w 2"/>
                    <a:gd name="T7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0" y="1"/>
                      </a:move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60" name="Freeform 1088"/>
                <p:cNvSpPr/>
                <p:nvPr/>
              </p:nvSpPr>
              <p:spPr bwMode="auto">
                <a:xfrm>
                  <a:off x="4075" y="3077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61" name="Freeform 1089"/>
                <p:cNvSpPr/>
                <p:nvPr/>
              </p:nvSpPr>
              <p:spPr bwMode="auto">
                <a:xfrm>
                  <a:off x="4063" y="3097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1 h 1"/>
                    <a:gd name="T4" fmla="*/ 1 w 1"/>
                    <a:gd name="T5" fmla="*/ 0 h 1"/>
                    <a:gd name="T6" fmla="*/ 0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lnTo>
                        <a:pt x="1" y="1"/>
                      </a:lnTo>
                      <a:lnTo>
                        <a:pt x="1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62" name="Freeform 1090"/>
                <p:cNvSpPr/>
                <p:nvPr/>
              </p:nvSpPr>
              <p:spPr bwMode="auto">
                <a:xfrm>
                  <a:off x="4075" y="3102"/>
                  <a:ext cx="3" cy="2"/>
                </a:xfrm>
                <a:custGeom>
                  <a:avLst/>
                  <a:gdLst>
                    <a:gd name="T0" fmla="*/ 4 w 4"/>
                    <a:gd name="T1" fmla="*/ 0 h 3"/>
                    <a:gd name="T2" fmla="*/ 0 w 4"/>
                    <a:gd name="T3" fmla="*/ 3 h 3"/>
                    <a:gd name="T4" fmla="*/ 4 w 4"/>
                    <a:gd name="T5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3">
                      <a:moveTo>
                        <a:pt x="4" y="0"/>
                      </a:move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2" y="3"/>
                        <a:pt x="3" y="3"/>
                        <a:pt x="4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63" name="Freeform 1091"/>
                <p:cNvSpPr/>
                <p:nvPr/>
              </p:nvSpPr>
              <p:spPr bwMode="auto">
                <a:xfrm>
                  <a:off x="4075" y="3123"/>
                  <a:ext cx="2" cy="3"/>
                </a:xfrm>
                <a:custGeom>
                  <a:avLst/>
                  <a:gdLst>
                    <a:gd name="T0" fmla="*/ 0 w 3"/>
                    <a:gd name="T1" fmla="*/ 2 h 3"/>
                    <a:gd name="T2" fmla="*/ 3 w 3"/>
                    <a:gd name="T3" fmla="*/ 3 h 3"/>
                    <a:gd name="T4" fmla="*/ 0 w 3"/>
                    <a:gd name="T5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3">
                      <a:moveTo>
                        <a:pt x="0" y="2"/>
                      </a:moveTo>
                      <a:cubicBezTo>
                        <a:pt x="0" y="3"/>
                        <a:pt x="2" y="2"/>
                        <a:pt x="3" y="3"/>
                      </a:cubicBezTo>
                      <a:cubicBezTo>
                        <a:pt x="3" y="1"/>
                        <a:pt x="2" y="0"/>
                        <a:pt x="0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64" name="Freeform 1092"/>
                <p:cNvSpPr/>
                <p:nvPr/>
              </p:nvSpPr>
              <p:spPr bwMode="auto">
                <a:xfrm>
                  <a:off x="4076" y="3079"/>
                  <a:ext cx="2" cy="5"/>
                </a:xfrm>
                <a:custGeom>
                  <a:avLst/>
                  <a:gdLst>
                    <a:gd name="T0" fmla="*/ 2 w 2"/>
                    <a:gd name="T1" fmla="*/ 5 h 5"/>
                    <a:gd name="T2" fmla="*/ 1 w 2"/>
                    <a:gd name="T3" fmla="*/ 1 h 5"/>
                    <a:gd name="T4" fmla="*/ 0 w 2"/>
                    <a:gd name="T5" fmla="*/ 0 h 5"/>
                    <a:gd name="T6" fmla="*/ 2 w 2"/>
                    <a:gd name="T7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5">
                      <a:moveTo>
                        <a:pt x="2" y="5"/>
                      </a:moveTo>
                      <a:lnTo>
                        <a:pt x="1" y="1"/>
                      </a:lnTo>
                      <a:lnTo>
                        <a:pt x="0" y="0"/>
                      </a:lnTo>
                      <a:lnTo>
                        <a:pt x="2" y="5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65" name="Freeform 1093"/>
                <p:cNvSpPr/>
                <p:nvPr/>
              </p:nvSpPr>
              <p:spPr bwMode="auto">
                <a:xfrm>
                  <a:off x="4058" y="3020"/>
                  <a:ext cx="21" cy="53"/>
                </a:xfrm>
                <a:custGeom>
                  <a:avLst/>
                  <a:gdLst>
                    <a:gd name="T0" fmla="*/ 5 w 24"/>
                    <a:gd name="T1" fmla="*/ 4 h 62"/>
                    <a:gd name="T2" fmla="*/ 2 w 24"/>
                    <a:gd name="T3" fmla="*/ 15 h 62"/>
                    <a:gd name="T4" fmla="*/ 12 w 24"/>
                    <a:gd name="T5" fmla="*/ 23 h 62"/>
                    <a:gd name="T6" fmla="*/ 3 w 24"/>
                    <a:gd name="T7" fmla="*/ 21 h 62"/>
                    <a:gd name="T8" fmla="*/ 9 w 24"/>
                    <a:gd name="T9" fmla="*/ 43 h 62"/>
                    <a:gd name="T10" fmla="*/ 6 w 24"/>
                    <a:gd name="T11" fmla="*/ 43 h 62"/>
                    <a:gd name="T12" fmla="*/ 15 w 24"/>
                    <a:gd name="T13" fmla="*/ 51 h 62"/>
                    <a:gd name="T14" fmla="*/ 4 w 24"/>
                    <a:gd name="T15" fmla="*/ 51 h 62"/>
                    <a:gd name="T16" fmla="*/ 4 w 24"/>
                    <a:gd name="T17" fmla="*/ 50 h 62"/>
                    <a:gd name="T18" fmla="*/ 7 w 24"/>
                    <a:gd name="T19" fmla="*/ 61 h 62"/>
                    <a:gd name="T20" fmla="*/ 13 w 24"/>
                    <a:gd name="T21" fmla="*/ 62 h 62"/>
                    <a:gd name="T22" fmla="*/ 18 w 24"/>
                    <a:gd name="T23" fmla="*/ 62 h 62"/>
                    <a:gd name="T24" fmla="*/ 14 w 24"/>
                    <a:gd name="T25" fmla="*/ 55 h 62"/>
                    <a:gd name="T26" fmla="*/ 19 w 24"/>
                    <a:gd name="T27" fmla="*/ 54 h 62"/>
                    <a:gd name="T28" fmla="*/ 16 w 24"/>
                    <a:gd name="T29" fmla="*/ 51 h 62"/>
                    <a:gd name="T30" fmla="*/ 20 w 24"/>
                    <a:gd name="T31" fmla="*/ 50 h 62"/>
                    <a:gd name="T32" fmla="*/ 16 w 24"/>
                    <a:gd name="T33" fmla="*/ 45 h 62"/>
                    <a:gd name="T34" fmla="*/ 17 w 24"/>
                    <a:gd name="T35" fmla="*/ 46 h 62"/>
                    <a:gd name="T36" fmla="*/ 13 w 24"/>
                    <a:gd name="T37" fmla="*/ 42 h 62"/>
                    <a:gd name="T38" fmla="*/ 18 w 24"/>
                    <a:gd name="T39" fmla="*/ 40 h 62"/>
                    <a:gd name="T40" fmla="*/ 14 w 24"/>
                    <a:gd name="T41" fmla="*/ 40 h 62"/>
                    <a:gd name="T42" fmla="*/ 20 w 24"/>
                    <a:gd name="T43" fmla="*/ 27 h 62"/>
                    <a:gd name="T44" fmla="*/ 16 w 24"/>
                    <a:gd name="T45" fmla="*/ 26 h 62"/>
                    <a:gd name="T46" fmla="*/ 19 w 24"/>
                    <a:gd name="T47" fmla="*/ 32 h 62"/>
                    <a:gd name="T48" fmla="*/ 10 w 24"/>
                    <a:gd name="T49" fmla="*/ 31 h 62"/>
                    <a:gd name="T50" fmla="*/ 18 w 24"/>
                    <a:gd name="T51" fmla="*/ 23 h 62"/>
                    <a:gd name="T52" fmla="*/ 16 w 24"/>
                    <a:gd name="T53" fmla="*/ 14 h 62"/>
                    <a:gd name="T54" fmla="*/ 18 w 24"/>
                    <a:gd name="T55" fmla="*/ 14 h 62"/>
                    <a:gd name="T56" fmla="*/ 15 w 24"/>
                    <a:gd name="T57" fmla="*/ 7 h 62"/>
                    <a:gd name="T58" fmla="*/ 13 w 24"/>
                    <a:gd name="T59" fmla="*/ 9 h 62"/>
                    <a:gd name="T60" fmla="*/ 10 w 24"/>
                    <a:gd name="T61" fmla="*/ 7 h 62"/>
                    <a:gd name="T62" fmla="*/ 12 w 24"/>
                    <a:gd name="T63" fmla="*/ 6 h 62"/>
                    <a:gd name="T64" fmla="*/ 7 w 24"/>
                    <a:gd name="T65" fmla="*/ 0 h 62"/>
                    <a:gd name="T66" fmla="*/ 10 w 24"/>
                    <a:gd name="T67" fmla="*/ 7 h 62"/>
                    <a:gd name="T68" fmla="*/ 5 w 24"/>
                    <a:gd name="T69" fmla="*/ 4 h 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4" h="62">
                      <a:moveTo>
                        <a:pt x="5" y="4"/>
                      </a:moveTo>
                      <a:cubicBezTo>
                        <a:pt x="0" y="7"/>
                        <a:pt x="3" y="12"/>
                        <a:pt x="2" y="15"/>
                      </a:cubicBezTo>
                      <a:cubicBezTo>
                        <a:pt x="4" y="22"/>
                        <a:pt x="12" y="16"/>
                        <a:pt x="12" y="23"/>
                      </a:cubicBezTo>
                      <a:cubicBezTo>
                        <a:pt x="3" y="21"/>
                        <a:pt x="3" y="21"/>
                        <a:pt x="3" y="21"/>
                      </a:cubicBezTo>
                      <a:cubicBezTo>
                        <a:pt x="4" y="28"/>
                        <a:pt x="1" y="37"/>
                        <a:pt x="9" y="43"/>
                      </a:cubicBezTo>
                      <a:cubicBezTo>
                        <a:pt x="8" y="43"/>
                        <a:pt x="7" y="44"/>
                        <a:pt x="6" y="43"/>
                      </a:cubicBezTo>
                      <a:cubicBezTo>
                        <a:pt x="6" y="47"/>
                        <a:pt x="19" y="45"/>
                        <a:pt x="15" y="51"/>
                      </a:cubicBezTo>
                      <a:cubicBezTo>
                        <a:pt x="10" y="45"/>
                        <a:pt x="10" y="52"/>
                        <a:pt x="4" y="51"/>
                      </a:cubicBezTo>
                      <a:cubicBezTo>
                        <a:pt x="4" y="50"/>
                        <a:pt x="4" y="50"/>
                        <a:pt x="4" y="50"/>
                      </a:cubicBezTo>
                      <a:cubicBezTo>
                        <a:pt x="4" y="53"/>
                        <a:pt x="7" y="58"/>
                        <a:pt x="7" y="61"/>
                      </a:cubicBezTo>
                      <a:cubicBezTo>
                        <a:pt x="9" y="61"/>
                        <a:pt x="13" y="59"/>
                        <a:pt x="13" y="62"/>
                      </a:cubicBezTo>
                      <a:cubicBezTo>
                        <a:pt x="13" y="61"/>
                        <a:pt x="16" y="62"/>
                        <a:pt x="18" y="62"/>
                      </a:cubicBezTo>
                      <a:cubicBezTo>
                        <a:pt x="16" y="58"/>
                        <a:pt x="18" y="57"/>
                        <a:pt x="14" y="55"/>
                      </a:cubicBezTo>
                      <a:cubicBezTo>
                        <a:pt x="18" y="53"/>
                        <a:pt x="15" y="56"/>
                        <a:pt x="19" y="54"/>
                      </a:cubicBezTo>
                      <a:cubicBezTo>
                        <a:pt x="16" y="51"/>
                        <a:pt x="16" y="51"/>
                        <a:pt x="16" y="51"/>
                      </a:cubicBezTo>
                      <a:cubicBezTo>
                        <a:pt x="17" y="49"/>
                        <a:pt x="19" y="53"/>
                        <a:pt x="20" y="50"/>
                      </a:cubicBezTo>
                      <a:cubicBezTo>
                        <a:pt x="18" y="50"/>
                        <a:pt x="16" y="47"/>
                        <a:pt x="16" y="45"/>
                      </a:cubicBezTo>
                      <a:cubicBezTo>
                        <a:pt x="17" y="46"/>
                        <a:pt x="17" y="46"/>
                        <a:pt x="17" y="46"/>
                      </a:cubicBezTo>
                      <a:cubicBezTo>
                        <a:pt x="16" y="44"/>
                        <a:pt x="18" y="41"/>
                        <a:pt x="13" y="42"/>
                      </a:cubicBezTo>
                      <a:cubicBezTo>
                        <a:pt x="18" y="40"/>
                        <a:pt x="18" y="40"/>
                        <a:pt x="18" y="40"/>
                      </a:cubicBezTo>
                      <a:cubicBezTo>
                        <a:pt x="14" y="40"/>
                        <a:pt x="14" y="40"/>
                        <a:pt x="14" y="40"/>
                      </a:cubicBezTo>
                      <a:cubicBezTo>
                        <a:pt x="16" y="35"/>
                        <a:pt x="24" y="34"/>
                        <a:pt x="20" y="27"/>
                      </a:cubicBezTo>
                      <a:cubicBezTo>
                        <a:pt x="19" y="29"/>
                        <a:pt x="17" y="27"/>
                        <a:pt x="16" y="26"/>
                      </a:cubicBezTo>
                      <a:cubicBezTo>
                        <a:pt x="14" y="29"/>
                        <a:pt x="19" y="30"/>
                        <a:pt x="19" y="32"/>
                      </a:cubicBezTo>
                      <a:cubicBezTo>
                        <a:pt x="16" y="33"/>
                        <a:pt x="12" y="28"/>
                        <a:pt x="10" y="31"/>
                      </a:cubicBezTo>
                      <a:cubicBezTo>
                        <a:pt x="14" y="28"/>
                        <a:pt x="9" y="25"/>
                        <a:pt x="18" y="23"/>
                      </a:cubicBezTo>
                      <a:cubicBezTo>
                        <a:pt x="19" y="19"/>
                        <a:pt x="14" y="18"/>
                        <a:pt x="16" y="14"/>
                      </a:cubicBezTo>
                      <a:cubicBezTo>
                        <a:pt x="18" y="14"/>
                        <a:pt x="18" y="14"/>
                        <a:pt x="18" y="14"/>
                      </a:cubicBezTo>
                      <a:cubicBezTo>
                        <a:pt x="12" y="13"/>
                        <a:pt x="20" y="10"/>
                        <a:pt x="15" y="7"/>
                      </a:cubicBezTo>
                      <a:cubicBezTo>
                        <a:pt x="13" y="9"/>
                        <a:pt x="13" y="9"/>
                        <a:pt x="13" y="9"/>
                      </a:cubicBezTo>
                      <a:cubicBezTo>
                        <a:pt x="11" y="9"/>
                        <a:pt x="11" y="8"/>
                        <a:pt x="10" y="7"/>
                      </a:cubicBezTo>
                      <a:cubicBezTo>
                        <a:pt x="11" y="7"/>
                        <a:pt x="11" y="7"/>
                        <a:pt x="12" y="6"/>
                      </a:cubicBezTo>
                      <a:cubicBezTo>
                        <a:pt x="8" y="6"/>
                        <a:pt x="8" y="1"/>
                        <a:pt x="7" y="0"/>
                      </a:cubicBezTo>
                      <a:cubicBezTo>
                        <a:pt x="6" y="2"/>
                        <a:pt x="9" y="5"/>
                        <a:pt x="10" y="7"/>
                      </a:cubicBezTo>
                      <a:cubicBezTo>
                        <a:pt x="8" y="6"/>
                        <a:pt x="4" y="6"/>
                        <a:pt x="5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66" name="Freeform 1094"/>
                <p:cNvSpPr/>
                <p:nvPr/>
              </p:nvSpPr>
              <p:spPr bwMode="auto">
                <a:xfrm>
                  <a:off x="4073" y="3059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67" name="Freeform 1095"/>
                <p:cNvSpPr/>
                <p:nvPr/>
              </p:nvSpPr>
              <p:spPr bwMode="auto">
                <a:xfrm>
                  <a:off x="4057" y="2978"/>
                  <a:ext cx="25" cy="41"/>
                </a:xfrm>
                <a:custGeom>
                  <a:avLst/>
                  <a:gdLst>
                    <a:gd name="T0" fmla="*/ 14 w 28"/>
                    <a:gd name="T1" fmla="*/ 35 h 48"/>
                    <a:gd name="T2" fmla="*/ 19 w 28"/>
                    <a:gd name="T3" fmla="*/ 33 h 48"/>
                    <a:gd name="T4" fmla="*/ 9 w 28"/>
                    <a:gd name="T5" fmla="*/ 33 h 48"/>
                    <a:gd name="T6" fmla="*/ 7 w 28"/>
                    <a:gd name="T7" fmla="*/ 28 h 48"/>
                    <a:gd name="T8" fmla="*/ 16 w 28"/>
                    <a:gd name="T9" fmla="*/ 28 h 48"/>
                    <a:gd name="T10" fmla="*/ 18 w 28"/>
                    <a:gd name="T11" fmla="*/ 23 h 48"/>
                    <a:gd name="T12" fmla="*/ 12 w 28"/>
                    <a:gd name="T13" fmla="*/ 23 h 48"/>
                    <a:gd name="T14" fmla="*/ 9 w 28"/>
                    <a:gd name="T15" fmla="*/ 18 h 48"/>
                    <a:gd name="T16" fmla="*/ 11 w 28"/>
                    <a:gd name="T17" fmla="*/ 20 h 48"/>
                    <a:gd name="T18" fmla="*/ 17 w 28"/>
                    <a:gd name="T19" fmla="*/ 17 h 48"/>
                    <a:gd name="T20" fmla="*/ 2 w 28"/>
                    <a:gd name="T21" fmla="*/ 3 h 48"/>
                    <a:gd name="T22" fmla="*/ 3 w 28"/>
                    <a:gd name="T23" fmla="*/ 7 h 48"/>
                    <a:gd name="T24" fmla="*/ 10 w 28"/>
                    <a:gd name="T25" fmla="*/ 8 h 48"/>
                    <a:gd name="T26" fmla="*/ 8 w 28"/>
                    <a:gd name="T27" fmla="*/ 12 h 48"/>
                    <a:gd name="T28" fmla="*/ 4 w 28"/>
                    <a:gd name="T29" fmla="*/ 9 h 48"/>
                    <a:gd name="T30" fmla="*/ 4 w 28"/>
                    <a:gd name="T31" fmla="*/ 41 h 48"/>
                    <a:gd name="T32" fmla="*/ 4 w 28"/>
                    <a:gd name="T33" fmla="*/ 37 h 48"/>
                    <a:gd name="T34" fmla="*/ 8 w 28"/>
                    <a:gd name="T35" fmla="*/ 41 h 48"/>
                    <a:gd name="T36" fmla="*/ 15 w 28"/>
                    <a:gd name="T37" fmla="*/ 39 h 48"/>
                    <a:gd name="T38" fmla="*/ 13 w 28"/>
                    <a:gd name="T39" fmla="*/ 41 h 48"/>
                    <a:gd name="T40" fmla="*/ 19 w 28"/>
                    <a:gd name="T41" fmla="*/ 41 h 48"/>
                    <a:gd name="T42" fmla="*/ 22 w 28"/>
                    <a:gd name="T43" fmla="*/ 48 h 48"/>
                    <a:gd name="T44" fmla="*/ 23 w 28"/>
                    <a:gd name="T45" fmla="*/ 37 h 48"/>
                    <a:gd name="T46" fmla="*/ 14 w 28"/>
                    <a:gd name="T47" fmla="*/ 35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28" h="48">
                      <a:moveTo>
                        <a:pt x="14" y="35"/>
                      </a:moveTo>
                      <a:cubicBezTo>
                        <a:pt x="15" y="32"/>
                        <a:pt x="17" y="36"/>
                        <a:pt x="19" y="33"/>
                      </a:cubicBezTo>
                      <a:cubicBezTo>
                        <a:pt x="16" y="30"/>
                        <a:pt x="13" y="36"/>
                        <a:pt x="9" y="33"/>
                      </a:cubicBezTo>
                      <a:cubicBezTo>
                        <a:pt x="11" y="32"/>
                        <a:pt x="7" y="29"/>
                        <a:pt x="7" y="28"/>
                      </a:cubicBezTo>
                      <a:cubicBezTo>
                        <a:pt x="10" y="29"/>
                        <a:pt x="15" y="29"/>
                        <a:pt x="16" y="28"/>
                      </a:cubicBezTo>
                      <a:cubicBezTo>
                        <a:pt x="15" y="27"/>
                        <a:pt x="17" y="25"/>
                        <a:pt x="18" y="23"/>
                      </a:cubicBezTo>
                      <a:cubicBezTo>
                        <a:pt x="14" y="27"/>
                        <a:pt x="16" y="20"/>
                        <a:pt x="12" y="23"/>
                      </a:cubicBezTo>
                      <a:cubicBezTo>
                        <a:pt x="9" y="23"/>
                        <a:pt x="6" y="19"/>
                        <a:pt x="9" y="18"/>
                      </a:cubicBezTo>
                      <a:cubicBezTo>
                        <a:pt x="11" y="18"/>
                        <a:pt x="11" y="19"/>
                        <a:pt x="11" y="20"/>
                      </a:cubicBezTo>
                      <a:cubicBezTo>
                        <a:pt x="15" y="21"/>
                        <a:pt x="13" y="17"/>
                        <a:pt x="17" y="17"/>
                      </a:cubicBezTo>
                      <a:cubicBezTo>
                        <a:pt x="11" y="13"/>
                        <a:pt x="12" y="0"/>
                        <a:pt x="2" y="3"/>
                      </a:cubicBezTo>
                      <a:cubicBezTo>
                        <a:pt x="0" y="5"/>
                        <a:pt x="2" y="6"/>
                        <a:pt x="3" y="7"/>
                      </a:cubicBezTo>
                      <a:cubicBezTo>
                        <a:pt x="5" y="3"/>
                        <a:pt x="8" y="7"/>
                        <a:pt x="10" y="8"/>
                      </a:cubicBezTo>
                      <a:cubicBezTo>
                        <a:pt x="8" y="10"/>
                        <a:pt x="11" y="13"/>
                        <a:pt x="8" y="12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2" y="18"/>
                        <a:pt x="2" y="31"/>
                        <a:pt x="4" y="41"/>
                      </a:cubicBezTo>
                      <a:cubicBezTo>
                        <a:pt x="4" y="37"/>
                        <a:pt x="4" y="37"/>
                        <a:pt x="4" y="37"/>
                      </a:cubicBezTo>
                      <a:cubicBezTo>
                        <a:pt x="6" y="37"/>
                        <a:pt x="7" y="39"/>
                        <a:pt x="8" y="41"/>
                      </a:cubicBezTo>
                      <a:cubicBezTo>
                        <a:pt x="15" y="39"/>
                        <a:pt x="15" y="39"/>
                        <a:pt x="15" y="39"/>
                      </a:cubicBezTo>
                      <a:cubicBezTo>
                        <a:pt x="14" y="40"/>
                        <a:pt x="15" y="41"/>
                        <a:pt x="13" y="41"/>
                      </a:cubicBezTo>
                      <a:cubicBezTo>
                        <a:pt x="15" y="43"/>
                        <a:pt x="17" y="42"/>
                        <a:pt x="19" y="41"/>
                      </a:cubicBezTo>
                      <a:cubicBezTo>
                        <a:pt x="20" y="45"/>
                        <a:pt x="18" y="45"/>
                        <a:pt x="22" y="48"/>
                      </a:cubicBezTo>
                      <a:cubicBezTo>
                        <a:pt x="28" y="43"/>
                        <a:pt x="18" y="43"/>
                        <a:pt x="23" y="37"/>
                      </a:cubicBezTo>
                      <a:lnTo>
                        <a:pt x="14" y="35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68" name="Freeform 1096"/>
                <p:cNvSpPr/>
                <p:nvPr/>
              </p:nvSpPr>
              <p:spPr bwMode="auto">
                <a:xfrm>
                  <a:off x="4069" y="3017"/>
                  <a:ext cx="3" cy="2"/>
                </a:xfrm>
                <a:custGeom>
                  <a:avLst/>
                  <a:gdLst>
                    <a:gd name="T0" fmla="*/ 3 w 3"/>
                    <a:gd name="T1" fmla="*/ 1 h 2"/>
                    <a:gd name="T2" fmla="*/ 0 w 3"/>
                    <a:gd name="T3" fmla="*/ 0 h 2"/>
                    <a:gd name="T4" fmla="*/ 1 w 3"/>
                    <a:gd name="T5" fmla="*/ 2 h 2"/>
                    <a:gd name="T6" fmla="*/ 3 w 3"/>
                    <a:gd name="T7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3" y="1"/>
                      </a:moveTo>
                      <a:lnTo>
                        <a:pt x="0" y="0"/>
                      </a:lnTo>
                      <a:lnTo>
                        <a:pt x="1" y="2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69" name="Freeform 1097"/>
                <p:cNvSpPr/>
                <p:nvPr/>
              </p:nvSpPr>
              <p:spPr bwMode="auto">
                <a:xfrm>
                  <a:off x="4060" y="3015"/>
                  <a:ext cx="3" cy="2"/>
                </a:xfrm>
                <a:custGeom>
                  <a:avLst/>
                  <a:gdLst>
                    <a:gd name="T0" fmla="*/ 0 w 4"/>
                    <a:gd name="T1" fmla="*/ 2 h 3"/>
                    <a:gd name="T2" fmla="*/ 3 w 4"/>
                    <a:gd name="T3" fmla="*/ 3 h 3"/>
                    <a:gd name="T4" fmla="*/ 0 w 4"/>
                    <a:gd name="T5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3">
                      <a:moveTo>
                        <a:pt x="0" y="2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4" y="0"/>
                        <a:pt x="2" y="0"/>
                        <a:pt x="0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70" name="Freeform 1098"/>
                <p:cNvSpPr/>
                <p:nvPr/>
              </p:nvSpPr>
              <p:spPr bwMode="auto">
                <a:xfrm>
                  <a:off x="4070" y="2986"/>
                  <a:ext cx="3" cy="3"/>
                </a:xfrm>
                <a:custGeom>
                  <a:avLst/>
                  <a:gdLst>
                    <a:gd name="T0" fmla="*/ 3 w 3"/>
                    <a:gd name="T1" fmla="*/ 3 h 3"/>
                    <a:gd name="T2" fmla="*/ 2 w 3"/>
                    <a:gd name="T3" fmla="*/ 0 h 3"/>
                    <a:gd name="T4" fmla="*/ 0 w 3"/>
                    <a:gd name="T5" fmla="*/ 2 h 3"/>
                    <a:gd name="T6" fmla="*/ 3 w 3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3" y="3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2" y="2"/>
                        <a:pt x="2" y="3"/>
                        <a:pt x="3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71" name="Freeform 1099"/>
                <p:cNvSpPr/>
                <p:nvPr/>
              </p:nvSpPr>
              <p:spPr bwMode="auto">
                <a:xfrm>
                  <a:off x="4058" y="2968"/>
                  <a:ext cx="11" cy="13"/>
                </a:xfrm>
                <a:custGeom>
                  <a:avLst/>
                  <a:gdLst>
                    <a:gd name="T0" fmla="*/ 0 w 13"/>
                    <a:gd name="T1" fmla="*/ 0 h 15"/>
                    <a:gd name="T2" fmla="*/ 0 w 13"/>
                    <a:gd name="T3" fmla="*/ 12 h 15"/>
                    <a:gd name="T4" fmla="*/ 12 w 13"/>
                    <a:gd name="T5" fmla="*/ 12 h 15"/>
                    <a:gd name="T6" fmla="*/ 4 w 13"/>
                    <a:gd name="T7" fmla="*/ 7 h 15"/>
                    <a:gd name="T8" fmla="*/ 5 w 13"/>
                    <a:gd name="T9" fmla="*/ 1 h 15"/>
                    <a:gd name="T10" fmla="*/ 0 w 13"/>
                    <a:gd name="T11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3" h="15">
                      <a:moveTo>
                        <a:pt x="0" y="0"/>
                      </a:moveTo>
                      <a:cubicBezTo>
                        <a:pt x="1" y="5"/>
                        <a:pt x="4" y="7"/>
                        <a:pt x="0" y="12"/>
                      </a:cubicBezTo>
                      <a:cubicBezTo>
                        <a:pt x="4" y="15"/>
                        <a:pt x="8" y="11"/>
                        <a:pt x="12" y="12"/>
                      </a:cubicBezTo>
                      <a:cubicBezTo>
                        <a:pt x="13" y="10"/>
                        <a:pt x="6" y="10"/>
                        <a:pt x="4" y="7"/>
                      </a:cubicBezTo>
                      <a:cubicBezTo>
                        <a:pt x="8" y="6"/>
                        <a:pt x="4" y="3"/>
                        <a:pt x="5" y="1"/>
                      </a:cubicBezTo>
                      <a:cubicBezTo>
                        <a:pt x="3" y="1"/>
                        <a:pt x="1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72" name="Freeform 1100"/>
                <p:cNvSpPr/>
                <p:nvPr/>
              </p:nvSpPr>
              <p:spPr bwMode="auto">
                <a:xfrm>
                  <a:off x="4060" y="2872"/>
                  <a:ext cx="19" cy="100"/>
                </a:xfrm>
                <a:custGeom>
                  <a:avLst/>
                  <a:gdLst>
                    <a:gd name="T0" fmla="*/ 13 w 22"/>
                    <a:gd name="T1" fmla="*/ 96 h 117"/>
                    <a:gd name="T2" fmla="*/ 12 w 22"/>
                    <a:gd name="T3" fmla="*/ 90 h 117"/>
                    <a:gd name="T4" fmla="*/ 14 w 22"/>
                    <a:gd name="T5" fmla="*/ 93 h 117"/>
                    <a:gd name="T6" fmla="*/ 17 w 22"/>
                    <a:gd name="T7" fmla="*/ 88 h 117"/>
                    <a:gd name="T8" fmla="*/ 14 w 22"/>
                    <a:gd name="T9" fmla="*/ 89 h 117"/>
                    <a:gd name="T10" fmla="*/ 13 w 22"/>
                    <a:gd name="T11" fmla="*/ 78 h 117"/>
                    <a:gd name="T12" fmla="*/ 8 w 22"/>
                    <a:gd name="T13" fmla="*/ 76 h 117"/>
                    <a:gd name="T14" fmla="*/ 16 w 22"/>
                    <a:gd name="T15" fmla="*/ 69 h 117"/>
                    <a:gd name="T16" fmla="*/ 5 w 22"/>
                    <a:gd name="T17" fmla="*/ 71 h 117"/>
                    <a:gd name="T18" fmla="*/ 9 w 22"/>
                    <a:gd name="T19" fmla="*/ 59 h 117"/>
                    <a:gd name="T20" fmla="*/ 10 w 22"/>
                    <a:gd name="T21" fmla="*/ 61 h 117"/>
                    <a:gd name="T22" fmla="*/ 10 w 22"/>
                    <a:gd name="T23" fmla="*/ 55 h 117"/>
                    <a:gd name="T24" fmla="*/ 15 w 22"/>
                    <a:gd name="T25" fmla="*/ 55 h 117"/>
                    <a:gd name="T26" fmla="*/ 14 w 22"/>
                    <a:gd name="T27" fmla="*/ 45 h 117"/>
                    <a:gd name="T28" fmla="*/ 17 w 22"/>
                    <a:gd name="T29" fmla="*/ 46 h 117"/>
                    <a:gd name="T30" fmla="*/ 13 w 22"/>
                    <a:gd name="T31" fmla="*/ 28 h 117"/>
                    <a:gd name="T32" fmla="*/ 16 w 22"/>
                    <a:gd name="T33" fmla="*/ 25 h 117"/>
                    <a:gd name="T34" fmla="*/ 6 w 22"/>
                    <a:gd name="T35" fmla="*/ 27 h 117"/>
                    <a:gd name="T36" fmla="*/ 7 w 22"/>
                    <a:gd name="T37" fmla="*/ 19 h 117"/>
                    <a:gd name="T38" fmla="*/ 13 w 22"/>
                    <a:gd name="T39" fmla="*/ 21 h 117"/>
                    <a:gd name="T40" fmla="*/ 10 w 22"/>
                    <a:gd name="T41" fmla="*/ 17 h 117"/>
                    <a:gd name="T42" fmla="*/ 16 w 22"/>
                    <a:gd name="T43" fmla="*/ 14 h 117"/>
                    <a:gd name="T44" fmla="*/ 8 w 22"/>
                    <a:gd name="T45" fmla="*/ 6 h 117"/>
                    <a:gd name="T46" fmla="*/ 9 w 22"/>
                    <a:gd name="T47" fmla="*/ 1 h 117"/>
                    <a:gd name="T48" fmla="*/ 0 w 22"/>
                    <a:gd name="T49" fmla="*/ 5 h 117"/>
                    <a:gd name="T50" fmla="*/ 2 w 22"/>
                    <a:gd name="T51" fmla="*/ 31 h 117"/>
                    <a:gd name="T52" fmla="*/ 7 w 22"/>
                    <a:gd name="T53" fmla="*/ 37 h 117"/>
                    <a:gd name="T54" fmla="*/ 1 w 22"/>
                    <a:gd name="T55" fmla="*/ 38 h 117"/>
                    <a:gd name="T56" fmla="*/ 7 w 22"/>
                    <a:gd name="T57" fmla="*/ 39 h 117"/>
                    <a:gd name="T58" fmla="*/ 1 w 22"/>
                    <a:gd name="T59" fmla="*/ 43 h 117"/>
                    <a:gd name="T60" fmla="*/ 7 w 22"/>
                    <a:gd name="T61" fmla="*/ 45 h 117"/>
                    <a:gd name="T62" fmla="*/ 0 w 22"/>
                    <a:gd name="T63" fmla="*/ 48 h 117"/>
                    <a:gd name="T64" fmla="*/ 3 w 22"/>
                    <a:gd name="T65" fmla="*/ 89 h 117"/>
                    <a:gd name="T66" fmla="*/ 7 w 22"/>
                    <a:gd name="T67" fmla="*/ 88 h 117"/>
                    <a:gd name="T68" fmla="*/ 7 w 22"/>
                    <a:gd name="T69" fmla="*/ 104 h 117"/>
                    <a:gd name="T70" fmla="*/ 11 w 22"/>
                    <a:gd name="T71" fmla="*/ 106 h 117"/>
                    <a:gd name="T72" fmla="*/ 1 w 22"/>
                    <a:gd name="T73" fmla="*/ 105 h 117"/>
                    <a:gd name="T74" fmla="*/ 3 w 22"/>
                    <a:gd name="T75" fmla="*/ 111 h 117"/>
                    <a:gd name="T76" fmla="*/ 5 w 22"/>
                    <a:gd name="T77" fmla="*/ 107 h 117"/>
                    <a:gd name="T78" fmla="*/ 3 w 22"/>
                    <a:gd name="T79" fmla="*/ 113 h 117"/>
                    <a:gd name="T80" fmla="*/ 14 w 22"/>
                    <a:gd name="T81" fmla="*/ 109 h 117"/>
                    <a:gd name="T82" fmla="*/ 19 w 22"/>
                    <a:gd name="T83" fmla="*/ 96 h 117"/>
                    <a:gd name="T84" fmla="*/ 13 w 22"/>
                    <a:gd name="T85" fmla="*/ 96 h 1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22" h="117">
                      <a:moveTo>
                        <a:pt x="13" y="96"/>
                      </a:moveTo>
                      <a:cubicBezTo>
                        <a:pt x="13" y="94"/>
                        <a:pt x="10" y="92"/>
                        <a:pt x="12" y="90"/>
                      </a:cubicBezTo>
                      <a:cubicBezTo>
                        <a:pt x="14" y="91"/>
                        <a:pt x="15" y="92"/>
                        <a:pt x="14" y="93"/>
                      </a:cubicBezTo>
                      <a:cubicBezTo>
                        <a:pt x="19" y="92"/>
                        <a:pt x="13" y="91"/>
                        <a:pt x="17" y="88"/>
                      </a:cubicBezTo>
                      <a:cubicBezTo>
                        <a:pt x="16" y="89"/>
                        <a:pt x="15" y="90"/>
                        <a:pt x="14" y="89"/>
                      </a:cubicBezTo>
                      <a:cubicBezTo>
                        <a:pt x="16" y="83"/>
                        <a:pt x="10" y="86"/>
                        <a:pt x="13" y="78"/>
                      </a:cubicBezTo>
                      <a:cubicBezTo>
                        <a:pt x="12" y="77"/>
                        <a:pt x="12" y="76"/>
                        <a:pt x="8" y="76"/>
                      </a:cubicBezTo>
                      <a:cubicBezTo>
                        <a:pt x="12" y="72"/>
                        <a:pt x="12" y="74"/>
                        <a:pt x="16" y="69"/>
                      </a:cubicBezTo>
                      <a:cubicBezTo>
                        <a:pt x="14" y="69"/>
                        <a:pt x="10" y="71"/>
                        <a:pt x="5" y="71"/>
                      </a:cubicBezTo>
                      <a:cubicBezTo>
                        <a:pt x="11" y="63"/>
                        <a:pt x="4" y="63"/>
                        <a:pt x="9" y="59"/>
                      </a:cubicBezTo>
                      <a:cubicBezTo>
                        <a:pt x="9" y="59"/>
                        <a:pt x="10" y="60"/>
                        <a:pt x="10" y="61"/>
                      </a:cubicBezTo>
                      <a:cubicBezTo>
                        <a:pt x="16" y="60"/>
                        <a:pt x="8" y="57"/>
                        <a:pt x="10" y="55"/>
                      </a:cubicBezTo>
                      <a:cubicBezTo>
                        <a:pt x="15" y="55"/>
                        <a:pt x="15" y="55"/>
                        <a:pt x="15" y="55"/>
                      </a:cubicBezTo>
                      <a:cubicBezTo>
                        <a:pt x="14" y="53"/>
                        <a:pt x="11" y="48"/>
                        <a:pt x="14" y="45"/>
                      </a:cubicBezTo>
                      <a:cubicBezTo>
                        <a:pt x="17" y="46"/>
                        <a:pt x="17" y="46"/>
                        <a:pt x="17" y="46"/>
                      </a:cubicBezTo>
                      <a:cubicBezTo>
                        <a:pt x="13" y="40"/>
                        <a:pt x="15" y="33"/>
                        <a:pt x="13" y="28"/>
                      </a:cubicBezTo>
                      <a:cubicBezTo>
                        <a:pt x="16" y="25"/>
                        <a:pt x="16" y="25"/>
                        <a:pt x="16" y="25"/>
                      </a:cubicBezTo>
                      <a:cubicBezTo>
                        <a:pt x="12" y="18"/>
                        <a:pt x="14" y="32"/>
                        <a:pt x="6" y="27"/>
                      </a:cubicBezTo>
                      <a:cubicBezTo>
                        <a:pt x="16" y="26"/>
                        <a:pt x="3" y="23"/>
                        <a:pt x="7" y="19"/>
                      </a:cubicBezTo>
                      <a:cubicBezTo>
                        <a:pt x="11" y="17"/>
                        <a:pt x="9" y="23"/>
                        <a:pt x="13" y="21"/>
                      </a:cubicBezTo>
                      <a:cubicBezTo>
                        <a:pt x="8" y="20"/>
                        <a:pt x="12" y="19"/>
                        <a:pt x="10" y="17"/>
                      </a:cubicBezTo>
                      <a:cubicBezTo>
                        <a:pt x="15" y="17"/>
                        <a:pt x="11" y="12"/>
                        <a:pt x="16" y="14"/>
                      </a:cubicBezTo>
                      <a:cubicBezTo>
                        <a:pt x="8" y="6"/>
                        <a:pt x="8" y="6"/>
                        <a:pt x="8" y="6"/>
                      </a:cubicBezTo>
                      <a:cubicBezTo>
                        <a:pt x="10" y="5"/>
                        <a:pt x="10" y="3"/>
                        <a:pt x="9" y="1"/>
                      </a:cubicBezTo>
                      <a:cubicBezTo>
                        <a:pt x="9" y="5"/>
                        <a:pt x="2" y="0"/>
                        <a:pt x="0" y="5"/>
                      </a:cubicBezTo>
                      <a:cubicBezTo>
                        <a:pt x="2" y="11"/>
                        <a:pt x="4" y="22"/>
                        <a:pt x="2" y="31"/>
                      </a:cubicBezTo>
                      <a:cubicBezTo>
                        <a:pt x="8" y="32"/>
                        <a:pt x="2" y="36"/>
                        <a:pt x="7" y="37"/>
                      </a:cubicBezTo>
                      <a:cubicBezTo>
                        <a:pt x="1" y="38"/>
                        <a:pt x="1" y="38"/>
                        <a:pt x="1" y="38"/>
                      </a:cubicBezTo>
                      <a:cubicBezTo>
                        <a:pt x="2" y="44"/>
                        <a:pt x="4" y="37"/>
                        <a:pt x="7" y="39"/>
                      </a:cubicBezTo>
                      <a:cubicBezTo>
                        <a:pt x="8" y="41"/>
                        <a:pt x="4" y="43"/>
                        <a:pt x="1" y="43"/>
                      </a:cubicBezTo>
                      <a:cubicBezTo>
                        <a:pt x="1" y="46"/>
                        <a:pt x="3" y="43"/>
                        <a:pt x="7" y="45"/>
                      </a:cubicBezTo>
                      <a:cubicBezTo>
                        <a:pt x="0" y="48"/>
                        <a:pt x="0" y="48"/>
                        <a:pt x="0" y="48"/>
                      </a:cubicBezTo>
                      <a:cubicBezTo>
                        <a:pt x="2" y="60"/>
                        <a:pt x="7" y="75"/>
                        <a:pt x="3" y="89"/>
                      </a:cubicBezTo>
                      <a:cubicBezTo>
                        <a:pt x="7" y="88"/>
                        <a:pt x="7" y="88"/>
                        <a:pt x="7" y="88"/>
                      </a:cubicBezTo>
                      <a:cubicBezTo>
                        <a:pt x="5" y="94"/>
                        <a:pt x="17" y="99"/>
                        <a:pt x="7" y="104"/>
                      </a:cubicBezTo>
                      <a:cubicBezTo>
                        <a:pt x="11" y="106"/>
                        <a:pt x="11" y="106"/>
                        <a:pt x="11" y="106"/>
                      </a:cubicBezTo>
                      <a:cubicBezTo>
                        <a:pt x="9" y="105"/>
                        <a:pt x="4" y="107"/>
                        <a:pt x="1" y="105"/>
                      </a:cubicBezTo>
                      <a:cubicBezTo>
                        <a:pt x="3" y="107"/>
                        <a:pt x="1" y="109"/>
                        <a:pt x="3" y="111"/>
                      </a:cubicBezTo>
                      <a:cubicBezTo>
                        <a:pt x="5" y="107"/>
                        <a:pt x="5" y="107"/>
                        <a:pt x="5" y="107"/>
                      </a:cubicBezTo>
                      <a:cubicBezTo>
                        <a:pt x="8" y="110"/>
                        <a:pt x="6" y="112"/>
                        <a:pt x="3" y="113"/>
                      </a:cubicBezTo>
                      <a:cubicBezTo>
                        <a:pt x="7" y="117"/>
                        <a:pt x="10" y="110"/>
                        <a:pt x="14" y="109"/>
                      </a:cubicBezTo>
                      <a:cubicBezTo>
                        <a:pt x="6" y="102"/>
                        <a:pt x="22" y="103"/>
                        <a:pt x="19" y="96"/>
                      </a:cubicBezTo>
                      <a:cubicBezTo>
                        <a:pt x="17" y="92"/>
                        <a:pt x="15" y="97"/>
                        <a:pt x="13" y="96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73" name="Freeform 1101"/>
                <p:cNvSpPr/>
                <p:nvPr/>
              </p:nvSpPr>
              <p:spPr bwMode="auto">
                <a:xfrm>
                  <a:off x="4060" y="2961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74" name="Freeform 1102"/>
                <p:cNvSpPr/>
                <p:nvPr/>
              </p:nvSpPr>
              <p:spPr bwMode="auto">
                <a:xfrm>
                  <a:off x="4067" y="2871"/>
                  <a:ext cx="1" cy="1"/>
                </a:xfrm>
                <a:custGeom>
                  <a:avLst/>
                  <a:gdLst>
                    <a:gd name="T0" fmla="*/ 1 w 1"/>
                    <a:gd name="T1" fmla="*/ 2 h 2"/>
                    <a:gd name="T2" fmla="*/ 1 w 1"/>
                    <a:gd name="T3" fmla="*/ 0 h 2"/>
                    <a:gd name="T4" fmla="*/ 1 w 1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1"/>
                        <a:pt x="1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75" name="Rectangle 1103"/>
                <p:cNvSpPr>
                  <a:spLocks noChangeArrowheads="1"/>
                </p:cNvSpPr>
                <p:nvPr/>
              </p:nvSpPr>
              <p:spPr bwMode="auto">
                <a:xfrm>
                  <a:off x="4063" y="2969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76" name="Freeform 1104"/>
                <p:cNvSpPr/>
                <p:nvPr/>
              </p:nvSpPr>
              <p:spPr bwMode="auto">
                <a:xfrm>
                  <a:off x="4070" y="2970"/>
                  <a:ext cx="2" cy="2"/>
                </a:xfrm>
                <a:custGeom>
                  <a:avLst/>
                  <a:gdLst>
                    <a:gd name="T0" fmla="*/ 1 w 2"/>
                    <a:gd name="T1" fmla="*/ 2 h 2"/>
                    <a:gd name="T2" fmla="*/ 2 w 2"/>
                    <a:gd name="T3" fmla="*/ 0 h 2"/>
                    <a:gd name="T4" fmla="*/ 0 w 2"/>
                    <a:gd name="T5" fmla="*/ 1 h 2"/>
                    <a:gd name="T6" fmla="*/ 1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1" y="2"/>
                      </a:move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77" name="Freeform 1105"/>
                <p:cNvSpPr/>
                <p:nvPr/>
              </p:nvSpPr>
              <p:spPr bwMode="auto">
                <a:xfrm>
                  <a:off x="4070" y="2857"/>
                  <a:ext cx="2" cy="0"/>
                </a:xfrm>
                <a:custGeom>
                  <a:avLst/>
                  <a:gdLst>
                    <a:gd name="T0" fmla="*/ 2 w 2"/>
                    <a:gd name="T1" fmla="*/ 0 w 2"/>
                    <a:gd name="T2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78" name="Freeform 1106"/>
                <p:cNvSpPr/>
                <p:nvPr/>
              </p:nvSpPr>
              <p:spPr bwMode="auto">
                <a:xfrm>
                  <a:off x="4073" y="2814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79" name="Freeform 1107"/>
                <p:cNvSpPr/>
                <p:nvPr/>
              </p:nvSpPr>
              <p:spPr bwMode="auto">
                <a:xfrm>
                  <a:off x="4047" y="2697"/>
                  <a:ext cx="29" cy="172"/>
                </a:xfrm>
                <a:custGeom>
                  <a:avLst/>
                  <a:gdLst>
                    <a:gd name="T0" fmla="*/ 16 w 34"/>
                    <a:gd name="T1" fmla="*/ 7 h 200"/>
                    <a:gd name="T2" fmla="*/ 10 w 34"/>
                    <a:gd name="T3" fmla="*/ 4 h 200"/>
                    <a:gd name="T4" fmla="*/ 6 w 34"/>
                    <a:gd name="T5" fmla="*/ 11 h 200"/>
                    <a:gd name="T6" fmla="*/ 11 w 34"/>
                    <a:gd name="T7" fmla="*/ 21 h 200"/>
                    <a:gd name="T8" fmla="*/ 12 w 34"/>
                    <a:gd name="T9" fmla="*/ 44 h 200"/>
                    <a:gd name="T10" fmla="*/ 10 w 34"/>
                    <a:gd name="T11" fmla="*/ 59 h 200"/>
                    <a:gd name="T12" fmla="*/ 16 w 34"/>
                    <a:gd name="T13" fmla="*/ 78 h 200"/>
                    <a:gd name="T14" fmla="*/ 14 w 34"/>
                    <a:gd name="T15" fmla="*/ 82 h 200"/>
                    <a:gd name="T16" fmla="*/ 13 w 34"/>
                    <a:gd name="T17" fmla="*/ 93 h 200"/>
                    <a:gd name="T18" fmla="*/ 23 w 34"/>
                    <a:gd name="T19" fmla="*/ 97 h 200"/>
                    <a:gd name="T20" fmla="*/ 24 w 34"/>
                    <a:gd name="T21" fmla="*/ 107 h 200"/>
                    <a:gd name="T22" fmla="*/ 20 w 34"/>
                    <a:gd name="T23" fmla="*/ 115 h 200"/>
                    <a:gd name="T24" fmla="*/ 20 w 34"/>
                    <a:gd name="T25" fmla="*/ 129 h 200"/>
                    <a:gd name="T26" fmla="*/ 18 w 34"/>
                    <a:gd name="T27" fmla="*/ 142 h 200"/>
                    <a:gd name="T28" fmla="*/ 21 w 34"/>
                    <a:gd name="T29" fmla="*/ 153 h 200"/>
                    <a:gd name="T30" fmla="*/ 25 w 34"/>
                    <a:gd name="T31" fmla="*/ 162 h 200"/>
                    <a:gd name="T32" fmla="*/ 20 w 34"/>
                    <a:gd name="T33" fmla="*/ 164 h 200"/>
                    <a:gd name="T34" fmla="*/ 22 w 34"/>
                    <a:gd name="T35" fmla="*/ 172 h 200"/>
                    <a:gd name="T36" fmla="*/ 21 w 34"/>
                    <a:gd name="T37" fmla="*/ 200 h 200"/>
                    <a:gd name="T38" fmla="*/ 22 w 34"/>
                    <a:gd name="T39" fmla="*/ 186 h 200"/>
                    <a:gd name="T40" fmla="*/ 19 w 34"/>
                    <a:gd name="T41" fmla="*/ 183 h 200"/>
                    <a:gd name="T42" fmla="*/ 31 w 34"/>
                    <a:gd name="T43" fmla="*/ 180 h 200"/>
                    <a:gd name="T44" fmla="*/ 32 w 34"/>
                    <a:gd name="T45" fmla="*/ 176 h 200"/>
                    <a:gd name="T46" fmla="*/ 30 w 34"/>
                    <a:gd name="T47" fmla="*/ 167 h 200"/>
                    <a:gd name="T48" fmla="*/ 32 w 34"/>
                    <a:gd name="T49" fmla="*/ 158 h 200"/>
                    <a:gd name="T50" fmla="*/ 32 w 34"/>
                    <a:gd name="T51" fmla="*/ 145 h 200"/>
                    <a:gd name="T52" fmla="*/ 29 w 34"/>
                    <a:gd name="T53" fmla="*/ 135 h 200"/>
                    <a:gd name="T54" fmla="*/ 31 w 34"/>
                    <a:gd name="T55" fmla="*/ 134 h 200"/>
                    <a:gd name="T56" fmla="*/ 31 w 34"/>
                    <a:gd name="T57" fmla="*/ 131 h 200"/>
                    <a:gd name="T58" fmla="*/ 29 w 34"/>
                    <a:gd name="T59" fmla="*/ 122 h 200"/>
                    <a:gd name="T60" fmla="*/ 26 w 34"/>
                    <a:gd name="T61" fmla="*/ 114 h 200"/>
                    <a:gd name="T62" fmla="*/ 31 w 34"/>
                    <a:gd name="T63" fmla="*/ 110 h 200"/>
                    <a:gd name="T64" fmla="*/ 31 w 34"/>
                    <a:gd name="T65" fmla="*/ 100 h 200"/>
                    <a:gd name="T66" fmla="*/ 26 w 34"/>
                    <a:gd name="T67" fmla="*/ 95 h 200"/>
                    <a:gd name="T68" fmla="*/ 23 w 34"/>
                    <a:gd name="T69" fmla="*/ 82 h 200"/>
                    <a:gd name="T70" fmla="*/ 21 w 34"/>
                    <a:gd name="T71" fmla="*/ 63 h 200"/>
                    <a:gd name="T72" fmla="*/ 21 w 34"/>
                    <a:gd name="T73" fmla="*/ 58 h 200"/>
                    <a:gd name="T74" fmla="*/ 19 w 34"/>
                    <a:gd name="T75" fmla="*/ 37 h 200"/>
                    <a:gd name="T76" fmla="*/ 14 w 34"/>
                    <a:gd name="T77" fmla="*/ 46 h 200"/>
                    <a:gd name="T78" fmla="*/ 23 w 34"/>
                    <a:gd name="T79" fmla="*/ 36 h 2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34" h="200">
                      <a:moveTo>
                        <a:pt x="23" y="17"/>
                      </a:moveTo>
                      <a:cubicBezTo>
                        <a:pt x="22" y="14"/>
                        <a:pt x="20" y="10"/>
                        <a:pt x="16" y="7"/>
                      </a:cubicBezTo>
                      <a:cubicBezTo>
                        <a:pt x="19" y="7"/>
                        <a:pt x="19" y="7"/>
                        <a:pt x="19" y="7"/>
                      </a:cubicBezTo>
                      <a:cubicBezTo>
                        <a:pt x="18" y="6"/>
                        <a:pt x="14" y="0"/>
                        <a:pt x="10" y="4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5" y="9"/>
                        <a:pt x="8" y="8"/>
                        <a:pt x="6" y="11"/>
                      </a:cubicBezTo>
                      <a:cubicBezTo>
                        <a:pt x="8" y="15"/>
                        <a:pt x="16" y="17"/>
                        <a:pt x="14" y="20"/>
                      </a:cubicBezTo>
                      <a:cubicBezTo>
                        <a:pt x="15" y="22"/>
                        <a:pt x="12" y="22"/>
                        <a:pt x="11" y="21"/>
                      </a:cubicBezTo>
                      <a:cubicBezTo>
                        <a:pt x="10" y="25"/>
                        <a:pt x="17" y="26"/>
                        <a:pt x="18" y="28"/>
                      </a:cubicBezTo>
                      <a:cubicBezTo>
                        <a:pt x="0" y="30"/>
                        <a:pt x="23" y="39"/>
                        <a:pt x="12" y="44"/>
                      </a:cubicBezTo>
                      <a:cubicBezTo>
                        <a:pt x="13" y="47"/>
                        <a:pt x="12" y="52"/>
                        <a:pt x="15" y="56"/>
                      </a:cubicBezTo>
                      <a:cubicBezTo>
                        <a:pt x="11" y="54"/>
                        <a:pt x="15" y="59"/>
                        <a:pt x="10" y="59"/>
                      </a:cubicBezTo>
                      <a:cubicBezTo>
                        <a:pt x="20" y="60"/>
                        <a:pt x="6" y="71"/>
                        <a:pt x="18" y="71"/>
                      </a:cubicBezTo>
                      <a:cubicBezTo>
                        <a:pt x="15" y="77"/>
                        <a:pt x="19" y="71"/>
                        <a:pt x="16" y="78"/>
                      </a:cubicBezTo>
                      <a:cubicBezTo>
                        <a:pt x="15" y="78"/>
                        <a:pt x="15" y="77"/>
                        <a:pt x="15" y="76"/>
                      </a:cubicBezTo>
                      <a:cubicBezTo>
                        <a:pt x="12" y="79"/>
                        <a:pt x="20" y="80"/>
                        <a:pt x="14" y="82"/>
                      </a:cubicBezTo>
                      <a:cubicBezTo>
                        <a:pt x="14" y="87"/>
                        <a:pt x="18" y="83"/>
                        <a:pt x="21" y="86"/>
                      </a:cubicBezTo>
                      <a:cubicBezTo>
                        <a:pt x="20" y="91"/>
                        <a:pt x="18" y="90"/>
                        <a:pt x="13" y="93"/>
                      </a:cubicBezTo>
                      <a:cubicBezTo>
                        <a:pt x="19" y="93"/>
                        <a:pt x="16" y="97"/>
                        <a:pt x="20" y="99"/>
                      </a:cubicBezTo>
                      <a:cubicBezTo>
                        <a:pt x="20" y="99"/>
                        <a:pt x="21" y="95"/>
                        <a:pt x="23" y="97"/>
                      </a:cubicBezTo>
                      <a:cubicBezTo>
                        <a:pt x="22" y="103"/>
                        <a:pt x="27" y="102"/>
                        <a:pt x="29" y="108"/>
                      </a:cubicBezTo>
                      <a:cubicBezTo>
                        <a:pt x="23" y="111"/>
                        <a:pt x="29" y="102"/>
                        <a:pt x="24" y="107"/>
                      </a:cubicBezTo>
                      <a:cubicBezTo>
                        <a:pt x="20" y="104"/>
                        <a:pt x="21" y="101"/>
                        <a:pt x="16" y="99"/>
                      </a:cubicBezTo>
                      <a:cubicBezTo>
                        <a:pt x="15" y="104"/>
                        <a:pt x="17" y="110"/>
                        <a:pt x="20" y="115"/>
                      </a:cubicBezTo>
                      <a:cubicBezTo>
                        <a:pt x="19" y="118"/>
                        <a:pt x="16" y="114"/>
                        <a:pt x="16" y="116"/>
                      </a:cubicBezTo>
                      <a:cubicBezTo>
                        <a:pt x="13" y="122"/>
                        <a:pt x="23" y="124"/>
                        <a:pt x="20" y="129"/>
                      </a:cubicBezTo>
                      <a:cubicBezTo>
                        <a:pt x="16" y="128"/>
                        <a:pt x="16" y="128"/>
                        <a:pt x="16" y="128"/>
                      </a:cubicBezTo>
                      <a:cubicBezTo>
                        <a:pt x="21" y="130"/>
                        <a:pt x="16" y="137"/>
                        <a:pt x="18" y="142"/>
                      </a:cubicBezTo>
                      <a:cubicBezTo>
                        <a:pt x="20" y="141"/>
                        <a:pt x="21" y="141"/>
                        <a:pt x="22" y="142"/>
                      </a:cubicBezTo>
                      <a:cubicBezTo>
                        <a:pt x="14" y="142"/>
                        <a:pt x="27" y="148"/>
                        <a:pt x="21" y="153"/>
                      </a:cubicBezTo>
                      <a:cubicBezTo>
                        <a:pt x="26" y="153"/>
                        <a:pt x="30" y="158"/>
                        <a:pt x="30" y="161"/>
                      </a:cubicBezTo>
                      <a:cubicBezTo>
                        <a:pt x="29" y="162"/>
                        <a:pt x="26" y="162"/>
                        <a:pt x="25" y="162"/>
                      </a:cubicBezTo>
                      <a:cubicBezTo>
                        <a:pt x="28" y="157"/>
                        <a:pt x="19" y="157"/>
                        <a:pt x="16" y="153"/>
                      </a:cubicBezTo>
                      <a:cubicBezTo>
                        <a:pt x="19" y="156"/>
                        <a:pt x="16" y="162"/>
                        <a:pt x="20" y="164"/>
                      </a:cubicBezTo>
                      <a:cubicBezTo>
                        <a:pt x="16" y="163"/>
                        <a:pt x="16" y="163"/>
                        <a:pt x="16" y="163"/>
                      </a:cubicBezTo>
                      <a:cubicBezTo>
                        <a:pt x="15" y="168"/>
                        <a:pt x="26" y="167"/>
                        <a:pt x="22" y="172"/>
                      </a:cubicBezTo>
                      <a:cubicBezTo>
                        <a:pt x="18" y="172"/>
                        <a:pt x="18" y="172"/>
                        <a:pt x="18" y="172"/>
                      </a:cubicBezTo>
                      <a:cubicBezTo>
                        <a:pt x="19" y="181"/>
                        <a:pt x="13" y="192"/>
                        <a:pt x="21" y="200"/>
                      </a:cubicBezTo>
                      <a:cubicBezTo>
                        <a:pt x="23" y="200"/>
                        <a:pt x="29" y="196"/>
                        <a:pt x="31" y="196"/>
                      </a:cubicBezTo>
                      <a:cubicBezTo>
                        <a:pt x="29" y="192"/>
                        <a:pt x="24" y="189"/>
                        <a:pt x="22" y="186"/>
                      </a:cubicBezTo>
                      <a:cubicBezTo>
                        <a:pt x="27" y="186"/>
                        <a:pt x="27" y="186"/>
                        <a:pt x="27" y="186"/>
                      </a:cubicBezTo>
                      <a:cubicBezTo>
                        <a:pt x="24" y="185"/>
                        <a:pt x="22" y="181"/>
                        <a:pt x="19" y="183"/>
                      </a:cubicBezTo>
                      <a:cubicBezTo>
                        <a:pt x="16" y="180"/>
                        <a:pt x="23" y="181"/>
                        <a:pt x="20" y="178"/>
                      </a:cubicBezTo>
                      <a:cubicBezTo>
                        <a:pt x="26" y="178"/>
                        <a:pt x="26" y="180"/>
                        <a:pt x="31" y="180"/>
                      </a:cubicBezTo>
                      <a:cubicBezTo>
                        <a:pt x="28" y="177"/>
                        <a:pt x="28" y="177"/>
                        <a:pt x="28" y="177"/>
                      </a:cubicBezTo>
                      <a:cubicBezTo>
                        <a:pt x="30" y="178"/>
                        <a:pt x="30" y="175"/>
                        <a:pt x="32" y="176"/>
                      </a:cubicBezTo>
                      <a:cubicBezTo>
                        <a:pt x="25" y="171"/>
                        <a:pt x="34" y="169"/>
                        <a:pt x="31" y="164"/>
                      </a:cubicBezTo>
                      <a:cubicBezTo>
                        <a:pt x="30" y="167"/>
                        <a:pt x="30" y="167"/>
                        <a:pt x="30" y="167"/>
                      </a:cubicBezTo>
                      <a:cubicBezTo>
                        <a:pt x="27" y="167"/>
                        <a:pt x="28" y="165"/>
                        <a:pt x="27" y="164"/>
                      </a:cubicBezTo>
                      <a:cubicBezTo>
                        <a:pt x="31" y="162"/>
                        <a:pt x="30" y="161"/>
                        <a:pt x="32" y="158"/>
                      </a:cubicBezTo>
                      <a:cubicBezTo>
                        <a:pt x="30" y="156"/>
                        <a:pt x="25" y="155"/>
                        <a:pt x="25" y="152"/>
                      </a:cubicBezTo>
                      <a:cubicBezTo>
                        <a:pt x="30" y="152"/>
                        <a:pt x="28" y="146"/>
                        <a:pt x="32" y="145"/>
                      </a:cubicBezTo>
                      <a:cubicBezTo>
                        <a:pt x="27" y="145"/>
                        <a:pt x="30" y="139"/>
                        <a:pt x="27" y="139"/>
                      </a:cubicBezTo>
                      <a:cubicBezTo>
                        <a:pt x="26" y="137"/>
                        <a:pt x="26" y="135"/>
                        <a:pt x="29" y="135"/>
                      </a:cubicBezTo>
                      <a:cubicBezTo>
                        <a:pt x="30" y="136"/>
                        <a:pt x="30" y="136"/>
                        <a:pt x="30" y="136"/>
                      </a:cubicBezTo>
                      <a:cubicBezTo>
                        <a:pt x="31" y="134"/>
                        <a:pt x="31" y="134"/>
                        <a:pt x="31" y="134"/>
                      </a:cubicBezTo>
                      <a:cubicBezTo>
                        <a:pt x="32" y="135"/>
                        <a:pt x="32" y="135"/>
                        <a:pt x="32" y="135"/>
                      </a:cubicBezTo>
                      <a:cubicBezTo>
                        <a:pt x="32" y="133"/>
                        <a:pt x="28" y="133"/>
                        <a:pt x="31" y="131"/>
                      </a:cubicBezTo>
                      <a:cubicBezTo>
                        <a:pt x="32" y="131"/>
                        <a:pt x="32" y="132"/>
                        <a:pt x="33" y="133"/>
                      </a:cubicBezTo>
                      <a:cubicBezTo>
                        <a:pt x="33" y="129"/>
                        <a:pt x="24" y="126"/>
                        <a:pt x="29" y="122"/>
                      </a:cubicBezTo>
                      <a:cubicBezTo>
                        <a:pt x="26" y="122"/>
                        <a:pt x="26" y="117"/>
                        <a:pt x="20" y="118"/>
                      </a:cubicBezTo>
                      <a:cubicBezTo>
                        <a:pt x="22" y="117"/>
                        <a:pt x="27" y="117"/>
                        <a:pt x="26" y="114"/>
                      </a:cubicBezTo>
                      <a:cubicBezTo>
                        <a:pt x="21" y="112"/>
                        <a:pt x="28" y="110"/>
                        <a:pt x="25" y="107"/>
                      </a:cubicBezTo>
                      <a:cubicBezTo>
                        <a:pt x="30" y="111"/>
                        <a:pt x="26" y="107"/>
                        <a:pt x="31" y="110"/>
                      </a:cubicBezTo>
                      <a:cubicBezTo>
                        <a:pt x="33" y="108"/>
                        <a:pt x="26" y="105"/>
                        <a:pt x="27" y="101"/>
                      </a:cubicBezTo>
                      <a:cubicBezTo>
                        <a:pt x="31" y="100"/>
                        <a:pt x="31" y="100"/>
                        <a:pt x="31" y="100"/>
                      </a:cubicBezTo>
                      <a:cubicBezTo>
                        <a:pt x="29" y="98"/>
                        <a:pt x="25" y="97"/>
                        <a:pt x="29" y="95"/>
                      </a:cubicBezTo>
                      <a:cubicBezTo>
                        <a:pt x="26" y="95"/>
                        <a:pt x="26" y="95"/>
                        <a:pt x="26" y="95"/>
                      </a:cubicBezTo>
                      <a:cubicBezTo>
                        <a:pt x="27" y="92"/>
                        <a:pt x="26" y="89"/>
                        <a:pt x="30" y="86"/>
                      </a:cubicBezTo>
                      <a:cubicBezTo>
                        <a:pt x="23" y="82"/>
                        <a:pt x="23" y="82"/>
                        <a:pt x="23" y="82"/>
                      </a:cubicBezTo>
                      <a:cubicBezTo>
                        <a:pt x="30" y="77"/>
                        <a:pt x="24" y="71"/>
                        <a:pt x="18" y="68"/>
                      </a:cubicBezTo>
                      <a:cubicBezTo>
                        <a:pt x="18" y="66"/>
                        <a:pt x="19" y="63"/>
                        <a:pt x="21" y="63"/>
                      </a:cubicBezTo>
                      <a:cubicBezTo>
                        <a:pt x="23" y="65"/>
                        <a:pt x="23" y="65"/>
                        <a:pt x="23" y="65"/>
                      </a:cubicBezTo>
                      <a:cubicBezTo>
                        <a:pt x="23" y="63"/>
                        <a:pt x="27" y="59"/>
                        <a:pt x="21" y="58"/>
                      </a:cubicBezTo>
                      <a:cubicBezTo>
                        <a:pt x="20" y="56"/>
                        <a:pt x="25" y="56"/>
                        <a:pt x="26" y="54"/>
                      </a:cubicBezTo>
                      <a:cubicBezTo>
                        <a:pt x="18" y="49"/>
                        <a:pt x="32" y="39"/>
                        <a:pt x="19" y="37"/>
                      </a:cubicBezTo>
                      <a:cubicBezTo>
                        <a:pt x="19" y="39"/>
                        <a:pt x="17" y="44"/>
                        <a:pt x="18" y="48"/>
                      </a:cubicBezTo>
                      <a:cubicBezTo>
                        <a:pt x="16" y="47"/>
                        <a:pt x="14" y="47"/>
                        <a:pt x="14" y="46"/>
                      </a:cubicBezTo>
                      <a:cubicBezTo>
                        <a:pt x="13" y="42"/>
                        <a:pt x="17" y="40"/>
                        <a:pt x="15" y="36"/>
                      </a:cubicBezTo>
                      <a:cubicBezTo>
                        <a:pt x="23" y="36"/>
                        <a:pt x="23" y="36"/>
                        <a:pt x="23" y="36"/>
                      </a:cubicBezTo>
                      <a:cubicBezTo>
                        <a:pt x="31" y="29"/>
                        <a:pt x="12" y="23"/>
                        <a:pt x="23" y="17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80" name="Freeform 1108"/>
                <p:cNvSpPr/>
                <p:nvPr/>
              </p:nvSpPr>
              <p:spPr bwMode="auto">
                <a:xfrm>
                  <a:off x="4068" y="2753"/>
                  <a:ext cx="3" cy="3"/>
                </a:xfrm>
                <a:custGeom>
                  <a:avLst/>
                  <a:gdLst>
                    <a:gd name="T0" fmla="*/ 0 w 4"/>
                    <a:gd name="T1" fmla="*/ 3 h 3"/>
                    <a:gd name="T2" fmla="*/ 4 w 4"/>
                    <a:gd name="T3" fmla="*/ 0 h 3"/>
                    <a:gd name="T4" fmla="*/ 1 w 4"/>
                    <a:gd name="T5" fmla="*/ 1 h 3"/>
                    <a:gd name="T6" fmla="*/ 0 w 4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3">
                      <a:moveTo>
                        <a:pt x="0" y="3"/>
                      </a:move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2"/>
                        <a:pt x="1" y="3"/>
                        <a:pt x="0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81" name="Freeform 1109"/>
                <p:cNvSpPr/>
                <p:nvPr/>
              </p:nvSpPr>
              <p:spPr bwMode="auto">
                <a:xfrm>
                  <a:off x="4067" y="2753"/>
                  <a:ext cx="2" cy="1"/>
                </a:xfrm>
                <a:custGeom>
                  <a:avLst/>
                  <a:gdLst>
                    <a:gd name="T0" fmla="*/ 2 w 2"/>
                    <a:gd name="T1" fmla="*/ 2 h 2"/>
                    <a:gd name="T2" fmla="*/ 0 w 2"/>
                    <a:gd name="T3" fmla="*/ 0 h 2"/>
                    <a:gd name="T4" fmla="*/ 1 w 2"/>
                    <a:gd name="T5" fmla="*/ 2 h 2"/>
                    <a:gd name="T6" fmla="*/ 2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1" y="2"/>
                      </a:cubicBez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82" name="Freeform 1110"/>
                <p:cNvSpPr/>
                <p:nvPr/>
              </p:nvSpPr>
              <p:spPr bwMode="auto">
                <a:xfrm>
                  <a:off x="4065" y="2698"/>
                  <a:ext cx="2" cy="3"/>
                </a:xfrm>
                <a:custGeom>
                  <a:avLst/>
                  <a:gdLst>
                    <a:gd name="T0" fmla="*/ 1 w 2"/>
                    <a:gd name="T1" fmla="*/ 3 h 3"/>
                    <a:gd name="T2" fmla="*/ 1 w 2"/>
                    <a:gd name="T3" fmla="*/ 0 h 3"/>
                    <a:gd name="T4" fmla="*/ 1 w 2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1" y="3"/>
                      </a:moveTo>
                      <a:cubicBezTo>
                        <a:pt x="1" y="3"/>
                        <a:pt x="2" y="1"/>
                        <a:pt x="1" y="0"/>
                      </a:cubicBezTo>
                      <a:cubicBezTo>
                        <a:pt x="0" y="1"/>
                        <a:pt x="0" y="3"/>
                        <a:pt x="1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83" name="Freeform 1111"/>
                <p:cNvSpPr/>
                <p:nvPr/>
              </p:nvSpPr>
              <p:spPr bwMode="auto">
                <a:xfrm>
                  <a:off x="4063" y="2698"/>
                  <a:ext cx="0" cy="2"/>
                </a:xfrm>
                <a:custGeom>
                  <a:avLst/>
                  <a:gdLst>
                    <a:gd name="T0" fmla="*/ 0 h 2"/>
                    <a:gd name="T1" fmla="*/ 1 h 2"/>
                    <a:gd name="T2" fmla="*/ 2 h 2"/>
                    <a:gd name="T3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0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84" name="Freeform 1112"/>
                <p:cNvSpPr/>
                <p:nvPr/>
              </p:nvSpPr>
              <p:spPr bwMode="auto">
                <a:xfrm>
                  <a:off x="4045" y="2608"/>
                  <a:ext cx="23" cy="90"/>
                </a:xfrm>
                <a:custGeom>
                  <a:avLst/>
                  <a:gdLst>
                    <a:gd name="T0" fmla="*/ 14 w 26"/>
                    <a:gd name="T1" fmla="*/ 18 h 105"/>
                    <a:gd name="T2" fmla="*/ 9 w 26"/>
                    <a:gd name="T3" fmla="*/ 13 h 105"/>
                    <a:gd name="T4" fmla="*/ 12 w 26"/>
                    <a:gd name="T5" fmla="*/ 9 h 105"/>
                    <a:gd name="T6" fmla="*/ 4 w 26"/>
                    <a:gd name="T7" fmla="*/ 2 h 105"/>
                    <a:gd name="T8" fmla="*/ 10 w 26"/>
                    <a:gd name="T9" fmla="*/ 52 h 105"/>
                    <a:gd name="T10" fmla="*/ 7 w 26"/>
                    <a:gd name="T11" fmla="*/ 49 h 105"/>
                    <a:gd name="T12" fmla="*/ 13 w 26"/>
                    <a:gd name="T13" fmla="*/ 67 h 105"/>
                    <a:gd name="T14" fmla="*/ 6 w 26"/>
                    <a:gd name="T15" fmla="*/ 67 h 105"/>
                    <a:gd name="T16" fmla="*/ 9 w 26"/>
                    <a:gd name="T17" fmla="*/ 78 h 105"/>
                    <a:gd name="T18" fmla="*/ 11 w 26"/>
                    <a:gd name="T19" fmla="*/ 77 h 105"/>
                    <a:gd name="T20" fmla="*/ 10 w 26"/>
                    <a:gd name="T21" fmla="*/ 80 h 105"/>
                    <a:gd name="T22" fmla="*/ 11 w 26"/>
                    <a:gd name="T23" fmla="*/ 80 h 105"/>
                    <a:gd name="T24" fmla="*/ 12 w 26"/>
                    <a:gd name="T25" fmla="*/ 87 h 105"/>
                    <a:gd name="T26" fmla="*/ 10 w 26"/>
                    <a:gd name="T27" fmla="*/ 85 h 105"/>
                    <a:gd name="T28" fmla="*/ 13 w 26"/>
                    <a:gd name="T29" fmla="*/ 90 h 105"/>
                    <a:gd name="T30" fmla="*/ 9 w 26"/>
                    <a:gd name="T31" fmla="*/ 90 h 105"/>
                    <a:gd name="T32" fmla="*/ 15 w 26"/>
                    <a:gd name="T33" fmla="*/ 104 h 105"/>
                    <a:gd name="T34" fmla="*/ 19 w 26"/>
                    <a:gd name="T35" fmla="*/ 105 h 105"/>
                    <a:gd name="T36" fmla="*/ 15 w 26"/>
                    <a:gd name="T37" fmla="*/ 93 h 105"/>
                    <a:gd name="T38" fmla="*/ 15 w 26"/>
                    <a:gd name="T39" fmla="*/ 94 h 105"/>
                    <a:gd name="T40" fmla="*/ 13 w 26"/>
                    <a:gd name="T41" fmla="*/ 87 h 105"/>
                    <a:gd name="T42" fmla="*/ 19 w 26"/>
                    <a:gd name="T43" fmla="*/ 91 h 105"/>
                    <a:gd name="T44" fmla="*/ 23 w 26"/>
                    <a:gd name="T45" fmla="*/ 79 h 105"/>
                    <a:gd name="T46" fmla="*/ 23 w 26"/>
                    <a:gd name="T47" fmla="*/ 80 h 105"/>
                    <a:gd name="T48" fmla="*/ 21 w 26"/>
                    <a:gd name="T49" fmla="*/ 76 h 105"/>
                    <a:gd name="T50" fmla="*/ 19 w 26"/>
                    <a:gd name="T51" fmla="*/ 79 h 105"/>
                    <a:gd name="T52" fmla="*/ 12 w 26"/>
                    <a:gd name="T53" fmla="*/ 76 h 105"/>
                    <a:gd name="T54" fmla="*/ 12 w 26"/>
                    <a:gd name="T55" fmla="*/ 72 h 105"/>
                    <a:gd name="T56" fmla="*/ 18 w 26"/>
                    <a:gd name="T57" fmla="*/ 75 h 105"/>
                    <a:gd name="T58" fmla="*/ 15 w 26"/>
                    <a:gd name="T59" fmla="*/ 72 h 105"/>
                    <a:gd name="T60" fmla="*/ 21 w 26"/>
                    <a:gd name="T61" fmla="*/ 68 h 105"/>
                    <a:gd name="T62" fmla="*/ 15 w 26"/>
                    <a:gd name="T63" fmla="*/ 68 h 105"/>
                    <a:gd name="T64" fmla="*/ 14 w 26"/>
                    <a:gd name="T65" fmla="*/ 47 h 105"/>
                    <a:gd name="T66" fmla="*/ 18 w 26"/>
                    <a:gd name="T67" fmla="*/ 50 h 105"/>
                    <a:gd name="T68" fmla="*/ 14 w 26"/>
                    <a:gd name="T69" fmla="*/ 47 h 105"/>
                    <a:gd name="T70" fmla="*/ 16 w 26"/>
                    <a:gd name="T71" fmla="*/ 34 h 105"/>
                    <a:gd name="T72" fmla="*/ 13 w 26"/>
                    <a:gd name="T73" fmla="*/ 35 h 105"/>
                    <a:gd name="T74" fmla="*/ 13 w 26"/>
                    <a:gd name="T75" fmla="*/ 22 h 105"/>
                    <a:gd name="T76" fmla="*/ 13 w 26"/>
                    <a:gd name="T77" fmla="*/ 22 h 105"/>
                    <a:gd name="T78" fmla="*/ 7 w 26"/>
                    <a:gd name="T79" fmla="*/ 16 h 105"/>
                    <a:gd name="T80" fmla="*/ 14 w 26"/>
                    <a:gd name="T81" fmla="*/ 18 h 10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26" h="105">
                      <a:moveTo>
                        <a:pt x="14" y="18"/>
                      </a:moveTo>
                      <a:cubicBezTo>
                        <a:pt x="9" y="13"/>
                        <a:pt x="9" y="13"/>
                        <a:pt x="9" y="13"/>
                      </a:cubicBezTo>
                      <a:cubicBezTo>
                        <a:pt x="11" y="13"/>
                        <a:pt x="8" y="7"/>
                        <a:pt x="12" y="9"/>
                      </a:cubicBezTo>
                      <a:cubicBezTo>
                        <a:pt x="7" y="6"/>
                        <a:pt x="12" y="0"/>
                        <a:pt x="4" y="2"/>
                      </a:cubicBezTo>
                      <a:cubicBezTo>
                        <a:pt x="7" y="16"/>
                        <a:pt x="3" y="36"/>
                        <a:pt x="10" y="52"/>
                      </a:cubicBezTo>
                      <a:cubicBezTo>
                        <a:pt x="7" y="49"/>
                        <a:pt x="7" y="49"/>
                        <a:pt x="7" y="49"/>
                      </a:cubicBezTo>
                      <a:cubicBezTo>
                        <a:pt x="13" y="57"/>
                        <a:pt x="0" y="61"/>
                        <a:pt x="13" y="67"/>
                      </a:cubicBezTo>
                      <a:cubicBezTo>
                        <a:pt x="6" y="67"/>
                        <a:pt x="6" y="67"/>
                        <a:pt x="6" y="67"/>
                      </a:cubicBezTo>
                      <a:cubicBezTo>
                        <a:pt x="4" y="70"/>
                        <a:pt x="15" y="74"/>
                        <a:pt x="9" y="78"/>
                      </a:cubicBezTo>
                      <a:cubicBezTo>
                        <a:pt x="11" y="77"/>
                        <a:pt x="11" y="77"/>
                        <a:pt x="11" y="77"/>
                      </a:cubicBezTo>
                      <a:cubicBezTo>
                        <a:pt x="11" y="79"/>
                        <a:pt x="10" y="79"/>
                        <a:pt x="10" y="80"/>
                      </a:cubicBezTo>
                      <a:cubicBezTo>
                        <a:pt x="11" y="80"/>
                        <a:pt x="11" y="80"/>
                        <a:pt x="11" y="80"/>
                      </a:cubicBezTo>
                      <a:cubicBezTo>
                        <a:pt x="14" y="82"/>
                        <a:pt x="14" y="84"/>
                        <a:pt x="12" y="87"/>
                      </a:cubicBezTo>
                      <a:cubicBezTo>
                        <a:pt x="10" y="87"/>
                        <a:pt x="11" y="86"/>
                        <a:pt x="10" y="85"/>
                      </a:cubicBezTo>
                      <a:cubicBezTo>
                        <a:pt x="8" y="86"/>
                        <a:pt x="13" y="88"/>
                        <a:pt x="13" y="90"/>
                      </a:cubicBezTo>
                      <a:cubicBezTo>
                        <a:pt x="11" y="92"/>
                        <a:pt x="10" y="90"/>
                        <a:pt x="9" y="90"/>
                      </a:cubicBezTo>
                      <a:cubicBezTo>
                        <a:pt x="12" y="97"/>
                        <a:pt x="5" y="100"/>
                        <a:pt x="15" y="104"/>
                      </a:cubicBezTo>
                      <a:cubicBezTo>
                        <a:pt x="17" y="104"/>
                        <a:pt x="18" y="102"/>
                        <a:pt x="19" y="105"/>
                      </a:cubicBezTo>
                      <a:cubicBezTo>
                        <a:pt x="22" y="100"/>
                        <a:pt x="18" y="97"/>
                        <a:pt x="15" y="93"/>
                      </a:cubicBezTo>
                      <a:cubicBezTo>
                        <a:pt x="15" y="94"/>
                        <a:pt x="15" y="94"/>
                        <a:pt x="15" y="94"/>
                      </a:cubicBezTo>
                      <a:cubicBezTo>
                        <a:pt x="6" y="91"/>
                        <a:pt x="17" y="92"/>
                        <a:pt x="13" y="87"/>
                      </a:cubicBezTo>
                      <a:cubicBezTo>
                        <a:pt x="17" y="88"/>
                        <a:pt x="17" y="90"/>
                        <a:pt x="19" y="91"/>
                      </a:cubicBezTo>
                      <a:cubicBezTo>
                        <a:pt x="26" y="85"/>
                        <a:pt x="14" y="83"/>
                        <a:pt x="23" y="79"/>
                      </a:cubicBezTo>
                      <a:cubicBezTo>
                        <a:pt x="23" y="80"/>
                        <a:pt x="23" y="80"/>
                        <a:pt x="23" y="80"/>
                      </a:cubicBezTo>
                      <a:cubicBezTo>
                        <a:pt x="24" y="79"/>
                        <a:pt x="22" y="77"/>
                        <a:pt x="21" y="76"/>
                      </a:cubicBezTo>
                      <a:cubicBezTo>
                        <a:pt x="20" y="76"/>
                        <a:pt x="20" y="78"/>
                        <a:pt x="19" y="79"/>
                      </a:cubicBezTo>
                      <a:cubicBezTo>
                        <a:pt x="18" y="77"/>
                        <a:pt x="14" y="77"/>
                        <a:pt x="12" y="76"/>
                      </a:cubicBezTo>
                      <a:cubicBezTo>
                        <a:pt x="16" y="75"/>
                        <a:pt x="10" y="74"/>
                        <a:pt x="12" y="72"/>
                      </a:cubicBezTo>
                      <a:cubicBezTo>
                        <a:pt x="16" y="71"/>
                        <a:pt x="15" y="74"/>
                        <a:pt x="18" y="75"/>
                      </a:cubicBezTo>
                      <a:cubicBezTo>
                        <a:pt x="15" y="72"/>
                        <a:pt x="15" y="72"/>
                        <a:pt x="15" y="72"/>
                      </a:cubicBezTo>
                      <a:cubicBezTo>
                        <a:pt x="15" y="69"/>
                        <a:pt x="19" y="69"/>
                        <a:pt x="21" y="68"/>
                      </a:cubicBezTo>
                      <a:cubicBezTo>
                        <a:pt x="18" y="66"/>
                        <a:pt x="19" y="69"/>
                        <a:pt x="15" y="68"/>
                      </a:cubicBezTo>
                      <a:cubicBezTo>
                        <a:pt x="20" y="65"/>
                        <a:pt x="18" y="53"/>
                        <a:pt x="14" y="47"/>
                      </a:cubicBezTo>
                      <a:cubicBezTo>
                        <a:pt x="15" y="49"/>
                        <a:pt x="19" y="48"/>
                        <a:pt x="18" y="50"/>
                      </a:cubicBezTo>
                      <a:cubicBezTo>
                        <a:pt x="19" y="50"/>
                        <a:pt x="17" y="47"/>
                        <a:pt x="14" y="47"/>
                      </a:cubicBezTo>
                      <a:cubicBezTo>
                        <a:pt x="11" y="43"/>
                        <a:pt x="13" y="38"/>
                        <a:pt x="16" y="34"/>
                      </a:cubicBezTo>
                      <a:cubicBezTo>
                        <a:pt x="13" y="35"/>
                        <a:pt x="13" y="35"/>
                        <a:pt x="13" y="35"/>
                      </a:cubicBezTo>
                      <a:cubicBezTo>
                        <a:pt x="8" y="32"/>
                        <a:pt x="16" y="27"/>
                        <a:pt x="13" y="22"/>
                      </a:cubicBezTo>
                      <a:cubicBezTo>
                        <a:pt x="13" y="22"/>
                        <a:pt x="13" y="22"/>
                        <a:pt x="13" y="22"/>
                      </a:cubicBezTo>
                      <a:cubicBezTo>
                        <a:pt x="13" y="20"/>
                        <a:pt x="5" y="19"/>
                        <a:pt x="7" y="16"/>
                      </a:cubicBezTo>
                      <a:cubicBezTo>
                        <a:pt x="10" y="17"/>
                        <a:pt x="10" y="18"/>
                        <a:pt x="14" y="18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85" name="Freeform 1113"/>
                <p:cNvSpPr/>
                <p:nvPr/>
              </p:nvSpPr>
              <p:spPr bwMode="auto">
                <a:xfrm>
                  <a:off x="4048" y="2605"/>
                  <a:ext cx="8" cy="4"/>
                </a:xfrm>
                <a:custGeom>
                  <a:avLst/>
                  <a:gdLst>
                    <a:gd name="T0" fmla="*/ 4 w 9"/>
                    <a:gd name="T1" fmla="*/ 2 h 4"/>
                    <a:gd name="T2" fmla="*/ 8 w 9"/>
                    <a:gd name="T3" fmla="*/ 4 h 4"/>
                    <a:gd name="T4" fmla="*/ 1 w 9"/>
                    <a:gd name="T5" fmla="*/ 0 h 4"/>
                    <a:gd name="T6" fmla="*/ 2 w 9"/>
                    <a:gd name="T7" fmla="*/ 3 h 4"/>
                    <a:gd name="T8" fmla="*/ 4 w 9"/>
                    <a:gd name="T9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4">
                      <a:moveTo>
                        <a:pt x="4" y="2"/>
                      </a:move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9" y="2"/>
                        <a:pt x="3" y="0"/>
                        <a:pt x="1" y="0"/>
                      </a:cubicBezTo>
                      <a:cubicBezTo>
                        <a:pt x="2" y="1"/>
                        <a:pt x="0" y="3"/>
                        <a:pt x="2" y="3"/>
                      </a:cubicBezTo>
                      <a:cubicBezTo>
                        <a:pt x="3" y="3"/>
                        <a:pt x="4" y="3"/>
                        <a:pt x="4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86" name="Freeform 1114"/>
                <p:cNvSpPr/>
                <p:nvPr/>
              </p:nvSpPr>
              <p:spPr bwMode="auto">
                <a:xfrm>
                  <a:off x="4041" y="2560"/>
                  <a:ext cx="17" cy="45"/>
                </a:xfrm>
                <a:custGeom>
                  <a:avLst/>
                  <a:gdLst>
                    <a:gd name="T0" fmla="*/ 11 w 20"/>
                    <a:gd name="T1" fmla="*/ 18 h 52"/>
                    <a:gd name="T2" fmla="*/ 7 w 20"/>
                    <a:gd name="T3" fmla="*/ 17 h 52"/>
                    <a:gd name="T4" fmla="*/ 6 w 20"/>
                    <a:gd name="T5" fmla="*/ 37 h 52"/>
                    <a:gd name="T6" fmla="*/ 13 w 20"/>
                    <a:gd name="T7" fmla="*/ 44 h 52"/>
                    <a:gd name="T8" fmla="*/ 8 w 20"/>
                    <a:gd name="T9" fmla="*/ 45 h 52"/>
                    <a:gd name="T10" fmla="*/ 13 w 20"/>
                    <a:gd name="T11" fmla="*/ 50 h 52"/>
                    <a:gd name="T12" fmla="*/ 11 w 20"/>
                    <a:gd name="T13" fmla="*/ 47 h 52"/>
                    <a:gd name="T14" fmla="*/ 14 w 20"/>
                    <a:gd name="T15" fmla="*/ 48 h 52"/>
                    <a:gd name="T16" fmla="*/ 13 w 20"/>
                    <a:gd name="T17" fmla="*/ 44 h 52"/>
                    <a:gd name="T18" fmla="*/ 16 w 20"/>
                    <a:gd name="T19" fmla="*/ 45 h 52"/>
                    <a:gd name="T20" fmla="*/ 10 w 20"/>
                    <a:gd name="T21" fmla="*/ 36 h 52"/>
                    <a:gd name="T22" fmla="*/ 16 w 20"/>
                    <a:gd name="T23" fmla="*/ 36 h 52"/>
                    <a:gd name="T24" fmla="*/ 17 w 20"/>
                    <a:gd name="T25" fmla="*/ 27 h 52"/>
                    <a:gd name="T26" fmla="*/ 16 w 20"/>
                    <a:gd name="T27" fmla="*/ 28 h 52"/>
                    <a:gd name="T28" fmla="*/ 11 w 20"/>
                    <a:gd name="T29" fmla="*/ 29 h 52"/>
                    <a:gd name="T30" fmla="*/ 17 w 20"/>
                    <a:gd name="T31" fmla="*/ 25 h 52"/>
                    <a:gd name="T32" fmla="*/ 14 w 20"/>
                    <a:gd name="T33" fmla="*/ 8 h 52"/>
                    <a:gd name="T34" fmla="*/ 7 w 20"/>
                    <a:gd name="T35" fmla="*/ 4 h 52"/>
                    <a:gd name="T36" fmla="*/ 12 w 20"/>
                    <a:gd name="T37" fmla="*/ 6 h 52"/>
                    <a:gd name="T38" fmla="*/ 14 w 20"/>
                    <a:gd name="T39" fmla="*/ 2 h 52"/>
                    <a:gd name="T40" fmla="*/ 4 w 20"/>
                    <a:gd name="T41" fmla="*/ 0 h 52"/>
                    <a:gd name="T42" fmla="*/ 11 w 20"/>
                    <a:gd name="T43" fmla="*/ 18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20" h="52">
                      <a:moveTo>
                        <a:pt x="11" y="18"/>
                      </a:moveTo>
                      <a:cubicBezTo>
                        <a:pt x="10" y="17"/>
                        <a:pt x="8" y="18"/>
                        <a:pt x="7" y="17"/>
                      </a:cubicBezTo>
                      <a:cubicBezTo>
                        <a:pt x="8" y="25"/>
                        <a:pt x="9" y="34"/>
                        <a:pt x="6" y="37"/>
                      </a:cubicBezTo>
                      <a:cubicBezTo>
                        <a:pt x="5" y="40"/>
                        <a:pt x="11" y="40"/>
                        <a:pt x="13" y="44"/>
                      </a:cubicBezTo>
                      <a:cubicBezTo>
                        <a:pt x="8" y="45"/>
                        <a:pt x="8" y="45"/>
                        <a:pt x="8" y="45"/>
                      </a:cubicBezTo>
                      <a:cubicBezTo>
                        <a:pt x="11" y="47"/>
                        <a:pt x="7" y="52"/>
                        <a:pt x="13" y="50"/>
                      </a:cubicBezTo>
                      <a:cubicBezTo>
                        <a:pt x="14" y="50"/>
                        <a:pt x="10" y="49"/>
                        <a:pt x="11" y="47"/>
                      </a:cubicBezTo>
                      <a:cubicBezTo>
                        <a:pt x="14" y="48"/>
                        <a:pt x="14" y="48"/>
                        <a:pt x="14" y="48"/>
                      </a:cubicBezTo>
                      <a:cubicBezTo>
                        <a:pt x="13" y="44"/>
                        <a:pt x="13" y="44"/>
                        <a:pt x="13" y="44"/>
                      </a:cubicBezTo>
                      <a:cubicBezTo>
                        <a:pt x="16" y="45"/>
                        <a:pt x="16" y="45"/>
                        <a:pt x="16" y="45"/>
                      </a:cubicBezTo>
                      <a:cubicBezTo>
                        <a:pt x="20" y="41"/>
                        <a:pt x="7" y="42"/>
                        <a:pt x="10" y="36"/>
                      </a:cubicBezTo>
                      <a:cubicBezTo>
                        <a:pt x="16" y="36"/>
                        <a:pt x="16" y="36"/>
                        <a:pt x="16" y="36"/>
                      </a:cubicBezTo>
                      <a:cubicBezTo>
                        <a:pt x="16" y="32"/>
                        <a:pt x="14" y="30"/>
                        <a:pt x="17" y="27"/>
                      </a:cubicBezTo>
                      <a:cubicBezTo>
                        <a:pt x="17" y="27"/>
                        <a:pt x="14" y="27"/>
                        <a:pt x="16" y="28"/>
                      </a:cubicBezTo>
                      <a:cubicBezTo>
                        <a:pt x="15" y="28"/>
                        <a:pt x="13" y="29"/>
                        <a:pt x="11" y="29"/>
                      </a:cubicBezTo>
                      <a:cubicBezTo>
                        <a:pt x="7" y="23"/>
                        <a:pt x="15" y="30"/>
                        <a:pt x="17" y="25"/>
                      </a:cubicBezTo>
                      <a:cubicBezTo>
                        <a:pt x="13" y="21"/>
                        <a:pt x="9" y="11"/>
                        <a:pt x="14" y="8"/>
                      </a:cubicBezTo>
                      <a:cubicBezTo>
                        <a:pt x="11" y="11"/>
                        <a:pt x="7" y="7"/>
                        <a:pt x="7" y="4"/>
                      </a:cubicBezTo>
                      <a:cubicBezTo>
                        <a:pt x="9" y="3"/>
                        <a:pt x="11" y="5"/>
                        <a:pt x="12" y="6"/>
                      </a:cubicBezTo>
                      <a:cubicBezTo>
                        <a:pt x="13" y="4"/>
                        <a:pt x="15" y="3"/>
                        <a:pt x="14" y="2"/>
                      </a:cubicBezTo>
                      <a:cubicBezTo>
                        <a:pt x="10" y="4"/>
                        <a:pt x="6" y="3"/>
                        <a:pt x="4" y="0"/>
                      </a:cubicBezTo>
                      <a:cubicBezTo>
                        <a:pt x="0" y="6"/>
                        <a:pt x="11" y="11"/>
                        <a:pt x="11" y="18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87" name="Freeform 1115"/>
                <p:cNvSpPr/>
                <p:nvPr/>
              </p:nvSpPr>
              <p:spPr bwMode="auto">
                <a:xfrm>
                  <a:off x="4046" y="2573"/>
                  <a:ext cx="1" cy="2"/>
                </a:xfrm>
                <a:custGeom>
                  <a:avLst/>
                  <a:gdLst>
                    <a:gd name="T0" fmla="*/ 0 w 1"/>
                    <a:gd name="T1" fmla="*/ 1 h 2"/>
                    <a:gd name="T2" fmla="*/ 1 w 1"/>
                    <a:gd name="T3" fmla="*/ 2 h 2"/>
                    <a:gd name="T4" fmla="*/ 1 w 1"/>
                    <a:gd name="T5" fmla="*/ 0 h 2"/>
                    <a:gd name="T6" fmla="*/ 0 w 1"/>
                    <a:gd name="T7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0" y="1"/>
                      </a:moveTo>
                      <a:lnTo>
                        <a:pt x="1" y="2"/>
                      </a:lnTo>
                      <a:lnTo>
                        <a:pt x="1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88" name="Freeform 1116"/>
                <p:cNvSpPr/>
                <p:nvPr/>
              </p:nvSpPr>
              <p:spPr bwMode="auto">
                <a:xfrm>
                  <a:off x="4122" y="3252"/>
                  <a:ext cx="3" cy="1"/>
                </a:xfrm>
                <a:custGeom>
                  <a:avLst/>
                  <a:gdLst>
                    <a:gd name="T0" fmla="*/ 2 w 3"/>
                    <a:gd name="T1" fmla="*/ 1 h 1"/>
                    <a:gd name="T2" fmla="*/ 3 w 3"/>
                    <a:gd name="T3" fmla="*/ 0 h 1"/>
                    <a:gd name="T4" fmla="*/ 0 w 3"/>
                    <a:gd name="T5" fmla="*/ 0 h 1"/>
                    <a:gd name="T6" fmla="*/ 2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2" y="1"/>
                      </a:move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89" name="Freeform 1117"/>
                <p:cNvSpPr/>
                <p:nvPr/>
              </p:nvSpPr>
              <p:spPr bwMode="auto">
                <a:xfrm>
                  <a:off x="4121" y="3248"/>
                  <a:ext cx="14" cy="4"/>
                </a:xfrm>
                <a:custGeom>
                  <a:avLst/>
                  <a:gdLst>
                    <a:gd name="T0" fmla="*/ 16 w 16"/>
                    <a:gd name="T1" fmla="*/ 1 h 4"/>
                    <a:gd name="T2" fmla="*/ 14 w 16"/>
                    <a:gd name="T3" fmla="*/ 0 h 4"/>
                    <a:gd name="T4" fmla="*/ 0 w 16"/>
                    <a:gd name="T5" fmla="*/ 2 h 4"/>
                    <a:gd name="T6" fmla="*/ 9 w 16"/>
                    <a:gd name="T7" fmla="*/ 4 h 4"/>
                    <a:gd name="T8" fmla="*/ 6 w 16"/>
                    <a:gd name="T9" fmla="*/ 2 h 4"/>
                    <a:gd name="T10" fmla="*/ 12 w 16"/>
                    <a:gd name="T11" fmla="*/ 4 h 4"/>
                    <a:gd name="T12" fmla="*/ 11 w 16"/>
                    <a:gd name="T13" fmla="*/ 1 h 4"/>
                    <a:gd name="T14" fmla="*/ 16 w 16"/>
                    <a:gd name="T15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6" h="4">
                      <a:moveTo>
                        <a:pt x="16" y="1"/>
                      </a:moveTo>
                      <a:cubicBezTo>
                        <a:pt x="14" y="0"/>
                        <a:pt x="14" y="0"/>
                        <a:pt x="14" y="0"/>
                      </a:cubicBezTo>
                      <a:cubicBezTo>
                        <a:pt x="4" y="1"/>
                        <a:pt x="7" y="0"/>
                        <a:pt x="0" y="2"/>
                      </a:cubicBezTo>
                      <a:cubicBezTo>
                        <a:pt x="1" y="3"/>
                        <a:pt x="5" y="4"/>
                        <a:pt x="9" y="4"/>
                      </a:cubicBezTo>
                      <a:cubicBezTo>
                        <a:pt x="8" y="3"/>
                        <a:pt x="4" y="3"/>
                        <a:pt x="6" y="2"/>
                      </a:cubicBezTo>
                      <a:cubicBezTo>
                        <a:pt x="9" y="2"/>
                        <a:pt x="8" y="3"/>
                        <a:pt x="12" y="4"/>
                      </a:cubicBezTo>
                      <a:cubicBezTo>
                        <a:pt x="16" y="2"/>
                        <a:pt x="10" y="3"/>
                        <a:pt x="11" y="1"/>
                      </a:cubicBezTo>
                      <a:lnTo>
                        <a:pt x="16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90" name="Freeform 1118"/>
                <p:cNvSpPr/>
                <p:nvPr/>
              </p:nvSpPr>
              <p:spPr bwMode="auto">
                <a:xfrm>
                  <a:off x="4126" y="3247"/>
                  <a:ext cx="5" cy="1"/>
                </a:xfrm>
                <a:custGeom>
                  <a:avLst/>
                  <a:gdLst>
                    <a:gd name="T0" fmla="*/ 0 w 5"/>
                    <a:gd name="T1" fmla="*/ 1 h 1"/>
                    <a:gd name="T2" fmla="*/ 5 w 5"/>
                    <a:gd name="T3" fmla="*/ 1 h 1"/>
                    <a:gd name="T4" fmla="*/ 0 w 5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1">
                      <a:moveTo>
                        <a:pt x="0" y="1"/>
                      </a:move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3" y="1"/>
                        <a:pt x="1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91" name="Freeform 1119"/>
                <p:cNvSpPr/>
                <p:nvPr/>
              </p:nvSpPr>
              <p:spPr bwMode="auto">
                <a:xfrm>
                  <a:off x="4123" y="3247"/>
                  <a:ext cx="6" cy="0"/>
                </a:xfrm>
                <a:custGeom>
                  <a:avLst/>
                  <a:gdLst>
                    <a:gd name="T0" fmla="*/ 2 w 7"/>
                    <a:gd name="T1" fmla="*/ 1 h 1"/>
                    <a:gd name="T2" fmla="*/ 7 w 7"/>
                    <a:gd name="T3" fmla="*/ 1 h 1"/>
                    <a:gd name="T4" fmla="*/ 0 w 7"/>
                    <a:gd name="T5" fmla="*/ 0 h 1"/>
                    <a:gd name="T6" fmla="*/ 2 w 7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7" h="1">
                      <a:moveTo>
                        <a:pt x="2" y="1"/>
                      </a:moveTo>
                      <a:cubicBezTo>
                        <a:pt x="3" y="0"/>
                        <a:pt x="6" y="1"/>
                        <a:pt x="7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92" name="Freeform 1120"/>
                <p:cNvSpPr/>
                <p:nvPr/>
              </p:nvSpPr>
              <p:spPr bwMode="auto">
                <a:xfrm>
                  <a:off x="4124" y="3244"/>
                  <a:ext cx="1" cy="1"/>
                </a:xfrm>
                <a:custGeom>
                  <a:avLst/>
                  <a:gdLst>
                    <a:gd name="T0" fmla="*/ 2 w 2"/>
                    <a:gd name="T1" fmla="*/ 1 h 1"/>
                    <a:gd name="T2" fmla="*/ 1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1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93" name="Freeform 1121"/>
                <p:cNvSpPr/>
                <p:nvPr/>
              </p:nvSpPr>
              <p:spPr bwMode="auto">
                <a:xfrm>
                  <a:off x="4123" y="3243"/>
                  <a:ext cx="10" cy="3"/>
                </a:xfrm>
                <a:custGeom>
                  <a:avLst/>
                  <a:gdLst>
                    <a:gd name="T0" fmla="*/ 2 w 12"/>
                    <a:gd name="T1" fmla="*/ 0 h 3"/>
                    <a:gd name="T2" fmla="*/ 2 w 12"/>
                    <a:gd name="T3" fmla="*/ 1 h 3"/>
                    <a:gd name="T4" fmla="*/ 3 w 12"/>
                    <a:gd name="T5" fmla="*/ 1 h 3"/>
                    <a:gd name="T6" fmla="*/ 8 w 12"/>
                    <a:gd name="T7" fmla="*/ 2 h 3"/>
                    <a:gd name="T8" fmla="*/ 8 w 12"/>
                    <a:gd name="T9" fmla="*/ 3 h 3"/>
                    <a:gd name="T10" fmla="*/ 12 w 12"/>
                    <a:gd name="T11" fmla="*/ 2 h 3"/>
                    <a:gd name="T12" fmla="*/ 2 w 12"/>
                    <a:gd name="T13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2" h="3">
                      <a:moveTo>
                        <a:pt x="2" y="0"/>
                      </a:moveTo>
                      <a:cubicBezTo>
                        <a:pt x="0" y="0"/>
                        <a:pt x="1" y="1"/>
                        <a:pt x="2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5" y="1"/>
                        <a:pt x="9" y="1"/>
                        <a:pt x="8" y="2"/>
                      </a:cubicBezTo>
                      <a:cubicBezTo>
                        <a:pt x="9" y="3"/>
                        <a:pt x="5" y="3"/>
                        <a:pt x="8" y="3"/>
                      </a:cubicBezTo>
                      <a:cubicBezTo>
                        <a:pt x="12" y="2"/>
                        <a:pt x="12" y="2"/>
                        <a:pt x="12" y="2"/>
                      </a:cubicBezTo>
                      <a:cubicBezTo>
                        <a:pt x="11" y="1"/>
                        <a:pt x="4" y="0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94" name="Freeform 1122"/>
                <p:cNvSpPr/>
                <p:nvPr/>
              </p:nvSpPr>
              <p:spPr bwMode="auto">
                <a:xfrm>
                  <a:off x="4125" y="3245"/>
                  <a:ext cx="1" cy="0"/>
                </a:xfrm>
                <a:custGeom>
                  <a:avLst/>
                  <a:gdLst>
                    <a:gd name="T0" fmla="*/ 0 w 1"/>
                    <a:gd name="T1" fmla="*/ 0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95" name="Freeform 1123"/>
                <p:cNvSpPr/>
                <p:nvPr/>
              </p:nvSpPr>
              <p:spPr bwMode="auto">
                <a:xfrm>
                  <a:off x="4125" y="3246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0 w 2"/>
                    <a:gd name="T3" fmla="*/ 1 h 1"/>
                    <a:gd name="T4" fmla="*/ 2 w 2"/>
                    <a:gd name="T5" fmla="*/ 1 h 1"/>
                    <a:gd name="T6" fmla="*/ 0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2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96" name="Freeform 1124"/>
                <p:cNvSpPr/>
                <p:nvPr/>
              </p:nvSpPr>
              <p:spPr bwMode="auto">
                <a:xfrm>
                  <a:off x="4124" y="3240"/>
                  <a:ext cx="11" cy="2"/>
                </a:xfrm>
                <a:custGeom>
                  <a:avLst/>
                  <a:gdLst>
                    <a:gd name="T0" fmla="*/ 1 w 13"/>
                    <a:gd name="T1" fmla="*/ 1 h 3"/>
                    <a:gd name="T2" fmla="*/ 5 w 13"/>
                    <a:gd name="T3" fmla="*/ 3 h 3"/>
                    <a:gd name="T4" fmla="*/ 13 w 13"/>
                    <a:gd name="T5" fmla="*/ 2 h 3"/>
                    <a:gd name="T6" fmla="*/ 11 w 13"/>
                    <a:gd name="T7" fmla="*/ 0 h 3"/>
                    <a:gd name="T8" fmla="*/ 1 w 13"/>
                    <a:gd name="T9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" h="3">
                      <a:moveTo>
                        <a:pt x="1" y="1"/>
                      </a:moveTo>
                      <a:cubicBezTo>
                        <a:pt x="7" y="1"/>
                        <a:pt x="0" y="3"/>
                        <a:pt x="5" y="3"/>
                      </a:cubicBezTo>
                      <a:cubicBezTo>
                        <a:pt x="5" y="2"/>
                        <a:pt x="10" y="1"/>
                        <a:pt x="13" y="2"/>
                      </a:cubicBezTo>
                      <a:cubicBezTo>
                        <a:pt x="11" y="0"/>
                        <a:pt x="11" y="0"/>
                        <a:pt x="11" y="0"/>
                      </a:cubicBezTo>
                      <a:cubicBezTo>
                        <a:pt x="9" y="0"/>
                        <a:pt x="4" y="0"/>
                        <a:pt x="1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97" name="Freeform 1125"/>
                <p:cNvSpPr/>
                <p:nvPr/>
              </p:nvSpPr>
              <p:spPr bwMode="auto">
                <a:xfrm>
                  <a:off x="4138" y="3238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lnTo>
                        <a:pt x="0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98" name="Freeform 1126"/>
                <p:cNvSpPr/>
                <p:nvPr/>
              </p:nvSpPr>
              <p:spPr bwMode="auto">
                <a:xfrm>
                  <a:off x="4127" y="3233"/>
                  <a:ext cx="15" cy="6"/>
                </a:xfrm>
                <a:custGeom>
                  <a:avLst/>
                  <a:gdLst>
                    <a:gd name="T0" fmla="*/ 2 w 17"/>
                    <a:gd name="T1" fmla="*/ 0 h 7"/>
                    <a:gd name="T2" fmla="*/ 9 w 17"/>
                    <a:gd name="T3" fmla="*/ 3 h 7"/>
                    <a:gd name="T4" fmla="*/ 4 w 17"/>
                    <a:gd name="T5" fmla="*/ 3 h 7"/>
                    <a:gd name="T6" fmla="*/ 6 w 17"/>
                    <a:gd name="T7" fmla="*/ 5 h 7"/>
                    <a:gd name="T8" fmla="*/ 0 w 17"/>
                    <a:gd name="T9" fmla="*/ 4 h 7"/>
                    <a:gd name="T10" fmla="*/ 6 w 17"/>
                    <a:gd name="T11" fmla="*/ 6 h 7"/>
                    <a:gd name="T12" fmla="*/ 2 w 17"/>
                    <a:gd name="T13" fmla="*/ 7 h 7"/>
                    <a:gd name="T14" fmla="*/ 9 w 17"/>
                    <a:gd name="T15" fmla="*/ 7 h 7"/>
                    <a:gd name="T16" fmla="*/ 8 w 17"/>
                    <a:gd name="T17" fmla="*/ 6 h 7"/>
                    <a:gd name="T18" fmla="*/ 12 w 17"/>
                    <a:gd name="T19" fmla="*/ 6 h 7"/>
                    <a:gd name="T20" fmla="*/ 16 w 17"/>
                    <a:gd name="T21" fmla="*/ 3 h 7"/>
                    <a:gd name="T22" fmla="*/ 2 w 17"/>
                    <a:gd name="T23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7" h="7">
                      <a:moveTo>
                        <a:pt x="2" y="0"/>
                      </a:moveTo>
                      <a:cubicBezTo>
                        <a:pt x="9" y="3"/>
                        <a:pt x="9" y="3"/>
                        <a:pt x="9" y="3"/>
                      </a:cubicBezTo>
                      <a:cubicBezTo>
                        <a:pt x="6" y="3"/>
                        <a:pt x="4" y="3"/>
                        <a:pt x="4" y="3"/>
                      </a:cubicBezTo>
                      <a:cubicBezTo>
                        <a:pt x="3" y="4"/>
                        <a:pt x="7" y="4"/>
                        <a:pt x="6" y="5"/>
                      </a:cubicBezTo>
                      <a:cubicBezTo>
                        <a:pt x="0" y="5"/>
                        <a:pt x="6" y="3"/>
                        <a:pt x="0" y="4"/>
                      </a:cubicBezTo>
                      <a:cubicBezTo>
                        <a:pt x="1" y="5"/>
                        <a:pt x="1" y="6"/>
                        <a:pt x="6" y="6"/>
                      </a:cubicBezTo>
                      <a:cubicBezTo>
                        <a:pt x="2" y="7"/>
                        <a:pt x="2" y="7"/>
                        <a:pt x="2" y="7"/>
                      </a:cubicBez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10" y="7"/>
                        <a:pt x="3" y="6"/>
                        <a:pt x="8" y="6"/>
                      </a:cubicBezTo>
                      <a:cubicBezTo>
                        <a:pt x="11" y="6"/>
                        <a:pt x="11" y="6"/>
                        <a:pt x="12" y="6"/>
                      </a:cubicBezTo>
                      <a:cubicBezTo>
                        <a:pt x="11" y="6"/>
                        <a:pt x="17" y="4"/>
                        <a:pt x="16" y="3"/>
                      </a:cubicBezTo>
                      <a:cubicBezTo>
                        <a:pt x="16" y="1"/>
                        <a:pt x="5" y="2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099" name="Freeform 1127"/>
                <p:cNvSpPr/>
                <p:nvPr/>
              </p:nvSpPr>
              <p:spPr bwMode="auto">
                <a:xfrm>
                  <a:off x="4134" y="3233"/>
                  <a:ext cx="4" cy="0"/>
                </a:xfrm>
                <a:custGeom>
                  <a:avLst/>
                  <a:gdLst>
                    <a:gd name="T0" fmla="*/ 1 w 4"/>
                    <a:gd name="T1" fmla="*/ 4 w 4"/>
                    <a:gd name="T2" fmla="*/ 0 w 4"/>
                    <a:gd name="T3" fmla="*/ 1 w 4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4">
                      <a:moveTo>
                        <a:pt x="1" y="0"/>
                      </a:moveTo>
                      <a:lnTo>
                        <a:pt x="4" y="0"/>
                      </a:lnTo>
                      <a:lnTo>
                        <a:pt x="0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00" name="Freeform 1128"/>
                <p:cNvSpPr/>
                <p:nvPr/>
              </p:nvSpPr>
              <p:spPr bwMode="auto">
                <a:xfrm>
                  <a:off x="4127" y="3228"/>
                  <a:ext cx="16" cy="4"/>
                </a:xfrm>
                <a:custGeom>
                  <a:avLst/>
                  <a:gdLst>
                    <a:gd name="T0" fmla="*/ 1 w 18"/>
                    <a:gd name="T1" fmla="*/ 3 h 5"/>
                    <a:gd name="T2" fmla="*/ 5 w 18"/>
                    <a:gd name="T3" fmla="*/ 5 h 5"/>
                    <a:gd name="T4" fmla="*/ 2 w 18"/>
                    <a:gd name="T5" fmla="*/ 5 h 5"/>
                    <a:gd name="T6" fmla="*/ 7 w 18"/>
                    <a:gd name="T7" fmla="*/ 5 h 5"/>
                    <a:gd name="T8" fmla="*/ 4 w 18"/>
                    <a:gd name="T9" fmla="*/ 3 h 5"/>
                    <a:gd name="T10" fmla="*/ 13 w 18"/>
                    <a:gd name="T11" fmla="*/ 2 h 5"/>
                    <a:gd name="T12" fmla="*/ 11 w 18"/>
                    <a:gd name="T13" fmla="*/ 3 h 5"/>
                    <a:gd name="T14" fmla="*/ 10 w 18"/>
                    <a:gd name="T15" fmla="*/ 0 h 5"/>
                    <a:gd name="T16" fmla="*/ 8 w 18"/>
                    <a:gd name="T17" fmla="*/ 0 h 5"/>
                    <a:gd name="T18" fmla="*/ 6 w 18"/>
                    <a:gd name="T19" fmla="*/ 0 h 5"/>
                    <a:gd name="T20" fmla="*/ 1 w 18"/>
                    <a:gd name="T21" fmla="*/ 3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8" h="5">
                      <a:moveTo>
                        <a:pt x="1" y="3"/>
                      </a:moveTo>
                      <a:cubicBezTo>
                        <a:pt x="5" y="5"/>
                        <a:pt x="5" y="5"/>
                        <a:pt x="5" y="5"/>
                      </a:cubicBezTo>
                      <a:cubicBezTo>
                        <a:pt x="4" y="5"/>
                        <a:pt x="3" y="5"/>
                        <a:pt x="2" y="5"/>
                      </a:cubicBezTo>
                      <a:cubicBezTo>
                        <a:pt x="3" y="5"/>
                        <a:pt x="6" y="5"/>
                        <a:pt x="7" y="5"/>
                      </a:cubicBezTo>
                      <a:cubicBezTo>
                        <a:pt x="13" y="5"/>
                        <a:pt x="5" y="4"/>
                        <a:pt x="4" y="3"/>
                      </a:cubicBezTo>
                      <a:cubicBezTo>
                        <a:pt x="7" y="1"/>
                        <a:pt x="7" y="3"/>
                        <a:pt x="13" y="2"/>
                      </a:cubicBezTo>
                      <a:cubicBezTo>
                        <a:pt x="13" y="3"/>
                        <a:pt x="11" y="3"/>
                        <a:pt x="11" y="3"/>
                      </a:cubicBezTo>
                      <a:cubicBezTo>
                        <a:pt x="18" y="2"/>
                        <a:pt x="12" y="1"/>
                        <a:pt x="10" y="0"/>
                      </a:cubicBezTo>
                      <a:cubicBezTo>
                        <a:pt x="9" y="0"/>
                        <a:pt x="7" y="0"/>
                        <a:pt x="8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1" y="0"/>
                        <a:pt x="0" y="1"/>
                        <a:pt x="1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01" name="Freeform 1129"/>
                <p:cNvSpPr/>
                <p:nvPr/>
              </p:nvSpPr>
              <p:spPr bwMode="auto">
                <a:xfrm>
                  <a:off x="4126" y="3232"/>
                  <a:ext cx="3" cy="1"/>
                </a:xfrm>
                <a:custGeom>
                  <a:avLst/>
                  <a:gdLst>
                    <a:gd name="T0" fmla="*/ 2 w 3"/>
                    <a:gd name="T1" fmla="*/ 1 h 1"/>
                    <a:gd name="T2" fmla="*/ 3 w 3"/>
                    <a:gd name="T3" fmla="*/ 0 h 1"/>
                    <a:gd name="T4" fmla="*/ 2 w 3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1">
                      <a:moveTo>
                        <a:pt x="2" y="1"/>
                      </a:moveTo>
                      <a:cubicBezTo>
                        <a:pt x="1" y="0"/>
                        <a:pt x="2" y="0"/>
                        <a:pt x="3" y="0"/>
                      </a:cubicBezTo>
                      <a:cubicBezTo>
                        <a:pt x="1" y="0"/>
                        <a:pt x="0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02" name="Freeform 1130"/>
                <p:cNvSpPr/>
                <p:nvPr/>
              </p:nvSpPr>
              <p:spPr bwMode="auto">
                <a:xfrm>
                  <a:off x="4135" y="3227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1 w 1"/>
                    <a:gd name="T3" fmla="*/ 1 h 1"/>
                    <a:gd name="T4" fmla="*/ 1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0" y="0"/>
                        <a:pt x="0" y="0"/>
                        <a:pt x="1" y="1"/>
                      </a:cubicBezTo>
                      <a:cubicBezTo>
                        <a:pt x="1" y="1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03" name="Freeform 1131"/>
                <p:cNvSpPr/>
                <p:nvPr/>
              </p:nvSpPr>
              <p:spPr bwMode="auto">
                <a:xfrm>
                  <a:off x="4127" y="3227"/>
                  <a:ext cx="3" cy="1"/>
                </a:xfrm>
                <a:custGeom>
                  <a:avLst/>
                  <a:gdLst>
                    <a:gd name="T0" fmla="*/ 3 w 3"/>
                    <a:gd name="T1" fmla="*/ 1 h 1"/>
                    <a:gd name="T2" fmla="*/ 3 w 3"/>
                    <a:gd name="T3" fmla="*/ 0 h 1"/>
                    <a:gd name="T4" fmla="*/ 0 w 3"/>
                    <a:gd name="T5" fmla="*/ 0 h 1"/>
                    <a:gd name="T6" fmla="*/ 3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3" y="1"/>
                      </a:move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1"/>
                        <a:pt x="1" y="1"/>
                        <a:pt x="3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04" name="Freeform 1132"/>
                <p:cNvSpPr/>
                <p:nvPr/>
              </p:nvSpPr>
              <p:spPr bwMode="auto">
                <a:xfrm>
                  <a:off x="4124" y="3193"/>
                  <a:ext cx="16" cy="34"/>
                </a:xfrm>
                <a:custGeom>
                  <a:avLst/>
                  <a:gdLst>
                    <a:gd name="T0" fmla="*/ 16 w 19"/>
                    <a:gd name="T1" fmla="*/ 0 h 39"/>
                    <a:gd name="T2" fmla="*/ 13 w 19"/>
                    <a:gd name="T3" fmla="*/ 1 h 39"/>
                    <a:gd name="T4" fmla="*/ 8 w 19"/>
                    <a:gd name="T5" fmla="*/ 0 h 39"/>
                    <a:gd name="T6" fmla="*/ 1 w 19"/>
                    <a:gd name="T7" fmla="*/ 0 h 39"/>
                    <a:gd name="T8" fmla="*/ 4 w 19"/>
                    <a:gd name="T9" fmla="*/ 3 h 39"/>
                    <a:gd name="T10" fmla="*/ 1 w 19"/>
                    <a:gd name="T11" fmla="*/ 3 h 39"/>
                    <a:gd name="T12" fmla="*/ 3 w 19"/>
                    <a:gd name="T13" fmla="*/ 9 h 39"/>
                    <a:gd name="T14" fmla="*/ 5 w 19"/>
                    <a:gd name="T15" fmla="*/ 13 h 39"/>
                    <a:gd name="T16" fmla="*/ 3 w 19"/>
                    <a:gd name="T17" fmla="*/ 29 h 39"/>
                    <a:gd name="T18" fmla="*/ 10 w 19"/>
                    <a:gd name="T19" fmla="*/ 30 h 39"/>
                    <a:gd name="T20" fmla="*/ 6 w 19"/>
                    <a:gd name="T21" fmla="*/ 31 h 39"/>
                    <a:gd name="T22" fmla="*/ 6 w 19"/>
                    <a:gd name="T23" fmla="*/ 30 h 39"/>
                    <a:gd name="T24" fmla="*/ 4 w 19"/>
                    <a:gd name="T25" fmla="*/ 35 h 39"/>
                    <a:gd name="T26" fmla="*/ 12 w 19"/>
                    <a:gd name="T27" fmla="*/ 35 h 39"/>
                    <a:gd name="T28" fmla="*/ 4 w 19"/>
                    <a:gd name="T29" fmla="*/ 37 h 39"/>
                    <a:gd name="T30" fmla="*/ 9 w 19"/>
                    <a:gd name="T31" fmla="*/ 38 h 39"/>
                    <a:gd name="T32" fmla="*/ 14 w 19"/>
                    <a:gd name="T33" fmla="*/ 37 h 39"/>
                    <a:gd name="T34" fmla="*/ 17 w 19"/>
                    <a:gd name="T35" fmla="*/ 38 h 39"/>
                    <a:gd name="T36" fmla="*/ 8 w 19"/>
                    <a:gd name="T37" fmla="*/ 27 h 39"/>
                    <a:gd name="T38" fmla="*/ 12 w 19"/>
                    <a:gd name="T39" fmla="*/ 28 h 39"/>
                    <a:gd name="T40" fmla="*/ 15 w 19"/>
                    <a:gd name="T41" fmla="*/ 21 h 39"/>
                    <a:gd name="T42" fmla="*/ 9 w 19"/>
                    <a:gd name="T43" fmla="*/ 19 h 39"/>
                    <a:gd name="T44" fmla="*/ 11 w 19"/>
                    <a:gd name="T45" fmla="*/ 18 h 39"/>
                    <a:gd name="T46" fmla="*/ 8 w 19"/>
                    <a:gd name="T47" fmla="*/ 17 h 39"/>
                    <a:gd name="T48" fmla="*/ 12 w 19"/>
                    <a:gd name="T49" fmla="*/ 15 h 39"/>
                    <a:gd name="T50" fmla="*/ 5 w 19"/>
                    <a:gd name="T51" fmla="*/ 15 h 39"/>
                    <a:gd name="T52" fmla="*/ 16 w 19"/>
                    <a:gd name="T53" fmla="*/ 11 h 39"/>
                    <a:gd name="T54" fmla="*/ 11 w 19"/>
                    <a:gd name="T55" fmla="*/ 12 h 39"/>
                    <a:gd name="T56" fmla="*/ 8 w 19"/>
                    <a:gd name="T57" fmla="*/ 11 h 39"/>
                    <a:gd name="T58" fmla="*/ 15 w 19"/>
                    <a:gd name="T59" fmla="*/ 10 h 39"/>
                    <a:gd name="T60" fmla="*/ 10 w 19"/>
                    <a:gd name="T61" fmla="*/ 7 h 39"/>
                    <a:gd name="T62" fmla="*/ 7 w 19"/>
                    <a:gd name="T63" fmla="*/ 8 h 39"/>
                    <a:gd name="T64" fmla="*/ 9 w 19"/>
                    <a:gd name="T65" fmla="*/ 4 h 39"/>
                    <a:gd name="T66" fmla="*/ 15 w 19"/>
                    <a:gd name="T67" fmla="*/ 5 h 39"/>
                    <a:gd name="T68" fmla="*/ 18 w 19"/>
                    <a:gd name="T69" fmla="*/ 4 h 39"/>
                    <a:gd name="T70" fmla="*/ 10 w 19"/>
                    <a:gd name="T71" fmla="*/ 2 h 39"/>
                    <a:gd name="T72" fmla="*/ 16 w 19"/>
                    <a:gd name="T73" fmla="*/ 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9" h="39">
                      <a:moveTo>
                        <a:pt x="16" y="0"/>
                      </a:moveTo>
                      <a:cubicBezTo>
                        <a:pt x="13" y="0"/>
                        <a:pt x="12" y="0"/>
                        <a:pt x="13" y="1"/>
                      </a:cubicBezTo>
                      <a:cubicBezTo>
                        <a:pt x="9" y="1"/>
                        <a:pt x="10" y="0"/>
                        <a:pt x="8" y="0"/>
                      </a:cubicBezTo>
                      <a:cubicBezTo>
                        <a:pt x="6" y="1"/>
                        <a:pt x="4" y="0"/>
                        <a:pt x="1" y="0"/>
                      </a:cubicBezTo>
                      <a:cubicBezTo>
                        <a:pt x="1" y="1"/>
                        <a:pt x="5" y="2"/>
                        <a:pt x="4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3" y="5"/>
                        <a:pt x="6" y="7"/>
                        <a:pt x="3" y="9"/>
                      </a:cubicBezTo>
                      <a:cubicBezTo>
                        <a:pt x="2" y="10"/>
                        <a:pt x="3" y="11"/>
                        <a:pt x="5" y="13"/>
                      </a:cubicBezTo>
                      <a:cubicBezTo>
                        <a:pt x="3" y="18"/>
                        <a:pt x="6" y="23"/>
                        <a:pt x="3" y="29"/>
                      </a:cubicBezTo>
                      <a:cubicBezTo>
                        <a:pt x="10" y="30"/>
                        <a:pt x="10" y="30"/>
                        <a:pt x="10" y="30"/>
                      </a:cubicBezTo>
                      <a:cubicBezTo>
                        <a:pt x="6" y="30"/>
                        <a:pt x="10" y="31"/>
                        <a:pt x="6" y="31"/>
                      </a:cubicBezTo>
                      <a:cubicBezTo>
                        <a:pt x="6" y="31"/>
                        <a:pt x="6" y="30"/>
                        <a:pt x="6" y="30"/>
                      </a:cubicBezTo>
                      <a:cubicBezTo>
                        <a:pt x="0" y="31"/>
                        <a:pt x="6" y="33"/>
                        <a:pt x="4" y="35"/>
                      </a:cubicBezTo>
                      <a:cubicBezTo>
                        <a:pt x="5" y="35"/>
                        <a:pt x="11" y="34"/>
                        <a:pt x="12" y="35"/>
                      </a:cubicBezTo>
                      <a:cubicBezTo>
                        <a:pt x="5" y="35"/>
                        <a:pt x="12" y="36"/>
                        <a:pt x="4" y="37"/>
                      </a:cubicBezTo>
                      <a:cubicBezTo>
                        <a:pt x="2" y="38"/>
                        <a:pt x="10" y="37"/>
                        <a:pt x="9" y="38"/>
                      </a:cubicBezTo>
                      <a:cubicBezTo>
                        <a:pt x="13" y="39"/>
                        <a:pt x="11" y="37"/>
                        <a:pt x="14" y="37"/>
                      </a:cubicBezTo>
                      <a:cubicBezTo>
                        <a:pt x="17" y="37"/>
                        <a:pt x="13" y="38"/>
                        <a:pt x="17" y="38"/>
                      </a:cubicBezTo>
                      <a:cubicBezTo>
                        <a:pt x="19" y="36"/>
                        <a:pt x="10" y="31"/>
                        <a:pt x="8" y="27"/>
                      </a:cubicBezTo>
                      <a:cubicBezTo>
                        <a:pt x="12" y="28"/>
                        <a:pt x="12" y="28"/>
                        <a:pt x="12" y="28"/>
                      </a:cubicBezTo>
                      <a:cubicBezTo>
                        <a:pt x="9" y="26"/>
                        <a:pt x="9" y="23"/>
                        <a:pt x="15" y="21"/>
                      </a:cubicBezTo>
                      <a:cubicBezTo>
                        <a:pt x="12" y="22"/>
                        <a:pt x="17" y="19"/>
                        <a:pt x="9" y="19"/>
                      </a:cubicBezTo>
                      <a:cubicBezTo>
                        <a:pt x="11" y="18"/>
                        <a:pt x="10" y="18"/>
                        <a:pt x="11" y="18"/>
                      </a:cubicBezTo>
                      <a:cubicBezTo>
                        <a:pt x="8" y="17"/>
                        <a:pt x="8" y="17"/>
                        <a:pt x="8" y="17"/>
                      </a:cubicBezTo>
                      <a:cubicBezTo>
                        <a:pt x="9" y="16"/>
                        <a:pt x="13" y="17"/>
                        <a:pt x="12" y="15"/>
                      </a:cubicBezTo>
                      <a:cubicBezTo>
                        <a:pt x="9" y="16"/>
                        <a:pt x="8" y="15"/>
                        <a:pt x="5" y="15"/>
                      </a:cubicBezTo>
                      <a:cubicBezTo>
                        <a:pt x="9" y="14"/>
                        <a:pt x="12" y="12"/>
                        <a:pt x="16" y="11"/>
                      </a:cubicBezTo>
                      <a:cubicBezTo>
                        <a:pt x="11" y="12"/>
                        <a:pt x="11" y="12"/>
                        <a:pt x="11" y="12"/>
                      </a:cubicBezTo>
                      <a:cubicBezTo>
                        <a:pt x="13" y="11"/>
                        <a:pt x="9" y="11"/>
                        <a:pt x="8" y="11"/>
                      </a:cubicBezTo>
                      <a:cubicBezTo>
                        <a:pt x="8" y="10"/>
                        <a:pt x="13" y="10"/>
                        <a:pt x="15" y="10"/>
                      </a:cubicBezTo>
                      <a:cubicBezTo>
                        <a:pt x="16" y="9"/>
                        <a:pt x="7" y="8"/>
                        <a:pt x="10" y="7"/>
                      </a:cubicBezTo>
                      <a:cubicBezTo>
                        <a:pt x="7" y="8"/>
                        <a:pt x="7" y="8"/>
                        <a:pt x="7" y="8"/>
                      </a:cubicBezTo>
                      <a:cubicBezTo>
                        <a:pt x="6" y="6"/>
                        <a:pt x="10" y="5"/>
                        <a:pt x="9" y="4"/>
                      </a:cubicBezTo>
                      <a:cubicBezTo>
                        <a:pt x="14" y="3"/>
                        <a:pt x="13" y="5"/>
                        <a:pt x="15" y="5"/>
                      </a:cubicBezTo>
                      <a:cubicBezTo>
                        <a:pt x="16" y="5"/>
                        <a:pt x="17" y="4"/>
                        <a:pt x="18" y="4"/>
                      </a:cubicBezTo>
                      <a:cubicBezTo>
                        <a:pt x="16" y="4"/>
                        <a:pt x="12" y="2"/>
                        <a:pt x="10" y="2"/>
                      </a:cubicBezTo>
                      <a:cubicBezTo>
                        <a:pt x="16" y="2"/>
                        <a:pt x="15" y="0"/>
                        <a:pt x="16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05" name="Rectangle 1133"/>
                <p:cNvSpPr>
                  <a:spLocks noChangeArrowheads="1"/>
                </p:cNvSpPr>
                <p:nvPr/>
              </p:nvSpPr>
              <p:spPr bwMode="auto">
                <a:xfrm>
                  <a:off x="4139" y="3197"/>
                  <a:ext cx="2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06" name="Freeform 1134"/>
                <p:cNvSpPr/>
                <p:nvPr/>
              </p:nvSpPr>
              <p:spPr bwMode="auto">
                <a:xfrm>
                  <a:off x="4138" y="3193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07" name="Freeform 1135"/>
                <p:cNvSpPr/>
                <p:nvPr/>
              </p:nvSpPr>
              <p:spPr bwMode="auto">
                <a:xfrm>
                  <a:off x="4126" y="3200"/>
                  <a:ext cx="0" cy="1"/>
                </a:xfrm>
                <a:custGeom>
                  <a:avLst/>
                  <a:gdLst>
                    <a:gd name="T0" fmla="*/ 1 h 1"/>
                    <a:gd name="T1" fmla="*/ 1 h 1"/>
                    <a:gd name="T2" fmla="*/ 0 h 1"/>
                    <a:gd name="T3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08" name="Freeform 1136"/>
                <p:cNvSpPr/>
                <p:nvPr/>
              </p:nvSpPr>
              <p:spPr bwMode="auto">
                <a:xfrm>
                  <a:off x="4138" y="3202"/>
                  <a:ext cx="3" cy="1"/>
                </a:xfrm>
                <a:custGeom>
                  <a:avLst/>
                  <a:gdLst>
                    <a:gd name="T0" fmla="*/ 4 w 4"/>
                    <a:gd name="T1" fmla="*/ 0 h 1"/>
                    <a:gd name="T2" fmla="*/ 0 w 4"/>
                    <a:gd name="T3" fmla="*/ 1 h 1"/>
                    <a:gd name="T4" fmla="*/ 4 w 4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1">
                      <a:moveTo>
                        <a:pt x="4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3" y="1"/>
                        <a:pt x="4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09" name="Freeform 1137"/>
                <p:cNvSpPr/>
                <p:nvPr/>
              </p:nvSpPr>
              <p:spPr bwMode="auto">
                <a:xfrm>
                  <a:off x="4137" y="3209"/>
                  <a:ext cx="3" cy="1"/>
                </a:xfrm>
                <a:custGeom>
                  <a:avLst/>
                  <a:gdLst>
                    <a:gd name="T0" fmla="*/ 0 w 4"/>
                    <a:gd name="T1" fmla="*/ 0 h 1"/>
                    <a:gd name="T2" fmla="*/ 3 w 4"/>
                    <a:gd name="T3" fmla="*/ 1 h 1"/>
                    <a:gd name="T4" fmla="*/ 0 w 4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1">
                      <a:moveTo>
                        <a:pt x="0" y="0"/>
                      </a:move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4" y="0"/>
                        <a:pt x="2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10" name="Freeform 1138"/>
                <p:cNvSpPr/>
                <p:nvPr/>
              </p:nvSpPr>
              <p:spPr bwMode="auto">
                <a:xfrm>
                  <a:off x="4138" y="3194"/>
                  <a:ext cx="2" cy="2"/>
                </a:xfrm>
                <a:custGeom>
                  <a:avLst/>
                  <a:gdLst>
                    <a:gd name="T0" fmla="*/ 2 w 2"/>
                    <a:gd name="T1" fmla="*/ 2 h 2"/>
                    <a:gd name="T2" fmla="*/ 1 w 2"/>
                    <a:gd name="T3" fmla="*/ 0 h 2"/>
                    <a:gd name="T4" fmla="*/ 0 w 2"/>
                    <a:gd name="T5" fmla="*/ 0 h 2"/>
                    <a:gd name="T6" fmla="*/ 2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11" name="Freeform 1139"/>
                <p:cNvSpPr/>
                <p:nvPr/>
              </p:nvSpPr>
              <p:spPr bwMode="auto">
                <a:xfrm>
                  <a:off x="4119" y="3173"/>
                  <a:ext cx="21" cy="19"/>
                </a:xfrm>
                <a:custGeom>
                  <a:avLst/>
                  <a:gdLst>
                    <a:gd name="T0" fmla="*/ 5 w 24"/>
                    <a:gd name="T1" fmla="*/ 2 h 22"/>
                    <a:gd name="T2" fmla="*/ 2 w 24"/>
                    <a:gd name="T3" fmla="*/ 6 h 22"/>
                    <a:gd name="T4" fmla="*/ 12 w 24"/>
                    <a:gd name="T5" fmla="*/ 8 h 22"/>
                    <a:gd name="T6" fmla="*/ 3 w 24"/>
                    <a:gd name="T7" fmla="*/ 8 h 22"/>
                    <a:gd name="T8" fmla="*/ 10 w 24"/>
                    <a:gd name="T9" fmla="*/ 15 h 22"/>
                    <a:gd name="T10" fmla="*/ 6 w 24"/>
                    <a:gd name="T11" fmla="*/ 15 h 22"/>
                    <a:gd name="T12" fmla="*/ 16 w 24"/>
                    <a:gd name="T13" fmla="*/ 18 h 22"/>
                    <a:gd name="T14" fmla="*/ 5 w 24"/>
                    <a:gd name="T15" fmla="*/ 18 h 22"/>
                    <a:gd name="T16" fmla="*/ 4 w 24"/>
                    <a:gd name="T17" fmla="*/ 18 h 22"/>
                    <a:gd name="T18" fmla="*/ 8 w 24"/>
                    <a:gd name="T19" fmla="*/ 21 h 22"/>
                    <a:gd name="T20" fmla="*/ 14 w 24"/>
                    <a:gd name="T21" fmla="*/ 22 h 22"/>
                    <a:gd name="T22" fmla="*/ 19 w 24"/>
                    <a:gd name="T23" fmla="*/ 21 h 22"/>
                    <a:gd name="T24" fmla="*/ 15 w 24"/>
                    <a:gd name="T25" fmla="*/ 19 h 22"/>
                    <a:gd name="T26" fmla="*/ 19 w 24"/>
                    <a:gd name="T27" fmla="*/ 19 h 22"/>
                    <a:gd name="T28" fmla="*/ 17 w 24"/>
                    <a:gd name="T29" fmla="*/ 18 h 22"/>
                    <a:gd name="T30" fmla="*/ 20 w 24"/>
                    <a:gd name="T31" fmla="*/ 17 h 22"/>
                    <a:gd name="T32" fmla="*/ 17 w 24"/>
                    <a:gd name="T33" fmla="*/ 16 h 22"/>
                    <a:gd name="T34" fmla="*/ 18 w 24"/>
                    <a:gd name="T35" fmla="*/ 16 h 22"/>
                    <a:gd name="T36" fmla="*/ 13 w 24"/>
                    <a:gd name="T37" fmla="*/ 15 h 22"/>
                    <a:gd name="T38" fmla="*/ 18 w 24"/>
                    <a:gd name="T39" fmla="*/ 14 h 22"/>
                    <a:gd name="T40" fmla="*/ 15 w 24"/>
                    <a:gd name="T41" fmla="*/ 14 h 22"/>
                    <a:gd name="T42" fmla="*/ 20 w 24"/>
                    <a:gd name="T43" fmla="*/ 9 h 22"/>
                    <a:gd name="T44" fmla="*/ 17 w 24"/>
                    <a:gd name="T45" fmla="*/ 9 h 22"/>
                    <a:gd name="T46" fmla="*/ 20 w 24"/>
                    <a:gd name="T47" fmla="*/ 11 h 22"/>
                    <a:gd name="T48" fmla="*/ 10 w 24"/>
                    <a:gd name="T49" fmla="*/ 11 h 22"/>
                    <a:gd name="T50" fmla="*/ 18 w 24"/>
                    <a:gd name="T51" fmla="*/ 8 h 22"/>
                    <a:gd name="T52" fmla="*/ 16 w 24"/>
                    <a:gd name="T53" fmla="*/ 5 h 22"/>
                    <a:gd name="T54" fmla="*/ 18 w 24"/>
                    <a:gd name="T55" fmla="*/ 5 h 22"/>
                    <a:gd name="T56" fmla="*/ 14 w 24"/>
                    <a:gd name="T57" fmla="*/ 3 h 22"/>
                    <a:gd name="T58" fmla="*/ 13 w 24"/>
                    <a:gd name="T59" fmla="*/ 3 h 22"/>
                    <a:gd name="T60" fmla="*/ 10 w 24"/>
                    <a:gd name="T61" fmla="*/ 2 h 22"/>
                    <a:gd name="T62" fmla="*/ 12 w 24"/>
                    <a:gd name="T63" fmla="*/ 2 h 22"/>
                    <a:gd name="T64" fmla="*/ 6 w 24"/>
                    <a:gd name="T65" fmla="*/ 0 h 22"/>
                    <a:gd name="T66" fmla="*/ 10 w 24"/>
                    <a:gd name="T67" fmla="*/ 3 h 22"/>
                    <a:gd name="T68" fmla="*/ 5 w 24"/>
                    <a:gd name="T69" fmla="*/ 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4" h="22">
                      <a:moveTo>
                        <a:pt x="5" y="2"/>
                      </a:moveTo>
                      <a:cubicBezTo>
                        <a:pt x="0" y="3"/>
                        <a:pt x="3" y="4"/>
                        <a:pt x="2" y="6"/>
                      </a:cubicBezTo>
                      <a:cubicBezTo>
                        <a:pt x="5" y="8"/>
                        <a:pt x="12" y="6"/>
                        <a:pt x="12" y="8"/>
                      </a:cubicBezTo>
                      <a:cubicBezTo>
                        <a:pt x="3" y="8"/>
                        <a:pt x="3" y="8"/>
                        <a:pt x="3" y="8"/>
                      </a:cubicBezTo>
                      <a:cubicBezTo>
                        <a:pt x="4" y="10"/>
                        <a:pt x="2" y="13"/>
                        <a:pt x="10" y="15"/>
                      </a:cubicBezTo>
                      <a:cubicBezTo>
                        <a:pt x="9" y="15"/>
                        <a:pt x="8" y="16"/>
                        <a:pt x="6" y="15"/>
                      </a:cubicBezTo>
                      <a:cubicBezTo>
                        <a:pt x="7" y="16"/>
                        <a:pt x="19" y="16"/>
                        <a:pt x="16" y="18"/>
                      </a:cubicBezTo>
                      <a:cubicBezTo>
                        <a:pt x="11" y="16"/>
                        <a:pt x="11" y="18"/>
                        <a:pt x="5" y="18"/>
                      </a:cubicBezTo>
                      <a:cubicBezTo>
                        <a:pt x="4" y="18"/>
                        <a:pt x="4" y="18"/>
                        <a:pt x="4" y="18"/>
                      </a:cubicBezTo>
                      <a:cubicBezTo>
                        <a:pt x="5" y="19"/>
                        <a:pt x="8" y="20"/>
                        <a:pt x="8" y="21"/>
                      </a:cubicBezTo>
                      <a:cubicBezTo>
                        <a:pt x="10" y="21"/>
                        <a:pt x="14" y="21"/>
                        <a:pt x="14" y="22"/>
                      </a:cubicBezTo>
                      <a:cubicBezTo>
                        <a:pt x="14" y="21"/>
                        <a:pt x="17" y="21"/>
                        <a:pt x="19" y="21"/>
                      </a:cubicBezTo>
                      <a:cubicBezTo>
                        <a:pt x="17" y="20"/>
                        <a:pt x="18" y="20"/>
                        <a:pt x="15" y="19"/>
                      </a:cubicBezTo>
                      <a:cubicBezTo>
                        <a:pt x="18" y="18"/>
                        <a:pt x="16" y="19"/>
                        <a:pt x="19" y="19"/>
                      </a:cubicBezTo>
                      <a:cubicBezTo>
                        <a:pt x="17" y="18"/>
                        <a:pt x="17" y="18"/>
                        <a:pt x="17" y="18"/>
                      </a:cubicBezTo>
                      <a:cubicBezTo>
                        <a:pt x="17" y="17"/>
                        <a:pt x="20" y="19"/>
                        <a:pt x="20" y="17"/>
                      </a:cubicBezTo>
                      <a:cubicBezTo>
                        <a:pt x="18" y="17"/>
                        <a:pt x="17" y="17"/>
                        <a:pt x="17" y="16"/>
                      </a:cubicBezTo>
                      <a:cubicBezTo>
                        <a:pt x="18" y="16"/>
                        <a:pt x="18" y="16"/>
                        <a:pt x="18" y="16"/>
                      </a:cubicBezTo>
                      <a:cubicBezTo>
                        <a:pt x="17" y="15"/>
                        <a:pt x="18" y="14"/>
                        <a:pt x="13" y="15"/>
                      </a:cubicBezTo>
                      <a:cubicBezTo>
                        <a:pt x="18" y="14"/>
                        <a:pt x="18" y="14"/>
                        <a:pt x="18" y="14"/>
                      </a:cubicBezTo>
                      <a:cubicBezTo>
                        <a:pt x="15" y="14"/>
                        <a:pt x="15" y="14"/>
                        <a:pt x="15" y="14"/>
                      </a:cubicBezTo>
                      <a:cubicBezTo>
                        <a:pt x="16" y="12"/>
                        <a:pt x="24" y="12"/>
                        <a:pt x="20" y="9"/>
                      </a:cubicBezTo>
                      <a:cubicBezTo>
                        <a:pt x="19" y="10"/>
                        <a:pt x="17" y="10"/>
                        <a:pt x="17" y="9"/>
                      </a:cubicBezTo>
                      <a:cubicBezTo>
                        <a:pt x="14" y="10"/>
                        <a:pt x="19" y="10"/>
                        <a:pt x="20" y="11"/>
                      </a:cubicBezTo>
                      <a:cubicBezTo>
                        <a:pt x="16" y="11"/>
                        <a:pt x="12" y="10"/>
                        <a:pt x="10" y="11"/>
                      </a:cubicBezTo>
                      <a:cubicBezTo>
                        <a:pt x="14" y="10"/>
                        <a:pt x="9" y="9"/>
                        <a:pt x="18" y="8"/>
                      </a:cubicBezTo>
                      <a:cubicBezTo>
                        <a:pt x="19" y="7"/>
                        <a:pt x="14" y="6"/>
                        <a:pt x="16" y="5"/>
                      </a:cubicBezTo>
                      <a:cubicBezTo>
                        <a:pt x="18" y="5"/>
                        <a:pt x="18" y="5"/>
                        <a:pt x="18" y="5"/>
                      </a:cubicBezTo>
                      <a:cubicBezTo>
                        <a:pt x="12" y="5"/>
                        <a:pt x="20" y="4"/>
                        <a:pt x="14" y="3"/>
                      </a:cubicBezTo>
                      <a:cubicBezTo>
                        <a:pt x="13" y="3"/>
                        <a:pt x="13" y="3"/>
                        <a:pt x="13" y="3"/>
                      </a:cubicBezTo>
                      <a:cubicBezTo>
                        <a:pt x="11" y="3"/>
                        <a:pt x="11" y="3"/>
                        <a:pt x="10" y="2"/>
                      </a:cubicBezTo>
                      <a:cubicBezTo>
                        <a:pt x="11" y="3"/>
                        <a:pt x="11" y="3"/>
                        <a:pt x="12" y="2"/>
                      </a:cubicBezTo>
                      <a:cubicBezTo>
                        <a:pt x="8" y="2"/>
                        <a:pt x="7" y="1"/>
                        <a:pt x="6" y="0"/>
                      </a:cubicBezTo>
                      <a:cubicBezTo>
                        <a:pt x="6" y="1"/>
                        <a:pt x="9" y="2"/>
                        <a:pt x="10" y="3"/>
                      </a:cubicBezTo>
                      <a:cubicBezTo>
                        <a:pt x="8" y="2"/>
                        <a:pt x="4" y="2"/>
                        <a:pt x="5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12" name="Freeform 1140"/>
                <p:cNvSpPr/>
                <p:nvPr/>
              </p:nvSpPr>
              <p:spPr bwMode="auto">
                <a:xfrm>
                  <a:off x="4135" y="3187"/>
                  <a:ext cx="2" cy="0"/>
                </a:xfrm>
                <a:custGeom>
                  <a:avLst/>
                  <a:gdLst>
                    <a:gd name="T0" fmla="*/ 2 w 2"/>
                    <a:gd name="T1" fmla="*/ 0 w 2"/>
                    <a:gd name="T2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13" name="Freeform 1141"/>
                <p:cNvSpPr/>
                <p:nvPr/>
              </p:nvSpPr>
              <p:spPr bwMode="auto">
                <a:xfrm>
                  <a:off x="4118" y="3159"/>
                  <a:ext cx="24" cy="14"/>
                </a:xfrm>
                <a:custGeom>
                  <a:avLst/>
                  <a:gdLst>
                    <a:gd name="T0" fmla="*/ 14 w 28"/>
                    <a:gd name="T1" fmla="*/ 12 h 17"/>
                    <a:gd name="T2" fmla="*/ 19 w 28"/>
                    <a:gd name="T3" fmla="*/ 12 h 17"/>
                    <a:gd name="T4" fmla="*/ 9 w 28"/>
                    <a:gd name="T5" fmla="*/ 12 h 17"/>
                    <a:gd name="T6" fmla="*/ 7 w 28"/>
                    <a:gd name="T7" fmla="*/ 10 h 17"/>
                    <a:gd name="T8" fmla="*/ 16 w 28"/>
                    <a:gd name="T9" fmla="*/ 10 h 17"/>
                    <a:gd name="T10" fmla="*/ 18 w 28"/>
                    <a:gd name="T11" fmla="*/ 8 h 17"/>
                    <a:gd name="T12" fmla="*/ 12 w 28"/>
                    <a:gd name="T13" fmla="*/ 8 h 17"/>
                    <a:gd name="T14" fmla="*/ 9 w 28"/>
                    <a:gd name="T15" fmla="*/ 6 h 17"/>
                    <a:gd name="T16" fmla="*/ 11 w 28"/>
                    <a:gd name="T17" fmla="*/ 7 h 17"/>
                    <a:gd name="T18" fmla="*/ 17 w 28"/>
                    <a:gd name="T19" fmla="*/ 6 h 17"/>
                    <a:gd name="T20" fmla="*/ 2 w 28"/>
                    <a:gd name="T21" fmla="*/ 2 h 17"/>
                    <a:gd name="T22" fmla="*/ 2 w 28"/>
                    <a:gd name="T23" fmla="*/ 3 h 17"/>
                    <a:gd name="T24" fmla="*/ 9 w 28"/>
                    <a:gd name="T25" fmla="*/ 3 h 17"/>
                    <a:gd name="T26" fmla="*/ 7 w 28"/>
                    <a:gd name="T27" fmla="*/ 4 h 17"/>
                    <a:gd name="T28" fmla="*/ 4 w 28"/>
                    <a:gd name="T29" fmla="*/ 3 h 17"/>
                    <a:gd name="T30" fmla="*/ 4 w 28"/>
                    <a:gd name="T31" fmla="*/ 15 h 17"/>
                    <a:gd name="T32" fmla="*/ 4 w 28"/>
                    <a:gd name="T33" fmla="*/ 13 h 17"/>
                    <a:gd name="T34" fmla="*/ 8 w 28"/>
                    <a:gd name="T35" fmla="*/ 14 h 17"/>
                    <a:gd name="T36" fmla="*/ 15 w 28"/>
                    <a:gd name="T37" fmla="*/ 14 h 17"/>
                    <a:gd name="T38" fmla="*/ 13 w 28"/>
                    <a:gd name="T39" fmla="*/ 15 h 17"/>
                    <a:gd name="T40" fmla="*/ 20 w 28"/>
                    <a:gd name="T41" fmla="*/ 15 h 17"/>
                    <a:gd name="T42" fmla="*/ 23 w 28"/>
                    <a:gd name="T43" fmla="*/ 17 h 17"/>
                    <a:gd name="T44" fmla="*/ 23 w 28"/>
                    <a:gd name="T45" fmla="*/ 13 h 17"/>
                    <a:gd name="T46" fmla="*/ 14 w 28"/>
                    <a:gd name="T47" fmla="*/ 1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28" h="17">
                      <a:moveTo>
                        <a:pt x="14" y="12"/>
                      </a:moveTo>
                      <a:cubicBezTo>
                        <a:pt x="15" y="11"/>
                        <a:pt x="18" y="13"/>
                        <a:pt x="19" y="12"/>
                      </a:cubicBezTo>
                      <a:cubicBezTo>
                        <a:pt x="17" y="11"/>
                        <a:pt x="14" y="13"/>
                        <a:pt x="9" y="12"/>
                      </a:cubicBezTo>
                      <a:cubicBezTo>
                        <a:pt x="12" y="11"/>
                        <a:pt x="7" y="10"/>
                        <a:pt x="7" y="10"/>
                      </a:cubicBezTo>
                      <a:cubicBezTo>
                        <a:pt x="10" y="10"/>
                        <a:pt x="15" y="10"/>
                        <a:pt x="16" y="10"/>
                      </a:cubicBezTo>
                      <a:cubicBezTo>
                        <a:pt x="15" y="10"/>
                        <a:pt x="18" y="9"/>
                        <a:pt x="18" y="8"/>
                      </a:cubicBezTo>
                      <a:cubicBezTo>
                        <a:pt x="14" y="10"/>
                        <a:pt x="16" y="7"/>
                        <a:pt x="12" y="8"/>
                      </a:cubicBezTo>
                      <a:cubicBezTo>
                        <a:pt x="9" y="8"/>
                        <a:pt x="6" y="7"/>
                        <a:pt x="9" y="6"/>
                      </a:cubicBezTo>
                      <a:cubicBezTo>
                        <a:pt x="11" y="6"/>
                        <a:pt x="11" y="7"/>
                        <a:pt x="11" y="7"/>
                      </a:cubicBezTo>
                      <a:cubicBezTo>
                        <a:pt x="15" y="8"/>
                        <a:pt x="13" y="6"/>
                        <a:pt x="17" y="6"/>
                      </a:cubicBezTo>
                      <a:cubicBezTo>
                        <a:pt x="11" y="5"/>
                        <a:pt x="11" y="0"/>
                        <a:pt x="2" y="2"/>
                      </a:cubicBezTo>
                      <a:cubicBezTo>
                        <a:pt x="0" y="2"/>
                        <a:pt x="2" y="2"/>
                        <a:pt x="2" y="3"/>
                      </a:cubicBezTo>
                      <a:cubicBezTo>
                        <a:pt x="4" y="1"/>
                        <a:pt x="8" y="3"/>
                        <a:pt x="9" y="3"/>
                      </a:cubicBezTo>
                      <a:cubicBezTo>
                        <a:pt x="8" y="4"/>
                        <a:pt x="11" y="5"/>
                        <a:pt x="7" y="4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2" y="7"/>
                        <a:pt x="3" y="11"/>
                        <a:pt x="4" y="15"/>
                      </a:cubicBezTo>
                      <a:cubicBezTo>
                        <a:pt x="4" y="13"/>
                        <a:pt x="4" y="13"/>
                        <a:pt x="4" y="13"/>
                      </a:cubicBezTo>
                      <a:cubicBezTo>
                        <a:pt x="7" y="13"/>
                        <a:pt x="7" y="14"/>
                        <a:pt x="8" y="14"/>
                      </a:cubicBezTo>
                      <a:cubicBezTo>
                        <a:pt x="15" y="14"/>
                        <a:pt x="15" y="14"/>
                        <a:pt x="15" y="14"/>
                      </a:cubicBezTo>
                      <a:cubicBezTo>
                        <a:pt x="15" y="14"/>
                        <a:pt x="15" y="15"/>
                        <a:pt x="13" y="15"/>
                      </a:cubicBezTo>
                      <a:cubicBezTo>
                        <a:pt x="16" y="15"/>
                        <a:pt x="18" y="15"/>
                        <a:pt x="20" y="15"/>
                      </a:cubicBezTo>
                      <a:cubicBezTo>
                        <a:pt x="21" y="16"/>
                        <a:pt x="18" y="16"/>
                        <a:pt x="23" y="17"/>
                      </a:cubicBezTo>
                      <a:cubicBezTo>
                        <a:pt x="28" y="15"/>
                        <a:pt x="18" y="15"/>
                        <a:pt x="23" y="13"/>
                      </a:cubicBezTo>
                      <a:lnTo>
                        <a:pt x="14" y="1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14" name="Freeform 1142"/>
                <p:cNvSpPr/>
                <p:nvPr/>
              </p:nvSpPr>
              <p:spPr bwMode="auto">
                <a:xfrm>
                  <a:off x="4130" y="3172"/>
                  <a:ext cx="3" cy="1"/>
                </a:xfrm>
                <a:custGeom>
                  <a:avLst/>
                  <a:gdLst>
                    <a:gd name="T0" fmla="*/ 3 w 3"/>
                    <a:gd name="T1" fmla="*/ 1 h 1"/>
                    <a:gd name="T2" fmla="*/ 0 w 3"/>
                    <a:gd name="T3" fmla="*/ 0 h 1"/>
                    <a:gd name="T4" fmla="*/ 2 w 3"/>
                    <a:gd name="T5" fmla="*/ 1 h 1"/>
                    <a:gd name="T6" fmla="*/ 3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3" y="1"/>
                      </a:moveTo>
                      <a:lnTo>
                        <a:pt x="0" y="0"/>
                      </a:lnTo>
                      <a:lnTo>
                        <a:pt x="2" y="1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15" name="Freeform 1143"/>
                <p:cNvSpPr/>
                <p:nvPr/>
              </p:nvSpPr>
              <p:spPr bwMode="auto">
                <a:xfrm>
                  <a:off x="4120" y="3172"/>
                  <a:ext cx="5" cy="0"/>
                </a:xfrm>
                <a:custGeom>
                  <a:avLst/>
                  <a:gdLst>
                    <a:gd name="T0" fmla="*/ 0 w 5"/>
                    <a:gd name="T1" fmla="*/ 1 h 1"/>
                    <a:gd name="T2" fmla="*/ 4 w 5"/>
                    <a:gd name="T3" fmla="*/ 1 h 1"/>
                    <a:gd name="T4" fmla="*/ 0 w 5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1">
                      <a:moveTo>
                        <a:pt x="0" y="1"/>
                      </a:move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5" y="0"/>
                        <a:pt x="3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16" name="Freeform 1144"/>
                <p:cNvSpPr/>
                <p:nvPr/>
              </p:nvSpPr>
              <p:spPr bwMode="auto">
                <a:xfrm>
                  <a:off x="4131" y="3162"/>
                  <a:ext cx="2" cy="1"/>
                </a:xfrm>
                <a:custGeom>
                  <a:avLst/>
                  <a:gdLst>
                    <a:gd name="T0" fmla="*/ 3 w 3"/>
                    <a:gd name="T1" fmla="*/ 1 h 1"/>
                    <a:gd name="T2" fmla="*/ 1 w 3"/>
                    <a:gd name="T3" fmla="*/ 0 h 1"/>
                    <a:gd name="T4" fmla="*/ 0 w 3"/>
                    <a:gd name="T5" fmla="*/ 0 h 1"/>
                    <a:gd name="T6" fmla="*/ 3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3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2" y="0"/>
                        <a:pt x="2" y="1"/>
                        <a:pt x="3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17" name="Freeform 1145"/>
                <p:cNvSpPr/>
                <p:nvPr/>
              </p:nvSpPr>
              <p:spPr bwMode="auto">
                <a:xfrm>
                  <a:off x="4118" y="3156"/>
                  <a:ext cx="12" cy="4"/>
                </a:xfrm>
                <a:custGeom>
                  <a:avLst/>
                  <a:gdLst>
                    <a:gd name="T0" fmla="*/ 0 w 14"/>
                    <a:gd name="T1" fmla="*/ 0 h 5"/>
                    <a:gd name="T2" fmla="*/ 1 w 14"/>
                    <a:gd name="T3" fmla="*/ 4 h 5"/>
                    <a:gd name="T4" fmla="*/ 13 w 14"/>
                    <a:gd name="T5" fmla="*/ 4 h 5"/>
                    <a:gd name="T6" fmla="*/ 5 w 14"/>
                    <a:gd name="T7" fmla="*/ 2 h 5"/>
                    <a:gd name="T8" fmla="*/ 5 w 14"/>
                    <a:gd name="T9" fmla="*/ 0 h 5"/>
                    <a:gd name="T10" fmla="*/ 0 w 14"/>
                    <a:gd name="T11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4" h="5">
                      <a:moveTo>
                        <a:pt x="0" y="0"/>
                      </a:moveTo>
                      <a:cubicBezTo>
                        <a:pt x="1" y="1"/>
                        <a:pt x="4" y="2"/>
                        <a:pt x="1" y="4"/>
                      </a:cubicBezTo>
                      <a:cubicBezTo>
                        <a:pt x="5" y="5"/>
                        <a:pt x="9" y="3"/>
                        <a:pt x="13" y="4"/>
                      </a:cubicBezTo>
                      <a:cubicBezTo>
                        <a:pt x="14" y="3"/>
                        <a:pt x="6" y="3"/>
                        <a:pt x="5" y="2"/>
                      </a:cubicBezTo>
                      <a:cubicBezTo>
                        <a:pt x="9" y="2"/>
                        <a:pt x="4" y="1"/>
                        <a:pt x="5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18" name="Freeform 1146"/>
                <p:cNvSpPr/>
                <p:nvPr/>
              </p:nvSpPr>
              <p:spPr bwMode="auto">
                <a:xfrm>
                  <a:off x="4119" y="3122"/>
                  <a:ext cx="19" cy="35"/>
                </a:xfrm>
                <a:custGeom>
                  <a:avLst/>
                  <a:gdLst>
                    <a:gd name="T0" fmla="*/ 13 w 22"/>
                    <a:gd name="T1" fmla="*/ 33 h 40"/>
                    <a:gd name="T2" fmla="*/ 12 w 22"/>
                    <a:gd name="T3" fmla="*/ 31 h 40"/>
                    <a:gd name="T4" fmla="*/ 14 w 22"/>
                    <a:gd name="T5" fmla="*/ 32 h 40"/>
                    <a:gd name="T6" fmla="*/ 17 w 22"/>
                    <a:gd name="T7" fmla="*/ 30 h 40"/>
                    <a:gd name="T8" fmla="*/ 14 w 22"/>
                    <a:gd name="T9" fmla="*/ 30 h 40"/>
                    <a:gd name="T10" fmla="*/ 13 w 22"/>
                    <a:gd name="T11" fmla="*/ 27 h 40"/>
                    <a:gd name="T12" fmla="*/ 8 w 22"/>
                    <a:gd name="T13" fmla="*/ 26 h 40"/>
                    <a:gd name="T14" fmla="*/ 16 w 22"/>
                    <a:gd name="T15" fmla="*/ 24 h 40"/>
                    <a:gd name="T16" fmla="*/ 5 w 22"/>
                    <a:gd name="T17" fmla="*/ 24 h 40"/>
                    <a:gd name="T18" fmla="*/ 9 w 22"/>
                    <a:gd name="T19" fmla="*/ 20 h 40"/>
                    <a:gd name="T20" fmla="*/ 10 w 22"/>
                    <a:gd name="T21" fmla="*/ 21 h 40"/>
                    <a:gd name="T22" fmla="*/ 10 w 22"/>
                    <a:gd name="T23" fmla="*/ 19 h 40"/>
                    <a:gd name="T24" fmla="*/ 15 w 22"/>
                    <a:gd name="T25" fmla="*/ 19 h 40"/>
                    <a:gd name="T26" fmla="*/ 14 w 22"/>
                    <a:gd name="T27" fmla="*/ 15 h 40"/>
                    <a:gd name="T28" fmla="*/ 17 w 22"/>
                    <a:gd name="T29" fmla="*/ 16 h 40"/>
                    <a:gd name="T30" fmla="*/ 13 w 22"/>
                    <a:gd name="T31" fmla="*/ 9 h 40"/>
                    <a:gd name="T32" fmla="*/ 16 w 22"/>
                    <a:gd name="T33" fmla="*/ 8 h 40"/>
                    <a:gd name="T34" fmla="*/ 7 w 22"/>
                    <a:gd name="T35" fmla="*/ 9 h 40"/>
                    <a:gd name="T36" fmla="*/ 7 w 22"/>
                    <a:gd name="T37" fmla="*/ 6 h 40"/>
                    <a:gd name="T38" fmla="*/ 14 w 22"/>
                    <a:gd name="T39" fmla="*/ 7 h 40"/>
                    <a:gd name="T40" fmla="*/ 11 w 22"/>
                    <a:gd name="T41" fmla="*/ 6 h 40"/>
                    <a:gd name="T42" fmla="*/ 17 w 22"/>
                    <a:gd name="T43" fmla="*/ 4 h 40"/>
                    <a:gd name="T44" fmla="*/ 8 w 22"/>
                    <a:gd name="T45" fmla="*/ 2 h 40"/>
                    <a:gd name="T46" fmla="*/ 10 w 22"/>
                    <a:gd name="T47" fmla="*/ 0 h 40"/>
                    <a:gd name="T48" fmla="*/ 0 w 22"/>
                    <a:gd name="T49" fmla="*/ 1 h 40"/>
                    <a:gd name="T50" fmla="*/ 2 w 22"/>
                    <a:gd name="T51" fmla="*/ 10 h 40"/>
                    <a:gd name="T52" fmla="*/ 7 w 22"/>
                    <a:gd name="T53" fmla="*/ 13 h 40"/>
                    <a:gd name="T54" fmla="*/ 1 w 22"/>
                    <a:gd name="T55" fmla="*/ 13 h 40"/>
                    <a:gd name="T56" fmla="*/ 7 w 22"/>
                    <a:gd name="T57" fmla="*/ 13 h 40"/>
                    <a:gd name="T58" fmla="*/ 2 w 22"/>
                    <a:gd name="T59" fmla="*/ 15 h 40"/>
                    <a:gd name="T60" fmla="*/ 7 w 22"/>
                    <a:gd name="T61" fmla="*/ 15 h 40"/>
                    <a:gd name="T62" fmla="*/ 0 w 22"/>
                    <a:gd name="T63" fmla="*/ 16 h 40"/>
                    <a:gd name="T64" fmla="*/ 3 w 22"/>
                    <a:gd name="T65" fmla="*/ 31 h 40"/>
                    <a:gd name="T66" fmla="*/ 7 w 22"/>
                    <a:gd name="T67" fmla="*/ 30 h 40"/>
                    <a:gd name="T68" fmla="*/ 8 w 22"/>
                    <a:gd name="T69" fmla="*/ 36 h 40"/>
                    <a:gd name="T70" fmla="*/ 11 w 22"/>
                    <a:gd name="T71" fmla="*/ 36 h 40"/>
                    <a:gd name="T72" fmla="*/ 2 w 22"/>
                    <a:gd name="T73" fmla="*/ 36 h 40"/>
                    <a:gd name="T74" fmla="*/ 3 w 22"/>
                    <a:gd name="T75" fmla="*/ 38 h 40"/>
                    <a:gd name="T76" fmla="*/ 5 w 22"/>
                    <a:gd name="T77" fmla="*/ 37 h 40"/>
                    <a:gd name="T78" fmla="*/ 3 w 22"/>
                    <a:gd name="T79" fmla="*/ 39 h 40"/>
                    <a:gd name="T80" fmla="*/ 14 w 22"/>
                    <a:gd name="T81" fmla="*/ 37 h 40"/>
                    <a:gd name="T82" fmla="*/ 19 w 22"/>
                    <a:gd name="T83" fmla="*/ 33 h 40"/>
                    <a:gd name="T84" fmla="*/ 13 w 22"/>
                    <a:gd name="T85" fmla="*/ 33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22" h="40">
                      <a:moveTo>
                        <a:pt x="13" y="33"/>
                      </a:moveTo>
                      <a:cubicBezTo>
                        <a:pt x="13" y="32"/>
                        <a:pt x="10" y="32"/>
                        <a:pt x="12" y="31"/>
                      </a:cubicBezTo>
                      <a:cubicBezTo>
                        <a:pt x="14" y="31"/>
                        <a:pt x="15" y="32"/>
                        <a:pt x="14" y="32"/>
                      </a:cubicBezTo>
                      <a:cubicBezTo>
                        <a:pt x="19" y="32"/>
                        <a:pt x="13" y="31"/>
                        <a:pt x="17" y="30"/>
                      </a:cubicBezTo>
                      <a:cubicBezTo>
                        <a:pt x="14" y="30"/>
                        <a:pt x="14" y="30"/>
                        <a:pt x="14" y="30"/>
                      </a:cubicBezTo>
                      <a:cubicBezTo>
                        <a:pt x="15" y="28"/>
                        <a:pt x="10" y="29"/>
                        <a:pt x="13" y="27"/>
                      </a:cubicBezTo>
                      <a:cubicBezTo>
                        <a:pt x="11" y="26"/>
                        <a:pt x="11" y="26"/>
                        <a:pt x="8" y="26"/>
                      </a:cubicBezTo>
                      <a:cubicBezTo>
                        <a:pt x="12" y="25"/>
                        <a:pt x="12" y="25"/>
                        <a:pt x="16" y="24"/>
                      </a:cubicBezTo>
                      <a:cubicBezTo>
                        <a:pt x="14" y="24"/>
                        <a:pt x="9" y="24"/>
                        <a:pt x="5" y="24"/>
                      </a:cubicBezTo>
                      <a:cubicBezTo>
                        <a:pt x="11" y="22"/>
                        <a:pt x="4" y="22"/>
                        <a:pt x="9" y="20"/>
                      </a:cubicBezTo>
                      <a:cubicBezTo>
                        <a:pt x="9" y="20"/>
                        <a:pt x="10" y="20"/>
                        <a:pt x="10" y="21"/>
                      </a:cubicBezTo>
                      <a:cubicBezTo>
                        <a:pt x="16" y="21"/>
                        <a:pt x="8" y="20"/>
                        <a:pt x="10" y="19"/>
                      </a:cubicBezTo>
                      <a:cubicBezTo>
                        <a:pt x="15" y="19"/>
                        <a:pt x="15" y="19"/>
                        <a:pt x="15" y="19"/>
                      </a:cubicBezTo>
                      <a:cubicBezTo>
                        <a:pt x="14" y="18"/>
                        <a:pt x="11" y="17"/>
                        <a:pt x="14" y="15"/>
                      </a:cubicBezTo>
                      <a:cubicBezTo>
                        <a:pt x="17" y="16"/>
                        <a:pt x="17" y="16"/>
                        <a:pt x="17" y="16"/>
                      </a:cubicBezTo>
                      <a:cubicBezTo>
                        <a:pt x="13" y="14"/>
                        <a:pt x="15" y="11"/>
                        <a:pt x="13" y="9"/>
                      </a:cubicBezTo>
                      <a:cubicBezTo>
                        <a:pt x="16" y="8"/>
                        <a:pt x="16" y="8"/>
                        <a:pt x="16" y="8"/>
                      </a:cubicBezTo>
                      <a:cubicBezTo>
                        <a:pt x="12" y="6"/>
                        <a:pt x="14" y="11"/>
                        <a:pt x="7" y="9"/>
                      </a:cubicBezTo>
                      <a:cubicBezTo>
                        <a:pt x="16" y="9"/>
                        <a:pt x="3" y="8"/>
                        <a:pt x="7" y="6"/>
                      </a:cubicBezTo>
                      <a:cubicBezTo>
                        <a:pt x="11" y="6"/>
                        <a:pt x="9" y="8"/>
                        <a:pt x="14" y="7"/>
                      </a:cubicBezTo>
                      <a:cubicBezTo>
                        <a:pt x="9" y="7"/>
                        <a:pt x="12" y="6"/>
                        <a:pt x="11" y="6"/>
                      </a:cubicBezTo>
                      <a:cubicBezTo>
                        <a:pt x="15" y="6"/>
                        <a:pt x="11" y="4"/>
                        <a:pt x="17" y="4"/>
                      </a:cubicBezTo>
                      <a:cubicBezTo>
                        <a:pt x="8" y="2"/>
                        <a:pt x="8" y="2"/>
                        <a:pt x="8" y="2"/>
                      </a:cubicBezTo>
                      <a:cubicBezTo>
                        <a:pt x="11" y="1"/>
                        <a:pt x="10" y="1"/>
                        <a:pt x="10" y="0"/>
                      </a:cubicBezTo>
                      <a:cubicBezTo>
                        <a:pt x="9" y="2"/>
                        <a:pt x="3" y="0"/>
                        <a:pt x="0" y="1"/>
                      </a:cubicBezTo>
                      <a:cubicBezTo>
                        <a:pt x="3" y="4"/>
                        <a:pt x="4" y="8"/>
                        <a:pt x="2" y="10"/>
                      </a:cubicBezTo>
                      <a:cubicBezTo>
                        <a:pt x="8" y="11"/>
                        <a:pt x="2" y="12"/>
                        <a:pt x="7" y="13"/>
                      </a:cubicBezTo>
                      <a:cubicBezTo>
                        <a:pt x="1" y="13"/>
                        <a:pt x="1" y="13"/>
                        <a:pt x="1" y="13"/>
                      </a:cubicBezTo>
                      <a:cubicBezTo>
                        <a:pt x="2" y="15"/>
                        <a:pt x="5" y="13"/>
                        <a:pt x="7" y="13"/>
                      </a:cubicBezTo>
                      <a:cubicBezTo>
                        <a:pt x="8" y="14"/>
                        <a:pt x="4" y="15"/>
                        <a:pt x="2" y="15"/>
                      </a:cubicBezTo>
                      <a:cubicBezTo>
                        <a:pt x="1" y="16"/>
                        <a:pt x="3" y="15"/>
                        <a:pt x="7" y="15"/>
                      </a:cubicBezTo>
                      <a:cubicBezTo>
                        <a:pt x="0" y="16"/>
                        <a:pt x="0" y="16"/>
                        <a:pt x="0" y="16"/>
                      </a:cubicBezTo>
                      <a:cubicBezTo>
                        <a:pt x="2" y="20"/>
                        <a:pt x="7" y="26"/>
                        <a:pt x="3" y="31"/>
                      </a:cubicBezTo>
                      <a:cubicBezTo>
                        <a:pt x="7" y="30"/>
                        <a:pt x="7" y="30"/>
                        <a:pt x="7" y="30"/>
                      </a:cubicBezTo>
                      <a:cubicBezTo>
                        <a:pt x="5" y="32"/>
                        <a:pt x="17" y="34"/>
                        <a:pt x="8" y="36"/>
                      </a:cubicBezTo>
                      <a:cubicBezTo>
                        <a:pt x="11" y="36"/>
                        <a:pt x="11" y="36"/>
                        <a:pt x="11" y="36"/>
                      </a:cubicBezTo>
                      <a:cubicBezTo>
                        <a:pt x="9" y="36"/>
                        <a:pt x="5" y="37"/>
                        <a:pt x="2" y="36"/>
                      </a:cubicBezTo>
                      <a:cubicBezTo>
                        <a:pt x="3" y="37"/>
                        <a:pt x="1" y="37"/>
                        <a:pt x="3" y="38"/>
                      </a:cubicBezTo>
                      <a:cubicBezTo>
                        <a:pt x="5" y="37"/>
                        <a:pt x="5" y="37"/>
                        <a:pt x="5" y="37"/>
                      </a:cubicBezTo>
                      <a:cubicBezTo>
                        <a:pt x="9" y="38"/>
                        <a:pt x="6" y="39"/>
                        <a:pt x="3" y="39"/>
                      </a:cubicBezTo>
                      <a:cubicBezTo>
                        <a:pt x="8" y="40"/>
                        <a:pt x="11" y="38"/>
                        <a:pt x="14" y="37"/>
                      </a:cubicBezTo>
                      <a:cubicBezTo>
                        <a:pt x="6" y="35"/>
                        <a:pt x="22" y="35"/>
                        <a:pt x="19" y="33"/>
                      </a:cubicBezTo>
                      <a:cubicBezTo>
                        <a:pt x="16" y="32"/>
                        <a:pt x="15" y="33"/>
                        <a:pt x="13" y="3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19" name="Freeform 1147"/>
                <p:cNvSpPr/>
                <p:nvPr/>
              </p:nvSpPr>
              <p:spPr bwMode="auto">
                <a:xfrm>
                  <a:off x="4119" y="3153"/>
                  <a:ext cx="2" cy="0"/>
                </a:xfrm>
                <a:custGeom>
                  <a:avLst/>
                  <a:gdLst>
                    <a:gd name="T0" fmla="*/ 0 w 2"/>
                    <a:gd name="T1" fmla="*/ 2 w 2"/>
                    <a:gd name="T2" fmla="*/ 0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0" y="0"/>
                      </a:moveTo>
                      <a:lnTo>
                        <a:pt x="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20" name="Freeform 1148"/>
                <p:cNvSpPr/>
                <p:nvPr/>
              </p:nvSpPr>
              <p:spPr bwMode="auto">
                <a:xfrm>
                  <a:off x="4126" y="3122"/>
                  <a:ext cx="2" cy="0"/>
                </a:xfrm>
                <a:custGeom>
                  <a:avLst/>
                  <a:gdLst>
                    <a:gd name="T0" fmla="*/ 2 w 2"/>
                    <a:gd name="T1" fmla="*/ 1 h 1"/>
                    <a:gd name="T2" fmla="*/ 1 w 2"/>
                    <a:gd name="T3" fmla="*/ 1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0"/>
                        <a:pt x="1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21" name="Rectangle 1149"/>
                <p:cNvSpPr>
                  <a:spLocks noChangeArrowheads="1"/>
                </p:cNvSpPr>
                <p:nvPr/>
              </p:nvSpPr>
              <p:spPr bwMode="auto">
                <a:xfrm>
                  <a:off x="4122" y="3156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22" name="Freeform 1150"/>
                <p:cNvSpPr/>
                <p:nvPr/>
              </p:nvSpPr>
              <p:spPr bwMode="auto">
                <a:xfrm>
                  <a:off x="4130" y="3156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2 w 2"/>
                    <a:gd name="T3" fmla="*/ 0 h 1"/>
                    <a:gd name="T4" fmla="*/ 0 w 2"/>
                    <a:gd name="T5" fmla="*/ 0 h 1"/>
                    <a:gd name="T6" fmla="*/ 2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23" name="Freeform 1151"/>
                <p:cNvSpPr/>
                <p:nvPr/>
              </p:nvSpPr>
              <p:spPr bwMode="auto">
                <a:xfrm>
                  <a:off x="4131" y="3117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lnTo>
                        <a:pt x="0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24" name="Freeform 1152"/>
                <p:cNvSpPr/>
                <p:nvPr/>
              </p:nvSpPr>
              <p:spPr bwMode="auto">
                <a:xfrm>
                  <a:off x="4133" y="3103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25" name="Freeform 1153"/>
                <p:cNvSpPr/>
                <p:nvPr/>
              </p:nvSpPr>
              <p:spPr bwMode="auto">
                <a:xfrm>
                  <a:off x="4109" y="3062"/>
                  <a:ext cx="28" cy="60"/>
                </a:xfrm>
                <a:custGeom>
                  <a:avLst/>
                  <a:gdLst>
                    <a:gd name="T0" fmla="*/ 17 w 32"/>
                    <a:gd name="T1" fmla="*/ 2 h 69"/>
                    <a:gd name="T2" fmla="*/ 10 w 32"/>
                    <a:gd name="T3" fmla="*/ 1 h 69"/>
                    <a:gd name="T4" fmla="*/ 7 w 32"/>
                    <a:gd name="T5" fmla="*/ 3 h 69"/>
                    <a:gd name="T6" fmla="*/ 11 w 32"/>
                    <a:gd name="T7" fmla="*/ 7 h 69"/>
                    <a:gd name="T8" fmla="*/ 11 w 32"/>
                    <a:gd name="T9" fmla="*/ 15 h 69"/>
                    <a:gd name="T10" fmla="*/ 9 w 32"/>
                    <a:gd name="T11" fmla="*/ 20 h 69"/>
                    <a:gd name="T12" fmla="*/ 16 w 32"/>
                    <a:gd name="T13" fmla="*/ 26 h 69"/>
                    <a:gd name="T14" fmla="*/ 13 w 32"/>
                    <a:gd name="T15" fmla="*/ 28 h 69"/>
                    <a:gd name="T16" fmla="*/ 12 w 32"/>
                    <a:gd name="T17" fmla="*/ 32 h 69"/>
                    <a:gd name="T18" fmla="*/ 22 w 32"/>
                    <a:gd name="T19" fmla="*/ 33 h 69"/>
                    <a:gd name="T20" fmla="*/ 22 w 32"/>
                    <a:gd name="T21" fmla="*/ 37 h 69"/>
                    <a:gd name="T22" fmla="*/ 18 w 32"/>
                    <a:gd name="T23" fmla="*/ 39 h 69"/>
                    <a:gd name="T24" fmla="*/ 18 w 32"/>
                    <a:gd name="T25" fmla="*/ 44 h 69"/>
                    <a:gd name="T26" fmla="*/ 16 w 32"/>
                    <a:gd name="T27" fmla="*/ 49 h 69"/>
                    <a:gd name="T28" fmla="*/ 19 w 32"/>
                    <a:gd name="T29" fmla="*/ 53 h 69"/>
                    <a:gd name="T30" fmla="*/ 23 w 32"/>
                    <a:gd name="T31" fmla="*/ 55 h 69"/>
                    <a:gd name="T32" fmla="*/ 18 w 32"/>
                    <a:gd name="T33" fmla="*/ 56 h 69"/>
                    <a:gd name="T34" fmla="*/ 19 w 32"/>
                    <a:gd name="T35" fmla="*/ 59 h 69"/>
                    <a:gd name="T36" fmla="*/ 18 w 32"/>
                    <a:gd name="T37" fmla="*/ 69 h 69"/>
                    <a:gd name="T38" fmla="*/ 20 w 32"/>
                    <a:gd name="T39" fmla="*/ 64 h 69"/>
                    <a:gd name="T40" fmla="*/ 17 w 32"/>
                    <a:gd name="T41" fmla="*/ 63 h 69"/>
                    <a:gd name="T42" fmla="*/ 28 w 32"/>
                    <a:gd name="T43" fmla="*/ 62 h 69"/>
                    <a:gd name="T44" fmla="*/ 30 w 32"/>
                    <a:gd name="T45" fmla="*/ 61 h 69"/>
                    <a:gd name="T46" fmla="*/ 28 w 32"/>
                    <a:gd name="T47" fmla="*/ 57 h 69"/>
                    <a:gd name="T48" fmla="*/ 30 w 32"/>
                    <a:gd name="T49" fmla="*/ 54 h 69"/>
                    <a:gd name="T50" fmla="*/ 30 w 32"/>
                    <a:gd name="T51" fmla="*/ 50 h 69"/>
                    <a:gd name="T52" fmla="*/ 27 w 32"/>
                    <a:gd name="T53" fmla="*/ 46 h 69"/>
                    <a:gd name="T54" fmla="*/ 29 w 32"/>
                    <a:gd name="T55" fmla="*/ 46 h 69"/>
                    <a:gd name="T56" fmla="*/ 29 w 32"/>
                    <a:gd name="T57" fmla="*/ 45 h 69"/>
                    <a:gd name="T58" fmla="*/ 27 w 32"/>
                    <a:gd name="T59" fmla="*/ 42 h 69"/>
                    <a:gd name="T60" fmla="*/ 24 w 32"/>
                    <a:gd name="T61" fmla="*/ 39 h 69"/>
                    <a:gd name="T62" fmla="*/ 30 w 32"/>
                    <a:gd name="T63" fmla="*/ 38 h 69"/>
                    <a:gd name="T64" fmla="*/ 30 w 32"/>
                    <a:gd name="T65" fmla="*/ 34 h 69"/>
                    <a:gd name="T66" fmla="*/ 24 w 32"/>
                    <a:gd name="T67" fmla="*/ 33 h 69"/>
                    <a:gd name="T68" fmla="*/ 22 w 32"/>
                    <a:gd name="T69" fmla="*/ 28 h 69"/>
                    <a:gd name="T70" fmla="*/ 20 w 32"/>
                    <a:gd name="T71" fmla="*/ 21 h 69"/>
                    <a:gd name="T72" fmla="*/ 21 w 32"/>
                    <a:gd name="T73" fmla="*/ 20 h 69"/>
                    <a:gd name="T74" fmla="*/ 19 w 32"/>
                    <a:gd name="T75" fmla="*/ 12 h 69"/>
                    <a:gd name="T76" fmla="*/ 13 w 32"/>
                    <a:gd name="T77" fmla="*/ 15 h 69"/>
                    <a:gd name="T78" fmla="*/ 23 w 32"/>
                    <a:gd name="T79" fmla="*/ 12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32" h="69">
                      <a:moveTo>
                        <a:pt x="23" y="5"/>
                      </a:moveTo>
                      <a:cubicBezTo>
                        <a:pt x="22" y="4"/>
                        <a:pt x="21" y="3"/>
                        <a:pt x="17" y="2"/>
                      </a:cubicBezTo>
                      <a:cubicBezTo>
                        <a:pt x="19" y="2"/>
                        <a:pt x="19" y="2"/>
                        <a:pt x="19" y="2"/>
                      </a:cubicBezTo>
                      <a:cubicBezTo>
                        <a:pt x="18" y="2"/>
                        <a:pt x="14" y="0"/>
                        <a:pt x="10" y="1"/>
                      </a:cubicBezTo>
                      <a:cubicBezTo>
                        <a:pt x="12" y="1"/>
                        <a:pt x="12" y="1"/>
                        <a:pt x="12" y="1"/>
                      </a:cubicBezTo>
                      <a:cubicBezTo>
                        <a:pt x="16" y="3"/>
                        <a:pt x="8" y="2"/>
                        <a:pt x="7" y="3"/>
                      </a:cubicBezTo>
                      <a:cubicBezTo>
                        <a:pt x="8" y="5"/>
                        <a:pt x="17" y="5"/>
                        <a:pt x="15" y="7"/>
                      </a:cubicBezTo>
                      <a:cubicBezTo>
                        <a:pt x="15" y="7"/>
                        <a:pt x="13" y="7"/>
                        <a:pt x="11" y="7"/>
                      </a:cubicBezTo>
                      <a:cubicBezTo>
                        <a:pt x="10" y="8"/>
                        <a:pt x="17" y="9"/>
                        <a:pt x="18" y="9"/>
                      </a:cubicBezTo>
                      <a:cubicBezTo>
                        <a:pt x="0" y="10"/>
                        <a:pt x="23" y="13"/>
                        <a:pt x="11" y="15"/>
                      </a:cubicBezTo>
                      <a:cubicBezTo>
                        <a:pt x="13" y="16"/>
                        <a:pt x="11" y="17"/>
                        <a:pt x="15" y="19"/>
                      </a:cubicBezTo>
                      <a:cubicBezTo>
                        <a:pt x="10" y="18"/>
                        <a:pt x="14" y="20"/>
                        <a:pt x="9" y="20"/>
                      </a:cubicBezTo>
                      <a:cubicBezTo>
                        <a:pt x="20" y="20"/>
                        <a:pt x="5" y="24"/>
                        <a:pt x="18" y="24"/>
                      </a:cubicBezTo>
                      <a:cubicBezTo>
                        <a:pt x="14" y="26"/>
                        <a:pt x="19" y="24"/>
                        <a:pt x="16" y="26"/>
                      </a:cubicBezTo>
                      <a:cubicBezTo>
                        <a:pt x="14" y="26"/>
                        <a:pt x="14" y="26"/>
                        <a:pt x="14" y="26"/>
                      </a:cubicBezTo>
                      <a:cubicBezTo>
                        <a:pt x="11" y="27"/>
                        <a:pt x="19" y="27"/>
                        <a:pt x="13" y="28"/>
                      </a:cubicBezTo>
                      <a:cubicBezTo>
                        <a:pt x="13" y="30"/>
                        <a:pt x="17" y="28"/>
                        <a:pt x="20" y="29"/>
                      </a:cubicBezTo>
                      <a:cubicBezTo>
                        <a:pt x="19" y="31"/>
                        <a:pt x="17" y="31"/>
                        <a:pt x="12" y="32"/>
                      </a:cubicBezTo>
                      <a:cubicBezTo>
                        <a:pt x="18" y="32"/>
                        <a:pt x="15" y="33"/>
                        <a:pt x="18" y="34"/>
                      </a:cubicBezTo>
                      <a:cubicBezTo>
                        <a:pt x="19" y="34"/>
                        <a:pt x="20" y="32"/>
                        <a:pt x="22" y="33"/>
                      </a:cubicBezTo>
                      <a:cubicBezTo>
                        <a:pt x="21" y="35"/>
                        <a:pt x="26" y="35"/>
                        <a:pt x="28" y="37"/>
                      </a:cubicBezTo>
                      <a:cubicBezTo>
                        <a:pt x="21" y="38"/>
                        <a:pt x="28" y="35"/>
                        <a:pt x="22" y="37"/>
                      </a:cubicBezTo>
                      <a:cubicBezTo>
                        <a:pt x="19" y="35"/>
                        <a:pt x="19" y="34"/>
                        <a:pt x="14" y="34"/>
                      </a:cubicBezTo>
                      <a:cubicBezTo>
                        <a:pt x="14" y="36"/>
                        <a:pt x="15" y="38"/>
                        <a:pt x="18" y="39"/>
                      </a:cubicBezTo>
                      <a:cubicBezTo>
                        <a:pt x="17" y="40"/>
                        <a:pt x="15" y="39"/>
                        <a:pt x="14" y="40"/>
                      </a:cubicBezTo>
                      <a:cubicBezTo>
                        <a:pt x="11" y="42"/>
                        <a:pt x="21" y="43"/>
                        <a:pt x="18" y="44"/>
                      </a:cubicBezTo>
                      <a:cubicBezTo>
                        <a:pt x="15" y="44"/>
                        <a:pt x="15" y="44"/>
                        <a:pt x="15" y="44"/>
                      </a:cubicBezTo>
                      <a:cubicBezTo>
                        <a:pt x="19" y="45"/>
                        <a:pt x="14" y="47"/>
                        <a:pt x="16" y="49"/>
                      </a:cubicBezTo>
                      <a:cubicBezTo>
                        <a:pt x="18" y="48"/>
                        <a:pt x="19" y="48"/>
                        <a:pt x="20" y="49"/>
                      </a:cubicBezTo>
                      <a:cubicBezTo>
                        <a:pt x="12" y="49"/>
                        <a:pt x="25" y="51"/>
                        <a:pt x="19" y="53"/>
                      </a:cubicBezTo>
                      <a:cubicBezTo>
                        <a:pt x="24" y="53"/>
                        <a:pt x="27" y="54"/>
                        <a:pt x="28" y="55"/>
                      </a:cubicBezTo>
                      <a:cubicBezTo>
                        <a:pt x="23" y="55"/>
                        <a:pt x="23" y="55"/>
                        <a:pt x="23" y="55"/>
                      </a:cubicBezTo>
                      <a:cubicBezTo>
                        <a:pt x="26" y="54"/>
                        <a:pt x="17" y="54"/>
                        <a:pt x="14" y="53"/>
                      </a:cubicBezTo>
                      <a:cubicBezTo>
                        <a:pt x="17" y="54"/>
                        <a:pt x="14" y="55"/>
                        <a:pt x="18" y="56"/>
                      </a:cubicBezTo>
                      <a:cubicBezTo>
                        <a:pt x="14" y="56"/>
                        <a:pt x="14" y="56"/>
                        <a:pt x="14" y="56"/>
                      </a:cubicBezTo>
                      <a:cubicBezTo>
                        <a:pt x="13" y="58"/>
                        <a:pt x="23" y="57"/>
                        <a:pt x="19" y="59"/>
                      </a:cubicBezTo>
                      <a:cubicBezTo>
                        <a:pt x="16" y="59"/>
                        <a:pt x="16" y="59"/>
                        <a:pt x="16" y="59"/>
                      </a:cubicBezTo>
                      <a:cubicBezTo>
                        <a:pt x="17" y="62"/>
                        <a:pt x="11" y="66"/>
                        <a:pt x="18" y="69"/>
                      </a:cubicBezTo>
                      <a:cubicBezTo>
                        <a:pt x="21" y="69"/>
                        <a:pt x="27" y="67"/>
                        <a:pt x="29" y="67"/>
                      </a:cubicBezTo>
                      <a:cubicBezTo>
                        <a:pt x="27" y="66"/>
                        <a:pt x="22" y="65"/>
                        <a:pt x="20" y="64"/>
                      </a:cubicBezTo>
                      <a:cubicBezTo>
                        <a:pt x="25" y="64"/>
                        <a:pt x="25" y="64"/>
                        <a:pt x="25" y="64"/>
                      </a:cubicBezTo>
                      <a:cubicBezTo>
                        <a:pt x="21" y="64"/>
                        <a:pt x="19" y="62"/>
                        <a:pt x="17" y="63"/>
                      </a:cubicBezTo>
                      <a:cubicBezTo>
                        <a:pt x="14" y="62"/>
                        <a:pt x="21" y="62"/>
                        <a:pt x="18" y="61"/>
                      </a:cubicBezTo>
                      <a:cubicBezTo>
                        <a:pt x="23" y="61"/>
                        <a:pt x="24" y="62"/>
                        <a:pt x="28" y="62"/>
                      </a:cubicBezTo>
                      <a:cubicBezTo>
                        <a:pt x="26" y="61"/>
                        <a:pt x="26" y="61"/>
                        <a:pt x="26" y="61"/>
                      </a:cubicBezTo>
                      <a:cubicBezTo>
                        <a:pt x="28" y="61"/>
                        <a:pt x="27" y="60"/>
                        <a:pt x="30" y="61"/>
                      </a:cubicBezTo>
                      <a:cubicBezTo>
                        <a:pt x="23" y="59"/>
                        <a:pt x="32" y="58"/>
                        <a:pt x="29" y="56"/>
                      </a:cubicBezTo>
                      <a:cubicBezTo>
                        <a:pt x="28" y="57"/>
                        <a:pt x="28" y="57"/>
                        <a:pt x="28" y="57"/>
                      </a:cubicBezTo>
                      <a:cubicBezTo>
                        <a:pt x="25" y="57"/>
                        <a:pt x="26" y="57"/>
                        <a:pt x="25" y="56"/>
                      </a:cubicBezTo>
                      <a:cubicBezTo>
                        <a:pt x="29" y="56"/>
                        <a:pt x="28" y="55"/>
                        <a:pt x="30" y="54"/>
                      </a:cubicBezTo>
                      <a:cubicBezTo>
                        <a:pt x="28" y="54"/>
                        <a:pt x="22" y="53"/>
                        <a:pt x="23" y="52"/>
                      </a:cubicBezTo>
                      <a:cubicBezTo>
                        <a:pt x="28" y="52"/>
                        <a:pt x="26" y="50"/>
                        <a:pt x="30" y="50"/>
                      </a:cubicBezTo>
                      <a:cubicBezTo>
                        <a:pt x="25" y="50"/>
                        <a:pt x="28" y="48"/>
                        <a:pt x="25" y="48"/>
                      </a:cubicBezTo>
                      <a:cubicBezTo>
                        <a:pt x="24" y="47"/>
                        <a:pt x="25" y="46"/>
                        <a:pt x="27" y="46"/>
                      </a:cubicBezTo>
                      <a:cubicBezTo>
                        <a:pt x="28" y="47"/>
                        <a:pt x="28" y="47"/>
                        <a:pt x="28" y="47"/>
                      </a:cubicBezTo>
                      <a:cubicBezTo>
                        <a:pt x="29" y="46"/>
                        <a:pt x="29" y="46"/>
                        <a:pt x="29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26" y="46"/>
                        <a:pt x="29" y="45"/>
                      </a:cubicBezTo>
                      <a:cubicBezTo>
                        <a:pt x="30" y="45"/>
                        <a:pt x="30" y="45"/>
                        <a:pt x="31" y="46"/>
                      </a:cubicBezTo>
                      <a:cubicBezTo>
                        <a:pt x="32" y="44"/>
                        <a:pt x="22" y="43"/>
                        <a:pt x="27" y="42"/>
                      </a:cubicBezTo>
                      <a:cubicBezTo>
                        <a:pt x="25" y="42"/>
                        <a:pt x="24" y="40"/>
                        <a:pt x="19" y="40"/>
                      </a:cubicBezTo>
                      <a:cubicBezTo>
                        <a:pt x="21" y="40"/>
                        <a:pt x="25" y="40"/>
                        <a:pt x="24" y="39"/>
                      </a:cubicBezTo>
                      <a:cubicBezTo>
                        <a:pt x="20" y="38"/>
                        <a:pt x="26" y="38"/>
                        <a:pt x="23" y="37"/>
                      </a:cubicBezTo>
                      <a:cubicBezTo>
                        <a:pt x="28" y="38"/>
                        <a:pt x="25" y="37"/>
                        <a:pt x="30" y="38"/>
                      </a:cubicBezTo>
                      <a:cubicBezTo>
                        <a:pt x="32" y="37"/>
                        <a:pt x="25" y="36"/>
                        <a:pt x="26" y="34"/>
                      </a:cubicBezTo>
                      <a:cubicBezTo>
                        <a:pt x="30" y="34"/>
                        <a:pt x="30" y="34"/>
                        <a:pt x="30" y="34"/>
                      </a:cubicBezTo>
                      <a:cubicBezTo>
                        <a:pt x="28" y="34"/>
                        <a:pt x="24" y="33"/>
                        <a:pt x="28" y="32"/>
                      </a:cubicBezTo>
                      <a:cubicBezTo>
                        <a:pt x="24" y="33"/>
                        <a:pt x="24" y="33"/>
                        <a:pt x="24" y="33"/>
                      </a:cubicBezTo>
                      <a:cubicBezTo>
                        <a:pt x="26" y="32"/>
                        <a:pt x="25" y="30"/>
                        <a:pt x="29" y="29"/>
                      </a:cubicBezTo>
                      <a:cubicBezTo>
                        <a:pt x="22" y="28"/>
                        <a:pt x="22" y="28"/>
                        <a:pt x="22" y="28"/>
                      </a:cubicBezTo>
                      <a:cubicBezTo>
                        <a:pt x="29" y="26"/>
                        <a:pt x="23" y="24"/>
                        <a:pt x="17" y="23"/>
                      </a:cubicBezTo>
                      <a:cubicBezTo>
                        <a:pt x="17" y="22"/>
                        <a:pt x="18" y="21"/>
                        <a:pt x="20" y="21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3" y="21"/>
                        <a:pt x="26" y="20"/>
                        <a:pt x="21" y="20"/>
                      </a:cubicBezTo>
                      <a:cubicBezTo>
                        <a:pt x="19" y="19"/>
                        <a:pt x="25" y="19"/>
                        <a:pt x="26" y="18"/>
                      </a:cubicBezTo>
                      <a:cubicBezTo>
                        <a:pt x="18" y="17"/>
                        <a:pt x="31" y="13"/>
                        <a:pt x="19" y="12"/>
                      </a:cubicBezTo>
                      <a:cubicBezTo>
                        <a:pt x="19" y="13"/>
                        <a:pt x="17" y="15"/>
                        <a:pt x="17" y="16"/>
                      </a:cubicBezTo>
                      <a:cubicBezTo>
                        <a:pt x="16" y="16"/>
                        <a:pt x="14" y="16"/>
                        <a:pt x="13" y="15"/>
                      </a:cubicBezTo>
                      <a:cubicBezTo>
                        <a:pt x="13" y="14"/>
                        <a:pt x="17" y="13"/>
                        <a:pt x="15" y="12"/>
                      </a:cubicBezTo>
                      <a:cubicBezTo>
                        <a:pt x="23" y="12"/>
                        <a:pt x="23" y="12"/>
                        <a:pt x="23" y="12"/>
                      </a:cubicBezTo>
                      <a:cubicBezTo>
                        <a:pt x="31" y="10"/>
                        <a:pt x="13" y="7"/>
                        <a:pt x="23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26" name="Freeform 1154"/>
                <p:cNvSpPr/>
                <p:nvPr/>
              </p:nvSpPr>
              <p:spPr bwMode="auto">
                <a:xfrm>
                  <a:off x="4129" y="3082"/>
                  <a:ext cx="3" cy="1"/>
                </a:xfrm>
                <a:custGeom>
                  <a:avLst/>
                  <a:gdLst>
                    <a:gd name="T0" fmla="*/ 0 w 4"/>
                    <a:gd name="T1" fmla="*/ 1 h 1"/>
                    <a:gd name="T2" fmla="*/ 4 w 4"/>
                    <a:gd name="T3" fmla="*/ 0 h 1"/>
                    <a:gd name="T4" fmla="*/ 1 w 4"/>
                    <a:gd name="T5" fmla="*/ 0 h 1"/>
                    <a:gd name="T6" fmla="*/ 0 w 4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1">
                      <a:moveTo>
                        <a:pt x="0" y="1"/>
                      </a:move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27" name="Freeform 1155"/>
                <p:cNvSpPr/>
                <p:nvPr/>
              </p:nvSpPr>
              <p:spPr bwMode="auto">
                <a:xfrm>
                  <a:off x="4128" y="3081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1 w 2"/>
                    <a:gd name="T5" fmla="*/ 1 h 1"/>
                    <a:gd name="T6" fmla="*/ 2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1" y="1"/>
                      </a:cubicBez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28" name="Freeform 1156"/>
                <p:cNvSpPr/>
                <p:nvPr/>
              </p:nvSpPr>
              <p:spPr bwMode="auto">
                <a:xfrm>
                  <a:off x="4127" y="3062"/>
                  <a:ext cx="2" cy="1"/>
                </a:xfrm>
                <a:custGeom>
                  <a:avLst/>
                  <a:gdLst>
                    <a:gd name="T0" fmla="*/ 1 w 2"/>
                    <a:gd name="T1" fmla="*/ 1 h 1"/>
                    <a:gd name="T2" fmla="*/ 1 w 2"/>
                    <a:gd name="T3" fmla="*/ 0 h 1"/>
                    <a:gd name="T4" fmla="*/ 1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1" y="1"/>
                      </a:moveTo>
                      <a:cubicBezTo>
                        <a:pt x="1" y="1"/>
                        <a:pt x="2" y="1"/>
                        <a:pt x="1" y="0"/>
                      </a:cubicBezTo>
                      <a:cubicBezTo>
                        <a:pt x="0" y="1"/>
                        <a:pt x="0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29" name="Freeform 1157"/>
                <p:cNvSpPr/>
                <p:nvPr/>
              </p:nvSpPr>
              <p:spPr bwMode="auto">
                <a:xfrm>
                  <a:off x="4125" y="3062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1 h 1"/>
                    <a:gd name="T6" fmla="*/ 1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1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30" name="Freeform 1158"/>
                <p:cNvSpPr/>
                <p:nvPr/>
              </p:nvSpPr>
              <p:spPr bwMode="auto">
                <a:xfrm>
                  <a:off x="4108" y="3031"/>
                  <a:ext cx="23" cy="31"/>
                </a:xfrm>
                <a:custGeom>
                  <a:avLst/>
                  <a:gdLst>
                    <a:gd name="T0" fmla="*/ 14 w 26"/>
                    <a:gd name="T1" fmla="*/ 6 h 36"/>
                    <a:gd name="T2" fmla="*/ 9 w 26"/>
                    <a:gd name="T3" fmla="*/ 5 h 36"/>
                    <a:gd name="T4" fmla="*/ 13 w 26"/>
                    <a:gd name="T5" fmla="*/ 3 h 36"/>
                    <a:gd name="T6" fmla="*/ 5 w 26"/>
                    <a:gd name="T7" fmla="*/ 1 h 36"/>
                    <a:gd name="T8" fmla="*/ 10 w 26"/>
                    <a:gd name="T9" fmla="*/ 18 h 36"/>
                    <a:gd name="T10" fmla="*/ 7 w 26"/>
                    <a:gd name="T11" fmla="*/ 17 h 36"/>
                    <a:gd name="T12" fmla="*/ 13 w 26"/>
                    <a:gd name="T13" fmla="*/ 23 h 36"/>
                    <a:gd name="T14" fmla="*/ 6 w 26"/>
                    <a:gd name="T15" fmla="*/ 23 h 36"/>
                    <a:gd name="T16" fmla="*/ 9 w 26"/>
                    <a:gd name="T17" fmla="*/ 27 h 36"/>
                    <a:gd name="T18" fmla="*/ 11 w 26"/>
                    <a:gd name="T19" fmla="*/ 27 h 36"/>
                    <a:gd name="T20" fmla="*/ 10 w 26"/>
                    <a:gd name="T21" fmla="*/ 28 h 36"/>
                    <a:gd name="T22" fmla="*/ 11 w 26"/>
                    <a:gd name="T23" fmla="*/ 27 h 36"/>
                    <a:gd name="T24" fmla="*/ 12 w 26"/>
                    <a:gd name="T25" fmla="*/ 30 h 36"/>
                    <a:gd name="T26" fmla="*/ 10 w 26"/>
                    <a:gd name="T27" fmla="*/ 29 h 36"/>
                    <a:gd name="T28" fmla="*/ 13 w 26"/>
                    <a:gd name="T29" fmla="*/ 31 h 36"/>
                    <a:gd name="T30" fmla="*/ 9 w 26"/>
                    <a:gd name="T31" fmla="*/ 31 h 36"/>
                    <a:gd name="T32" fmla="*/ 14 w 26"/>
                    <a:gd name="T33" fmla="*/ 36 h 36"/>
                    <a:gd name="T34" fmla="*/ 18 w 26"/>
                    <a:gd name="T35" fmla="*/ 36 h 36"/>
                    <a:gd name="T36" fmla="*/ 15 w 26"/>
                    <a:gd name="T37" fmla="*/ 32 h 36"/>
                    <a:gd name="T38" fmla="*/ 15 w 26"/>
                    <a:gd name="T39" fmla="*/ 33 h 36"/>
                    <a:gd name="T40" fmla="*/ 13 w 26"/>
                    <a:gd name="T41" fmla="*/ 30 h 36"/>
                    <a:gd name="T42" fmla="*/ 19 w 26"/>
                    <a:gd name="T43" fmla="*/ 31 h 36"/>
                    <a:gd name="T44" fmla="*/ 23 w 26"/>
                    <a:gd name="T45" fmla="*/ 27 h 36"/>
                    <a:gd name="T46" fmla="*/ 23 w 26"/>
                    <a:gd name="T47" fmla="*/ 27 h 36"/>
                    <a:gd name="T48" fmla="*/ 21 w 26"/>
                    <a:gd name="T49" fmla="*/ 26 h 36"/>
                    <a:gd name="T50" fmla="*/ 19 w 26"/>
                    <a:gd name="T51" fmla="*/ 27 h 36"/>
                    <a:gd name="T52" fmla="*/ 12 w 26"/>
                    <a:gd name="T53" fmla="*/ 26 h 36"/>
                    <a:gd name="T54" fmla="*/ 12 w 26"/>
                    <a:gd name="T55" fmla="*/ 25 h 36"/>
                    <a:gd name="T56" fmla="*/ 17 w 26"/>
                    <a:gd name="T57" fmla="*/ 26 h 36"/>
                    <a:gd name="T58" fmla="*/ 15 w 26"/>
                    <a:gd name="T59" fmla="*/ 25 h 36"/>
                    <a:gd name="T60" fmla="*/ 21 w 26"/>
                    <a:gd name="T61" fmla="*/ 23 h 36"/>
                    <a:gd name="T62" fmla="*/ 15 w 26"/>
                    <a:gd name="T63" fmla="*/ 23 h 36"/>
                    <a:gd name="T64" fmla="*/ 15 w 26"/>
                    <a:gd name="T65" fmla="*/ 16 h 36"/>
                    <a:gd name="T66" fmla="*/ 18 w 26"/>
                    <a:gd name="T67" fmla="*/ 17 h 36"/>
                    <a:gd name="T68" fmla="*/ 14 w 26"/>
                    <a:gd name="T69" fmla="*/ 16 h 36"/>
                    <a:gd name="T70" fmla="*/ 16 w 26"/>
                    <a:gd name="T71" fmla="*/ 12 h 36"/>
                    <a:gd name="T72" fmla="*/ 13 w 26"/>
                    <a:gd name="T73" fmla="*/ 12 h 36"/>
                    <a:gd name="T74" fmla="*/ 14 w 26"/>
                    <a:gd name="T75" fmla="*/ 8 h 36"/>
                    <a:gd name="T76" fmla="*/ 14 w 26"/>
                    <a:gd name="T77" fmla="*/ 8 h 36"/>
                    <a:gd name="T78" fmla="*/ 7 w 26"/>
                    <a:gd name="T79" fmla="*/ 5 h 36"/>
                    <a:gd name="T80" fmla="*/ 14 w 26"/>
                    <a:gd name="T81" fmla="*/ 6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26" h="36">
                      <a:moveTo>
                        <a:pt x="14" y="6"/>
                      </a:moveTo>
                      <a:cubicBezTo>
                        <a:pt x="9" y="5"/>
                        <a:pt x="9" y="5"/>
                        <a:pt x="9" y="5"/>
                      </a:cubicBezTo>
                      <a:cubicBezTo>
                        <a:pt x="12" y="4"/>
                        <a:pt x="9" y="2"/>
                        <a:pt x="13" y="3"/>
                      </a:cubicBezTo>
                      <a:cubicBezTo>
                        <a:pt x="7" y="2"/>
                        <a:pt x="13" y="0"/>
                        <a:pt x="5" y="1"/>
                      </a:cubicBezTo>
                      <a:cubicBezTo>
                        <a:pt x="8" y="6"/>
                        <a:pt x="3" y="12"/>
                        <a:pt x="10" y="18"/>
                      </a:cubicBezTo>
                      <a:cubicBezTo>
                        <a:pt x="7" y="17"/>
                        <a:pt x="7" y="17"/>
                        <a:pt x="7" y="17"/>
                      </a:cubicBezTo>
                      <a:cubicBezTo>
                        <a:pt x="13" y="20"/>
                        <a:pt x="0" y="21"/>
                        <a:pt x="13" y="23"/>
                      </a:cubicBezTo>
                      <a:cubicBezTo>
                        <a:pt x="6" y="23"/>
                        <a:pt x="6" y="23"/>
                        <a:pt x="6" y="23"/>
                      </a:cubicBezTo>
                      <a:cubicBezTo>
                        <a:pt x="4" y="24"/>
                        <a:pt x="15" y="25"/>
                        <a:pt x="9" y="27"/>
                      </a:cubicBezTo>
                      <a:cubicBezTo>
                        <a:pt x="11" y="27"/>
                        <a:pt x="11" y="27"/>
                        <a:pt x="11" y="27"/>
                      </a:cubicBezTo>
                      <a:cubicBezTo>
                        <a:pt x="11" y="27"/>
                        <a:pt x="10" y="27"/>
                        <a:pt x="10" y="28"/>
                      </a:cubicBezTo>
                      <a:cubicBezTo>
                        <a:pt x="11" y="27"/>
                        <a:pt x="11" y="27"/>
                        <a:pt x="11" y="27"/>
                      </a:cubicBezTo>
                      <a:cubicBezTo>
                        <a:pt x="14" y="28"/>
                        <a:pt x="13" y="29"/>
                        <a:pt x="12" y="30"/>
                      </a:cubicBezTo>
                      <a:cubicBezTo>
                        <a:pt x="10" y="30"/>
                        <a:pt x="11" y="30"/>
                        <a:pt x="10" y="29"/>
                      </a:cubicBezTo>
                      <a:cubicBezTo>
                        <a:pt x="8" y="30"/>
                        <a:pt x="13" y="30"/>
                        <a:pt x="13" y="31"/>
                      </a:cubicBezTo>
                      <a:cubicBezTo>
                        <a:pt x="11" y="32"/>
                        <a:pt x="10" y="31"/>
                        <a:pt x="9" y="31"/>
                      </a:cubicBezTo>
                      <a:cubicBezTo>
                        <a:pt x="12" y="33"/>
                        <a:pt x="5" y="34"/>
                        <a:pt x="14" y="36"/>
                      </a:cubicBezTo>
                      <a:cubicBezTo>
                        <a:pt x="16" y="36"/>
                        <a:pt x="18" y="35"/>
                        <a:pt x="18" y="36"/>
                      </a:cubicBezTo>
                      <a:cubicBezTo>
                        <a:pt x="21" y="35"/>
                        <a:pt x="18" y="33"/>
                        <a:pt x="15" y="32"/>
                      </a:cubicBezTo>
                      <a:cubicBezTo>
                        <a:pt x="15" y="33"/>
                        <a:pt x="15" y="33"/>
                        <a:pt x="15" y="33"/>
                      </a:cubicBezTo>
                      <a:cubicBezTo>
                        <a:pt x="6" y="31"/>
                        <a:pt x="17" y="32"/>
                        <a:pt x="13" y="30"/>
                      </a:cubicBezTo>
                      <a:cubicBezTo>
                        <a:pt x="17" y="30"/>
                        <a:pt x="17" y="31"/>
                        <a:pt x="19" y="31"/>
                      </a:cubicBezTo>
                      <a:cubicBezTo>
                        <a:pt x="26" y="29"/>
                        <a:pt x="14" y="29"/>
                        <a:pt x="23" y="27"/>
                      </a:cubicBezTo>
                      <a:cubicBezTo>
                        <a:pt x="23" y="27"/>
                        <a:pt x="23" y="27"/>
                        <a:pt x="23" y="27"/>
                      </a:cubicBezTo>
                      <a:cubicBezTo>
                        <a:pt x="24" y="27"/>
                        <a:pt x="22" y="27"/>
                        <a:pt x="21" y="26"/>
                      </a:cubicBezTo>
                      <a:cubicBezTo>
                        <a:pt x="19" y="27"/>
                        <a:pt x="19" y="27"/>
                        <a:pt x="19" y="27"/>
                      </a:cubicBezTo>
                      <a:cubicBezTo>
                        <a:pt x="18" y="27"/>
                        <a:pt x="14" y="26"/>
                        <a:pt x="12" y="26"/>
                      </a:cubicBezTo>
                      <a:cubicBezTo>
                        <a:pt x="16" y="26"/>
                        <a:pt x="10" y="26"/>
                        <a:pt x="12" y="25"/>
                      </a:cubicBezTo>
                      <a:cubicBezTo>
                        <a:pt x="16" y="24"/>
                        <a:pt x="15" y="25"/>
                        <a:pt x="17" y="26"/>
                      </a:cubicBezTo>
                      <a:cubicBezTo>
                        <a:pt x="15" y="25"/>
                        <a:pt x="15" y="25"/>
                        <a:pt x="15" y="25"/>
                      </a:cubicBezTo>
                      <a:cubicBezTo>
                        <a:pt x="15" y="24"/>
                        <a:pt x="19" y="24"/>
                        <a:pt x="21" y="23"/>
                      </a:cubicBezTo>
                      <a:cubicBezTo>
                        <a:pt x="18" y="23"/>
                        <a:pt x="19" y="24"/>
                        <a:pt x="15" y="23"/>
                      </a:cubicBezTo>
                      <a:cubicBezTo>
                        <a:pt x="20" y="22"/>
                        <a:pt x="18" y="18"/>
                        <a:pt x="15" y="16"/>
                      </a:cubicBezTo>
                      <a:cubicBezTo>
                        <a:pt x="15" y="17"/>
                        <a:pt x="19" y="17"/>
                        <a:pt x="18" y="17"/>
                      </a:cubicBezTo>
                      <a:cubicBezTo>
                        <a:pt x="19" y="17"/>
                        <a:pt x="17" y="16"/>
                        <a:pt x="14" y="16"/>
                      </a:cubicBezTo>
                      <a:cubicBezTo>
                        <a:pt x="11" y="15"/>
                        <a:pt x="13" y="13"/>
                        <a:pt x="16" y="12"/>
                      </a:cubicBezTo>
                      <a:cubicBezTo>
                        <a:pt x="13" y="12"/>
                        <a:pt x="13" y="12"/>
                        <a:pt x="13" y="12"/>
                      </a:cubicBezTo>
                      <a:cubicBezTo>
                        <a:pt x="8" y="11"/>
                        <a:pt x="17" y="9"/>
                        <a:pt x="14" y="8"/>
                      </a:cubicBezTo>
                      <a:cubicBezTo>
                        <a:pt x="14" y="8"/>
                        <a:pt x="14" y="8"/>
                        <a:pt x="14" y="8"/>
                      </a:cubicBezTo>
                      <a:cubicBezTo>
                        <a:pt x="13" y="7"/>
                        <a:pt x="6" y="7"/>
                        <a:pt x="7" y="5"/>
                      </a:cubicBezTo>
                      <a:cubicBezTo>
                        <a:pt x="11" y="6"/>
                        <a:pt x="11" y="6"/>
                        <a:pt x="14" y="6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31" name="Freeform 1159"/>
                <p:cNvSpPr/>
                <p:nvPr/>
              </p:nvSpPr>
              <p:spPr bwMode="auto">
                <a:xfrm>
                  <a:off x="4111" y="3030"/>
                  <a:ext cx="8" cy="1"/>
                </a:xfrm>
                <a:custGeom>
                  <a:avLst/>
                  <a:gdLst>
                    <a:gd name="T0" fmla="*/ 4 w 9"/>
                    <a:gd name="T1" fmla="*/ 1 h 1"/>
                    <a:gd name="T2" fmla="*/ 8 w 9"/>
                    <a:gd name="T3" fmla="*/ 1 h 1"/>
                    <a:gd name="T4" fmla="*/ 1 w 9"/>
                    <a:gd name="T5" fmla="*/ 0 h 1"/>
                    <a:gd name="T6" fmla="*/ 3 w 9"/>
                    <a:gd name="T7" fmla="*/ 1 h 1"/>
                    <a:gd name="T8" fmla="*/ 4 w 9"/>
                    <a:gd name="T9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1">
                      <a:moveTo>
                        <a:pt x="4" y="1"/>
                      </a:move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9" y="1"/>
                        <a:pt x="4" y="0"/>
                        <a:pt x="1" y="0"/>
                      </a:cubicBezTo>
                      <a:cubicBezTo>
                        <a:pt x="2" y="0"/>
                        <a:pt x="0" y="1"/>
                        <a:pt x="3" y="1"/>
                      </a:cubicBezTo>
                      <a:cubicBezTo>
                        <a:pt x="3" y="1"/>
                        <a:pt x="5" y="1"/>
                        <a:pt x="4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32" name="Freeform 1160"/>
                <p:cNvSpPr/>
                <p:nvPr/>
              </p:nvSpPr>
              <p:spPr bwMode="auto">
                <a:xfrm>
                  <a:off x="4105" y="3015"/>
                  <a:ext cx="17" cy="15"/>
                </a:xfrm>
                <a:custGeom>
                  <a:avLst/>
                  <a:gdLst>
                    <a:gd name="T0" fmla="*/ 11 w 20"/>
                    <a:gd name="T1" fmla="*/ 6 h 18"/>
                    <a:gd name="T2" fmla="*/ 7 w 20"/>
                    <a:gd name="T3" fmla="*/ 6 h 18"/>
                    <a:gd name="T4" fmla="*/ 6 w 20"/>
                    <a:gd name="T5" fmla="*/ 13 h 18"/>
                    <a:gd name="T6" fmla="*/ 12 w 20"/>
                    <a:gd name="T7" fmla="*/ 15 h 18"/>
                    <a:gd name="T8" fmla="*/ 8 w 20"/>
                    <a:gd name="T9" fmla="*/ 16 h 18"/>
                    <a:gd name="T10" fmla="*/ 13 w 20"/>
                    <a:gd name="T11" fmla="*/ 17 h 18"/>
                    <a:gd name="T12" fmla="*/ 11 w 20"/>
                    <a:gd name="T13" fmla="*/ 16 h 18"/>
                    <a:gd name="T14" fmla="*/ 13 w 20"/>
                    <a:gd name="T15" fmla="*/ 16 h 18"/>
                    <a:gd name="T16" fmla="*/ 13 w 20"/>
                    <a:gd name="T17" fmla="*/ 15 h 18"/>
                    <a:gd name="T18" fmla="*/ 15 w 20"/>
                    <a:gd name="T19" fmla="*/ 16 h 18"/>
                    <a:gd name="T20" fmla="*/ 9 w 20"/>
                    <a:gd name="T21" fmla="*/ 12 h 18"/>
                    <a:gd name="T22" fmla="*/ 15 w 20"/>
                    <a:gd name="T23" fmla="*/ 12 h 18"/>
                    <a:gd name="T24" fmla="*/ 17 w 20"/>
                    <a:gd name="T25" fmla="*/ 9 h 18"/>
                    <a:gd name="T26" fmla="*/ 15 w 20"/>
                    <a:gd name="T27" fmla="*/ 10 h 18"/>
                    <a:gd name="T28" fmla="*/ 11 w 20"/>
                    <a:gd name="T29" fmla="*/ 10 h 18"/>
                    <a:gd name="T30" fmla="*/ 17 w 20"/>
                    <a:gd name="T31" fmla="*/ 9 h 18"/>
                    <a:gd name="T32" fmla="*/ 14 w 20"/>
                    <a:gd name="T33" fmla="*/ 3 h 18"/>
                    <a:gd name="T34" fmla="*/ 7 w 20"/>
                    <a:gd name="T35" fmla="*/ 2 h 18"/>
                    <a:gd name="T36" fmla="*/ 12 w 20"/>
                    <a:gd name="T37" fmla="*/ 2 h 18"/>
                    <a:gd name="T38" fmla="*/ 14 w 20"/>
                    <a:gd name="T39" fmla="*/ 1 h 18"/>
                    <a:gd name="T40" fmla="*/ 4 w 20"/>
                    <a:gd name="T41" fmla="*/ 0 h 18"/>
                    <a:gd name="T42" fmla="*/ 11 w 20"/>
                    <a:gd name="T43" fmla="*/ 6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20" h="18">
                      <a:moveTo>
                        <a:pt x="11" y="6"/>
                      </a:moveTo>
                      <a:cubicBezTo>
                        <a:pt x="7" y="6"/>
                        <a:pt x="7" y="6"/>
                        <a:pt x="7" y="6"/>
                      </a:cubicBezTo>
                      <a:cubicBezTo>
                        <a:pt x="7" y="9"/>
                        <a:pt x="9" y="12"/>
                        <a:pt x="6" y="13"/>
                      </a:cubicBezTo>
                      <a:cubicBezTo>
                        <a:pt x="5" y="14"/>
                        <a:pt x="11" y="14"/>
                        <a:pt x="12" y="15"/>
                      </a:cubicBezTo>
                      <a:cubicBezTo>
                        <a:pt x="8" y="16"/>
                        <a:pt x="8" y="16"/>
                        <a:pt x="8" y="16"/>
                      </a:cubicBezTo>
                      <a:cubicBezTo>
                        <a:pt x="11" y="16"/>
                        <a:pt x="6" y="18"/>
                        <a:pt x="13" y="17"/>
                      </a:cubicBezTo>
                      <a:cubicBezTo>
                        <a:pt x="14" y="17"/>
                        <a:pt x="10" y="17"/>
                        <a:pt x="11" y="16"/>
                      </a:cubicBezTo>
                      <a:cubicBezTo>
                        <a:pt x="13" y="16"/>
                        <a:pt x="13" y="16"/>
                        <a:pt x="13" y="16"/>
                      </a:cubicBezTo>
                      <a:cubicBezTo>
                        <a:pt x="13" y="15"/>
                        <a:pt x="13" y="15"/>
                        <a:pt x="13" y="15"/>
                      </a:cubicBezTo>
                      <a:cubicBezTo>
                        <a:pt x="15" y="16"/>
                        <a:pt x="15" y="16"/>
                        <a:pt x="15" y="16"/>
                      </a:cubicBezTo>
                      <a:cubicBezTo>
                        <a:pt x="20" y="14"/>
                        <a:pt x="7" y="15"/>
                        <a:pt x="9" y="12"/>
                      </a:cubicBezTo>
                      <a:cubicBezTo>
                        <a:pt x="15" y="12"/>
                        <a:pt x="15" y="12"/>
                        <a:pt x="15" y="12"/>
                      </a:cubicBezTo>
                      <a:cubicBezTo>
                        <a:pt x="16" y="11"/>
                        <a:pt x="14" y="10"/>
                        <a:pt x="17" y="9"/>
                      </a:cubicBezTo>
                      <a:cubicBezTo>
                        <a:pt x="17" y="9"/>
                        <a:pt x="14" y="9"/>
                        <a:pt x="15" y="10"/>
                      </a:cubicBezTo>
                      <a:cubicBezTo>
                        <a:pt x="15" y="10"/>
                        <a:pt x="13" y="10"/>
                        <a:pt x="11" y="10"/>
                      </a:cubicBezTo>
                      <a:cubicBezTo>
                        <a:pt x="6" y="8"/>
                        <a:pt x="15" y="10"/>
                        <a:pt x="17" y="9"/>
                      </a:cubicBezTo>
                      <a:cubicBezTo>
                        <a:pt x="13" y="7"/>
                        <a:pt x="10" y="4"/>
                        <a:pt x="14" y="3"/>
                      </a:cubicBezTo>
                      <a:cubicBezTo>
                        <a:pt x="11" y="4"/>
                        <a:pt x="7" y="2"/>
                        <a:pt x="7" y="2"/>
                      </a:cubicBezTo>
                      <a:cubicBezTo>
                        <a:pt x="9" y="1"/>
                        <a:pt x="11" y="2"/>
                        <a:pt x="12" y="2"/>
                      </a:cubicBezTo>
                      <a:cubicBezTo>
                        <a:pt x="13" y="1"/>
                        <a:pt x="15" y="1"/>
                        <a:pt x="14" y="1"/>
                      </a:cubicBezTo>
                      <a:cubicBezTo>
                        <a:pt x="10" y="1"/>
                        <a:pt x="6" y="1"/>
                        <a:pt x="4" y="0"/>
                      </a:cubicBezTo>
                      <a:cubicBezTo>
                        <a:pt x="0" y="2"/>
                        <a:pt x="11" y="4"/>
                        <a:pt x="11" y="6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33" name="Freeform 1161"/>
                <p:cNvSpPr/>
                <p:nvPr/>
              </p:nvSpPr>
              <p:spPr bwMode="auto">
                <a:xfrm>
                  <a:off x="4110" y="3019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1 h 1"/>
                    <a:gd name="T4" fmla="*/ 1 w 1"/>
                    <a:gd name="T5" fmla="*/ 0 h 1"/>
                    <a:gd name="T6" fmla="*/ 0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lnTo>
                        <a:pt x="1" y="1"/>
                      </a:lnTo>
                      <a:lnTo>
                        <a:pt x="1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34" name="Freeform 1162"/>
                <p:cNvSpPr/>
                <p:nvPr/>
              </p:nvSpPr>
              <p:spPr bwMode="auto">
                <a:xfrm>
                  <a:off x="4120" y="2907"/>
                  <a:ext cx="4" cy="2"/>
                </a:xfrm>
                <a:custGeom>
                  <a:avLst/>
                  <a:gdLst>
                    <a:gd name="T0" fmla="*/ 3 w 4"/>
                    <a:gd name="T1" fmla="*/ 2 h 2"/>
                    <a:gd name="T2" fmla="*/ 4 w 4"/>
                    <a:gd name="T3" fmla="*/ 1 h 2"/>
                    <a:gd name="T4" fmla="*/ 0 w 4"/>
                    <a:gd name="T5" fmla="*/ 0 h 2"/>
                    <a:gd name="T6" fmla="*/ 3 w 4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2">
                      <a:moveTo>
                        <a:pt x="3" y="2"/>
                      </a:moveTo>
                      <a:lnTo>
                        <a:pt x="4" y="1"/>
                      </a:lnTo>
                      <a:lnTo>
                        <a:pt x="0" y="0"/>
                      </a:lnTo>
                      <a:lnTo>
                        <a:pt x="3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35" name="Freeform 1163"/>
                <p:cNvSpPr/>
                <p:nvPr/>
              </p:nvSpPr>
              <p:spPr bwMode="auto">
                <a:xfrm>
                  <a:off x="4119" y="2902"/>
                  <a:ext cx="15" cy="6"/>
                </a:xfrm>
                <a:custGeom>
                  <a:avLst/>
                  <a:gdLst>
                    <a:gd name="T0" fmla="*/ 17 w 17"/>
                    <a:gd name="T1" fmla="*/ 2 h 7"/>
                    <a:gd name="T2" fmla="*/ 15 w 17"/>
                    <a:gd name="T3" fmla="*/ 1 h 7"/>
                    <a:gd name="T4" fmla="*/ 0 w 17"/>
                    <a:gd name="T5" fmla="*/ 3 h 7"/>
                    <a:gd name="T6" fmla="*/ 10 w 17"/>
                    <a:gd name="T7" fmla="*/ 6 h 7"/>
                    <a:gd name="T8" fmla="*/ 6 w 17"/>
                    <a:gd name="T9" fmla="*/ 3 h 7"/>
                    <a:gd name="T10" fmla="*/ 13 w 17"/>
                    <a:gd name="T11" fmla="*/ 6 h 7"/>
                    <a:gd name="T12" fmla="*/ 12 w 17"/>
                    <a:gd name="T13" fmla="*/ 2 h 7"/>
                    <a:gd name="T14" fmla="*/ 17 w 17"/>
                    <a:gd name="T15" fmla="*/ 2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7" h="7">
                      <a:moveTo>
                        <a:pt x="17" y="2"/>
                      </a:moveTo>
                      <a:cubicBezTo>
                        <a:pt x="15" y="1"/>
                        <a:pt x="15" y="1"/>
                        <a:pt x="15" y="1"/>
                      </a:cubicBezTo>
                      <a:cubicBezTo>
                        <a:pt x="5" y="2"/>
                        <a:pt x="8" y="0"/>
                        <a:pt x="0" y="3"/>
                      </a:cubicBezTo>
                      <a:cubicBezTo>
                        <a:pt x="2" y="4"/>
                        <a:pt x="6" y="7"/>
                        <a:pt x="10" y="6"/>
                      </a:cubicBezTo>
                      <a:cubicBezTo>
                        <a:pt x="9" y="6"/>
                        <a:pt x="5" y="4"/>
                        <a:pt x="6" y="3"/>
                      </a:cubicBezTo>
                      <a:cubicBezTo>
                        <a:pt x="9" y="4"/>
                        <a:pt x="9" y="5"/>
                        <a:pt x="13" y="6"/>
                      </a:cubicBezTo>
                      <a:cubicBezTo>
                        <a:pt x="16" y="4"/>
                        <a:pt x="10" y="4"/>
                        <a:pt x="12" y="2"/>
                      </a:cubicBezTo>
                      <a:lnTo>
                        <a:pt x="17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36" name="Freeform 1164"/>
                <p:cNvSpPr/>
                <p:nvPr/>
              </p:nvSpPr>
              <p:spPr bwMode="auto">
                <a:xfrm>
                  <a:off x="4125" y="2901"/>
                  <a:ext cx="4" cy="2"/>
                </a:xfrm>
                <a:custGeom>
                  <a:avLst/>
                  <a:gdLst>
                    <a:gd name="T0" fmla="*/ 0 w 5"/>
                    <a:gd name="T1" fmla="*/ 1 h 2"/>
                    <a:gd name="T2" fmla="*/ 5 w 5"/>
                    <a:gd name="T3" fmla="*/ 2 h 2"/>
                    <a:gd name="T4" fmla="*/ 0 w 5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2">
                      <a:moveTo>
                        <a:pt x="0" y="1"/>
                      </a:move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3" y="1"/>
                        <a:pt x="1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37" name="Freeform 1165"/>
                <p:cNvSpPr/>
                <p:nvPr/>
              </p:nvSpPr>
              <p:spPr bwMode="auto">
                <a:xfrm>
                  <a:off x="4122" y="2899"/>
                  <a:ext cx="6" cy="2"/>
                </a:xfrm>
                <a:custGeom>
                  <a:avLst/>
                  <a:gdLst>
                    <a:gd name="T0" fmla="*/ 2 w 7"/>
                    <a:gd name="T1" fmla="*/ 2 h 2"/>
                    <a:gd name="T2" fmla="*/ 7 w 7"/>
                    <a:gd name="T3" fmla="*/ 2 h 2"/>
                    <a:gd name="T4" fmla="*/ 0 w 7"/>
                    <a:gd name="T5" fmla="*/ 0 h 2"/>
                    <a:gd name="T6" fmla="*/ 2 w 7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7" h="2">
                      <a:moveTo>
                        <a:pt x="2" y="2"/>
                      </a:moveTo>
                      <a:cubicBezTo>
                        <a:pt x="3" y="1"/>
                        <a:pt x="6" y="2"/>
                        <a:pt x="7" y="2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38" name="Freeform 1166"/>
                <p:cNvSpPr/>
                <p:nvPr/>
              </p:nvSpPr>
              <p:spPr bwMode="auto">
                <a:xfrm>
                  <a:off x="4123" y="2896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1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1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39" name="Freeform 1167"/>
                <p:cNvSpPr/>
                <p:nvPr/>
              </p:nvSpPr>
              <p:spPr bwMode="auto">
                <a:xfrm>
                  <a:off x="4121" y="2894"/>
                  <a:ext cx="11" cy="4"/>
                </a:xfrm>
                <a:custGeom>
                  <a:avLst/>
                  <a:gdLst>
                    <a:gd name="T0" fmla="*/ 3 w 12"/>
                    <a:gd name="T1" fmla="*/ 0 h 5"/>
                    <a:gd name="T2" fmla="*/ 3 w 12"/>
                    <a:gd name="T3" fmla="*/ 2 h 5"/>
                    <a:gd name="T4" fmla="*/ 3 w 12"/>
                    <a:gd name="T5" fmla="*/ 2 h 5"/>
                    <a:gd name="T6" fmla="*/ 9 w 12"/>
                    <a:gd name="T7" fmla="*/ 3 h 5"/>
                    <a:gd name="T8" fmla="*/ 8 w 12"/>
                    <a:gd name="T9" fmla="*/ 5 h 5"/>
                    <a:gd name="T10" fmla="*/ 12 w 12"/>
                    <a:gd name="T11" fmla="*/ 4 h 5"/>
                    <a:gd name="T12" fmla="*/ 3 w 12"/>
                    <a:gd name="T13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2" h="5">
                      <a:moveTo>
                        <a:pt x="3" y="0"/>
                      </a:moveTo>
                      <a:cubicBezTo>
                        <a:pt x="0" y="1"/>
                        <a:pt x="2" y="1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5" y="1"/>
                        <a:pt x="10" y="2"/>
                        <a:pt x="9" y="3"/>
                      </a:cubicBezTo>
                      <a:cubicBezTo>
                        <a:pt x="10" y="4"/>
                        <a:pt x="5" y="4"/>
                        <a:pt x="8" y="5"/>
                      </a:cubicBezTo>
                      <a:cubicBezTo>
                        <a:pt x="12" y="4"/>
                        <a:pt x="12" y="4"/>
                        <a:pt x="12" y="4"/>
                      </a:cubicBezTo>
                      <a:cubicBezTo>
                        <a:pt x="12" y="2"/>
                        <a:pt x="5" y="1"/>
                        <a:pt x="3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40" name="Freeform 1168"/>
                <p:cNvSpPr/>
                <p:nvPr/>
              </p:nvSpPr>
              <p:spPr bwMode="auto">
                <a:xfrm>
                  <a:off x="4125" y="2897"/>
                  <a:ext cx="0" cy="0"/>
                </a:xfrm>
                <a:custGeom>
                  <a:avLst/>
                  <a:gdLst>
                    <a:gd name="T0" fmla="*/ 0 w 1"/>
                    <a:gd name="T1" fmla="*/ 0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41" name="Freeform 1169"/>
                <p:cNvSpPr/>
                <p:nvPr/>
              </p:nvSpPr>
              <p:spPr bwMode="auto">
                <a:xfrm>
                  <a:off x="4124" y="2898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1 w 2"/>
                    <a:gd name="T3" fmla="*/ 1 h 1"/>
                    <a:gd name="T4" fmla="*/ 2 w 2"/>
                    <a:gd name="T5" fmla="*/ 1 h 1"/>
                    <a:gd name="T6" fmla="*/ 0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2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42" name="Freeform 1170"/>
                <p:cNvSpPr/>
                <p:nvPr/>
              </p:nvSpPr>
              <p:spPr bwMode="auto">
                <a:xfrm>
                  <a:off x="4123" y="2889"/>
                  <a:ext cx="11" cy="4"/>
                </a:xfrm>
                <a:custGeom>
                  <a:avLst/>
                  <a:gdLst>
                    <a:gd name="T0" fmla="*/ 0 w 13"/>
                    <a:gd name="T1" fmla="*/ 2 h 5"/>
                    <a:gd name="T2" fmla="*/ 5 w 13"/>
                    <a:gd name="T3" fmla="*/ 5 h 5"/>
                    <a:gd name="T4" fmla="*/ 13 w 13"/>
                    <a:gd name="T5" fmla="*/ 3 h 5"/>
                    <a:gd name="T6" fmla="*/ 11 w 13"/>
                    <a:gd name="T7" fmla="*/ 1 h 5"/>
                    <a:gd name="T8" fmla="*/ 0 w 13"/>
                    <a:gd name="T9" fmla="*/ 2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" h="5">
                      <a:moveTo>
                        <a:pt x="0" y="2"/>
                      </a:moveTo>
                      <a:cubicBezTo>
                        <a:pt x="7" y="2"/>
                        <a:pt x="0" y="5"/>
                        <a:pt x="5" y="5"/>
                      </a:cubicBezTo>
                      <a:cubicBezTo>
                        <a:pt x="4" y="4"/>
                        <a:pt x="9" y="2"/>
                        <a:pt x="13" y="3"/>
                      </a:cubicBezTo>
                      <a:cubicBezTo>
                        <a:pt x="11" y="1"/>
                        <a:pt x="11" y="1"/>
                        <a:pt x="11" y="1"/>
                      </a:cubicBezTo>
                      <a:cubicBezTo>
                        <a:pt x="8" y="0"/>
                        <a:pt x="3" y="1"/>
                        <a:pt x="0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43" name="Freeform 1171"/>
                <p:cNvSpPr/>
                <p:nvPr/>
              </p:nvSpPr>
              <p:spPr bwMode="auto">
                <a:xfrm>
                  <a:off x="4137" y="2887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lnTo>
                        <a:pt x="0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44" name="Freeform 1172"/>
                <p:cNvSpPr/>
                <p:nvPr/>
              </p:nvSpPr>
              <p:spPr bwMode="auto">
                <a:xfrm>
                  <a:off x="4126" y="2879"/>
                  <a:ext cx="15" cy="9"/>
                </a:xfrm>
                <a:custGeom>
                  <a:avLst/>
                  <a:gdLst>
                    <a:gd name="T0" fmla="*/ 2 w 17"/>
                    <a:gd name="T1" fmla="*/ 0 h 10"/>
                    <a:gd name="T2" fmla="*/ 8 w 17"/>
                    <a:gd name="T3" fmla="*/ 4 h 10"/>
                    <a:gd name="T4" fmla="*/ 3 w 17"/>
                    <a:gd name="T5" fmla="*/ 3 h 10"/>
                    <a:gd name="T6" fmla="*/ 6 w 17"/>
                    <a:gd name="T7" fmla="*/ 7 h 10"/>
                    <a:gd name="T8" fmla="*/ 0 w 17"/>
                    <a:gd name="T9" fmla="*/ 5 h 10"/>
                    <a:gd name="T10" fmla="*/ 6 w 17"/>
                    <a:gd name="T11" fmla="*/ 9 h 10"/>
                    <a:gd name="T12" fmla="*/ 1 w 17"/>
                    <a:gd name="T13" fmla="*/ 10 h 10"/>
                    <a:gd name="T14" fmla="*/ 8 w 17"/>
                    <a:gd name="T15" fmla="*/ 10 h 10"/>
                    <a:gd name="T16" fmla="*/ 8 w 17"/>
                    <a:gd name="T17" fmla="*/ 8 h 10"/>
                    <a:gd name="T18" fmla="*/ 12 w 17"/>
                    <a:gd name="T19" fmla="*/ 9 h 10"/>
                    <a:gd name="T20" fmla="*/ 16 w 17"/>
                    <a:gd name="T21" fmla="*/ 3 h 10"/>
                    <a:gd name="T22" fmla="*/ 2 w 17"/>
                    <a:gd name="T23" fmla="*/ 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7" h="10">
                      <a:moveTo>
                        <a:pt x="2" y="0"/>
                      </a:move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6" y="4"/>
                        <a:pt x="4" y="4"/>
                        <a:pt x="3" y="3"/>
                      </a:cubicBezTo>
                      <a:cubicBezTo>
                        <a:pt x="2" y="5"/>
                        <a:pt x="7" y="5"/>
                        <a:pt x="6" y="7"/>
                      </a:cubicBezTo>
                      <a:cubicBezTo>
                        <a:pt x="0" y="7"/>
                        <a:pt x="5" y="4"/>
                        <a:pt x="0" y="5"/>
                      </a:cubicBezTo>
                      <a:cubicBezTo>
                        <a:pt x="0" y="6"/>
                        <a:pt x="0" y="8"/>
                        <a:pt x="6" y="9"/>
                      </a:cubicBezTo>
                      <a:cubicBezTo>
                        <a:pt x="1" y="10"/>
                        <a:pt x="1" y="10"/>
                        <a:pt x="1" y="10"/>
                      </a:cubicBezTo>
                      <a:cubicBezTo>
                        <a:pt x="8" y="10"/>
                        <a:pt x="8" y="10"/>
                        <a:pt x="8" y="10"/>
                      </a:cubicBezTo>
                      <a:cubicBezTo>
                        <a:pt x="10" y="9"/>
                        <a:pt x="3" y="8"/>
                        <a:pt x="8" y="8"/>
                      </a:cubicBezTo>
                      <a:cubicBezTo>
                        <a:pt x="10" y="8"/>
                        <a:pt x="11" y="8"/>
                        <a:pt x="12" y="9"/>
                      </a:cubicBezTo>
                      <a:cubicBezTo>
                        <a:pt x="10" y="8"/>
                        <a:pt x="17" y="6"/>
                        <a:pt x="16" y="3"/>
                      </a:cubicBezTo>
                      <a:cubicBezTo>
                        <a:pt x="15" y="1"/>
                        <a:pt x="5" y="2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45" name="Freeform 1173"/>
                <p:cNvSpPr/>
                <p:nvPr/>
              </p:nvSpPr>
              <p:spPr bwMode="auto">
                <a:xfrm>
                  <a:off x="4133" y="2879"/>
                  <a:ext cx="3" cy="0"/>
                </a:xfrm>
                <a:custGeom>
                  <a:avLst/>
                  <a:gdLst>
                    <a:gd name="T0" fmla="*/ 1 w 3"/>
                    <a:gd name="T1" fmla="*/ 3 w 3"/>
                    <a:gd name="T2" fmla="*/ 0 w 3"/>
                    <a:gd name="T3" fmla="*/ 1 w 3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3">
                      <a:moveTo>
                        <a:pt x="1" y="0"/>
                      </a:move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46" name="Freeform 1174"/>
                <p:cNvSpPr/>
                <p:nvPr/>
              </p:nvSpPr>
              <p:spPr bwMode="auto">
                <a:xfrm>
                  <a:off x="4125" y="2871"/>
                  <a:ext cx="16" cy="7"/>
                </a:xfrm>
                <a:custGeom>
                  <a:avLst/>
                  <a:gdLst>
                    <a:gd name="T0" fmla="*/ 1 w 18"/>
                    <a:gd name="T1" fmla="*/ 5 h 8"/>
                    <a:gd name="T2" fmla="*/ 5 w 18"/>
                    <a:gd name="T3" fmla="*/ 7 h 8"/>
                    <a:gd name="T4" fmla="*/ 2 w 18"/>
                    <a:gd name="T5" fmla="*/ 8 h 8"/>
                    <a:gd name="T6" fmla="*/ 8 w 18"/>
                    <a:gd name="T7" fmla="*/ 8 h 8"/>
                    <a:gd name="T8" fmla="*/ 5 w 18"/>
                    <a:gd name="T9" fmla="*/ 4 h 8"/>
                    <a:gd name="T10" fmla="*/ 14 w 18"/>
                    <a:gd name="T11" fmla="*/ 3 h 8"/>
                    <a:gd name="T12" fmla="*/ 12 w 18"/>
                    <a:gd name="T13" fmla="*/ 5 h 8"/>
                    <a:gd name="T14" fmla="*/ 10 w 18"/>
                    <a:gd name="T15" fmla="*/ 0 h 8"/>
                    <a:gd name="T16" fmla="*/ 8 w 18"/>
                    <a:gd name="T17" fmla="*/ 1 h 8"/>
                    <a:gd name="T18" fmla="*/ 6 w 18"/>
                    <a:gd name="T19" fmla="*/ 0 h 8"/>
                    <a:gd name="T20" fmla="*/ 1 w 18"/>
                    <a:gd name="T21" fmla="*/ 5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8" h="8">
                      <a:moveTo>
                        <a:pt x="1" y="5"/>
                      </a:moveTo>
                      <a:cubicBezTo>
                        <a:pt x="5" y="7"/>
                        <a:pt x="5" y="7"/>
                        <a:pt x="5" y="7"/>
                      </a:cubicBezTo>
                      <a:cubicBezTo>
                        <a:pt x="5" y="8"/>
                        <a:pt x="3" y="8"/>
                        <a:pt x="2" y="8"/>
                      </a:cubicBezTo>
                      <a:cubicBezTo>
                        <a:pt x="4" y="8"/>
                        <a:pt x="6" y="8"/>
                        <a:pt x="8" y="8"/>
                      </a:cubicBezTo>
                      <a:cubicBezTo>
                        <a:pt x="14" y="7"/>
                        <a:pt x="6" y="6"/>
                        <a:pt x="5" y="4"/>
                      </a:cubicBezTo>
                      <a:cubicBezTo>
                        <a:pt x="7" y="1"/>
                        <a:pt x="8" y="5"/>
                        <a:pt x="14" y="3"/>
                      </a:cubicBezTo>
                      <a:cubicBezTo>
                        <a:pt x="13" y="4"/>
                        <a:pt x="12" y="4"/>
                        <a:pt x="12" y="5"/>
                      </a:cubicBezTo>
                      <a:cubicBezTo>
                        <a:pt x="18" y="3"/>
                        <a:pt x="12" y="1"/>
                        <a:pt x="10" y="0"/>
                      </a:cubicBezTo>
                      <a:cubicBezTo>
                        <a:pt x="10" y="0"/>
                        <a:pt x="8" y="0"/>
                        <a:pt x="8" y="1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2" y="1"/>
                        <a:pt x="0" y="2"/>
                        <a:pt x="1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47" name="Freeform 1175"/>
                <p:cNvSpPr/>
                <p:nvPr/>
              </p:nvSpPr>
              <p:spPr bwMode="auto">
                <a:xfrm>
                  <a:off x="4125" y="2878"/>
                  <a:ext cx="2" cy="0"/>
                </a:xfrm>
                <a:custGeom>
                  <a:avLst/>
                  <a:gdLst>
                    <a:gd name="T0" fmla="*/ 2 w 3"/>
                    <a:gd name="T1" fmla="*/ 1 h 1"/>
                    <a:gd name="T2" fmla="*/ 3 w 3"/>
                    <a:gd name="T3" fmla="*/ 0 h 1"/>
                    <a:gd name="T4" fmla="*/ 2 w 3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1">
                      <a:moveTo>
                        <a:pt x="2" y="1"/>
                      </a:moveTo>
                      <a:cubicBezTo>
                        <a:pt x="2" y="0"/>
                        <a:pt x="2" y="0"/>
                        <a:pt x="3" y="0"/>
                      </a:cubicBezTo>
                      <a:cubicBezTo>
                        <a:pt x="1" y="0"/>
                        <a:pt x="0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48" name="Freeform 1176"/>
                <p:cNvSpPr/>
                <p:nvPr/>
              </p:nvSpPr>
              <p:spPr bwMode="auto">
                <a:xfrm>
                  <a:off x="4134" y="2870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1" y="1"/>
                        <a:pt x="1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49" name="Freeform 1177"/>
                <p:cNvSpPr/>
                <p:nvPr/>
              </p:nvSpPr>
              <p:spPr bwMode="auto">
                <a:xfrm>
                  <a:off x="4126" y="2870"/>
                  <a:ext cx="3" cy="1"/>
                </a:xfrm>
                <a:custGeom>
                  <a:avLst/>
                  <a:gdLst>
                    <a:gd name="T0" fmla="*/ 2 w 3"/>
                    <a:gd name="T1" fmla="*/ 1 h 1"/>
                    <a:gd name="T2" fmla="*/ 3 w 3"/>
                    <a:gd name="T3" fmla="*/ 0 h 1"/>
                    <a:gd name="T4" fmla="*/ 0 w 3"/>
                    <a:gd name="T5" fmla="*/ 0 h 1"/>
                    <a:gd name="T6" fmla="*/ 2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2" y="1"/>
                      </a:move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1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50" name="Freeform 1178"/>
                <p:cNvSpPr/>
                <p:nvPr/>
              </p:nvSpPr>
              <p:spPr bwMode="auto">
                <a:xfrm>
                  <a:off x="4122" y="2818"/>
                  <a:ext cx="16" cy="51"/>
                </a:xfrm>
                <a:custGeom>
                  <a:avLst/>
                  <a:gdLst>
                    <a:gd name="T0" fmla="*/ 16 w 19"/>
                    <a:gd name="T1" fmla="*/ 1 h 59"/>
                    <a:gd name="T2" fmla="*/ 13 w 19"/>
                    <a:gd name="T3" fmla="*/ 3 h 59"/>
                    <a:gd name="T4" fmla="*/ 8 w 19"/>
                    <a:gd name="T5" fmla="*/ 0 h 59"/>
                    <a:gd name="T6" fmla="*/ 1 w 19"/>
                    <a:gd name="T7" fmla="*/ 1 h 59"/>
                    <a:gd name="T8" fmla="*/ 4 w 19"/>
                    <a:gd name="T9" fmla="*/ 5 h 59"/>
                    <a:gd name="T10" fmla="*/ 1 w 19"/>
                    <a:gd name="T11" fmla="*/ 6 h 59"/>
                    <a:gd name="T12" fmla="*/ 3 w 19"/>
                    <a:gd name="T13" fmla="*/ 14 h 59"/>
                    <a:gd name="T14" fmla="*/ 5 w 19"/>
                    <a:gd name="T15" fmla="*/ 20 h 59"/>
                    <a:gd name="T16" fmla="*/ 4 w 19"/>
                    <a:gd name="T17" fmla="*/ 45 h 59"/>
                    <a:gd name="T18" fmla="*/ 10 w 19"/>
                    <a:gd name="T19" fmla="*/ 46 h 59"/>
                    <a:gd name="T20" fmla="*/ 6 w 19"/>
                    <a:gd name="T21" fmla="*/ 48 h 59"/>
                    <a:gd name="T22" fmla="*/ 6 w 19"/>
                    <a:gd name="T23" fmla="*/ 46 h 59"/>
                    <a:gd name="T24" fmla="*/ 5 w 19"/>
                    <a:gd name="T25" fmla="*/ 53 h 59"/>
                    <a:gd name="T26" fmla="*/ 12 w 19"/>
                    <a:gd name="T27" fmla="*/ 53 h 59"/>
                    <a:gd name="T28" fmla="*/ 4 w 19"/>
                    <a:gd name="T29" fmla="*/ 57 h 59"/>
                    <a:gd name="T30" fmla="*/ 9 w 19"/>
                    <a:gd name="T31" fmla="*/ 59 h 59"/>
                    <a:gd name="T32" fmla="*/ 14 w 19"/>
                    <a:gd name="T33" fmla="*/ 56 h 59"/>
                    <a:gd name="T34" fmla="*/ 17 w 19"/>
                    <a:gd name="T35" fmla="*/ 58 h 59"/>
                    <a:gd name="T36" fmla="*/ 8 w 19"/>
                    <a:gd name="T37" fmla="*/ 42 h 59"/>
                    <a:gd name="T38" fmla="*/ 12 w 19"/>
                    <a:gd name="T39" fmla="*/ 43 h 59"/>
                    <a:gd name="T40" fmla="*/ 16 w 19"/>
                    <a:gd name="T41" fmla="*/ 33 h 59"/>
                    <a:gd name="T42" fmla="*/ 9 w 19"/>
                    <a:gd name="T43" fmla="*/ 29 h 59"/>
                    <a:gd name="T44" fmla="*/ 11 w 19"/>
                    <a:gd name="T45" fmla="*/ 27 h 59"/>
                    <a:gd name="T46" fmla="*/ 9 w 19"/>
                    <a:gd name="T47" fmla="*/ 27 h 59"/>
                    <a:gd name="T48" fmla="*/ 13 w 19"/>
                    <a:gd name="T49" fmla="*/ 24 h 59"/>
                    <a:gd name="T50" fmla="*/ 5 w 19"/>
                    <a:gd name="T51" fmla="*/ 24 h 59"/>
                    <a:gd name="T52" fmla="*/ 16 w 19"/>
                    <a:gd name="T53" fmla="*/ 18 h 59"/>
                    <a:gd name="T54" fmla="*/ 12 w 19"/>
                    <a:gd name="T55" fmla="*/ 19 h 59"/>
                    <a:gd name="T56" fmla="*/ 8 w 19"/>
                    <a:gd name="T57" fmla="*/ 17 h 59"/>
                    <a:gd name="T58" fmla="*/ 15 w 19"/>
                    <a:gd name="T59" fmla="*/ 17 h 59"/>
                    <a:gd name="T60" fmla="*/ 11 w 19"/>
                    <a:gd name="T61" fmla="*/ 12 h 59"/>
                    <a:gd name="T62" fmla="*/ 7 w 19"/>
                    <a:gd name="T63" fmla="*/ 13 h 59"/>
                    <a:gd name="T64" fmla="*/ 9 w 19"/>
                    <a:gd name="T65" fmla="*/ 6 h 59"/>
                    <a:gd name="T66" fmla="*/ 16 w 19"/>
                    <a:gd name="T67" fmla="*/ 9 h 59"/>
                    <a:gd name="T68" fmla="*/ 19 w 19"/>
                    <a:gd name="T69" fmla="*/ 7 h 59"/>
                    <a:gd name="T70" fmla="*/ 10 w 19"/>
                    <a:gd name="T71" fmla="*/ 4 h 59"/>
                    <a:gd name="T72" fmla="*/ 16 w 19"/>
                    <a:gd name="T73" fmla="*/ 1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9" h="59">
                      <a:moveTo>
                        <a:pt x="16" y="1"/>
                      </a:moveTo>
                      <a:cubicBezTo>
                        <a:pt x="13" y="1"/>
                        <a:pt x="12" y="2"/>
                        <a:pt x="13" y="3"/>
                      </a:cubicBezTo>
                      <a:cubicBezTo>
                        <a:pt x="10" y="3"/>
                        <a:pt x="10" y="1"/>
                        <a:pt x="8" y="0"/>
                      </a:cubicBezTo>
                      <a:cubicBezTo>
                        <a:pt x="6" y="2"/>
                        <a:pt x="4" y="0"/>
                        <a:pt x="1" y="1"/>
                      </a:cubicBezTo>
                      <a:cubicBezTo>
                        <a:pt x="1" y="3"/>
                        <a:pt x="5" y="3"/>
                        <a:pt x="4" y="5"/>
                      </a:cubicBez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3" y="8"/>
                        <a:pt x="6" y="12"/>
                        <a:pt x="3" y="14"/>
                      </a:cubicBezTo>
                      <a:cubicBezTo>
                        <a:pt x="2" y="16"/>
                        <a:pt x="4" y="18"/>
                        <a:pt x="5" y="20"/>
                      </a:cubicBezTo>
                      <a:cubicBezTo>
                        <a:pt x="3" y="28"/>
                        <a:pt x="7" y="36"/>
                        <a:pt x="4" y="45"/>
                      </a:cubicBezTo>
                      <a:cubicBezTo>
                        <a:pt x="10" y="46"/>
                        <a:pt x="10" y="46"/>
                        <a:pt x="10" y="46"/>
                      </a:cubicBezTo>
                      <a:cubicBezTo>
                        <a:pt x="7" y="46"/>
                        <a:pt x="10" y="48"/>
                        <a:pt x="6" y="48"/>
                      </a:cubicBezTo>
                      <a:cubicBezTo>
                        <a:pt x="7" y="47"/>
                        <a:pt x="6" y="47"/>
                        <a:pt x="6" y="46"/>
                      </a:cubicBezTo>
                      <a:cubicBezTo>
                        <a:pt x="0" y="48"/>
                        <a:pt x="7" y="51"/>
                        <a:pt x="5" y="53"/>
                      </a:cubicBezTo>
                      <a:cubicBezTo>
                        <a:pt x="6" y="53"/>
                        <a:pt x="11" y="53"/>
                        <a:pt x="12" y="53"/>
                      </a:cubicBezTo>
                      <a:cubicBezTo>
                        <a:pt x="5" y="53"/>
                        <a:pt x="12" y="56"/>
                        <a:pt x="4" y="57"/>
                      </a:cubicBezTo>
                      <a:cubicBezTo>
                        <a:pt x="2" y="59"/>
                        <a:pt x="10" y="57"/>
                        <a:pt x="9" y="59"/>
                      </a:cubicBezTo>
                      <a:cubicBezTo>
                        <a:pt x="13" y="59"/>
                        <a:pt x="11" y="57"/>
                        <a:pt x="14" y="56"/>
                      </a:cubicBezTo>
                      <a:cubicBezTo>
                        <a:pt x="18" y="57"/>
                        <a:pt x="13" y="58"/>
                        <a:pt x="17" y="58"/>
                      </a:cubicBezTo>
                      <a:cubicBezTo>
                        <a:pt x="19" y="55"/>
                        <a:pt x="11" y="48"/>
                        <a:pt x="8" y="42"/>
                      </a:cubicBezTo>
                      <a:cubicBezTo>
                        <a:pt x="12" y="43"/>
                        <a:pt x="12" y="43"/>
                        <a:pt x="12" y="43"/>
                      </a:cubicBezTo>
                      <a:cubicBezTo>
                        <a:pt x="9" y="40"/>
                        <a:pt x="9" y="35"/>
                        <a:pt x="16" y="33"/>
                      </a:cubicBezTo>
                      <a:cubicBezTo>
                        <a:pt x="12" y="34"/>
                        <a:pt x="18" y="29"/>
                        <a:pt x="9" y="29"/>
                      </a:cubicBezTo>
                      <a:cubicBezTo>
                        <a:pt x="11" y="29"/>
                        <a:pt x="11" y="29"/>
                        <a:pt x="11" y="27"/>
                      </a:cubicBezTo>
                      <a:cubicBezTo>
                        <a:pt x="9" y="27"/>
                        <a:pt x="9" y="27"/>
                        <a:pt x="9" y="27"/>
                      </a:cubicBezTo>
                      <a:cubicBezTo>
                        <a:pt x="9" y="26"/>
                        <a:pt x="13" y="26"/>
                        <a:pt x="13" y="24"/>
                      </a:cubicBezTo>
                      <a:cubicBezTo>
                        <a:pt x="9" y="25"/>
                        <a:pt x="8" y="24"/>
                        <a:pt x="5" y="24"/>
                      </a:cubicBezTo>
                      <a:cubicBezTo>
                        <a:pt x="9" y="22"/>
                        <a:pt x="13" y="20"/>
                        <a:pt x="16" y="18"/>
                      </a:cubicBezTo>
                      <a:cubicBezTo>
                        <a:pt x="12" y="19"/>
                        <a:pt x="12" y="19"/>
                        <a:pt x="12" y="19"/>
                      </a:cubicBezTo>
                      <a:cubicBezTo>
                        <a:pt x="13" y="18"/>
                        <a:pt x="10" y="18"/>
                        <a:pt x="8" y="17"/>
                      </a:cubicBezTo>
                      <a:cubicBezTo>
                        <a:pt x="8" y="16"/>
                        <a:pt x="13" y="16"/>
                        <a:pt x="15" y="17"/>
                      </a:cubicBezTo>
                      <a:cubicBezTo>
                        <a:pt x="17" y="14"/>
                        <a:pt x="8" y="14"/>
                        <a:pt x="11" y="12"/>
                      </a:cubicBezTo>
                      <a:cubicBezTo>
                        <a:pt x="7" y="13"/>
                        <a:pt x="7" y="13"/>
                        <a:pt x="7" y="13"/>
                      </a:cubicBezTo>
                      <a:cubicBezTo>
                        <a:pt x="6" y="11"/>
                        <a:pt x="10" y="9"/>
                        <a:pt x="9" y="6"/>
                      </a:cubicBezTo>
                      <a:cubicBezTo>
                        <a:pt x="14" y="5"/>
                        <a:pt x="13" y="8"/>
                        <a:pt x="16" y="9"/>
                      </a:cubicBezTo>
                      <a:cubicBezTo>
                        <a:pt x="17" y="9"/>
                        <a:pt x="17" y="8"/>
                        <a:pt x="19" y="7"/>
                      </a:cubicBezTo>
                      <a:cubicBezTo>
                        <a:pt x="16" y="6"/>
                        <a:pt x="12" y="5"/>
                        <a:pt x="10" y="4"/>
                      </a:cubicBezTo>
                      <a:cubicBezTo>
                        <a:pt x="16" y="5"/>
                        <a:pt x="16" y="2"/>
                        <a:pt x="16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51" name="Freeform 1179"/>
                <p:cNvSpPr/>
                <p:nvPr/>
              </p:nvSpPr>
              <p:spPr bwMode="auto">
                <a:xfrm>
                  <a:off x="4138" y="2824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2 w 2"/>
                    <a:gd name="T3" fmla="*/ 1 h 1"/>
                    <a:gd name="T4" fmla="*/ 1 w 2"/>
                    <a:gd name="T5" fmla="*/ 0 h 1"/>
                    <a:gd name="T6" fmla="*/ 0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lnTo>
                        <a:pt x="2" y="1"/>
                      </a:ln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52" name="Freeform 1180"/>
                <p:cNvSpPr/>
                <p:nvPr/>
              </p:nvSpPr>
              <p:spPr bwMode="auto">
                <a:xfrm>
                  <a:off x="4136" y="2819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53" name="Rectangle 1181"/>
                <p:cNvSpPr>
                  <a:spLocks noChangeArrowheads="1"/>
                </p:cNvSpPr>
                <p:nvPr/>
              </p:nvSpPr>
              <p:spPr bwMode="auto">
                <a:xfrm>
                  <a:off x="4125" y="2830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54" name="Freeform 1182"/>
                <p:cNvSpPr/>
                <p:nvPr/>
              </p:nvSpPr>
              <p:spPr bwMode="auto">
                <a:xfrm>
                  <a:off x="4136" y="2832"/>
                  <a:ext cx="3" cy="2"/>
                </a:xfrm>
                <a:custGeom>
                  <a:avLst/>
                  <a:gdLst>
                    <a:gd name="T0" fmla="*/ 4 w 4"/>
                    <a:gd name="T1" fmla="*/ 0 h 2"/>
                    <a:gd name="T2" fmla="*/ 0 w 4"/>
                    <a:gd name="T3" fmla="*/ 2 h 2"/>
                    <a:gd name="T4" fmla="*/ 4 w 4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2">
                      <a:moveTo>
                        <a:pt x="4" y="0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2" y="2"/>
                        <a:pt x="3" y="1"/>
                        <a:pt x="4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55" name="Freeform 1183"/>
                <p:cNvSpPr/>
                <p:nvPr/>
              </p:nvSpPr>
              <p:spPr bwMode="auto">
                <a:xfrm>
                  <a:off x="4136" y="2844"/>
                  <a:ext cx="2" cy="1"/>
                </a:xfrm>
                <a:custGeom>
                  <a:avLst/>
                  <a:gdLst>
                    <a:gd name="T0" fmla="*/ 0 w 3"/>
                    <a:gd name="T1" fmla="*/ 0 h 1"/>
                    <a:gd name="T2" fmla="*/ 3 w 3"/>
                    <a:gd name="T3" fmla="*/ 1 h 1"/>
                    <a:gd name="T4" fmla="*/ 0 w 3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1">
                      <a:moveTo>
                        <a:pt x="0" y="0"/>
                      </a:move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0"/>
                        <a:pt x="2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56" name="Freeform 1184"/>
                <p:cNvSpPr/>
                <p:nvPr/>
              </p:nvSpPr>
              <p:spPr bwMode="auto">
                <a:xfrm>
                  <a:off x="4137" y="2820"/>
                  <a:ext cx="2" cy="2"/>
                </a:xfrm>
                <a:custGeom>
                  <a:avLst/>
                  <a:gdLst>
                    <a:gd name="T0" fmla="*/ 2 w 2"/>
                    <a:gd name="T1" fmla="*/ 2 h 2"/>
                    <a:gd name="T2" fmla="*/ 1 w 2"/>
                    <a:gd name="T3" fmla="*/ 1 h 2"/>
                    <a:gd name="T4" fmla="*/ 0 w 2"/>
                    <a:gd name="T5" fmla="*/ 0 h 2"/>
                    <a:gd name="T6" fmla="*/ 2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lnTo>
                        <a:pt x="1" y="1"/>
                      </a:lnTo>
                      <a:lnTo>
                        <a:pt x="0" y="0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57" name="Freeform 1185"/>
                <p:cNvSpPr/>
                <p:nvPr/>
              </p:nvSpPr>
              <p:spPr bwMode="auto">
                <a:xfrm>
                  <a:off x="4118" y="2790"/>
                  <a:ext cx="21" cy="27"/>
                </a:xfrm>
                <a:custGeom>
                  <a:avLst/>
                  <a:gdLst>
                    <a:gd name="T0" fmla="*/ 5 w 25"/>
                    <a:gd name="T1" fmla="*/ 2 h 32"/>
                    <a:gd name="T2" fmla="*/ 2 w 25"/>
                    <a:gd name="T3" fmla="*/ 8 h 32"/>
                    <a:gd name="T4" fmla="*/ 13 w 25"/>
                    <a:gd name="T5" fmla="*/ 12 h 32"/>
                    <a:gd name="T6" fmla="*/ 3 w 25"/>
                    <a:gd name="T7" fmla="*/ 11 h 32"/>
                    <a:gd name="T8" fmla="*/ 10 w 25"/>
                    <a:gd name="T9" fmla="*/ 22 h 32"/>
                    <a:gd name="T10" fmla="*/ 6 w 25"/>
                    <a:gd name="T11" fmla="*/ 22 h 32"/>
                    <a:gd name="T12" fmla="*/ 16 w 25"/>
                    <a:gd name="T13" fmla="*/ 26 h 32"/>
                    <a:gd name="T14" fmla="*/ 5 w 25"/>
                    <a:gd name="T15" fmla="*/ 26 h 32"/>
                    <a:gd name="T16" fmla="*/ 5 w 25"/>
                    <a:gd name="T17" fmla="*/ 26 h 32"/>
                    <a:gd name="T18" fmla="*/ 8 w 25"/>
                    <a:gd name="T19" fmla="*/ 32 h 32"/>
                    <a:gd name="T20" fmla="*/ 14 w 25"/>
                    <a:gd name="T21" fmla="*/ 32 h 32"/>
                    <a:gd name="T22" fmla="*/ 20 w 25"/>
                    <a:gd name="T23" fmla="*/ 32 h 32"/>
                    <a:gd name="T24" fmla="*/ 16 w 25"/>
                    <a:gd name="T25" fmla="*/ 28 h 32"/>
                    <a:gd name="T26" fmla="*/ 20 w 25"/>
                    <a:gd name="T27" fmla="*/ 28 h 32"/>
                    <a:gd name="T28" fmla="*/ 17 w 25"/>
                    <a:gd name="T29" fmla="*/ 26 h 32"/>
                    <a:gd name="T30" fmla="*/ 21 w 25"/>
                    <a:gd name="T31" fmla="*/ 26 h 32"/>
                    <a:gd name="T32" fmla="*/ 17 w 25"/>
                    <a:gd name="T33" fmla="*/ 23 h 32"/>
                    <a:gd name="T34" fmla="*/ 18 w 25"/>
                    <a:gd name="T35" fmla="*/ 23 h 32"/>
                    <a:gd name="T36" fmla="*/ 13 w 25"/>
                    <a:gd name="T37" fmla="*/ 22 h 32"/>
                    <a:gd name="T38" fmla="*/ 18 w 25"/>
                    <a:gd name="T39" fmla="*/ 20 h 32"/>
                    <a:gd name="T40" fmla="*/ 15 w 25"/>
                    <a:gd name="T41" fmla="*/ 21 h 32"/>
                    <a:gd name="T42" fmla="*/ 20 w 25"/>
                    <a:gd name="T43" fmla="*/ 14 h 32"/>
                    <a:gd name="T44" fmla="*/ 17 w 25"/>
                    <a:gd name="T45" fmla="*/ 13 h 32"/>
                    <a:gd name="T46" fmla="*/ 20 w 25"/>
                    <a:gd name="T47" fmla="*/ 16 h 32"/>
                    <a:gd name="T48" fmla="*/ 10 w 25"/>
                    <a:gd name="T49" fmla="*/ 16 h 32"/>
                    <a:gd name="T50" fmla="*/ 18 w 25"/>
                    <a:gd name="T51" fmla="*/ 12 h 32"/>
                    <a:gd name="T52" fmla="*/ 17 w 25"/>
                    <a:gd name="T53" fmla="*/ 7 h 32"/>
                    <a:gd name="T54" fmla="*/ 18 w 25"/>
                    <a:gd name="T55" fmla="*/ 7 h 32"/>
                    <a:gd name="T56" fmla="*/ 15 w 25"/>
                    <a:gd name="T57" fmla="*/ 3 h 32"/>
                    <a:gd name="T58" fmla="*/ 13 w 25"/>
                    <a:gd name="T59" fmla="*/ 5 h 32"/>
                    <a:gd name="T60" fmla="*/ 10 w 25"/>
                    <a:gd name="T61" fmla="*/ 3 h 32"/>
                    <a:gd name="T62" fmla="*/ 12 w 25"/>
                    <a:gd name="T63" fmla="*/ 3 h 32"/>
                    <a:gd name="T64" fmla="*/ 6 w 25"/>
                    <a:gd name="T65" fmla="*/ 0 h 32"/>
                    <a:gd name="T66" fmla="*/ 10 w 25"/>
                    <a:gd name="T67" fmla="*/ 4 h 32"/>
                    <a:gd name="T68" fmla="*/ 5 w 25"/>
                    <a:gd name="T69" fmla="*/ 2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5" h="32">
                      <a:moveTo>
                        <a:pt x="5" y="2"/>
                      </a:moveTo>
                      <a:cubicBezTo>
                        <a:pt x="0" y="4"/>
                        <a:pt x="3" y="6"/>
                        <a:pt x="2" y="8"/>
                      </a:cubicBezTo>
                      <a:cubicBezTo>
                        <a:pt x="5" y="11"/>
                        <a:pt x="12" y="8"/>
                        <a:pt x="13" y="12"/>
                      </a:cubicBezTo>
                      <a:cubicBezTo>
                        <a:pt x="3" y="11"/>
                        <a:pt x="3" y="11"/>
                        <a:pt x="3" y="11"/>
                      </a:cubicBezTo>
                      <a:cubicBezTo>
                        <a:pt x="4" y="15"/>
                        <a:pt x="2" y="19"/>
                        <a:pt x="10" y="22"/>
                      </a:cubicBezTo>
                      <a:cubicBezTo>
                        <a:pt x="9" y="22"/>
                        <a:pt x="8" y="23"/>
                        <a:pt x="6" y="22"/>
                      </a:cubicBezTo>
                      <a:cubicBezTo>
                        <a:pt x="7" y="24"/>
                        <a:pt x="19" y="23"/>
                        <a:pt x="16" y="26"/>
                      </a:cubicBezTo>
                      <a:cubicBezTo>
                        <a:pt x="11" y="23"/>
                        <a:pt x="11" y="27"/>
                        <a:pt x="5" y="26"/>
                      </a:cubicBezTo>
                      <a:cubicBezTo>
                        <a:pt x="5" y="26"/>
                        <a:pt x="5" y="26"/>
                        <a:pt x="5" y="26"/>
                      </a:cubicBezTo>
                      <a:cubicBezTo>
                        <a:pt x="5" y="28"/>
                        <a:pt x="8" y="30"/>
                        <a:pt x="8" y="32"/>
                      </a:cubicBezTo>
                      <a:cubicBezTo>
                        <a:pt x="10" y="32"/>
                        <a:pt x="14" y="30"/>
                        <a:pt x="14" y="32"/>
                      </a:cubicBezTo>
                      <a:cubicBezTo>
                        <a:pt x="15" y="31"/>
                        <a:pt x="17" y="32"/>
                        <a:pt x="20" y="32"/>
                      </a:cubicBezTo>
                      <a:cubicBezTo>
                        <a:pt x="17" y="30"/>
                        <a:pt x="19" y="29"/>
                        <a:pt x="16" y="28"/>
                      </a:cubicBezTo>
                      <a:cubicBezTo>
                        <a:pt x="19" y="27"/>
                        <a:pt x="17" y="29"/>
                        <a:pt x="20" y="28"/>
                      </a:cubicBezTo>
                      <a:cubicBezTo>
                        <a:pt x="17" y="26"/>
                        <a:pt x="17" y="26"/>
                        <a:pt x="17" y="26"/>
                      </a:cubicBezTo>
                      <a:cubicBezTo>
                        <a:pt x="17" y="25"/>
                        <a:pt x="20" y="27"/>
                        <a:pt x="21" y="26"/>
                      </a:cubicBezTo>
                      <a:cubicBezTo>
                        <a:pt x="19" y="26"/>
                        <a:pt x="17" y="24"/>
                        <a:pt x="17" y="23"/>
                      </a:cubicBezTo>
                      <a:cubicBezTo>
                        <a:pt x="18" y="23"/>
                        <a:pt x="18" y="23"/>
                        <a:pt x="18" y="23"/>
                      </a:cubicBezTo>
                      <a:cubicBezTo>
                        <a:pt x="17" y="23"/>
                        <a:pt x="19" y="21"/>
                        <a:pt x="13" y="22"/>
                      </a:cubicBezTo>
                      <a:cubicBezTo>
                        <a:pt x="18" y="20"/>
                        <a:pt x="18" y="20"/>
                        <a:pt x="18" y="20"/>
                      </a:cubicBezTo>
                      <a:cubicBezTo>
                        <a:pt x="15" y="21"/>
                        <a:pt x="15" y="21"/>
                        <a:pt x="15" y="21"/>
                      </a:cubicBezTo>
                      <a:cubicBezTo>
                        <a:pt x="16" y="18"/>
                        <a:pt x="25" y="17"/>
                        <a:pt x="20" y="14"/>
                      </a:cubicBezTo>
                      <a:cubicBezTo>
                        <a:pt x="19" y="15"/>
                        <a:pt x="17" y="14"/>
                        <a:pt x="17" y="13"/>
                      </a:cubicBezTo>
                      <a:cubicBezTo>
                        <a:pt x="14" y="15"/>
                        <a:pt x="19" y="15"/>
                        <a:pt x="20" y="16"/>
                      </a:cubicBezTo>
                      <a:cubicBezTo>
                        <a:pt x="16" y="17"/>
                        <a:pt x="12" y="14"/>
                        <a:pt x="10" y="16"/>
                      </a:cubicBezTo>
                      <a:cubicBezTo>
                        <a:pt x="14" y="14"/>
                        <a:pt x="10" y="13"/>
                        <a:pt x="18" y="12"/>
                      </a:cubicBezTo>
                      <a:cubicBezTo>
                        <a:pt x="19" y="10"/>
                        <a:pt x="15" y="9"/>
                        <a:pt x="17" y="7"/>
                      </a:cubicBezTo>
                      <a:cubicBezTo>
                        <a:pt x="18" y="7"/>
                        <a:pt x="18" y="7"/>
                        <a:pt x="18" y="7"/>
                      </a:cubicBezTo>
                      <a:cubicBezTo>
                        <a:pt x="12" y="6"/>
                        <a:pt x="20" y="5"/>
                        <a:pt x="15" y="3"/>
                      </a:cubicBezTo>
                      <a:cubicBezTo>
                        <a:pt x="13" y="5"/>
                        <a:pt x="13" y="5"/>
                        <a:pt x="13" y="5"/>
                      </a:cubicBezTo>
                      <a:cubicBezTo>
                        <a:pt x="11" y="5"/>
                        <a:pt x="11" y="4"/>
                        <a:pt x="10" y="3"/>
                      </a:cubicBezTo>
                      <a:cubicBezTo>
                        <a:pt x="11" y="3"/>
                        <a:pt x="11" y="3"/>
                        <a:pt x="12" y="3"/>
                      </a:cubicBezTo>
                      <a:cubicBezTo>
                        <a:pt x="8" y="3"/>
                        <a:pt x="8" y="0"/>
                        <a:pt x="6" y="0"/>
                      </a:cubicBezTo>
                      <a:cubicBezTo>
                        <a:pt x="6" y="1"/>
                        <a:pt x="9" y="2"/>
                        <a:pt x="10" y="4"/>
                      </a:cubicBezTo>
                      <a:cubicBezTo>
                        <a:pt x="8" y="3"/>
                        <a:pt x="4" y="3"/>
                        <a:pt x="5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58" name="Freeform 1186"/>
                <p:cNvSpPr/>
                <p:nvPr/>
              </p:nvSpPr>
              <p:spPr bwMode="auto">
                <a:xfrm>
                  <a:off x="4133" y="2809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1"/>
                        <a:pt x="1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59" name="Freeform 1187"/>
                <p:cNvSpPr/>
                <p:nvPr/>
              </p:nvSpPr>
              <p:spPr bwMode="auto">
                <a:xfrm>
                  <a:off x="4116" y="2767"/>
                  <a:ext cx="24" cy="22"/>
                </a:xfrm>
                <a:custGeom>
                  <a:avLst/>
                  <a:gdLst>
                    <a:gd name="T0" fmla="*/ 14 w 28"/>
                    <a:gd name="T1" fmla="*/ 18 h 25"/>
                    <a:gd name="T2" fmla="*/ 20 w 28"/>
                    <a:gd name="T3" fmla="*/ 18 h 25"/>
                    <a:gd name="T4" fmla="*/ 9 w 28"/>
                    <a:gd name="T5" fmla="*/ 18 h 25"/>
                    <a:gd name="T6" fmla="*/ 7 w 28"/>
                    <a:gd name="T7" fmla="*/ 15 h 25"/>
                    <a:gd name="T8" fmla="*/ 17 w 28"/>
                    <a:gd name="T9" fmla="*/ 15 h 25"/>
                    <a:gd name="T10" fmla="*/ 18 w 28"/>
                    <a:gd name="T11" fmla="*/ 12 h 25"/>
                    <a:gd name="T12" fmla="*/ 12 w 28"/>
                    <a:gd name="T13" fmla="*/ 13 h 25"/>
                    <a:gd name="T14" fmla="*/ 9 w 28"/>
                    <a:gd name="T15" fmla="*/ 10 h 25"/>
                    <a:gd name="T16" fmla="*/ 11 w 28"/>
                    <a:gd name="T17" fmla="*/ 11 h 25"/>
                    <a:gd name="T18" fmla="*/ 17 w 28"/>
                    <a:gd name="T19" fmla="*/ 9 h 25"/>
                    <a:gd name="T20" fmla="*/ 2 w 28"/>
                    <a:gd name="T21" fmla="*/ 2 h 25"/>
                    <a:gd name="T22" fmla="*/ 2 w 28"/>
                    <a:gd name="T23" fmla="*/ 4 h 25"/>
                    <a:gd name="T24" fmla="*/ 10 w 28"/>
                    <a:gd name="T25" fmla="*/ 4 h 25"/>
                    <a:gd name="T26" fmla="*/ 8 w 28"/>
                    <a:gd name="T27" fmla="*/ 7 h 25"/>
                    <a:gd name="T28" fmla="*/ 4 w 28"/>
                    <a:gd name="T29" fmla="*/ 5 h 25"/>
                    <a:gd name="T30" fmla="*/ 4 w 28"/>
                    <a:gd name="T31" fmla="*/ 22 h 25"/>
                    <a:gd name="T32" fmla="*/ 4 w 28"/>
                    <a:gd name="T33" fmla="*/ 20 h 25"/>
                    <a:gd name="T34" fmla="*/ 9 w 28"/>
                    <a:gd name="T35" fmla="*/ 22 h 25"/>
                    <a:gd name="T36" fmla="*/ 15 w 28"/>
                    <a:gd name="T37" fmla="*/ 21 h 25"/>
                    <a:gd name="T38" fmla="*/ 13 w 28"/>
                    <a:gd name="T39" fmla="*/ 22 h 25"/>
                    <a:gd name="T40" fmla="*/ 20 w 28"/>
                    <a:gd name="T41" fmla="*/ 22 h 25"/>
                    <a:gd name="T42" fmla="*/ 23 w 28"/>
                    <a:gd name="T43" fmla="*/ 25 h 25"/>
                    <a:gd name="T44" fmla="*/ 23 w 28"/>
                    <a:gd name="T45" fmla="*/ 19 h 25"/>
                    <a:gd name="T46" fmla="*/ 14 w 28"/>
                    <a:gd name="T47" fmla="*/ 18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28" h="25">
                      <a:moveTo>
                        <a:pt x="14" y="18"/>
                      </a:moveTo>
                      <a:cubicBezTo>
                        <a:pt x="15" y="17"/>
                        <a:pt x="18" y="19"/>
                        <a:pt x="20" y="18"/>
                      </a:cubicBezTo>
                      <a:cubicBezTo>
                        <a:pt x="17" y="16"/>
                        <a:pt x="14" y="19"/>
                        <a:pt x="9" y="18"/>
                      </a:cubicBezTo>
                      <a:cubicBezTo>
                        <a:pt x="12" y="17"/>
                        <a:pt x="7" y="16"/>
                        <a:pt x="7" y="15"/>
                      </a:cubicBezTo>
                      <a:cubicBezTo>
                        <a:pt x="10" y="16"/>
                        <a:pt x="15" y="15"/>
                        <a:pt x="17" y="15"/>
                      </a:cubicBezTo>
                      <a:cubicBezTo>
                        <a:pt x="15" y="15"/>
                        <a:pt x="18" y="13"/>
                        <a:pt x="18" y="12"/>
                      </a:cubicBezTo>
                      <a:cubicBezTo>
                        <a:pt x="14" y="15"/>
                        <a:pt x="16" y="11"/>
                        <a:pt x="12" y="13"/>
                      </a:cubicBezTo>
                      <a:cubicBezTo>
                        <a:pt x="9" y="12"/>
                        <a:pt x="6" y="10"/>
                        <a:pt x="9" y="10"/>
                      </a:cubicBezTo>
                      <a:cubicBezTo>
                        <a:pt x="11" y="10"/>
                        <a:pt x="11" y="10"/>
                        <a:pt x="11" y="11"/>
                      </a:cubicBezTo>
                      <a:cubicBezTo>
                        <a:pt x="15" y="11"/>
                        <a:pt x="13" y="9"/>
                        <a:pt x="17" y="9"/>
                      </a:cubicBezTo>
                      <a:cubicBezTo>
                        <a:pt x="11" y="7"/>
                        <a:pt x="11" y="0"/>
                        <a:pt x="2" y="2"/>
                      </a:cubicBezTo>
                      <a:cubicBezTo>
                        <a:pt x="0" y="3"/>
                        <a:pt x="2" y="4"/>
                        <a:pt x="2" y="4"/>
                      </a:cubicBezTo>
                      <a:cubicBezTo>
                        <a:pt x="4" y="2"/>
                        <a:pt x="8" y="4"/>
                        <a:pt x="10" y="4"/>
                      </a:cubicBezTo>
                      <a:cubicBezTo>
                        <a:pt x="8" y="5"/>
                        <a:pt x="11" y="7"/>
                        <a:pt x="8" y="7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2" y="10"/>
                        <a:pt x="3" y="16"/>
                        <a:pt x="4" y="22"/>
                      </a:cubicBezTo>
                      <a:cubicBezTo>
                        <a:pt x="4" y="20"/>
                        <a:pt x="4" y="20"/>
                        <a:pt x="4" y="20"/>
                      </a:cubicBezTo>
                      <a:cubicBezTo>
                        <a:pt x="7" y="20"/>
                        <a:pt x="7" y="21"/>
                        <a:pt x="9" y="22"/>
                      </a:cubicBezTo>
                      <a:cubicBezTo>
                        <a:pt x="15" y="21"/>
                        <a:pt x="15" y="21"/>
                        <a:pt x="15" y="21"/>
                      </a:cubicBezTo>
                      <a:cubicBezTo>
                        <a:pt x="15" y="21"/>
                        <a:pt x="16" y="22"/>
                        <a:pt x="13" y="22"/>
                      </a:cubicBezTo>
                      <a:cubicBezTo>
                        <a:pt x="16" y="23"/>
                        <a:pt x="18" y="22"/>
                        <a:pt x="20" y="22"/>
                      </a:cubicBezTo>
                      <a:cubicBezTo>
                        <a:pt x="21" y="24"/>
                        <a:pt x="19" y="24"/>
                        <a:pt x="23" y="25"/>
                      </a:cubicBezTo>
                      <a:cubicBezTo>
                        <a:pt x="28" y="22"/>
                        <a:pt x="18" y="23"/>
                        <a:pt x="23" y="19"/>
                      </a:cubicBezTo>
                      <a:lnTo>
                        <a:pt x="14" y="18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60" name="Freeform 1188"/>
                <p:cNvSpPr/>
                <p:nvPr/>
              </p:nvSpPr>
              <p:spPr bwMode="auto">
                <a:xfrm>
                  <a:off x="4128" y="2788"/>
                  <a:ext cx="4" cy="1"/>
                </a:xfrm>
                <a:custGeom>
                  <a:avLst/>
                  <a:gdLst>
                    <a:gd name="T0" fmla="*/ 4 w 4"/>
                    <a:gd name="T1" fmla="*/ 1 h 1"/>
                    <a:gd name="T2" fmla="*/ 0 w 4"/>
                    <a:gd name="T3" fmla="*/ 0 h 1"/>
                    <a:gd name="T4" fmla="*/ 2 w 4"/>
                    <a:gd name="T5" fmla="*/ 1 h 1"/>
                    <a:gd name="T6" fmla="*/ 4 w 4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1">
                      <a:moveTo>
                        <a:pt x="4" y="1"/>
                      </a:moveTo>
                      <a:lnTo>
                        <a:pt x="0" y="0"/>
                      </a:lnTo>
                      <a:lnTo>
                        <a:pt x="2" y="1"/>
                      </a:lnTo>
                      <a:lnTo>
                        <a:pt x="4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61" name="Freeform 1189"/>
                <p:cNvSpPr/>
                <p:nvPr/>
              </p:nvSpPr>
              <p:spPr bwMode="auto">
                <a:xfrm>
                  <a:off x="4119" y="2787"/>
                  <a:ext cx="4" cy="1"/>
                </a:xfrm>
                <a:custGeom>
                  <a:avLst/>
                  <a:gdLst>
                    <a:gd name="T0" fmla="*/ 0 w 5"/>
                    <a:gd name="T1" fmla="*/ 1 h 1"/>
                    <a:gd name="T2" fmla="*/ 4 w 5"/>
                    <a:gd name="T3" fmla="*/ 1 h 1"/>
                    <a:gd name="T4" fmla="*/ 0 w 5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1">
                      <a:moveTo>
                        <a:pt x="0" y="1"/>
                      </a:move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5" y="0"/>
                        <a:pt x="3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62" name="Freeform 1190"/>
                <p:cNvSpPr/>
                <p:nvPr/>
              </p:nvSpPr>
              <p:spPr bwMode="auto">
                <a:xfrm>
                  <a:off x="4129" y="2772"/>
                  <a:ext cx="3" cy="1"/>
                </a:xfrm>
                <a:custGeom>
                  <a:avLst/>
                  <a:gdLst>
                    <a:gd name="T0" fmla="*/ 3 w 3"/>
                    <a:gd name="T1" fmla="*/ 1 h 1"/>
                    <a:gd name="T2" fmla="*/ 1 w 3"/>
                    <a:gd name="T3" fmla="*/ 0 h 1"/>
                    <a:gd name="T4" fmla="*/ 0 w 3"/>
                    <a:gd name="T5" fmla="*/ 1 h 1"/>
                    <a:gd name="T6" fmla="*/ 3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3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2" y="1"/>
                        <a:pt x="2" y="1"/>
                        <a:pt x="3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63" name="Freeform 1191"/>
                <p:cNvSpPr/>
                <p:nvPr/>
              </p:nvSpPr>
              <p:spPr bwMode="auto">
                <a:xfrm>
                  <a:off x="4116" y="2763"/>
                  <a:ext cx="12" cy="7"/>
                </a:xfrm>
                <a:custGeom>
                  <a:avLst/>
                  <a:gdLst>
                    <a:gd name="T0" fmla="*/ 0 w 14"/>
                    <a:gd name="T1" fmla="*/ 0 h 8"/>
                    <a:gd name="T2" fmla="*/ 1 w 14"/>
                    <a:gd name="T3" fmla="*/ 6 h 8"/>
                    <a:gd name="T4" fmla="*/ 13 w 14"/>
                    <a:gd name="T5" fmla="*/ 6 h 8"/>
                    <a:gd name="T6" fmla="*/ 5 w 14"/>
                    <a:gd name="T7" fmla="*/ 4 h 8"/>
                    <a:gd name="T8" fmla="*/ 5 w 14"/>
                    <a:gd name="T9" fmla="*/ 0 h 8"/>
                    <a:gd name="T10" fmla="*/ 0 w 14"/>
                    <a:gd name="T11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4" h="8">
                      <a:moveTo>
                        <a:pt x="0" y="0"/>
                      </a:moveTo>
                      <a:cubicBezTo>
                        <a:pt x="1" y="2"/>
                        <a:pt x="4" y="4"/>
                        <a:pt x="1" y="6"/>
                      </a:cubicBezTo>
                      <a:cubicBezTo>
                        <a:pt x="5" y="8"/>
                        <a:pt x="9" y="6"/>
                        <a:pt x="13" y="6"/>
                      </a:cubicBezTo>
                      <a:cubicBezTo>
                        <a:pt x="14" y="5"/>
                        <a:pt x="6" y="5"/>
                        <a:pt x="5" y="4"/>
                      </a:cubicBezTo>
                      <a:cubicBezTo>
                        <a:pt x="9" y="3"/>
                        <a:pt x="4" y="1"/>
                        <a:pt x="5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64" name="Freeform 1192"/>
                <p:cNvSpPr/>
                <p:nvPr/>
              </p:nvSpPr>
              <p:spPr bwMode="auto">
                <a:xfrm>
                  <a:off x="4118" y="2712"/>
                  <a:ext cx="19" cy="54"/>
                </a:xfrm>
                <a:custGeom>
                  <a:avLst/>
                  <a:gdLst>
                    <a:gd name="T0" fmla="*/ 13 w 22"/>
                    <a:gd name="T1" fmla="*/ 51 h 62"/>
                    <a:gd name="T2" fmla="*/ 11 w 22"/>
                    <a:gd name="T3" fmla="*/ 47 h 62"/>
                    <a:gd name="T4" fmla="*/ 14 w 22"/>
                    <a:gd name="T5" fmla="*/ 49 h 62"/>
                    <a:gd name="T6" fmla="*/ 17 w 22"/>
                    <a:gd name="T7" fmla="*/ 46 h 62"/>
                    <a:gd name="T8" fmla="*/ 14 w 22"/>
                    <a:gd name="T9" fmla="*/ 47 h 62"/>
                    <a:gd name="T10" fmla="*/ 13 w 22"/>
                    <a:gd name="T11" fmla="*/ 41 h 62"/>
                    <a:gd name="T12" fmla="*/ 8 w 22"/>
                    <a:gd name="T13" fmla="*/ 40 h 62"/>
                    <a:gd name="T14" fmla="*/ 16 w 22"/>
                    <a:gd name="T15" fmla="*/ 36 h 62"/>
                    <a:gd name="T16" fmla="*/ 5 w 22"/>
                    <a:gd name="T17" fmla="*/ 37 h 62"/>
                    <a:gd name="T18" fmla="*/ 9 w 22"/>
                    <a:gd name="T19" fmla="*/ 31 h 62"/>
                    <a:gd name="T20" fmla="*/ 9 w 22"/>
                    <a:gd name="T21" fmla="*/ 32 h 62"/>
                    <a:gd name="T22" fmla="*/ 10 w 22"/>
                    <a:gd name="T23" fmla="*/ 29 h 62"/>
                    <a:gd name="T24" fmla="*/ 15 w 22"/>
                    <a:gd name="T25" fmla="*/ 29 h 62"/>
                    <a:gd name="T26" fmla="*/ 14 w 22"/>
                    <a:gd name="T27" fmla="*/ 24 h 62"/>
                    <a:gd name="T28" fmla="*/ 17 w 22"/>
                    <a:gd name="T29" fmla="*/ 24 h 62"/>
                    <a:gd name="T30" fmla="*/ 13 w 22"/>
                    <a:gd name="T31" fmla="*/ 15 h 62"/>
                    <a:gd name="T32" fmla="*/ 16 w 22"/>
                    <a:gd name="T33" fmla="*/ 13 h 62"/>
                    <a:gd name="T34" fmla="*/ 6 w 22"/>
                    <a:gd name="T35" fmla="*/ 14 h 62"/>
                    <a:gd name="T36" fmla="*/ 7 w 22"/>
                    <a:gd name="T37" fmla="*/ 10 h 62"/>
                    <a:gd name="T38" fmla="*/ 13 w 22"/>
                    <a:gd name="T39" fmla="*/ 11 h 62"/>
                    <a:gd name="T40" fmla="*/ 11 w 22"/>
                    <a:gd name="T41" fmla="*/ 9 h 62"/>
                    <a:gd name="T42" fmla="*/ 16 w 22"/>
                    <a:gd name="T43" fmla="*/ 8 h 62"/>
                    <a:gd name="T44" fmla="*/ 8 w 22"/>
                    <a:gd name="T45" fmla="*/ 4 h 62"/>
                    <a:gd name="T46" fmla="*/ 9 w 22"/>
                    <a:gd name="T47" fmla="*/ 1 h 62"/>
                    <a:gd name="T48" fmla="*/ 0 w 22"/>
                    <a:gd name="T49" fmla="*/ 3 h 62"/>
                    <a:gd name="T50" fmla="*/ 2 w 22"/>
                    <a:gd name="T51" fmla="*/ 16 h 62"/>
                    <a:gd name="T52" fmla="*/ 7 w 22"/>
                    <a:gd name="T53" fmla="*/ 20 h 62"/>
                    <a:gd name="T54" fmla="*/ 1 w 22"/>
                    <a:gd name="T55" fmla="*/ 21 h 62"/>
                    <a:gd name="T56" fmla="*/ 7 w 22"/>
                    <a:gd name="T57" fmla="*/ 21 h 62"/>
                    <a:gd name="T58" fmla="*/ 1 w 22"/>
                    <a:gd name="T59" fmla="*/ 23 h 62"/>
                    <a:gd name="T60" fmla="*/ 7 w 22"/>
                    <a:gd name="T61" fmla="*/ 24 h 62"/>
                    <a:gd name="T62" fmla="*/ 0 w 22"/>
                    <a:gd name="T63" fmla="*/ 25 h 62"/>
                    <a:gd name="T64" fmla="*/ 3 w 22"/>
                    <a:gd name="T65" fmla="*/ 47 h 62"/>
                    <a:gd name="T66" fmla="*/ 7 w 22"/>
                    <a:gd name="T67" fmla="*/ 46 h 62"/>
                    <a:gd name="T68" fmla="*/ 7 w 22"/>
                    <a:gd name="T69" fmla="*/ 55 h 62"/>
                    <a:gd name="T70" fmla="*/ 11 w 22"/>
                    <a:gd name="T71" fmla="*/ 56 h 62"/>
                    <a:gd name="T72" fmla="*/ 2 w 22"/>
                    <a:gd name="T73" fmla="*/ 55 h 62"/>
                    <a:gd name="T74" fmla="*/ 3 w 22"/>
                    <a:gd name="T75" fmla="*/ 58 h 62"/>
                    <a:gd name="T76" fmla="*/ 5 w 22"/>
                    <a:gd name="T77" fmla="*/ 56 h 62"/>
                    <a:gd name="T78" fmla="*/ 3 w 22"/>
                    <a:gd name="T79" fmla="*/ 59 h 62"/>
                    <a:gd name="T80" fmla="*/ 14 w 22"/>
                    <a:gd name="T81" fmla="*/ 57 h 62"/>
                    <a:gd name="T82" fmla="*/ 19 w 22"/>
                    <a:gd name="T83" fmla="*/ 50 h 62"/>
                    <a:gd name="T84" fmla="*/ 13 w 22"/>
                    <a:gd name="T85" fmla="*/ 51 h 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22" h="62">
                      <a:moveTo>
                        <a:pt x="13" y="51"/>
                      </a:moveTo>
                      <a:cubicBezTo>
                        <a:pt x="13" y="49"/>
                        <a:pt x="10" y="48"/>
                        <a:pt x="11" y="47"/>
                      </a:cubicBezTo>
                      <a:cubicBezTo>
                        <a:pt x="14" y="48"/>
                        <a:pt x="15" y="48"/>
                        <a:pt x="14" y="49"/>
                      </a:cubicBezTo>
                      <a:cubicBezTo>
                        <a:pt x="19" y="48"/>
                        <a:pt x="13" y="48"/>
                        <a:pt x="17" y="46"/>
                      </a:cubicBezTo>
                      <a:cubicBezTo>
                        <a:pt x="16" y="47"/>
                        <a:pt x="15" y="47"/>
                        <a:pt x="14" y="47"/>
                      </a:cubicBezTo>
                      <a:cubicBezTo>
                        <a:pt x="15" y="44"/>
                        <a:pt x="10" y="45"/>
                        <a:pt x="13" y="41"/>
                      </a:cubicBezTo>
                      <a:cubicBezTo>
                        <a:pt x="11" y="40"/>
                        <a:pt x="11" y="40"/>
                        <a:pt x="8" y="40"/>
                      </a:cubicBezTo>
                      <a:cubicBezTo>
                        <a:pt x="12" y="38"/>
                        <a:pt x="12" y="39"/>
                        <a:pt x="16" y="36"/>
                      </a:cubicBezTo>
                      <a:cubicBezTo>
                        <a:pt x="14" y="36"/>
                        <a:pt x="9" y="37"/>
                        <a:pt x="5" y="37"/>
                      </a:cubicBezTo>
                      <a:cubicBezTo>
                        <a:pt x="11" y="33"/>
                        <a:pt x="4" y="33"/>
                        <a:pt x="9" y="31"/>
                      </a:cubicBezTo>
                      <a:cubicBezTo>
                        <a:pt x="9" y="31"/>
                        <a:pt x="10" y="32"/>
                        <a:pt x="9" y="32"/>
                      </a:cubicBezTo>
                      <a:cubicBezTo>
                        <a:pt x="16" y="32"/>
                        <a:pt x="8" y="30"/>
                        <a:pt x="10" y="29"/>
                      </a:cubicBezTo>
                      <a:cubicBezTo>
                        <a:pt x="15" y="29"/>
                        <a:pt x="15" y="29"/>
                        <a:pt x="15" y="29"/>
                      </a:cubicBezTo>
                      <a:cubicBezTo>
                        <a:pt x="14" y="28"/>
                        <a:pt x="10" y="26"/>
                        <a:pt x="14" y="24"/>
                      </a:cubicBezTo>
                      <a:cubicBezTo>
                        <a:pt x="17" y="24"/>
                        <a:pt x="17" y="24"/>
                        <a:pt x="17" y="24"/>
                      </a:cubicBezTo>
                      <a:cubicBezTo>
                        <a:pt x="13" y="21"/>
                        <a:pt x="15" y="18"/>
                        <a:pt x="13" y="15"/>
                      </a:cubicBezTo>
                      <a:cubicBezTo>
                        <a:pt x="16" y="13"/>
                        <a:pt x="16" y="13"/>
                        <a:pt x="16" y="13"/>
                      </a:cubicBezTo>
                      <a:cubicBezTo>
                        <a:pt x="12" y="10"/>
                        <a:pt x="14" y="17"/>
                        <a:pt x="6" y="14"/>
                      </a:cubicBezTo>
                      <a:cubicBezTo>
                        <a:pt x="16" y="14"/>
                        <a:pt x="3" y="13"/>
                        <a:pt x="7" y="10"/>
                      </a:cubicBezTo>
                      <a:cubicBezTo>
                        <a:pt x="11" y="9"/>
                        <a:pt x="9" y="13"/>
                        <a:pt x="13" y="11"/>
                      </a:cubicBezTo>
                      <a:cubicBezTo>
                        <a:pt x="9" y="11"/>
                        <a:pt x="12" y="10"/>
                        <a:pt x="11" y="9"/>
                      </a:cubicBezTo>
                      <a:cubicBezTo>
                        <a:pt x="15" y="9"/>
                        <a:pt x="11" y="7"/>
                        <a:pt x="16" y="8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10" y="3"/>
                        <a:pt x="10" y="2"/>
                        <a:pt x="9" y="1"/>
                      </a:cubicBezTo>
                      <a:cubicBezTo>
                        <a:pt x="9" y="3"/>
                        <a:pt x="2" y="0"/>
                        <a:pt x="0" y="3"/>
                      </a:cubicBezTo>
                      <a:cubicBezTo>
                        <a:pt x="2" y="6"/>
                        <a:pt x="4" y="12"/>
                        <a:pt x="2" y="16"/>
                      </a:cubicBezTo>
                      <a:cubicBezTo>
                        <a:pt x="8" y="17"/>
                        <a:pt x="2" y="19"/>
                        <a:pt x="7" y="20"/>
                      </a:cubicBezTo>
                      <a:cubicBezTo>
                        <a:pt x="1" y="21"/>
                        <a:pt x="1" y="21"/>
                        <a:pt x="1" y="21"/>
                      </a:cubicBezTo>
                      <a:cubicBezTo>
                        <a:pt x="2" y="23"/>
                        <a:pt x="4" y="20"/>
                        <a:pt x="7" y="21"/>
                      </a:cubicBezTo>
                      <a:cubicBezTo>
                        <a:pt x="8" y="22"/>
                        <a:pt x="4" y="23"/>
                        <a:pt x="1" y="23"/>
                      </a:cubicBezTo>
                      <a:cubicBezTo>
                        <a:pt x="1" y="25"/>
                        <a:pt x="3" y="23"/>
                        <a:pt x="7" y="24"/>
                      </a:cubicBezTo>
                      <a:cubicBezTo>
                        <a:pt x="0" y="25"/>
                        <a:pt x="0" y="25"/>
                        <a:pt x="0" y="25"/>
                      </a:cubicBezTo>
                      <a:cubicBezTo>
                        <a:pt x="2" y="31"/>
                        <a:pt x="7" y="40"/>
                        <a:pt x="3" y="47"/>
                      </a:cubicBezTo>
                      <a:cubicBezTo>
                        <a:pt x="7" y="46"/>
                        <a:pt x="7" y="46"/>
                        <a:pt x="7" y="46"/>
                      </a:cubicBezTo>
                      <a:cubicBezTo>
                        <a:pt x="5" y="50"/>
                        <a:pt x="17" y="52"/>
                        <a:pt x="7" y="55"/>
                      </a:cubicBezTo>
                      <a:cubicBezTo>
                        <a:pt x="11" y="56"/>
                        <a:pt x="11" y="56"/>
                        <a:pt x="11" y="56"/>
                      </a:cubicBezTo>
                      <a:cubicBezTo>
                        <a:pt x="9" y="55"/>
                        <a:pt x="5" y="56"/>
                        <a:pt x="2" y="55"/>
                      </a:cubicBezTo>
                      <a:cubicBezTo>
                        <a:pt x="3" y="56"/>
                        <a:pt x="1" y="57"/>
                        <a:pt x="3" y="58"/>
                      </a:cubicBezTo>
                      <a:cubicBezTo>
                        <a:pt x="5" y="56"/>
                        <a:pt x="5" y="56"/>
                        <a:pt x="5" y="56"/>
                      </a:cubicBezTo>
                      <a:cubicBezTo>
                        <a:pt x="9" y="57"/>
                        <a:pt x="6" y="59"/>
                        <a:pt x="3" y="59"/>
                      </a:cubicBezTo>
                      <a:cubicBezTo>
                        <a:pt x="8" y="62"/>
                        <a:pt x="11" y="58"/>
                        <a:pt x="14" y="57"/>
                      </a:cubicBezTo>
                      <a:cubicBezTo>
                        <a:pt x="6" y="54"/>
                        <a:pt x="22" y="54"/>
                        <a:pt x="19" y="50"/>
                      </a:cubicBezTo>
                      <a:cubicBezTo>
                        <a:pt x="16" y="48"/>
                        <a:pt x="15" y="51"/>
                        <a:pt x="13" y="5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65" name="Freeform 1193"/>
                <p:cNvSpPr/>
                <p:nvPr/>
              </p:nvSpPr>
              <p:spPr bwMode="auto">
                <a:xfrm>
                  <a:off x="4118" y="2759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66" name="Freeform 1194"/>
                <p:cNvSpPr/>
                <p:nvPr/>
              </p:nvSpPr>
              <p:spPr bwMode="auto">
                <a:xfrm>
                  <a:off x="4125" y="2712"/>
                  <a:ext cx="0" cy="1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1" y="0"/>
                        <a:pt x="1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67" name="Rectangle 1195"/>
                <p:cNvSpPr>
                  <a:spLocks noChangeArrowheads="1"/>
                </p:cNvSpPr>
                <p:nvPr/>
              </p:nvSpPr>
              <p:spPr bwMode="auto">
                <a:xfrm>
                  <a:off x="4120" y="2763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68" name="Freeform 1196"/>
                <p:cNvSpPr/>
                <p:nvPr/>
              </p:nvSpPr>
              <p:spPr bwMode="auto">
                <a:xfrm>
                  <a:off x="4128" y="2764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2 w 2"/>
                    <a:gd name="T3" fmla="*/ 0 h 1"/>
                    <a:gd name="T4" fmla="*/ 0 w 2"/>
                    <a:gd name="T5" fmla="*/ 0 h 1"/>
                    <a:gd name="T6" fmla="*/ 2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69" name="Freeform 1197"/>
                <p:cNvSpPr/>
                <p:nvPr/>
              </p:nvSpPr>
              <p:spPr bwMode="auto">
                <a:xfrm>
                  <a:off x="4129" y="2704"/>
                  <a:ext cx="2" cy="0"/>
                </a:xfrm>
                <a:custGeom>
                  <a:avLst/>
                  <a:gdLst>
                    <a:gd name="T0" fmla="*/ 2 w 2"/>
                    <a:gd name="T1" fmla="*/ 0 w 2"/>
                    <a:gd name="T2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70" name="Freeform 1198"/>
                <p:cNvSpPr/>
                <p:nvPr/>
              </p:nvSpPr>
              <p:spPr bwMode="auto">
                <a:xfrm>
                  <a:off x="4132" y="2683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71" name="Freeform 1199"/>
                <p:cNvSpPr/>
                <p:nvPr/>
              </p:nvSpPr>
              <p:spPr bwMode="auto">
                <a:xfrm>
                  <a:off x="4107" y="2622"/>
                  <a:ext cx="28" cy="89"/>
                </a:xfrm>
                <a:custGeom>
                  <a:avLst/>
                  <a:gdLst>
                    <a:gd name="T0" fmla="*/ 17 w 32"/>
                    <a:gd name="T1" fmla="*/ 4 h 104"/>
                    <a:gd name="T2" fmla="*/ 10 w 32"/>
                    <a:gd name="T3" fmla="*/ 2 h 104"/>
                    <a:gd name="T4" fmla="*/ 7 w 32"/>
                    <a:gd name="T5" fmla="*/ 6 h 104"/>
                    <a:gd name="T6" fmla="*/ 11 w 32"/>
                    <a:gd name="T7" fmla="*/ 11 h 104"/>
                    <a:gd name="T8" fmla="*/ 11 w 32"/>
                    <a:gd name="T9" fmla="*/ 23 h 104"/>
                    <a:gd name="T10" fmla="*/ 9 w 32"/>
                    <a:gd name="T11" fmla="*/ 30 h 104"/>
                    <a:gd name="T12" fmla="*/ 15 w 32"/>
                    <a:gd name="T13" fmla="*/ 40 h 104"/>
                    <a:gd name="T14" fmla="*/ 13 w 32"/>
                    <a:gd name="T15" fmla="*/ 43 h 104"/>
                    <a:gd name="T16" fmla="*/ 12 w 32"/>
                    <a:gd name="T17" fmla="*/ 48 h 104"/>
                    <a:gd name="T18" fmla="*/ 22 w 32"/>
                    <a:gd name="T19" fmla="*/ 50 h 104"/>
                    <a:gd name="T20" fmla="*/ 22 w 32"/>
                    <a:gd name="T21" fmla="*/ 56 h 104"/>
                    <a:gd name="T22" fmla="*/ 18 w 32"/>
                    <a:gd name="T23" fmla="*/ 60 h 104"/>
                    <a:gd name="T24" fmla="*/ 18 w 32"/>
                    <a:gd name="T25" fmla="*/ 67 h 104"/>
                    <a:gd name="T26" fmla="*/ 16 w 32"/>
                    <a:gd name="T27" fmla="*/ 74 h 104"/>
                    <a:gd name="T28" fmla="*/ 19 w 32"/>
                    <a:gd name="T29" fmla="*/ 80 h 104"/>
                    <a:gd name="T30" fmla="*/ 22 w 32"/>
                    <a:gd name="T31" fmla="*/ 84 h 104"/>
                    <a:gd name="T32" fmla="*/ 18 w 32"/>
                    <a:gd name="T33" fmla="*/ 85 h 104"/>
                    <a:gd name="T34" fmla="*/ 19 w 32"/>
                    <a:gd name="T35" fmla="*/ 89 h 104"/>
                    <a:gd name="T36" fmla="*/ 18 w 32"/>
                    <a:gd name="T37" fmla="*/ 104 h 104"/>
                    <a:gd name="T38" fmla="*/ 20 w 32"/>
                    <a:gd name="T39" fmla="*/ 96 h 104"/>
                    <a:gd name="T40" fmla="*/ 16 w 32"/>
                    <a:gd name="T41" fmla="*/ 95 h 104"/>
                    <a:gd name="T42" fmla="*/ 28 w 32"/>
                    <a:gd name="T43" fmla="*/ 93 h 104"/>
                    <a:gd name="T44" fmla="*/ 29 w 32"/>
                    <a:gd name="T45" fmla="*/ 92 h 104"/>
                    <a:gd name="T46" fmla="*/ 28 w 32"/>
                    <a:gd name="T47" fmla="*/ 87 h 104"/>
                    <a:gd name="T48" fmla="*/ 30 w 32"/>
                    <a:gd name="T49" fmla="*/ 82 h 104"/>
                    <a:gd name="T50" fmla="*/ 30 w 32"/>
                    <a:gd name="T51" fmla="*/ 76 h 104"/>
                    <a:gd name="T52" fmla="*/ 27 w 32"/>
                    <a:gd name="T53" fmla="*/ 70 h 104"/>
                    <a:gd name="T54" fmla="*/ 28 w 32"/>
                    <a:gd name="T55" fmla="*/ 70 h 104"/>
                    <a:gd name="T56" fmla="*/ 28 w 32"/>
                    <a:gd name="T57" fmla="*/ 68 h 104"/>
                    <a:gd name="T58" fmla="*/ 27 w 32"/>
                    <a:gd name="T59" fmla="*/ 64 h 104"/>
                    <a:gd name="T60" fmla="*/ 24 w 32"/>
                    <a:gd name="T61" fmla="*/ 59 h 104"/>
                    <a:gd name="T62" fmla="*/ 29 w 32"/>
                    <a:gd name="T63" fmla="*/ 57 h 104"/>
                    <a:gd name="T64" fmla="*/ 29 w 32"/>
                    <a:gd name="T65" fmla="*/ 52 h 104"/>
                    <a:gd name="T66" fmla="*/ 24 w 32"/>
                    <a:gd name="T67" fmla="*/ 49 h 104"/>
                    <a:gd name="T68" fmla="*/ 22 w 32"/>
                    <a:gd name="T69" fmla="*/ 43 h 104"/>
                    <a:gd name="T70" fmla="*/ 20 w 32"/>
                    <a:gd name="T71" fmla="*/ 33 h 104"/>
                    <a:gd name="T72" fmla="*/ 21 w 32"/>
                    <a:gd name="T73" fmla="*/ 30 h 104"/>
                    <a:gd name="T74" fmla="*/ 19 w 32"/>
                    <a:gd name="T75" fmla="*/ 19 h 104"/>
                    <a:gd name="T76" fmla="*/ 13 w 32"/>
                    <a:gd name="T77" fmla="*/ 24 h 104"/>
                    <a:gd name="T78" fmla="*/ 23 w 32"/>
                    <a:gd name="T79" fmla="*/ 19 h 10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32" h="104">
                      <a:moveTo>
                        <a:pt x="23" y="9"/>
                      </a:moveTo>
                      <a:cubicBezTo>
                        <a:pt x="22" y="7"/>
                        <a:pt x="20" y="5"/>
                        <a:pt x="17" y="4"/>
                      </a:cubicBezTo>
                      <a:cubicBezTo>
                        <a:pt x="19" y="4"/>
                        <a:pt x="19" y="4"/>
                        <a:pt x="19" y="4"/>
                      </a:cubicBezTo>
                      <a:cubicBezTo>
                        <a:pt x="18" y="3"/>
                        <a:pt x="14" y="0"/>
                        <a:pt x="10" y="2"/>
                      </a:cubicBezTo>
                      <a:cubicBezTo>
                        <a:pt x="12" y="2"/>
                        <a:pt x="12" y="2"/>
                        <a:pt x="12" y="2"/>
                      </a:cubicBezTo>
                      <a:cubicBezTo>
                        <a:pt x="15" y="4"/>
                        <a:pt x="8" y="4"/>
                        <a:pt x="7" y="6"/>
                      </a:cubicBezTo>
                      <a:cubicBezTo>
                        <a:pt x="8" y="8"/>
                        <a:pt x="17" y="9"/>
                        <a:pt x="14" y="10"/>
                      </a:cubicBezTo>
                      <a:cubicBezTo>
                        <a:pt x="15" y="11"/>
                        <a:pt x="12" y="11"/>
                        <a:pt x="11" y="11"/>
                      </a:cubicBezTo>
                      <a:cubicBezTo>
                        <a:pt x="10" y="13"/>
                        <a:pt x="17" y="13"/>
                        <a:pt x="18" y="15"/>
                      </a:cubicBezTo>
                      <a:cubicBezTo>
                        <a:pt x="0" y="15"/>
                        <a:pt x="22" y="20"/>
                        <a:pt x="11" y="23"/>
                      </a:cubicBezTo>
                      <a:cubicBezTo>
                        <a:pt x="13" y="24"/>
                        <a:pt x="11" y="27"/>
                        <a:pt x="15" y="29"/>
                      </a:cubicBezTo>
                      <a:cubicBezTo>
                        <a:pt x="10" y="28"/>
                        <a:pt x="14" y="31"/>
                        <a:pt x="9" y="30"/>
                      </a:cubicBezTo>
                      <a:cubicBezTo>
                        <a:pt x="19" y="31"/>
                        <a:pt x="5" y="36"/>
                        <a:pt x="18" y="37"/>
                      </a:cubicBezTo>
                      <a:cubicBezTo>
                        <a:pt x="14" y="40"/>
                        <a:pt x="18" y="37"/>
                        <a:pt x="15" y="40"/>
                      </a:cubicBezTo>
                      <a:cubicBezTo>
                        <a:pt x="14" y="40"/>
                        <a:pt x="14" y="40"/>
                        <a:pt x="14" y="40"/>
                      </a:cubicBezTo>
                      <a:cubicBezTo>
                        <a:pt x="11" y="41"/>
                        <a:pt x="19" y="42"/>
                        <a:pt x="13" y="43"/>
                      </a:cubicBezTo>
                      <a:cubicBezTo>
                        <a:pt x="12" y="45"/>
                        <a:pt x="17" y="43"/>
                        <a:pt x="20" y="45"/>
                      </a:cubicBezTo>
                      <a:cubicBezTo>
                        <a:pt x="19" y="47"/>
                        <a:pt x="17" y="47"/>
                        <a:pt x="12" y="48"/>
                      </a:cubicBezTo>
                      <a:cubicBezTo>
                        <a:pt x="18" y="48"/>
                        <a:pt x="15" y="50"/>
                        <a:pt x="18" y="51"/>
                      </a:cubicBezTo>
                      <a:cubicBezTo>
                        <a:pt x="18" y="51"/>
                        <a:pt x="20" y="49"/>
                        <a:pt x="22" y="50"/>
                      </a:cubicBezTo>
                      <a:cubicBezTo>
                        <a:pt x="21" y="54"/>
                        <a:pt x="26" y="53"/>
                        <a:pt x="28" y="56"/>
                      </a:cubicBezTo>
                      <a:cubicBezTo>
                        <a:pt x="21" y="58"/>
                        <a:pt x="27" y="53"/>
                        <a:pt x="22" y="56"/>
                      </a:cubicBezTo>
                      <a:cubicBezTo>
                        <a:pt x="19" y="54"/>
                        <a:pt x="19" y="52"/>
                        <a:pt x="14" y="51"/>
                      </a:cubicBezTo>
                      <a:cubicBezTo>
                        <a:pt x="14" y="54"/>
                        <a:pt x="15" y="57"/>
                        <a:pt x="18" y="60"/>
                      </a:cubicBezTo>
                      <a:cubicBezTo>
                        <a:pt x="17" y="61"/>
                        <a:pt x="15" y="59"/>
                        <a:pt x="14" y="60"/>
                      </a:cubicBezTo>
                      <a:cubicBezTo>
                        <a:pt x="11" y="63"/>
                        <a:pt x="21" y="65"/>
                        <a:pt x="18" y="67"/>
                      </a:cubicBezTo>
                      <a:cubicBezTo>
                        <a:pt x="14" y="66"/>
                        <a:pt x="14" y="66"/>
                        <a:pt x="14" y="66"/>
                      </a:cubicBezTo>
                      <a:cubicBezTo>
                        <a:pt x="19" y="68"/>
                        <a:pt x="13" y="71"/>
                        <a:pt x="16" y="74"/>
                      </a:cubicBezTo>
                      <a:cubicBezTo>
                        <a:pt x="18" y="73"/>
                        <a:pt x="19" y="73"/>
                        <a:pt x="20" y="74"/>
                      </a:cubicBezTo>
                      <a:cubicBezTo>
                        <a:pt x="11" y="74"/>
                        <a:pt x="25" y="77"/>
                        <a:pt x="19" y="80"/>
                      </a:cubicBezTo>
                      <a:cubicBezTo>
                        <a:pt x="24" y="80"/>
                        <a:pt x="27" y="82"/>
                        <a:pt x="28" y="84"/>
                      </a:cubicBezTo>
                      <a:cubicBezTo>
                        <a:pt x="26" y="84"/>
                        <a:pt x="24" y="84"/>
                        <a:pt x="22" y="84"/>
                      </a:cubicBezTo>
                      <a:cubicBezTo>
                        <a:pt x="26" y="81"/>
                        <a:pt x="16" y="81"/>
                        <a:pt x="14" y="79"/>
                      </a:cubicBezTo>
                      <a:cubicBezTo>
                        <a:pt x="17" y="81"/>
                        <a:pt x="14" y="84"/>
                        <a:pt x="18" y="85"/>
                      </a:cubicBezTo>
                      <a:cubicBezTo>
                        <a:pt x="13" y="85"/>
                        <a:pt x="13" y="85"/>
                        <a:pt x="13" y="85"/>
                      </a:cubicBezTo>
                      <a:cubicBezTo>
                        <a:pt x="13" y="87"/>
                        <a:pt x="23" y="87"/>
                        <a:pt x="19" y="89"/>
                      </a:cubicBezTo>
                      <a:cubicBezTo>
                        <a:pt x="16" y="89"/>
                        <a:pt x="16" y="89"/>
                        <a:pt x="16" y="89"/>
                      </a:cubicBezTo>
                      <a:cubicBezTo>
                        <a:pt x="16" y="94"/>
                        <a:pt x="11" y="100"/>
                        <a:pt x="18" y="104"/>
                      </a:cubicBezTo>
                      <a:cubicBezTo>
                        <a:pt x="21" y="104"/>
                        <a:pt x="27" y="102"/>
                        <a:pt x="29" y="102"/>
                      </a:cubicBezTo>
                      <a:cubicBezTo>
                        <a:pt x="27" y="100"/>
                        <a:pt x="22" y="98"/>
                        <a:pt x="20" y="96"/>
                      </a:cubicBezTo>
                      <a:cubicBezTo>
                        <a:pt x="25" y="96"/>
                        <a:pt x="25" y="96"/>
                        <a:pt x="25" y="96"/>
                      </a:cubicBezTo>
                      <a:cubicBezTo>
                        <a:pt x="21" y="96"/>
                        <a:pt x="19" y="94"/>
                        <a:pt x="16" y="95"/>
                      </a:cubicBezTo>
                      <a:cubicBezTo>
                        <a:pt x="14" y="94"/>
                        <a:pt x="21" y="94"/>
                        <a:pt x="18" y="92"/>
                      </a:cubicBezTo>
                      <a:cubicBezTo>
                        <a:pt x="23" y="92"/>
                        <a:pt x="24" y="93"/>
                        <a:pt x="28" y="93"/>
                      </a:cubicBezTo>
                      <a:cubicBezTo>
                        <a:pt x="26" y="92"/>
                        <a:pt x="26" y="92"/>
                        <a:pt x="26" y="92"/>
                      </a:cubicBezTo>
                      <a:cubicBezTo>
                        <a:pt x="28" y="92"/>
                        <a:pt x="27" y="91"/>
                        <a:pt x="29" y="92"/>
                      </a:cubicBezTo>
                      <a:cubicBezTo>
                        <a:pt x="23" y="89"/>
                        <a:pt x="32" y="88"/>
                        <a:pt x="29" y="85"/>
                      </a:cubicBezTo>
                      <a:cubicBezTo>
                        <a:pt x="28" y="87"/>
                        <a:pt x="28" y="87"/>
                        <a:pt x="28" y="87"/>
                      </a:cubicBezTo>
                      <a:cubicBezTo>
                        <a:pt x="25" y="87"/>
                        <a:pt x="25" y="86"/>
                        <a:pt x="25" y="85"/>
                      </a:cubicBezTo>
                      <a:cubicBezTo>
                        <a:pt x="29" y="84"/>
                        <a:pt x="28" y="84"/>
                        <a:pt x="30" y="82"/>
                      </a:cubicBezTo>
                      <a:cubicBezTo>
                        <a:pt x="28" y="81"/>
                        <a:pt x="22" y="80"/>
                        <a:pt x="22" y="79"/>
                      </a:cubicBezTo>
                      <a:cubicBezTo>
                        <a:pt x="28" y="79"/>
                        <a:pt x="25" y="76"/>
                        <a:pt x="30" y="76"/>
                      </a:cubicBezTo>
                      <a:cubicBezTo>
                        <a:pt x="24" y="75"/>
                        <a:pt x="28" y="72"/>
                        <a:pt x="25" y="72"/>
                      </a:cubicBezTo>
                      <a:cubicBezTo>
                        <a:pt x="24" y="71"/>
                        <a:pt x="24" y="70"/>
                        <a:pt x="27" y="70"/>
                      </a:cubicBezTo>
                      <a:cubicBezTo>
                        <a:pt x="28" y="71"/>
                        <a:pt x="28" y="71"/>
                        <a:pt x="28" y="71"/>
                      </a:cubicBezTo>
                      <a:cubicBezTo>
                        <a:pt x="28" y="70"/>
                        <a:pt x="28" y="70"/>
                        <a:pt x="28" y="70"/>
                      </a:cubicBezTo>
                      <a:cubicBezTo>
                        <a:pt x="30" y="70"/>
                        <a:pt x="30" y="70"/>
                        <a:pt x="30" y="70"/>
                      </a:cubicBezTo>
                      <a:cubicBezTo>
                        <a:pt x="30" y="69"/>
                        <a:pt x="26" y="69"/>
                        <a:pt x="28" y="68"/>
                      </a:cubicBezTo>
                      <a:cubicBezTo>
                        <a:pt x="30" y="68"/>
                        <a:pt x="30" y="69"/>
                        <a:pt x="31" y="69"/>
                      </a:cubicBezTo>
                      <a:cubicBezTo>
                        <a:pt x="31" y="67"/>
                        <a:pt x="22" y="65"/>
                        <a:pt x="27" y="64"/>
                      </a:cubicBezTo>
                      <a:cubicBezTo>
                        <a:pt x="25" y="63"/>
                        <a:pt x="24" y="61"/>
                        <a:pt x="18" y="61"/>
                      </a:cubicBezTo>
                      <a:cubicBezTo>
                        <a:pt x="20" y="61"/>
                        <a:pt x="25" y="61"/>
                        <a:pt x="24" y="59"/>
                      </a:cubicBezTo>
                      <a:cubicBezTo>
                        <a:pt x="19" y="58"/>
                        <a:pt x="26" y="57"/>
                        <a:pt x="23" y="56"/>
                      </a:cubicBezTo>
                      <a:cubicBezTo>
                        <a:pt x="28" y="58"/>
                        <a:pt x="24" y="56"/>
                        <a:pt x="29" y="57"/>
                      </a:cubicBezTo>
                      <a:cubicBezTo>
                        <a:pt x="31" y="56"/>
                        <a:pt x="25" y="54"/>
                        <a:pt x="26" y="52"/>
                      </a:cubicBezTo>
                      <a:cubicBezTo>
                        <a:pt x="29" y="52"/>
                        <a:pt x="29" y="52"/>
                        <a:pt x="29" y="52"/>
                      </a:cubicBezTo>
                      <a:cubicBezTo>
                        <a:pt x="28" y="51"/>
                        <a:pt x="24" y="50"/>
                        <a:pt x="28" y="49"/>
                      </a:cubicBezTo>
                      <a:cubicBezTo>
                        <a:pt x="24" y="49"/>
                        <a:pt x="24" y="49"/>
                        <a:pt x="24" y="49"/>
                      </a:cubicBezTo>
                      <a:cubicBezTo>
                        <a:pt x="26" y="48"/>
                        <a:pt x="25" y="46"/>
                        <a:pt x="29" y="44"/>
                      </a:cubicBezTo>
                      <a:cubicBezTo>
                        <a:pt x="22" y="43"/>
                        <a:pt x="22" y="43"/>
                        <a:pt x="22" y="43"/>
                      </a:cubicBezTo>
                      <a:cubicBezTo>
                        <a:pt x="29" y="40"/>
                        <a:pt x="23" y="37"/>
                        <a:pt x="17" y="35"/>
                      </a:cubicBezTo>
                      <a:cubicBezTo>
                        <a:pt x="17" y="34"/>
                        <a:pt x="18" y="33"/>
                        <a:pt x="20" y="33"/>
                      </a:cubicBezTo>
                      <a:cubicBezTo>
                        <a:pt x="22" y="34"/>
                        <a:pt x="22" y="34"/>
                        <a:pt x="22" y="34"/>
                      </a:cubicBezTo>
                      <a:cubicBezTo>
                        <a:pt x="22" y="32"/>
                        <a:pt x="26" y="31"/>
                        <a:pt x="21" y="30"/>
                      </a:cubicBezTo>
                      <a:cubicBezTo>
                        <a:pt x="19" y="29"/>
                        <a:pt x="24" y="29"/>
                        <a:pt x="25" y="28"/>
                      </a:cubicBezTo>
                      <a:cubicBezTo>
                        <a:pt x="18" y="25"/>
                        <a:pt x="31" y="20"/>
                        <a:pt x="19" y="19"/>
                      </a:cubicBezTo>
                      <a:cubicBezTo>
                        <a:pt x="19" y="20"/>
                        <a:pt x="17" y="23"/>
                        <a:pt x="17" y="25"/>
                      </a:cubicBezTo>
                      <a:cubicBezTo>
                        <a:pt x="16" y="24"/>
                        <a:pt x="14" y="25"/>
                        <a:pt x="13" y="24"/>
                      </a:cubicBezTo>
                      <a:cubicBezTo>
                        <a:pt x="13" y="22"/>
                        <a:pt x="17" y="21"/>
                        <a:pt x="15" y="18"/>
                      </a:cubicBezTo>
                      <a:cubicBezTo>
                        <a:pt x="23" y="19"/>
                        <a:pt x="23" y="19"/>
                        <a:pt x="23" y="19"/>
                      </a:cubicBezTo>
                      <a:cubicBezTo>
                        <a:pt x="30" y="15"/>
                        <a:pt x="12" y="12"/>
                        <a:pt x="23" y="9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72" name="Freeform 1200"/>
                <p:cNvSpPr/>
                <p:nvPr/>
              </p:nvSpPr>
              <p:spPr bwMode="auto">
                <a:xfrm>
                  <a:off x="4127" y="2652"/>
                  <a:ext cx="4" cy="1"/>
                </a:xfrm>
                <a:custGeom>
                  <a:avLst/>
                  <a:gdLst>
                    <a:gd name="T0" fmla="*/ 0 w 4"/>
                    <a:gd name="T1" fmla="*/ 1 h 1"/>
                    <a:gd name="T2" fmla="*/ 4 w 4"/>
                    <a:gd name="T3" fmla="*/ 0 h 1"/>
                    <a:gd name="T4" fmla="*/ 1 w 4"/>
                    <a:gd name="T5" fmla="*/ 0 h 1"/>
                    <a:gd name="T6" fmla="*/ 0 w 4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1">
                      <a:moveTo>
                        <a:pt x="0" y="1"/>
                      </a:move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73" name="Freeform 1201"/>
                <p:cNvSpPr/>
                <p:nvPr/>
              </p:nvSpPr>
              <p:spPr bwMode="auto">
                <a:xfrm>
                  <a:off x="4126" y="2651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1 w 2"/>
                    <a:gd name="T5" fmla="*/ 1 h 1"/>
                    <a:gd name="T6" fmla="*/ 2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1" y="1"/>
                      </a:cubicBez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74" name="Freeform 1202"/>
                <p:cNvSpPr/>
                <p:nvPr/>
              </p:nvSpPr>
              <p:spPr bwMode="auto">
                <a:xfrm>
                  <a:off x="4125" y="2622"/>
                  <a:ext cx="2" cy="2"/>
                </a:xfrm>
                <a:custGeom>
                  <a:avLst/>
                  <a:gdLst>
                    <a:gd name="T0" fmla="*/ 1 w 2"/>
                    <a:gd name="T1" fmla="*/ 2 h 2"/>
                    <a:gd name="T2" fmla="*/ 1 w 2"/>
                    <a:gd name="T3" fmla="*/ 0 h 2"/>
                    <a:gd name="T4" fmla="*/ 1 w 2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1" y="2"/>
                      </a:moveTo>
                      <a:cubicBezTo>
                        <a:pt x="1" y="1"/>
                        <a:pt x="2" y="1"/>
                        <a:pt x="1" y="0"/>
                      </a:cubicBezTo>
                      <a:cubicBezTo>
                        <a:pt x="0" y="0"/>
                        <a:pt x="0" y="1"/>
                        <a:pt x="1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75" name="Freeform 1203"/>
                <p:cNvSpPr/>
                <p:nvPr/>
              </p:nvSpPr>
              <p:spPr bwMode="auto">
                <a:xfrm>
                  <a:off x="4123" y="2622"/>
                  <a:ext cx="2" cy="1"/>
                </a:xfrm>
                <a:custGeom>
                  <a:avLst/>
                  <a:gdLst>
                    <a:gd name="T0" fmla="*/ 2 w 2"/>
                    <a:gd name="T1" fmla="*/ 0 h 1"/>
                    <a:gd name="T2" fmla="*/ 0 w 2"/>
                    <a:gd name="T3" fmla="*/ 1 h 1"/>
                    <a:gd name="T4" fmla="*/ 1 w 2"/>
                    <a:gd name="T5" fmla="*/ 1 h 1"/>
                    <a:gd name="T6" fmla="*/ 2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0"/>
                      </a:moveTo>
                      <a:lnTo>
                        <a:pt x="0" y="1"/>
                      </a:lnTo>
                      <a:lnTo>
                        <a:pt x="1" y="1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76" name="Freeform 1204"/>
                <p:cNvSpPr/>
                <p:nvPr/>
              </p:nvSpPr>
              <p:spPr bwMode="auto">
                <a:xfrm>
                  <a:off x="4107" y="2575"/>
                  <a:ext cx="22" cy="47"/>
                </a:xfrm>
                <a:custGeom>
                  <a:avLst/>
                  <a:gdLst>
                    <a:gd name="T0" fmla="*/ 14 w 26"/>
                    <a:gd name="T1" fmla="*/ 10 h 55"/>
                    <a:gd name="T2" fmla="*/ 9 w 26"/>
                    <a:gd name="T3" fmla="*/ 7 h 55"/>
                    <a:gd name="T4" fmla="*/ 13 w 26"/>
                    <a:gd name="T5" fmla="*/ 5 h 55"/>
                    <a:gd name="T6" fmla="*/ 5 w 26"/>
                    <a:gd name="T7" fmla="*/ 1 h 55"/>
                    <a:gd name="T8" fmla="*/ 10 w 26"/>
                    <a:gd name="T9" fmla="*/ 27 h 55"/>
                    <a:gd name="T10" fmla="*/ 7 w 26"/>
                    <a:gd name="T11" fmla="*/ 26 h 55"/>
                    <a:gd name="T12" fmla="*/ 12 w 26"/>
                    <a:gd name="T13" fmla="*/ 35 h 55"/>
                    <a:gd name="T14" fmla="*/ 6 w 26"/>
                    <a:gd name="T15" fmla="*/ 35 h 55"/>
                    <a:gd name="T16" fmla="*/ 8 w 26"/>
                    <a:gd name="T17" fmla="*/ 41 h 55"/>
                    <a:gd name="T18" fmla="*/ 11 w 26"/>
                    <a:gd name="T19" fmla="*/ 41 h 55"/>
                    <a:gd name="T20" fmla="*/ 10 w 26"/>
                    <a:gd name="T21" fmla="*/ 42 h 55"/>
                    <a:gd name="T22" fmla="*/ 11 w 26"/>
                    <a:gd name="T23" fmla="*/ 42 h 55"/>
                    <a:gd name="T24" fmla="*/ 12 w 26"/>
                    <a:gd name="T25" fmla="*/ 45 h 55"/>
                    <a:gd name="T26" fmla="*/ 10 w 26"/>
                    <a:gd name="T27" fmla="*/ 44 h 55"/>
                    <a:gd name="T28" fmla="*/ 12 w 26"/>
                    <a:gd name="T29" fmla="*/ 47 h 55"/>
                    <a:gd name="T30" fmla="*/ 9 w 26"/>
                    <a:gd name="T31" fmla="*/ 47 h 55"/>
                    <a:gd name="T32" fmla="*/ 14 w 26"/>
                    <a:gd name="T33" fmla="*/ 54 h 55"/>
                    <a:gd name="T34" fmla="*/ 18 w 26"/>
                    <a:gd name="T35" fmla="*/ 55 h 55"/>
                    <a:gd name="T36" fmla="*/ 15 w 26"/>
                    <a:gd name="T37" fmla="*/ 49 h 55"/>
                    <a:gd name="T38" fmla="*/ 15 w 26"/>
                    <a:gd name="T39" fmla="*/ 49 h 55"/>
                    <a:gd name="T40" fmla="*/ 13 w 26"/>
                    <a:gd name="T41" fmla="*/ 45 h 55"/>
                    <a:gd name="T42" fmla="*/ 19 w 26"/>
                    <a:gd name="T43" fmla="*/ 48 h 55"/>
                    <a:gd name="T44" fmla="*/ 23 w 26"/>
                    <a:gd name="T45" fmla="*/ 41 h 55"/>
                    <a:gd name="T46" fmla="*/ 23 w 26"/>
                    <a:gd name="T47" fmla="*/ 42 h 55"/>
                    <a:gd name="T48" fmla="*/ 21 w 26"/>
                    <a:gd name="T49" fmla="*/ 40 h 55"/>
                    <a:gd name="T50" fmla="*/ 18 w 26"/>
                    <a:gd name="T51" fmla="*/ 41 h 55"/>
                    <a:gd name="T52" fmla="*/ 12 w 26"/>
                    <a:gd name="T53" fmla="*/ 40 h 55"/>
                    <a:gd name="T54" fmla="*/ 12 w 26"/>
                    <a:gd name="T55" fmla="*/ 38 h 55"/>
                    <a:gd name="T56" fmla="*/ 17 w 26"/>
                    <a:gd name="T57" fmla="*/ 39 h 55"/>
                    <a:gd name="T58" fmla="*/ 15 w 26"/>
                    <a:gd name="T59" fmla="*/ 38 h 55"/>
                    <a:gd name="T60" fmla="*/ 21 w 26"/>
                    <a:gd name="T61" fmla="*/ 36 h 55"/>
                    <a:gd name="T62" fmla="*/ 15 w 26"/>
                    <a:gd name="T63" fmla="*/ 35 h 55"/>
                    <a:gd name="T64" fmla="*/ 14 w 26"/>
                    <a:gd name="T65" fmla="*/ 25 h 55"/>
                    <a:gd name="T66" fmla="*/ 18 w 26"/>
                    <a:gd name="T67" fmla="*/ 27 h 55"/>
                    <a:gd name="T68" fmla="*/ 14 w 26"/>
                    <a:gd name="T69" fmla="*/ 24 h 55"/>
                    <a:gd name="T70" fmla="*/ 16 w 26"/>
                    <a:gd name="T71" fmla="*/ 18 h 55"/>
                    <a:gd name="T72" fmla="*/ 13 w 26"/>
                    <a:gd name="T73" fmla="*/ 19 h 55"/>
                    <a:gd name="T74" fmla="*/ 14 w 26"/>
                    <a:gd name="T75" fmla="*/ 12 h 55"/>
                    <a:gd name="T76" fmla="*/ 14 w 26"/>
                    <a:gd name="T77" fmla="*/ 12 h 55"/>
                    <a:gd name="T78" fmla="*/ 7 w 26"/>
                    <a:gd name="T79" fmla="*/ 8 h 55"/>
                    <a:gd name="T80" fmla="*/ 14 w 26"/>
                    <a:gd name="T81" fmla="*/ 10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26" h="55">
                      <a:moveTo>
                        <a:pt x="14" y="10"/>
                      </a:move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12" y="7"/>
                        <a:pt x="9" y="4"/>
                        <a:pt x="13" y="5"/>
                      </a:cubicBezTo>
                      <a:cubicBezTo>
                        <a:pt x="7" y="3"/>
                        <a:pt x="13" y="0"/>
                        <a:pt x="5" y="1"/>
                      </a:cubicBezTo>
                      <a:cubicBezTo>
                        <a:pt x="8" y="9"/>
                        <a:pt x="3" y="19"/>
                        <a:pt x="10" y="27"/>
                      </a:cubicBezTo>
                      <a:cubicBezTo>
                        <a:pt x="7" y="26"/>
                        <a:pt x="7" y="26"/>
                        <a:pt x="7" y="26"/>
                      </a:cubicBezTo>
                      <a:cubicBezTo>
                        <a:pt x="13" y="30"/>
                        <a:pt x="0" y="32"/>
                        <a:pt x="12" y="35"/>
                      </a:cubicBezTo>
                      <a:cubicBezTo>
                        <a:pt x="6" y="35"/>
                        <a:pt x="6" y="35"/>
                        <a:pt x="6" y="35"/>
                      </a:cubicBezTo>
                      <a:cubicBezTo>
                        <a:pt x="4" y="37"/>
                        <a:pt x="15" y="39"/>
                        <a:pt x="8" y="41"/>
                      </a:cubicBezTo>
                      <a:cubicBezTo>
                        <a:pt x="11" y="41"/>
                        <a:pt x="11" y="41"/>
                        <a:pt x="11" y="41"/>
                      </a:cubicBezTo>
                      <a:cubicBezTo>
                        <a:pt x="10" y="42"/>
                        <a:pt x="10" y="42"/>
                        <a:pt x="10" y="42"/>
                      </a:cubicBezTo>
                      <a:cubicBezTo>
                        <a:pt x="11" y="42"/>
                        <a:pt x="11" y="42"/>
                        <a:pt x="11" y="42"/>
                      </a:cubicBezTo>
                      <a:cubicBezTo>
                        <a:pt x="14" y="43"/>
                        <a:pt x="13" y="44"/>
                        <a:pt x="12" y="45"/>
                      </a:cubicBezTo>
                      <a:cubicBezTo>
                        <a:pt x="9" y="46"/>
                        <a:pt x="11" y="45"/>
                        <a:pt x="10" y="44"/>
                      </a:cubicBezTo>
                      <a:cubicBezTo>
                        <a:pt x="8" y="45"/>
                        <a:pt x="12" y="46"/>
                        <a:pt x="12" y="47"/>
                      </a:cubicBezTo>
                      <a:cubicBezTo>
                        <a:pt x="11" y="48"/>
                        <a:pt x="9" y="47"/>
                        <a:pt x="9" y="47"/>
                      </a:cubicBezTo>
                      <a:cubicBezTo>
                        <a:pt x="11" y="50"/>
                        <a:pt x="5" y="52"/>
                        <a:pt x="14" y="54"/>
                      </a:cubicBezTo>
                      <a:cubicBezTo>
                        <a:pt x="16" y="55"/>
                        <a:pt x="17" y="54"/>
                        <a:pt x="18" y="55"/>
                      </a:cubicBezTo>
                      <a:cubicBezTo>
                        <a:pt x="21" y="53"/>
                        <a:pt x="18" y="51"/>
                        <a:pt x="15" y="49"/>
                      </a:cubicBezTo>
                      <a:cubicBezTo>
                        <a:pt x="15" y="49"/>
                        <a:pt x="15" y="49"/>
                        <a:pt x="15" y="49"/>
                      </a:cubicBezTo>
                      <a:cubicBezTo>
                        <a:pt x="6" y="48"/>
                        <a:pt x="17" y="48"/>
                        <a:pt x="13" y="45"/>
                      </a:cubicBezTo>
                      <a:cubicBezTo>
                        <a:pt x="17" y="46"/>
                        <a:pt x="17" y="47"/>
                        <a:pt x="19" y="48"/>
                      </a:cubicBezTo>
                      <a:cubicBezTo>
                        <a:pt x="26" y="45"/>
                        <a:pt x="13" y="43"/>
                        <a:pt x="23" y="41"/>
                      </a:cubicBezTo>
                      <a:cubicBezTo>
                        <a:pt x="23" y="42"/>
                        <a:pt x="23" y="42"/>
                        <a:pt x="23" y="42"/>
                      </a:cubicBezTo>
                      <a:cubicBezTo>
                        <a:pt x="24" y="41"/>
                        <a:pt x="22" y="40"/>
                        <a:pt x="21" y="40"/>
                      </a:cubicBezTo>
                      <a:cubicBezTo>
                        <a:pt x="18" y="41"/>
                        <a:pt x="18" y="41"/>
                        <a:pt x="18" y="41"/>
                      </a:cubicBezTo>
                      <a:cubicBezTo>
                        <a:pt x="18" y="40"/>
                        <a:pt x="13" y="40"/>
                        <a:pt x="12" y="40"/>
                      </a:cubicBezTo>
                      <a:cubicBezTo>
                        <a:pt x="16" y="39"/>
                        <a:pt x="10" y="39"/>
                        <a:pt x="12" y="38"/>
                      </a:cubicBezTo>
                      <a:cubicBezTo>
                        <a:pt x="16" y="37"/>
                        <a:pt x="15" y="39"/>
                        <a:pt x="17" y="39"/>
                      </a:cubicBezTo>
                      <a:cubicBezTo>
                        <a:pt x="15" y="38"/>
                        <a:pt x="15" y="38"/>
                        <a:pt x="15" y="38"/>
                      </a:cubicBezTo>
                      <a:cubicBezTo>
                        <a:pt x="14" y="36"/>
                        <a:pt x="19" y="36"/>
                        <a:pt x="21" y="36"/>
                      </a:cubicBezTo>
                      <a:cubicBezTo>
                        <a:pt x="18" y="35"/>
                        <a:pt x="19" y="36"/>
                        <a:pt x="15" y="35"/>
                      </a:cubicBezTo>
                      <a:cubicBezTo>
                        <a:pt x="19" y="34"/>
                        <a:pt x="18" y="28"/>
                        <a:pt x="14" y="25"/>
                      </a:cubicBezTo>
                      <a:cubicBezTo>
                        <a:pt x="15" y="26"/>
                        <a:pt x="19" y="25"/>
                        <a:pt x="18" y="27"/>
                      </a:cubicBezTo>
                      <a:cubicBezTo>
                        <a:pt x="19" y="26"/>
                        <a:pt x="17" y="24"/>
                        <a:pt x="14" y="24"/>
                      </a:cubicBezTo>
                      <a:cubicBezTo>
                        <a:pt x="11" y="22"/>
                        <a:pt x="13" y="20"/>
                        <a:pt x="16" y="18"/>
                      </a:cubicBezTo>
                      <a:cubicBezTo>
                        <a:pt x="13" y="19"/>
                        <a:pt x="13" y="19"/>
                        <a:pt x="13" y="19"/>
                      </a:cubicBezTo>
                      <a:cubicBezTo>
                        <a:pt x="8" y="17"/>
                        <a:pt x="16" y="15"/>
                        <a:pt x="14" y="12"/>
                      </a:cubicBezTo>
                      <a:cubicBezTo>
                        <a:pt x="14" y="12"/>
                        <a:pt x="14" y="12"/>
                        <a:pt x="14" y="12"/>
                      </a:cubicBezTo>
                      <a:cubicBezTo>
                        <a:pt x="13" y="11"/>
                        <a:pt x="6" y="10"/>
                        <a:pt x="7" y="8"/>
                      </a:cubicBezTo>
                      <a:cubicBezTo>
                        <a:pt x="11" y="9"/>
                        <a:pt x="10" y="10"/>
                        <a:pt x="14" y="1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77" name="Freeform 1205"/>
                <p:cNvSpPr/>
                <p:nvPr/>
              </p:nvSpPr>
              <p:spPr bwMode="auto">
                <a:xfrm>
                  <a:off x="4109" y="2574"/>
                  <a:ext cx="8" cy="2"/>
                </a:xfrm>
                <a:custGeom>
                  <a:avLst/>
                  <a:gdLst>
                    <a:gd name="T0" fmla="*/ 4 w 9"/>
                    <a:gd name="T1" fmla="*/ 1 h 2"/>
                    <a:gd name="T2" fmla="*/ 8 w 9"/>
                    <a:gd name="T3" fmla="*/ 2 h 2"/>
                    <a:gd name="T4" fmla="*/ 1 w 9"/>
                    <a:gd name="T5" fmla="*/ 0 h 2"/>
                    <a:gd name="T6" fmla="*/ 3 w 9"/>
                    <a:gd name="T7" fmla="*/ 1 h 2"/>
                    <a:gd name="T8" fmla="*/ 4 w 9"/>
                    <a:gd name="T9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2">
                      <a:moveTo>
                        <a:pt x="4" y="1"/>
                      </a:moveTo>
                      <a:cubicBezTo>
                        <a:pt x="8" y="2"/>
                        <a:pt x="8" y="2"/>
                        <a:pt x="8" y="2"/>
                      </a:cubicBezTo>
                      <a:cubicBezTo>
                        <a:pt x="9" y="1"/>
                        <a:pt x="4" y="0"/>
                        <a:pt x="1" y="0"/>
                      </a:cubicBezTo>
                      <a:cubicBezTo>
                        <a:pt x="2" y="0"/>
                        <a:pt x="0" y="1"/>
                        <a:pt x="3" y="1"/>
                      </a:cubicBezTo>
                      <a:cubicBezTo>
                        <a:pt x="3" y="1"/>
                        <a:pt x="5" y="1"/>
                        <a:pt x="4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3178" name="Freeform 1206"/>
                <p:cNvSpPr/>
                <p:nvPr/>
              </p:nvSpPr>
              <p:spPr bwMode="auto">
                <a:xfrm>
                  <a:off x="4103" y="2550"/>
                  <a:ext cx="17" cy="24"/>
                </a:xfrm>
                <a:custGeom>
                  <a:avLst/>
                  <a:gdLst>
                    <a:gd name="T0" fmla="*/ 10 w 20"/>
                    <a:gd name="T1" fmla="*/ 10 h 28"/>
                    <a:gd name="T2" fmla="*/ 7 w 20"/>
                    <a:gd name="T3" fmla="*/ 10 h 28"/>
                    <a:gd name="T4" fmla="*/ 6 w 20"/>
                    <a:gd name="T5" fmla="*/ 20 h 28"/>
                    <a:gd name="T6" fmla="*/ 12 w 20"/>
                    <a:gd name="T7" fmla="*/ 23 h 28"/>
                    <a:gd name="T8" fmla="*/ 8 w 20"/>
                    <a:gd name="T9" fmla="*/ 24 h 28"/>
                    <a:gd name="T10" fmla="*/ 13 w 20"/>
                    <a:gd name="T11" fmla="*/ 27 h 28"/>
                    <a:gd name="T12" fmla="*/ 11 w 20"/>
                    <a:gd name="T13" fmla="*/ 25 h 28"/>
                    <a:gd name="T14" fmla="*/ 13 w 20"/>
                    <a:gd name="T15" fmla="*/ 25 h 28"/>
                    <a:gd name="T16" fmla="*/ 12 w 20"/>
                    <a:gd name="T17" fmla="*/ 24 h 28"/>
                    <a:gd name="T18" fmla="*/ 15 w 20"/>
                    <a:gd name="T19" fmla="*/ 24 h 28"/>
                    <a:gd name="T20" fmla="*/ 9 w 20"/>
                    <a:gd name="T21" fmla="*/ 19 h 28"/>
                    <a:gd name="T22" fmla="*/ 15 w 20"/>
                    <a:gd name="T23" fmla="*/ 20 h 28"/>
                    <a:gd name="T24" fmla="*/ 17 w 20"/>
                    <a:gd name="T25" fmla="*/ 15 h 28"/>
                    <a:gd name="T26" fmla="*/ 15 w 20"/>
                    <a:gd name="T27" fmla="*/ 15 h 28"/>
                    <a:gd name="T28" fmla="*/ 11 w 20"/>
                    <a:gd name="T29" fmla="*/ 16 h 28"/>
                    <a:gd name="T30" fmla="*/ 17 w 20"/>
                    <a:gd name="T31" fmla="*/ 14 h 28"/>
                    <a:gd name="T32" fmla="*/ 14 w 20"/>
                    <a:gd name="T33" fmla="*/ 5 h 28"/>
                    <a:gd name="T34" fmla="*/ 7 w 20"/>
                    <a:gd name="T35" fmla="*/ 3 h 28"/>
                    <a:gd name="T36" fmla="*/ 12 w 20"/>
                    <a:gd name="T37" fmla="*/ 4 h 28"/>
                    <a:gd name="T38" fmla="*/ 14 w 20"/>
                    <a:gd name="T39" fmla="*/ 2 h 28"/>
                    <a:gd name="T40" fmla="*/ 4 w 20"/>
                    <a:gd name="T41" fmla="*/ 0 h 28"/>
                    <a:gd name="T42" fmla="*/ 10 w 20"/>
                    <a:gd name="T43" fmla="*/ 10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20" h="28">
                      <a:moveTo>
                        <a:pt x="10" y="10"/>
                      </a:moveTo>
                      <a:cubicBezTo>
                        <a:pt x="7" y="10"/>
                        <a:pt x="7" y="10"/>
                        <a:pt x="7" y="10"/>
                      </a:cubicBezTo>
                      <a:cubicBezTo>
                        <a:pt x="7" y="14"/>
                        <a:pt x="9" y="19"/>
                        <a:pt x="6" y="20"/>
                      </a:cubicBezTo>
                      <a:cubicBezTo>
                        <a:pt x="5" y="21"/>
                        <a:pt x="11" y="22"/>
                        <a:pt x="12" y="23"/>
                      </a:cubicBezTo>
                      <a:cubicBezTo>
                        <a:pt x="8" y="24"/>
                        <a:pt x="8" y="24"/>
                        <a:pt x="8" y="24"/>
                      </a:cubicBezTo>
                      <a:cubicBezTo>
                        <a:pt x="11" y="25"/>
                        <a:pt x="6" y="28"/>
                        <a:pt x="13" y="27"/>
                      </a:cubicBezTo>
                      <a:cubicBezTo>
                        <a:pt x="14" y="27"/>
                        <a:pt x="10" y="26"/>
                        <a:pt x="11" y="25"/>
                      </a:cubicBezTo>
                      <a:cubicBezTo>
                        <a:pt x="13" y="25"/>
                        <a:pt x="13" y="25"/>
                        <a:pt x="13" y="25"/>
                      </a:cubicBezTo>
                      <a:cubicBezTo>
                        <a:pt x="12" y="24"/>
                        <a:pt x="12" y="24"/>
                        <a:pt x="12" y="24"/>
                      </a:cubicBezTo>
                      <a:cubicBezTo>
                        <a:pt x="15" y="24"/>
                        <a:pt x="15" y="24"/>
                        <a:pt x="15" y="24"/>
                      </a:cubicBezTo>
                      <a:cubicBezTo>
                        <a:pt x="20" y="22"/>
                        <a:pt x="7" y="23"/>
                        <a:pt x="9" y="19"/>
                      </a:cubicBezTo>
                      <a:cubicBezTo>
                        <a:pt x="15" y="20"/>
                        <a:pt x="15" y="20"/>
                        <a:pt x="15" y="20"/>
                      </a:cubicBezTo>
                      <a:cubicBezTo>
                        <a:pt x="16" y="18"/>
                        <a:pt x="14" y="16"/>
                        <a:pt x="17" y="15"/>
                      </a:cubicBezTo>
                      <a:cubicBezTo>
                        <a:pt x="17" y="15"/>
                        <a:pt x="14" y="15"/>
                        <a:pt x="15" y="15"/>
                      </a:cubicBezTo>
                      <a:cubicBezTo>
                        <a:pt x="15" y="15"/>
                        <a:pt x="13" y="16"/>
                        <a:pt x="11" y="16"/>
                      </a:cubicBezTo>
                      <a:cubicBezTo>
                        <a:pt x="6" y="13"/>
                        <a:pt x="14" y="16"/>
                        <a:pt x="17" y="14"/>
                      </a:cubicBezTo>
                      <a:cubicBezTo>
                        <a:pt x="13" y="11"/>
                        <a:pt x="9" y="6"/>
                        <a:pt x="14" y="5"/>
                      </a:cubicBezTo>
                      <a:cubicBezTo>
                        <a:pt x="11" y="6"/>
                        <a:pt x="7" y="4"/>
                        <a:pt x="7" y="3"/>
                      </a:cubicBezTo>
                      <a:cubicBezTo>
                        <a:pt x="9" y="2"/>
                        <a:pt x="11" y="3"/>
                        <a:pt x="12" y="4"/>
                      </a:cubicBezTo>
                      <a:cubicBezTo>
                        <a:pt x="13" y="3"/>
                        <a:pt x="14" y="2"/>
                        <a:pt x="14" y="2"/>
                      </a:cubicBezTo>
                      <a:cubicBezTo>
                        <a:pt x="10" y="3"/>
                        <a:pt x="6" y="2"/>
                        <a:pt x="4" y="0"/>
                      </a:cubicBezTo>
                      <a:cubicBezTo>
                        <a:pt x="0" y="4"/>
                        <a:pt x="11" y="7"/>
                        <a:pt x="10" y="1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</p:grpSp>
          <p:grpSp>
            <p:nvGrpSpPr>
              <p:cNvPr id="2525" name="Group 1408"/>
              <p:cNvGrpSpPr/>
              <p:nvPr/>
            </p:nvGrpSpPr>
            <p:grpSpPr bwMode="auto">
              <a:xfrm>
                <a:off x="3450" y="2557"/>
                <a:ext cx="689" cy="411"/>
                <a:chOff x="3450" y="2557"/>
                <a:chExt cx="689" cy="411"/>
              </a:xfrm>
            </p:grpSpPr>
            <p:sp>
              <p:nvSpPr>
                <p:cNvPr id="2779" name="Freeform 1208"/>
                <p:cNvSpPr/>
                <p:nvPr/>
              </p:nvSpPr>
              <p:spPr bwMode="auto">
                <a:xfrm>
                  <a:off x="4108" y="2557"/>
                  <a:ext cx="1" cy="2"/>
                </a:xfrm>
                <a:custGeom>
                  <a:avLst/>
                  <a:gdLst>
                    <a:gd name="T0" fmla="*/ 0 w 1"/>
                    <a:gd name="T1" fmla="*/ 1 h 2"/>
                    <a:gd name="T2" fmla="*/ 1 w 1"/>
                    <a:gd name="T3" fmla="*/ 2 h 2"/>
                    <a:gd name="T4" fmla="*/ 1 w 1"/>
                    <a:gd name="T5" fmla="*/ 0 h 2"/>
                    <a:gd name="T6" fmla="*/ 0 w 1"/>
                    <a:gd name="T7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0" y="1"/>
                      </a:moveTo>
                      <a:lnTo>
                        <a:pt x="1" y="2"/>
                      </a:lnTo>
                      <a:lnTo>
                        <a:pt x="1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80" name="Freeform 1209"/>
                <p:cNvSpPr/>
                <p:nvPr/>
              </p:nvSpPr>
              <p:spPr bwMode="auto">
                <a:xfrm>
                  <a:off x="4112" y="2603"/>
                  <a:ext cx="1" cy="4"/>
                </a:xfrm>
                <a:custGeom>
                  <a:avLst/>
                  <a:gdLst>
                    <a:gd name="T0" fmla="*/ 1 w 1"/>
                    <a:gd name="T1" fmla="*/ 1 h 4"/>
                    <a:gd name="T2" fmla="*/ 0 w 1"/>
                    <a:gd name="T3" fmla="*/ 0 h 4"/>
                    <a:gd name="T4" fmla="*/ 0 w 1"/>
                    <a:gd name="T5" fmla="*/ 4 h 4"/>
                    <a:gd name="T6" fmla="*/ 1 w 1"/>
                    <a:gd name="T7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4">
                      <a:moveTo>
                        <a:pt x="1" y="1"/>
                      </a:moveTo>
                      <a:lnTo>
                        <a:pt x="0" y="0"/>
                      </a:lnTo>
                      <a:lnTo>
                        <a:pt x="0" y="4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81" name="Freeform 1210"/>
                <p:cNvSpPr/>
                <p:nvPr/>
              </p:nvSpPr>
              <p:spPr bwMode="auto">
                <a:xfrm>
                  <a:off x="4100" y="2595"/>
                  <a:ext cx="11" cy="14"/>
                </a:xfrm>
                <a:custGeom>
                  <a:avLst/>
                  <a:gdLst>
                    <a:gd name="T0" fmla="*/ 3 w 12"/>
                    <a:gd name="T1" fmla="*/ 0 h 16"/>
                    <a:gd name="T2" fmla="*/ 0 w 12"/>
                    <a:gd name="T3" fmla="*/ 2 h 16"/>
                    <a:gd name="T4" fmla="*/ 7 w 12"/>
                    <a:gd name="T5" fmla="*/ 16 h 16"/>
                    <a:gd name="T6" fmla="*/ 11 w 12"/>
                    <a:gd name="T7" fmla="*/ 6 h 16"/>
                    <a:gd name="T8" fmla="*/ 6 w 12"/>
                    <a:gd name="T9" fmla="*/ 10 h 16"/>
                    <a:gd name="T10" fmla="*/ 9 w 12"/>
                    <a:gd name="T11" fmla="*/ 3 h 16"/>
                    <a:gd name="T12" fmla="*/ 4 w 12"/>
                    <a:gd name="T13" fmla="*/ 5 h 16"/>
                    <a:gd name="T14" fmla="*/ 3 w 12"/>
                    <a:gd name="T15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2" h="16">
                      <a:moveTo>
                        <a:pt x="3" y="0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4" y="12"/>
                        <a:pt x="0" y="9"/>
                        <a:pt x="7" y="16"/>
                      </a:cubicBezTo>
                      <a:cubicBezTo>
                        <a:pt x="9" y="14"/>
                        <a:pt x="12" y="10"/>
                        <a:pt x="11" y="6"/>
                      </a:cubicBezTo>
                      <a:cubicBezTo>
                        <a:pt x="10" y="6"/>
                        <a:pt x="9" y="11"/>
                        <a:pt x="6" y="10"/>
                      </a:cubicBezTo>
                      <a:cubicBezTo>
                        <a:pt x="7" y="7"/>
                        <a:pt x="9" y="7"/>
                        <a:pt x="9" y="3"/>
                      </a:cubicBezTo>
                      <a:cubicBezTo>
                        <a:pt x="5" y="0"/>
                        <a:pt x="8" y="5"/>
                        <a:pt x="4" y="5"/>
                      </a:cubicBez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82" name="Freeform 1211"/>
                <p:cNvSpPr/>
                <p:nvPr/>
              </p:nvSpPr>
              <p:spPr bwMode="auto">
                <a:xfrm>
                  <a:off x="4100" y="2600"/>
                  <a:ext cx="1" cy="4"/>
                </a:xfrm>
                <a:custGeom>
                  <a:avLst/>
                  <a:gdLst>
                    <a:gd name="T0" fmla="*/ 2 w 2"/>
                    <a:gd name="T1" fmla="*/ 5 h 5"/>
                    <a:gd name="T2" fmla="*/ 2 w 2"/>
                    <a:gd name="T3" fmla="*/ 0 h 5"/>
                    <a:gd name="T4" fmla="*/ 2 w 2"/>
                    <a:gd name="T5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5">
                      <a:moveTo>
                        <a:pt x="2" y="5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1"/>
                        <a:pt x="0" y="4"/>
                        <a:pt x="2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83" name="Freeform 1212"/>
                <p:cNvSpPr/>
                <p:nvPr/>
              </p:nvSpPr>
              <p:spPr bwMode="auto">
                <a:xfrm>
                  <a:off x="4097" y="2602"/>
                  <a:ext cx="3" cy="5"/>
                </a:xfrm>
                <a:custGeom>
                  <a:avLst/>
                  <a:gdLst>
                    <a:gd name="T0" fmla="*/ 3 w 3"/>
                    <a:gd name="T1" fmla="*/ 4 h 6"/>
                    <a:gd name="T2" fmla="*/ 2 w 3"/>
                    <a:gd name="T3" fmla="*/ 0 h 6"/>
                    <a:gd name="T4" fmla="*/ 0 w 3"/>
                    <a:gd name="T5" fmla="*/ 6 h 6"/>
                    <a:gd name="T6" fmla="*/ 3 w 3"/>
                    <a:gd name="T7" fmla="*/ 4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6">
                      <a:moveTo>
                        <a:pt x="3" y="4"/>
                      </a:moveTo>
                      <a:cubicBezTo>
                        <a:pt x="0" y="4"/>
                        <a:pt x="2" y="0"/>
                        <a:pt x="2" y="0"/>
                      </a:cubicBezTo>
                      <a:cubicBezTo>
                        <a:pt x="0" y="6"/>
                        <a:pt x="0" y="6"/>
                        <a:pt x="0" y="6"/>
                      </a:cubicBezTo>
                      <a:lnTo>
                        <a:pt x="3" y="4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84" name="Freeform 1213"/>
                <p:cNvSpPr/>
                <p:nvPr/>
              </p:nvSpPr>
              <p:spPr bwMode="auto">
                <a:xfrm>
                  <a:off x="4090" y="2605"/>
                  <a:ext cx="1" cy="2"/>
                </a:xfrm>
                <a:custGeom>
                  <a:avLst/>
                  <a:gdLst>
                    <a:gd name="T0" fmla="*/ 1 w 1"/>
                    <a:gd name="T1" fmla="*/ 0 h 2"/>
                    <a:gd name="T2" fmla="*/ 0 w 1"/>
                    <a:gd name="T3" fmla="*/ 1 h 2"/>
                    <a:gd name="T4" fmla="*/ 1 w 1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2"/>
                        <a:pt x="1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85" name="Freeform 1214"/>
                <p:cNvSpPr/>
                <p:nvPr/>
              </p:nvSpPr>
              <p:spPr bwMode="auto">
                <a:xfrm>
                  <a:off x="4088" y="2597"/>
                  <a:ext cx="7" cy="11"/>
                </a:xfrm>
                <a:custGeom>
                  <a:avLst/>
                  <a:gdLst>
                    <a:gd name="T0" fmla="*/ 0 w 9"/>
                    <a:gd name="T1" fmla="*/ 10 h 12"/>
                    <a:gd name="T2" fmla="*/ 3 w 9"/>
                    <a:gd name="T3" fmla="*/ 10 h 12"/>
                    <a:gd name="T4" fmla="*/ 3 w 9"/>
                    <a:gd name="T5" fmla="*/ 9 h 12"/>
                    <a:gd name="T6" fmla="*/ 5 w 9"/>
                    <a:gd name="T7" fmla="*/ 4 h 12"/>
                    <a:gd name="T8" fmla="*/ 9 w 9"/>
                    <a:gd name="T9" fmla="*/ 4 h 12"/>
                    <a:gd name="T10" fmla="*/ 6 w 9"/>
                    <a:gd name="T11" fmla="*/ 0 h 12"/>
                    <a:gd name="T12" fmla="*/ 0 w 9"/>
                    <a:gd name="T13" fmla="*/ 10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9" h="12">
                      <a:moveTo>
                        <a:pt x="0" y="10"/>
                      </a:moveTo>
                      <a:cubicBezTo>
                        <a:pt x="1" y="12"/>
                        <a:pt x="2" y="11"/>
                        <a:pt x="3" y="10"/>
                      </a:cubicBezTo>
                      <a:cubicBezTo>
                        <a:pt x="3" y="9"/>
                        <a:pt x="3" y="9"/>
                        <a:pt x="3" y="9"/>
                      </a:cubicBezTo>
                      <a:cubicBezTo>
                        <a:pt x="2" y="7"/>
                        <a:pt x="3" y="3"/>
                        <a:pt x="5" y="4"/>
                      </a:cubicBezTo>
                      <a:cubicBezTo>
                        <a:pt x="7" y="3"/>
                        <a:pt x="7" y="7"/>
                        <a:pt x="9" y="4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3" y="1"/>
                        <a:pt x="1" y="8"/>
                        <a:pt x="0" y="1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86" name="Freeform 1215"/>
                <p:cNvSpPr/>
                <p:nvPr/>
              </p:nvSpPr>
              <p:spPr bwMode="auto">
                <a:xfrm>
                  <a:off x="4091" y="2604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1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0"/>
                        <a:pt x="1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87" name="Freeform 1216"/>
                <p:cNvSpPr/>
                <p:nvPr/>
              </p:nvSpPr>
              <p:spPr bwMode="auto">
                <a:xfrm>
                  <a:off x="4095" y="2603"/>
                  <a:ext cx="1" cy="2"/>
                </a:xfrm>
                <a:custGeom>
                  <a:avLst/>
                  <a:gdLst>
                    <a:gd name="T0" fmla="*/ 0 w 1"/>
                    <a:gd name="T1" fmla="*/ 2 h 2"/>
                    <a:gd name="T2" fmla="*/ 1 w 1"/>
                    <a:gd name="T3" fmla="*/ 1 h 2"/>
                    <a:gd name="T4" fmla="*/ 1 w 1"/>
                    <a:gd name="T5" fmla="*/ 0 h 2"/>
                    <a:gd name="T6" fmla="*/ 0 w 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0" y="2"/>
                      </a:moveTo>
                      <a:lnTo>
                        <a:pt x="1" y="1"/>
                      </a:lnTo>
                      <a:lnTo>
                        <a:pt x="1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88" name="Freeform 1217"/>
                <p:cNvSpPr/>
                <p:nvPr/>
              </p:nvSpPr>
              <p:spPr bwMode="auto">
                <a:xfrm>
                  <a:off x="4078" y="2596"/>
                  <a:ext cx="8" cy="11"/>
                </a:xfrm>
                <a:custGeom>
                  <a:avLst/>
                  <a:gdLst>
                    <a:gd name="T0" fmla="*/ 3 w 9"/>
                    <a:gd name="T1" fmla="*/ 12 h 13"/>
                    <a:gd name="T2" fmla="*/ 9 w 9"/>
                    <a:gd name="T3" fmla="*/ 8 h 13"/>
                    <a:gd name="T4" fmla="*/ 4 w 9"/>
                    <a:gd name="T5" fmla="*/ 0 h 13"/>
                    <a:gd name="T6" fmla="*/ 1 w 9"/>
                    <a:gd name="T7" fmla="*/ 2 h 13"/>
                    <a:gd name="T8" fmla="*/ 3 w 9"/>
                    <a:gd name="T9" fmla="*/ 12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13">
                      <a:moveTo>
                        <a:pt x="3" y="12"/>
                      </a:moveTo>
                      <a:cubicBezTo>
                        <a:pt x="3" y="6"/>
                        <a:pt x="8" y="13"/>
                        <a:pt x="9" y="8"/>
                      </a:cubicBezTo>
                      <a:cubicBezTo>
                        <a:pt x="6" y="8"/>
                        <a:pt x="4" y="3"/>
                        <a:pt x="4" y="0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0" y="4"/>
                        <a:pt x="1" y="9"/>
                        <a:pt x="3" y="1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89" name="Freeform 1218"/>
                <p:cNvSpPr/>
                <p:nvPr/>
              </p:nvSpPr>
              <p:spPr bwMode="auto">
                <a:xfrm>
                  <a:off x="4075" y="2592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90" name="Freeform 1219"/>
                <p:cNvSpPr/>
                <p:nvPr/>
              </p:nvSpPr>
              <p:spPr bwMode="auto">
                <a:xfrm>
                  <a:off x="4060" y="2589"/>
                  <a:ext cx="16" cy="14"/>
                </a:xfrm>
                <a:custGeom>
                  <a:avLst/>
                  <a:gdLst>
                    <a:gd name="T0" fmla="*/ 0 w 19"/>
                    <a:gd name="T1" fmla="*/ 15 h 17"/>
                    <a:gd name="T2" fmla="*/ 8 w 19"/>
                    <a:gd name="T3" fmla="*/ 8 h 17"/>
                    <a:gd name="T4" fmla="*/ 6 w 19"/>
                    <a:gd name="T5" fmla="*/ 13 h 17"/>
                    <a:gd name="T6" fmla="*/ 13 w 19"/>
                    <a:gd name="T7" fmla="*/ 11 h 17"/>
                    <a:gd name="T8" fmla="*/ 9 w 19"/>
                    <a:gd name="T9" fmla="*/ 16 h 17"/>
                    <a:gd name="T10" fmla="*/ 16 w 19"/>
                    <a:gd name="T11" fmla="*/ 11 h 17"/>
                    <a:gd name="T12" fmla="*/ 19 w 19"/>
                    <a:gd name="T13" fmla="*/ 15 h 17"/>
                    <a:gd name="T14" fmla="*/ 18 w 19"/>
                    <a:gd name="T15" fmla="*/ 8 h 17"/>
                    <a:gd name="T16" fmla="*/ 15 w 19"/>
                    <a:gd name="T17" fmla="*/ 9 h 17"/>
                    <a:gd name="T18" fmla="*/ 17 w 19"/>
                    <a:gd name="T19" fmla="*/ 5 h 17"/>
                    <a:gd name="T20" fmla="*/ 7 w 19"/>
                    <a:gd name="T21" fmla="*/ 0 h 17"/>
                    <a:gd name="T22" fmla="*/ 0 w 19"/>
                    <a:gd name="T23" fmla="*/ 1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9" h="17">
                      <a:moveTo>
                        <a:pt x="0" y="15"/>
                      </a:moveTo>
                      <a:cubicBezTo>
                        <a:pt x="8" y="8"/>
                        <a:pt x="8" y="8"/>
                        <a:pt x="8" y="8"/>
                      </a:cubicBezTo>
                      <a:cubicBezTo>
                        <a:pt x="8" y="10"/>
                        <a:pt x="8" y="12"/>
                        <a:pt x="6" y="13"/>
                      </a:cubicBezTo>
                      <a:cubicBezTo>
                        <a:pt x="10" y="14"/>
                        <a:pt x="10" y="10"/>
                        <a:pt x="13" y="11"/>
                      </a:cubicBezTo>
                      <a:cubicBezTo>
                        <a:pt x="14" y="17"/>
                        <a:pt x="8" y="11"/>
                        <a:pt x="9" y="16"/>
                      </a:cubicBezTo>
                      <a:cubicBezTo>
                        <a:pt x="11" y="16"/>
                        <a:pt x="15" y="16"/>
                        <a:pt x="16" y="11"/>
                      </a:cubicBezTo>
                      <a:cubicBezTo>
                        <a:pt x="19" y="15"/>
                        <a:pt x="19" y="15"/>
                        <a:pt x="19" y="15"/>
                      </a:cubicBezTo>
                      <a:cubicBezTo>
                        <a:pt x="18" y="8"/>
                        <a:pt x="18" y="8"/>
                        <a:pt x="18" y="8"/>
                      </a:cubicBezTo>
                      <a:cubicBezTo>
                        <a:pt x="17" y="6"/>
                        <a:pt x="16" y="14"/>
                        <a:pt x="15" y="9"/>
                      </a:cubicBezTo>
                      <a:cubicBezTo>
                        <a:pt x="15" y="6"/>
                        <a:pt x="16" y="6"/>
                        <a:pt x="17" y="5"/>
                      </a:cubicBezTo>
                      <a:cubicBezTo>
                        <a:pt x="15" y="6"/>
                        <a:pt x="11" y="0"/>
                        <a:pt x="7" y="0"/>
                      </a:cubicBezTo>
                      <a:cubicBezTo>
                        <a:pt x="2" y="1"/>
                        <a:pt x="3" y="12"/>
                        <a:pt x="0" y="1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91" name="Freeform 1220"/>
                <p:cNvSpPr/>
                <p:nvPr/>
              </p:nvSpPr>
              <p:spPr bwMode="auto">
                <a:xfrm>
                  <a:off x="4060" y="2593"/>
                  <a:ext cx="0" cy="3"/>
                </a:xfrm>
                <a:custGeom>
                  <a:avLst/>
                  <a:gdLst>
                    <a:gd name="T0" fmla="*/ 2 h 3"/>
                    <a:gd name="T1" fmla="*/ 0 h 3"/>
                    <a:gd name="T2" fmla="*/ 3 h 3"/>
                    <a:gd name="T3" fmla="*/ 2 h 3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3">
                      <a:moveTo>
                        <a:pt x="0" y="2"/>
                      </a:move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92" name="Freeform 1221"/>
                <p:cNvSpPr/>
                <p:nvPr/>
              </p:nvSpPr>
              <p:spPr bwMode="auto">
                <a:xfrm>
                  <a:off x="4044" y="2588"/>
                  <a:ext cx="13" cy="15"/>
                </a:xfrm>
                <a:custGeom>
                  <a:avLst/>
                  <a:gdLst>
                    <a:gd name="T0" fmla="*/ 10 w 16"/>
                    <a:gd name="T1" fmla="*/ 17 h 18"/>
                    <a:gd name="T2" fmla="*/ 15 w 16"/>
                    <a:gd name="T3" fmla="*/ 13 h 18"/>
                    <a:gd name="T4" fmla="*/ 15 w 16"/>
                    <a:gd name="T5" fmla="*/ 16 h 18"/>
                    <a:gd name="T6" fmla="*/ 16 w 16"/>
                    <a:gd name="T7" fmla="*/ 11 h 18"/>
                    <a:gd name="T8" fmla="*/ 9 w 16"/>
                    <a:gd name="T9" fmla="*/ 14 h 18"/>
                    <a:gd name="T10" fmla="*/ 7 w 16"/>
                    <a:gd name="T11" fmla="*/ 5 h 18"/>
                    <a:gd name="T12" fmla="*/ 11 w 16"/>
                    <a:gd name="T13" fmla="*/ 7 h 18"/>
                    <a:gd name="T14" fmla="*/ 1 w 16"/>
                    <a:gd name="T15" fmla="*/ 8 h 18"/>
                    <a:gd name="T16" fmla="*/ 3 w 16"/>
                    <a:gd name="T17" fmla="*/ 10 h 18"/>
                    <a:gd name="T18" fmla="*/ 0 w 16"/>
                    <a:gd name="T19" fmla="*/ 12 h 18"/>
                    <a:gd name="T20" fmla="*/ 10 w 16"/>
                    <a:gd name="T21" fmla="*/ 17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6" h="18">
                      <a:moveTo>
                        <a:pt x="10" y="17"/>
                      </a:moveTo>
                      <a:cubicBezTo>
                        <a:pt x="15" y="13"/>
                        <a:pt x="15" y="13"/>
                        <a:pt x="15" y="13"/>
                      </a:cubicBezTo>
                      <a:cubicBezTo>
                        <a:pt x="15" y="13"/>
                        <a:pt x="15" y="15"/>
                        <a:pt x="15" y="16"/>
                      </a:cubicBezTo>
                      <a:cubicBezTo>
                        <a:pt x="15" y="15"/>
                        <a:pt x="16" y="12"/>
                        <a:pt x="16" y="11"/>
                      </a:cubicBezTo>
                      <a:cubicBezTo>
                        <a:pt x="14" y="5"/>
                        <a:pt x="11" y="13"/>
                        <a:pt x="9" y="14"/>
                      </a:cubicBezTo>
                      <a:cubicBezTo>
                        <a:pt x="3" y="11"/>
                        <a:pt x="9" y="11"/>
                        <a:pt x="7" y="5"/>
                      </a:cubicBezTo>
                      <a:cubicBezTo>
                        <a:pt x="9" y="5"/>
                        <a:pt x="9" y="7"/>
                        <a:pt x="11" y="7"/>
                      </a:cubicBezTo>
                      <a:cubicBezTo>
                        <a:pt x="7" y="0"/>
                        <a:pt x="3" y="7"/>
                        <a:pt x="1" y="8"/>
                      </a:cubicBezTo>
                      <a:cubicBezTo>
                        <a:pt x="1" y="9"/>
                        <a:pt x="1" y="11"/>
                        <a:pt x="3" y="10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3" y="17"/>
                        <a:pt x="5" y="18"/>
                        <a:pt x="10" y="17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93" name="Freeform 1222"/>
                <p:cNvSpPr/>
                <p:nvPr/>
              </p:nvSpPr>
              <p:spPr bwMode="auto">
                <a:xfrm>
                  <a:off x="4057" y="2602"/>
                  <a:ext cx="2" cy="2"/>
                </a:xfrm>
                <a:custGeom>
                  <a:avLst/>
                  <a:gdLst>
                    <a:gd name="T0" fmla="*/ 2 w 2"/>
                    <a:gd name="T1" fmla="*/ 1 h 3"/>
                    <a:gd name="T2" fmla="*/ 0 w 2"/>
                    <a:gd name="T3" fmla="*/ 0 h 3"/>
                    <a:gd name="T4" fmla="*/ 2 w 2"/>
                    <a:gd name="T5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2" y="1"/>
                      </a:move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2"/>
                        <a:pt x="0" y="3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94" name="Freeform 1223"/>
                <p:cNvSpPr/>
                <p:nvPr/>
              </p:nvSpPr>
              <p:spPr bwMode="auto">
                <a:xfrm>
                  <a:off x="4043" y="2595"/>
                  <a:ext cx="1" cy="1"/>
                </a:xfrm>
                <a:custGeom>
                  <a:avLst/>
                  <a:gdLst>
                    <a:gd name="T0" fmla="*/ 0 w 2"/>
                    <a:gd name="T1" fmla="*/ 1 h 1"/>
                    <a:gd name="T2" fmla="*/ 2 w 2"/>
                    <a:gd name="T3" fmla="*/ 0 h 1"/>
                    <a:gd name="T4" fmla="*/ 0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0" y="1"/>
                      </a:moveTo>
                      <a:cubicBezTo>
                        <a:pt x="1" y="1"/>
                        <a:pt x="1" y="1"/>
                        <a:pt x="2" y="0"/>
                      </a:cubicBezTo>
                      <a:cubicBezTo>
                        <a:pt x="1" y="0"/>
                        <a:pt x="1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95" name="Freeform 1224"/>
                <p:cNvSpPr/>
                <p:nvPr/>
              </p:nvSpPr>
              <p:spPr bwMode="auto">
                <a:xfrm>
                  <a:off x="4043" y="2601"/>
                  <a:ext cx="2" cy="2"/>
                </a:xfrm>
                <a:custGeom>
                  <a:avLst/>
                  <a:gdLst>
                    <a:gd name="T0" fmla="*/ 3 w 3"/>
                    <a:gd name="T1" fmla="*/ 1 h 3"/>
                    <a:gd name="T2" fmla="*/ 0 w 3"/>
                    <a:gd name="T3" fmla="*/ 0 h 3"/>
                    <a:gd name="T4" fmla="*/ 1 w 3"/>
                    <a:gd name="T5" fmla="*/ 3 h 3"/>
                    <a:gd name="T6" fmla="*/ 3 w 3"/>
                    <a:gd name="T7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3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3" y="2"/>
                        <a:pt x="3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96" name="Freeform 1225"/>
                <p:cNvSpPr/>
                <p:nvPr/>
              </p:nvSpPr>
              <p:spPr bwMode="auto">
                <a:xfrm>
                  <a:off x="3950" y="2591"/>
                  <a:ext cx="91" cy="20"/>
                </a:xfrm>
                <a:custGeom>
                  <a:avLst/>
                  <a:gdLst>
                    <a:gd name="T0" fmla="*/ 0 w 106"/>
                    <a:gd name="T1" fmla="*/ 9 h 23"/>
                    <a:gd name="T2" fmla="*/ 4 w 106"/>
                    <a:gd name="T3" fmla="*/ 12 h 23"/>
                    <a:gd name="T4" fmla="*/ 0 w 106"/>
                    <a:gd name="T5" fmla="*/ 16 h 23"/>
                    <a:gd name="T6" fmla="*/ 1 w 106"/>
                    <a:gd name="T7" fmla="*/ 23 h 23"/>
                    <a:gd name="T8" fmla="*/ 9 w 106"/>
                    <a:gd name="T9" fmla="*/ 20 h 23"/>
                    <a:gd name="T10" fmla="*/ 10 w 106"/>
                    <a:gd name="T11" fmla="*/ 23 h 23"/>
                    <a:gd name="T12" fmla="*/ 25 w 106"/>
                    <a:gd name="T13" fmla="*/ 20 h 23"/>
                    <a:gd name="T14" fmla="*/ 36 w 106"/>
                    <a:gd name="T15" fmla="*/ 17 h 23"/>
                    <a:gd name="T16" fmla="*/ 81 w 106"/>
                    <a:gd name="T17" fmla="*/ 16 h 23"/>
                    <a:gd name="T18" fmla="*/ 83 w 106"/>
                    <a:gd name="T19" fmla="*/ 10 h 23"/>
                    <a:gd name="T20" fmla="*/ 86 w 106"/>
                    <a:gd name="T21" fmla="*/ 14 h 23"/>
                    <a:gd name="T22" fmla="*/ 83 w 106"/>
                    <a:gd name="T23" fmla="*/ 14 h 23"/>
                    <a:gd name="T24" fmla="*/ 96 w 106"/>
                    <a:gd name="T25" fmla="*/ 15 h 23"/>
                    <a:gd name="T26" fmla="*/ 96 w 106"/>
                    <a:gd name="T27" fmla="*/ 7 h 23"/>
                    <a:gd name="T28" fmla="*/ 102 w 106"/>
                    <a:gd name="T29" fmla="*/ 15 h 23"/>
                    <a:gd name="T30" fmla="*/ 106 w 106"/>
                    <a:gd name="T31" fmla="*/ 10 h 23"/>
                    <a:gd name="T32" fmla="*/ 101 w 106"/>
                    <a:gd name="T33" fmla="*/ 5 h 23"/>
                    <a:gd name="T34" fmla="*/ 105 w 106"/>
                    <a:gd name="T35" fmla="*/ 2 h 23"/>
                    <a:gd name="T36" fmla="*/ 76 w 106"/>
                    <a:gd name="T37" fmla="*/ 12 h 23"/>
                    <a:gd name="T38" fmla="*/ 77 w 106"/>
                    <a:gd name="T39" fmla="*/ 8 h 23"/>
                    <a:gd name="T40" fmla="*/ 59 w 106"/>
                    <a:gd name="T41" fmla="*/ 5 h 23"/>
                    <a:gd name="T42" fmla="*/ 52 w 106"/>
                    <a:gd name="T43" fmla="*/ 12 h 23"/>
                    <a:gd name="T44" fmla="*/ 49 w 106"/>
                    <a:gd name="T45" fmla="*/ 10 h 23"/>
                    <a:gd name="T46" fmla="*/ 48 w 106"/>
                    <a:gd name="T47" fmla="*/ 13 h 23"/>
                    <a:gd name="T48" fmla="*/ 43 w 106"/>
                    <a:gd name="T49" fmla="*/ 9 h 23"/>
                    <a:gd name="T50" fmla="*/ 42 w 106"/>
                    <a:gd name="T51" fmla="*/ 17 h 23"/>
                    <a:gd name="T52" fmla="*/ 31 w 106"/>
                    <a:gd name="T53" fmla="*/ 7 h 23"/>
                    <a:gd name="T54" fmla="*/ 33 w 106"/>
                    <a:gd name="T55" fmla="*/ 11 h 23"/>
                    <a:gd name="T56" fmla="*/ 31 w 106"/>
                    <a:gd name="T57" fmla="*/ 14 h 23"/>
                    <a:gd name="T58" fmla="*/ 29 w 106"/>
                    <a:gd name="T59" fmla="*/ 7 h 23"/>
                    <a:gd name="T60" fmla="*/ 21 w 106"/>
                    <a:gd name="T61" fmla="*/ 13 h 23"/>
                    <a:gd name="T62" fmla="*/ 22 w 106"/>
                    <a:gd name="T63" fmla="*/ 16 h 23"/>
                    <a:gd name="T64" fmla="*/ 11 w 106"/>
                    <a:gd name="T65" fmla="*/ 15 h 23"/>
                    <a:gd name="T66" fmla="*/ 15 w 106"/>
                    <a:gd name="T67" fmla="*/ 8 h 23"/>
                    <a:gd name="T68" fmla="*/ 12 w 106"/>
                    <a:gd name="T69" fmla="*/ 5 h 23"/>
                    <a:gd name="T70" fmla="*/ 5 w 106"/>
                    <a:gd name="T71" fmla="*/ 14 h 23"/>
                    <a:gd name="T72" fmla="*/ 0 w 106"/>
                    <a:gd name="T73" fmla="*/ 9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06" h="23">
                      <a:moveTo>
                        <a:pt x="0" y="9"/>
                      </a:moveTo>
                      <a:cubicBezTo>
                        <a:pt x="1" y="11"/>
                        <a:pt x="2" y="12"/>
                        <a:pt x="4" y="12"/>
                      </a:cubicBezTo>
                      <a:cubicBezTo>
                        <a:pt x="4" y="15"/>
                        <a:pt x="1" y="14"/>
                        <a:pt x="0" y="16"/>
                      </a:cubicBezTo>
                      <a:cubicBezTo>
                        <a:pt x="3" y="18"/>
                        <a:pt x="0" y="20"/>
                        <a:pt x="1" y="23"/>
                      </a:cubicBezTo>
                      <a:cubicBezTo>
                        <a:pt x="4" y="23"/>
                        <a:pt x="6" y="19"/>
                        <a:pt x="9" y="20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4" y="21"/>
                        <a:pt x="21" y="17"/>
                        <a:pt x="25" y="20"/>
                      </a:cubicBezTo>
                      <a:cubicBezTo>
                        <a:pt x="29" y="21"/>
                        <a:pt x="32" y="19"/>
                        <a:pt x="36" y="17"/>
                      </a:cubicBezTo>
                      <a:cubicBezTo>
                        <a:pt x="50" y="18"/>
                        <a:pt x="65" y="14"/>
                        <a:pt x="81" y="16"/>
                      </a:cubicBezTo>
                      <a:cubicBezTo>
                        <a:pt x="83" y="10"/>
                        <a:pt x="83" y="10"/>
                        <a:pt x="83" y="10"/>
                      </a:cubicBezTo>
                      <a:cubicBezTo>
                        <a:pt x="83" y="13"/>
                        <a:pt x="86" y="10"/>
                        <a:pt x="86" y="14"/>
                      </a:cubicBezTo>
                      <a:cubicBezTo>
                        <a:pt x="85" y="13"/>
                        <a:pt x="84" y="14"/>
                        <a:pt x="83" y="14"/>
                      </a:cubicBezTo>
                      <a:cubicBezTo>
                        <a:pt x="87" y="19"/>
                        <a:pt x="92" y="13"/>
                        <a:pt x="96" y="15"/>
                      </a:cubicBezTo>
                      <a:cubicBezTo>
                        <a:pt x="96" y="14"/>
                        <a:pt x="95" y="8"/>
                        <a:pt x="96" y="7"/>
                      </a:cubicBezTo>
                      <a:cubicBezTo>
                        <a:pt x="96" y="14"/>
                        <a:pt x="101" y="7"/>
                        <a:pt x="102" y="15"/>
                      </a:cubicBezTo>
                      <a:cubicBezTo>
                        <a:pt x="106" y="17"/>
                        <a:pt x="102" y="9"/>
                        <a:pt x="106" y="10"/>
                      </a:cubicBezTo>
                      <a:cubicBezTo>
                        <a:pt x="106" y="6"/>
                        <a:pt x="102" y="8"/>
                        <a:pt x="101" y="5"/>
                      </a:cubicBezTo>
                      <a:cubicBezTo>
                        <a:pt x="103" y="1"/>
                        <a:pt x="105" y="6"/>
                        <a:pt x="105" y="2"/>
                      </a:cubicBezTo>
                      <a:cubicBezTo>
                        <a:pt x="98" y="0"/>
                        <a:pt x="86" y="9"/>
                        <a:pt x="76" y="12"/>
                      </a:cubicBezTo>
                      <a:cubicBezTo>
                        <a:pt x="77" y="8"/>
                        <a:pt x="77" y="8"/>
                        <a:pt x="77" y="8"/>
                      </a:cubicBezTo>
                      <a:cubicBezTo>
                        <a:pt x="72" y="11"/>
                        <a:pt x="63" y="11"/>
                        <a:pt x="59" y="5"/>
                      </a:cubicBezTo>
                      <a:cubicBezTo>
                        <a:pt x="60" y="9"/>
                        <a:pt x="51" y="4"/>
                        <a:pt x="52" y="12"/>
                      </a:cubicBezTo>
                      <a:cubicBezTo>
                        <a:pt x="51" y="10"/>
                        <a:pt x="51" y="10"/>
                        <a:pt x="49" y="10"/>
                      </a:cubicBezTo>
                      <a:cubicBezTo>
                        <a:pt x="48" y="13"/>
                        <a:pt x="48" y="13"/>
                        <a:pt x="48" y="13"/>
                      </a:cubicBezTo>
                      <a:cubicBezTo>
                        <a:pt x="46" y="13"/>
                        <a:pt x="46" y="9"/>
                        <a:pt x="43" y="9"/>
                      </a:cubicBezTo>
                      <a:cubicBezTo>
                        <a:pt x="45" y="13"/>
                        <a:pt x="43" y="14"/>
                        <a:pt x="42" y="17"/>
                      </a:cubicBezTo>
                      <a:cubicBezTo>
                        <a:pt x="39" y="13"/>
                        <a:pt x="34" y="10"/>
                        <a:pt x="31" y="7"/>
                      </a:cubicBezTo>
                      <a:cubicBezTo>
                        <a:pt x="31" y="8"/>
                        <a:pt x="32" y="9"/>
                        <a:pt x="33" y="11"/>
                      </a:cubicBezTo>
                      <a:cubicBezTo>
                        <a:pt x="31" y="9"/>
                        <a:pt x="31" y="13"/>
                        <a:pt x="31" y="14"/>
                      </a:cubicBezTo>
                      <a:cubicBezTo>
                        <a:pt x="29" y="15"/>
                        <a:pt x="29" y="10"/>
                        <a:pt x="29" y="7"/>
                      </a:cubicBezTo>
                      <a:cubicBezTo>
                        <a:pt x="25" y="6"/>
                        <a:pt x="24" y="15"/>
                        <a:pt x="21" y="13"/>
                      </a:cubicBezTo>
                      <a:cubicBezTo>
                        <a:pt x="22" y="16"/>
                        <a:pt x="22" y="16"/>
                        <a:pt x="22" y="16"/>
                      </a:cubicBezTo>
                      <a:cubicBezTo>
                        <a:pt x="18" y="17"/>
                        <a:pt x="15" y="13"/>
                        <a:pt x="11" y="15"/>
                      </a:cubicBezTo>
                      <a:cubicBezTo>
                        <a:pt x="8" y="10"/>
                        <a:pt x="14" y="10"/>
                        <a:pt x="15" y="8"/>
                      </a:cubicBezTo>
                      <a:cubicBezTo>
                        <a:pt x="14" y="7"/>
                        <a:pt x="13" y="7"/>
                        <a:pt x="12" y="5"/>
                      </a:cubicBezTo>
                      <a:cubicBezTo>
                        <a:pt x="10" y="8"/>
                        <a:pt x="8" y="12"/>
                        <a:pt x="5" y="14"/>
                      </a:cubicBezTo>
                      <a:cubicBezTo>
                        <a:pt x="7" y="8"/>
                        <a:pt x="2" y="9"/>
                        <a:pt x="0" y="9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97" name="Freeform 1226"/>
                <p:cNvSpPr/>
                <p:nvPr/>
              </p:nvSpPr>
              <p:spPr bwMode="auto">
                <a:xfrm>
                  <a:off x="3960" y="2594"/>
                  <a:ext cx="1" cy="2"/>
                </a:xfrm>
                <a:custGeom>
                  <a:avLst/>
                  <a:gdLst>
                    <a:gd name="T0" fmla="*/ 0 w 1"/>
                    <a:gd name="T1" fmla="*/ 2 h 2"/>
                    <a:gd name="T2" fmla="*/ 1 w 1"/>
                    <a:gd name="T3" fmla="*/ 0 h 2"/>
                    <a:gd name="T4" fmla="*/ 0 w 1"/>
                    <a:gd name="T5" fmla="*/ 1 h 2"/>
                    <a:gd name="T6" fmla="*/ 0 w 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0" y="2"/>
                      </a:move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98" name="Freeform 1227"/>
                <p:cNvSpPr/>
                <p:nvPr/>
              </p:nvSpPr>
              <p:spPr bwMode="auto">
                <a:xfrm>
                  <a:off x="3950" y="2598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99" name="Freeform 1228"/>
                <p:cNvSpPr/>
                <p:nvPr/>
              </p:nvSpPr>
              <p:spPr bwMode="auto">
                <a:xfrm>
                  <a:off x="3970" y="2609"/>
                  <a:ext cx="1" cy="0"/>
                </a:xfrm>
                <a:custGeom>
                  <a:avLst/>
                  <a:gdLst>
                    <a:gd name="T0" fmla="*/ 1 w 1"/>
                    <a:gd name="T1" fmla="*/ 1 w 1"/>
                    <a:gd name="T2" fmla="*/ 0 w 1"/>
                    <a:gd name="T3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00" name="Freeform 1229"/>
                <p:cNvSpPr/>
                <p:nvPr/>
              </p:nvSpPr>
              <p:spPr bwMode="auto">
                <a:xfrm>
                  <a:off x="3974" y="2594"/>
                  <a:ext cx="2" cy="3"/>
                </a:xfrm>
                <a:custGeom>
                  <a:avLst/>
                  <a:gdLst>
                    <a:gd name="T0" fmla="*/ 0 w 3"/>
                    <a:gd name="T1" fmla="*/ 0 h 4"/>
                    <a:gd name="T2" fmla="*/ 3 w 3"/>
                    <a:gd name="T3" fmla="*/ 4 h 4"/>
                    <a:gd name="T4" fmla="*/ 0 w 3"/>
                    <a:gd name="T5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4">
                      <a:moveTo>
                        <a:pt x="0" y="0"/>
                      </a:move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2"/>
                        <a:pt x="2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01" name="Freeform 1230"/>
                <p:cNvSpPr/>
                <p:nvPr/>
              </p:nvSpPr>
              <p:spPr bwMode="auto">
                <a:xfrm>
                  <a:off x="3994" y="2593"/>
                  <a:ext cx="2" cy="3"/>
                </a:xfrm>
                <a:custGeom>
                  <a:avLst/>
                  <a:gdLst>
                    <a:gd name="T0" fmla="*/ 1 w 2"/>
                    <a:gd name="T1" fmla="*/ 3 h 3"/>
                    <a:gd name="T2" fmla="*/ 2 w 2"/>
                    <a:gd name="T3" fmla="*/ 0 h 3"/>
                    <a:gd name="T4" fmla="*/ 1 w 2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1" y="3"/>
                      </a:moveTo>
                      <a:cubicBezTo>
                        <a:pt x="2" y="3"/>
                        <a:pt x="2" y="1"/>
                        <a:pt x="2" y="0"/>
                      </a:cubicBezTo>
                      <a:cubicBezTo>
                        <a:pt x="0" y="0"/>
                        <a:pt x="0" y="1"/>
                        <a:pt x="1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02" name="Freeform 1231"/>
                <p:cNvSpPr/>
                <p:nvPr/>
              </p:nvSpPr>
              <p:spPr bwMode="auto">
                <a:xfrm>
                  <a:off x="3952" y="2596"/>
                  <a:ext cx="4" cy="1"/>
                </a:xfrm>
                <a:custGeom>
                  <a:avLst/>
                  <a:gdLst>
                    <a:gd name="T0" fmla="*/ 4 w 4"/>
                    <a:gd name="T1" fmla="*/ 0 h 1"/>
                    <a:gd name="T2" fmla="*/ 1 w 4"/>
                    <a:gd name="T3" fmla="*/ 1 h 1"/>
                    <a:gd name="T4" fmla="*/ 0 w 4"/>
                    <a:gd name="T5" fmla="*/ 1 h 1"/>
                    <a:gd name="T6" fmla="*/ 4 w 4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1">
                      <a:moveTo>
                        <a:pt x="4" y="0"/>
                      </a:moveTo>
                      <a:lnTo>
                        <a:pt x="1" y="1"/>
                      </a:lnTo>
                      <a:lnTo>
                        <a:pt x="0" y="1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03" name="Freeform 1232"/>
                <p:cNvSpPr/>
                <p:nvPr/>
              </p:nvSpPr>
              <p:spPr bwMode="auto">
                <a:xfrm>
                  <a:off x="3898" y="2597"/>
                  <a:ext cx="49" cy="22"/>
                </a:xfrm>
                <a:custGeom>
                  <a:avLst/>
                  <a:gdLst>
                    <a:gd name="T0" fmla="*/ 4 w 57"/>
                    <a:gd name="T1" fmla="*/ 21 h 25"/>
                    <a:gd name="T2" fmla="*/ 14 w 57"/>
                    <a:gd name="T3" fmla="*/ 23 h 25"/>
                    <a:gd name="T4" fmla="*/ 20 w 57"/>
                    <a:gd name="T5" fmla="*/ 12 h 25"/>
                    <a:gd name="T6" fmla="*/ 20 w 57"/>
                    <a:gd name="T7" fmla="*/ 21 h 25"/>
                    <a:gd name="T8" fmla="*/ 39 w 57"/>
                    <a:gd name="T9" fmla="*/ 14 h 25"/>
                    <a:gd name="T10" fmla="*/ 40 w 57"/>
                    <a:gd name="T11" fmla="*/ 18 h 25"/>
                    <a:gd name="T12" fmla="*/ 46 w 57"/>
                    <a:gd name="T13" fmla="*/ 7 h 25"/>
                    <a:gd name="T14" fmla="*/ 47 w 57"/>
                    <a:gd name="T15" fmla="*/ 18 h 25"/>
                    <a:gd name="T16" fmla="*/ 47 w 57"/>
                    <a:gd name="T17" fmla="*/ 19 h 25"/>
                    <a:gd name="T18" fmla="*/ 57 w 57"/>
                    <a:gd name="T19" fmla="*/ 15 h 25"/>
                    <a:gd name="T20" fmla="*/ 57 w 57"/>
                    <a:gd name="T21" fmla="*/ 9 h 25"/>
                    <a:gd name="T22" fmla="*/ 56 w 57"/>
                    <a:gd name="T23" fmla="*/ 3 h 25"/>
                    <a:gd name="T24" fmla="*/ 50 w 57"/>
                    <a:gd name="T25" fmla="*/ 8 h 25"/>
                    <a:gd name="T26" fmla="*/ 49 w 57"/>
                    <a:gd name="T27" fmla="*/ 4 h 25"/>
                    <a:gd name="T28" fmla="*/ 47 w 57"/>
                    <a:gd name="T29" fmla="*/ 7 h 25"/>
                    <a:gd name="T30" fmla="*/ 46 w 57"/>
                    <a:gd name="T31" fmla="*/ 3 h 25"/>
                    <a:gd name="T32" fmla="*/ 41 w 57"/>
                    <a:gd name="T33" fmla="*/ 7 h 25"/>
                    <a:gd name="T34" fmla="*/ 42 w 57"/>
                    <a:gd name="T35" fmla="*/ 6 h 25"/>
                    <a:gd name="T36" fmla="*/ 38 w 57"/>
                    <a:gd name="T37" fmla="*/ 11 h 25"/>
                    <a:gd name="T38" fmla="*/ 36 w 57"/>
                    <a:gd name="T39" fmla="*/ 6 h 25"/>
                    <a:gd name="T40" fmla="*/ 37 w 57"/>
                    <a:gd name="T41" fmla="*/ 9 h 25"/>
                    <a:gd name="T42" fmla="*/ 24 w 57"/>
                    <a:gd name="T43" fmla="*/ 4 h 25"/>
                    <a:gd name="T44" fmla="*/ 23 w 57"/>
                    <a:gd name="T45" fmla="*/ 8 h 25"/>
                    <a:gd name="T46" fmla="*/ 29 w 57"/>
                    <a:gd name="T47" fmla="*/ 5 h 25"/>
                    <a:gd name="T48" fmla="*/ 28 w 57"/>
                    <a:gd name="T49" fmla="*/ 14 h 25"/>
                    <a:gd name="T50" fmla="*/ 21 w 57"/>
                    <a:gd name="T51" fmla="*/ 7 h 25"/>
                    <a:gd name="T52" fmla="*/ 11 w 57"/>
                    <a:gd name="T53" fmla="*/ 9 h 25"/>
                    <a:gd name="T54" fmla="*/ 11 w 57"/>
                    <a:gd name="T55" fmla="*/ 7 h 25"/>
                    <a:gd name="T56" fmla="*/ 5 w 57"/>
                    <a:gd name="T57" fmla="*/ 11 h 25"/>
                    <a:gd name="T58" fmla="*/ 8 w 57"/>
                    <a:gd name="T59" fmla="*/ 12 h 25"/>
                    <a:gd name="T60" fmla="*/ 5 w 57"/>
                    <a:gd name="T61" fmla="*/ 15 h 25"/>
                    <a:gd name="T62" fmla="*/ 5 w 57"/>
                    <a:gd name="T63" fmla="*/ 13 h 25"/>
                    <a:gd name="T64" fmla="*/ 0 w 57"/>
                    <a:gd name="T65" fmla="*/ 20 h 25"/>
                    <a:gd name="T66" fmla="*/ 6 w 57"/>
                    <a:gd name="T67" fmla="*/ 15 h 25"/>
                    <a:gd name="T68" fmla="*/ 4 w 57"/>
                    <a:gd name="T69" fmla="*/ 21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57" h="25">
                      <a:moveTo>
                        <a:pt x="4" y="21"/>
                      </a:moveTo>
                      <a:cubicBezTo>
                        <a:pt x="7" y="25"/>
                        <a:pt x="11" y="22"/>
                        <a:pt x="14" y="23"/>
                      </a:cubicBezTo>
                      <a:cubicBezTo>
                        <a:pt x="20" y="20"/>
                        <a:pt x="14" y="13"/>
                        <a:pt x="20" y="12"/>
                      </a:cubicBezTo>
                      <a:cubicBezTo>
                        <a:pt x="20" y="21"/>
                        <a:pt x="20" y="21"/>
                        <a:pt x="20" y="21"/>
                      </a:cubicBezTo>
                      <a:cubicBezTo>
                        <a:pt x="26" y="21"/>
                        <a:pt x="35" y="22"/>
                        <a:pt x="39" y="14"/>
                      </a:cubicBezTo>
                      <a:cubicBezTo>
                        <a:pt x="40" y="15"/>
                        <a:pt x="41" y="16"/>
                        <a:pt x="40" y="18"/>
                      </a:cubicBezTo>
                      <a:cubicBezTo>
                        <a:pt x="44" y="17"/>
                        <a:pt x="41" y="4"/>
                        <a:pt x="46" y="7"/>
                      </a:cubicBezTo>
                      <a:cubicBezTo>
                        <a:pt x="42" y="13"/>
                        <a:pt x="48" y="12"/>
                        <a:pt x="47" y="18"/>
                      </a:cubicBezTo>
                      <a:cubicBezTo>
                        <a:pt x="47" y="19"/>
                        <a:pt x="47" y="19"/>
                        <a:pt x="47" y="19"/>
                      </a:cubicBezTo>
                      <a:cubicBezTo>
                        <a:pt x="50" y="18"/>
                        <a:pt x="54" y="15"/>
                        <a:pt x="57" y="15"/>
                      </a:cubicBezTo>
                      <a:cubicBezTo>
                        <a:pt x="57" y="13"/>
                        <a:pt x="54" y="9"/>
                        <a:pt x="57" y="9"/>
                      </a:cubicBezTo>
                      <a:cubicBezTo>
                        <a:pt x="56" y="8"/>
                        <a:pt x="57" y="6"/>
                        <a:pt x="56" y="3"/>
                      </a:cubicBezTo>
                      <a:cubicBezTo>
                        <a:pt x="54" y="6"/>
                        <a:pt x="52" y="4"/>
                        <a:pt x="50" y="8"/>
                      </a:cubicBezTo>
                      <a:cubicBezTo>
                        <a:pt x="48" y="5"/>
                        <a:pt x="51" y="7"/>
                        <a:pt x="49" y="4"/>
                      </a:cubicBezTo>
                      <a:cubicBezTo>
                        <a:pt x="47" y="7"/>
                        <a:pt x="47" y="7"/>
                        <a:pt x="47" y="7"/>
                      </a:cubicBezTo>
                      <a:cubicBezTo>
                        <a:pt x="45" y="6"/>
                        <a:pt x="49" y="3"/>
                        <a:pt x="46" y="3"/>
                      </a:cubicBezTo>
                      <a:cubicBezTo>
                        <a:pt x="45" y="5"/>
                        <a:pt x="43" y="7"/>
                        <a:pt x="41" y="7"/>
                      </a:cubicBezTo>
                      <a:cubicBezTo>
                        <a:pt x="42" y="6"/>
                        <a:pt x="42" y="6"/>
                        <a:pt x="42" y="6"/>
                      </a:cubicBezTo>
                      <a:cubicBezTo>
                        <a:pt x="40" y="7"/>
                        <a:pt x="37" y="6"/>
                        <a:pt x="38" y="11"/>
                      </a:cubicBezTo>
                      <a:cubicBezTo>
                        <a:pt x="36" y="6"/>
                        <a:pt x="36" y="6"/>
                        <a:pt x="36" y="6"/>
                      </a:cubicBezTo>
                      <a:cubicBezTo>
                        <a:pt x="37" y="9"/>
                        <a:pt x="37" y="9"/>
                        <a:pt x="37" y="9"/>
                      </a:cubicBezTo>
                      <a:cubicBezTo>
                        <a:pt x="32" y="8"/>
                        <a:pt x="30" y="0"/>
                        <a:pt x="24" y="4"/>
                      </a:cubicBezTo>
                      <a:cubicBezTo>
                        <a:pt x="25" y="5"/>
                        <a:pt x="24" y="7"/>
                        <a:pt x="23" y="8"/>
                      </a:cubicBezTo>
                      <a:cubicBezTo>
                        <a:pt x="26" y="10"/>
                        <a:pt x="26" y="5"/>
                        <a:pt x="29" y="5"/>
                      </a:cubicBezTo>
                      <a:cubicBezTo>
                        <a:pt x="29" y="8"/>
                        <a:pt x="25" y="12"/>
                        <a:pt x="28" y="14"/>
                      </a:cubicBezTo>
                      <a:cubicBezTo>
                        <a:pt x="25" y="10"/>
                        <a:pt x="22" y="15"/>
                        <a:pt x="21" y="7"/>
                      </a:cubicBezTo>
                      <a:cubicBezTo>
                        <a:pt x="17" y="6"/>
                        <a:pt x="15" y="11"/>
                        <a:pt x="11" y="9"/>
                      </a:cubicBezTo>
                      <a:cubicBezTo>
                        <a:pt x="11" y="7"/>
                        <a:pt x="11" y="7"/>
                        <a:pt x="11" y="7"/>
                      </a:cubicBezTo>
                      <a:cubicBezTo>
                        <a:pt x="11" y="13"/>
                        <a:pt x="8" y="5"/>
                        <a:pt x="5" y="11"/>
                      </a:cubicBezTo>
                      <a:cubicBezTo>
                        <a:pt x="8" y="12"/>
                        <a:pt x="8" y="12"/>
                        <a:pt x="8" y="12"/>
                      </a:cubicBezTo>
                      <a:cubicBezTo>
                        <a:pt x="8" y="15"/>
                        <a:pt x="7" y="15"/>
                        <a:pt x="5" y="15"/>
                      </a:cubicBezTo>
                      <a:cubicBezTo>
                        <a:pt x="5" y="14"/>
                        <a:pt x="5" y="14"/>
                        <a:pt x="5" y="13"/>
                      </a:cubicBezTo>
                      <a:cubicBezTo>
                        <a:pt x="5" y="17"/>
                        <a:pt x="0" y="18"/>
                        <a:pt x="0" y="20"/>
                      </a:cubicBezTo>
                      <a:cubicBezTo>
                        <a:pt x="2" y="20"/>
                        <a:pt x="4" y="17"/>
                        <a:pt x="6" y="15"/>
                      </a:cubicBezTo>
                      <a:cubicBezTo>
                        <a:pt x="5" y="18"/>
                        <a:pt x="5" y="21"/>
                        <a:pt x="4" y="2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04" name="Freeform 1233"/>
                <p:cNvSpPr/>
                <p:nvPr/>
              </p:nvSpPr>
              <p:spPr bwMode="auto">
                <a:xfrm>
                  <a:off x="3934" y="2601"/>
                  <a:ext cx="1" cy="2"/>
                </a:xfrm>
                <a:custGeom>
                  <a:avLst/>
                  <a:gdLst>
                    <a:gd name="T0" fmla="*/ 1 w 1"/>
                    <a:gd name="T1" fmla="*/ 0 h 2"/>
                    <a:gd name="T2" fmla="*/ 0 w 1"/>
                    <a:gd name="T3" fmla="*/ 2 h 2"/>
                    <a:gd name="T4" fmla="*/ 1 w 1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0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1"/>
                        <a:pt x="0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05" name="Freeform 1234"/>
                <p:cNvSpPr/>
                <p:nvPr/>
              </p:nvSpPr>
              <p:spPr bwMode="auto">
                <a:xfrm>
                  <a:off x="3857" y="2597"/>
                  <a:ext cx="38" cy="26"/>
                </a:xfrm>
                <a:custGeom>
                  <a:avLst/>
                  <a:gdLst>
                    <a:gd name="T0" fmla="*/ 33 w 44"/>
                    <a:gd name="T1" fmla="*/ 14 h 30"/>
                    <a:gd name="T2" fmla="*/ 31 w 44"/>
                    <a:gd name="T3" fmla="*/ 9 h 30"/>
                    <a:gd name="T4" fmla="*/ 32 w 44"/>
                    <a:gd name="T5" fmla="*/ 19 h 30"/>
                    <a:gd name="T6" fmla="*/ 27 w 44"/>
                    <a:gd name="T7" fmla="*/ 21 h 30"/>
                    <a:gd name="T8" fmla="*/ 26 w 44"/>
                    <a:gd name="T9" fmla="*/ 12 h 30"/>
                    <a:gd name="T10" fmla="*/ 22 w 44"/>
                    <a:gd name="T11" fmla="*/ 11 h 30"/>
                    <a:gd name="T12" fmla="*/ 22 w 44"/>
                    <a:gd name="T13" fmla="*/ 17 h 30"/>
                    <a:gd name="T14" fmla="*/ 17 w 44"/>
                    <a:gd name="T15" fmla="*/ 20 h 30"/>
                    <a:gd name="T16" fmla="*/ 19 w 44"/>
                    <a:gd name="T17" fmla="*/ 18 h 30"/>
                    <a:gd name="T18" fmla="*/ 16 w 44"/>
                    <a:gd name="T19" fmla="*/ 12 h 30"/>
                    <a:gd name="T20" fmla="*/ 4 w 44"/>
                    <a:gd name="T21" fmla="*/ 28 h 30"/>
                    <a:gd name="T22" fmla="*/ 7 w 44"/>
                    <a:gd name="T23" fmla="*/ 27 h 30"/>
                    <a:gd name="T24" fmla="*/ 7 w 44"/>
                    <a:gd name="T25" fmla="*/ 20 h 30"/>
                    <a:gd name="T26" fmla="*/ 11 w 44"/>
                    <a:gd name="T27" fmla="*/ 22 h 30"/>
                    <a:gd name="T28" fmla="*/ 9 w 44"/>
                    <a:gd name="T29" fmla="*/ 26 h 30"/>
                    <a:gd name="T30" fmla="*/ 39 w 44"/>
                    <a:gd name="T31" fmla="*/ 24 h 30"/>
                    <a:gd name="T32" fmla="*/ 35 w 44"/>
                    <a:gd name="T33" fmla="*/ 24 h 30"/>
                    <a:gd name="T34" fmla="*/ 39 w 44"/>
                    <a:gd name="T35" fmla="*/ 20 h 30"/>
                    <a:gd name="T36" fmla="*/ 36 w 44"/>
                    <a:gd name="T37" fmla="*/ 13 h 30"/>
                    <a:gd name="T38" fmla="*/ 39 w 44"/>
                    <a:gd name="T39" fmla="*/ 15 h 30"/>
                    <a:gd name="T40" fmla="*/ 38 w 44"/>
                    <a:gd name="T41" fmla="*/ 8 h 30"/>
                    <a:gd name="T42" fmla="*/ 44 w 44"/>
                    <a:gd name="T43" fmla="*/ 5 h 30"/>
                    <a:gd name="T44" fmla="*/ 34 w 44"/>
                    <a:gd name="T45" fmla="*/ 5 h 30"/>
                    <a:gd name="T46" fmla="*/ 33 w 44"/>
                    <a:gd name="T47" fmla="*/ 14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44" h="30">
                      <a:moveTo>
                        <a:pt x="33" y="14"/>
                      </a:moveTo>
                      <a:cubicBezTo>
                        <a:pt x="30" y="14"/>
                        <a:pt x="33" y="11"/>
                        <a:pt x="31" y="9"/>
                      </a:cubicBezTo>
                      <a:cubicBezTo>
                        <a:pt x="28" y="12"/>
                        <a:pt x="34" y="15"/>
                        <a:pt x="32" y="19"/>
                      </a:cubicBezTo>
                      <a:cubicBezTo>
                        <a:pt x="30" y="17"/>
                        <a:pt x="28" y="21"/>
                        <a:pt x="27" y="21"/>
                      </a:cubicBezTo>
                      <a:cubicBezTo>
                        <a:pt x="28" y="19"/>
                        <a:pt x="27" y="13"/>
                        <a:pt x="26" y="12"/>
                      </a:cubicBezTo>
                      <a:cubicBezTo>
                        <a:pt x="25" y="14"/>
                        <a:pt x="23" y="11"/>
                        <a:pt x="22" y="11"/>
                      </a:cubicBezTo>
                      <a:cubicBezTo>
                        <a:pt x="26" y="15"/>
                        <a:pt x="18" y="13"/>
                        <a:pt x="22" y="17"/>
                      </a:cubicBezTo>
                      <a:cubicBezTo>
                        <a:pt x="22" y="20"/>
                        <a:pt x="18" y="23"/>
                        <a:pt x="17" y="20"/>
                      </a:cubicBezTo>
                      <a:cubicBezTo>
                        <a:pt x="17" y="18"/>
                        <a:pt x="18" y="18"/>
                        <a:pt x="19" y="18"/>
                      </a:cubicBezTo>
                      <a:cubicBezTo>
                        <a:pt x="20" y="14"/>
                        <a:pt x="16" y="16"/>
                        <a:pt x="16" y="12"/>
                      </a:cubicBezTo>
                      <a:cubicBezTo>
                        <a:pt x="12" y="18"/>
                        <a:pt x="0" y="18"/>
                        <a:pt x="4" y="28"/>
                      </a:cubicBezTo>
                      <a:cubicBezTo>
                        <a:pt x="5" y="30"/>
                        <a:pt x="6" y="28"/>
                        <a:pt x="7" y="27"/>
                      </a:cubicBezTo>
                      <a:cubicBezTo>
                        <a:pt x="3" y="25"/>
                        <a:pt x="7" y="22"/>
                        <a:pt x="7" y="20"/>
                      </a:cubicBezTo>
                      <a:cubicBezTo>
                        <a:pt x="9" y="22"/>
                        <a:pt x="12" y="18"/>
                        <a:pt x="11" y="22"/>
                      </a:cubicBezTo>
                      <a:cubicBezTo>
                        <a:pt x="9" y="26"/>
                        <a:pt x="9" y="26"/>
                        <a:pt x="9" y="26"/>
                      </a:cubicBezTo>
                      <a:cubicBezTo>
                        <a:pt x="18" y="27"/>
                        <a:pt x="29" y="26"/>
                        <a:pt x="39" y="24"/>
                      </a:cubicBezTo>
                      <a:cubicBezTo>
                        <a:pt x="35" y="24"/>
                        <a:pt x="35" y="24"/>
                        <a:pt x="35" y="24"/>
                      </a:cubicBezTo>
                      <a:cubicBezTo>
                        <a:pt x="35" y="21"/>
                        <a:pt x="37" y="21"/>
                        <a:pt x="39" y="20"/>
                      </a:cubicBezTo>
                      <a:cubicBezTo>
                        <a:pt x="36" y="13"/>
                        <a:pt x="36" y="13"/>
                        <a:pt x="36" y="13"/>
                      </a:cubicBezTo>
                      <a:cubicBezTo>
                        <a:pt x="38" y="14"/>
                        <a:pt x="39" y="13"/>
                        <a:pt x="39" y="15"/>
                      </a:cubicBezTo>
                      <a:cubicBezTo>
                        <a:pt x="40" y="12"/>
                        <a:pt x="39" y="11"/>
                        <a:pt x="38" y="8"/>
                      </a:cubicBezTo>
                      <a:cubicBezTo>
                        <a:pt x="42" y="7"/>
                        <a:pt x="42" y="10"/>
                        <a:pt x="44" y="5"/>
                      </a:cubicBezTo>
                      <a:cubicBezTo>
                        <a:pt x="39" y="0"/>
                        <a:pt x="40" y="10"/>
                        <a:pt x="34" y="5"/>
                      </a:cubicBezTo>
                      <a:lnTo>
                        <a:pt x="33" y="14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06" name="Freeform 1235"/>
                <p:cNvSpPr/>
                <p:nvPr/>
              </p:nvSpPr>
              <p:spPr bwMode="auto">
                <a:xfrm>
                  <a:off x="3894" y="2606"/>
                  <a:ext cx="2" cy="4"/>
                </a:xfrm>
                <a:custGeom>
                  <a:avLst/>
                  <a:gdLst>
                    <a:gd name="T0" fmla="*/ 1 w 2"/>
                    <a:gd name="T1" fmla="*/ 0 h 4"/>
                    <a:gd name="T2" fmla="*/ 0 w 2"/>
                    <a:gd name="T3" fmla="*/ 4 h 4"/>
                    <a:gd name="T4" fmla="*/ 2 w 2"/>
                    <a:gd name="T5" fmla="*/ 2 h 4"/>
                    <a:gd name="T6" fmla="*/ 1 w 2"/>
                    <a:gd name="T7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4">
                      <a:moveTo>
                        <a:pt x="1" y="0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07" name="Freeform 1236"/>
                <p:cNvSpPr/>
                <p:nvPr/>
              </p:nvSpPr>
              <p:spPr bwMode="auto">
                <a:xfrm>
                  <a:off x="3893" y="2615"/>
                  <a:ext cx="1" cy="4"/>
                </a:xfrm>
                <a:custGeom>
                  <a:avLst/>
                  <a:gdLst>
                    <a:gd name="T0" fmla="*/ 2 w 2"/>
                    <a:gd name="T1" fmla="*/ 5 h 5"/>
                    <a:gd name="T2" fmla="*/ 2 w 2"/>
                    <a:gd name="T3" fmla="*/ 1 h 5"/>
                    <a:gd name="T4" fmla="*/ 2 w 2"/>
                    <a:gd name="T5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5">
                      <a:moveTo>
                        <a:pt x="2" y="5"/>
                      </a:move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0" y="0"/>
                        <a:pt x="0" y="2"/>
                        <a:pt x="2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08" name="Freeform 1237"/>
                <p:cNvSpPr/>
                <p:nvPr/>
              </p:nvSpPr>
              <p:spPr bwMode="auto">
                <a:xfrm>
                  <a:off x="3865" y="2608"/>
                  <a:ext cx="3" cy="2"/>
                </a:xfrm>
                <a:custGeom>
                  <a:avLst/>
                  <a:gdLst>
                    <a:gd name="T0" fmla="*/ 3 w 3"/>
                    <a:gd name="T1" fmla="*/ 0 h 2"/>
                    <a:gd name="T2" fmla="*/ 0 w 3"/>
                    <a:gd name="T3" fmla="*/ 1 h 2"/>
                    <a:gd name="T4" fmla="*/ 2 w 3"/>
                    <a:gd name="T5" fmla="*/ 2 h 2"/>
                    <a:gd name="T6" fmla="*/ 3 w 3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3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1"/>
                        <a:pt x="3" y="0"/>
                        <a:pt x="3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09" name="Freeform 1238"/>
                <p:cNvSpPr/>
                <p:nvPr/>
              </p:nvSpPr>
              <p:spPr bwMode="auto">
                <a:xfrm>
                  <a:off x="3849" y="2611"/>
                  <a:ext cx="12" cy="12"/>
                </a:xfrm>
                <a:custGeom>
                  <a:avLst/>
                  <a:gdLst>
                    <a:gd name="T0" fmla="*/ 0 w 14"/>
                    <a:gd name="T1" fmla="*/ 14 h 14"/>
                    <a:gd name="T2" fmla="*/ 12 w 14"/>
                    <a:gd name="T3" fmla="*/ 13 h 14"/>
                    <a:gd name="T4" fmla="*/ 11 w 14"/>
                    <a:gd name="T5" fmla="*/ 1 h 14"/>
                    <a:gd name="T6" fmla="*/ 7 w 14"/>
                    <a:gd name="T7" fmla="*/ 9 h 14"/>
                    <a:gd name="T8" fmla="*/ 1 w 14"/>
                    <a:gd name="T9" fmla="*/ 9 h 14"/>
                    <a:gd name="T10" fmla="*/ 0 w 14"/>
                    <a:gd name="T11" fmla="*/ 14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4" h="14">
                      <a:moveTo>
                        <a:pt x="0" y="14"/>
                      </a:moveTo>
                      <a:cubicBezTo>
                        <a:pt x="5" y="13"/>
                        <a:pt x="7" y="10"/>
                        <a:pt x="12" y="13"/>
                      </a:cubicBezTo>
                      <a:cubicBezTo>
                        <a:pt x="14" y="8"/>
                        <a:pt x="10" y="5"/>
                        <a:pt x="11" y="1"/>
                      </a:cubicBezTo>
                      <a:cubicBezTo>
                        <a:pt x="9" y="0"/>
                        <a:pt x="9" y="7"/>
                        <a:pt x="7" y="9"/>
                      </a:cubicBezTo>
                      <a:cubicBezTo>
                        <a:pt x="6" y="5"/>
                        <a:pt x="3" y="10"/>
                        <a:pt x="1" y="9"/>
                      </a:cubicBezTo>
                      <a:cubicBezTo>
                        <a:pt x="1" y="10"/>
                        <a:pt x="1" y="12"/>
                        <a:pt x="0" y="1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10" name="Freeform 1239"/>
                <p:cNvSpPr/>
                <p:nvPr/>
              </p:nvSpPr>
              <p:spPr bwMode="auto">
                <a:xfrm>
                  <a:off x="3757" y="2603"/>
                  <a:ext cx="96" cy="19"/>
                </a:xfrm>
                <a:custGeom>
                  <a:avLst/>
                  <a:gdLst>
                    <a:gd name="T0" fmla="*/ 91 w 111"/>
                    <a:gd name="T1" fmla="*/ 10 h 23"/>
                    <a:gd name="T2" fmla="*/ 85 w 111"/>
                    <a:gd name="T3" fmla="*/ 11 h 23"/>
                    <a:gd name="T4" fmla="*/ 88 w 111"/>
                    <a:gd name="T5" fmla="*/ 8 h 23"/>
                    <a:gd name="T6" fmla="*/ 83 w 111"/>
                    <a:gd name="T7" fmla="*/ 6 h 23"/>
                    <a:gd name="T8" fmla="*/ 84 w 111"/>
                    <a:gd name="T9" fmla="*/ 8 h 23"/>
                    <a:gd name="T10" fmla="*/ 74 w 111"/>
                    <a:gd name="T11" fmla="*/ 10 h 23"/>
                    <a:gd name="T12" fmla="*/ 72 w 111"/>
                    <a:gd name="T13" fmla="*/ 15 h 23"/>
                    <a:gd name="T14" fmla="*/ 65 w 111"/>
                    <a:gd name="T15" fmla="*/ 7 h 23"/>
                    <a:gd name="T16" fmla="*/ 67 w 111"/>
                    <a:gd name="T17" fmla="*/ 18 h 23"/>
                    <a:gd name="T18" fmla="*/ 55 w 111"/>
                    <a:gd name="T19" fmla="*/ 14 h 23"/>
                    <a:gd name="T20" fmla="*/ 58 w 111"/>
                    <a:gd name="T21" fmla="*/ 13 h 23"/>
                    <a:gd name="T22" fmla="*/ 52 w 111"/>
                    <a:gd name="T23" fmla="*/ 13 h 23"/>
                    <a:gd name="T24" fmla="*/ 52 w 111"/>
                    <a:gd name="T25" fmla="*/ 8 h 23"/>
                    <a:gd name="T26" fmla="*/ 43 w 111"/>
                    <a:gd name="T27" fmla="*/ 8 h 23"/>
                    <a:gd name="T28" fmla="*/ 44 w 111"/>
                    <a:gd name="T29" fmla="*/ 5 h 23"/>
                    <a:gd name="T30" fmla="*/ 26 w 111"/>
                    <a:gd name="T31" fmla="*/ 9 h 23"/>
                    <a:gd name="T32" fmla="*/ 24 w 111"/>
                    <a:gd name="T33" fmla="*/ 6 h 23"/>
                    <a:gd name="T34" fmla="*/ 25 w 111"/>
                    <a:gd name="T35" fmla="*/ 16 h 23"/>
                    <a:gd name="T36" fmla="*/ 18 w 111"/>
                    <a:gd name="T37" fmla="*/ 15 h 23"/>
                    <a:gd name="T38" fmla="*/ 20 w 111"/>
                    <a:gd name="T39" fmla="*/ 8 h 23"/>
                    <a:gd name="T40" fmla="*/ 16 w 111"/>
                    <a:gd name="T41" fmla="*/ 11 h 23"/>
                    <a:gd name="T42" fmla="*/ 13 w 111"/>
                    <a:gd name="T43" fmla="*/ 5 h 23"/>
                    <a:gd name="T44" fmla="*/ 6 w 111"/>
                    <a:gd name="T45" fmla="*/ 14 h 23"/>
                    <a:gd name="T46" fmla="*/ 1 w 111"/>
                    <a:gd name="T47" fmla="*/ 12 h 23"/>
                    <a:gd name="T48" fmla="*/ 4 w 111"/>
                    <a:gd name="T49" fmla="*/ 21 h 23"/>
                    <a:gd name="T50" fmla="*/ 29 w 111"/>
                    <a:gd name="T51" fmla="*/ 20 h 23"/>
                    <a:gd name="T52" fmla="*/ 35 w 111"/>
                    <a:gd name="T53" fmla="*/ 15 h 23"/>
                    <a:gd name="T54" fmla="*/ 36 w 111"/>
                    <a:gd name="T55" fmla="*/ 21 h 23"/>
                    <a:gd name="T56" fmla="*/ 36 w 111"/>
                    <a:gd name="T57" fmla="*/ 15 h 23"/>
                    <a:gd name="T58" fmla="*/ 40 w 111"/>
                    <a:gd name="T59" fmla="*/ 21 h 23"/>
                    <a:gd name="T60" fmla="*/ 42 w 111"/>
                    <a:gd name="T61" fmla="*/ 16 h 23"/>
                    <a:gd name="T62" fmla="*/ 45 w 111"/>
                    <a:gd name="T63" fmla="*/ 23 h 23"/>
                    <a:gd name="T64" fmla="*/ 84 w 111"/>
                    <a:gd name="T65" fmla="*/ 20 h 23"/>
                    <a:gd name="T66" fmla="*/ 83 w 111"/>
                    <a:gd name="T67" fmla="*/ 15 h 23"/>
                    <a:gd name="T68" fmla="*/ 98 w 111"/>
                    <a:gd name="T69" fmla="*/ 15 h 23"/>
                    <a:gd name="T70" fmla="*/ 100 w 111"/>
                    <a:gd name="T71" fmla="*/ 11 h 23"/>
                    <a:gd name="T72" fmla="*/ 100 w 111"/>
                    <a:gd name="T73" fmla="*/ 20 h 23"/>
                    <a:gd name="T74" fmla="*/ 104 w 111"/>
                    <a:gd name="T75" fmla="*/ 19 h 23"/>
                    <a:gd name="T76" fmla="*/ 101 w 111"/>
                    <a:gd name="T77" fmla="*/ 17 h 23"/>
                    <a:gd name="T78" fmla="*/ 107 w 111"/>
                    <a:gd name="T79" fmla="*/ 19 h 23"/>
                    <a:gd name="T80" fmla="*/ 103 w 111"/>
                    <a:gd name="T81" fmla="*/ 8 h 23"/>
                    <a:gd name="T82" fmla="*/ 90 w 111"/>
                    <a:gd name="T83" fmla="*/ 3 h 23"/>
                    <a:gd name="T84" fmla="*/ 91 w 111"/>
                    <a:gd name="T85" fmla="*/ 10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111" h="23">
                      <a:moveTo>
                        <a:pt x="91" y="10"/>
                      </a:moveTo>
                      <a:cubicBezTo>
                        <a:pt x="89" y="10"/>
                        <a:pt x="87" y="13"/>
                        <a:pt x="85" y="11"/>
                      </a:cubicBezTo>
                      <a:cubicBezTo>
                        <a:pt x="85" y="9"/>
                        <a:pt x="87" y="8"/>
                        <a:pt x="88" y="8"/>
                      </a:cubicBezTo>
                      <a:cubicBezTo>
                        <a:pt x="87" y="3"/>
                        <a:pt x="86" y="9"/>
                        <a:pt x="83" y="6"/>
                      </a:cubicBezTo>
                      <a:cubicBezTo>
                        <a:pt x="83" y="6"/>
                        <a:pt x="84" y="7"/>
                        <a:pt x="84" y="8"/>
                      </a:cubicBezTo>
                      <a:cubicBezTo>
                        <a:pt x="78" y="7"/>
                        <a:pt x="81" y="13"/>
                        <a:pt x="74" y="10"/>
                      </a:cubicBezTo>
                      <a:cubicBezTo>
                        <a:pt x="73" y="11"/>
                        <a:pt x="72" y="12"/>
                        <a:pt x="72" y="15"/>
                      </a:cubicBezTo>
                      <a:cubicBezTo>
                        <a:pt x="68" y="11"/>
                        <a:pt x="70" y="11"/>
                        <a:pt x="65" y="7"/>
                      </a:cubicBezTo>
                      <a:cubicBezTo>
                        <a:pt x="65" y="9"/>
                        <a:pt x="67" y="13"/>
                        <a:pt x="67" y="18"/>
                      </a:cubicBezTo>
                      <a:cubicBezTo>
                        <a:pt x="60" y="12"/>
                        <a:pt x="60" y="19"/>
                        <a:pt x="55" y="14"/>
                      </a:cubicBezTo>
                      <a:cubicBezTo>
                        <a:pt x="56" y="14"/>
                        <a:pt x="56" y="13"/>
                        <a:pt x="58" y="13"/>
                      </a:cubicBezTo>
                      <a:cubicBezTo>
                        <a:pt x="57" y="7"/>
                        <a:pt x="54" y="14"/>
                        <a:pt x="52" y="13"/>
                      </a:cubicBezTo>
                      <a:cubicBezTo>
                        <a:pt x="52" y="8"/>
                        <a:pt x="52" y="8"/>
                        <a:pt x="52" y="8"/>
                      </a:cubicBezTo>
                      <a:cubicBezTo>
                        <a:pt x="50" y="9"/>
                        <a:pt x="46" y="12"/>
                        <a:pt x="43" y="8"/>
                      </a:cubicBezTo>
                      <a:cubicBezTo>
                        <a:pt x="44" y="5"/>
                        <a:pt x="44" y="5"/>
                        <a:pt x="44" y="5"/>
                      </a:cubicBezTo>
                      <a:cubicBezTo>
                        <a:pt x="38" y="9"/>
                        <a:pt x="31" y="7"/>
                        <a:pt x="26" y="9"/>
                      </a:cubicBezTo>
                      <a:cubicBezTo>
                        <a:pt x="24" y="6"/>
                        <a:pt x="24" y="6"/>
                        <a:pt x="24" y="6"/>
                      </a:cubicBezTo>
                      <a:cubicBezTo>
                        <a:pt x="17" y="10"/>
                        <a:pt x="30" y="8"/>
                        <a:pt x="25" y="16"/>
                      </a:cubicBezTo>
                      <a:cubicBezTo>
                        <a:pt x="25" y="6"/>
                        <a:pt x="22" y="19"/>
                        <a:pt x="18" y="15"/>
                      </a:cubicBezTo>
                      <a:cubicBezTo>
                        <a:pt x="16" y="11"/>
                        <a:pt x="22" y="13"/>
                        <a:pt x="20" y="8"/>
                      </a:cubicBezTo>
                      <a:cubicBezTo>
                        <a:pt x="19" y="13"/>
                        <a:pt x="18" y="10"/>
                        <a:pt x="16" y="11"/>
                      </a:cubicBezTo>
                      <a:cubicBezTo>
                        <a:pt x="17" y="7"/>
                        <a:pt x="12" y="11"/>
                        <a:pt x="13" y="5"/>
                      </a:cubicBezTo>
                      <a:cubicBezTo>
                        <a:pt x="6" y="14"/>
                        <a:pt x="6" y="14"/>
                        <a:pt x="6" y="14"/>
                      </a:cubicBezTo>
                      <a:cubicBezTo>
                        <a:pt x="5" y="11"/>
                        <a:pt x="3" y="12"/>
                        <a:pt x="1" y="12"/>
                      </a:cubicBezTo>
                      <a:cubicBezTo>
                        <a:pt x="5" y="12"/>
                        <a:pt x="0" y="19"/>
                        <a:pt x="4" y="21"/>
                      </a:cubicBezTo>
                      <a:cubicBezTo>
                        <a:pt x="10" y="19"/>
                        <a:pt x="21" y="18"/>
                        <a:pt x="29" y="20"/>
                      </a:cubicBezTo>
                      <a:cubicBezTo>
                        <a:pt x="30" y="14"/>
                        <a:pt x="34" y="21"/>
                        <a:pt x="35" y="15"/>
                      </a:cubicBezTo>
                      <a:cubicBezTo>
                        <a:pt x="36" y="21"/>
                        <a:pt x="36" y="21"/>
                        <a:pt x="36" y="21"/>
                      </a:cubicBezTo>
                      <a:cubicBezTo>
                        <a:pt x="41" y="20"/>
                        <a:pt x="35" y="18"/>
                        <a:pt x="36" y="15"/>
                      </a:cubicBezTo>
                      <a:cubicBezTo>
                        <a:pt x="39" y="15"/>
                        <a:pt x="40" y="18"/>
                        <a:pt x="40" y="21"/>
                      </a:cubicBezTo>
                      <a:cubicBezTo>
                        <a:pt x="44" y="21"/>
                        <a:pt x="40" y="19"/>
                        <a:pt x="42" y="16"/>
                      </a:cubicBezTo>
                      <a:cubicBezTo>
                        <a:pt x="45" y="23"/>
                        <a:pt x="45" y="23"/>
                        <a:pt x="45" y="23"/>
                      </a:cubicBezTo>
                      <a:cubicBezTo>
                        <a:pt x="56" y="21"/>
                        <a:pt x="71" y="16"/>
                        <a:pt x="84" y="20"/>
                      </a:cubicBezTo>
                      <a:cubicBezTo>
                        <a:pt x="83" y="15"/>
                        <a:pt x="83" y="15"/>
                        <a:pt x="83" y="15"/>
                      </a:cubicBezTo>
                      <a:cubicBezTo>
                        <a:pt x="89" y="18"/>
                        <a:pt x="93" y="5"/>
                        <a:pt x="98" y="15"/>
                      </a:cubicBezTo>
                      <a:cubicBezTo>
                        <a:pt x="100" y="11"/>
                        <a:pt x="100" y="11"/>
                        <a:pt x="100" y="11"/>
                      </a:cubicBezTo>
                      <a:cubicBezTo>
                        <a:pt x="99" y="13"/>
                        <a:pt x="101" y="17"/>
                        <a:pt x="100" y="20"/>
                      </a:cubicBezTo>
                      <a:cubicBezTo>
                        <a:pt x="101" y="19"/>
                        <a:pt x="103" y="21"/>
                        <a:pt x="104" y="19"/>
                      </a:cubicBezTo>
                      <a:cubicBezTo>
                        <a:pt x="101" y="17"/>
                        <a:pt x="101" y="17"/>
                        <a:pt x="101" y="17"/>
                      </a:cubicBezTo>
                      <a:cubicBezTo>
                        <a:pt x="103" y="13"/>
                        <a:pt x="106" y="16"/>
                        <a:pt x="107" y="19"/>
                      </a:cubicBezTo>
                      <a:cubicBezTo>
                        <a:pt x="111" y="14"/>
                        <a:pt x="104" y="11"/>
                        <a:pt x="103" y="8"/>
                      </a:cubicBezTo>
                      <a:cubicBezTo>
                        <a:pt x="97" y="16"/>
                        <a:pt x="96" y="0"/>
                        <a:pt x="90" y="3"/>
                      </a:cubicBezTo>
                      <a:cubicBezTo>
                        <a:pt x="87" y="6"/>
                        <a:pt x="91" y="7"/>
                        <a:pt x="91" y="1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11" name="Freeform 1240"/>
                <p:cNvSpPr/>
                <p:nvPr/>
              </p:nvSpPr>
              <p:spPr bwMode="auto">
                <a:xfrm>
                  <a:off x="3843" y="2620"/>
                  <a:ext cx="1" cy="2"/>
                </a:xfrm>
                <a:custGeom>
                  <a:avLst/>
                  <a:gdLst>
                    <a:gd name="T0" fmla="*/ 0 w 1"/>
                    <a:gd name="T1" fmla="*/ 2 h 2"/>
                    <a:gd name="T2" fmla="*/ 1 w 1"/>
                    <a:gd name="T3" fmla="*/ 0 h 2"/>
                    <a:gd name="T4" fmla="*/ 0 w 1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0" y="2"/>
                      </a:moveTo>
                      <a:lnTo>
                        <a:pt x="1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12" name="Freeform 1241"/>
                <p:cNvSpPr/>
                <p:nvPr/>
              </p:nvSpPr>
              <p:spPr bwMode="auto">
                <a:xfrm>
                  <a:off x="3756" y="2613"/>
                  <a:ext cx="2" cy="1"/>
                </a:xfrm>
                <a:custGeom>
                  <a:avLst/>
                  <a:gdLst>
                    <a:gd name="T0" fmla="*/ 2 w 2"/>
                    <a:gd name="T1" fmla="*/ 0 h 1"/>
                    <a:gd name="T2" fmla="*/ 0 w 2"/>
                    <a:gd name="T3" fmla="*/ 0 h 1"/>
                    <a:gd name="T4" fmla="*/ 2 w 2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1" y="1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13" name="Freeform 1242"/>
                <p:cNvSpPr/>
                <p:nvPr/>
              </p:nvSpPr>
              <p:spPr bwMode="auto">
                <a:xfrm>
                  <a:off x="3849" y="2619"/>
                  <a:ext cx="1" cy="0"/>
                </a:xfrm>
                <a:custGeom>
                  <a:avLst/>
                  <a:gdLst>
                    <a:gd name="T0" fmla="*/ 1 w 1"/>
                    <a:gd name="T1" fmla="*/ 1 w 1"/>
                    <a:gd name="T2" fmla="*/ 0 w 1"/>
                    <a:gd name="T3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14" name="Freeform 1243"/>
                <p:cNvSpPr/>
                <p:nvPr/>
              </p:nvSpPr>
              <p:spPr bwMode="auto">
                <a:xfrm>
                  <a:off x="3850" y="2610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0 h 1"/>
                    <a:gd name="T4" fmla="*/ 0 w 1"/>
                    <a:gd name="T5" fmla="*/ 1 h 1"/>
                    <a:gd name="T6" fmla="*/ 1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15" name="Freeform 1244"/>
                <p:cNvSpPr/>
                <p:nvPr/>
              </p:nvSpPr>
              <p:spPr bwMode="auto">
                <a:xfrm>
                  <a:off x="3744" y="2607"/>
                  <a:ext cx="0" cy="2"/>
                </a:xfrm>
                <a:custGeom>
                  <a:avLst/>
                  <a:gdLst>
                    <a:gd name="T0" fmla="*/ 0 h 2"/>
                    <a:gd name="T1" fmla="*/ 2 h 2"/>
                    <a:gd name="T2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16" name="Freeform 1245"/>
                <p:cNvSpPr/>
                <p:nvPr/>
              </p:nvSpPr>
              <p:spPr bwMode="auto">
                <a:xfrm>
                  <a:off x="3704" y="2603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17" name="Freeform 1246"/>
                <p:cNvSpPr/>
                <p:nvPr/>
              </p:nvSpPr>
              <p:spPr bwMode="auto">
                <a:xfrm>
                  <a:off x="3593" y="2591"/>
                  <a:ext cx="162" cy="31"/>
                </a:xfrm>
                <a:custGeom>
                  <a:avLst/>
                  <a:gdLst>
                    <a:gd name="T0" fmla="*/ 7 w 188"/>
                    <a:gd name="T1" fmla="*/ 13 h 35"/>
                    <a:gd name="T2" fmla="*/ 3 w 188"/>
                    <a:gd name="T3" fmla="*/ 19 h 35"/>
                    <a:gd name="T4" fmla="*/ 9 w 188"/>
                    <a:gd name="T5" fmla="*/ 23 h 35"/>
                    <a:gd name="T6" fmla="*/ 19 w 188"/>
                    <a:gd name="T7" fmla="*/ 20 h 35"/>
                    <a:gd name="T8" fmla="*/ 41 w 188"/>
                    <a:gd name="T9" fmla="*/ 21 h 35"/>
                    <a:gd name="T10" fmla="*/ 54 w 188"/>
                    <a:gd name="T11" fmla="*/ 24 h 35"/>
                    <a:gd name="T12" fmla="*/ 73 w 188"/>
                    <a:gd name="T13" fmla="*/ 19 h 35"/>
                    <a:gd name="T14" fmla="*/ 77 w 188"/>
                    <a:gd name="T15" fmla="*/ 22 h 35"/>
                    <a:gd name="T16" fmla="*/ 87 w 188"/>
                    <a:gd name="T17" fmla="*/ 25 h 35"/>
                    <a:gd name="T18" fmla="*/ 92 w 188"/>
                    <a:gd name="T19" fmla="*/ 15 h 35"/>
                    <a:gd name="T20" fmla="*/ 101 w 188"/>
                    <a:gd name="T21" fmla="*/ 16 h 35"/>
                    <a:gd name="T22" fmla="*/ 108 w 188"/>
                    <a:gd name="T23" fmla="*/ 21 h 35"/>
                    <a:gd name="T24" fmla="*/ 121 w 188"/>
                    <a:gd name="T25" fmla="*/ 22 h 35"/>
                    <a:gd name="T26" fmla="*/ 133 w 188"/>
                    <a:gd name="T27" fmla="*/ 25 h 35"/>
                    <a:gd name="T28" fmla="*/ 144 w 188"/>
                    <a:gd name="T29" fmla="*/ 24 h 35"/>
                    <a:gd name="T30" fmla="*/ 152 w 188"/>
                    <a:gd name="T31" fmla="*/ 21 h 35"/>
                    <a:gd name="T32" fmla="*/ 155 w 188"/>
                    <a:gd name="T33" fmla="*/ 25 h 35"/>
                    <a:gd name="T34" fmla="*/ 162 w 188"/>
                    <a:gd name="T35" fmla="*/ 25 h 35"/>
                    <a:gd name="T36" fmla="*/ 188 w 188"/>
                    <a:gd name="T37" fmla="*/ 28 h 35"/>
                    <a:gd name="T38" fmla="*/ 175 w 188"/>
                    <a:gd name="T39" fmla="*/ 25 h 35"/>
                    <a:gd name="T40" fmla="*/ 172 w 188"/>
                    <a:gd name="T41" fmla="*/ 28 h 35"/>
                    <a:gd name="T42" fmla="*/ 170 w 188"/>
                    <a:gd name="T43" fmla="*/ 16 h 35"/>
                    <a:gd name="T44" fmla="*/ 167 w 188"/>
                    <a:gd name="T45" fmla="*/ 15 h 35"/>
                    <a:gd name="T46" fmla="*/ 158 w 188"/>
                    <a:gd name="T47" fmla="*/ 15 h 35"/>
                    <a:gd name="T48" fmla="*/ 150 w 188"/>
                    <a:gd name="T49" fmla="*/ 13 h 35"/>
                    <a:gd name="T50" fmla="*/ 138 w 188"/>
                    <a:gd name="T51" fmla="*/ 12 h 35"/>
                    <a:gd name="T52" fmla="*/ 128 w 188"/>
                    <a:gd name="T53" fmla="*/ 14 h 35"/>
                    <a:gd name="T54" fmla="*/ 128 w 188"/>
                    <a:gd name="T55" fmla="*/ 12 h 35"/>
                    <a:gd name="T56" fmla="*/ 125 w 188"/>
                    <a:gd name="T57" fmla="*/ 12 h 35"/>
                    <a:gd name="T58" fmla="*/ 116 w 188"/>
                    <a:gd name="T59" fmla="*/ 12 h 35"/>
                    <a:gd name="T60" fmla="*/ 108 w 188"/>
                    <a:gd name="T61" fmla="*/ 14 h 35"/>
                    <a:gd name="T62" fmla="*/ 105 w 188"/>
                    <a:gd name="T63" fmla="*/ 9 h 35"/>
                    <a:gd name="T64" fmla="*/ 95 w 188"/>
                    <a:gd name="T65" fmla="*/ 8 h 35"/>
                    <a:gd name="T66" fmla="*/ 90 w 188"/>
                    <a:gd name="T67" fmla="*/ 12 h 35"/>
                    <a:gd name="T68" fmla="*/ 78 w 188"/>
                    <a:gd name="T69" fmla="*/ 13 h 35"/>
                    <a:gd name="T70" fmla="*/ 60 w 188"/>
                    <a:gd name="T71" fmla="*/ 14 h 35"/>
                    <a:gd name="T72" fmla="*/ 55 w 188"/>
                    <a:gd name="T73" fmla="*/ 12 h 35"/>
                    <a:gd name="T74" fmla="*/ 35 w 188"/>
                    <a:gd name="T75" fmla="*/ 12 h 35"/>
                    <a:gd name="T76" fmla="*/ 43 w 188"/>
                    <a:gd name="T77" fmla="*/ 19 h 35"/>
                    <a:gd name="T78" fmla="*/ 34 w 188"/>
                    <a:gd name="T79" fmla="*/ 9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188" h="35">
                      <a:moveTo>
                        <a:pt x="16" y="7"/>
                      </a:moveTo>
                      <a:cubicBezTo>
                        <a:pt x="13" y="8"/>
                        <a:pt x="9" y="9"/>
                        <a:pt x="7" y="13"/>
                      </a:cubicBezTo>
                      <a:cubicBezTo>
                        <a:pt x="7" y="10"/>
                        <a:pt x="7" y="10"/>
                        <a:pt x="7" y="10"/>
                      </a:cubicBezTo>
                      <a:cubicBezTo>
                        <a:pt x="5" y="12"/>
                        <a:pt x="0" y="15"/>
                        <a:pt x="3" y="19"/>
                      </a:cubicBezTo>
                      <a:cubicBezTo>
                        <a:pt x="4" y="17"/>
                        <a:pt x="4" y="17"/>
                        <a:pt x="4" y="17"/>
                      </a:cubicBezTo>
                      <a:cubicBezTo>
                        <a:pt x="8" y="14"/>
                        <a:pt x="6" y="21"/>
                        <a:pt x="9" y="23"/>
                      </a:cubicBezTo>
                      <a:cubicBezTo>
                        <a:pt x="13" y="22"/>
                        <a:pt x="16" y="14"/>
                        <a:pt x="19" y="16"/>
                      </a:cubicBezTo>
                      <a:cubicBezTo>
                        <a:pt x="20" y="16"/>
                        <a:pt x="20" y="18"/>
                        <a:pt x="19" y="20"/>
                      </a:cubicBezTo>
                      <a:cubicBezTo>
                        <a:pt x="22" y="21"/>
                        <a:pt x="24" y="14"/>
                        <a:pt x="26" y="13"/>
                      </a:cubicBezTo>
                      <a:cubicBezTo>
                        <a:pt x="26" y="31"/>
                        <a:pt x="37" y="9"/>
                        <a:pt x="41" y="21"/>
                      </a:cubicBezTo>
                      <a:cubicBezTo>
                        <a:pt x="44" y="19"/>
                        <a:pt x="48" y="21"/>
                        <a:pt x="52" y="18"/>
                      </a:cubicBezTo>
                      <a:cubicBezTo>
                        <a:pt x="49" y="22"/>
                        <a:pt x="55" y="19"/>
                        <a:pt x="54" y="24"/>
                      </a:cubicBezTo>
                      <a:cubicBezTo>
                        <a:pt x="56" y="13"/>
                        <a:pt x="65" y="29"/>
                        <a:pt x="67" y="17"/>
                      </a:cubicBezTo>
                      <a:cubicBezTo>
                        <a:pt x="72" y="21"/>
                        <a:pt x="67" y="16"/>
                        <a:pt x="73" y="19"/>
                      </a:cubicBezTo>
                      <a:cubicBezTo>
                        <a:pt x="73" y="21"/>
                        <a:pt x="72" y="21"/>
                        <a:pt x="71" y="21"/>
                      </a:cubicBezTo>
                      <a:cubicBezTo>
                        <a:pt x="73" y="24"/>
                        <a:pt x="75" y="16"/>
                        <a:pt x="77" y="22"/>
                      </a:cubicBezTo>
                      <a:cubicBezTo>
                        <a:pt x="81" y="23"/>
                        <a:pt x="78" y="19"/>
                        <a:pt x="81" y="15"/>
                      </a:cubicBezTo>
                      <a:cubicBezTo>
                        <a:pt x="86" y="17"/>
                        <a:pt x="84" y="19"/>
                        <a:pt x="87" y="25"/>
                      </a:cubicBezTo>
                      <a:cubicBezTo>
                        <a:pt x="88" y="19"/>
                        <a:pt x="90" y="22"/>
                        <a:pt x="93" y="19"/>
                      </a:cubicBezTo>
                      <a:cubicBezTo>
                        <a:pt x="93" y="19"/>
                        <a:pt x="89" y="17"/>
                        <a:pt x="92" y="15"/>
                      </a:cubicBezTo>
                      <a:cubicBezTo>
                        <a:pt x="98" y="17"/>
                        <a:pt x="97" y="11"/>
                        <a:pt x="103" y="10"/>
                      </a:cubicBezTo>
                      <a:cubicBezTo>
                        <a:pt x="105" y="17"/>
                        <a:pt x="97" y="10"/>
                        <a:pt x="101" y="16"/>
                      </a:cubicBezTo>
                      <a:cubicBezTo>
                        <a:pt x="97" y="19"/>
                        <a:pt x="95" y="18"/>
                        <a:pt x="93" y="23"/>
                      </a:cubicBezTo>
                      <a:cubicBezTo>
                        <a:pt x="97" y="24"/>
                        <a:pt x="103" y="23"/>
                        <a:pt x="108" y="21"/>
                      </a:cubicBezTo>
                      <a:cubicBezTo>
                        <a:pt x="111" y="22"/>
                        <a:pt x="106" y="24"/>
                        <a:pt x="109" y="25"/>
                      </a:cubicBezTo>
                      <a:cubicBezTo>
                        <a:pt x="113" y="28"/>
                        <a:pt x="117" y="19"/>
                        <a:pt x="121" y="22"/>
                      </a:cubicBezTo>
                      <a:cubicBezTo>
                        <a:pt x="120" y="26"/>
                        <a:pt x="120" y="26"/>
                        <a:pt x="120" y="26"/>
                      </a:cubicBezTo>
                      <a:cubicBezTo>
                        <a:pt x="123" y="21"/>
                        <a:pt x="128" y="27"/>
                        <a:pt x="133" y="25"/>
                      </a:cubicBezTo>
                      <a:cubicBezTo>
                        <a:pt x="133" y="24"/>
                        <a:pt x="133" y="22"/>
                        <a:pt x="133" y="21"/>
                      </a:cubicBezTo>
                      <a:cubicBezTo>
                        <a:pt x="132" y="30"/>
                        <a:pt x="140" y="17"/>
                        <a:pt x="144" y="24"/>
                      </a:cubicBezTo>
                      <a:cubicBezTo>
                        <a:pt x="145" y="18"/>
                        <a:pt x="149" y="15"/>
                        <a:pt x="152" y="15"/>
                      </a:cubicBezTo>
                      <a:cubicBezTo>
                        <a:pt x="153" y="17"/>
                        <a:pt x="153" y="19"/>
                        <a:pt x="152" y="21"/>
                      </a:cubicBezTo>
                      <a:cubicBezTo>
                        <a:pt x="148" y="17"/>
                        <a:pt x="147" y="26"/>
                        <a:pt x="143" y="28"/>
                      </a:cubicBezTo>
                      <a:cubicBezTo>
                        <a:pt x="147" y="26"/>
                        <a:pt x="151" y="29"/>
                        <a:pt x="155" y="25"/>
                      </a:cubicBezTo>
                      <a:cubicBezTo>
                        <a:pt x="153" y="30"/>
                        <a:pt x="153" y="30"/>
                        <a:pt x="153" y="30"/>
                      </a:cubicBezTo>
                      <a:cubicBezTo>
                        <a:pt x="157" y="31"/>
                        <a:pt x="158" y="20"/>
                        <a:pt x="162" y="25"/>
                      </a:cubicBezTo>
                      <a:cubicBezTo>
                        <a:pt x="161" y="28"/>
                        <a:pt x="161" y="28"/>
                        <a:pt x="161" y="28"/>
                      </a:cubicBezTo>
                      <a:cubicBezTo>
                        <a:pt x="170" y="28"/>
                        <a:pt x="180" y="35"/>
                        <a:pt x="188" y="28"/>
                      </a:cubicBezTo>
                      <a:cubicBezTo>
                        <a:pt x="188" y="26"/>
                        <a:pt x="185" y="19"/>
                        <a:pt x="185" y="17"/>
                      </a:cubicBezTo>
                      <a:cubicBezTo>
                        <a:pt x="181" y="19"/>
                        <a:pt x="178" y="23"/>
                        <a:pt x="175" y="25"/>
                      </a:cubicBezTo>
                      <a:cubicBezTo>
                        <a:pt x="175" y="20"/>
                        <a:pt x="175" y="20"/>
                        <a:pt x="175" y="20"/>
                      </a:cubicBezTo>
                      <a:cubicBezTo>
                        <a:pt x="174" y="24"/>
                        <a:pt x="170" y="26"/>
                        <a:pt x="172" y="28"/>
                      </a:cubicBezTo>
                      <a:cubicBezTo>
                        <a:pt x="169" y="31"/>
                        <a:pt x="170" y="24"/>
                        <a:pt x="167" y="26"/>
                      </a:cubicBezTo>
                      <a:cubicBezTo>
                        <a:pt x="168" y="21"/>
                        <a:pt x="170" y="21"/>
                        <a:pt x="170" y="16"/>
                      </a:cubicBezTo>
                      <a:cubicBezTo>
                        <a:pt x="167" y="19"/>
                        <a:pt x="167" y="19"/>
                        <a:pt x="167" y="19"/>
                      </a:cubicBezTo>
                      <a:cubicBezTo>
                        <a:pt x="168" y="17"/>
                        <a:pt x="166" y="17"/>
                        <a:pt x="167" y="15"/>
                      </a:cubicBezTo>
                      <a:cubicBezTo>
                        <a:pt x="161" y="21"/>
                        <a:pt x="160" y="12"/>
                        <a:pt x="155" y="14"/>
                      </a:cubicBezTo>
                      <a:cubicBezTo>
                        <a:pt x="158" y="15"/>
                        <a:pt x="158" y="15"/>
                        <a:pt x="158" y="15"/>
                      </a:cubicBezTo>
                      <a:cubicBezTo>
                        <a:pt x="157" y="18"/>
                        <a:pt x="156" y="18"/>
                        <a:pt x="154" y="19"/>
                      </a:cubicBezTo>
                      <a:cubicBezTo>
                        <a:pt x="153" y="14"/>
                        <a:pt x="153" y="15"/>
                        <a:pt x="150" y="13"/>
                      </a:cubicBezTo>
                      <a:cubicBezTo>
                        <a:pt x="148" y="15"/>
                        <a:pt x="146" y="20"/>
                        <a:pt x="143" y="20"/>
                      </a:cubicBezTo>
                      <a:cubicBezTo>
                        <a:pt x="144" y="14"/>
                        <a:pt x="138" y="16"/>
                        <a:pt x="138" y="12"/>
                      </a:cubicBezTo>
                      <a:cubicBezTo>
                        <a:pt x="137" y="17"/>
                        <a:pt x="132" y="13"/>
                        <a:pt x="131" y="16"/>
                      </a:cubicBezTo>
                      <a:cubicBezTo>
                        <a:pt x="130" y="17"/>
                        <a:pt x="127" y="16"/>
                        <a:pt x="128" y="14"/>
                      </a:cubicBezTo>
                      <a:cubicBezTo>
                        <a:pt x="129" y="13"/>
                        <a:pt x="129" y="13"/>
                        <a:pt x="129" y="13"/>
                      </a:cubicBezTo>
                      <a:cubicBezTo>
                        <a:pt x="128" y="12"/>
                        <a:pt x="128" y="12"/>
                        <a:pt x="128" y="12"/>
                      </a:cubicBezTo>
                      <a:cubicBezTo>
                        <a:pt x="128" y="11"/>
                        <a:pt x="128" y="11"/>
                        <a:pt x="128" y="11"/>
                      </a:cubicBezTo>
                      <a:cubicBezTo>
                        <a:pt x="127" y="11"/>
                        <a:pt x="126" y="15"/>
                        <a:pt x="125" y="12"/>
                      </a:cubicBezTo>
                      <a:cubicBezTo>
                        <a:pt x="125" y="11"/>
                        <a:pt x="126" y="11"/>
                        <a:pt x="127" y="10"/>
                      </a:cubicBezTo>
                      <a:cubicBezTo>
                        <a:pt x="123" y="9"/>
                        <a:pt x="119" y="18"/>
                        <a:pt x="116" y="12"/>
                      </a:cubicBezTo>
                      <a:cubicBezTo>
                        <a:pt x="115" y="15"/>
                        <a:pt x="111" y="15"/>
                        <a:pt x="111" y="21"/>
                      </a:cubicBezTo>
                      <a:cubicBezTo>
                        <a:pt x="110" y="18"/>
                        <a:pt x="111" y="14"/>
                        <a:pt x="108" y="14"/>
                      </a:cubicBezTo>
                      <a:cubicBezTo>
                        <a:pt x="105" y="19"/>
                        <a:pt x="104" y="12"/>
                        <a:pt x="102" y="15"/>
                      </a:cubicBezTo>
                      <a:cubicBezTo>
                        <a:pt x="106" y="10"/>
                        <a:pt x="102" y="14"/>
                        <a:pt x="105" y="9"/>
                      </a:cubicBezTo>
                      <a:cubicBezTo>
                        <a:pt x="103" y="7"/>
                        <a:pt x="99" y="13"/>
                        <a:pt x="96" y="12"/>
                      </a:cubicBezTo>
                      <a:cubicBezTo>
                        <a:pt x="95" y="8"/>
                        <a:pt x="95" y="8"/>
                        <a:pt x="95" y="8"/>
                      </a:cubicBezTo>
                      <a:cubicBezTo>
                        <a:pt x="94" y="9"/>
                        <a:pt x="91" y="13"/>
                        <a:pt x="90" y="9"/>
                      </a:cubicBezTo>
                      <a:cubicBezTo>
                        <a:pt x="90" y="12"/>
                        <a:pt x="90" y="12"/>
                        <a:pt x="90" y="12"/>
                      </a:cubicBezTo>
                      <a:cubicBezTo>
                        <a:pt x="88" y="10"/>
                        <a:pt x="84" y="11"/>
                        <a:pt x="82" y="7"/>
                      </a:cubicBezTo>
                      <a:cubicBezTo>
                        <a:pt x="78" y="13"/>
                        <a:pt x="78" y="13"/>
                        <a:pt x="78" y="13"/>
                      </a:cubicBezTo>
                      <a:cubicBezTo>
                        <a:pt x="74" y="6"/>
                        <a:pt x="67" y="11"/>
                        <a:pt x="63" y="17"/>
                      </a:cubicBezTo>
                      <a:cubicBezTo>
                        <a:pt x="62" y="17"/>
                        <a:pt x="60" y="15"/>
                        <a:pt x="60" y="14"/>
                      </a:cubicBezTo>
                      <a:cubicBezTo>
                        <a:pt x="62" y="11"/>
                        <a:pt x="62" y="11"/>
                        <a:pt x="62" y="11"/>
                      </a:cubicBezTo>
                      <a:cubicBezTo>
                        <a:pt x="59" y="11"/>
                        <a:pt x="57" y="7"/>
                        <a:pt x="55" y="12"/>
                      </a:cubicBezTo>
                      <a:cubicBezTo>
                        <a:pt x="52" y="14"/>
                        <a:pt x="53" y="8"/>
                        <a:pt x="52" y="7"/>
                      </a:cubicBezTo>
                      <a:cubicBezTo>
                        <a:pt x="46" y="15"/>
                        <a:pt x="38" y="0"/>
                        <a:pt x="35" y="12"/>
                      </a:cubicBezTo>
                      <a:cubicBezTo>
                        <a:pt x="37" y="12"/>
                        <a:pt x="41" y="15"/>
                        <a:pt x="45" y="15"/>
                      </a:cubicBezTo>
                      <a:cubicBezTo>
                        <a:pt x="44" y="16"/>
                        <a:pt x="44" y="19"/>
                        <a:pt x="43" y="19"/>
                      </a:cubicBezTo>
                      <a:cubicBezTo>
                        <a:pt x="39" y="19"/>
                        <a:pt x="37" y="15"/>
                        <a:pt x="33" y="16"/>
                      </a:cubicBezTo>
                      <a:cubicBezTo>
                        <a:pt x="34" y="9"/>
                        <a:pt x="34" y="9"/>
                        <a:pt x="34" y="9"/>
                      </a:cubicBezTo>
                      <a:cubicBezTo>
                        <a:pt x="28" y="1"/>
                        <a:pt x="21" y="18"/>
                        <a:pt x="16" y="7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18" name="Freeform 1247"/>
                <p:cNvSpPr/>
                <p:nvPr/>
              </p:nvSpPr>
              <p:spPr bwMode="auto">
                <a:xfrm>
                  <a:off x="3647" y="2597"/>
                  <a:ext cx="3" cy="4"/>
                </a:xfrm>
                <a:custGeom>
                  <a:avLst/>
                  <a:gdLst>
                    <a:gd name="T0" fmla="*/ 3 w 3"/>
                    <a:gd name="T1" fmla="*/ 4 h 4"/>
                    <a:gd name="T2" fmla="*/ 0 w 3"/>
                    <a:gd name="T3" fmla="*/ 0 h 4"/>
                    <a:gd name="T4" fmla="*/ 0 w 3"/>
                    <a:gd name="T5" fmla="*/ 3 h 4"/>
                    <a:gd name="T6" fmla="*/ 3 w 3"/>
                    <a:gd name="T7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4">
                      <a:moveTo>
                        <a:pt x="3" y="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1" y="3"/>
                        <a:pt x="2" y="3"/>
                        <a:pt x="3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19" name="Freeform 1248"/>
                <p:cNvSpPr/>
                <p:nvPr/>
              </p:nvSpPr>
              <p:spPr bwMode="auto">
                <a:xfrm>
                  <a:off x="3646" y="2600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1 h 1"/>
                    <a:gd name="T6" fmla="*/ 1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1" y="1"/>
                        <a:pt x="1" y="1"/>
                      </a:cubicBez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20" name="Freeform 1249"/>
                <p:cNvSpPr/>
                <p:nvPr/>
              </p:nvSpPr>
              <p:spPr bwMode="auto">
                <a:xfrm>
                  <a:off x="3594" y="2597"/>
                  <a:ext cx="3" cy="2"/>
                </a:xfrm>
                <a:custGeom>
                  <a:avLst/>
                  <a:gdLst>
                    <a:gd name="T0" fmla="*/ 3 w 3"/>
                    <a:gd name="T1" fmla="*/ 1 h 3"/>
                    <a:gd name="T2" fmla="*/ 0 w 3"/>
                    <a:gd name="T3" fmla="*/ 1 h 3"/>
                    <a:gd name="T4" fmla="*/ 3 w 3"/>
                    <a:gd name="T5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3">
                      <a:moveTo>
                        <a:pt x="3" y="1"/>
                      </a:moveTo>
                      <a:cubicBezTo>
                        <a:pt x="3" y="1"/>
                        <a:pt x="1" y="0"/>
                        <a:pt x="0" y="1"/>
                      </a:cubicBezTo>
                      <a:cubicBezTo>
                        <a:pt x="1" y="2"/>
                        <a:pt x="2" y="3"/>
                        <a:pt x="3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21" name="Freeform 1250"/>
                <p:cNvSpPr/>
                <p:nvPr/>
              </p:nvSpPr>
              <p:spPr bwMode="auto">
                <a:xfrm>
                  <a:off x="3594" y="2599"/>
                  <a:ext cx="1" cy="2"/>
                </a:xfrm>
                <a:custGeom>
                  <a:avLst/>
                  <a:gdLst>
                    <a:gd name="T0" fmla="*/ 0 w 1"/>
                    <a:gd name="T1" fmla="*/ 0 h 2"/>
                    <a:gd name="T2" fmla="*/ 1 w 1"/>
                    <a:gd name="T3" fmla="*/ 2 h 2"/>
                    <a:gd name="T4" fmla="*/ 1 w 1"/>
                    <a:gd name="T5" fmla="*/ 1 h 2"/>
                    <a:gd name="T6" fmla="*/ 0 w 1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0" y="0"/>
                      </a:moveTo>
                      <a:lnTo>
                        <a:pt x="1" y="2"/>
                      </a:lnTo>
                      <a:lnTo>
                        <a:pt x="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22" name="Freeform 1251"/>
                <p:cNvSpPr/>
                <p:nvPr/>
              </p:nvSpPr>
              <p:spPr bwMode="auto">
                <a:xfrm>
                  <a:off x="3508" y="2594"/>
                  <a:ext cx="86" cy="22"/>
                </a:xfrm>
                <a:custGeom>
                  <a:avLst/>
                  <a:gdLst>
                    <a:gd name="T0" fmla="*/ 18 w 99"/>
                    <a:gd name="T1" fmla="*/ 11 h 26"/>
                    <a:gd name="T2" fmla="*/ 13 w 99"/>
                    <a:gd name="T3" fmla="*/ 15 h 26"/>
                    <a:gd name="T4" fmla="*/ 9 w 99"/>
                    <a:gd name="T5" fmla="*/ 12 h 26"/>
                    <a:gd name="T6" fmla="*/ 3 w 99"/>
                    <a:gd name="T7" fmla="*/ 20 h 26"/>
                    <a:gd name="T8" fmla="*/ 49 w 99"/>
                    <a:gd name="T9" fmla="*/ 15 h 26"/>
                    <a:gd name="T10" fmla="*/ 47 w 99"/>
                    <a:gd name="T11" fmla="*/ 18 h 26"/>
                    <a:gd name="T12" fmla="*/ 64 w 99"/>
                    <a:gd name="T13" fmla="*/ 13 h 26"/>
                    <a:gd name="T14" fmla="*/ 63 w 99"/>
                    <a:gd name="T15" fmla="*/ 20 h 26"/>
                    <a:gd name="T16" fmla="*/ 74 w 99"/>
                    <a:gd name="T17" fmla="*/ 17 h 26"/>
                    <a:gd name="T18" fmla="*/ 73 w 99"/>
                    <a:gd name="T19" fmla="*/ 15 h 26"/>
                    <a:gd name="T20" fmla="*/ 76 w 99"/>
                    <a:gd name="T21" fmla="*/ 16 h 26"/>
                    <a:gd name="T22" fmla="*/ 75 w 99"/>
                    <a:gd name="T23" fmla="*/ 15 h 26"/>
                    <a:gd name="T24" fmla="*/ 82 w 99"/>
                    <a:gd name="T25" fmla="*/ 15 h 26"/>
                    <a:gd name="T26" fmla="*/ 80 w 99"/>
                    <a:gd name="T27" fmla="*/ 16 h 26"/>
                    <a:gd name="T28" fmla="*/ 85 w 99"/>
                    <a:gd name="T29" fmla="*/ 14 h 26"/>
                    <a:gd name="T30" fmla="*/ 85 w 99"/>
                    <a:gd name="T31" fmla="*/ 18 h 26"/>
                    <a:gd name="T32" fmla="*/ 98 w 99"/>
                    <a:gd name="T33" fmla="*/ 13 h 26"/>
                    <a:gd name="T34" fmla="*/ 99 w 99"/>
                    <a:gd name="T35" fmla="*/ 9 h 26"/>
                    <a:gd name="T36" fmla="*/ 88 w 99"/>
                    <a:gd name="T37" fmla="*/ 11 h 26"/>
                    <a:gd name="T38" fmla="*/ 89 w 99"/>
                    <a:gd name="T39" fmla="*/ 11 h 26"/>
                    <a:gd name="T40" fmla="*/ 82 w 99"/>
                    <a:gd name="T41" fmla="*/ 13 h 26"/>
                    <a:gd name="T42" fmla="*/ 87 w 99"/>
                    <a:gd name="T43" fmla="*/ 7 h 26"/>
                    <a:gd name="T44" fmla="*/ 75 w 99"/>
                    <a:gd name="T45" fmla="*/ 3 h 26"/>
                    <a:gd name="T46" fmla="*/ 76 w 99"/>
                    <a:gd name="T47" fmla="*/ 3 h 26"/>
                    <a:gd name="T48" fmla="*/ 72 w 99"/>
                    <a:gd name="T49" fmla="*/ 5 h 26"/>
                    <a:gd name="T50" fmla="*/ 75 w 99"/>
                    <a:gd name="T51" fmla="*/ 7 h 26"/>
                    <a:gd name="T52" fmla="*/ 72 w 99"/>
                    <a:gd name="T53" fmla="*/ 14 h 26"/>
                    <a:gd name="T54" fmla="*/ 68 w 99"/>
                    <a:gd name="T55" fmla="*/ 14 h 26"/>
                    <a:gd name="T56" fmla="*/ 71 w 99"/>
                    <a:gd name="T57" fmla="*/ 9 h 26"/>
                    <a:gd name="T58" fmla="*/ 68 w 99"/>
                    <a:gd name="T59" fmla="*/ 11 h 26"/>
                    <a:gd name="T60" fmla="*/ 65 w 99"/>
                    <a:gd name="T61" fmla="*/ 5 h 26"/>
                    <a:gd name="T62" fmla="*/ 64 w 99"/>
                    <a:gd name="T63" fmla="*/ 11 h 26"/>
                    <a:gd name="T64" fmla="*/ 45 w 99"/>
                    <a:gd name="T65" fmla="*/ 11 h 26"/>
                    <a:gd name="T66" fmla="*/ 48 w 99"/>
                    <a:gd name="T67" fmla="*/ 7 h 26"/>
                    <a:gd name="T68" fmla="*/ 44 w 99"/>
                    <a:gd name="T69" fmla="*/ 11 h 26"/>
                    <a:gd name="T70" fmla="*/ 33 w 99"/>
                    <a:gd name="T71" fmla="*/ 9 h 26"/>
                    <a:gd name="T72" fmla="*/ 34 w 99"/>
                    <a:gd name="T73" fmla="*/ 12 h 26"/>
                    <a:gd name="T74" fmla="*/ 21 w 99"/>
                    <a:gd name="T75" fmla="*/ 11 h 26"/>
                    <a:gd name="T76" fmla="*/ 21 w 99"/>
                    <a:gd name="T77" fmla="*/ 11 h 26"/>
                    <a:gd name="T78" fmla="*/ 15 w 99"/>
                    <a:gd name="T79" fmla="*/ 17 h 26"/>
                    <a:gd name="T80" fmla="*/ 18 w 99"/>
                    <a:gd name="T81" fmla="*/ 11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99" h="26">
                      <a:moveTo>
                        <a:pt x="18" y="11"/>
                      </a:moveTo>
                      <a:cubicBezTo>
                        <a:pt x="13" y="15"/>
                        <a:pt x="13" y="15"/>
                        <a:pt x="13" y="15"/>
                      </a:cubicBezTo>
                      <a:cubicBezTo>
                        <a:pt x="12" y="13"/>
                        <a:pt x="7" y="16"/>
                        <a:pt x="9" y="12"/>
                      </a:cubicBezTo>
                      <a:cubicBezTo>
                        <a:pt x="6" y="17"/>
                        <a:pt x="0" y="12"/>
                        <a:pt x="3" y="20"/>
                      </a:cubicBezTo>
                      <a:cubicBezTo>
                        <a:pt x="16" y="17"/>
                        <a:pt x="34" y="22"/>
                        <a:pt x="49" y="15"/>
                      </a:cubicBezTo>
                      <a:cubicBezTo>
                        <a:pt x="47" y="18"/>
                        <a:pt x="47" y="18"/>
                        <a:pt x="47" y="18"/>
                      </a:cubicBezTo>
                      <a:cubicBezTo>
                        <a:pt x="55" y="12"/>
                        <a:pt x="57" y="26"/>
                        <a:pt x="64" y="13"/>
                      </a:cubicBezTo>
                      <a:cubicBezTo>
                        <a:pt x="63" y="20"/>
                        <a:pt x="63" y="20"/>
                        <a:pt x="63" y="20"/>
                      </a:cubicBezTo>
                      <a:cubicBezTo>
                        <a:pt x="66" y="22"/>
                        <a:pt x="70" y="11"/>
                        <a:pt x="74" y="17"/>
                      </a:cubicBezTo>
                      <a:cubicBezTo>
                        <a:pt x="73" y="15"/>
                        <a:pt x="73" y="15"/>
                        <a:pt x="73" y="15"/>
                      </a:cubicBezTo>
                      <a:cubicBezTo>
                        <a:pt x="76" y="16"/>
                        <a:pt x="76" y="16"/>
                        <a:pt x="76" y="16"/>
                      </a:cubicBezTo>
                      <a:cubicBezTo>
                        <a:pt x="75" y="15"/>
                        <a:pt x="75" y="15"/>
                        <a:pt x="75" y="15"/>
                      </a:cubicBezTo>
                      <a:cubicBezTo>
                        <a:pt x="78" y="12"/>
                        <a:pt x="80" y="13"/>
                        <a:pt x="82" y="15"/>
                      </a:cubicBezTo>
                      <a:cubicBezTo>
                        <a:pt x="82" y="17"/>
                        <a:pt x="81" y="15"/>
                        <a:pt x="80" y="16"/>
                      </a:cubicBezTo>
                      <a:cubicBezTo>
                        <a:pt x="81" y="18"/>
                        <a:pt x="83" y="14"/>
                        <a:pt x="85" y="14"/>
                      </a:cubicBezTo>
                      <a:cubicBezTo>
                        <a:pt x="87" y="16"/>
                        <a:pt x="85" y="17"/>
                        <a:pt x="85" y="18"/>
                      </a:cubicBezTo>
                      <a:cubicBezTo>
                        <a:pt x="91" y="15"/>
                        <a:pt x="94" y="22"/>
                        <a:pt x="98" y="13"/>
                      </a:cubicBezTo>
                      <a:cubicBezTo>
                        <a:pt x="99" y="11"/>
                        <a:pt x="97" y="9"/>
                        <a:pt x="99" y="9"/>
                      </a:cubicBezTo>
                      <a:cubicBezTo>
                        <a:pt x="95" y="5"/>
                        <a:pt x="92" y="9"/>
                        <a:pt x="88" y="11"/>
                      </a:cubicBezTo>
                      <a:cubicBezTo>
                        <a:pt x="89" y="11"/>
                        <a:pt x="89" y="11"/>
                        <a:pt x="89" y="11"/>
                      </a:cubicBezTo>
                      <a:cubicBezTo>
                        <a:pt x="86" y="21"/>
                        <a:pt x="87" y="9"/>
                        <a:pt x="82" y="13"/>
                      </a:cubicBezTo>
                      <a:cubicBezTo>
                        <a:pt x="84" y="9"/>
                        <a:pt x="86" y="9"/>
                        <a:pt x="87" y="7"/>
                      </a:cubicBezTo>
                      <a:cubicBezTo>
                        <a:pt x="82" y="0"/>
                        <a:pt x="79" y="13"/>
                        <a:pt x="75" y="3"/>
                      </a:cubicBezTo>
                      <a:cubicBezTo>
                        <a:pt x="76" y="3"/>
                        <a:pt x="76" y="3"/>
                        <a:pt x="76" y="3"/>
                      </a:cubicBezTo>
                      <a:cubicBezTo>
                        <a:pt x="75" y="2"/>
                        <a:pt x="74" y="4"/>
                        <a:pt x="72" y="5"/>
                      </a:cubicBezTo>
                      <a:cubicBezTo>
                        <a:pt x="73" y="6"/>
                        <a:pt x="74" y="7"/>
                        <a:pt x="75" y="7"/>
                      </a:cubicBezTo>
                      <a:cubicBezTo>
                        <a:pt x="73" y="8"/>
                        <a:pt x="73" y="12"/>
                        <a:pt x="72" y="14"/>
                      </a:cubicBezTo>
                      <a:cubicBezTo>
                        <a:pt x="71" y="10"/>
                        <a:pt x="70" y="16"/>
                        <a:pt x="68" y="14"/>
                      </a:cubicBezTo>
                      <a:cubicBezTo>
                        <a:pt x="67" y="10"/>
                        <a:pt x="70" y="11"/>
                        <a:pt x="71" y="9"/>
                      </a:cubicBezTo>
                      <a:cubicBezTo>
                        <a:pt x="68" y="11"/>
                        <a:pt x="68" y="11"/>
                        <a:pt x="68" y="11"/>
                      </a:cubicBezTo>
                      <a:cubicBezTo>
                        <a:pt x="66" y="11"/>
                        <a:pt x="66" y="7"/>
                        <a:pt x="65" y="5"/>
                      </a:cubicBezTo>
                      <a:cubicBezTo>
                        <a:pt x="63" y="8"/>
                        <a:pt x="66" y="7"/>
                        <a:pt x="64" y="11"/>
                      </a:cubicBezTo>
                      <a:cubicBezTo>
                        <a:pt x="62" y="6"/>
                        <a:pt x="50" y="7"/>
                        <a:pt x="45" y="11"/>
                      </a:cubicBezTo>
                      <a:cubicBezTo>
                        <a:pt x="47" y="10"/>
                        <a:pt x="46" y="7"/>
                        <a:pt x="48" y="7"/>
                      </a:cubicBezTo>
                      <a:cubicBezTo>
                        <a:pt x="47" y="6"/>
                        <a:pt x="44" y="8"/>
                        <a:pt x="44" y="11"/>
                      </a:cubicBezTo>
                      <a:cubicBezTo>
                        <a:pt x="41" y="14"/>
                        <a:pt x="36" y="12"/>
                        <a:pt x="33" y="9"/>
                      </a:cubicBezTo>
                      <a:cubicBezTo>
                        <a:pt x="34" y="12"/>
                        <a:pt x="34" y="12"/>
                        <a:pt x="34" y="12"/>
                      </a:cubicBezTo>
                      <a:cubicBezTo>
                        <a:pt x="31" y="17"/>
                        <a:pt x="26" y="8"/>
                        <a:pt x="21" y="11"/>
                      </a:cubicBezTo>
                      <a:cubicBezTo>
                        <a:pt x="21" y="11"/>
                        <a:pt x="21" y="11"/>
                        <a:pt x="21" y="11"/>
                      </a:cubicBezTo>
                      <a:cubicBezTo>
                        <a:pt x="20" y="12"/>
                        <a:pt x="18" y="19"/>
                        <a:pt x="15" y="17"/>
                      </a:cubicBezTo>
                      <a:cubicBezTo>
                        <a:pt x="16" y="14"/>
                        <a:pt x="18" y="14"/>
                        <a:pt x="18" y="1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23" name="Freeform 1252"/>
                <p:cNvSpPr/>
                <p:nvPr/>
              </p:nvSpPr>
              <p:spPr bwMode="auto">
                <a:xfrm>
                  <a:off x="3506" y="2605"/>
                  <a:ext cx="3" cy="8"/>
                </a:xfrm>
                <a:custGeom>
                  <a:avLst/>
                  <a:gdLst>
                    <a:gd name="T0" fmla="*/ 2 w 3"/>
                    <a:gd name="T1" fmla="*/ 5 h 9"/>
                    <a:gd name="T2" fmla="*/ 3 w 3"/>
                    <a:gd name="T3" fmla="*/ 1 h 9"/>
                    <a:gd name="T4" fmla="*/ 0 w 3"/>
                    <a:gd name="T5" fmla="*/ 8 h 9"/>
                    <a:gd name="T6" fmla="*/ 3 w 3"/>
                    <a:gd name="T7" fmla="*/ 6 h 9"/>
                    <a:gd name="T8" fmla="*/ 2 w 3"/>
                    <a:gd name="T9" fmla="*/ 5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9">
                      <a:moveTo>
                        <a:pt x="2" y="5"/>
                      </a:move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2" y="0"/>
                        <a:pt x="0" y="5"/>
                        <a:pt x="0" y="8"/>
                      </a:cubicBezTo>
                      <a:cubicBezTo>
                        <a:pt x="1" y="7"/>
                        <a:pt x="3" y="9"/>
                        <a:pt x="3" y="6"/>
                      </a:cubicBezTo>
                      <a:cubicBezTo>
                        <a:pt x="3" y="6"/>
                        <a:pt x="3" y="4"/>
                        <a:pt x="2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24" name="Freeform 1253"/>
                <p:cNvSpPr/>
                <p:nvPr/>
              </p:nvSpPr>
              <p:spPr bwMode="auto">
                <a:xfrm>
                  <a:off x="3464" y="2603"/>
                  <a:ext cx="42" cy="17"/>
                </a:xfrm>
                <a:custGeom>
                  <a:avLst/>
                  <a:gdLst>
                    <a:gd name="T0" fmla="*/ 17 w 49"/>
                    <a:gd name="T1" fmla="*/ 9 h 20"/>
                    <a:gd name="T2" fmla="*/ 17 w 49"/>
                    <a:gd name="T3" fmla="*/ 13 h 20"/>
                    <a:gd name="T4" fmla="*/ 35 w 49"/>
                    <a:gd name="T5" fmla="*/ 14 h 20"/>
                    <a:gd name="T6" fmla="*/ 41 w 49"/>
                    <a:gd name="T7" fmla="*/ 7 h 20"/>
                    <a:gd name="T8" fmla="*/ 43 w 49"/>
                    <a:gd name="T9" fmla="*/ 11 h 20"/>
                    <a:gd name="T10" fmla="*/ 47 w 49"/>
                    <a:gd name="T11" fmla="*/ 6 h 20"/>
                    <a:gd name="T12" fmla="*/ 44 w 49"/>
                    <a:gd name="T13" fmla="*/ 8 h 20"/>
                    <a:gd name="T14" fmla="*/ 45 w 49"/>
                    <a:gd name="T15" fmla="*/ 6 h 20"/>
                    <a:gd name="T16" fmla="*/ 41 w 49"/>
                    <a:gd name="T17" fmla="*/ 7 h 20"/>
                    <a:gd name="T18" fmla="*/ 42 w 49"/>
                    <a:gd name="T19" fmla="*/ 4 h 20"/>
                    <a:gd name="T20" fmla="*/ 34 w 49"/>
                    <a:gd name="T21" fmla="*/ 10 h 20"/>
                    <a:gd name="T22" fmla="*/ 34 w 49"/>
                    <a:gd name="T23" fmla="*/ 4 h 20"/>
                    <a:gd name="T24" fmla="*/ 25 w 49"/>
                    <a:gd name="T25" fmla="*/ 3 h 20"/>
                    <a:gd name="T26" fmla="*/ 26 w 49"/>
                    <a:gd name="T27" fmla="*/ 4 h 20"/>
                    <a:gd name="T28" fmla="*/ 27 w 49"/>
                    <a:gd name="T29" fmla="*/ 9 h 20"/>
                    <a:gd name="T30" fmla="*/ 24 w 49"/>
                    <a:gd name="T31" fmla="*/ 3 h 20"/>
                    <a:gd name="T32" fmla="*/ 8 w 49"/>
                    <a:gd name="T33" fmla="*/ 6 h 20"/>
                    <a:gd name="T34" fmla="*/ 5 w 49"/>
                    <a:gd name="T35" fmla="*/ 13 h 20"/>
                    <a:gd name="T36" fmla="*/ 5 w 49"/>
                    <a:gd name="T37" fmla="*/ 8 h 20"/>
                    <a:gd name="T38" fmla="*/ 2 w 49"/>
                    <a:gd name="T39" fmla="*/ 7 h 20"/>
                    <a:gd name="T40" fmla="*/ 0 w 49"/>
                    <a:gd name="T41" fmla="*/ 16 h 20"/>
                    <a:gd name="T42" fmla="*/ 17 w 49"/>
                    <a:gd name="T43" fmla="*/ 9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49" h="20">
                      <a:moveTo>
                        <a:pt x="17" y="9"/>
                      </a:moveTo>
                      <a:cubicBezTo>
                        <a:pt x="17" y="10"/>
                        <a:pt x="17" y="12"/>
                        <a:pt x="17" y="13"/>
                      </a:cubicBezTo>
                      <a:cubicBezTo>
                        <a:pt x="24" y="12"/>
                        <a:pt x="32" y="10"/>
                        <a:pt x="35" y="14"/>
                      </a:cubicBezTo>
                      <a:cubicBezTo>
                        <a:pt x="38" y="15"/>
                        <a:pt x="38" y="9"/>
                        <a:pt x="41" y="7"/>
                      </a:cubicBezTo>
                      <a:cubicBezTo>
                        <a:pt x="43" y="11"/>
                        <a:pt x="43" y="11"/>
                        <a:pt x="43" y="11"/>
                      </a:cubicBezTo>
                      <a:cubicBezTo>
                        <a:pt x="44" y="8"/>
                        <a:pt x="49" y="13"/>
                        <a:pt x="47" y="6"/>
                      </a:cubicBezTo>
                      <a:cubicBezTo>
                        <a:pt x="47" y="6"/>
                        <a:pt x="46" y="9"/>
                        <a:pt x="44" y="8"/>
                      </a:cubicBezTo>
                      <a:cubicBezTo>
                        <a:pt x="45" y="6"/>
                        <a:pt x="45" y="6"/>
                        <a:pt x="45" y="6"/>
                      </a:cubicBezTo>
                      <a:cubicBezTo>
                        <a:pt x="41" y="7"/>
                        <a:pt x="41" y="7"/>
                        <a:pt x="41" y="7"/>
                      </a:cubicBezTo>
                      <a:cubicBezTo>
                        <a:pt x="42" y="4"/>
                        <a:pt x="42" y="4"/>
                        <a:pt x="42" y="4"/>
                      </a:cubicBezTo>
                      <a:cubicBezTo>
                        <a:pt x="38" y="0"/>
                        <a:pt x="40" y="13"/>
                        <a:pt x="34" y="10"/>
                      </a:cubicBezTo>
                      <a:cubicBezTo>
                        <a:pt x="34" y="4"/>
                        <a:pt x="34" y="4"/>
                        <a:pt x="34" y="4"/>
                      </a:cubicBezTo>
                      <a:cubicBezTo>
                        <a:pt x="30" y="4"/>
                        <a:pt x="29" y="6"/>
                        <a:pt x="25" y="3"/>
                      </a:cubicBezTo>
                      <a:cubicBezTo>
                        <a:pt x="25" y="3"/>
                        <a:pt x="25" y="6"/>
                        <a:pt x="26" y="4"/>
                      </a:cubicBezTo>
                      <a:cubicBezTo>
                        <a:pt x="27" y="5"/>
                        <a:pt x="27" y="7"/>
                        <a:pt x="27" y="9"/>
                      </a:cubicBezTo>
                      <a:cubicBezTo>
                        <a:pt x="22" y="14"/>
                        <a:pt x="28" y="5"/>
                        <a:pt x="24" y="3"/>
                      </a:cubicBezTo>
                      <a:cubicBezTo>
                        <a:pt x="19" y="7"/>
                        <a:pt x="11" y="11"/>
                        <a:pt x="8" y="6"/>
                      </a:cubicBezTo>
                      <a:cubicBezTo>
                        <a:pt x="10" y="10"/>
                        <a:pt x="7" y="13"/>
                        <a:pt x="5" y="13"/>
                      </a:cubicBezTo>
                      <a:cubicBezTo>
                        <a:pt x="3" y="11"/>
                        <a:pt x="5" y="10"/>
                        <a:pt x="5" y="8"/>
                      </a:cubicBezTo>
                      <a:cubicBezTo>
                        <a:pt x="4" y="7"/>
                        <a:pt x="3" y="6"/>
                        <a:pt x="2" y="7"/>
                      </a:cubicBezTo>
                      <a:cubicBezTo>
                        <a:pt x="4" y="10"/>
                        <a:pt x="3" y="14"/>
                        <a:pt x="0" y="16"/>
                      </a:cubicBezTo>
                      <a:cubicBezTo>
                        <a:pt x="7" y="20"/>
                        <a:pt x="11" y="9"/>
                        <a:pt x="17" y="9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25" name="Freeform 1254"/>
                <p:cNvSpPr/>
                <p:nvPr/>
              </p:nvSpPr>
              <p:spPr bwMode="auto">
                <a:xfrm>
                  <a:off x="3476" y="2614"/>
                  <a:ext cx="3" cy="1"/>
                </a:xfrm>
                <a:custGeom>
                  <a:avLst/>
                  <a:gdLst>
                    <a:gd name="T0" fmla="*/ 2 w 3"/>
                    <a:gd name="T1" fmla="*/ 1 h 1"/>
                    <a:gd name="T2" fmla="*/ 3 w 3"/>
                    <a:gd name="T3" fmla="*/ 0 h 1"/>
                    <a:gd name="T4" fmla="*/ 0 w 3"/>
                    <a:gd name="T5" fmla="*/ 0 h 1"/>
                    <a:gd name="T6" fmla="*/ 2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2" y="1"/>
                      </a:move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26" name="Freeform 1255"/>
                <p:cNvSpPr/>
                <p:nvPr/>
              </p:nvSpPr>
              <p:spPr bwMode="auto">
                <a:xfrm>
                  <a:off x="4126" y="2665"/>
                  <a:ext cx="4" cy="3"/>
                </a:xfrm>
                <a:custGeom>
                  <a:avLst/>
                  <a:gdLst>
                    <a:gd name="T0" fmla="*/ 4 w 4"/>
                    <a:gd name="T1" fmla="*/ 1 h 3"/>
                    <a:gd name="T2" fmla="*/ 2 w 4"/>
                    <a:gd name="T3" fmla="*/ 0 h 3"/>
                    <a:gd name="T4" fmla="*/ 0 w 4"/>
                    <a:gd name="T5" fmla="*/ 3 h 3"/>
                    <a:gd name="T6" fmla="*/ 4 w 4"/>
                    <a:gd name="T7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3">
                      <a:moveTo>
                        <a:pt x="4" y="1"/>
                      </a:moveTo>
                      <a:lnTo>
                        <a:pt x="2" y="0"/>
                      </a:lnTo>
                      <a:lnTo>
                        <a:pt x="0" y="3"/>
                      </a:lnTo>
                      <a:lnTo>
                        <a:pt x="4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27" name="Freeform 1256"/>
                <p:cNvSpPr/>
                <p:nvPr/>
              </p:nvSpPr>
              <p:spPr bwMode="auto">
                <a:xfrm>
                  <a:off x="4118" y="2653"/>
                  <a:ext cx="10" cy="15"/>
                </a:xfrm>
                <a:custGeom>
                  <a:avLst/>
                  <a:gdLst>
                    <a:gd name="T0" fmla="*/ 6 w 12"/>
                    <a:gd name="T1" fmla="*/ 0 h 17"/>
                    <a:gd name="T2" fmla="*/ 2 w 12"/>
                    <a:gd name="T3" fmla="*/ 1 h 17"/>
                    <a:gd name="T4" fmla="*/ 4 w 12"/>
                    <a:gd name="T5" fmla="*/ 17 h 17"/>
                    <a:gd name="T6" fmla="*/ 12 w 12"/>
                    <a:gd name="T7" fmla="*/ 9 h 17"/>
                    <a:gd name="T8" fmla="*/ 6 w 12"/>
                    <a:gd name="T9" fmla="*/ 11 h 17"/>
                    <a:gd name="T10" fmla="*/ 12 w 12"/>
                    <a:gd name="T11" fmla="*/ 5 h 17"/>
                    <a:gd name="T12" fmla="*/ 5 w 12"/>
                    <a:gd name="T13" fmla="*/ 5 h 17"/>
                    <a:gd name="T14" fmla="*/ 6 w 12"/>
                    <a:gd name="T15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2" h="17">
                      <a:moveTo>
                        <a:pt x="6" y="0"/>
                      </a:move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2"/>
                        <a:pt x="0" y="8"/>
                        <a:pt x="4" y="17"/>
                      </a:cubicBezTo>
                      <a:cubicBezTo>
                        <a:pt x="7" y="15"/>
                        <a:pt x="12" y="13"/>
                        <a:pt x="12" y="9"/>
                      </a:cubicBezTo>
                      <a:cubicBezTo>
                        <a:pt x="11" y="9"/>
                        <a:pt x="8" y="12"/>
                        <a:pt x="6" y="11"/>
                      </a:cubicBezTo>
                      <a:cubicBezTo>
                        <a:pt x="7" y="8"/>
                        <a:pt x="10" y="9"/>
                        <a:pt x="12" y="5"/>
                      </a:cubicBezTo>
                      <a:cubicBezTo>
                        <a:pt x="9" y="1"/>
                        <a:pt x="9" y="7"/>
                        <a:pt x="5" y="5"/>
                      </a:cubicBez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28" name="Freeform 1257"/>
                <p:cNvSpPr/>
                <p:nvPr/>
              </p:nvSpPr>
              <p:spPr bwMode="auto">
                <a:xfrm>
                  <a:off x="4117" y="2658"/>
                  <a:ext cx="2" cy="4"/>
                </a:xfrm>
                <a:custGeom>
                  <a:avLst/>
                  <a:gdLst>
                    <a:gd name="T0" fmla="*/ 1 w 2"/>
                    <a:gd name="T1" fmla="*/ 5 h 5"/>
                    <a:gd name="T2" fmla="*/ 2 w 2"/>
                    <a:gd name="T3" fmla="*/ 0 h 5"/>
                    <a:gd name="T4" fmla="*/ 1 w 2"/>
                    <a:gd name="T5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5">
                      <a:moveTo>
                        <a:pt x="1" y="5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2"/>
                        <a:pt x="0" y="3"/>
                        <a:pt x="1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29" name="Freeform 1258"/>
                <p:cNvSpPr/>
                <p:nvPr/>
              </p:nvSpPr>
              <p:spPr bwMode="auto">
                <a:xfrm>
                  <a:off x="4113" y="2659"/>
                  <a:ext cx="3" cy="5"/>
                </a:xfrm>
                <a:custGeom>
                  <a:avLst/>
                  <a:gdLst>
                    <a:gd name="T0" fmla="*/ 4 w 4"/>
                    <a:gd name="T1" fmla="*/ 4 h 6"/>
                    <a:gd name="T2" fmla="*/ 4 w 4"/>
                    <a:gd name="T3" fmla="*/ 0 h 6"/>
                    <a:gd name="T4" fmla="*/ 0 w 4"/>
                    <a:gd name="T5" fmla="*/ 6 h 6"/>
                    <a:gd name="T6" fmla="*/ 4 w 4"/>
                    <a:gd name="T7" fmla="*/ 4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6">
                      <a:moveTo>
                        <a:pt x="4" y="4"/>
                      </a:moveTo>
                      <a:cubicBezTo>
                        <a:pt x="1" y="3"/>
                        <a:pt x="4" y="1"/>
                        <a:pt x="4" y="0"/>
                      </a:cubicBezTo>
                      <a:cubicBezTo>
                        <a:pt x="0" y="6"/>
                        <a:pt x="0" y="6"/>
                        <a:pt x="0" y="6"/>
                      </a:cubicBezTo>
                      <a:lnTo>
                        <a:pt x="4" y="4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30" name="Freeform 1259"/>
                <p:cNvSpPr/>
                <p:nvPr/>
              </p:nvSpPr>
              <p:spPr bwMode="auto">
                <a:xfrm>
                  <a:off x="4107" y="2661"/>
                  <a:ext cx="0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0 h 1"/>
                    <a:gd name="T4" fmla="*/ 1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31" name="Freeform 1260"/>
                <p:cNvSpPr/>
                <p:nvPr/>
              </p:nvSpPr>
              <p:spPr bwMode="auto">
                <a:xfrm>
                  <a:off x="4103" y="2653"/>
                  <a:ext cx="9" cy="11"/>
                </a:xfrm>
                <a:custGeom>
                  <a:avLst/>
                  <a:gdLst>
                    <a:gd name="T0" fmla="*/ 0 w 10"/>
                    <a:gd name="T1" fmla="*/ 9 h 12"/>
                    <a:gd name="T2" fmla="*/ 4 w 10"/>
                    <a:gd name="T3" fmla="*/ 9 h 12"/>
                    <a:gd name="T4" fmla="*/ 4 w 10"/>
                    <a:gd name="T5" fmla="*/ 9 h 12"/>
                    <a:gd name="T6" fmla="*/ 6 w 10"/>
                    <a:gd name="T7" fmla="*/ 3 h 12"/>
                    <a:gd name="T8" fmla="*/ 10 w 10"/>
                    <a:gd name="T9" fmla="*/ 4 h 12"/>
                    <a:gd name="T10" fmla="*/ 8 w 10"/>
                    <a:gd name="T11" fmla="*/ 0 h 12"/>
                    <a:gd name="T12" fmla="*/ 0 w 10"/>
                    <a:gd name="T13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0" h="12">
                      <a:moveTo>
                        <a:pt x="0" y="9"/>
                      </a:moveTo>
                      <a:cubicBezTo>
                        <a:pt x="1" y="12"/>
                        <a:pt x="2" y="10"/>
                        <a:pt x="4" y="9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2" y="7"/>
                        <a:pt x="4" y="2"/>
                        <a:pt x="6" y="3"/>
                      </a:cubicBezTo>
                      <a:cubicBezTo>
                        <a:pt x="9" y="3"/>
                        <a:pt x="8" y="7"/>
                        <a:pt x="10" y="4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4" y="1"/>
                        <a:pt x="2" y="7"/>
                        <a:pt x="0" y="9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32" name="Freeform 1261"/>
                <p:cNvSpPr/>
                <p:nvPr/>
              </p:nvSpPr>
              <p:spPr bwMode="auto">
                <a:xfrm>
                  <a:off x="4107" y="2660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33" name="Freeform 1262"/>
                <p:cNvSpPr/>
                <p:nvPr/>
              </p:nvSpPr>
              <p:spPr bwMode="auto">
                <a:xfrm>
                  <a:off x="4112" y="2660"/>
                  <a:ext cx="1" cy="2"/>
                </a:xfrm>
                <a:custGeom>
                  <a:avLst/>
                  <a:gdLst>
                    <a:gd name="T0" fmla="*/ 0 w 1"/>
                    <a:gd name="T1" fmla="*/ 2 h 2"/>
                    <a:gd name="T2" fmla="*/ 1 w 1"/>
                    <a:gd name="T3" fmla="*/ 1 h 2"/>
                    <a:gd name="T4" fmla="*/ 1 w 1"/>
                    <a:gd name="T5" fmla="*/ 0 h 2"/>
                    <a:gd name="T6" fmla="*/ 0 w 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0" y="2"/>
                      </a:moveTo>
                      <a:lnTo>
                        <a:pt x="1" y="1"/>
                      </a:lnTo>
                      <a:lnTo>
                        <a:pt x="1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34" name="Freeform 1263"/>
                <p:cNvSpPr/>
                <p:nvPr/>
              </p:nvSpPr>
              <p:spPr bwMode="auto">
                <a:xfrm>
                  <a:off x="4094" y="2651"/>
                  <a:ext cx="8" cy="11"/>
                </a:xfrm>
                <a:custGeom>
                  <a:avLst/>
                  <a:gdLst>
                    <a:gd name="T0" fmla="*/ 3 w 10"/>
                    <a:gd name="T1" fmla="*/ 12 h 13"/>
                    <a:gd name="T2" fmla="*/ 10 w 10"/>
                    <a:gd name="T3" fmla="*/ 8 h 13"/>
                    <a:gd name="T4" fmla="*/ 5 w 10"/>
                    <a:gd name="T5" fmla="*/ 0 h 13"/>
                    <a:gd name="T6" fmla="*/ 1 w 10"/>
                    <a:gd name="T7" fmla="*/ 2 h 13"/>
                    <a:gd name="T8" fmla="*/ 3 w 10"/>
                    <a:gd name="T9" fmla="*/ 12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" h="13">
                      <a:moveTo>
                        <a:pt x="3" y="12"/>
                      </a:moveTo>
                      <a:cubicBezTo>
                        <a:pt x="4" y="6"/>
                        <a:pt x="9" y="13"/>
                        <a:pt x="10" y="8"/>
                      </a:cubicBezTo>
                      <a:cubicBezTo>
                        <a:pt x="6" y="8"/>
                        <a:pt x="4" y="3"/>
                        <a:pt x="5" y="0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0" y="4"/>
                        <a:pt x="1" y="9"/>
                        <a:pt x="3" y="1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35" name="Freeform 1264"/>
                <p:cNvSpPr/>
                <p:nvPr/>
              </p:nvSpPr>
              <p:spPr bwMode="auto">
                <a:xfrm>
                  <a:off x="4089" y="2647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36" name="Freeform 1265"/>
                <p:cNvSpPr/>
                <p:nvPr/>
              </p:nvSpPr>
              <p:spPr bwMode="auto">
                <a:xfrm>
                  <a:off x="4075" y="2644"/>
                  <a:ext cx="17" cy="15"/>
                </a:xfrm>
                <a:custGeom>
                  <a:avLst/>
                  <a:gdLst>
                    <a:gd name="T0" fmla="*/ 0 w 20"/>
                    <a:gd name="T1" fmla="*/ 15 h 17"/>
                    <a:gd name="T2" fmla="*/ 8 w 20"/>
                    <a:gd name="T3" fmla="*/ 9 h 17"/>
                    <a:gd name="T4" fmla="*/ 6 w 20"/>
                    <a:gd name="T5" fmla="*/ 14 h 17"/>
                    <a:gd name="T6" fmla="*/ 13 w 20"/>
                    <a:gd name="T7" fmla="*/ 11 h 17"/>
                    <a:gd name="T8" fmla="*/ 10 w 20"/>
                    <a:gd name="T9" fmla="*/ 17 h 17"/>
                    <a:gd name="T10" fmla="*/ 17 w 20"/>
                    <a:gd name="T11" fmla="*/ 11 h 17"/>
                    <a:gd name="T12" fmla="*/ 20 w 20"/>
                    <a:gd name="T13" fmla="*/ 15 h 17"/>
                    <a:gd name="T14" fmla="*/ 19 w 20"/>
                    <a:gd name="T15" fmla="*/ 8 h 17"/>
                    <a:gd name="T16" fmla="*/ 15 w 20"/>
                    <a:gd name="T17" fmla="*/ 9 h 17"/>
                    <a:gd name="T18" fmla="*/ 17 w 20"/>
                    <a:gd name="T19" fmla="*/ 5 h 17"/>
                    <a:gd name="T20" fmla="*/ 6 w 20"/>
                    <a:gd name="T21" fmla="*/ 1 h 17"/>
                    <a:gd name="T22" fmla="*/ 0 w 20"/>
                    <a:gd name="T23" fmla="*/ 1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20" h="17">
                      <a:moveTo>
                        <a:pt x="0" y="15"/>
                      </a:moveTo>
                      <a:cubicBezTo>
                        <a:pt x="8" y="9"/>
                        <a:pt x="8" y="9"/>
                        <a:pt x="8" y="9"/>
                      </a:cubicBezTo>
                      <a:cubicBezTo>
                        <a:pt x="8" y="11"/>
                        <a:pt x="8" y="13"/>
                        <a:pt x="6" y="14"/>
                      </a:cubicBezTo>
                      <a:cubicBezTo>
                        <a:pt x="10" y="14"/>
                        <a:pt x="10" y="10"/>
                        <a:pt x="13" y="11"/>
                      </a:cubicBezTo>
                      <a:cubicBezTo>
                        <a:pt x="14" y="17"/>
                        <a:pt x="8" y="11"/>
                        <a:pt x="10" y="17"/>
                      </a:cubicBezTo>
                      <a:cubicBezTo>
                        <a:pt x="12" y="16"/>
                        <a:pt x="15" y="16"/>
                        <a:pt x="17" y="11"/>
                      </a:cubicBezTo>
                      <a:cubicBezTo>
                        <a:pt x="20" y="15"/>
                        <a:pt x="20" y="15"/>
                        <a:pt x="20" y="15"/>
                      </a:cubicBezTo>
                      <a:cubicBezTo>
                        <a:pt x="19" y="8"/>
                        <a:pt x="19" y="8"/>
                        <a:pt x="19" y="8"/>
                      </a:cubicBezTo>
                      <a:cubicBezTo>
                        <a:pt x="18" y="6"/>
                        <a:pt x="16" y="13"/>
                        <a:pt x="15" y="9"/>
                      </a:cubicBezTo>
                      <a:cubicBezTo>
                        <a:pt x="15" y="6"/>
                        <a:pt x="16" y="5"/>
                        <a:pt x="17" y="5"/>
                      </a:cubicBezTo>
                      <a:cubicBezTo>
                        <a:pt x="15" y="6"/>
                        <a:pt x="11" y="0"/>
                        <a:pt x="6" y="1"/>
                      </a:cubicBezTo>
                      <a:cubicBezTo>
                        <a:pt x="1" y="2"/>
                        <a:pt x="3" y="12"/>
                        <a:pt x="0" y="1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37" name="Freeform 1266"/>
                <p:cNvSpPr/>
                <p:nvPr/>
              </p:nvSpPr>
              <p:spPr bwMode="auto">
                <a:xfrm>
                  <a:off x="4074" y="2649"/>
                  <a:ext cx="0" cy="3"/>
                </a:xfrm>
                <a:custGeom>
                  <a:avLst/>
                  <a:gdLst>
                    <a:gd name="T0" fmla="*/ 2 h 3"/>
                    <a:gd name="T1" fmla="*/ 0 h 3"/>
                    <a:gd name="T2" fmla="*/ 3 h 3"/>
                    <a:gd name="T3" fmla="*/ 2 h 3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3">
                      <a:moveTo>
                        <a:pt x="0" y="2"/>
                      </a:move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38" name="Freeform 1267"/>
                <p:cNvSpPr/>
                <p:nvPr/>
              </p:nvSpPr>
              <p:spPr bwMode="auto">
                <a:xfrm>
                  <a:off x="4057" y="2645"/>
                  <a:ext cx="15" cy="15"/>
                </a:xfrm>
                <a:custGeom>
                  <a:avLst/>
                  <a:gdLst>
                    <a:gd name="T0" fmla="*/ 11 w 17"/>
                    <a:gd name="T1" fmla="*/ 17 h 18"/>
                    <a:gd name="T2" fmla="*/ 15 w 17"/>
                    <a:gd name="T3" fmla="*/ 12 h 18"/>
                    <a:gd name="T4" fmla="*/ 16 w 17"/>
                    <a:gd name="T5" fmla="*/ 15 h 18"/>
                    <a:gd name="T6" fmla="*/ 17 w 17"/>
                    <a:gd name="T7" fmla="*/ 10 h 18"/>
                    <a:gd name="T8" fmla="*/ 9 w 17"/>
                    <a:gd name="T9" fmla="*/ 13 h 18"/>
                    <a:gd name="T10" fmla="*/ 6 w 17"/>
                    <a:gd name="T11" fmla="*/ 5 h 18"/>
                    <a:gd name="T12" fmla="*/ 11 w 17"/>
                    <a:gd name="T13" fmla="*/ 6 h 18"/>
                    <a:gd name="T14" fmla="*/ 0 w 17"/>
                    <a:gd name="T15" fmla="*/ 9 h 18"/>
                    <a:gd name="T16" fmla="*/ 2 w 17"/>
                    <a:gd name="T17" fmla="*/ 10 h 18"/>
                    <a:gd name="T18" fmla="*/ 0 w 17"/>
                    <a:gd name="T19" fmla="*/ 12 h 18"/>
                    <a:gd name="T20" fmla="*/ 11 w 17"/>
                    <a:gd name="T21" fmla="*/ 17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7" h="18">
                      <a:moveTo>
                        <a:pt x="11" y="17"/>
                      </a:moveTo>
                      <a:cubicBezTo>
                        <a:pt x="15" y="12"/>
                        <a:pt x="15" y="12"/>
                        <a:pt x="15" y="12"/>
                      </a:cubicBezTo>
                      <a:cubicBezTo>
                        <a:pt x="16" y="13"/>
                        <a:pt x="16" y="14"/>
                        <a:pt x="16" y="15"/>
                      </a:cubicBezTo>
                      <a:cubicBezTo>
                        <a:pt x="16" y="14"/>
                        <a:pt x="17" y="11"/>
                        <a:pt x="17" y="10"/>
                      </a:cubicBezTo>
                      <a:cubicBezTo>
                        <a:pt x="14" y="4"/>
                        <a:pt x="12" y="12"/>
                        <a:pt x="9" y="13"/>
                      </a:cubicBezTo>
                      <a:cubicBezTo>
                        <a:pt x="3" y="11"/>
                        <a:pt x="9" y="10"/>
                        <a:pt x="6" y="5"/>
                      </a:cubicBezTo>
                      <a:cubicBezTo>
                        <a:pt x="8" y="5"/>
                        <a:pt x="8" y="6"/>
                        <a:pt x="11" y="6"/>
                      </a:cubicBezTo>
                      <a:cubicBezTo>
                        <a:pt x="6" y="0"/>
                        <a:pt x="2" y="7"/>
                        <a:pt x="0" y="9"/>
                      </a:cubicBezTo>
                      <a:cubicBezTo>
                        <a:pt x="1" y="9"/>
                        <a:pt x="1" y="11"/>
                        <a:pt x="2" y="10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3" y="17"/>
                        <a:pt x="6" y="18"/>
                        <a:pt x="11" y="17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39" name="Freeform 1268"/>
                <p:cNvSpPr/>
                <p:nvPr/>
              </p:nvSpPr>
              <p:spPr bwMode="auto">
                <a:xfrm>
                  <a:off x="4071" y="2658"/>
                  <a:ext cx="3" cy="2"/>
                </a:xfrm>
                <a:custGeom>
                  <a:avLst/>
                  <a:gdLst>
                    <a:gd name="T0" fmla="*/ 3 w 3"/>
                    <a:gd name="T1" fmla="*/ 1 h 3"/>
                    <a:gd name="T2" fmla="*/ 0 w 3"/>
                    <a:gd name="T3" fmla="*/ 0 h 3"/>
                    <a:gd name="T4" fmla="*/ 3 w 3"/>
                    <a:gd name="T5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3">
                      <a:moveTo>
                        <a:pt x="3" y="1"/>
                      </a:moveTo>
                      <a:cubicBezTo>
                        <a:pt x="1" y="1"/>
                        <a:pt x="1" y="1"/>
                        <a:pt x="0" y="0"/>
                      </a:cubicBezTo>
                      <a:cubicBezTo>
                        <a:pt x="1" y="2"/>
                        <a:pt x="2" y="3"/>
                        <a:pt x="3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40" name="Freeform 1269"/>
                <p:cNvSpPr/>
                <p:nvPr/>
              </p:nvSpPr>
              <p:spPr bwMode="auto">
                <a:xfrm>
                  <a:off x="4057" y="2652"/>
                  <a:ext cx="0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1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1"/>
                        <a:pt x="1" y="1"/>
                        <a:pt x="1" y="1"/>
                      </a:cubicBezTo>
                      <a:cubicBezTo>
                        <a:pt x="1" y="0"/>
                        <a:pt x="0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41" name="Freeform 1270"/>
                <p:cNvSpPr/>
                <p:nvPr/>
              </p:nvSpPr>
              <p:spPr bwMode="auto">
                <a:xfrm>
                  <a:off x="4057" y="2658"/>
                  <a:ext cx="2" cy="2"/>
                </a:xfrm>
                <a:custGeom>
                  <a:avLst/>
                  <a:gdLst>
                    <a:gd name="T0" fmla="*/ 3 w 3"/>
                    <a:gd name="T1" fmla="*/ 1 h 3"/>
                    <a:gd name="T2" fmla="*/ 0 w 3"/>
                    <a:gd name="T3" fmla="*/ 0 h 3"/>
                    <a:gd name="T4" fmla="*/ 1 w 3"/>
                    <a:gd name="T5" fmla="*/ 3 h 3"/>
                    <a:gd name="T6" fmla="*/ 3 w 3"/>
                    <a:gd name="T7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3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2" y="3"/>
                        <a:pt x="3" y="2"/>
                        <a:pt x="3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42" name="Freeform 1271"/>
                <p:cNvSpPr/>
                <p:nvPr/>
              </p:nvSpPr>
              <p:spPr bwMode="auto">
                <a:xfrm>
                  <a:off x="3961" y="2649"/>
                  <a:ext cx="95" cy="21"/>
                </a:xfrm>
                <a:custGeom>
                  <a:avLst/>
                  <a:gdLst>
                    <a:gd name="T0" fmla="*/ 2 w 110"/>
                    <a:gd name="T1" fmla="*/ 9 h 24"/>
                    <a:gd name="T2" fmla="*/ 5 w 110"/>
                    <a:gd name="T3" fmla="*/ 12 h 24"/>
                    <a:gd name="T4" fmla="*/ 0 w 110"/>
                    <a:gd name="T5" fmla="*/ 16 h 24"/>
                    <a:gd name="T6" fmla="*/ 1 w 110"/>
                    <a:gd name="T7" fmla="*/ 23 h 24"/>
                    <a:gd name="T8" fmla="*/ 10 w 110"/>
                    <a:gd name="T9" fmla="*/ 21 h 24"/>
                    <a:gd name="T10" fmla="*/ 10 w 110"/>
                    <a:gd name="T11" fmla="*/ 24 h 24"/>
                    <a:gd name="T12" fmla="*/ 26 w 110"/>
                    <a:gd name="T13" fmla="*/ 22 h 24"/>
                    <a:gd name="T14" fmla="*/ 37 w 110"/>
                    <a:gd name="T15" fmla="*/ 20 h 24"/>
                    <a:gd name="T16" fmla="*/ 83 w 110"/>
                    <a:gd name="T17" fmla="*/ 18 h 24"/>
                    <a:gd name="T18" fmla="*/ 85 w 110"/>
                    <a:gd name="T19" fmla="*/ 11 h 24"/>
                    <a:gd name="T20" fmla="*/ 89 w 110"/>
                    <a:gd name="T21" fmla="*/ 15 h 24"/>
                    <a:gd name="T22" fmla="*/ 86 w 110"/>
                    <a:gd name="T23" fmla="*/ 15 h 24"/>
                    <a:gd name="T24" fmla="*/ 99 w 110"/>
                    <a:gd name="T25" fmla="*/ 15 h 24"/>
                    <a:gd name="T26" fmla="*/ 98 w 110"/>
                    <a:gd name="T27" fmla="*/ 7 h 24"/>
                    <a:gd name="T28" fmla="*/ 105 w 110"/>
                    <a:gd name="T29" fmla="*/ 15 h 24"/>
                    <a:gd name="T30" fmla="*/ 109 w 110"/>
                    <a:gd name="T31" fmla="*/ 9 h 24"/>
                    <a:gd name="T32" fmla="*/ 104 w 110"/>
                    <a:gd name="T33" fmla="*/ 4 h 24"/>
                    <a:gd name="T34" fmla="*/ 107 w 110"/>
                    <a:gd name="T35" fmla="*/ 1 h 24"/>
                    <a:gd name="T36" fmla="*/ 78 w 110"/>
                    <a:gd name="T37" fmla="*/ 14 h 24"/>
                    <a:gd name="T38" fmla="*/ 79 w 110"/>
                    <a:gd name="T39" fmla="*/ 10 h 24"/>
                    <a:gd name="T40" fmla="*/ 61 w 110"/>
                    <a:gd name="T41" fmla="*/ 8 h 24"/>
                    <a:gd name="T42" fmla="*/ 54 w 110"/>
                    <a:gd name="T43" fmla="*/ 15 h 24"/>
                    <a:gd name="T44" fmla="*/ 51 w 110"/>
                    <a:gd name="T45" fmla="*/ 13 h 24"/>
                    <a:gd name="T46" fmla="*/ 50 w 110"/>
                    <a:gd name="T47" fmla="*/ 16 h 24"/>
                    <a:gd name="T48" fmla="*/ 45 w 110"/>
                    <a:gd name="T49" fmla="*/ 12 h 24"/>
                    <a:gd name="T50" fmla="*/ 44 w 110"/>
                    <a:gd name="T51" fmla="*/ 20 h 24"/>
                    <a:gd name="T52" fmla="*/ 33 w 110"/>
                    <a:gd name="T53" fmla="*/ 9 h 24"/>
                    <a:gd name="T54" fmla="*/ 35 w 110"/>
                    <a:gd name="T55" fmla="*/ 13 h 24"/>
                    <a:gd name="T56" fmla="*/ 32 w 110"/>
                    <a:gd name="T57" fmla="*/ 17 h 24"/>
                    <a:gd name="T58" fmla="*/ 31 w 110"/>
                    <a:gd name="T59" fmla="*/ 10 h 24"/>
                    <a:gd name="T60" fmla="*/ 22 w 110"/>
                    <a:gd name="T61" fmla="*/ 14 h 24"/>
                    <a:gd name="T62" fmla="*/ 23 w 110"/>
                    <a:gd name="T63" fmla="*/ 18 h 24"/>
                    <a:gd name="T64" fmla="*/ 12 w 110"/>
                    <a:gd name="T65" fmla="*/ 16 h 24"/>
                    <a:gd name="T66" fmla="*/ 17 w 110"/>
                    <a:gd name="T67" fmla="*/ 10 h 24"/>
                    <a:gd name="T68" fmla="*/ 14 w 110"/>
                    <a:gd name="T69" fmla="*/ 6 h 24"/>
                    <a:gd name="T70" fmla="*/ 6 w 110"/>
                    <a:gd name="T71" fmla="*/ 15 h 24"/>
                    <a:gd name="T72" fmla="*/ 2 w 110"/>
                    <a:gd name="T73" fmla="*/ 9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10" h="24">
                      <a:moveTo>
                        <a:pt x="2" y="9"/>
                      </a:moveTo>
                      <a:cubicBezTo>
                        <a:pt x="2" y="11"/>
                        <a:pt x="3" y="12"/>
                        <a:pt x="5" y="12"/>
                      </a:cubicBezTo>
                      <a:cubicBezTo>
                        <a:pt x="5" y="15"/>
                        <a:pt x="2" y="15"/>
                        <a:pt x="0" y="16"/>
                      </a:cubicBezTo>
                      <a:cubicBezTo>
                        <a:pt x="3" y="19"/>
                        <a:pt x="0" y="20"/>
                        <a:pt x="1" y="23"/>
                      </a:cubicBezTo>
                      <a:cubicBezTo>
                        <a:pt x="4" y="24"/>
                        <a:pt x="6" y="20"/>
                        <a:pt x="10" y="21"/>
                      </a:cubicBezTo>
                      <a:cubicBezTo>
                        <a:pt x="10" y="24"/>
                        <a:pt x="10" y="24"/>
                        <a:pt x="10" y="24"/>
                      </a:cubicBezTo>
                      <a:cubicBezTo>
                        <a:pt x="14" y="22"/>
                        <a:pt x="22" y="19"/>
                        <a:pt x="26" y="22"/>
                      </a:cubicBezTo>
                      <a:cubicBezTo>
                        <a:pt x="30" y="23"/>
                        <a:pt x="33" y="22"/>
                        <a:pt x="37" y="20"/>
                      </a:cubicBezTo>
                      <a:cubicBezTo>
                        <a:pt x="52" y="22"/>
                        <a:pt x="67" y="17"/>
                        <a:pt x="83" y="18"/>
                      </a:cubicBezTo>
                      <a:cubicBezTo>
                        <a:pt x="85" y="11"/>
                        <a:pt x="85" y="11"/>
                        <a:pt x="85" y="11"/>
                      </a:cubicBezTo>
                      <a:cubicBezTo>
                        <a:pt x="86" y="14"/>
                        <a:pt x="89" y="11"/>
                        <a:pt x="89" y="15"/>
                      </a:cubicBezTo>
                      <a:cubicBezTo>
                        <a:pt x="88" y="14"/>
                        <a:pt x="87" y="15"/>
                        <a:pt x="86" y="15"/>
                      </a:cubicBezTo>
                      <a:cubicBezTo>
                        <a:pt x="90" y="20"/>
                        <a:pt x="95" y="13"/>
                        <a:pt x="99" y="15"/>
                      </a:cubicBezTo>
                      <a:cubicBezTo>
                        <a:pt x="99" y="14"/>
                        <a:pt x="97" y="9"/>
                        <a:pt x="98" y="7"/>
                      </a:cubicBezTo>
                      <a:cubicBezTo>
                        <a:pt x="99" y="14"/>
                        <a:pt x="103" y="7"/>
                        <a:pt x="105" y="15"/>
                      </a:cubicBezTo>
                      <a:cubicBezTo>
                        <a:pt x="110" y="16"/>
                        <a:pt x="105" y="8"/>
                        <a:pt x="109" y="9"/>
                      </a:cubicBezTo>
                      <a:cubicBezTo>
                        <a:pt x="109" y="5"/>
                        <a:pt x="105" y="7"/>
                        <a:pt x="104" y="4"/>
                      </a:cubicBezTo>
                      <a:cubicBezTo>
                        <a:pt x="104" y="1"/>
                        <a:pt x="108" y="5"/>
                        <a:pt x="107" y="1"/>
                      </a:cubicBezTo>
                      <a:cubicBezTo>
                        <a:pt x="100" y="0"/>
                        <a:pt x="88" y="10"/>
                        <a:pt x="78" y="14"/>
                      </a:cubicBezTo>
                      <a:cubicBezTo>
                        <a:pt x="79" y="10"/>
                        <a:pt x="79" y="10"/>
                        <a:pt x="79" y="10"/>
                      </a:cubicBezTo>
                      <a:cubicBezTo>
                        <a:pt x="74" y="13"/>
                        <a:pt x="65" y="14"/>
                        <a:pt x="61" y="8"/>
                      </a:cubicBezTo>
                      <a:cubicBezTo>
                        <a:pt x="62" y="12"/>
                        <a:pt x="53" y="7"/>
                        <a:pt x="54" y="15"/>
                      </a:cubicBezTo>
                      <a:cubicBezTo>
                        <a:pt x="53" y="13"/>
                        <a:pt x="52" y="14"/>
                        <a:pt x="51" y="13"/>
                      </a:cubicBezTo>
                      <a:cubicBezTo>
                        <a:pt x="50" y="16"/>
                        <a:pt x="50" y="16"/>
                        <a:pt x="50" y="16"/>
                      </a:cubicBezTo>
                      <a:cubicBezTo>
                        <a:pt x="47" y="16"/>
                        <a:pt x="48" y="12"/>
                        <a:pt x="45" y="12"/>
                      </a:cubicBezTo>
                      <a:cubicBezTo>
                        <a:pt x="47" y="16"/>
                        <a:pt x="45" y="17"/>
                        <a:pt x="44" y="20"/>
                      </a:cubicBezTo>
                      <a:cubicBezTo>
                        <a:pt x="40" y="16"/>
                        <a:pt x="36" y="13"/>
                        <a:pt x="33" y="9"/>
                      </a:cubicBezTo>
                      <a:cubicBezTo>
                        <a:pt x="33" y="10"/>
                        <a:pt x="34" y="12"/>
                        <a:pt x="35" y="13"/>
                      </a:cubicBezTo>
                      <a:cubicBezTo>
                        <a:pt x="33" y="12"/>
                        <a:pt x="33" y="16"/>
                        <a:pt x="32" y="17"/>
                      </a:cubicBezTo>
                      <a:cubicBezTo>
                        <a:pt x="30" y="17"/>
                        <a:pt x="31" y="12"/>
                        <a:pt x="31" y="10"/>
                      </a:cubicBezTo>
                      <a:cubicBezTo>
                        <a:pt x="27" y="9"/>
                        <a:pt x="25" y="18"/>
                        <a:pt x="22" y="14"/>
                      </a:cubicBezTo>
                      <a:cubicBezTo>
                        <a:pt x="23" y="18"/>
                        <a:pt x="23" y="18"/>
                        <a:pt x="23" y="18"/>
                      </a:cubicBezTo>
                      <a:cubicBezTo>
                        <a:pt x="19" y="19"/>
                        <a:pt x="16" y="15"/>
                        <a:pt x="12" y="16"/>
                      </a:cubicBezTo>
                      <a:cubicBezTo>
                        <a:pt x="10" y="11"/>
                        <a:pt x="15" y="12"/>
                        <a:pt x="17" y="10"/>
                      </a:cubicBezTo>
                      <a:cubicBezTo>
                        <a:pt x="17" y="8"/>
                        <a:pt x="15" y="8"/>
                        <a:pt x="14" y="6"/>
                      </a:cubicBezTo>
                      <a:cubicBezTo>
                        <a:pt x="12" y="9"/>
                        <a:pt x="9" y="12"/>
                        <a:pt x="6" y="15"/>
                      </a:cubicBezTo>
                      <a:cubicBezTo>
                        <a:pt x="9" y="9"/>
                        <a:pt x="3" y="9"/>
                        <a:pt x="2" y="9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43" name="Freeform 1272"/>
                <p:cNvSpPr/>
                <p:nvPr/>
              </p:nvSpPr>
              <p:spPr bwMode="auto">
                <a:xfrm>
                  <a:off x="3973" y="2653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0 h 1"/>
                    <a:gd name="T6" fmla="*/ 0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44" name="Freeform 1273"/>
                <p:cNvSpPr/>
                <p:nvPr/>
              </p:nvSpPr>
              <p:spPr bwMode="auto">
                <a:xfrm>
                  <a:off x="3962" y="2656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45" name="Freeform 1274"/>
                <p:cNvSpPr/>
                <p:nvPr/>
              </p:nvSpPr>
              <p:spPr bwMode="auto">
                <a:xfrm>
                  <a:off x="3982" y="2668"/>
                  <a:ext cx="1" cy="0"/>
                </a:xfrm>
                <a:custGeom>
                  <a:avLst/>
                  <a:gdLst>
                    <a:gd name="T0" fmla="*/ 1 w 1"/>
                    <a:gd name="T1" fmla="*/ 1 w 1"/>
                    <a:gd name="T2" fmla="*/ 0 w 1"/>
                    <a:gd name="T3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46" name="Freeform 1275"/>
                <p:cNvSpPr/>
                <p:nvPr/>
              </p:nvSpPr>
              <p:spPr bwMode="auto">
                <a:xfrm>
                  <a:off x="3987" y="2653"/>
                  <a:ext cx="2" cy="4"/>
                </a:xfrm>
                <a:custGeom>
                  <a:avLst/>
                  <a:gdLst>
                    <a:gd name="T0" fmla="*/ 0 w 3"/>
                    <a:gd name="T1" fmla="*/ 0 h 4"/>
                    <a:gd name="T2" fmla="*/ 3 w 3"/>
                    <a:gd name="T3" fmla="*/ 4 h 4"/>
                    <a:gd name="T4" fmla="*/ 0 w 3"/>
                    <a:gd name="T5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4">
                      <a:moveTo>
                        <a:pt x="0" y="0"/>
                      </a:move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3"/>
                        <a:pt x="2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47" name="Freeform 1276"/>
                <p:cNvSpPr/>
                <p:nvPr/>
              </p:nvSpPr>
              <p:spPr bwMode="auto">
                <a:xfrm>
                  <a:off x="4007" y="2653"/>
                  <a:ext cx="2" cy="4"/>
                </a:xfrm>
                <a:custGeom>
                  <a:avLst/>
                  <a:gdLst>
                    <a:gd name="T0" fmla="*/ 1 w 2"/>
                    <a:gd name="T1" fmla="*/ 4 h 4"/>
                    <a:gd name="T2" fmla="*/ 2 w 2"/>
                    <a:gd name="T3" fmla="*/ 0 h 4"/>
                    <a:gd name="T4" fmla="*/ 1 w 2"/>
                    <a:gd name="T5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4">
                      <a:moveTo>
                        <a:pt x="1" y="4"/>
                      </a:moveTo>
                      <a:cubicBezTo>
                        <a:pt x="2" y="3"/>
                        <a:pt x="2" y="2"/>
                        <a:pt x="2" y="0"/>
                      </a:cubicBezTo>
                      <a:cubicBezTo>
                        <a:pt x="0" y="0"/>
                        <a:pt x="0" y="2"/>
                        <a:pt x="1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48" name="Freeform 1277"/>
                <p:cNvSpPr/>
                <p:nvPr/>
              </p:nvSpPr>
              <p:spPr bwMode="auto">
                <a:xfrm>
                  <a:off x="3965" y="2653"/>
                  <a:ext cx="4" cy="2"/>
                </a:xfrm>
                <a:custGeom>
                  <a:avLst/>
                  <a:gdLst>
                    <a:gd name="T0" fmla="*/ 4 w 4"/>
                    <a:gd name="T1" fmla="*/ 0 h 2"/>
                    <a:gd name="T2" fmla="*/ 1 w 4"/>
                    <a:gd name="T3" fmla="*/ 1 h 2"/>
                    <a:gd name="T4" fmla="*/ 0 w 4"/>
                    <a:gd name="T5" fmla="*/ 2 h 2"/>
                    <a:gd name="T6" fmla="*/ 4 w 4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2">
                      <a:moveTo>
                        <a:pt x="4" y="0"/>
                      </a:moveTo>
                      <a:lnTo>
                        <a:pt x="1" y="1"/>
                      </a:lnTo>
                      <a:lnTo>
                        <a:pt x="0" y="2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49" name="Freeform 1278"/>
                <p:cNvSpPr/>
                <p:nvPr/>
              </p:nvSpPr>
              <p:spPr bwMode="auto">
                <a:xfrm>
                  <a:off x="3906" y="2653"/>
                  <a:ext cx="53" cy="20"/>
                </a:xfrm>
                <a:custGeom>
                  <a:avLst/>
                  <a:gdLst>
                    <a:gd name="T0" fmla="*/ 4 w 61"/>
                    <a:gd name="T1" fmla="*/ 19 h 24"/>
                    <a:gd name="T2" fmla="*/ 15 w 61"/>
                    <a:gd name="T3" fmla="*/ 22 h 24"/>
                    <a:gd name="T4" fmla="*/ 22 w 61"/>
                    <a:gd name="T5" fmla="*/ 12 h 24"/>
                    <a:gd name="T6" fmla="*/ 21 w 61"/>
                    <a:gd name="T7" fmla="*/ 21 h 24"/>
                    <a:gd name="T8" fmla="*/ 42 w 61"/>
                    <a:gd name="T9" fmla="*/ 15 h 24"/>
                    <a:gd name="T10" fmla="*/ 42 w 61"/>
                    <a:gd name="T11" fmla="*/ 19 h 24"/>
                    <a:gd name="T12" fmla="*/ 50 w 61"/>
                    <a:gd name="T13" fmla="*/ 9 h 24"/>
                    <a:gd name="T14" fmla="*/ 50 w 61"/>
                    <a:gd name="T15" fmla="*/ 20 h 24"/>
                    <a:gd name="T16" fmla="*/ 49 w 61"/>
                    <a:gd name="T17" fmla="*/ 21 h 24"/>
                    <a:gd name="T18" fmla="*/ 60 w 61"/>
                    <a:gd name="T19" fmla="*/ 18 h 24"/>
                    <a:gd name="T20" fmla="*/ 61 w 61"/>
                    <a:gd name="T21" fmla="*/ 11 h 24"/>
                    <a:gd name="T22" fmla="*/ 60 w 61"/>
                    <a:gd name="T23" fmla="*/ 6 h 24"/>
                    <a:gd name="T24" fmla="*/ 53 w 61"/>
                    <a:gd name="T25" fmla="*/ 10 h 24"/>
                    <a:gd name="T26" fmla="*/ 53 w 61"/>
                    <a:gd name="T27" fmla="*/ 6 h 24"/>
                    <a:gd name="T28" fmla="*/ 50 w 61"/>
                    <a:gd name="T29" fmla="*/ 9 h 24"/>
                    <a:gd name="T30" fmla="*/ 49 w 61"/>
                    <a:gd name="T31" fmla="*/ 5 h 24"/>
                    <a:gd name="T32" fmla="*/ 44 w 61"/>
                    <a:gd name="T33" fmla="*/ 8 h 24"/>
                    <a:gd name="T34" fmla="*/ 45 w 61"/>
                    <a:gd name="T35" fmla="*/ 7 h 24"/>
                    <a:gd name="T36" fmla="*/ 41 w 61"/>
                    <a:gd name="T37" fmla="*/ 12 h 24"/>
                    <a:gd name="T38" fmla="*/ 39 w 61"/>
                    <a:gd name="T39" fmla="*/ 7 h 24"/>
                    <a:gd name="T40" fmla="*/ 39 w 61"/>
                    <a:gd name="T41" fmla="*/ 10 h 24"/>
                    <a:gd name="T42" fmla="*/ 26 w 61"/>
                    <a:gd name="T43" fmla="*/ 4 h 24"/>
                    <a:gd name="T44" fmla="*/ 26 w 61"/>
                    <a:gd name="T45" fmla="*/ 8 h 24"/>
                    <a:gd name="T46" fmla="*/ 32 w 61"/>
                    <a:gd name="T47" fmla="*/ 5 h 24"/>
                    <a:gd name="T48" fmla="*/ 30 w 61"/>
                    <a:gd name="T49" fmla="*/ 15 h 24"/>
                    <a:gd name="T50" fmla="*/ 23 w 61"/>
                    <a:gd name="T51" fmla="*/ 6 h 24"/>
                    <a:gd name="T52" fmla="*/ 13 w 61"/>
                    <a:gd name="T53" fmla="*/ 8 h 24"/>
                    <a:gd name="T54" fmla="*/ 13 w 61"/>
                    <a:gd name="T55" fmla="*/ 7 h 24"/>
                    <a:gd name="T56" fmla="*/ 7 w 61"/>
                    <a:gd name="T57" fmla="*/ 10 h 24"/>
                    <a:gd name="T58" fmla="*/ 9 w 61"/>
                    <a:gd name="T59" fmla="*/ 11 h 24"/>
                    <a:gd name="T60" fmla="*/ 6 w 61"/>
                    <a:gd name="T61" fmla="*/ 14 h 24"/>
                    <a:gd name="T62" fmla="*/ 6 w 61"/>
                    <a:gd name="T63" fmla="*/ 12 h 24"/>
                    <a:gd name="T64" fmla="*/ 0 w 61"/>
                    <a:gd name="T65" fmla="*/ 18 h 24"/>
                    <a:gd name="T66" fmla="*/ 7 w 61"/>
                    <a:gd name="T67" fmla="*/ 14 h 24"/>
                    <a:gd name="T68" fmla="*/ 4 w 61"/>
                    <a:gd name="T69" fmla="*/ 19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61" h="24">
                      <a:moveTo>
                        <a:pt x="4" y="19"/>
                      </a:moveTo>
                      <a:cubicBezTo>
                        <a:pt x="7" y="24"/>
                        <a:pt x="11" y="21"/>
                        <a:pt x="15" y="22"/>
                      </a:cubicBezTo>
                      <a:cubicBezTo>
                        <a:pt x="22" y="20"/>
                        <a:pt x="16" y="12"/>
                        <a:pt x="22" y="12"/>
                      </a:cubicBezTo>
                      <a:cubicBezTo>
                        <a:pt x="21" y="21"/>
                        <a:pt x="21" y="21"/>
                        <a:pt x="21" y="21"/>
                      </a:cubicBezTo>
                      <a:cubicBezTo>
                        <a:pt x="27" y="21"/>
                        <a:pt x="36" y="23"/>
                        <a:pt x="42" y="15"/>
                      </a:cubicBezTo>
                      <a:cubicBezTo>
                        <a:pt x="42" y="16"/>
                        <a:pt x="43" y="17"/>
                        <a:pt x="42" y="19"/>
                      </a:cubicBezTo>
                      <a:cubicBezTo>
                        <a:pt x="46" y="18"/>
                        <a:pt x="44" y="6"/>
                        <a:pt x="50" y="9"/>
                      </a:cubicBezTo>
                      <a:cubicBezTo>
                        <a:pt x="44" y="14"/>
                        <a:pt x="51" y="14"/>
                        <a:pt x="50" y="20"/>
                      </a:cubicBezTo>
                      <a:cubicBezTo>
                        <a:pt x="49" y="21"/>
                        <a:pt x="49" y="21"/>
                        <a:pt x="49" y="21"/>
                      </a:cubicBezTo>
                      <a:cubicBezTo>
                        <a:pt x="52" y="20"/>
                        <a:pt x="57" y="17"/>
                        <a:pt x="60" y="18"/>
                      </a:cubicBezTo>
                      <a:cubicBezTo>
                        <a:pt x="60" y="15"/>
                        <a:pt x="58" y="12"/>
                        <a:pt x="61" y="11"/>
                      </a:cubicBezTo>
                      <a:cubicBezTo>
                        <a:pt x="60" y="11"/>
                        <a:pt x="60" y="8"/>
                        <a:pt x="60" y="6"/>
                      </a:cubicBezTo>
                      <a:cubicBezTo>
                        <a:pt x="57" y="8"/>
                        <a:pt x="55" y="7"/>
                        <a:pt x="53" y="10"/>
                      </a:cubicBezTo>
                      <a:cubicBezTo>
                        <a:pt x="52" y="7"/>
                        <a:pt x="55" y="9"/>
                        <a:pt x="53" y="6"/>
                      </a:cubicBezTo>
                      <a:cubicBezTo>
                        <a:pt x="50" y="9"/>
                        <a:pt x="50" y="9"/>
                        <a:pt x="50" y="9"/>
                      </a:cubicBezTo>
                      <a:cubicBezTo>
                        <a:pt x="48" y="8"/>
                        <a:pt x="52" y="5"/>
                        <a:pt x="49" y="5"/>
                      </a:cubicBezTo>
                      <a:cubicBezTo>
                        <a:pt x="49" y="7"/>
                        <a:pt x="46" y="8"/>
                        <a:pt x="44" y="8"/>
                      </a:cubicBezTo>
                      <a:cubicBezTo>
                        <a:pt x="45" y="7"/>
                        <a:pt x="45" y="7"/>
                        <a:pt x="45" y="7"/>
                      </a:cubicBezTo>
                      <a:cubicBezTo>
                        <a:pt x="43" y="8"/>
                        <a:pt x="40" y="7"/>
                        <a:pt x="41" y="12"/>
                      </a:cubicBezTo>
                      <a:cubicBezTo>
                        <a:pt x="39" y="7"/>
                        <a:pt x="39" y="7"/>
                        <a:pt x="39" y="7"/>
                      </a:cubicBezTo>
                      <a:cubicBezTo>
                        <a:pt x="39" y="10"/>
                        <a:pt x="39" y="10"/>
                        <a:pt x="39" y="10"/>
                      </a:cubicBezTo>
                      <a:cubicBezTo>
                        <a:pt x="35" y="9"/>
                        <a:pt x="33" y="0"/>
                        <a:pt x="26" y="4"/>
                      </a:cubicBezTo>
                      <a:cubicBezTo>
                        <a:pt x="28" y="5"/>
                        <a:pt x="26" y="7"/>
                        <a:pt x="26" y="8"/>
                      </a:cubicBezTo>
                      <a:cubicBezTo>
                        <a:pt x="28" y="10"/>
                        <a:pt x="29" y="5"/>
                        <a:pt x="32" y="5"/>
                      </a:cubicBezTo>
                      <a:cubicBezTo>
                        <a:pt x="32" y="8"/>
                        <a:pt x="27" y="13"/>
                        <a:pt x="30" y="15"/>
                      </a:cubicBezTo>
                      <a:cubicBezTo>
                        <a:pt x="27" y="11"/>
                        <a:pt x="24" y="15"/>
                        <a:pt x="23" y="6"/>
                      </a:cubicBezTo>
                      <a:cubicBezTo>
                        <a:pt x="19" y="6"/>
                        <a:pt x="17" y="10"/>
                        <a:pt x="13" y="8"/>
                      </a:cubicBezTo>
                      <a:cubicBezTo>
                        <a:pt x="13" y="7"/>
                        <a:pt x="13" y="7"/>
                        <a:pt x="13" y="7"/>
                      </a:cubicBezTo>
                      <a:cubicBezTo>
                        <a:pt x="12" y="12"/>
                        <a:pt x="10" y="4"/>
                        <a:pt x="7" y="10"/>
                      </a:cubicBezTo>
                      <a:cubicBezTo>
                        <a:pt x="9" y="11"/>
                        <a:pt x="9" y="11"/>
                        <a:pt x="9" y="11"/>
                      </a:cubicBezTo>
                      <a:cubicBezTo>
                        <a:pt x="9" y="13"/>
                        <a:pt x="8" y="13"/>
                        <a:pt x="6" y="14"/>
                      </a:cubicBezTo>
                      <a:cubicBezTo>
                        <a:pt x="7" y="13"/>
                        <a:pt x="7" y="13"/>
                        <a:pt x="6" y="12"/>
                      </a:cubicBezTo>
                      <a:cubicBezTo>
                        <a:pt x="6" y="16"/>
                        <a:pt x="1" y="17"/>
                        <a:pt x="0" y="18"/>
                      </a:cubicBezTo>
                      <a:cubicBezTo>
                        <a:pt x="2" y="18"/>
                        <a:pt x="5" y="15"/>
                        <a:pt x="7" y="14"/>
                      </a:cubicBezTo>
                      <a:cubicBezTo>
                        <a:pt x="6" y="16"/>
                        <a:pt x="6" y="20"/>
                        <a:pt x="4" y="19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50" name="Freeform 1279"/>
                <p:cNvSpPr/>
                <p:nvPr/>
              </p:nvSpPr>
              <p:spPr bwMode="auto">
                <a:xfrm>
                  <a:off x="3945" y="2657"/>
                  <a:ext cx="1" cy="2"/>
                </a:xfrm>
                <a:custGeom>
                  <a:avLst/>
                  <a:gdLst>
                    <a:gd name="T0" fmla="*/ 1 w 1"/>
                    <a:gd name="T1" fmla="*/ 0 h 2"/>
                    <a:gd name="T2" fmla="*/ 0 w 1"/>
                    <a:gd name="T3" fmla="*/ 2 h 2"/>
                    <a:gd name="T4" fmla="*/ 1 w 1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0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1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51" name="Freeform 1280"/>
                <p:cNvSpPr/>
                <p:nvPr/>
              </p:nvSpPr>
              <p:spPr bwMode="auto">
                <a:xfrm>
                  <a:off x="3865" y="2651"/>
                  <a:ext cx="41" cy="23"/>
                </a:xfrm>
                <a:custGeom>
                  <a:avLst/>
                  <a:gdLst>
                    <a:gd name="T0" fmla="*/ 34 w 47"/>
                    <a:gd name="T1" fmla="*/ 14 h 27"/>
                    <a:gd name="T2" fmla="*/ 32 w 47"/>
                    <a:gd name="T3" fmla="*/ 8 h 27"/>
                    <a:gd name="T4" fmla="*/ 33 w 47"/>
                    <a:gd name="T5" fmla="*/ 18 h 27"/>
                    <a:gd name="T6" fmla="*/ 27 w 47"/>
                    <a:gd name="T7" fmla="*/ 20 h 27"/>
                    <a:gd name="T8" fmla="*/ 28 w 47"/>
                    <a:gd name="T9" fmla="*/ 11 h 27"/>
                    <a:gd name="T10" fmla="*/ 23 w 47"/>
                    <a:gd name="T11" fmla="*/ 10 h 27"/>
                    <a:gd name="T12" fmla="*/ 23 w 47"/>
                    <a:gd name="T13" fmla="*/ 15 h 27"/>
                    <a:gd name="T14" fmla="*/ 17 w 47"/>
                    <a:gd name="T15" fmla="*/ 18 h 27"/>
                    <a:gd name="T16" fmla="*/ 20 w 47"/>
                    <a:gd name="T17" fmla="*/ 16 h 27"/>
                    <a:gd name="T18" fmla="*/ 16 w 47"/>
                    <a:gd name="T19" fmla="*/ 10 h 27"/>
                    <a:gd name="T20" fmla="*/ 3 w 47"/>
                    <a:gd name="T21" fmla="*/ 25 h 27"/>
                    <a:gd name="T22" fmla="*/ 7 w 47"/>
                    <a:gd name="T23" fmla="*/ 25 h 27"/>
                    <a:gd name="T24" fmla="*/ 8 w 47"/>
                    <a:gd name="T25" fmla="*/ 18 h 27"/>
                    <a:gd name="T26" fmla="*/ 12 w 47"/>
                    <a:gd name="T27" fmla="*/ 20 h 27"/>
                    <a:gd name="T28" fmla="*/ 9 w 47"/>
                    <a:gd name="T29" fmla="*/ 23 h 27"/>
                    <a:gd name="T30" fmla="*/ 40 w 47"/>
                    <a:gd name="T31" fmla="*/ 24 h 27"/>
                    <a:gd name="T32" fmla="*/ 36 w 47"/>
                    <a:gd name="T33" fmla="*/ 23 h 27"/>
                    <a:gd name="T34" fmla="*/ 40 w 47"/>
                    <a:gd name="T35" fmla="*/ 19 h 27"/>
                    <a:gd name="T36" fmla="*/ 38 w 47"/>
                    <a:gd name="T37" fmla="*/ 13 h 27"/>
                    <a:gd name="T38" fmla="*/ 40 w 47"/>
                    <a:gd name="T39" fmla="*/ 15 h 27"/>
                    <a:gd name="T40" fmla="*/ 40 w 47"/>
                    <a:gd name="T41" fmla="*/ 8 h 27"/>
                    <a:gd name="T42" fmla="*/ 47 w 47"/>
                    <a:gd name="T43" fmla="*/ 5 h 27"/>
                    <a:gd name="T44" fmla="*/ 36 w 47"/>
                    <a:gd name="T45" fmla="*/ 5 h 27"/>
                    <a:gd name="T46" fmla="*/ 34 w 47"/>
                    <a:gd name="T47" fmla="*/ 14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47" h="27">
                      <a:moveTo>
                        <a:pt x="34" y="14"/>
                      </a:moveTo>
                      <a:cubicBezTo>
                        <a:pt x="31" y="13"/>
                        <a:pt x="35" y="10"/>
                        <a:pt x="32" y="8"/>
                      </a:cubicBezTo>
                      <a:cubicBezTo>
                        <a:pt x="30" y="11"/>
                        <a:pt x="35" y="14"/>
                        <a:pt x="33" y="18"/>
                      </a:cubicBezTo>
                      <a:cubicBezTo>
                        <a:pt x="31" y="16"/>
                        <a:pt x="29" y="20"/>
                        <a:pt x="27" y="20"/>
                      </a:cubicBezTo>
                      <a:cubicBezTo>
                        <a:pt x="29" y="18"/>
                        <a:pt x="28" y="12"/>
                        <a:pt x="28" y="11"/>
                      </a:cubicBezTo>
                      <a:cubicBezTo>
                        <a:pt x="27" y="13"/>
                        <a:pt x="24" y="10"/>
                        <a:pt x="23" y="10"/>
                      </a:cubicBezTo>
                      <a:cubicBezTo>
                        <a:pt x="27" y="13"/>
                        <a:pt x="19" y="12"/>
                        <a:pt x="23" y="15"/>
                      </a:cubicBezTo>
                      <a:cubicBezTo>
                        <a:pt x="23" y="19"/>
                        <a:pt x="19" y="21"/>
                        <a:pt x="17" y="18"/>
                      </a:cubicBezTo>
                      <a:cubicBezTo>
                        <a:pt x="17" y="16"/>
                        <a:pt x="19" y="17"/>
                        <a:pt x="20" y="16"/>
                      </a:cubicBezTo>
                      <a:cubicBezTo>
                        <a:pt x="20" y="12"/>
                        <a:pt x="17" y="14"/>
                        <a:pt x="16" y="10"/>
                      </a:cubicBezTo>
                      <a:cubicBezTo>
                        <a:pt x="12" y="16"/>
                        <a:pt x="0" y="15"/>
                        <a:pt x="3" y="25"/>
                      </a:cubicBezTo>
                      <a:cubicBezTo>
                        <a:pt x="5" y="27"/>
                        <a:pt x="6" y="25"/>
                        <a:pt x="7" y="25"/>
                      </a:cubicBezTo>
                      <a:cubicBezTo>
                        <a:pt x="3" y="22"/>
                        <a:pt x="7" y="19"/>
                        <a:pt x="8" y="18"/>
                      </a:cubicBezTo>
                      <a:cubicBezTo>
                        <a:pt x="9" y="19"/>
                        <a:pt x="12" y="16"/>
                        <a:pt x="12" y="20"/>
                      </a:cubicBezTo>
                      <a:cubicBezTo>
                        <a:pt x="9" y="23"/>
                        <a:pt x="9" y="23"/>
                        <a:pt x="9" y="23"/>
                      </a:cubicBezTo>
                      <a:cubicBezTo>
                        <a:pt x="18" y="25"/>
                        <a:pt x="30" y="25"/>
                        <a:pt x="40" y="24"/>
                      </a:cubicBezTo>
                      <a:cubicBezTo>
                        <a:pt x="36" y="23"/>
                        <a:pt x="36" y="23"/>
                        <a:pt x="36" y="23"/>
                      </a:cubicBezTo>
                      <a:cubicBezTo>
                        <a:pt x="36" y="21"/>
                        <a:pt x="38" y="21"/>
                        <a:pt x="40" y="19"/>
                      </a:cubicBezTo>
                      <a:cubicBezTo>
                        <a:pt x="38" y="13"/>
                        <a:pt x="38" y="13"/>
                        <a:pt x="38" y="13"/>
                      </a:cubicBezTo>
                      <a:cubicBezTo>
                        <a:pt x="39" y="13"/>
                        <a:pt x="41" y="12"/>
                        <a:pt x="40" y="15"/>
                      </a:cubicBezTo>
                      <a:cubicBezTo>
                        <a:pt x="42" y="12"/>
                        <a:pt x="41" y="10"/>
                        <a:pt x="40" y="8"/>
                      </a:cubicBezTo>
                      <a:cubicBezTo>
                        <a:pt x="44" y="7"/>
                        <a:pt x="44" y="9"/>
                        <a:pt x="47" y="5"/>
                      </a:cubicBezTo>
                      <a:cubicBezTo>
                        <a:pt x="42" y="0"/>
                        <a:pt x="42" y="10"/>
                        <a:pt x="36" y="5"/>
                      </a:cubicBezTo>
                      <a:lnTo>
                        <a:pt x="34" y="14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52" name="Freeform 1281"/>
                <p:cNvSpPr/>
                <p:nvPr/>
              </p:nvSpPr>
              <p:spPr bwMode="auto">
                <a:xfrm>
                  <a:off x="3904" y="2660"/>
                  <a:ext cx="2" cy="2"/>
                </a:xfrm>
                <a:custGeom>
                  <a:avLst/>
                  <a:gdLst>
                    <a:gd name="T0" fmla="*/ 1 w 2"/>
                    <a:gd name="T1" fmla="*/ 0 h 2"/>
                    <a:gd name="T2" fmla="*/ 0 w 2"/>
                    <a:gd name="T3" fmla="*/ 2 h 2"/>
                    <a:gd name="T4" fmla="*/ 2 w 2"/>
                    <a:gd name="T5" fmla="*/ 1 h 2"/>
                    <a:gd name="T6" fmla="*/ 1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1" y="0"/>
                      </a:moveTo>
                      <a:lnTo>
                        <a:pt x="0" y="2"/>
                      </a:lnTo>
                      <a:lnTo>
                        <a:pt x="2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53" name="Freeform 1282"/>
                <p:cNvSpPr/>
                <p:nvPr/>
              </p:nvSpPr>
              <p:spPr bwMode="auto">
                <a:xfrm>
                  <a:off x="3901" y="2668"/>
                  <a:ext cx="3" cy="4"/>
                </a:xfrm>
                <a:custGeom>
                  <a:avLst/>
                  <a:gdLst>
                    <a:gd name="T0" fmla="*/ 2 w 3"/>
                    <a:gd name="T1" fmla="*/ 5 h 5"/>
                    <a:gd name="T2" fmla="*/ 3 w 3"/>
                    <a:gd name="T3" fmla="*/ 1 h 5"/>
                    <a:gd name="T4" fmla="*/ 2 w 3"/>
                    <a:gd name="T5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5">
                      <a:moveTo>
                        <a:pt x="2" y="5"/>
                      </a:move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0" y="0"/>
                        <a:pt x="0" y="2"/>
                        <a:pt x="2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54" name="Freeform 1283"/>
                <p:cNvSpPr/>
                <p:nvPr/>
              </p:nvSpPr>
              <p:spPr bwMode="auto">
                <a:xfrm>
                  <a:off x="3874" y="2660"/>
                  <a:ext cx="2" cy="1"/>
                </a:xfrm>
                <a:custGeom>
                  <a:avLst/>
                  <a:gdLst>
                    <a:gd name="T0" fmla="*/ 3 w 3"/>
                    <a:gd name="T1" fmla="*/ 0 h 2"/>
                    <a:gd name="T2" fmla="*/ 0 w 3"/>
                    <a:gd name="T3" fmla="*/ 1 h 2"/>
                    <a:gd name="T4" fmla="*/ 2 w 3"/>
                    <a:gd name="T5" fmla="*/ 2 h 2"/>
                    <a:gd name="T6" fmla="*/ 3 w 3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3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0"/>
                        <a:pt x="3" y="0"/>
                        <a:pt x="3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55" name="Freeform 1284"/>
                <p:cNvSpPr/>
                <p:nvPr/>
              </p:nvSpPr>
              <p:spPr bwMode="auto">
                <a:xfrm>
                  <a:off x="3856" y="2662"/>
                  <a:ext cx="13" cy="11"/>
                </a:xfrm>
                <a:custGeom>
                  <a:avLst/>
                  <a:gdLst>
                    <a:gd name="T0" fmla="*/ 0 w 14"/>
                    <a:gd name="T1" fmla="*/ 13 h 13"/>
                    <a:gd name="T2" fmla="*/ 11 w 14"/>
                    <a:gd name="T3" fmla="*/ 13 h 13"/>
                    <a:gd name="T4" fmla="*/ 11 w 14"/>
                    <a:gd name="T5" fmla="*/ 1 h 13"/>
                    <a:gd name="T6" fmla="*/ 6 w 14"/>
                    <a:gd name="T7" fmla="*/ 9 h 13"/>
                    <a:gd name="T8" fmla="*/ 0 w 14"/>
                    <a:gd name="T9" fmla="*/ 9 h 13"/>
                    <a:gd name="T10" fmla="*/ 0 w 14"/>
                    <a:gd name="T11" fmla="*/ 13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4" h="13">
                      <a:moveTo>
                        <a:pt x="0" y="13"/>
                      </a:moveTo>
                      <a:cubicBezTo>
                        <a:pt x="4" y="13"/>
                        <a:pt x="6" y="10"/>
                        <a:pt x="11" y="13"/>
                      </a:cubicBezTo>
                      <a:cubicBezTo>
                        <a:pt x="14" y="9"/>
                        <a:pt x="10" y="5"/>
                        <a:pt x="11" y="1"/>
                      </a:cubicBezTo>
                      <a:cubicBezTo>
                        <a:pt x="9" y="0"/>
                        <a:pt x="9" y="7"/>
                        <a:pt x="6" y="9"/>
                      </a:cubicBezTo>
                      <a:cubicBezTo>
                        <a:pt x="5" y="5"/>
                        <a:pt x="2" y="9"/>
                        <a:pt x="0" y="9"/>
                      </a:cubicBezTo>
                      <a:cubicBezTo>
                        <a:pt x="0" y="10"/>
                        <a:pt x="0" y="12"/>
                        <a:pt x="0" y="1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56" name="Freeform 1285"/>
                <p:cNvSpPr/>
                <p:nvPr/>
              </p:nvSpPr>
              <p:spPr bwMode="auto">
                <a:xfrm>
                  <a:off x="3761" y="2653"/>
                  <a:ext cx="99" cy="19"/>
                </a:xfrm>
                <a:custGeom>
                  <a:avLst/>
                  <a:gdLst>
                    <a:gd name="T0" fmla="*/ 95 w 115"/>
                    <a:gd name="T1" fmla="*/ 10 h 23"/>
                    <a:gd name="T2" fmla="*/ 89 w 115"/>
                    <a:gd name="T3" fmla="*/ 11 h 23"/>
                    <a:gd name="T4" fmla="*/ 92 w 115"/>
                    <a:gd name="T5" fmla="*/ 8 h 23"/>
                    <a:gd name="T6" fmla="*/ 87 w 115"/>
                    <a:gd name="T7" fmla="*/ 6 h 23"/>
                    <a:gd name="T8" fmla="*/ 87 w 115"/>
                    <a:gd name="T9" fmla="*/ 8 h 23"/>
                    <a:gd name="T10" fmla="*/ 77 w 115"/>
                    <a:gd name="T11" fmla="*/ 10 h 23"/>
                    <a:gd name="T12" fmla="*/ 75 w 115"/>
                    <a:gd name="T13" fmla="*/ 15 h 23"/>
                    <a:gd name="T14" fmla="*/ 68 w 115"/>
                    <a:gd name="T15" fmla="*/ 6 h 23"/>
                    <a:gd name="T16" fmla="*/ 70 w 115"/>
                    <a:gd name="T17" fmla="*/ 18 h 23"/>
                    <a:gd name="T18" fmla="*/ 58 w 115"/>
                    <a:gd name="T19" fmla="*/ 14 h 23"/>
                    <a:gd name="T20" fmla="*/ 60 w 115"/>
                    <a:gd name="T21" fmla="*/ 13 h 23"/>
                    <a:gd name="T22" fmla="*/ 54 w 115"/>
                    <a:gd name="T23" fmla="*/ 13 h 23"/>
                    <a:gd name="T24" fmla="*/ 54 w 115"/>
                    <a:gd name="T25" fmla="*/ 8 h 23"/>
                    <a:gd name="T26" fmla="*/ 45 w 115"/>
                    <a:gd name="T27" fmla="*/ 8 h 23"/>
                    <a:gd name="T28" fmla="*/ 46 w 115"/>
                    <a:gd name="T29" fmla="*/ 6 h 23"/>
                    <a:gd name="T30" fmla="*/ 28 w 115"/>
                    <a:gd name="T31" fmla="*/ 10 h 23"/>
                    <a:gd name="T32" fmla="*/ 25 w 115"/>
                    <a:gd name="T33" fmla="*/ 6 h 23"/>
                    <a:gd name="T34" fmla="*/ 27 w 115"/>
                    <a:gd name="T35" fmla="*/ 16 h 23"/>
                    <a:gd name="T36" fmla="*/ 19 w 115"/>
                    <a:gd name="T37" fmla="*/ 16 h 23"/>
                    <a:gd name="T38" fmla="*/ 21 w 115"/>
                    <a:gd name="T39" fmla="*/ 9 h 23"/>
                    <a:gd name="T40" fmla="*/ 17 w 115"/>
                    <a:gd name="T41" fmla="*/ 12 h 23"/>
                    <a:gd name="T42" fmla="*/ 14 w 115"/>
                    <a:gd name="T43" fmla="*/ 6 h 23"/>
                    <a:gd name="T44" fmla="*/ 6 w 115"/>
                    <a:gd name="T45" fmla="*/ 15 h 23"/>
                    <a:gd name="T46" fmla="*/ 1 w 115"/>
                    <a:gd name="T47" fmla="*/ 13 h 23"/>
                    <a:gd name="T48" fmla="*/ 5 w 115"/>
                    <a:gd name="T49" fmla="*/ 22 h 23"/>
                    <a:gd name="T50" fmla="*/ 31 w 115"/>
                    <a:gd name="T51" fmla="*/ 21 h 23"/>
                    <a:gd name="T52" fmla="*/ 37 w 115"/>
                    <a:gd name="T53" fmla="*/ 16 h 23"/>
                    <a:gd name="T54" fmla="*/ 38 w 115"/>
                    <a:gd name="T55" fmla="*/ 22 h 23"/>
                    <a:gd name="T56" fmla="*/ 38 w 115"/>
                    <a:gd name="T57" fmla="*/ 16 h 23"/>
                    <a:gd name="T58" fmla="*/ 42 w 115"/>
                    <a:gd name="T59" fmla="*/ 21 h 23"/>
                    <a:gd name="T60" fmla="*/ 44 w 115"/>
                    <a:gd name="T61" fmla="*/ 16 h 23"/>
                    <a:gd name="T62" fmla="*/ 47 w 115"/>
                    <a:gd name="T63" fmla="*/ 23 h 23"/>
                    <a:gd name="T64" fmla="*/ 88 w 115"/>
                    <a:gd name="T65" fmla="*/ 20 h 23"/>
                    <a:gd name="T66" fmla="*/ 87 w 115"/>
                    <a:gd name="T67" fmla="*/ 15 h 23"/>
                    <a:gd name="T68" fmla="*/ 102 w 115"/>
                    <a:gd name="T69" fmla="*/ 15 h 23"/>
                    <a:gd name="T70" fmla="*/ 104 w 115"/>
                    <a:gd name="T71" fmla="*/ 11 h 23"/>
                    <a:gd name="T72" fmla="*/ 104 w 115"/>
                    <a:gd name="T73" fmla="*/ 21 h 23"/>
                    <a:gd name="T74" fmla="*/ 109 w 115"/>
                    <a:gd name="T75" fmla="*/ 20 h 23"/>
                    <a:gd name="T76" fmla="*/ 106 w 115"/>
                    <a:gd name="T77" fmla="*/ 17 h 23"/>
                    <a:gd name="T78" fmla="*/ 111 w 115"/>
                    <a:gd name="T79" fmla="*/ 19 h 23"/>
                    <a:gd name="T80" fmla="*/ 107 w 115"/>
                    <a:gd name="T81" fmla="*/ 8 h 23"/>
                    <a:gd name="T82" fmla="*/ 95 w 115"/>
                    <a:gd name="T83" fmla="*/ 3 h 23"/>
                    <a:gd name="T84" fmla="*/ 95 w 115"/>
                    <a:gd name="T85" fmla="*/ 10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115" h="23">
                      <a:moveTo>
                        <a:pt x="95" y="10"/>
                      </a:moveTo>
                      <a:cubicBezTo>
                        <a:pt x="93" y="10"/>
                        <a:pt x="91" y="13"/>
                        <a:pt x="89" y="11"/>
                      </a:cubicBezTo>
                      <a:cubicBezTo>
                        <a:pt x="89" y="9"/>
                        <a:pt x="90" y="8"/>
                        <a:pt x="92" y="8"/>
                      </a:cubicBezTo>
                      <a:cubicBezTo>
                        <a:pt x="91" y="3"/>
                        <a:pt x="89" y="9"/>
                        <a:pt x="87" y="6"/>
                      </a:cubicBezTo>
                      <a:cubicBezTo>
                        <a:pt x="87" y="6"/>
                        <a:pt x="88" y="7"/>
                        <a:pt x="87" y="8"/>
                      </a:cubicBezTo>
                      <a:cubicBezTo>
                        <a:pt x="82" y="7"/>
                        <a:pt x="84" y="13"/>
                        <a:pt x="77" y="10"/>
                      </a:cubicBezTo>
                      <a:cubicBezTo>
                        <a:pt x="76" y="11"/>
                        <a:pt x="75" y="11"/>
                        <a:pt x="75" y="15"/>
                      </a:cubicBezTo>
                      <a:cubicBezTo>
                        <a:pt x="71" y="10"/>
                        <a:pt x="73" y="10"/>
                        <a:pt x="68" y="6"/>
                      </a:cubicBezTo>
                      <a:cubicBezTo>
                        <a:pt x="68" y="8"/>
                        <a:pt x="70" y="13"/>
                        <a:pt x="70" y="18"/>
                      </a:cubicBezTo>
                      <a:cubicBezTo>
                        <a:pt x="63" y="11"/>
                        <a:pt x="62" y="18"/>
                        <a:pt x="58" y="14"/>
                      </a:cubicBezTo>
                      <a:cubicBezTo>
                        <a:pt x="58" y="14"/>
                        <a:pt x="59" y="12"/>
                        <a:pt x="60" y="13"/>
                      </a:cubicBezTo>
                      <a:cubicBezTo>
                        <a:pt x="60" y="7"/>
                        <a:pt x="56" y="14"/>
                        <a:pt x="54" y="13"/>
                      </a:cubicBezTo>
                      <a:cubicBezTo>
                        <a:pt x="54" y="8"/>
                        <a:pt x="54" y="8"/>
                        <a:pt x="54" y="8"/>
                      </a:cubicBezTo>
                      <a:cubicBezTo>
                        <a:pt x="52" y="9"/>
                        <a:pt x="48" y="12"/>
                        <a:pt x="45" y="8"/>
                      </a:cubicBezTo>
                      <a:cubicBezTo>
                        <a:pt x="46" y="6"/>
                        <a:pt x="46" y="6"/>
                        <a:pt x="46" y="6"/>
                      </a:cubicBezTo>
                      <a:cubicBezTo>
                        <a:pt x="40" y="10"/>
                        <a:pt x="33" y="8"/>
                        <a:pt x="28" y="10"/>
                      </a:cubicBezTo>
                      <a:cubicBezTo>
                        <a:pt x="25" y="6"/>
                        <a:pt x="25" y="6"/>
                        <a:pt x="25" y="6"/>
                      </a:cubicBezTo>
                      <a:cubicBezTo>
                        <a:pt x="18" y="11"/>
                        <a:pt x="32" y="8"/>
                        <a:pt x="27" y="16"/>
                      </a:cubicBezTo>
                      <a:cubicBezTo>
                        <a:pt x="26" y="6"/>
                        <a:pt x="23" y="19"/>
                        <a:pt x="19" y="16"/>
                      </a:cubicBezTo>
                      <a:cubicBezTo>
                        <a:pt x="17" y="12"/>
                        <a:pt x="23" y="13"/>
                        <a:pt x="21" y="9"/>
                      </a:cubicBezTo>
                      <a:cubicBezTo>
                        <a:pt x="20" y="14"/>
                        <a:pt x="19" y="11"/>
                        <a:pt x="17" y="12"/>
                      </a:cubicBezTo>
                      <a:cubicBezTo>
                        <a:pt x="17" y="7"/>
                        <a:pt x="12" y="11"/>
                        <a:pt x="14" y="6"/>
                      </a:cubicBezTo>
                      <a:cubicBezTo>
                        <a:pt x="6" y="15"/>
                        <a:pt x="6" y="15"/>
                        <a:pt x="6" y="15"/>
                      </a:cubicBezTo>
                      <a:cubicBezTo>
                        <a:pt x="5" y="12"/>
                        <a:pt x="3" y="13"/>
                        <a:pt x="1" y="13"/>
                      </a:cubicBezTo>
                      <a:cubicBezTo>
                        <a:pt x="5" y="13"/>
                        <a:pt x="0" y="20"/>
                        <a:pt x="5" y="22"/>
                      </a:cubicBezTo>
                      <a:cubicBezTo>
                        <a:pt x="11" y="20"/>
                        <a:pt x="22" y="18"/>
                        <a:pt x="31" y="21"/>
                      </a:cubicBezTo>
                      <a:cubicBezTo>
                        <a:pt x="31" y="14"/>
                        <a:pt x="36" y="21"/>
                        <a:pt x="37" y="16"/>
                      </a:cubicBezTo>
                      <a:cubicBezTo>
                        <a:pt x="38" y="22"/>
                        <a:pt x="38" y="22"/>
                        <a:pt x="38" y="22"/>
                      </a:cubicBezTo>
                      <a:cubicBezTo>
                        <a:pt x="43" y="20"/>
                        <a:pt x="37" y="18"/>
                        <a:pt x="38" y="16"/>
                      </a:cubicBezTo>
                      <a:cubicBezTo>
                        <a:pt x="40" y="15"/>
                        <a:pt x="42" y="19"/>
                        <a:pt x="42" y="21"/>
                      </a:cubicBezTo>
                      <a:cubicBezTo>
                        <a:pt x="46" y="21"/>
                        <a:pt x="43" y="19"/>
                        <a:pt x="44" y="16"/>
                      </a:cubicBezTo>
                      <a:cubicBezTo>
                        <a:pt x="47" y="23"/>
                        <a:pt x="47" y="23"/>
                        <a:pt x="47" y="23"/>
                      </a:cubicBezTo>
                      <a:cubicBezTo>
                        <a:pt x="59" y="21"/>
                        <a:pt x="74" y="16"/>
                        <a:pt x="88" y="20"/>
                      </a:cubicBezTo>
                      <a:cubicBezTo>
                        <a:pt x="87" y="15"/>
                        <a:pt x="87" y="15"/>
                        <a:pt x="87" y="15"/>
                      </a:cubicBezTo>
                      <a:cubicBezTo>
                        <a:pt x="93" y="18"/>
                        <a:pt x="97" y="6"/>
                        <a:pt x="102" y="15"/>
                      </a:cubicBezTo>
                      <a:cubicBezTo>
                        <a:pt x="104" y="11"/>
                        <a:pt x="104" y="11"/>
                        <a:pt x="104" y="11"/>
                      </a:cubicBezTo>
                      <a:cubicBezTo>
                        <a:pt x="103" y="13"/>
                        <a:pt x="105" y="18"/>
                        <a:pt x="104" y="21"/>
                      </a:cubicBezTo>
                      <a:cubicBezTo>
                        <a:pt x="105" y="19"/>
                        <a:pt x="107" y="21"/>
                        <a:pt x="109" y="20"/>
                      </a:cubicBezTo>
                      <a:cubicBezTo>
                        <a:pt x="106" y="17"/>
                        <a:pt x="106" y="17"/>
                        <a:pt x="106" y="17"/>
                      </a:cubicBezTo>
                      <a:cubicBezTo>
                        <a:pt x="108" y="14"/>
                        <a:pt x="110" y="16"/>
                        <a:pt x="111" y="19"/>
                      </a:cubicBezTo>
                      <a:cubicBezTo>
                        <a:pt x="115" y="15"/>
                        <a:pt x="108" y="12"/>
                        <a:pt x="107" y="8"/>
                      </a:cubicBezTo>
                      <a:cubicBezTo>
                        <a:pt x="101" y="16"/>
                        <a:pt x="101" y="0"/>
                        <a:pt x="95" y="3"/>
                      </a:cubicBezTo>
                      <a:cubicBezTo>
                        <a:pt x="91" y="6"/>
                        <a:pt x="95" y="8"/>
                        <a:pt x="95" y="1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57" name="Freeform 1286"/>
                <p:cNvSpPr/>
                <p:nvPr/>
              </p:nvSpPr>
              <p:spPr bwMode="auto">
                <a:xfrm>
                  <a:off x="3850" y="2671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lnTo>
                        <a:pt x="0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58" name="Freeform 1287"/>
                <p:cNvSpPr/>
                <p:nvPr/>
              </p:nvSpPr>
              <p:spPr bwMode="auto">
                <a:xfrm>
                  <a:off x="3760" y="2664"/>
                  <a:ext cx="2" cy="2"/>
                </a:xfrm>
                <a:custGeom>
                  <a:avLst/>
                  <a:gdLst>
                    <a:gd name="T0" fmla="*/ 2 w 2"/>
                    <a:gd name="T1" fmla="*/ 0 h 2"/>
                    <a:gd name="T2" fmla="*/ 1 w 2"/>
                    <a:gd name="T3" fmla="*/ 1 h 2"/>
                    <a:gd name="T4" fmla="*/ 2 w 2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2"/>
                        <a:pt x="1" y="1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59" name="Freeform 1288"/>
                <p:cNvSpPr/>
                <p:nvPr/>
              </p:nvSpPr>
              <p:spPr bwMode="auto">
                <a:xfrm>
                  <a:off x="3856" y="2669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  <a:gd name="T3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60" name="Freeform 1289"/>
                <p:cNvSpPr/>
                <p:nvPr/>
              </p:nvSpPr>
              <p:spPr bwMode="auto">
                <a:xfrm>
                  <a:off x="3857" y="2660"/>
                  <a:ext cx="2" cy="2"/>
                </a:xfrm>
                <a:custGeom>
                  <a:avLst/>
                  <a:gdLst>
                    <a:gd name="T0" fmla="*/ 2 w 2"/>
                    <a:gd name="T1" fmla="*/ 0 h 2"/>
                    <a:gd name="T2" fmla="*/ 0 w 2"/>
                    <a:gd name="T3" fmla="*/ 0 h 2"/>
                    <a:gd name="T4" fmla="*/ 1 w 2"/>
                    <a:gd name="T5" fmla="*/ 2 h 2"/>
                    <a:gd name="T6" fmla="*/ 2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1" y="2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61" name="Freeform 1290"/>
                <p:cNvSpPr/>
                <p:nvPr/>
              </p:nvSpPr>
              <p:spPr bwMode="auto">
                <a:xfrm>
                  <a:off x="3746" y="2660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62" name="Freeform 1291"/>
                <p:cNvSpPr/>
                <p:nvPr/>
              </p:nvSpPr>
              <p:spPr bwMode="auto">
                <a:xfrm>
                  <a:off x="3705" y="2659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63" name="Freeform 1292"/>
                <p:cNvSpPr/>
                <p:nvPr/>
              </p:nvSpPr>
              <p:spPr bwMode="auto">
                <a:xfrm>
                  <a:off x="3590" y="2655"/>
                  <a:ext cx="169" cy="29"/>
                </a:xfrm>
                <a:custGeom>
                  <a:avLst/>
                  <a:gdLst>
                    <a:gd name="T0" fmla="*/ 6 w 196"/>
                    <a:gd name="T1" fmla="*/ 16 h 33"/>
                    <a:gd name="T2" fmla="*/ 3 w 196"/>
                    <a:gd name="T3" fmla="*/ 23 h 33"/>
                    <a:gd name="T4" fmla="*/ 10 w 196"/>
                    <a:gd name="T5" fmla="*/ 26 h 33"/>
                    <a:gd name="T6" fmla="*/ 20 w 196"/>
                    <a:gd name="T7" fmla="*/ 22 h 33"/>
                    <a:gd name="T8" fmla="*/ 42 w 196"/>
                    <a:gd name="T9" fmla="*/ 21 h 33"/>
                    <a:gd name="T10" fmla="*/ 57 w 196"/>
                    <a:gd name="T11" fmla="*/ 23 h 33"/>
                    <a:gd name="T12" fmla="*/ 76 w 196"/>
                    <a:gd name="T13" fmla="*/ 17 h 33"/>
                    <a:gd name="T14" fmla="*/ 80 w 196"/>
                    <a:gd name="T15" fmla="*/ 19 h 33"/>
                    <a:gd name="T16" fmla="*/ 90 w 196"/>
                    <a:gd name="T17" fmla="*/ 21 h 33"/>
                    <a:gd name="T18" fmla="*/ 95 w 196"/>
                    <a:gd name="T19" fmla="*/ 10 h 33"/>
                    <a:gd name="T20" fmla="*/ 105 w 196"/>
                    <a:gd name="T21" fmla="*/ 10 h 33"/>
                    <a:gd name="T22" fmla="*/ 112 w 196"/>
                    <a:gd name="T23" fmla="*/ 14 h 33"/>
                    <a:gd name="T24" fmla="*/ 125 w 196"/>
                    <a:gd name="T25" fmla="*/ 14 h 33"/>
                    <a:gd name="T26" fmla="*/ 139 w 196"/>
                    <a:gd name="T27" fmla="*/ 16 h 33"/>
                    <a:gd name="T28" fmla="*/ 150 w 196"/>
                    <a:gd name="T29" fmla="*/ 13 h 33"/>
                    <a:gd name="T30" fmla="*/ 158 w 196"/>
                    <a:gd name="T31" fmla="*/ 9 h 33"/>
                    <a:gd name="T32" fmla="*/ 161 w 196"/>
                    <a:gd name="T33" fmla="*/ 14 h 33"/>
                    <a:gd name="T34" fmla="*/ 168 w 196"/>
                    <a:gd name="T35" fmla="*/ 13 h 33"/>
                    <a:gd name="T36" fmla="*/ 195 w 196"/>
                    <a:gd name="T37" fmla="*/ 14 h 33"/>
                    <a:gd name="T38" fmla="*/ 181 w 196"/>
                    <a:gd name="T39" fmla="*/ 12 h 33"/>
                    <a:gd name="T40" fmla="*/ 179 w 196"/>
                    <a:gd name="T41" fmla="*/ 15 h 33"/>
                    <a:gd name="T42" fmla="*/ 176 w 196"/>
                    <a:gd name="T43" fmla="*/ 4 h 33"/>
                    <a:gd name="T44" fmla="*/ 172 w 196"/>
                    <a:gd name="T45" fmla="*/ 2 h 33"/>
                    <a:gd name="T46" fmla="*/ 163 w 196"/>
                    <a:gd name="T47" fmla="*/ 4 h 33"/>
                    <a:gd name="T48" fmla="*/ 155 w 196"/>
                    <a:gd name="T49" fmla="*/ 2 h 33"/>
                    <a:gd name="T50" fmla="*/ 142 w 196"/>
                    <a:gd name="T51" fmla="*/ 2 h 33"/>
                    <a:gd name="T52" fmla="*/ 131 w 196"/>
                    <a:gd name="T53" fmla="*/ 5 h 33"/>
                    <a:gd name="T54" fmla="*/ 131 w 196"/>
                    <a:gd name="T55" fmla="*/ 3 h 33"/>
                    <a:gd name="T56" fmla="*/ 128 w 196"/>
                    <a:gd name="T57" fmla="*/ 3 h 33"/>
                    <a:gd name="T58" fmla="*/ 119 w 196"/>
                    <a:gd name="T59" fmla="*/ 5 h 33"/>
                    <a:gd name="T60" fmla="*/ 111 w 196"/>
                    <a:gd name="T61" fmla="*/ 8 h 33"/>
                    <a:gd name="T62" fmla="*/ 108 w 196"/>
                    <a:gd name="T63" fmla="*/ 3 h 33"/>
                    <a:gd name="T64" fmla="*/ 97 w 196"/>
                    <a:gd name="T65" fmla="*/ 3 h 33"/>
                    <a:gd name="T66" fmla="*/ 93 w 196"/>
                    <a:gd name="T67" fmla="*/ 8 h 33"/>
                    <a:gd name="T68" fmla="*/ 80 w 196"/>
                    <a:gd name="T69" fmla="*/ 10 h 33"/>
                    <a:gd name="T70" fmla="*/ 61 w 196"/>
                    <a:gd name="T71" fmla="*/ 13 h 33"/>
                    <a:gd name="T72" fmla="*/ 56 w 196"/>
                    <a:gd name="T73" fmla="*/ 12 h 33"/>
                    <a:gd name="T74" fmla="*/ 36 w 196"/>
                    <a:gd name="T75" fmla="*/ 14 h 33"/>
                    <a:gd name="T76" fmla="*/ 44 w 196"/>
                    <a:gd name="T77" fmla="*/ 19 h 33"/>
                    <a:gd name="T78" fmla="*/ 35 w 196"/>
                    <a:gd name="T79" fmla="*/ 1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196" h="33">
                      <a:moveTo>
                        <a:pt x="16" y="10"/>
                      </a:moveTo>
                      <a:cubicBezTo>
                        <a:pt x="13" y="11"/>
                        <a:pt x="9" y="13"/>
                        <a:pt x="6" y="16"/>
                      </a:cubicBezTo>
                      <a:cubicBezTo>
                        <a:pt x="7" y="14"/>
                        <a:pt x="7" y="14"/>
                        <a:pt x="7" y="14"/>
                      </a:cubicBezTo>
                      <a:cubicBezTo>
                        <a:pt x="5" y="15"/>
                        <a:pt x="0" y="19"/>
                        <a:pt x="3" y="23"/>
                      </a:cubicBezTo>
                      <a:cubicBezTo>
                        <a:pt x="4" y="21"/>
                        <a:pt x="4" y="21"/>
                        <a:pt x="4" y="21"/>
                      </a:cubicBezTo>
                      <a:cubicBezTo>
                        <a:pt x="8" y="17"/>
                        <a:pt x="7" y="25"/>
                        <a:pt x="10" y="26"/>
                      </a:cubicBezTo>
                      <a:cubicBezTo>
                        <a:pt x="14" y="25"/>
                        <a:pt x="16" y="16"/>
                        <a:pt x="19" y="18"/>
                      </a:cubicBezTo>
                      <a:cubicBezTo>
                        <a:pt x="21" y="18"/>
                        <a:pt x="21" y="20"/>
                        <a:pt x="20" y="22"/>
                      </a:cubicBezTo>
                      <a:cubicBezTo>
                        <a:pt x="24" y="23"/>
                        <a:pt x="25" y="16"/>
                        <a:pt x="27" y="15"/>
                      </a:cubicBezTo>
                      <a:cubicBezTo>
                        <a:pt x="28" y="33"/>
                        <a:pt x="37" y="10"/>
                        <a:pt x="42" y="21"/>
                      </a:cubicBezTo>
                      <a:cubicBezTo>
                        <a:pt x="46" y="20"/>
                        <a:pt x="50" y="22"/>
                        <a:pt x="54" y="18"/>
                      </a:cubicBezTo>
                      <a:cubicBezTo>
                        <a:pt x="52" y="22"/>
                        <a:pt x="58" y="18"/>
                        <a:pt x="57" y="23"/>
                      </a:cubicBezTo>
                      <a:cubicBezTo>
                        <a:pt x="58" y="13"/>
                        <a:pt x="68" y="28"/>
                        <a:pt x="69" y="15"/>
                      </a:cubicBezTo>
                      <a:cubicBezTo>
                        <a:pt x="74" y="18"/>
                        <a:pt x="69" y="14"/>
                        <a:pt x="76" y="17"/>
                      </a:cubicBezTo>
                      <a:cubicBezTo>
                        <a:pt x="76" y="18"/>
                        <a:pt x="74" y="18"/>
                        <a:pt x="74" y="19"/>
                      </a:cubicBezTo>
                      <a:cubicBezTo>
                        <a:pt x="77" y="21"/>
                        <a:pt x="78" y="13"/>
                        <a:pt x="80" y="19"/>
                      </a:cubicBezTo>
                      <a:cubicBezTo>
                        <a:pt x="85" y="20"/>
                        <a:pt x="81" y="16"/>
                        <a:pt x="84" y="12"/>
                      </a:cubicBezTo>
                      <a:cubicBezTo>
                        <a:pt x="89" y="14"/>
                        <a:pt x="88" y="15"/>
                        <a:pt x="90" y="21"/>
                      </a:cubicBezTo>
                      <a:cubicBezTo>
                        <a:pt x="91" y="14"/>
                        <a:pt x="94" y="17"/>
                        <a:pt x="97" y="14"/>
                      </a:cubicBezTo>
                      <a:cubicBezTo>
                        <a:pt x="96" y="14"/>
                        <a:pt x="92" y="13"/>
                        <a:pt x="95" y="10"/>
                      </a:cubicBezTo>
                      <a:cubicBezTo>
                        <a:pt x="101" y="11"/>
                        <a:pt x="99" y="6"/>
                        <a:pt x="105" y="5"/>
                      </a:cubicBezTo>
                      <a:cubicBezTo>
                        <a:pt x="108" y="11"/>
                        <a:pt x="99" y="5"/>
                        <a:pt x="105" y="10"/>
                      </a:cubicBezTo>
                      <a:cubicBezTo>
                        <a:pt x="101" y="13"/>
                        <a:pt x="98" y="13"/>
                        <a:pt x="96" y="18"/>
                      </a:cubicBezTo>
                      <a:cubicBezTo>
                        <a:pt x="101" y="18"/>
                        <a:pt x="107" y="17"/>
                        <a:pt x="112" y="14"/>
                      </a:cubicBezTo>
                      <a:cubicBezTo>
                        <a:pt x="115" y="15"/>
                        <a:pt x="111" y="17"/>
                        <a:pt x="113" y="18"/>
                      </a:cubicBezTo>
                      <a:cubicBezTo>
                        <a:pt x="118" y="21"/>
                        <a:pt x="121" y="11"/>
                        <a:pt x="125" y="14"/>
                      </a:cubicBezTo>
                      <a:cubicBezTo>
                        <a:pt x="125" y="18"/>
                        <a:pt x="125" y="18"/>
                        <a:pt x="125" y="18"/>
                      </a:cubicBezTo>
                      <a:cubicBezTo>
                        <a:pt x="127" y="13"/>
                        <a:pt x="134" y="18"/>
                        <a:pt x="139" y="16"/>
                      </a:cubicBezTo>
                      <a:cubicBezTo>
                        <a:pt x="138" y="14"/>
                        <a:pt x="138" y="13"/>
                        <a:pt x="138" y="12"/>
                      </a:cubicBezTo>
                      <a:cubicBezTo>
                        <a:pt x="138" y="21"/>
                        <a:pt x="145" y="7"/>
                        <a:pt x="150" y="13"/>
                      </a:cubicBezTo>
                      <a:cubicBezTo>
                        <a:pt x="149" y="8"/>
                        <a:pt x="154" y="4"/>
                        <a:pt x="157" y="4"/>
                      </a:cubicBezTo>
                      <a:cubicBezTo>
                        <a:pt x="158" y="5"/>
                        <a:pt x="158" y="8"/>
                        <a:pt x="158" y="9"/>
                      </a:cubicBezTo>
                      <a:cubicBezTo>
                        <a:pt x="153" y="6"/>
                        <a:pt x="153" y="15"/>
                        <a:pt x="149" y="18"/>
                      </a:cubicBezTo>
                      <a:cubicBezTo>
                        <a:pt x="153" y="15"/>
                        <a:pt x="158" y="18"/>
                        <a:pt x="161" y="14"/>
                      </a:cubicBezTo>
                      <a:cubicBezTo>
                        <a:pt x="159" y="18"/>
                        <a:pt x="159" y="18"/>
                        <a:pt x="159" y="18"/>
                      </a:cubicBezTo>
                      <a:cubicBezTo>
                        <a:pt x="164" y="19"/>
                        <a:pt x="163" y="8"/>
                        <a:pt x="168" y="13"/>
                      </a:cubicBezTo>
                      <a:cubicBezTo>
                        <a:pt x="167" y="16"/>
                        <a:pt x="167" y="16"/>
                        <a:pt x="167" y="16"/>
                      </a:cubicBezTo>
                      <a:cubicBezTo>
                        <a:pt x="177" y="15"/>
                        <a:pt x="188" y="21"/>
                        <a:pt x="195" y="14"/>
                      </a:cubicBezTo>
                      <a:cubicBezTo>
                        <a:pt x="196" y="11"/>
                        <a:pt x="192" y="5"/>
                        <a:pt x="192" y="3"/>
                      </a:cubicBezTo>
                      <a:cubicBezTo>
                        <a:pt x="187" y="5"/>
                        <a:pt x="185" y="10"/>
                        <a:pt x="181" y="12"/>
                      </a:cubicBezTo>
                      <a:cubicBezTo>
                        <a:pt x="181" y="7"/>
                        <a:pt x="181" y="7"/>
                        <a:pt x="181" y="7"/>
                      </a:cubicBezTo>
                      <a:cubicBezTo>
                        <a:pt x="181" y="11"/>
                        <a:pt x="177" y="13"/>
                        <a:pt x="179" y="15"/>
                      </a:cubicBezTo>
                      <a:cubicBezTo>
                        <a:pt x="176" y="18"/>
                        <a:pt x="177" y="11"/>
                        <a:pt x="174" y="14"/>
                      </a:cubicBezTo>
                      <a:cubicBezTo>
                        <a:pt x="174" y="9"/>
                        <a:pt x="176" y="8"/>
                        <a:pt x="176" y="4"/>
                      </a:cubicBezTo>
                      <a:cubicBezTo>
                        <a:pt x="173" y="6"/>
                        <a:pt x="173" y="6"/>
                        <a:pt x="173" y="6"/>
                      </a:cubicBezTo>
                      <a:cubicBezTo>
                        <a:pt x="174" y="4"/>
                        <a:pt x="171" y="4"/>
                        <a:pt x="172" y="2"/>
                      </a:cubicBezTo>
                      <a:cubicBezTo>
                        <a:pt x="167" y="9"/>
                        <a:pt x="165" y="0"/>
                        <a:pt x="160" y="3"/>
                      </a:cubicBezTo>
                      <a:cubicBezTo>
                        <a:pt x="163" y="4"/>
                        <a:pt x="163" y="4"/>
                        <a:pt x="163" y="4"/>
                      </a:cubicBezTo>
                      <a:cubicBezTo>
                        <a:pt x="163" y="7"/>
                        <a:pt x="161" y="6"/>
                        <a:pt x="160" y="7"/>
                      </a:cubicBezTo>
                      <a:cubicBezTo>
                        <a:pt x="158" y="3"/>
                        <a:pt x="157" y="4"/>
                        <a:pt x="155" y="2"/>
                      </a:cubicBezTo>
                      <a:cubicBezTo>
                        <a:pt x="152" y="4"/>
                        <a:pt x="151" y="9"/>
                        <a:pt x="148" y="9"/>
                      </a:cubicBezTo>
                      <a:cubicBezTo>
                        <a:pt x="149" y="4"/>
                        <a:pt x="143" y="6"/>
                        <a:pt x="142" y="2"/>
                      </a:cubicBezTo>
                      <a:cubicBezTo>
                        <a:pt x="141" y="7"/>
                        <a:pt x="136" y="4"/>
                        <a:pt x="135" y="7"/>
                      </a:cubicBezTo>
                      <a:cubicBezTo>
                        <a:pt x="134" y="8"/>
                        <a:pt x="131" y="8"/>
                        <a:pt x="131" y="5"/>
                      </a:cubicBezTo>
                      <a:cubicBezTo>
                        <a:pt x="133" y="4"/>
                        <a:pt x="133" y="4"/>
                        <a:pt x="133" y="4"/>
                      </a:cubicBezTo>
                      <a:cubicBezTo>
                        <a:pt x="131" y="3"/>
                        <a:pt x="131" y="3"/>
                        <a:pt x="131" y="3"/>
                      </a:cubicBezTo>
                      <a:cubicBezTo>
                        <a:pt x="131" y="2"/>
                        <a:pt x="131" y="2"/>
                        <a:pt x="131" y="2"/>
                      </a:cubicBezTo>
                      <a:cubicBezTo>
                        <a:pt x="130" y="2"/>
                        <a:pt x="130" y="6"/>
                        <a:pt x="128" y="3"/>
                      </a:cubicBezTo>
                      <a:cubicBezTo>
                        <a:pt x="128" y="2"/>
                        <a:pt x="129" y="2"/>
                        <a:pt x="130" y="1"/>
                      </a:cubicBezTo>
                      <a:cubicBezTo>
                        <a:pt x="126" y="1"/>
                        <a:pt x="123" y="10"/>
                        <a:pt x="119" y="5"/>
                      </a:cubicBezTo>
                      <a:cubicBezTo>
                        <a:pt x="119" y="8"/>
                        <a:pt x="114" y="8"/>
                        <a:pt x="115" y="14"/>
                      </a:cubicBezTo>
                      <a:cubicBezTo>
                        <a:pt x="114" y="12"/>
                        <a:pt x="114" y="7"/>
                        <a:pt x="111" y="8"/>
                      </a:cubicBezTo>
                      <a:cubicBezTo>
                        <a:pt x="109" y="13"/>
                        <a:pt x="107" y="6"/>
                        <a:pt x="105" y="9"/>
                      </a:cubicBezTo>
                      <a:cubicBezTo>
                        <a:pt x="108" y="4"/>
                        <a:pt x="105" y="8"/>
                        <a:pt x="108" y="3"/>
                      </a:cubicBezTo>
                      <a:cubicBezTo>
                        <a:pt x="105" y="1"/>
                        <a:pt x="102" y="7"/>
                        <a:pt x="98" y="7"/>
                      </a:cubicBezTo>
                      <a:cubicBezTo>
                        <a:pt x="97" y="3"/>
                        <a:pt x="97" y="3"/>
                        <a:pt x="97" y="3"/>
                      </a:cubicBezTo>
                      <a:cubicBezTo>
                        <a:pt x="96" y="4"/>
                        <a:pt x="94" y="9"/>
                        <a:pt x="93" y="4"/>
                      </a:cubicBezTo>
                      <a:cubicBezTo>
                        <a:pt x="93" y="8"/>
                        <a:pt x="93" y="8"/>
                        <a:pt x="93" y="8"/>
                      </a:cubicBezTo>
                      <a:cubicBezTo>
                        <a:pt x="90" y="6"/>
                        <a:pt x="86" y="7"/>
                        <a:pt x="83" y="4"/>
                      </a:cubicBezTo>
                      <a:cubicBezTo>
                        <a:pt x="80" y="10"/>
                        <a:pt x="80" y="10"/>
                        <a:pt x="80" y="10"/>
                      </a:cubicBezTo>
                      <a:cubicBezTo>
                        <a:pt x="75" y="3"/>
                        <a:pt x="69" y="10"/>
                        <a:pt x="66" y="16"/>
                      </a:cubicBezTo>
                      <a:cubicBezTo>
                        <a:pt x="64" y="15"/>
                        <a:pt x="61" y="14"/>
                        <a:pt x="61" y="13"/>
                      </a:cubicBezTo>
                      <a:cubicBezTo>
                        <a:pt x="63" y="10"/>
                        <a:pt x="63" y="10"/>
                        <a:pt x="63" y="10"/>
                      </a:cubicBezTo>
                      <a:cubicBezTo>
                        <a:pt x="61" y="10"/>
                        <a:pt x="58" y="6"/>
                        <a:pt x="56" y="12"/>
                      </a:cubicBezTo>
                      <a:cubicBezTo>
                        <a:pt x="54" y="14"/>
                        <a:pt x="54" y="8"/>
                        <a:pt x="53" y="7"/>
                      </a:cubicBezTo>
                      <a:cubicBezTo>
                        <a:pt x="47" y="15"/>
                        <a:pt x="37" y="2"/>
                        <a:pt x="36" y="14"/>
                      </a:cubicBezTo>
                      <a:cubicBezTo>
                        <a:pt x="38" y="14"/>
                        <a:pt x="42" y="16"/>
                        <a:pt x="46" y="15"/>
                      </a:cubicBezTo>
                      <a:cubicBezTo>
                        <a:pt x="45" y="17"/>
                        <a:pt x="46" y="19"/>
                        <a:pt x="44" y="19"/>
                      </a:cubicBezTo>
                      <a:cubicBezTo>
                        <a:pt x="40" y="20"/>
                        <a:pt x="38" y="16"/>
                        <a:pt x="34" y="18"/>
                      </a:cubicBezTo>
                      <a:cubicBezTo>
                        <a:pt x="35" y="10"/>
                        <a:pt x="35" y="10"/>
                        <a:pt x="35" y="10"/>
                      </a:cubicBezTo>
                      <a:cubicBezTo>
                        <a:pt x="28" y="2"/>
                        <a:pt x="22" y="20"/>
                        <a:pt x="16" y="1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64" name="Freeform 1293"/>
                <p:cNvSpPr/>
                <p:nvPr/>
              </p:nvSpPr>
              <p:spPr bwMode="auto">
                <a:xfrm>
                  <a:off x="3646" y="2660"/>
                  <a:ext cx="3" cy="3"/>
                </a:xfrm>
                <a:custGeom>
                  <a:avLst/>
                  <a:gdLst>
                    <a:gd name="T0" fmla="*/ 3 w 3"/>
                    <a:gd name="T1" fmla="*/ 4 h 4"/>
                    <a:gd name="T2" fmla="*/ 0 w 3"/>
                    <a:gd name="T3" fmla="*/ 0 h 4"/>
                    <a:gd name="T4" fmla="*/ 0 w 3"/>
                    <a:gd name="T5" fmla="*/ 4 h 4"/>
                    <a:gd name="T6" fmla="*/ 3 w 3"/>
                    <a:gd name="T7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4">
                      <a:moveTo>
                        <a:pt x="3" y="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1" y="3"/>
                        <a:pt x="2" y="3"/>
                        <a:pt x="3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65" name="Freeform 1294"/>
                <p:cNvSpPr/>
                <p:nvPr/>
              </p:nvSpPr>
              <p:spPr bwMode="auto">
                <a:xfrm>
                  <a:off x="3644" y="2663"/>
                  <a:ext cx="2" cy="1"/>
                </a:xfrm>
                <a:custGeom>
                  <a:avLst/>
                  <a:gdLst>
                    <a:gd name="T0" fmla="*/ 2 w 2"/>
                    <a:gd name="T1" fmla="*/ 0 h 1"/>
                    <a:gd name="T2" fmla="*/ 0 w 2"/>
                    <a:gd name="T3" fmla="*/ 1 h 1"/>
                    <a:gd name="T4" fmla="*/ 2 w 2"/>
                    <a:gd name="T5" fmla="*/ 1 h 1"/>
                    <a:gd name="T6" fmla="*/ 2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1" y="1"/>
                        <a:pt x="2" y="1"/>
                      </a:cubicBez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66" name="Freeform 1295"/>
                <p:cNvSpPr/>
                <p:nvPr/>
              </p:nvSpPr>
              <p:spPr bwMode="auto">
                <a:xfrm>
                  <a:off x="3591" y="2664"/>
                  <a:ext cx="3" cy="2"/>
                </a:xfrm>
                <a:custGeom>
                  <a:avLst/>
                  <a:gdLst>
                    <a:gd name="T0" fmla="*/ 4 w 4"/>
                    <a:gd name="T1" fmla="*/ 1 h 2"/>
                    <a:gd name="T2" fmla="*/ 0 w 4"/>
                    <a:gd name="T3" fmla="*/ 1 h 2"/>
                    <a:gd name="T4" fmla="*/ 4 w 4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2">
                      <a:moveTo>
                        <a:pt x="4" y="1"/>
                      </a:moveTo>
                      <a:cubicBezTo>
                        <a:pt x="3" y="1"/>
                        <a:pt x="2" y="0"/>
                        <a:pt x="0" y="1"/>
                      </a:cubicBezTo>
                      <a:cubicBezTo>
                        <a:pt x="1" y="2"/>
                        <a:pt x="3" y="2"/>
                        <a:pt x="4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67" name="Freeform 1296"/>
                <p:cNvSpPr/>
                <p:nvPr/>
              </p:nvSpPr>
              <p:spPr bwMode="auto">
                <a:xfrm>
                  <a:off x="3591" y="2666"/>
                  <a:ext cx="2" cy="2"/>
                </a:xfrm>
                <a:custGeom>
                  <a:avLst/>
                  <a:gdLst>
                    <a:gd name="T0" fmla="*/ 0 w 2"/>
                    <a:gd name="T1" fmla="*/ 0 h 2"/>
                    <a:gd name="T2" fmla="*/ 2 w 2"/>
                    <a:gd name="T3" fmla="*/ 2 h 2"/>
                    <a:gd name="T4" fmla="*/ 2 w 2"/>
                    <a:gd name="T5" fmla="*/ 1 h 2"/>
                    <a:gd name="T6" fmla="*/ 0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0" y="0"/>
                      </a:moveTo>
                      <a:lnTo>
                        <a:pt x="2" y="2"/>
                      </a:lnTo>
                      <a:lnTo>
                        <a:pt x="2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68" name="Freeform 1297"/>
                <p:cNvSpPr/>
                <p:nvPr/>
              </p:nvSpPr>
              <p:spPr bwMode="auto">
                <a:xfrm>
                  <a:off x="3502" y="2662"/>
                  <a:ext cx="89" cy="23"/>
                </a:xfrm>
                <a:custGeom>
                  <a:avLst/>
                  <a:gdLst>
                    <a:gd name="T0" fmla="*/ 18 w 103"/>
                    <a:gd name="T1" fmla="*/ 11 h 26"/>
                    <a:gd name="T2" fmla="*/ 13 w 103"/>
                    <a:gd name="T3" fmla="*/ 16 h 26"/>
                    <a:gd name="T4" fmla="*/ 9 w 103"/>
                    <a:gd name="T5" fmla="*/ 12 h 26"/>
                    <a:gd name="T6" fmla="*/ 2 w 103"/>
                    <a:gd name="T7" fmla="*/ 20 h 26"/>
                    <a:gd name="T8" fmla="*/ 51 w 103"/>
                    <a:gd name="T9" fmla="*/ 16 h 26"/>
                    <a:gd name="T10" fmla="*/ 48 w 103"/>
                    <a:gd name="T11" fmla="*/ 19 h 26"/>
                    <a:gd name="T12" fmla="*/ 66 w 103"/>
                    <a:gd name="T13" fmla="*/ 13 h 26"/>
                    <a:gd name="T14" fmla="*/ 65 w 103"/>
                    <a:gd name="T15" fmla="*/ 20 h 26"/>
                    <a:gd name="T16" fmla="*/ 77 w 103"/>
                    <a:gd name="T17" fmla="*/ 17 h 26"/>
                    <a:gd name="T18" fmla="*/ 76 w 103"/>
                    <a:gd name="T19" fmla="*/ 15 h 26"/>
                    <a:gd name="T20" fmla="*/ 79 w 103"/>
                    <a:gd name="T21" fmla="*/ 16 h 26"/>
                    <a:gd name="T22" fmla="*/ 78 w 103"/>
                    <a:gd name="T23" fmla="*/ 15 h 26"/>
                    <a:gd name="T24" fmla="*/ 85 w 103"/>
                    <a:gd name="T25" fmla="*/ 14 h 26"/>
                    <a:gd name="T26" fmla="*/ 83 w 103"/>
                    <a:gd name="T27" fmla="*/ 16 h 26"/>
                    <a:gd name="T28" fmla="*/ 89 w 103"/>
                    <a:gd name="T29" fmla="*/ 14 h 26"/>
                    <a:gd name="T30" fmla="*/ 89 w 103"/>
                    <a:gd name="T31" fmla="*/ 17 h 26"/>
                    <a:gd name="T32" fmla="*/ 102 w 103"/>
                    <a:gd name="T33" fmla="*/ 12 h 26"/>
                    <a:gd name="T34" fmla="*/ 103 w 103"/>
                    <a:gd name="T35" fmla="*/ 8 h 26"/>
                    <a:gd name="T36" fmla="*/ 92 w 103"/>
                    <a:gd name="T37" fmla="*/ 11 h 26"/>
                    <a:gd name="T38" fmla="*/ 93 w 103"/>
                    <a:gd name="T39" fmla="*/ 11 h 26"/>
                    <a:gd name="T40" fmla="*/ 85 w 103"/>
                    <a:gd name="T41" fmla="*/ 13 h 26"/>
                    <a:gd name="T42" fmla="*/ 90 w 103"/>
                    <a:gd name="T43" fmla="*/ 7 h 26"/>
                    <a:gd name="T44" fmla="*/ 78 w 103"/>
                    <a:gd name="T45" fmla="*/ 3 h 26"/>
                    <a:gd name="T46" fmla="*/ 78 w 103"/>
                    <a:gd name="T47" fmla="*/ 3 h 26"/>
                    <a:gd name="T48" fmla="*/ 75 w 103"/>
                    <a:gd name="T49" fmla="*/ 5 h 26"/>
                    <a:gd name="T50" fmla="*/ 77 w 103"/>
                    <a:gd name="T51" fmla="*/ 7 h 26"/>
                    <a:gd name="T52" fmla="*/ 75 w 103"/>
                    <a:gd name="T53" fmla="*/ 14 h 26"/>
                    <a:gd name="T54" fmla="*/ 71 w 103"/>
                    <a:gd name="T55" fmla="*/ 14 h 26"/>
                    <a:gd name="T56" fmla="*/ 74 w 103"/>
                    <a:gd name="T57" fmla="*/ 9 h 26"/>
                    <a:gd name="T58" fmla="*/ 71 w 103"/>
                    <a:gd name="T59" fmla="*/ 11 h 26"/>
                    <a:gd name="T60" fmla="*/ 67 w 103"/>
                    <a:gd name="T61" fmla="*/ 5 h 26"/>
                    <a:gd name="T62" fmla="*/ 67 w 103"/>
                    <a:gd name="T63" fmla="*/ 11 h 26"/>
                    <a:gd name="T64" fmla="*/ 47 w 103"/>
                    <a:gd name="T65" fmla="*/ 11 h 26"/>
                    <a:gd name="T66" fmla="*/ 50 w 103"/>
                    <a:gd name="T67" fmla="*/ 8 h 26"/>
                    <a:gd name="T68" fmla="*/ 46 w 103"/>
                    <a:gd name="T69" fmla="*/ 12 h 26"/>
                    <a:gd name="T70" fmla="*/ 34 w 103"/>
                    <a:gd name="T71" fmla="*/ 10 h 26"/>
                    <a:gd name="T72" fmla="*/ 35 w 103"/>
                    <a:gd name="T73" fmla="*/ 13 h 26"/>
                    <a:gd name="T74" fmla="*/ 22 w 103"/>
                    <a:gd name="T75" fmla="*/ 12 h 26"/>
                    <a:gd name="T76" fmla="*/ 22 w 103"/>
                    <a:gd name="T77" fmla="*/ 12 h 26"/>
                    <a:gd name="T78" fmla="*/ 16 w 103"/>
                    <a:gd name="T79" fmla="*/ 18 h 26"/>
                    <a:gd name="T80" fmla="*/ 18 w 103"/>
                    <a:gd name="T81" fmla="*/ 11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103" h="26">
                      <a:moveTo>
                        <a:pt x="18" y="11"/>
                      </a:moveTo>
                      <a:cubicBezTo>
                        <a:pt x="13" y="16"/>
                        <a:pt x="13" y="16"/>
                        <a:pt x="13" y="16"/>
                      </a:cubicBezTo>
                      <a:cubicBezTo>
                        <a:pt x="13" y="14"/>
                        <a:pt x="7" y="16"/>
                        <a:pt x="9" y="12"/>
                      </a:cubicBezTo>
                      <a:cubicBezTo>
                        <a:pt x="6" y="18"/>
                        <a:pt x="0" y="13"/>
                        <a:pt x="2" y="20"/>
                      </a:cubicBezTo>
                      <a:cubicBezTo>
                        <a:pt x="16" y="18"/>
                        <a:pt x="35" y="23"/>
                        <a:pt x="51" y="16"/>
                      </a:cubicBezTo>
                      <a:cubicBezTo>
                        <a:pt x="48" y="19"/>
                        <a:pt x="48" y="19"/>
                        <a:pt x="48" y="19"/>
                      </a:cubicBezTo>
                      <a:cubicBezTo>
                        <a:pt x="57" y="13"/>
                        <a:pt x="60" y="26"/>
                        <a:pt x="66" y="13"/>
                      </a:cubicBezTo>
                      <a:cubicBezTo>
                        <a:pt x="65" y="20"/>
                        <a:pt x="65" y="20"/>
                        <a:pt x="65" y="20"/>
                      </a:cubicBezTo>
                      <a:cubicBezTo>
                        <a:pt x="69" y="22"/>
                        <a:pt x="73" y="11"/>
                        <a:pt x="77" y="17"/>
                      </a:cubicBezTo>
                      <a:cubicBezTo>
                        <a:pt x="76" y="15"/>
                        <a:pt x="76" y="15"/>
                        <a:pt x="76" y="15"/>
                      </a:cubicBezTo>
                      <a:cubicBezTo>
                        <a:pt x="79" y="16"/>
                        <a:pt x="79" y="16"/>
                        <a:pt x="79" y="16"/>
                      </a:cubicBezTo>
                      <a:cubicBezTo>
                        <a:pt x="78" y="15"/>
                        <a:pt x="78" y="15"/>
                        <a:pt x="78" y="15"/>
                      </a:cubicBezTo>
                      <a:cubicBezTo>
                        <a:pt x="81" y="12"/>
                        <a:pt x="83" y="13"/>
                        <a:pt x="85" y="14"/>
                      </a:cubicBezTo>
                      <a:cubicBezTo>
                        <a:pt x="86" y="16"/>
                        <a:pt x="84" y="15"/>
                        <a:pt x="83" y="16"/>
                      </a:cubicBezTo>
                      <a:cubicBezTo>
                        <a:pt x="85" y="18"/>
                        <a:pt x="87" y="13"/>
                        <a:pt x="89" y="14"/>
                      </a:cubicBezTo>
                      <a:cubicBezTo>
                        <a:pt x="91" y="15"/>
                        <a:pt x="89" y="16"/>
                        <a:pt x="89" y="17"/>
                      </a:cubicBezTo>
                      <a:cubicBezTo>
                        <a:pt x="95" y="15"/>
                        <a:pt x="98" y="21"/>
                        <a:pt x="102" y="12"/>
                      </a:cubicBezTo>
                      <a:cubicBezTo>
                        <a:pt x="103" y="10"/>
                        <a:pt x="101" y="8"/>
                        <a:pt x="103" y="8"/>
                      </a:cubicBezTo>
                      <a:cubicBezTo>
                        <a:pt x="99" y="5"/>
                        <a:pt x="95" y="8"/>
                        <a:pt x="92" y="11"/>
                      </a:cubicBezTo>
                      <a:cubicBezTo>
                        <a:pt x="93" y="11"/>
                        <a:pt x="93" y="11"/>
                        <a:pt x="93" y="11"/>
                      </a:cubicBezTo>
                      <a:cubicBezTo>
                        <a:pt x="90" y="20"/>
                        <a:pt x="90" y="9"/>
                        <a:pt x="85" y="13"/>
                      </a:cubicBezTo>
                      <a:cubicBezTo>
                        <a:pt x="87" y="9"/>
                        <a:pt x="89" y="9"/>
                        <a:pt x="90" y="7"/>
                      </a:cubicBezTo>
                      <a:cubicBezTo>
                        <a:pt x="84" y="0"/>
                        <a:pt x="82" y="12"/>
                        <a:pt x="78" y="3"/>
                      </a:cubicBezTo>
                      <a:cubicBezTo>
                        <a:pt x="78" y="3"/>
                        <a:pt x="78" y="3"/>
                        <a:pt x="78" y="3"/>
                      </a:cubicBezTo>
                      <a:cubicBezTo>
                        <a:pt x="78" y="2"/>
                        <a:pt x="76" y="4"/>
                        <a:pt x="75" y="5"/>
                      </a:cubicBezTo>
                      <a:cubicBezTo>
                        <a:pt x="75" y="6"/>
                        <a:pt x="76" y="7"/>
                        <a:pt x="77" y="7"/>
                      </a:cubicBezTo>
                      <a:cubicBezTo>
                        <a:pt x="76" y="8"/>
                        <a:pt x="75" y="12"/>
                        <a:pt x="75" y="14"/>
                      </a:cubicBezTo>
                      <a:cubicBezTo>
                        <a:pt x="73" y="10"/>
                        <a:pt x="73" y="16"/>
                        <a:pt x="71" y="14"/>
                      </a:cubicBezTo>
                      <a:cubicBezTo>
                        <a:pt x="70" y="10"/>
                        <a:pt x="73" y="11"/>
                        <a:pt x="74" y="9"/>
                      </a:cubicBezTo>
                      <a:cubicBezTo>
                        <a:pt x="71" y="11"/>
                        <a:pt x="71" y="11"/>
                        <a:pt x="71" y="11"/>
                      </a:cubicBezTo>
                      <a:cubicBezTo>
                        <a:pt x="68" y="11"/>
                        <a:pt x="68" y="7"/>
                        <a:pt x="67" y="5"/>
                      </a:cubicBezTo>
                      <a:cubicBezTo>
                        <a:pt x="65" y="8"/>
                        <a:pt x="68" y="7"/>
                        <a:pt x="67" y="11"/>
                      </a:cubicBezTo>
                      <a:cubicBezTo>
                        <a:pt x="64" y="6"/>
                        <a:pt x="52" y="7"/>
                        <a:pt x="47" y="11"/>
                      </a:cubicBezTo>
                      <a:cubicBezTo>
                        <a:pt x="49" y="11"/>
                        <a:pt x="47" y="7"/>
                        <a:pt x="50" y="8"/>
                      </a:cubicBezTo>
                      <a:cubicBezTo>
                        <a:pt x="49" y="7"/>
                        <a:pt x="46" y="9"/>
                        <a:pt x="46" y="12"/>
                      </a:cubicBezTo>
                      <a:cubicBezTo>
                        <a:pt x="42" y="14"/>
                        <a:pt x="37" y="12"/>
                        <a:pt x="34" y="10"/>
                      </a:cubicBezTo>
                      <a:cubicBezTo>
                        <a:pt x="35" y="13"/>
                        <a:pt x="35" y="13"/>
                        <a:pt x="35" y="13"/>
                      </a:cubicBezTo>
                      <a:cubicBezTo>
                        <a:pt x="32" y="18"/>
                        <a:pt x="27" y="9"/>
                        <a:pt x="22" y="12"/>
                      </a:cubicBezTo>
                      <a:cubicBezTo>
                        <a:pt x="22" y="12"/>
                        <a:pt x="22" y="12"/>
                        <a:pt x="22" y="12"/>
                      </a:cubicBezTo>
                      <a:cubicBezTo>
                        <a:pt x="20" y="12"/>
                        <a:pt x="19" y="20"/>
                        <a:pt x="16" y="18"/>
                      </a:cubicBezTo>
                      <a:cubicBezTo>
                        <a:pt x="17" y="15"/>
                        <a:pt x="18" y="15"/>
                        <a:pt x="18" y="1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69" name="Freeform 1298"/>
                <p:cNvSpPr/>
                <p:nvPr/>
              </p:nvSpPr>
              <p:spPr bwMode="auto">
                <a:xfrm>
                  <a:off x="3500" y="2673"/>
                  <a:ext cx="3" cy="8"/>
                </a:xfrm>
                <a:custGeom>
                  <a:avLst/>
                  <a:gdLst>
                    <a:gd name="T0" fmla="*/ 2 w 4"/>
                    <a:gd name="T1" fmla="*/ 5 h 9"/>
                    <a:gd name="T2" fmla="*/ 4 w 4"/>
                    <a:gd name="T3" fmla="*/ 1 h 9"/>
                    <a:gd name="T4" fmla="*/ 0 w 4"/>
                    <a:gd name="T5" fmla="*/ 8 h 9"/>
                    <a:gd name="T6" fmla="*/ 3 w 4"/>
                    <a:gd name="T7" fmla="*/ 7 h 9"/>
                    <a:gd name="T8" fmla="*/ 2 w 4"/>
                    <a:gd name="T9" fmla="*/ 5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9">
                      <a:moveTo>
                        <a:pt x="2" y="5"/>
                      </a:move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2" y="0"/>
                        <a:pt x="0" y="5"/>
                        <a:pt x="0" y="8"/>
                      </a:cubicBezTo>
                      <a:cubicBezTo>
                        <a:pt x="2" y="7"/>
                        <a:pt x="3" y="9"/>
                        <a:pt x="3" y="7"/>
                      </a:cubicBezTo>
                      <a:cubicBezTo>
                        <a:pt x="3" y="6"/>
                        <a:pt x="3" y="5"/>
                        <a:pt x="2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70" name="Freeform 1299"/>
                <p:cNvSpPr/>
                <p:nvPr/>
              </p:nvSpPr>
              <p:spPr bwMode="auto">
                <a:xfrm>
                  <a:off x="3460" y="2630"/>
                  <a:ext cx="40" cy="55"/>
                </a:xfrm>
                <a:custGeom>
                  <a:avLst/>
                  <a:gdLst>
                    <a:gd name="T0" fmla="*/ 13 w 46"/>
                    <a:gd name="T1" fmla="*/ 55 h 63"/>
                    <a:gd name="T2" fmla="*/ 12 w 46"/>
                    <a:gd name="T3" fmla="*/ 59 h 63"/>
                    <a:gd name="T4" fmla="*/ 32 w 46"/>
                    <a:gd name="T5" fmla="*/ 60 h 63"/>
                    <a:gd name="T6" fmla="*/ 38 w 46"/>
                    <a:gd name="T7" fmla="*/ 54 h 63"/>
                    <a:gd name="T8" fmla="*/ 39 w 46"/>
                    <a:gd name="T9" fmla="*/ 58 h 63"/>
                    <a:gd name="T10" fmla="*/ 45 w 46"/>
                    <a:gd name="T11" fmla="*/ 53 h 63"/>
                    <a:gd name="T12" fmla="*/ 42 w 46"/>
                    <a:gd name="T13" fmla="*/ 55 h 63"/>
                    <a:gd name="T14" fmla="*/ 42 w 46"/>
                    <a:gd name="T15" fmla="*/ 53 h 63"/>
                    <a:gd name="T16" fmla="*/ 39 w 46"/>
                    <a:gd name="T17" fmla="*/ 54 h 63"/>
                    <a:gd name="T18" fmla="*/ 40 w 46"/>
                    <a:gd name="T19" fmla="*/ 51 h 63"/>
                    <a:gd name="T20" fmla="*/ 31 w 46"/>
                    <a:gd name="T21" fmla="*/ 57 h 63"/>
                    <a:gd name="T22" fmla="*/ 31 w 46"/>
                    <a:gd name="T23" fmla="*/ 51 h 63"/>
                    <a:gd name="T24" fmla="*/ 22 w 46"/>
                    <a:gd name="T25" fmla="*/ 49 h 63"/>
                    <a:gd name="T26" fmla="*/ 22 w 46"/>
                    <a:gd name="T27" fmla="*/ 51 h 63"/>
                    <a:gd name="T28" fmla="*/ 23 w 46"/>
                    <a:gd name="T29" fmla="*/ 55 h 63"/>
                    <a:gd name="T30" fmla="*/ 20 w 46"/>
                    <a:gd name="T31" fmla="*/ 49 h 63"/>
                    <a:gd name="T32" fmla="*/ 3 w 46"/>
                    <a:gd name="T33" fmla="*/ 52 h 63"/>
                    <a:gd name="T34" fmla="*/ 3 w 46"/>
                    <a:gd name="T35" fmla="*/ 57 h 63"/>
                    <a:gd name="T36" fmla="*/ 2 w 46"/>
                    <a:gd name="T37" fmla="*/ 58 h 63"/>
                    <a:gd name="T38" fmla="*/ 2 w 46"/>
                    <a:gd name="T39" fmla="*/ 58 h 63"/>
                    <a:gd name="T40" fmla="*/ 2 w 46"/>
                    <a:gd name="T41" fmla="*/ 58 h 63"/>
                    <a:gd name="T42" fmla="*/ 2 w 46"/>
                    <a:gd name="T43" fmla="*/ 58 h 63"/>
                    <a:gd name="T44" fmla="*/ 13 w 46"/>
                    <a:gd name="T45" fmla="*/ 33 h 63"/>
                    <a:gd name="T46" fmla="*/ 13 w 46"/>
                    <a:gd name="T47" fmla="*/ 33 h 63"/>
                    <a:gd name="T48" fmla="*/ 13 w 46"/>
                    <a:gd name="T49" fmla="*/ 33 h 63"/>
                    <a:gd name="T50" fmla="*/ 13 w 46"/>
                    <a:gd name="T51" fmla="*/ 33 h 63"/>
                    <a:gd name="T52" fmla="*/ 13 w 46"/>
                    <a:gd name="T53" fmla="*/ 33 h 63"/>
                    <a:gd name="T54" fmla="*/ 13 w 46"/>
                    <a:gd name="T55" fmla="*/ 33 h 63"/>
                    <a:gd name="T56" fmla="*/ 14 w 46"/>
                    <a:gd name="T57" fmla="*/ 33 h 63"/>
                    <a:gd name="T58" fmla="*/ 16 w 46"/>
                    <a:gd name="T59" fmla="*/ 35 h 63"/>
                    <a:gd name="T60" fmla="*/ 11 w 46"/>
                    <a:gd name="T61" fmla="*/ 37 h 63"/>
                    <a:gd name="T62" fmla="*/ 13 w 46"/>
                    <a:gd name="T63" fmla="*/ 42 h 63"/>
                    <a:gd name="T64" fmla="*/ 24 w 46"/>
                    <a:gd name="T65" fmla="*/ 40 h 63"/>
                    <a:gd name="T66" fmla="*/ 19 w 46"/>
                    <a:gd name="T67" fmla="*/ 33 h 63"/>
                    <a:gd name="T68" fmla="*/ 16 w 46"/>
                    <a:gd name="T69" fmla="*/ 31 h 63"/>
                    <a:gd name="T70" fmla="*/ 16 w 46"/>
                    <a:gd name="T71" fmla="*/ 31 h 63"/>
                    <a:gd name="T72" fmla="*/ 15 w 46"/>
                    <a:gd name="T73" fmla="*/ 31 h 63"/>
                    <a:gd name="T74" fmla="*/ 15 w 46"/>
                    <a:gd name="T75" fmla="*/ 31 h 63"/>
                    <a:gd name="T76" fmla="*/ 15 w 46"/>
                    <a:gd name="T77" fmla="*/ 31 h 63"/>
                    <a:gd name="T78" fmla="*/ 15 w 46"/>
                    <a:gd name="T79" fmla="*/ 31 h 63"/>
                    <a:gd name="T80" fmla="*/ 2 w 46"/>
                    <a:gd name="T81" fmla="*/ 61 h 63"/>
                    <a:gd name="T82" fmla="*/ 2 w 46"/>
                    <a:gd name="T83" fmla="*/ 61 h 63"/>
                    <a:gd name="T84" fmla="*/ 2 w 46"/>
                    <a:gd name="T85" fmla="*/ 61 h 63"/>
                    <a:gd name="T86" fmla="*/ 3 w 46"/>
                    <a:gd name="T87" fmla="*/ 61 h 63"/>
                    <a:gd name="T88" fmla="*/ 4 w 46"/>
                    <a:gd name="T89" fmla="*/ 60 h 63"/>
                    <a:gd name="T90" fmla="*/ 13 w 46"/>
                    <a:gd name="T91" fmla="*/ 55 h 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46" h="63">
                      <a:moveTo>
                        <a:pt x="13" y="55"/>
                      </a:moveTo>
                      <a:cubicBezTo>
                        <a:pt x="12" y="56"/>
                        <a:pt x="12" y="58"/>
                        <a:pt x="12" y="59"/>
                      </a:cubicBezTo>
                      <a:cubicBezTo>
                        <a:pt x="20" y="59"/>
                        <a:pt x="29" y="57"/>
                        <a:pt x="32" y="60"/>
                      </a:cubicBezTo>
                      <a:cubicBezTo>
                        <a:pt x="34" y="62"/>
                        <a:pt x="35" y="55"/>
                        <a:pt x="38" y="54"/>
                      </a:cubicBezTo>
                      <a:cubicBezTo>
                        <a:pt x="39" y="58"/>
                        <a:pt x="39" y="58"/>
                        <a:pt x="39" y="58"/>
                      </a:cubicBezTo>
                      <a:cubicBezTo>
                        <a:pt x="41" y="56"/>
                        <a:pt x="46" y="60"/>
                        <a:pt x="45" y="53"/>
                      </a:cubicBezTo>
                      <a:cubicBezTo>
                        <a:pt x="44" y="53"/>
                        <a:pt x="43" y="56"/>
                        <a:pt x="42" y="55"/>
                      </a:cubicBezTo>
                      <a:cubicBezTo>
                        <a:pt x="42" y="53"/>
                        <a:pt x="42" y="53"/>
                        <a:pt x="42" y="53"/>
                      </a:cubicBezTo>
                      <a:cubicBezTo>
                        <a:pt x="39" y="54"/>
                        <a:pt x="39" y="54"/>
                        <a:pt x="39" y="54"/>
                      </a:cubicBezTo>
                      <a:cubicBezTo>
                        <a:pt x="40" y="51"/>
                        <a:pt x="40" y="51"/>
                        <a:pt x="40" y="51"/>
                      </a:cubicBezTo>
                      <a:cubicBezTo>
                        <a:pt x="35" y="47"/>
                        <a:pt x="36" y="60"/>
                        <a:pt x="31" y="57"/>
                      </a:cubicBezTo>
                      <a:cubicBezTo>
                        <a:pt x="31" y="51"/>
                        <a:pt x="31" y="51"/>
                        <a:pt x="31" y="51"/>
                      </a:cubicBezTo>
                      <a:cubicBezTo>
                        <a:pt x="27" y="51"/>
                        <a:pt x="25" y="53"/>
                        <a:pt x="22" y="49"/>
                      </a:cubicBezTo>
                      <a:cubicBezTo>
                        <a:pt x="22" y="49"/>
                        <a:pt x="22" y="52"/>
                        <a:pt x="22" y="51"/>
                      </a:cubicBezTo>
                      <a:cubicBezTo>
                        <a:pt x="23" y="51"/>
                        <a:pt x="24" y="53"/>
                        <a:pt x="23" y="55"/>
                      </a:cubicBezTo>
                      <a:cubicBezTo>
                        <a:pt x="17" y="60"/>
                        <a:pt x="24" y="52"/>
                        <a:pt x="20" y="49"/>
                      </a:cubicBezTo>
                      <a:cubicBezTo>
                        <a:pt x="15" y="53"/>
                        <a:pt x="6" y="57"/>
                        <a:pt x="3" y="52"/>
                      </a:cubicBezTo>
                      <a:cubicBezTo>
                        <a:pt x="4" y="54"/>
                        <a:pt x="4" y="55"/>
                        <a:pt x="3" y="57"/>
                      </a:cubicBezTo>
                      <a:cubicBezTo>
                        <a:pt x="2" y="58"/>
                        <a:pt x="2" y="58"/>
                        <a:pt x="2" y="58"/>
                      </a:cubicBezTo>
                      <a:cubicBezTo>
                        <a:pt x="2" y="58"/>
                        <a:pt x="2" y="58"/>
                        <a:pt x="2" y="58"/>
                      </a:cubicBezTo>
                      <a:cubicBezTo>
                        <a:pt x="2" y="58"/>
                        <a:pt x="2" y="58"/>
                        <a:pt x="2" y="58"/>
                      </a:cubicBezTo>
                      <a:cubicBezTo>
                        <a:pt x="2" y="58"/>
                        <a:pt x="2" y="58"/>
                        <a:pt x="2" y="58"/>
                      </a:cubicBezTo>
                      <a:cubicBezTo>
                        <a:pt x="0" y="63"/>
                        <a:pt x="23" y="10"/>
                        <a:pt x="13" y="33"/>
                      </a:cubicBezTo>
                      <a:cubicBezTo>
                        <a:pt x="13" y="33"/>
                        <a:pt x="13" y="33"/>
                        <a:pt x="13" y="33"/>
                      </a:cubicBezTo>
                      <a:cubicBezTo>
                        <a:pt x="13" y="33"/>
                        <a:pt x="13" y="33"/>
                        <a:pt x="13" y="33"/>
                      </a:cubicBezTo>
                      <a:cubicBezTo>
                        <a:pt x="13" y="33"/>
                        <a:pt x="13" y="33"/>
                        <a:pt x="13" y="33"/>
                      </a:cubicBezTo>
                      <a:cubicBezTo>
                        <a:pt x="13" y="33"/>
                        <a:pt x="13" y="33"/>
                        <a:pt x="13" y="33"/>
                      </a:cubicBezTo>
                      <a:cubicBezTo>
                        <a:pt x="13" y="33"/>
                        <a:pt x="13" y="33"/>
                        <a:pt x="13" y="33"/>
                      </a:cubicBezTo>
                      <a:cubicBezTo>
                        <a:pt x="14" y="33"/>
                        <a:pt x="14" y="33"/>
                        <a:pt x="14" y="33"/>
                      </a:cubicBezTo>
                      <a:cubicBezTo>
                        <a:pt x="16" y="35"/>
                        <a:pt x="16" y="35"/>
                        <a:pt x="16" y="35"/>
                      </a:cubicBezTo>
                      <a:cubicBezTo>
                        <a:pt x="16" y="38"/>
                        <a:pt x="13" y="37"/>
                        <a:pt x="11" y="37"/>
                      </a:cubicBezTo>
                      <a:cubicBezTo>
                        <a:pt x="12" y="39"/>
                        <a:pt x="11" y="41"/>
                        <a:pt x="13" y="42"/>
                      </a:cubicBezTo>
                      <a:cubicBezTo>
                        <a:pt x="14" y="38"/>
                        <a:pt x="19" y="37"/>
                        <a:pt x="24" y="40"/>
                      </a:cubicBezTo>
                      <a:cubicBezTo>
                        <a:pt x="23" y="37"/>
                        <a:pt x="21" y="35"/>
                        <a:pt x="19" y="33"/>
                      </a:cubicBezTo>
                      <a:cubicBezTo>
                        <a:pt x="16" y="31"/>
                        <a:pt x="16" y="31"/>
                        <a:pt x="16" y="31"/>
                      </a:cubicBezTo>
                      <a:cubicBezTo>
                        <a:pt x="16" y="31"/>
                        <a:pt x="16" y="31"/>
                        <a:pt x="16" y="31"/>
                      </a:cubicBezTo>
                      <a:cubicBezTo>
                        <a:pt x="15" y="31"/>
                        <a:pt x="15" y="31"/>
                        <a:pt x="15" y="31"/>
                      </a:cubicBezTo>
                      <a:cubicBezTo>
                        <a:pt x="15" y="31"/>
                        <a:pt x="15" y="31"/>
                        <a:pt x="15" y="31"/>
                      </a:cubicBezTo>
                      <a:cubicBezTo>
                        <a:pt x="15" y="31"/>
                        <a:pt x="15" y="31"/>
                        <a:pt x="15" y="31"/>
                      </a:cubicBezTo>
                      <a:cubicBezTo>
                        <a:pt x="15" y="31"/>
                        <a:pt x="15" y="31"/>
                        <a:pt x="15" y="31"/>
                      </a:cubicBezTo>
                      <a:cubicBezTo>
                        <a:pt x="9" y="44"/>
                        <a:pt x="28" y="0"/>
                        <a:pt x="2" y="61"/>
                      </a:cubicBezTo>
                      <a:cubicBezTo>
                        <a:pt x="2" y="61"/>
                        <a:pt x="2" y="61"/>
                        <a:pt x="2" y="61"/>
                      </a:cubicBezTo>
                      <a:cubicBezTo>
                        <a:pt x="2" y="61"/>
                        <a:pt x="2" y="61"/>
                        <a:pt x="2" y="61"/>
                      </a:cubicBezTo>
                      <a:cubicBezTo>
                        <a:pt x="3" y="61"/>
                        <a:pt x="3" y="61"/>
                        <a:pt x="3" y="61"/>
                      </a:cubicBezTo>
                      <a:cubicBezTo>
                        <a:pt x="4" y="60"/>
                        <a:pt x="4" y="60"/>
                        <a:pt x="4" y="60"/>
                      </a:cubicBezTo>
                      <a:cubicBezTo>
                        <a:pt x="7" y="58"/>
                        <a:pt x="10" y="55"/>
                        <a:pt x="13" y="5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71" name="Freeform 1300"/>
                <p:cNvSpPr/>
                <p:nvPr/>
              </p:nvSpPr>
              <p:spPr bwMode="auto">
                <a:xfrm>
                  <a:off x="3468" y="2681"/>
                  <a:ext cx="2" cy="1"/>
                </a:xfrm>
                <a:custGeom>
                  <a:avLst/>
                  <a:gdLst>
                    <a:gd name="T0" fmla="*/ 1 w 2"/>
                    <a:gd name="T1" fmla="*/ 1 h 1"/>
                    <a:gd name="T2" fmla="*/ 2 w 2"/>
                    <a:gd name="T3" fmla="*/ 0 h 1"/>
                    <a:gd name="T4" fmla="*/ 0 w 2"/>
                    <a:gd name="T5" fmla="*/ 0 h 1"/>
                    <a:gd name="T6" fmla="*/ 1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1" y="1"/>
                      </a:move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72" name="Freeform 1301"/>
                <p:cNvSpPr/>
                <p:nvPr/>
              </p:nvSpPr>
              <p:spPr bwMode="auto">
                <a:xfrm>
                  <a:off x="4125" y="2722"/>
                  <a:ext cx="2" cy="4"/>
                </a:xfrm>
                <a:custGeom>
                  <a:avLst/>
                  <a:gdLst>
                    <a:gd name="T0" fmla="*/ 2 w 2"/>
                    <a:gd name="T1" fmla="*/ 2 h 4"/>
                    <a:gd name="T2" fmla="*/ 0 w 2"/>
                    <a:gd name="T3" fmla="*/ 0 h 4"/>
                    <a:gd name="T4" fmla="*/ 0 w 2"/>
                    <a:gd name="T5" fmla="*/ 4 h 4"/>
                    <a:gd name="T6" fmla="*/ 2 w 2"/>
                    <a:gd name="T7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4">
                      <a:moveTo>
                        <a:pt x="2" y="2"/>
                      </a:moveTo>
                      <a:lnTo>
                        <a:pt x="0" y="0"/>
                      </a:lnTo>
                      <a:lnTo>
                        <a:pt x="0" y="4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73" name="Freeform 1302"/>
                <p:cNvSpPr/>
                <p:nvPr/>
              </p:nvSpPr>
              <p:spPr bwMode="auto">
                <a:xfrm>
                  <a:off x="4115" y="2713"/>
                  <a:ext cx="10" cy="14"/>
                </a:xfrm>
                <a:custGeom>
                  <a:avLst/>
                  <a:gdLst>
                    <a:gd name="T0" fmla="*/ 4 w 12"/>
                    <a:gd name="T1" fmla="*/ 0 h 16"/>
                    <a:gd name="T2" fmla="*/ 1 w 12"/>
                    <a:gd name="T3" fmla="*/ 1 h 16"/>
                    <a:gd name="T4" fmla="*/ 6 w 12"/>
                    <a:gd name="T5" fmla="*/ 16 h 16"/>
                    <a:gd name="T6" fmla="*/ 11 w 12"/>
                    <a:gd name="T7" fmla="*/ 7 h 16"/>
                    <a:gd name="T8" fmla="*/ 6 w 12"/>
                    <a:gd name="T9" fmla="*/ 10 h 16"/>
                    <a:gd name="T10" fmla="*/ 10 w 12"/>
                    <a:gd name="T11" fmla="*/ 3 h 16"/>
                    <a:gd name="T12" fmla="*/ 4 w 12"/>
                    <a:gd name="T13" fmla="*/ 4 h 16"/>
                    <a:gd name="T14" fmla="*/ 4 w 12"/>
                    <a:gd name="T15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2" h="16">
                      <a:moveTo>
                        <a:pt x="4" y="0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3" y="11"/>
                        <a:pt x="0" y="8"/>
                        <a:pt x="6" y="16"/>
                      </a:cubicBezTo>
                      <a:cubicBezTo>
                        <a:pt x="8" y="14"/>
                        <a:pt x="12" y="11"/>
                        <a:pt x="11" y="7"/>
                      </a:cubicBezTo>
                      <a:cubicBezTo>
                        <a:pt x="10" y="7"/>
                        <a:pt x="8" y="11"/>
                        <a:pt x="6" y="10"/>
                      </a:cubicBezTo>
                      <a:cubicBezTo>
                        <a:pt x="7" y="7"/>
                        <a:pt x="9" y="7"/>
                        <a:pt x="10" y="3"/>
                      </a:cubicBezTo>
                      <a:cubicBezTo>
                        <a:pt x="7" y="0"/>
                        <a:pt x="8" y="6"/>
                        <a:pt x="4" y="4"/>
                      </a:cubicBez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74" name="Freeform 1303"/>
                <p:cNvSpPr/>
                <p:nvPr/>
              </p:nvSpPr>
              <p:spPr bwMode="auto">
                <a:xfrm>
                  <a:off x="4113" y="2717"/>
                  <a:ext cx="2" cy="5"/>
                </a:xfrm>
                <a:custGeom>
                  <a:avLst/>
                  <a:gdLst>
                    <a:gd name="T0" fmla="*/ 2 w 2"/>
                    <a:gd name="T1" fmla="*/ 5 h 5"/>
                    <a:gd name="T2" fmla="*/ 2 w 2"/>
                    <a:gd name="T3" fmla="*/ 0 h 5"/>
                    <a:gd name="T4" fmla="*/ 2 w 2"/>
                    <a:gd name="T5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5">
                      <a:moveTo>
                        <a:pt x="2" y="5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2"/>
                        <a:pt x="0" y="4"/>
                        <a:pt x="2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75" name="Freeform 1304"/>
                <p:cNvSpPr/>
                <p:nvPr/>
              </p:nvSpPr>
              <p:spPr bwMode="auto">
                <a:xfrm>
                  <a:off x="4111" y="2718"/>
                  <a:ext cx="2" cy="6"/>
                </a:xfrm>
                <a:custGeom>
                  <a:avLst/>
                  <a:gdLst>
                    <a:gd name="T0" fmla="*/ 3 w 3"/>
                    <a:gd name="T1" fmla="*/ 5 h 7"/>
                    <a:gd name="T2" fmla="*/ 2 w 3"/>
                    <a:gd name="T3" fmla="*/ 0 h 7"/>
                    <a:gd name="T4" fmla="*/ 0 w 3"/>
                    <a:gd name="T5" fmla="*/ 7 h 7"/>
                    <a:gd name="T6" fmla="*/ 3 w 3"/>
                    <a:gd name="T7" fmla="*/ 5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7">
                      <a:moveTo>
                        <a:pt x="3" y="5"/>
                      </a:moveTo>
                      <a:cubicBezTo>
                        <a:pt x="0" y="4"/>
                        <a:pt x="3" y="1"/>
                        <a:pt x="2" y="0"/>
                      </a:cubicBezTo>
                      <a:cubicBezTo>
                        <a:pt x="0" y="7"/>
                        <a:pt x="0" y="7"/>
                        <a:pt x="0" y="7"/>
                      </a:cubicBezTo>
                      <a:lnTo>
                        <a:pt x="3" y="5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76" name="Freeform 1305"/>
                <p:cNvSpPr/>
                <p:nvPr/>
              </p:nvSpPr>
              <p:spPr bwMode="auto">
                <a:xfrm>
                  <a:off x="4104" y="2722"/>
                  <a:ext cx="1" cy="1"/>
                </a:xfrm>
                <a:custGeom>
                  <a:avLst/>
                  <a:gdLst>
                    <a:gd name="T0" fmla="*/ 1 w 1"/>
                    <a:gd name="T1" fmla="*/ 0 h 2"/>
                    <a:gd name="T2" fmla="*/ 0 w 1"/>
                    <a:gd name="T3" fmla="*/ 1 h 2"/>
                    <a:gd name="T4" fmla="*/ 1 w 1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2"/>
                        <a:pt x="0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77" name="Freeform 1306"/>
                <p:cNvSpPr/>
                <p:nvPr/>
              </p:nvSpPr>
              <p:spPr bwMode="auto">
                <a:xfrm>
                  <a:off x="4100" y="2715"/>
                  <a:ext cx="9" cy="9"/>
                </a:xfrm>
                <a:custGeom>
                  <a:avLst/>
                  <a:gdLst>
                    <a:gd name="T0" fmla="*/ 0 w 10"/>
                    <a:gd name="T1" fmla="*/ 9 h 11"/>
                    <a:gd name="T2" fmla="*/ 4 w 10"/>
                    <a:gd name="T3" fmla="*/ 9 h 11"/>
                    <a:gd name="T4" fmla="*/ 4 w 10"/>
                    <a:gd name="T5" fmla="*/ 8 h 11"/>
                    <a:gd name="T6" fmla="*/ 6 w 10"/>
                    <a:gd name="T7" fmla="*/ 3 h 11"/>
                    <a:gd name="T8" fmla="*/ 10 w 10"/>
                    <a:gd name="T9" fmla="*/ 4 h 11"/>
                    <a:gd name="T10" fmla="*/ 7 w 10"/>
                    <a:gd name="T11" fmla="*/ 0 h 11"/>
                    <a:gd name="T12" fmla="*/ 0 w 10"/>
                    <a:gd name="T13" fmla="*/ 9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0" h="11">
                      <a:moveTo>
                        <a:pt x="0" y="9"/>
                      </a:moveTo>
                      <a:cubicBezTo>
                        <a:pt x="1" y="11"/>
                        <a:pt x="2" y="10"/>
                        <a:pt x="4" y="9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2" y="6"/>
                        <a:pt x="4" y="2"/>
                        <a:pt x="6" y="3"/>
                      </a:cubicBezTo>
                      <a:cubicBezTo>
                        <a:pt x="8" y="2"/>
                        <a:pt x="8" y="7"/>
                        <a:pt x="10" y="4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4" y="0"/>
                        <a:pt x="2" y="7"/>
                        <a:pt x="0" y="9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78" name="Freeform 1307"/>
                <p:cNvSpPr/>
                <p:nvPr/>
              </p:nvSpPr>
              <p:spPr bwMode="auto">
                <a:xfrm>
                  <a:off x="4105" y="2721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1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0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79" name="Freeform 1308"/>
                <p:cNvSpPr/>
                <p:nvPr/>
              </p:nvSpPr>
              <p:spPr bwMode="auto">
                <a:xfrm>
                  <a:off x="4109" y="2720"/>
                  <a:ext cx="1" cy="2"/>
                </a:xfrm>
                <a:custGeom>
                  <a:avLst/>
                  <a:gdLst>
                    <a:gd name="T0" fmla="*/ 0 w 1"/>
                    <a:gd name="T1" fmla="*/ 2 h 2"/>
                    <a:gd name="T2" fmla="*/ 1 w 1"/>
                    <a:gd name="T3" fmla="*/ 2 h 2"/>
                    <a:gd name="T4" fmla="*/ 1 w 1"/>
                    <a:gd name="T5" fmla="*/ 0 h 2"/>
                    <a:gd name="T6" fmla="*/ 0 w 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0" y="2"/>
                      </a:moveTo>
                      <a:lnTo>
                        <a:pt x="1" y="2"/>
                      </a:lnTo>
                      <a:lnTo>
                        <a:pt x="1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80" name="Freeform 1309"/>
                <p:cNvSpPr/>
                <p:nvPr/>
              </p:nvSpPr>
              <p:spPr bwMode="auto">
                <a:xfrm>
                  <a:off x="4091" y="2712"/>
                  <a:ext cx="9" cy="11"/>
                </a:xfrm>
                <a:custGeom>
                  <a:avLst/>
                  <a:gdLst>
                    <a:gd name="T0" fmla="*/ 3 w 10"/>
                    <a:gd name="T1" fmla="*/ 12 h 13"/>
                    <a:gd name="T2" fmla="*/ 10 w 10"/>
                    <a:gd name="T3" fmla="*/ 8 h 13"/>
                    <a:gd name="T4" fmla="*/ 5 w 10"/>
                    <a:gd name="T5" fmla="*/ 0 h 13"/>
                    <a:gd name="T6" fmla="*/ 1 w 10"/>
                    <a:gd name="T7" fmla="*/ 2 h 13"/>
                    <a:gd name="T8" fmla="*/ 3 w 10"/>
                    <a:gd name="T9" fmla="*/ 12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" h="13">
                      <a:moveTo>
                        <a:pt x="3" y="12"/>
                      </a:moveTo>
                      <a:cubicBezTo>
                        <a:pt x="4" y="6"/>
                        <a:pt x="9" y="13"/>
                        <a:pt x="10" y="8"/>
                      </a:cubicBezTo>
                      <a:cubicBezTo>
                        <a:pt x="6" y="8"/>
                        <a:pt x="4" y="3"/>
                        <a:pt x="5" y="0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0" y="4"/>
                        <a:pt x="1" y="9"/>
                        <a:pt x="3" y="1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81" name="Freeform 1310"/>
                <p:cNvSpPr/>
                <p:nvPr/>
              </p:nvSpPr>
              <p:spPr bwMode="auto">
                <a:xfrm>
                  <a:off x="4088" y="2709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82" name="Freeform 1311"/>
                <p:cNvSpPr/>
                <p:nvPr/>
              </p:nvSpPr>
              <p:spPr bwMode="auto">
                <a:xfrm>
                  <a:off x="4073" y="2704"/>
                  <a:ext cx="16" cy="15"/>
                </a:xfrm>
                <a:custGeom>
                  <a:avLst/>
                  <a:gdLst>
                    <a:gd name="T0" fmla="*/ 0 w 19"/>
                    <a:gd name="T1" fmla="*/ 15 h 17"/>
                    <a:gd name="T2" fmla="*/ 8 w 19"/>
                    <a:gd name="T3" fmla="*/ 9 h 17"/>
                    <a:gd name="T4" fmla="*/ 6 w 19"/>
                    <a:gd name="T5" fmla="*/ 14 h 17"/>
                    <a:gd name="T6" fmla="*/ 13 w 19"/>
                    <a:gd name="T7" fmla="*/ 11 h 17"/>
                    <a:gd name="T8" fmla="*/ 9 w 19"/>
                    <a:gd name="T9" fmla="*/ 17 h 17"/>
                    <a:gd name="T10" fmla="*/ 16 w 19"/>
                    <a:gd name="T11" fmla="*/ 12 h 17"/>
                    <a:gd name="T12" fmla="*/ 19 w 19"/>
                    <a:gd name="T13" fmla="*/ 16 h 17"/>
                    <a:gd name="T14" fmla="*/ 18 w 19"/>
                    <a:gd name="T15" fmla="*/ 9 h 17"/>
                    <a:gd name="T16" fmla="*/ 15 w 19"/>
                    <a:gd name="T17" fmla="*/ 10 h 17"/>
                    <a:gd name="T18" fmla="*/ 17 w 19"/>
                    <a:gd name="T19" fmla="*/ 6 h 17"/>
                    <a:gd name="T20" fmla="*/ 7 w 19"/>
                    <a:gd name="T21" fmla="*/ 1 h 17"/>
                    <a:gd name="T22" fmla="*/ 0 w 19"/>
                    <a:gd name="T23" fmla="*/ 1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9" h="17">
                      <a:moveTo>
                        <a:pt x="0" y="15"/>
                      </a:moveTo>
                      <a:cubicBezTo>
                        <a:pt x="8" y="9"/>
                        <a:pt x="8" y="9"/>
                        <a:pt x="8" y="9"/>
                      </a:cubicBezTo>
                      <a:cubicBezTo>
                        <a:pt x="7" y="11"/>
                        <a:pt x="8" y="13"/>
                        <a:pt x="6" y="14"/>
                      </a:cubicBezTo>
                      <a:cubicBezTo>
                        <a:pt x="9" y="15"/>
                        <a:pt x="10" y="11"/>
                        <a:pt x="13" y="11"/>
                      </a:cubicBezTo>
                      <a:cubicBezTo>
                        <a:pt x="14" y="17"/>
                        <a:pt x="8" y="12"/>
                        <a:pt x="9" y="17"/>
                      </a:cubicBezTo>
                      <a:cubicBezTo>
                        <a:pt x="11" y="17"/>
                        <a:pt x="14" y="17"/>
                        <a:pt x="16" y="12"/>
                      </a:cubicBezTo>
                      <a:cubicBezTo>
                        <a:pt x="19" y="16"/>
                        <a:pt x="19" y="16"/>
                        <a:pt x="19" y="16"/>
                      </a:cubicBezTo>
                      <a:cubicBezTo>
                        <a:pt x="18" y="9"/>
                        <a:pt x="18" y="9"/>
                        <a:pt x="18" y="9"/>
                      </a:cubicBezTo>
                      <a:cubicBezTo>
                        <a:pt x="17" y="7"/>
                        <a:pt x="16" y="14"/>
                        <a:pt x="15" y="10"/>
                      </a:cubicBezTo>
                      <a:cubicBezTo>
                        <a:pt x="14" y="7"/>
                        <a:pt x="16" y="6"/>
                        <a:pt x="17" y="6"/>
                      </a:cubicBezTo>
                      <a:cubicBezTo>
                        <a:pt x="15" y="7"/>
                        <a:pt x="11" y="0"/>
                        <a:pt x="7" y="1"/>
                      </a:cubicBezTo>
                      <a:cubicBezTo>
                        <a:pt x="2" y="2"/>
                        <a:pt x="3" y="12"/>
                        <a:pt x="0" y="1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83" name="Freeform 1312"/>
                <p:cNvSpPr/>
                <p:nvPr/>
              </p:nvSpPr>
              <p:spPr bwMode="auto">
                <a:xfrm>
                  <a:off x="4072" y="2709"/>
                  <a:ext cx="1" cy="3"/>
                </a:xfrm>
                <a:custGeom>
                  <a:avLst/>
                  <a:gdLst>
                    <a:gd name="T0" fmla="*/ 1 w 1"/>
                    <a:gd name="T1" fmla="*/ 2 h 3"/>
                    <a:gd name="T2" fmla="*/ 0 w 1"/>
                    <a:gd name="T3" fmla="*/ 0 h 3"/>
                    <a:gd name="T4" fmla="*/ 1 w 1"/>
                    <a:gd name="T5" fmla="*/ 3 h 3"/>
                    <a:gd name="T6" fmla="*/ 1 w 1"/>
                    <a:gd name="T7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3">
                      <a:moveTo>
                        <a:pt x="1" y="2"/>
                      </a:moveTo>
                      <a:lnTo>
                        <a:pt x="0" y="0"/>
                      </a:lnTo>
                      <a:lnTo>
                        <a:pt x="1" y="3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84" name="Freeform 1313"/>
                <p:cNvSpPr/>
                <p:nvPr/>
              </p:nvSpPr>
              <p:spPr bwMode="auto">
                <a:xfrm>
                  <a:off x="4057" y="2704"/>
                  <a:ext cx="13" cy="15"/>
                </a:xfrm>
                <a:custGeom>
                  <a:avLst/>
                  <a:gdLst>
                    <a:gd name="T0" fmla="*/ 10 w 16"/>
                    <a:gd name="T1" fmla="*/ 17 h 17"/>
                    <a:gd name="T2" fmla="*/ 14 w 16"/>
                    <a:gd name="T3" fmla="*/ 13 h 17"/>
                    <a:gd name="T4" fmla="*/ 15 w 16"/>
                    <a:gd name="T5" fmla="*/ 16 h 17"/>
                    <a:gd name="T6" fmla="*/ 16 w 16"/>
                    <a:gd name="T7" fmla="*/ 10 h 17"/>
                    <a:gd name="T8" fmla="*/ 8 w 16"/>
                    <a:gd name="T9" fmla="*/ 13 h 17"/>
                    <a:gd name="T10" fmla="*/ 7 w 16"/>
                    <a:gd name="T11" fmla="*/ 4 h 17"/>
                    <a:gd name="T12" fmla="*/ 11 w 16"/>
                    <a:gd name="T13" fmla="*/ 6 h 17"/>
                    <a:gd name="T14" fmla="*/ 0 w 16"/>
                    <a:gd name="T15" fmla="*/ 7 h 17"/>
                    <a:gd name="T16" fmla="*/ 2 w 16"/>
                    <a:gd name="T17" fmla="*/ 9 h 17"/>
                    <a:gd name="T18" fmla="*/ 0 w 16"/>
                    <a:gd name="T19" fmla="*/ 11 h 17"/>
                    <a:gd name="T20" fmla="*/ 10 w 16"/>
                    <a:gd name="T21" fmla="*/ 17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6" h="17">
                      <a:moveTo>
                        <a:pt x="10" y="17"/>
                      </a:moveTo>
                      <a:cubicBezTo>
                        <a:pt x="14" y="13"/>
                        <a:pt x="14" y="13"/>
                        <a:pt x="14" y="13"/>
                      </a:cubicBezTo>
                      <a:cubicBezTo>
                        <a:pt x="15" y="13"/>
                        <a:pt x="15" y="15"/>
                        <a:pt x="15" y="16"/>
                      </a:cubicBezTo>
                      <a:cubicBezTo>
                        <a:pt x="15" y="14"/>
                        <a:pt x="16" y="12"/>
                        <a:pt x="16" y="10"/>
                      </a:cubicBezTo>
                      <a:cubicBezTo>
                        <a:pt x="14" y="4"/>
                        <a:pt x="11" y="12"/>
                        <a:pt x="8" y="13"/>
                      </a:cubicBezTo>
                      <a:cubicBezTo>
                        <a:pt x="3" y="10"/>
                        <a:pt x="9" y="10"/>
                        <a:pt x="7" y="4"/>
                      </a:cubicBezTo>
                      <a:cubicBezTo>
                        <a:pt x="8" y="4"/>
                        <a:pt x="8" y="6"/>
                        <a:pt x="11" y="6"/>
                      </a:cubicBezTo>
                      <a:cubicBezTo>
                        <a:pt x="7" y="0"/>
                        <a:pt x="2" y="6"/>
                        <a:pt x="0" y="7"/>
                      </a:cubicBezTo>
                      <a:cubicBezTo>
                        <a:pt x="1" y="8"/>
                        <a:pt x="1" y="10"/>
                        <a:pt x="2" y="9"/>
                      </a:cubicBezTo>
                      <a:cubicBezTo>
                        <a:pt x="0" y="11"/>
                        <a:pt x="0" y="11"/>
                        <a:pt x="0" y="11"/>
                      </a:cubicBezTo>
                      <a:cubicBezTo>
                        <a:pt x="2" y="16"/>
                        <a:pt x="4" y="17"/>
                        <a:pt x="10" y="17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85" name="Freeform 1314"/>
                <p:cNvSpPr/>
                <p:nvPr/>
              </p:nvSpPr>
              <p:spPr bwMode="auto">
                <a:xfrm>
                  <a:off x="4069" y="2718"/>
                  <a:ext cx="2" cy="3"/>
                </a:xfrm>
                <a:custGeom>
                  <a:avLst/>
                  <a:gdLst>
                    <a:gd name="T0" fmla="*/ 2 w 2"/>
                    <a:gd name="T1" fmla="*/ 1 h 3"/>
                    <a:gd name="T2" fmla="*/ 0 w 2"/>
                    <a:gd name="T3" fmla="*/ 0 h 3"/>
                    <a:gd name="T4" fmla="*/ 2 w 2"/>
                    <a:gd name="T5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2" y="1"/>
                      </a:moveTo>
                      <a:cubicBezTo>
                        <a:pt x="1" y="1"/>
                        <a:pt x="0" y="1"/>
                        <a:pt x="0" y="0"/>
                      </a:cubicBezTo>
                      <a:cubicBezTo>
                        <a:pt x="0" y="1"/>
                        <a:pt x="1" y="3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86" name="Freeform 1315"/>
                <p:cNvSpPr/>
                <p:nvPr/>
              </p:nvSpPr>
              <p:spPr bwMode="auto">
                <a:xfrm>
                  <a:off x="4056" y="2710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0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1"/>
                        <a:pt x="0" y="1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87" name="Freeform 1316"/>
                <p:cNvSpPr/>
                <p:nvPr/>
              </p:nvSpPr>
              <p:spPr bwMode="auto">
                <a:xfrm>
                  <a:off x="4055" y="2716"/>
                  <a:ext cx="2" cy="3"/>
                </a:xfrm>
                <a:custGeom>
                  <a:avLst/>
                  <a:gdLst>
                    <a:gd name="T0" fmla="*/ 3 w 3"/>
                    <a:gd name="T1" fmla="*/ 1 h 3"/>
                    <a:gd name="T2" fmla="*/ 0 w 3"/>
                    <a:gd name="T3" fmla="*/ 0 h 3"/>
                    <a:gd name="T4" fmla="*/ 1 w 3"/>
                    <a:gd name="T5" fmla="*/ 3 h 3"/>
                    <a:gd name="T6" fmla="*/ 3 w 3"/>
                    <a:gd name="T7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3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2" y="2"/>
                        <a:pt x="3" y="2"/>
                        <a:pt x="3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88" name="Freeform 1317"/>
                <p:cNvSpPr/>
                <p:nvPr/>
              </p:nvSpPr>
              <p:spPr bwMode="auto">
                <a:xfrm>
                  <a:off x="3959" y="2706"/>
                  <a:ext cx="95" cy="16"/>
                </a:xfrm>
                <a:custGeom>
                  <a:avLst/>
                  <a:gdLst>
                    <a:gd name="T0" fmla="*/ 1 w 110"/>
                    <a:gd name="T1" fmla="*/ 2 h 19"/>
                    <a:gd name="T2" fmla="*/ 4 w 110"/>
                    <a:gd name="T3" fmla="*/ 5 h 19"/>
                    <a:gd name="T4" fmla="*/ 0 w 110"/>
                    <a:gd name="T5" fmla="*/ 10 h 19"/>
                    <a:gd name="T6" fmla="*/ 1 w 110"/>
                    <a:gd name="T7" fmla="*/ 17 h 19"/>
                    <a:gd name="T8" fmla="*/ 9 w 110"/>
                    <a:gd name="T9" fmla="*/ 14 h 19"/>
                    <a:gd name="T10" fmla="*/ 9 w 110"/>
                    <a:gd name="T11" fmla="*/ 17 h 19"/>
                    <a:gd name="T12" fmla="*/ 25 w 110"/>
                    <a:gd name="T13" fmla="*/ 15 h 19"/>
                    <a:gd name="T14" fmla="*/ 37 w 110"/>
                    <a:gd name="T15" fmla="*/ 13 h 19"/>
                    <a:gd name="T16" fmla="*/ 83 w 110"/>
                    <a:gd name="T17" fmla="*/ 15 h 19"/>
                    <a:gd name="T18" fmla="*/ 85 w 110"/>
                    <a:gd name="T19" fmla="*/ 9 h 19"/>
                    <a:gd name="T20" fmla="*/ 88 w 110"/>
                    <a:gd name="T21" fmla="*/ 13 h 19"/>
                    <a:gd name="T22" fmla="*/ 86 w 110"/>
                    <a:gd name="T23" fmla="*/ 13 h 19"/>
                    <a:gd name="T24" fmla="*/ 99 w 110"/>
                    <a:gd name="T25" fmla="*/ 15 h 19"/>
                    <a:gd name="T26" fmla="*/ 99 w 110"/>
                    <a:gd name="T27" fmla="*/ 7 h 19"/>
                    <a:gd name="T28" fmla="*/ 105 w 110"/>
                    <a:gd name="T29" fmla="*/ 15 h 19"/>
                    <a:gd name="T30" fmla="*/ 109 w 110"/>
                    <a:gd name="T31" fmla="*/ 10 h 19"/>
                    <a:gd name="T32" fmla="*/ 105 w 110"/>
                    <a:gd name="T33" fmla="*/ 5 h 19"/>
                    <a:gd name="T34" fmla="*/ 108 w 110"/>
                    <a:gd name="T35" fmla="*/ 2 h 19"/>
                    <a:gd name="T36" fmla="*/ 78 w 110"/>
                    <a:gd name="T37" fmla="*/ 11 h 19"/>
                    <a:gd name="T38" fmla="*/ 79 w 110"/>
                    <a:gd name="T39" fmla="*/ 7 h 19"/>
                    <a:gd name="T40" fmla="*/ 61 w 110"/>
                    <a:gd name="T41" fmla="*/ 3 h 19"/>
                    <a:gd name="T42" fmla="*/ 54 w 110"/>
                    <a:gd name="T43" fmla="*/ 10 h 19"/>
                    <a:gd name="T44" fmla="*/ 51 w 110"/>
                    <a:gd name="T45" fmla="*/ 7 h 19"/>
                    <a:gd name="T46" fmla="*/ 50 w 110"/>
                    <a:gd name="T47" fmla="*/ 10 h 19"/>
                    <a:gd name="T48" fmla="*/ 45 w 110"/>
                    <a:gd name="T49" fmla="*/ 6 h 19"/>
                    <a:gd name="T50" fmla="*/ 43 w 110"/>
                    <a:gd name="T51" fmla="*/ 14 h 19"/>
                    <a:gd name="T52" fmla="*/ 32 w 110"/>
                    <a:gd name="T53" fmla="*/ 3 h 19"/>
                    <a:gd name="T54" fmla="*/ 34 w 110"/>
                    <a:gd name="T55" fmla="*/ 7 h 19"/>
                    <a:gd name="T56" fmla="*/ 32 w 110"/>
                    <a:gd name="T57" fmla="*/ 10 h 19"/>
                    <a:gd name="T58" fmla="*/ 30 w 110"/>
                    <a:gd name="T59" fmla="*/ 3 h 19"/>
                    <a:gd name="T60" fmla="*/ 22 w 110"/>
                    <a:gd name="T61" fmla="*/ 8 h 19"/>
                    <a:gd name="T62" fmla="*/ 23 w 110"/>
                    <a:gd name="T63" fmla="*/ 11 h 19"/>
                    <a:gd name="T64" fmla="*/ 11 w 110"/>
                    <a:gd name="T65" fmla="*/ 9 h 19"/>
                    <a:gd name="T66" fmla="*/ 16 w 110"/>
                    <a:gd name="T67" fmla="*/ 3 h 19"/>
                    <a:gd name="T68" fmla="*/ 13 w 110"/>
                    <a:gd name="T69" fmla="*/ 0 h 19"/>
                    <a:gd name="T70" fmla="*/ 6 w 110"/>
                    <a:gd name="T71" fmla="*/ 8 h 19"/>
                    <a:gd name="T72" fmla="*/ 1 w 110"/>
                    <a:gd name="T73" fmla="*/ 2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10" h="19">
                      <a:moveTo>
                        <a:pt x="1" y="2"/>
                      </a:moveTo>
                      <a:cubicBezTo>
                        <a:pt x="1" y="5"/>
                        <a:pt x="2" y="6"/>
                        <a:pt x="4" y="5"/>
                      </a:cubicBezTo>
                      <a:cubicBezTo>
                        <a:pt x="4" y="9"/>
                        <a:pt x="1" y="8"/>
                        <a:pt x="0" y="10"/>
                      </a:cubicBezTo>
                      <a:cubicBezTo>
                        <a:pt x="3" y="12"/>
                        <a:pt x="0" y="14"/>
                        <a:pt x="1" y="17"/>
                      </a:cubicBezTo>
                      <a:cubicBezTo>
                        <a:pt x="4" y="17"/>
                        <a:pt x="5" y="13"/>
                        <a:pt x="9" y="14"/>
                      </a:cubicBezTo>
                      <a:cubicBezTo>
                        <a:pt x="9" y="17"/>
                        <a:pt x="9" y="17"/>
                        <a:pt x="9" y="17"/>
                      </a:cubicBezTo>
                      <a:cubicBezTo>
                        <a:pt x="14" y="15"/>
                        <a:pt x="21" y="12"/>
                        <a:pt x="25" y="15"/>
                      </a:cubicBezTo>
                      <a:cubicBezTo>
                        <a:pt x="29" y="16"/>
                        <a:pt x="32" y="15"/>
                        <a:pt x="37" y="13"/>
                      </a:cubicBezTo>
                      <a:cubicBezTo>
                        <a:pt x="52" y="15"/>
                        <a:pt x="67" y="12"/>
                        <a:pt x="83" y="15"/>
                      </a:cubicBezTo>
                      <a:cubicBezTo>
                        <a:pt x="85" y="9"/>
                        <a:pt x="85" y="9"/>
                        <a:pt x="85" y="9"/>
                      </a:cubicBezTo>
                      <a:cubicBezTo>
                        <a:pt x="86" y="12"/>
                        <a:pt x="89" y="9"/>
                        <a:pt x="88" y="13"/>
                      </a:cubicBezTo>
                      <a:cubicBezTo>
                        <a:pt x="88" y="12"/>
                        <a:pt x="87" y="13"/>
                        <a:pt x="86" y="13"/>
                      </a:cubicBezTo>
                      <a:cubicBezTo>
                        <a:pt x="89" y="19"/>
                        <a:pt x="95" y="13"/>
                        <a:pt x="99" y="15"/>
                      </a:cubicBezTo>
                      <a:cubicBezTo>
                        <a:pt x="98" y="14"/>
                        <a:pt x="98" y="8"/>
                        <a:pt x="99" y="7"/>
                      </a:cubicBezTo>
                      <a:cubicBezTo>
                        <a:pt x="99" y="14"/>
                        <a:pt x="104" y="7"/>
                        <a:pt x="105" y="15"/>
                      </a:cubicBezTo>
                      <a:cubicBezTo>
                        <a:pt x="109" y="17"/>
                        <a:pt x="105" y="9"/>
                        <a:pt x="109" y="10"/>
                      </a:cubicBezTo>
                      <a:cubicBezTo>
                        <a:pt x="110" y="6"/>
                        <a:pt x="105" y="8"/>
                        <a:pt x="105" y="5"/>
                      </a:cubicBezTo>
                      <a:cubicBezTo>
                        <a:pt x="106" y="2"/>
                        <a:pt x="108" y="7"/>
                        <a:pt x="108" y="2"/>
                      </a:cubicBezTo>
                      <a:cubicBezTo>
                        <a:pt x="102" y="0"/>
                        <a:pt x="89" y="9"/>
                        <a:pt x="78" y="11"/>
                      </a:cubicBezTo>
                      <a:cubicBezTo>
                        <a:pt x="79" y="7"/>
                        <a:pt x="79" y="7"/>
                        <a:pt x="79" y="7"/>
                      </a:cubicBezTo>
                      <a:cubicBezTo>
                        <a:pt x="74" y="10"/>
                        <a:pt x="66" y="10"/>
                        <a:pt x="61" y="3"/>
                      </a:cubicBezTo>
                      <a:cubicBezTo>
                        <a:pt x="62" y="7"/>
                        <a:pt x="53" y="1"/>
                        <a:pt x="54" y="10"/>
                      </a:cubicBezTo>
                      <a:cubicBezTo>
                        <a:pt x="53" y="8"/>
                        <a:pt x="52" y="8"/>
                        <a:pt x="51" y="7"/>
                      </a:cubicBezTo>
                      <a:cubicBezTo>
                        <a:pt x="50" y="10"/>
                        <a:pt x="50" y="10"/>
                        <a:pt x="50" y="10"/>
                      </a:cubicBezTo>
                      <a:cubicBezTo>
                        <a:pt x="47" y="10"/>
                        <a:pt x="48" y="6"/>
                        <a:pt x="45" y="6"/>
                      </a:cubicBezTo>
                      <a:cubicBezTo>
                        <a:pt x="47" y="10"/>
                        <a:pt x="44" y="11"/>
                        <a:pt x="43" y="14"/>
                      </a:cubicBezTo>
                      <a:cubicBezTo>
                        <a:pt x="40" y="10"/>
                        <a:pt x="36" y="6"/>
                        <a:pt x="32" y="3"/>
                      </a:cubicBezTo>
                      <a:cubicBezTo>
                        <a:pt x="33" y="4"/>
                        <a:pt x="33" y="5"/>
                        <a:pt x="34" y="7"/>
                      </a:cubicBezTo>
                      <a:cubicBezTo>
                        <a:pt x="32" y="5"/>
                        <a:pt x="32" y="9"/>
                        <a:pt x="32" y="10"/>
                      </a:cubicBezTo>
                      <a:cubicBezTo>
                        <a:pt x="30" y="10"/>
                        <a:pt x="30" y="5"/>
                        <a:pt x="30" y="3"/>
                      </a:cubicBezTo>
                      <a:cubicBezTo>
                        <a:pt x="26" y="2"/>
                        <a:pt x="24" y="11"/>
                        <a:pt x="22" y="8"/>
                      </a:cubicBezTo>
                      <a:cubicBezTo>
                        <a:pt x="23" y="11"/>
                        <a:pt x="23" y="11"/>
                        <a:pt x="23" y="11"/>
                      </a:cubicBezTo>
                      <a:cubicBezTo>
                        <a:pt x="19" y="12"/>
                        <a:pt x="15" y="8"/>
                        <a:pt x="11" y="9"/>
                      </a:cubicBezTo>
                      <a:cubicBezTo>
                        <a:pt x="9" y="4"/>
                        <a:pt x="14" y="5"/>
                        <a:pt x="16" y="3"/>
                      </a:cubicBezTo>
                      <a:cubicBezTo>
                        <a:pt x="15" y="2"/>
                        <a:pt x="13" y="1"/>
                        <a:pt x="13" y="0"/>
                      </a:cubicBezTo>
                      <a:cubicBezTo>
                        <a:pt x="11" y="2"/>
                        <a:pt x="8" y="6"/>
                        <a:pt x="6" y="8"/>
                      </a:cubicBezTo>
                      <a:cubicBezTo>
                        <a:pt x="8" y="2"/>
                        <a:pt x="2" y="2"/>
                        <a:pt x="1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89" name="Freeform 1318"/>
                <p:cNvSpPr/>
                <p:nvPr/>
              </p:nvSpPr>
              <p:spPr bwMode="auto">
                <a:xfrm>
                  <a:off x="3970" y="2704"/>
                  <a:ext cx="1" cy="2"/>
                </a:xfrm>
                <a:custGeom>
                  <a:avLst/>
                  <a:gdLst>
                    <a:gd name="T0" fmla="*/ 0 w 1"/>
                    <a:gd name="T1" fmla="*/ 2 h 2"/>
                    <a:gd name="T2" fmla="*/ 1 w 1"/>
                    <a:gd name="T3" fmla="*/ 0 h 2"/>
                    <a:gd name="T4" fmla="*/ 0 w 1"/>
                    <a:gd name="T5" fmla="*/ 0 h 2"/>
                    <a:gd name="T6" fmla="*/ 0 w 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0" y="2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90" name="Freeform 1319"/>
                <p:cNvSpPr/>
                <p:nvPr/>
              </p:nvSpPr>
              <p:spPr bwMode="auto">
                <a:xfrm>
                  <a:off x="3959" y="2707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"/>
                        <a:pt x="0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91" name="Rectangle 1320"/>
                <p:cNvSpPr>
                  <a:spLocks noChangeArrowheads="1"/>
                </p:cNvSpPr>
                <p:nvPr/>
              </p:nvSpPr>
              <p:spPr bwMode="auto">
                <a:xfrm>
                  <a:off x="3981" y="2719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92" name="Freeform 1321"/>
                <p:cNvSpPr/>
                <p:nvPr/>
              </p:nvSpPr>
              <p:spPr bwMode="auto">
                <a:xfrm>
                  <a:off x="3984" y="2704"/>
                  <a:ext cx="3" cy="5"/>
                </a:xfrm>
                <a:custGeom>
                  <a:avLst/>
                  <a:gdLst>
                    <a:gd name="T0" fmla="*/ 0 w 3"/>
                    <a:gd name="T1" fmla="*/ 0 h 5"/>
                    <a:gd name="T2" fmla="*/ 3 w 3"/>
                    <a:gd name="T3" fmla="*/ 5 h 5"/>
                    <a:gd name="T4" fmla="*/ 0 w 3"/>
                    <a:gd name="T5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5">
                      <a:moveTo>
                        <a:pt x="0" y="0"/>
                      </a:move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3" y="3"/>
                        <a:pt x="3" y="2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93" name="Freeform 1322"/>
                <p:cNvSpPr/>
                <p:nvPr/>
              </p:nvSpPr>
              <p:spPr bwMode="auto">
                <a:xfrm>
                  <a:off x="4006" y="2706"/>
                  <a:ext cx="2" cy="3"/>
                </a:xfrm>
                <a:custGeom>
                  <a:avLst/>
                  <a:gdLst>
                    <a:gd name="T0" fmla="*/ 2 w 3"/>
                    <a:gd name="T1" fmla="*/ 3 h 3"/>
                    <a:gd name="T2" fmla="*/ 3 w 3"/>
                    <a:gd name="T3" fmla="*/ 0 h 3"/>
                    <a:gd name="T4" fmla="*/ 2 w 3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3">
                      <a:moveTo>
                        <a:pt x="2" y="3"/>
                      </a:moveTo>
                      <a:cubicBezTo>
                        <a:pt x="3" y="2"/>
                        <a:pt x="2" y="1"/>
                        <a:pt x="3" y="0"/>
                      </a:cubicBezTo>
                      <a:cubicBezTo>
                        <a:pt x="1" y="0"/>
                        <a:pt x="0" y="1"/>
                        <a:pt x="2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94" name="Freeform 1323"/>
                <p:cNvSpPr/>
                <p:nvPr/>
              </p:nvSpPr>
              <p:spPr bwMode="auto">
                <a:xfrm>
                  <a:off x="3963" y="2705"/>
                  <a:ext cx="3" cy="2"/>
                </a:xfrm>
                <a:custGeom>
                  <a:avLst/>
                  <a:gdLst>
                    <a:gd name="T0" fmla="*/ 3 w 3"/>
                    <a:gd name="T1" fmla="*/ 0 h 2"/>
                    <a:gd name="T2" fmla="*/ 0 w 3"/>
                    <a:gd name="T3" fmla="*/ 1 h 2"/>
                    <a:gd name="T4" fmla="*/ 0 w 3"/>
                    <a:gd name="T5" fmla="*/ 2 h 2"/>
                    <a:gd name="T6" fmla="*/ 3 w 3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3" y="0"/>
                      </a:moveTo>
                      <a:lnTo>
                        <a:pt x="0" y="1"/>
                      </a:lnTo>
                      <a:lnTo>
                        <a:pt x="0" y="2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95" name="Freeform 1324"/>
                <p:cNvSpPr/>
                <p:nvPr/>
              </p:nvSpPr>
              <p:spPr bwMode="auto">
                <a:xfrm>
                  <a:off x="3905" y="2705"/>
                  <a:ext cx="51" cy="22"/>
                </a:xfrm>
                <a:custGeom>
                  <a:avLst/>
                  <a:gdLst>
                    <a:gd name="T0" fmla="*/ 4 w 60"/>
                    <a:gd name="T1" fmla="*/ 21 h 25"/>
                    <a:gd name="T2" fmla="*/ 15 w 60"/>
                    <a:gd name="T3" fmla="*/ 23 h 25"/>
                    <a:gd name="T4" fmla="*/ 22 w 60"/>
                    <a:gd name="T5" fmla="*/ 13 h 25"/>
                    <a:gd name="T6" fmla="*/ 21 w 60"/>
                    <a:gd name="T7" fmla="*/ 22 h 25"/>
                    <a:gd name="T8" fmla="*/ 41 w 60"/>
                    <a:gd name="T9" fmla="*/ 15 h 25"/>
                    <a:gd name="T10" fmla="*/ 41 w 60"/>
                    <a:gd name="T11" fmla="*/ 18 h 25"/>
                    <a:gd name="T12" fmla="*/ 49 w 60"/>
                    <a:gd name="T13" fmla="*/ 8 h 25"/>
                    <a:gd name="T14" fmla="*/ 49 w 60"/>
                    <a:gd name="T15" fmla="*/ 19 h 25"/>
                    <a:gd name="T16" fmla="*/ 49 w 60"/>
                    <a:gd name="T17" fmla="*/ 20 h 25"/>
                    <a:gd name="T18" fmla="*/ 59 w 60"/>
                    <a:gd name="T19" fmla="*/ 16 h 25"/>
                    <a:gd name="T20" fmla="*/ 60 w 60"/>
                    <a:gd name="T21" fmla="*/ 10 h 25"/>
                    <a:gd name="T22" fmla="*/ 60 w 60"/>
                    <a:gd name="T23" fmla="*/ 4 h 25"/>
                    <a:gd name="T24" fmla="*/ 53 w 60"/>
                    <a:gd name="T25" fmla="*/ 9 h 25"/>
                    <a:gd name="T26" fmla="*/ 52 w 60"/>
                    <a:gd name="T27" fmla="*/ 5 h 25"/>
                    <a:gd name="T28" fmla="*/ 49 w 60"/>
                    <a:gd name="T29" fmla="*/ 8 h 25"/>
                    <a:gd name="T30" fmla="*/ 48 w 60"/>
                    <a:gd name="T31" fmla="*/ 4 h 25"/>
                    <a:gd name="T32" fmla="*/ 43 w 60"/>
                    <a:gd name="T33" fmla="*/ 8 h 25"/>
                    <a:gd name="T34" fmla="*/ 44 w 60"/>
                    <a:gd name="T35" fmla="*/ 6 h 25"/>
                    <a:gd name="T36" fmla="*/ 41 w 60"/>
                    <a:gd name="T37" fmla="*/ 11 h 25"/>
                    <a:gd name="T38" fmla="*/ 38 w 60"/>
                    <a:gd name="T39" fmla="*/ 6 h 25"/>
                    <a:gd name="T40" fmla="*/ 39 w 60"/>
                    <a:gd name="T41" fmla="*/ 10 h 25"/>
                    <a:gd name="T42" fmla="*/ 26 w 60"/>
                    <a:gd name="T43" fmla="*/ 5 h 25"/>
                    <a:gd name="T44" fmla="*/ 25 w 60"/>
                    <a:gd name="T45" fmla="*/ 9 h 25"/>
                    <a:gd name="T46" fmla="*/ 31 w 60"/>
                    <a:gd name="T47" fmla="*/ 5 h 25"/>
                    <a:gd name="T48" fmla="*/ 30 w 60"/>
                    <a:gd name="T49" fmla="*/ 15 h 25"/>
                    <a:gd name="T50" fmla="*/ 22 w 60"/>
                    <a:gd name="T51" fmla="*/ 7 h 25"/>
                    <a:gd name="T52" fmla="*/ 13 w 60"/>
                    <a:gd name="T53" fmla="*/ 9 h 25"/>
                    <a:gd name="T54" fmla="*/ 13 w 60"/>
                    <a:gd name="T55" fmla="*/ 8 h 25"/>
                    <a:gd name="T56" fmla="*/ 6 w 60"/>
                    <a:gd name="T57" fmla="*/ 11 h 25"/>
                    <a:gd name="T58" fmla="*/ 9 w 60"/>
                    <a:gd name="T59" fmla="*/ 13 h 25"/>
                    <a:gd name="T60" fmla="*/ 6 w 60"/>
                    <a:gd name="T61" fmla="*/ 15 h 25"/>
                    <a:gd name="T62" fmla="*/ 6 w 60"/>
                    <a:gd name="T63" fmla="*/ 13 h 25"/>
                    <a:gd name="T64" fmla="*/ 0 w 60"/>
                    <a:gd name="T65" fmla="*/ 20 h 25"/>
                    <a:gd name="T66" fmla="*/ 7 w 60"/>
                    <a:gd name="T67" fmla="*/ 16 h 25"/>
                    <a:gd name="T68" fmla="*/ 4 w 60"/>
                    <a:gd name="T69" fmla="*/ 21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60" h="25">
                      <a:moveTo>
                        <a:pt x="4" y="21"/>
                      </a:moveTo>
                      <a:cubicBezTo>
                        <a:pt x="7" y="25"/>
                        <a:pt x="12" y="22"/>
                        <a:pt x="15" y="23"/>
                      </a:cubicBezTo>
                      <a:cubicBezTo>
                        <a:pt x="22" y="21"/>
                        <a:pt x="16" y="13"/>
                        <a:pt x="22" y="13"/>
                      </a:cubicBezTo>
                      <a:cubicBezTo>
                        <a:pt x="21" y="22"/>
                        <a:pt x="21" y="22"/>
                        <a:pt x="21" y="22"/>
                      </a:cubicBezTo>
                      <a:cubicBezTo>
                        <a:pt x="27" y="21"/>
                        <a:pt x="36" y="23"/>
                        <a:pt x="41" y="15"/>
                      </a:cubicBezTo>
                      <a:cubicBezTo>
                        <a:pt x="42" y="16"/>
                        <a:pt x="43" y="17"/>
                        <a:pt x="41" y="18"/>
                      </a:cubicBezTo>
                      <a:cubicBezTo>
                        <a:pt x="46" y="18"/>
                        <a:pt x="43" y="5"/>
                        <a:pt x="49" y="8"/>
                      </a:cubicBezTo>
                      <a:cubicBezTo>
                        <a:pt x="44" y="14"/>
                        <a:pt x="51" y="13"/>
                        <a:pt x="49" y="19"/>
                      </a:cubicBezTo>
                      <a:cubicBezTo>
                        <a:pt x="49" y="20"/>
                        <a:pt x="49" y="20"/>
                        <a:pt x="49" y="20"/>
                      </a:cubicBezTo>
                      <a:cubicBezTo>
                        <a:pt x="52" y="19"/>
                        <a:pt x="57" y="16"/>
                        <a:pt x="59" y="16"/>
                      </a:cubicBezTo>
                      <a:cubicBezTo>
                        <a:pt x="59" y="14"/>
                        <a:pt x="57" y="10"/>
                        <a:pt x="60" y="10"/>
                      </a:cubicBezTo>
                      <a:cubicBezTo>
                        <a:pt x="59" y="9"/>
                        <a:pt x="59" y="7"/>
                        <a:pt x="60" y="4"/>
                      </a:cubicBezTo>
                      <a:cubicBezTo>
                        <a:pt x="56" y="7"/>
                        <a:pt x="55" y="6"/>
                        <a:pt x="53" y="9"/>
                      </a:cubicBezTo>
                      <a:cubicBezTo>
                        <a:pt x="51" y="6"/>
                        <a:pt x="54" y="8"/>
                        <a:pt x="52" y="5"/>
                      </a:cubicBezTo>
                      <a:cubicBezTo>
                        <a:pt x="49" y="8"/>
                        <a:pt x="49" y="8"/>
                        <a:pt x="49" y="8"/>
                      </a:cubicBezTo>
                      <a:cubicBezTo>
                        <a:pt x="47" y="7"/>
                        <a:pt x="51" y="4"/>
                        <a:pt x="48" y="4"/>
                      </a:cubicBezTo>
                      <a:cubicBezTo>
                        <a:pt x="48" y="6"/>
                        <a:pt x="46" y="8"/>
                        <a:pt x="43" y="8"/>
                      </a:cubicBezTo>
                      <a:cubicBezTo>
                        <a:pt x="44" y="6"/>
                        <a:pt x="44" y="6"/>
                        <a:pt x="44" y="6"/>
                      </a:cubicBezTo>
                      <a:cubicBezTo>
                        <a:pt x="42" y="8"/>
                        <a:pt x="40" y="6"/>
                        <a:pt x="41" y="11"/>
                      </a:cubicBezTo>
                      <a:cubicBezTo>
                        <a:pt x="38" y="6"/>
                        <a:pt x="38" y="6"/>
                        <a:pt x="38" y="6"/>
                      </a:cubicBezTo>
                      <a:cubicBezTo>
                        <a:pt x="39" y="10"/>
                        <a:pt x="39" y="10"/>
                        <a:pt x="39" y="10"/>
                      </a:cubicBezTo>
                      <a:cubicBezTo>
                        <a:pt x="34" y="9"/>
                        <a:pt x="32" y="0"/>
                        <a:pt x="26" y="5"/>
                      </a:cubicBezTo>
                      <a:cubicBezTo>
                        <a:pt x="27" y="6"/>
                        <a:pt x="26" y="8"/>
                        <a:pt x="25" y="9"/>
                      </a:cubicBezTo>
                      <a:cubicBezTo>
                        <a:pt x="28" y="11"/>
                        <a:pt x="28" y="6"/>
                        <a:pt x="31" y="5"/>
                      </a:cubicBezTo>
                      <a:cubicBezTo>
                        <a:pt x="31" y="9"/>
                        <a:pt x="27" y="13"/>
                        <a:pt x="30" y="15"/>
                      </a:cubicBezTo>
                      <a:cubicBezTo>
                        <a:pt x="27" y="11"/>
                        <a:pt x="24" y="16"/>
                        <a:pt x="22" y="7"/>
                      </a:cubicBezTo>
                      <a:cubicBezTo>
                        <a:pt x="18" y="7"/>
                        <a:pt x="17" y="11"/>
                        <a:pt x="13" y="9"/>
                      </a:cubicBezTo>
                      <a:cubicBezTo>
                        <a:pt x="13" y="8"/>
                        <a:pt x="13" y="8"/>
                        <a:pt x="13" y="8"/>
                      </a:cubicBezTo>
                      <a:cubicBezTo>
                        <a:pt x="12" y="14"/>
                        <a:pt x="9" y="5"/>
                        <a:pt x="6" y="11"/>
                      </a:cubicBezTo>
                      <a:cubicBezTo>
                        <a:pt x="9" y="13"/>
                        <a:pt x="9" y="13"/>
                        <a:pt x="9" y="13"/>
                      </a:cubicBezTo>
                      <a:cubicBezTo>
                        <a:pt x="9" y="15"/>
                        <a:pt x="8" y="15"/>
                        <a:pt x="6" y="15"/>
                      </a:cubicBezTo>
                      <a:cubicBezTo>
                        <a:pt x="6" y="15"/>
                        <a:pt x="6" y="15"/>
                        <a:pt x="6" y="13"/>
                      </a:cubicBezTo>
                      <a:cubicBezTo>
                        <a:pt x="5" y="18"/>
                        <a:pt x="1" y="18"/>
                        <a:pt x="0" y="20"/>
                      </a:cubicBezTo>
                      <a:cubicBezTo>
                        <a:pt x="2" y="20"/>
                        <a:pt x="5" y="17"/>
                        <a:pt x="7" y="16"/>
                      </a:cubicBezTo>
                      <a:cubicBezTo>
                        <a:pt x="6" y="18"/>
                        <a:pt x="6" y="22"/>
                        <a:pt x="4" y="2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96" name="Freeform 1325"/>
                <p:cNvSpPr/>
                <p:nvPr/>
              </p:nvSpPr>
              <p:spPr bwMode="auto">
                <a:xfrm>
                  <a:off x="3943" y="2709"/>
                  <a:ext cx="1" cy="1"/>
                </a:xfrm>
                <a:custGeom>
                  <a:avLst/>
                  <a:gdLst>
                    <a:gd name="T0" fmla="*/ 1 w 1"/>
                    <a:gd name="T1" fmla="*/ 0 h 2"/>
                    <a:gd name="T2" fmla="*/ 0 w 1"/>
                    <a:gd name="T3" fmla="*/ 2 h 2"/>
                    <a:gd name="T4" fmla="*/ 1 w 1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0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1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97" name="Freeform 1326"/>
                <p:cNvSpPr/>
                <p:nvPr/>
              </p:nvSpPr>
              <p:spPr bwMode="auto">
                <a:xfrm>
                  <a:off x="3863" y="2705"/>
                  <a:ext cx="40" cy="27"/>
                </a:xfrm>
                <a:custGeom>
                  <a:avLst/>
                  <a:gdLst>
                    <a:gd name="T0" fmla="*/ 34 w 46"/>
                    <a:gd name="T1" fmla="*/ 14 h 31"/>
                    <a:gd name="T2" fmla="*/ 32 w 46"/>
                    <a:gd name="T3" fmla="*/ 9 h 31"/>
                    <a:gd name="T4" fmla="*/ 33 w 46"/>
                    <a:gd name="T5" fmla="*/ 19 h 31"/>
                    <a:gd name="T6" fmla="*/ 28 w 46"/>
                    <a:gd name="T7" fmla="*/ 21 h 31"/>
                    <a:gd name="T8" fmla="*/ 27 w 46"/>
                    <a:gd name="T9" fmla="*/ 12 h 31"/>
                    <a:gd name="T10" fmla="*/ 22 w 46"/>
                    <a:gd name="T11" fmla="*/ 11 h 31"/>
                    <a:gd name="T12" fmla="*/ 23 w 46"/>
                    <a:gd name="T13" fmla="*/ 17 h 31"/>
                    <a:gd name="T14" fmla="*/ 17 w 46"/>
                    <a:gd name="T15" fmla="*/ 21 h 31"/>
                    <a:gd name="T16" fmla="*/ 20 w 46"/>
                    <a:gd name="T17" fmla="*/ 18 h 31"/>
                    <a:gd name="T18" fmla="*/ 16 w 46"/>
                    <a:gd name="T19" fmla="*/ 12 h 31"/>
                    <a:gd name="T20" fmla="*/ 4 w 46"/>
                    <a:gd name="T21" fmla="*/ 29 h 31"/>
                    <a:gd name="T22" fmla="*/ 8 w 46"/>
                    <a:gd name="T23" fmla="*/ 28 h 31"/>
                    <a:gd name="T24" fmla="*/ 8 w 46"/>
                    <a:gd name="T25" fmla="*/ 20 h 31"/>
                    <a:gd name="T26" fmla="*/ 12 w 46"/>
                    <a:gd name="T27" fmla="*/ 22 h 31"/>
                    <a:gd name="T28" fmla="*/ 10 w 46"/>
                    <a:gd name="T29" fmla="*/ 26 h 31"/>
                    <a:gd name="T30" fmla="*/ 41 w 46"/>
                    <a:gd name="T31" fmla="*/ 24 h 31"/>
                    <a:gd name="T32" fmla="*/ 36 w 46"/>
                    <a:gd name="T33" fmla="*/ 24 h 31"/>
                    <a:gd name="T34" fmla="*/ 40 w 46"/>
                    <a:gd name="T35" fmla="*/ 20 h 31"/>
                    <a:gd name="T36" fmla="*/ 38 w 46"/>
                    <a:gd name="T37" fmla="*/ 13 h 31"/>
                    <a:gd name="T38" fmla="*/ 40 w 46"/>
                    <a:gd name="T39" fmla="*/ 15 h 31"/>
                    <a:gd name="T40" fmla="*/ 40 w 46"/>
                    <a:gd name="T41" fmla="*/ 8 h 31"/>
                    <a:gd name="T42" fmla="*/ 46 w 46"/>
                    <a:gd name="T43" fmla="*/ 5 h 31"/>
                    <a:gd name="T44" fmla="*/ 35 w 46"/>
                    <a:gd name="T45" fmla="*/ 5 h 31"/>
                    <a:gd name="T46" fmla="*/ 34 w 46"/>
                    <a:gd name="T47" fmla="*/ 14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46" h="31">
                      <a:moveTo>
                        <a:pt x="34" y="14"/>
                      </a:moveTo>
                      <a:cubicBezTo>
                        <a:pt x="31" y="14"/>
                        <a:pt x="34" y="11"/>
                        <a:pt x="32" y="9"/>
                      </a:cubicBezTo>
                      <a:cubicBezTo>
                        <a:pt x="29" y="12"/>
                        <a:pt x="35" y="15"/>
                        <a:pt x="33" y="19"/>
                      </a:cubicBezTo>
                      <a:cubicBezTo>
                        <a:pt x="31" y="17"/>
                        <a:pt x="29" y="21"/>
                        <a:pt x="28" y="21"/>
                      </a:cubicBezTo>
                      <a:cubicBezTo>
                        <a:pt x="29" y="19"/>
                        <a:pt x="28" y="13"/>
                        <a:pt x="27" y="12"/>
                      </a:cubicBezTo>
                      <a:cubicBezTo>
                        <a:pt x="26" y="14"/>
                        <a:pt x="24" y="11"/>
                        <a:pt x="22" y="11"/>
                      </a:cubicBezTo>
                      <a:cubicBezTo>
                        <a:pt x="27" y="14"/>
                        <a:pt x="19" y="14"/>
                        <a:pt x="23" y="17"/>
                      </a:cubicBezTo>
                      <a:cubicBezTo>
                        <a:pt x="23" y="20"/>
                        <a:pt x="19" y="23"/>
                        <a:pt x="17" y="21"/>
                      </a:cubicBezTo>
                      <a:cubicBezTo>
                        <a:pt x="17" y="18"/>
                        <a:pt x="19" y="19"/>
                        <a:pt x="20" y="18"/>
                      </a:cubicBezTo>
                      <a:cubicBezTo>
                        <a:pt x="20" y="14"/>
                        <a:pt x="17" y="16"/>
                        <a:pt x="16" y="12"/>
                      </a:cubicBezTo>
                      <a:cubicBezTo>
                        <a:pt x="13" y="19"/>
                        <a:pt x="0" y="19"/>
                        <a:pt x="4" y="29"/>
                      </a:cubicBezTo>
                      <a:cubicBezTo>
                        <a:pt x="6" y="31"/>
                        <a:pt x="7" y="28"/>
                        <a:pt x="8" y="28"/>
                      </a:cubicBezTo>
                      <a:cubicBezTo>
                        <a:pt x="4" y="26"/>
                        <a:pt x="8" y="22"/>
                        <a:pt x="8" y="20"/>
                      </a:cubicBezTo>
                      <a:cubicBezTo>
                        <a:pt x="10" y="22"/>
                        <a:pt x="13" y="19"/>
                        <a:pt x="12" y="22"/>
                      </a:cubicBezTo>
                      <a:cubicBezTo>
                        <a:pt x="10" y="26"/>
                        <a:pt x="10" y="26"/>
                        <a:pt x="10" y="26"/>
                      </a:cubicBezTo>
                      <a:cubicBezTo>
                        <a:pt x="19" y="28"/>
                        <a:pt x="31" y="26"/>
                        <a:pt x="41" y="24"/>
                      </a:cubicBezTo>
                      <a:cubicBezTo>
                        <a:pt x="36" y="24"/>
                        <a:pt x="36" y="24"/>
                        <a:pt x="36" y="24"/>
                      </a:cubicBezTo>
                      <a:cubicBezTo>
                        <a:pt x="37" y="21"/>
                        <a:pt x="39" y="21"/>
                        <a:pt x="40" y="20"/>
                      </a:cubicBezTo>
                      <a:cubicBezTo>
                        <a:pt x="38" y="13"/>
                        <a:pt x="38" y="13"/>
                        <a:pt x="38" y="13"/>
                      </a:cubicBezTo>
                      <a:cubicBezTo>
                        <a:pt x="39" y="14"/>
                        <a:pt x="40" y="13"/>
                        <a:pt x="40" y="15"/>
                      </a:cubicBezTo>
                      <a:cubicBezTo>
                        <a:pt x="42" y="12"/>
                        <a:pt x="41" y="11"/>
                        <a:pt x="40" y="8"/>
                      </a:cubicBezTo>
                      <a:cubicBezTo>
                        <a:pt x="43" y="7"/>
                        <a:pt x="44" y="10"/>
                        <a:pt x="46" y="5"/>
                      </a:cubicBezTo>
                      <a:cubicBezTo>
                        <a:pt x="40" y="0"/>
                        <a:pt x="42" y="10"/>
                        <a:pt x="35" y="5"/>
                      </a:cubicBezTo>
                      <a:lnTo>
                        <a:pt x="34" y="14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98" name="Freeform 1327"/>
                <p:cNvSpPr/>
                <p:nvPr/>
              </p:nvSpPr>
              <p:spPr bwMode="auto">
                <a:xfrm>
                  <a:off x="3902" y="2714"/>
                  <a:ext cx="1" cy="3"/>
                </a:xfrm>
                <a:custGeom>
                  <a:avLst/>
                  <a:gdLst>
                    <a:gd name="T0" fmla="*/ 1 w 1"/>
                    <a:gd name="T1" fmla="*/ 0 h 3"/>
                    <a:gd name="T2" fmla="*/ 0 w 1"/>
                    <a:gd name="T3" fmla="*/ 3 h 3"/>
                    <a:gd name="T4" fmla="*/ 1 w 1"/>
                    <a:gd name="T5" fmla="*/ 2 h 3"/>
                    <a:gd name="T6" fmla="*/ 1 w 1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3">
                      <a:moveTo>
                        <a:pt x="1" y="0"/>
                      </a:moveTo>
                      <a:lnTo>
                        <a:pt x="0" y="3"/>
                      </a:lnTo>
                      <a:lnTo>
                        <a:pt x="1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899" name="Freeform 1328"/>
                <p:cNvSpPr/>
                <p:nvPr/>
              </p:nvSpPr>
              <p:spPr bwMode="auto">
                <a:xfrm>
                  <a:off x="3900" y="2722"/>
                  <a:ext cx="2" cy="5"/>
                </a:xfrm>
                <a:custGeom>
                  <a:avLst/>
                  <a:gdLst>
                    <a:gd name="T0" fmla="*/ 2 w 3"/>
                    <a:gd name="T1" fmla="*/ 5 h 5"/>
                    <a:gd name="T2" fmla="*/ 3 w 3"/>
                    <a:gd name="T3" fmla="*/ 1 h 5"/>
                    <a:gd name="T4" fmla="*/ 2 w 3"/>
                    <a:gd name="T5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5">
                      <a:moveTo>
                        <a:pt x="2" y="5"/>
                      </a:move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0" y="0"/>
                        <a:pt x="1" y="2"/>
                        <a:pt x="2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00" name="Freeform 1329"/>
                <p:cNvSpPr/>
                <p:nvPr/>
              </p:nvSpPr>
              <p:spPr bwMode="auto">
                <a:xfrm>
                  <a:off x="3872" y="2716"/>
                  <a:ext cx="3" cy="2"/>
                </a:xfrm>
                <a:custGeom>
                  <a:avLst/>
                  <a:gdLst>
                    <a:gd name="T0" fmla="*/ 3 w 3"/>
                    <a:gd name="T1" fmla="*/ 0 h 3"/>
                    <a:gd name="T2" fmla="*/ 0 w 3"/>
                    <a:gd name="T3" fmla="*/ 1 h 3"/>
                    <a:gd name="T4" fmla="*/ 2 w 3"/>
                    <a:gd name="T5" fmla="*/ 3 h 3"/>
                    <a:gd name="T6" fmla="*/ 3 w 3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3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1"/>
                        <a:pt x="2" y="0"/>
                        <a:pt x="3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01" name="Freeform 1330"/>
                <p:cNvSpPr/>
                <p:nvPr/>
              </p:nvSpPr>
              <p:spPr bwMode="auto">
                <a:xfrm>
                  <a:off x="3856" y="2720"/>
                  <a:ext cx="12" cy="12"/>
                </a:xfrm>
                <a:custGeom>
                  <a:avLst/>
                  <a:gdLst>
                    <a:gd name="T0" fmla="*/ 0 w 14"/>
                    <a:gd name="T1" fmla="*/ 14 h 14"/>
                    <a:gd name="T2" fmla="*/ 11 w 14"/>
                    <a:gd name="T3" fmla="*/ 13 h 14"/>
                    <a:gd name="T4" fmla="*/ 11 w 14"/>
                    <a:gd name="T5" fmla="*/ 1 h 14"/>
                    <a:gd name="T6" fmla="*/ 6 w 14"/>
                    <a:gd name="T7" fmla="*/ 9 h 14"/>
                    <a:gd name="T8" fmla="*/ 0 w 14"/>
                    <a:gd name="T9" fmla="*/ 9 h 14"/>
                    <a:gd name="T10" fmla="*/ 0 w 14"/>
                    <a:gd name="T11" fmla="*/ 14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4" h="14">
                      <a:moveTo>
                        <a:pt x="0" y="14"/>
                      </a:moveTo>
                      <a:cubicBezTo>
                        <a:pt x="4" y="13"/>
                        <a:pt x="6" y="10"/>
                        <a:pt x="11" y="13"/>
                      </a:cubicBezTo>
                      <a:cubicBezTo>
                        <a:pt x="14" y="8"/>
                        <a:pt x="10" y="5"/>
                        <a:pt x="11" y="1"/>
                      </a:cubicBezTo>
                      <a:cubicBezTo>
                        <a:pt x="8" y="0"/>
                        <a:pt x="9" y="7"/>
                        <a:pt x="6" y="9"/>
                      </a:cubicBezTo>
                      <a:cubicBezTo>
                        <a:pt x="5" y="5"/>
                        <a:pt x="2" y="10"/>
                        <a:pt x="0" y="9"/>
                      </a:cubicBezTo>
                      <a:cubicBezTo>
                        <a:pt x="0" y="11"/>
                        <a:pt x="0" y="12"/>
                        <a:pt x="0" y="1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02" name="Freeform 1331"/>
                <p:cNvSpPr/>
                <p:nvPr/>
              </p:nvSpPr>
              <p:spPr bwMode="auto">
                <a:xfrm>
                  <a:off x="3761" y="2711"/>
                  <a:ext cx="98" cy="25"/>
                </a:xfrm>
                <a:custGeom>
                  <a:avLst/>
                  <a:gdLst>
                    <a:gd name="T0" fmla="*/ 93 w 114"/>
                    <a:gd name="T1" fmla="*/ 11 h 29"/>
                    <a:gd name="T2" fmla="*/ 87 w 114"/>
                    <a:gd name="T3" fmla="*/ 12 h 29"/>
                    <a:gd name="T4" fmla="*/ 90 w 114"/>
                    <a:gd name="T5" fmla="*/ 9 h 29"/>
                    <a:gd name="T6" fmla="*/ 85 w 114"/>
                    <a:gd name="T7" fmla="*/ 7 h 29"/>
                    <a:gd name="T8" fmla="*/ 86 w 114"/>
                    <a:gd name="T9" fmla="*/ 9 h 29"/>
                    <a:gd name="T10" fmla="*/ 75 w 114"/>
                    <a:gd name="T11" fmla="*/ 11 h 29"/>
                    <a:gd name="T12" fmla="*/ 74 w 114"/>
                    <a:gd name="T13" fmla="*/ 16 h 29"/>
                    <a:gd name="T14" fmla="*/ 66 w 114"/>
                    <a:gd name="T15" fmla="*/ 9 h 29"/>
                    <a:gd name="T16" fmla="*/ 69 w 114"/>
                    <a:gd name="T17" fmla="*/ 20 h 29"/>
                    <a:gd name="T18" fmla="*/ 57 w 114"/>
                    <a:gd name="T19" fmla="*/ 17 h 29"/>
                    <a:gd name="T20" fmla="*/ 59 w 114"/>
                    <a:gd name="T21" fmla="*/ 16 h 29"/>
                    <a:gd name="T22" fmla="*/ 53 w 114"/>
                    <a:gd name="T23" fmla="*/ 16 h 29"/>
                    <a:gd name="T24" fmla="*/ 53 w 114"/>
                    <a:gd name="T25" fmla="*/ 11 h 29"/>
                    <a:gd name="T26" fmla="*/ 44 w 114"/>
                    <a:gd name="T27" fmla="*/ 12 h 29"/>
                    <a:gd name="T28" fmla="*/ 44 w 114"/>
                    <a:gd name="T29" fmla="*/ 9 h 29"/>
                    <a:gd name="T30" fmla="*/ 27 w 114"/>
                    <a:gd name="T31" fmla="*/ 14 h 29"/>
                    <a:gd name="T32" fmla="*/ 24 w 114"/>
                    <a:gd name="T33" fmla="*/ 11 h 29"/>
                    <a:gd name="T34" fmla="*/ 26 w 114"/>
                    <a:gd name="T35" fmla="*/ 21 h 29"/>
                    <a:gd name="T36" fmla="*/ 19 w 114"/>
                    <a:gd name="T37" fmla="*/ 21 h 29"/>
                    <a:gd name="T38" fmla="*/ 20 w 114"/>
                    <a:gd name="T39" fmla="*/ 14 h 29"/>
                    <a:gd name="T40" fmla="*/ 16 w 114"/>
                    <a:gd name="T41" fmla="*/ 17 h 29"/>
                    <a:gd name="T42" fmla="*/ 13 w 114"/>
                    <a:gd name="T43" fmla="*/ 12 h 29"/>
                    <a:gd name="T44" fmla="*/ 6 w 114"/>
                    <a:gd name="T45" fmla="*/ 21 h 29"/>
                    <a:gd name="T46" fmla="*/ 1 w 114"/>
                    <a:gd name="T47" fmla="*/ 20 h 29"/>
                    <a:gd name="T48" fmla="*/ 5 w 114"/>
                    <a:gd name="T49" fmla="*/ 29 h 29"/>
                    <a:gd name="T50" fmla="*/ 30 w 114"/>
                    <a:gd name="T51" fmla="*/ 25 h 29"/>
                    <a:gd name="T52" fmla="*/ 36 w 114"/>
                    <a:gd name="T53" fmla="*/ 20 h 29"/>
                    <a:gd name="T54" fmla="*/ 38 w 114"/>
                    <a:gd name="T55" fmla="*/ 26 h 29"/>
                    <a:gd name="T56" fmla="*/ 37 w 114"/>
                    <a:gd name="T57" fmla="*/ 20 h 29"/>
                    <a:gd name="T58" fmla="*/ 42 w 114"/>
                    <a:gd name="T59" fmla="*/ 25 h 29"/>
                    <a:gd name="T60" fmla="*/ 44 w 114"/>
                    <a:gd name="T61" fmla="*/ 19 h 29"/>
                    <a:gd name="T62" fmla="*/ 46 w 114"/>
                    <a:gd name="T63" fmla="*/ 26 h 29"/>
                    <a:gd name="T64" fmla="*/ 87 w 114"/>
                    <a:gd name="T65" fmla="*/ 21 h 29"/>
                    <a:gd name="T66" fmla="*/ 85 w 114"/>
                    <a:gd name="T67" fmla="*/ 16 h 29"/>
                    <a:gd name="T68" fmla="*/ 101 w 114"/>
                    <a:gd name="T69" fmla="*/ 15 h 29"/>
                    <a:gd name="T70" fmla="*/ 102 w 114"/>
                    <a:gd name="T71" fmla="*/ 11 h 29"/>
                    <a:gd name="T72" fmla="*/ 103 w 114"/>
                    <a:gd name="T73" fmla="*/ 21 h 29"/>
                    <a:gd name="T74" fmla="*/ 108 w 114"/>
                    <a:gd name="T75" fmla="*/ 19 h 29"/>
                    <a:gd name="T76" fmla="*/ 104 w 114"/>
                    <a:gd name="T77" fmla="*/ 17 h 29"/>
                    <a:gd name="T78" fmla="*/ 110 w 114"/>
                    <a:gd name="T79" fmla="*/ 19 h 29"/>
                    <a:gd name="T80" fmla="*/ 105 w 114"/>
                    <a:gd name="T81" fmla="*/ 8 h 29"/>
                    <a:gd name="T82" fmla="*/ 93 w 114"/>
                    <a:gd name="T83" fmla="*/ 4 h 29"/>
                    <a:gd name="T84" fmla="*/ 93 w 114"/>
                    <a:gd name="T85" fmla="*/ 11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114" h="29">
                      <a:moveTo>
                        <a:pt x="93" y="11"/>
                      </a:moveTo>
                      <a:cubicBezTo>
                        <a:pt x="91" y="11"/>
                        <a:pt x="89" y="14"/>
                        <a:pt x="87" y="12"/>
                      </a:cubicBezTo>
                      <a:cubicBezTo>
                        <a:pt x="87" y="10"/>
                        <a:pt x="89" y="9"/>
                        <a:pt x="90" y="9"/>
                      </a:cubicBezTo>
                      <a:cubicBezTo>
                        <a:pt x="89" y="4"/>
                        <a:pt x="88" y="10"/>
                        <a:pt x="85" y="7"/>
                      </a:cubicBezTo>
                      <a:cubicBezTo>
                        <a:pt x="85" y="7"/>
                        <a:pt x="86" y="8"/>
                        <a:pt x="86" y="9"/>
                      </a:cubicBezTo>
                      <a:cubicBezTo>
                        <a:pt x="80" y="8"/>
                        <a:pt x="83" y="14"/>
                        <a:pt x="75" y="11"/>
                      </a:cubicBezTo>
                      <a:cubicBezTo>
                        <a:pt x="74" y="13"/>
                        <a:pt x="73" y="13"/>
                        <a:pt x="74" y="16"/>
                      </a:cubicBezTo>
                      <a:cubicBezTo>
                        <a:pt x="69" y="12"/>
                        <a:pt x="71" y="12"/>
                        <a:pt x="66" y="9"/>
                      </a:cubicBezTo>
                      <a:cubicBezTo>
                        <a:pt x="66" y="11"/>
                        <a:pt x="68" y="15"/>
                        <a:pt x="69" y="20"/>
                      </a:cubicBezTo>
                      <a:cubicBezTo>
                        <a:pt x="61" y="14"/>
                        <a:pt x="62" y="21"/>
                        <a:pt x="57" y="17"/>
                      </a:cubicBezTo>
                      <a:cubicBezTo>
                        <a:pt x="57" y="16"/>
                        <a:pt x="58" y="15"/>
                        <a:pt x="59" y="16"/>
                      </a:cubicBezTo>
                      <a:cubicBezTo>
                        <a:pt x="58" y="10"/>
                        <a:pt x="55" y="17"/>
                        <a:pt x="53" y="16"/>
                      </a:cubicBezTo>
                      <a:cubicBezTo>
                        <a:pt x="53" y="11"/>
                        <a:pt x="53" y="11"/>
                        <a:pt x="53" y="11"/>
                      </a:cubicBezTo>
                      <a:cubicBezTo>
                        <a:pt x="50" y="12"/>
                        <a:pt x="47" y="15"/>
                        <a:pt x="44" y="12"/>
                      </a:cubicBezTo>
                      <a:cubicBezTo>
                        <a:pt x="44" y="9"/>
                        <a:pt x="44" y="9"/>
                        <a:pt x="44" y="9"/>
                      </a:cubicBezTo>
                      <a:cubicBezTo>
                        <a:pt x="38" y="14"/>
                        <a:pt x="31" y="12"/>
                        <a:pt x="27" y="14"/>
                      </a:cubicBezTo>
                      <a:cubicBezTo>
                        <a:pt x="24" y="11"/>
                        <a:pt x="24" y="11"/>
                        <a:pt x="24" y="11"/>
                      </a:cubicBezTo>
                      <a:cubicBezTo>
                        <a:pt x="17" y="16"/>
                        <a:pt x="31" y="13"/>
                        <a:pt x="26" y="21"/>
                      </a:cubicBezTo>
                      <a:cubicBezTo>
                        <a:pt x="25" y="11"/>
                        <a:pt x="23" y="24"/>
                        <a:pt x="19" y="21"/>
                      </a:cubicBezTo>
                      <a:cubicBezTo>
                        <a:pt x="16" y="17"/>
                        <a:pt x="22" y="19"/>
                        <a:pt x="20" y="14"/>
                      </a:cubicBezTo>
                      <a:cubicBezTo>
                        <a:pt x="19" y="19"/>
                        <a:pt x="18" y="16"/>
                        <a:pt x="16" y="17"/>
                      </a:cubicBezTo>
                      <a:cubicBezTo>
                        <a:pt x="16" y="13"/>
                        <a:pt x="12" y="17"/>
                        <a:pt x="13" y="12"/>
                      </a:cubicBezTo>
                      <a:cubicBezTo>
                        <a:pt x="6" y="21"/>
                        <a:pt x="6" y="21"/>
                        <a:pt x="6" y="21"/>
                      </a:cubicBezTo>
                      <a:cubicBezTo>
                        <a:pt x="4" y="18"/>
                        <a:pt x="2" y="19"/>
                        <a:pt x="1" y="20"/>
                      </a:cubicBezTo>
                      <a:cubicBezTo>
                        <a:pt x="5" y="19"/>
                        <a:pt x="0" y="27"/>
                        <a:pt x="5" y="29"/>
                      </a:cubicBezTo>
                      <a:cubicBezTo>
                        <a:pt x="11" y="26"/>
                        <a:pt x="22" y="24"/>
                        <a:pt x="30" y="25"/>
                      </a:cubicBezTo>
                      <a:cubicBezTo>
                        <a:pt x="31" y="19"/>
                        <a:pt x="35" y="25"/>
                        <a:pt x="36" y="20"/>
                      </a:cubicBezTo>
                      <a:cubicBezTo>
                        <a:pt x="38" y="26"/>
                        <a:pt x="38" y="26"/>
                        <a:pt x="38" y="26"/>
                      </a:cubicBezTo>
                      <a:cubicBezTo>
                        <a:pt x="43" y="24"/>
                        <a:pt x="36" y="22"/>
                        <a:pt x="37" y="20"/>
                      </a:cubicBezTo>
                      <a:cubicBezTo>
                        <a:pt x="40" y="19"/>
                        <a:pt x="42" y="23"/>
                        <a:pt x="42" y="25"/>
                      </a:cubicBezTo>
                      <a:cubicBezTo>
                        <a:pt x="45" y="25"/>
                        <a:pt x="42" y="23"/>
                        <a:pt x="44" y="19"/>
                      </a:cubicBezTo>
                      <a:cubicBezTo>
                        <a:pt x="46" y="26"/>
                        <a:pt x="46" y="26"/>
                        <a:pt x="46" y="26"/>
                      </a:cubicBezTo>
                      <a:cubicBezTo>
                        <a:pt x="58" y="23"/>
                        <a:pt x="73" y="18"/>
                        <a:pt x="87" y="21"/>
                      </a:cubicBezTo>
                      <a:cubicBezTo>
                        <a:pt x="85" y="16"/>
                        <a:pt x="85" y="16"/>
                        <a:pt x="85" y="16"/>
                      </a:cubicBezTo>
                      <a:cubicBezTo>
                        <a:pt x="92" y="18"/>
                        <a:pt x="95" y="6"/>
                        <a:pt x="101" y="15"/>
                      </a:cubicBezTo>
                      <a:cubicBezTo>
                        <a:pt x="102" y="11"/>
                        <a:pt x="102" y="11"/>
                        <a:pt x="102" y="11"/>
                      </a:cubicBezTo>
                      <a:cubicBezTo>
                        <a:pt x="102" y="13"/>
                        <a:pt x="104" y="18"/>
                        <a:pt x="103" y="21"/>
                      </a:cubicBezTo>
                      <a:cubicBezTo>
                        <a:pt x="104" y="19"/>
                        <a:pt x="106" y="21"/>
                        <a:pt x="108" y="19"/>
                      </a:cubicBezTo>
                      <a:cubicBezTo>
                        <a:pt x="104" y="17"/>
                        <a:pt x="104" y="17"/>
                        <a:pt x="104" y="17"/>
                      </a:cubicBezTo>
                      <a:cubicBezTo>
                        <a:pt x="106" y="14"/>
                        <a:pt x="109" y="16"/>
                        <a:pt x="110" y="19"/>
                      </a:cubicBezTo>
                      <a:cubicBezTo>
                        <a:pt x="114" y="14"/>
                        <a:pt x="107" y="11"/>
                        <a:pt x="105" y="8"/>
                      </a:cubicBezTo>
                      <a:cubicBezTo>
                        <a:pt x="99" y="16"/>
                        <a:pt x="98" y="0"/>
                        <a:pt x="93" y="4"/>
                      </a:cubicBezTo>
                      <a:cubicBezTo>
                        <a:pt x="89" y="7"/>
                        <a:pt x="93" y="8"/>
                        <a:pt x="93" y="1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03" name="Freeform 1332"/>
                <p:cNvSpPr/>
                <p:nvPr/>
              </p:nvSpPr>
              <p:spPr bwMode="auto">
                <a:xfrm>
                  <a:off x="3849" y="2729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lnTo>
                        <a:pt x="1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04" name="Freeform 1333"/>
                <p:cNvSpPr/>
                <p:nvPr/>
              </p:nvSpPr>
              <p:spPr bwMode="auto">
                <a:xfrm>
                  <a:off x="3759" y="2728"/>
                  <a:ext cx="3" cy="1"/>
                </a:xfrm>
                <a:custGeom>
                  <a:avLst/>
                  <a:gdLst>
                    <a:gd name="T0" fmla="*/ 3 w 3"/>
                    <a:gd name="T1" fmla="*/ 0 h 1"/>
                    <a:gd name="T2" fmla="*/ 1 w 3"/>
                    <a:gd name="T3" fmla="*/ 0 h 1"/>
                    <a:gd name="T4" fmla="*/ 3 w 3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1">
                      <a:moveTo>
                        <a:pt x="3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"/>
                        <a:pt x="1" y="0"/>
                        <a:pt x="3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05" name="Rectangle 1334"/>
                <p:cNvSpPr>
                  <a:spLocks noChangeArrowheads="1"/>
                </p:cNvSpPr>
                <p:nvPr/>
              </p:nvSpPr>
              <p:spPr bwMode="auto">
                <a:xfrm>
                  <a:off x="3856" y="2728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06" name="Freeform 1335"/>
                <p:cNvSpPr/>
                <p:nvPr/>
              </p:nvSpPr>
              <p:spPr bwMode="auto">
                <a:xfrm>
                  <a:off x="3856" y="2718"/>
                  <a:ext cx="1" cy="2"/>
                </a:xfrm>
                <a:custGeom>
                  <a:avLst/>
                  <a:gdLst>
                    <a:gd name="T0" fmla="*/ 1 w 1"/>
                    <a:gd name="T1" fmla="*/ 0 h 2"/>
                    <a:gd name="T2" fmla="*/ 0 w 1"/>
                    <a:gd name="T3" fmla="*/ 0 h 2"/>
                    <a:gd name="T4" fmla="*/ 0 w 1"/>
                    <a:gd name="T5" fmla="*/ 2 h 2"/>
                    <a:gd name="T6" fmla="*/ 1 w 1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1" y="0"/>
                      </a:move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07" name="Freeform 1336"/>
                <p:cNvSpPr/>
                <p:nvPr/>
              </p:nvSpPr>
              <p:spPr bwMode="auto">
                <a:xfrm>
                  <a:off x="3746" y="2724"/>
                  <a:ext cx="0" cy="3"/>
                </a:xfrm>
                <a:custGeom>
                  <a:avLst/>
                  <a:gdLst>
                    <a:gd name="T0" fmla="*/ 0 h 3"/>
                    <a:gd name="T1" fmla="*/ 3 h 3"/>
                    <a:gd name="T2" fmla="*/ 0 h 3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3">
                      <a:moveTo>
                        <a:pt x="0" y="0"/>
                      </a:moveTo>
                      <a:lnTo>
                        <a:pt x="0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08" name="Freeform 1337"/>
                <p:cNvSpPr/>
                <p:nvPr/>
              </p:nvSpPr>
              <p:spPr bwMode="auto">
                <a:xfrm>
                  <a:off x="3705" y="2725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09" name="Freeform 1338"/>
                <p:cNvSpPr/>
                <p:nvPr/>
              </p:nvSpPr>
              <p:spPr bwMode="auto">
                <a:xfrm>
                  <a:off x="3591" y="2721"/>
                  <a:ext cx="167" cy="32"/>
                </a:xfrm>
                <a:custGeom>
                  <a:avLst/>
                  <a:gdLst>
                    <a:gd name="T0" fmla="*/ 7 w 194"/>
                    <a:gd name="T1" fmla="*/ 21 h 37"/>
                    <a:gd name="T2" fmla="*/ 3 w 194"/>
                    <a:gd name="T3" fmla="*/ 28 h 37"/>
                    <a:gd name="T4" fmla="*/ 10 w 194"/>
                    <a:gd name="T5" fmla="*/ 31 h 37"/>
                    <a:gd name="T6" fmla="*/ 20 w 194"/>
                    <a:gd name="T7" fmla="*/ 26 h 37"/>
                    <a:gd name="T8" fmla="*/ 42 w 194"/>
                    <a:gd name="T9" fmla="*/ 25 h 37"/>
                    <a:gd name="T10" fmla="*/ 57 w 194"/>
                    <a:gd name="T11" fmla="*/ 27 h 37"/>
                    <a:gd name="T12" fmla="*/ 75 w 194"/>
                    <a:gd name="T13" fmla="*/ 20 h 37"/>
                    <a:gd name="T14" fmla="*/ 80 w 194"/>
                    <a:gd name="T15" fmla="*/ 22 h 37"/>
                    <a:gd name="T16" fmla="*/ 90 w 194"/>
                    <a:gd name="T17" fmla="*/ 23 h 37"/>
                    <a:gd name="T18" fmla="*/ 94 w 194"/>
                    <a:gd name="T19" fmla="*/ 13 h 37"/>
                    <a:gd name="T20" fmla="*/ 104 w 194"/>
                    <a:gd name="T21" fmla="*/ 13 h 37"/>
                    <a:gd name="T22" fmla="*/ 112 w 194"/>
                    <a:gd name="T23" fmla="*/ 16 h 37"/>
                    <a:gd name="T24" fmla="*/ 125 w 194"/>
                    <a:gd name="T25" fmla="*/ 16 h 37"/>
                    <a:gd name="T26" fmla="*/ 138 w 194"/>
                    <a:gd name="T27" fmla="*/ 17 h 37"/>
                    <a:gd name="T28" fmla="*/ 149 w 194"/>
                    <a:gd name="T29" fmla="*/ 14 h 37"/>
                    <a:gd name="T30" fmla="*/ 157 w 194"/>
                    <a:gd name="T31" fmla="*/ 10 h 37"/>
                    <a:gd name="T32" fmla="*/ 159 w 194"/>
                    <a:gd name="T33" fmla="*/ 14 h 37"/>
                    <a:gd name="T34" fmla="*/ 167 w 194"/>
                    <a:gd name="T35" fmla="*/ 13 h 37"/>
                    <a:gd name="T36" fmla="*/ 194 w 194"/>
                    <a:gd name="T37" fmla="*/ 12 h 37"/>
                    <a:gd name="T38" fmla="*/ 180 w 194"/>
                    <a:gd name="T39" fmla="*/ 12 h 37"/>
                    <a:gd name="T40" fmla="*/ 178 w 194"/>
                    <a:gd name="T41" fmla="*/ 15 h 37"/>
                    <a:gd name="T42" fmla="*/ 174 w 194"/>
                    <a:gd name="T43" fmla="*/ 3 h 37"/>
                    <a:gd name="T44" fmla="*/ 170 w 194"/>
                    <a:gd name="T45" fmla="*/ 2 h 37"/>
                    <a:gd name="T46" fmla="*/ 161 w 194"/>
                    <a:gd name="T47" fmla="*/ 4 h 37"/>
                    <a:gd name="T48" fmla="*/ 153 w 194"/>
                    <a:gd name="T49" fmla="*/ 2 h 37"/>
                    <a:gd name="T50" fmla="*/ 141 w 194"/>
                    <a:gd name="T51" fmla="*/ 3 h 37"/>
                    <a:gd name="T52" fmla="*/ 130 w 194"/>
                    <a:gd name="T53" fmla="*/ 6 h 37"/>
                    <a:gd name="T54" fmla="*/ 130 w 194"/>
                    <a:gd name="T55" fmla="*/ 5 h 37"/>
                    <a:gd name="T56" fmla="*/ 127 w 194"/>
                    <a:gd name="T57" fmla="*/ 5 h 37"/>
                    <a:gd name="T58" fmla="*/ 118 w 194"/>
                    <a:gd name="T59" fmla="*/ 7 h 37"/>
                    <a:gd name="T60" fmla="*/ 110 w 194"/>
                    <a:gd name="T61" fmla="*/ 10 h 37"/>
                    <a:gd name="T62" fmla="*/ 107 w 194"/>
                    <a:gd name="T63" fmla="*/ 5 h 37"/>
                    <a:gd name="T64" fmla="*/ 96 w 194"/>
                    <a:gd name="T65" fmla="*/ 5 h 37"/>
                    <a:gd name="T66" fmla="*/ 92 w 194"/>
                    <a:gd name="T67" fmla="*/ 11 h 37"/>
                    <a:gd name="T68" fmla="*/ 79 w 194"/>
                    <a:gd name="T69" fmla="*/ 13 h 37"/>
                    <a:gd name="T70" fmla="*/ 61 w 194"/>
                    <a:gd name="T71" fmla="*/ 16 h 37"/>
                    <a:gd name="T72" fmla="*/ 56 w 194"/>
                    <a:gd name="T73" fmla="*/ 15 h 37"/>
                    <a:gd name="T74" fmla="*/ 36 w 194"/>
                    <a:gd name="T75" fmla="*/ 17 h 37"/>
                    <a:gd name="T76" fmla="*/ 44 w 194"/>
                    <a:gd name="T77" fmla="*/ 23 h 37"/>
                    <a:gd name="T78" fmla="*/ 34 w 194"/>
                    <a:gd name="T79" fmla="*/ 14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194" h="37">
                      <a:moveTo>
                        <a:pt x="16" y="14"/>
                      </a:moveTo>
                      <a:cubicBezTo>
                        <a:pt x="13" y="15"/>
                        <a:pt x="9" y="17"/>
                        <a:pt x="7" y="21"/>
                      </a:cubicBezTo>
                      <a:cubicBezTo>
                        <a:pt x="7" y="18"/>
                        <a:pt x="7" y="18"/>
                        <a:pt x="7" y="18"/>
                      </a:cubicBezTo>
                      <a:cubicBezTo>
                        <a:pt x="5" y="20"/>
                        <a:pt x="0" y="24"/>
                        <a:pt x="3" y="28"/>
                      </a:cubicBezTo>
                      <a:cubicBezTo>
                        <a:pt x="4" y="25"/>
                        <a:pt x="4" y="25"/>
                        <a:pt x="4" y="25"/>
                      </a:cubicBezTo>
                      <a:cubicBezTo>
                        <a:pt x="8" y="22"/>
                        <a:pt x="7" y="29"/>
                        <a:pt x="10" y="31"/>
                      </a:cubicBezTo>
                      <a:cubicBezTo>
                        <a:pt x="14" y="29"/>
                        <a:pt x="16" y="21"/>
                        <a:pt x="19" y="23"/>
                      </a:cubicBezTo>
                      <a:cubicBezTo>
                        <a:pt x="21" y="22"/>
                        <a:pt x="21" y="25"/>
                        <a:pt x="20" y="26"/>
                      </a:cubicBezTo>
                      <a:cubicBezTo>
                        <a:pt x="24" y="27"/>
                        <a:pt x="25" y="20"/>
                        <a:pt x="27" y="19"/>
                      </a:cubicBezTo>
                      <a:cubicBezTo>
                        <a:pt x="28" y="37"/>
                        <a:pt x="37" y="14"/>
                        <a:pt x="42" y="25"/>
                      </a:cubicBezTo>
                      <a:cubicBezTo>
                        <a:pt x="45" y="24"/>
                        <a:pt x="50" y="25"/>
                        <a:pt x="54" y="21"/>
                      </a:cubicBezTo>
                      <a:cubicBezTo>
                        <a:pt x="52" y="26"/>
                        <a:pt x="57" y="22"/>
                        <a:pt x="57" y="27"/>
                      </a:cubicBezTo>
                      <a:cubicBezTo>
                        <a:pt x="57" y="16"/>
                        <a:pt x="68" y="31"/>
                        <a:pt x="69" y="18"/>
                      </a:cubicBezTo>
                      <a:cubicBezTo>
                        <a:pt x="74" y="21"/>
                        <a:pt x="69" y="17"/>
                        <a:pt x="75" y="20"/>
                      </a:cubicBezTo>
                      <a:cubicBezTo>
                        <a:pt x="75" y="21"/>
                        <a:pt x="74" y="21"/>
                        <a:pt x="74" y="22"/>
                      </a:cubicBezTo>
                      <a:cubicBezTo>
                        <a:pt x="76" y="24"/>
                        <a:pt x="77" y="16"/>
                        <a:pt x="80" y="22"/>
                      </a:cubicBezTo>
                      <a:cubicBezTo>
                        <a:pt x="85" y="23"/>
                        <a:pt x="80" y="18"/>
                        <a:pt x="83" y="15"/>
                      </a:cubicBezTo>
                      <a:cubicBezTo>
                        <a:pt x="88" y="16"/>
                        <a:pt x="87" y="18"/>
                        <a:pt x="90" y="23"/>
                      </a:cubicBezTo>
                      <a:cubicBezTo>
                        <a:pt x="90" y="17"/>
                        <a:pt x="94" y="20"/>
                        <a:pt x="96" y="17"/>
                      </a:cubicBezTo>
                      <a:cubicBezTo>
                        <a:pt x="95" y="16"/>
                        <a:pt x="92" y="15"/>
                        <a:pt x="94" y="13"/>
                      </a:cubicBezTo>
                      <a:cubicBezTo>
                        <a:pt x="100" y="14"/>
                        <a:pt x="99" y="9"/>
                        <a:pt x="104" y="7"/>
                      </a:cubicBezTo>
                      <a:cubicBezTo>
                        <a:pt x="107" y="14"/>
                        <a:pt x="99" y="7"/>
                        <a:pt x="104" y="13"/>
                      </a:cubicBezTo>
                      <a:cubicBezTo>
                        <a:pt x="100" y="16"/>
                        <a:pt x="98" y="16"/>
                        <a:pt x="96" y="21"/>
                      </a:cubicBezTo>
                      <a:cubicBezTo>
                        <a:pt x="101" y="21"/>
                        <a:pt x="106" y="20"/>
                        <a:pt x="112" y="16"/>
                      </a:cubicBezTo>
                      <a:cubicBezTo>
                        <a:pt x="115" y="17"/>
                        <a:pt x="110" y="20"/>
                        <a:pt x="113" y="20"/>
                      </a:cubicBezTo>
                      <a:cubicBezTo>
                        <a:pt x="118" y="23"/>
                        <a:pt x="120" y="13"/>
                        <a:pt x="125" y="16"/>
                      </a:cubicBezTo>
                      <a:cubicBezTo>
                        <a:pt x="124" y="19"/>
                        <a:pt x="124" y="19"/>
                        <a:pt x="124" y="19"/>
                      </a:cubicBezTo>
                      <a:cubicBezTo>
                        <a:pt x="126" y="14"/>
                        <a:pt x="133" y="20"/>
                        <a:pt x="138" y="17"/>
                      </a:cubicBezTo>
                      <a:cubicBezTo>
                        <a:pt x="137" y="15"/>
                        <a:pt x="137" y="14"/>
                        <a:pt x="137" y="13"/>
                      </a:cubicBezTo>
                      <a:cubicBezTo>
                        <a:pt x="138" y="22"/>
                        <a:pt x="144" y="8"/>
                        <a:pt x="149" y="14"/>
                      </a:cubicBezTo>
                      <a:cubicBezTo>
                        <a:pt x="148" y="8"/>
                        <a:pt x="153" y="5"/>
                        <a:pt x="155" y="4"/>
                      </a:cubicBezTo>
                      <a:cubicBezTo>
                        <a:pt x="157" y="6"/>
                        <a:pt x="156" y="8"/>
                        <a:pt x="157" y="10"/>
                      </a:cubicBezTo>
                      <a:cubicBezTo>
                        <a:pt x="152" y="7"/>
                        <a:pt x="152" y="16"/>
                        <a:pt x="149" y="19"/>
                      </a:cubicBezTo>
                      <a:cubicBezTo>
                        <a:pt x="152" y="16"/>
                        <a:pt x="157" y="18"/>
                        <a:pt x="159" y="14"/>
                      </a:cubicBezTo>
                      <a:cubicBezTo>
                        <a:pt x="159" y="19"/>
                        <a:pt x="159" y="19"/>
                        <a:pt x="159" y="19"/>
                      </a:cubicBezTo>
                      <a:cubicBezTo>
                        <a:pt x="163" y="19"/>
                        <a:pt x="162" y="9"/>
                        <a:pt x="167" y="13"/>
                      </a:cubicBezTo>
                      <a:cubicBezTo>
                        <a:pt x="166" y="16"/>
                        <a:pt x="166" y="16"/>
                        <a:pt x="166" y="16"/>
                      </a:cubicBezTo>
                      <a:cubicBezTo>
                        <a:pt x="176" y="15"/>
                        <a:pt x="187" y="20"/>
                        <a:pt x="194" y="12"/>
                      </a:cubicBezTo>
                      <a:cubicBezTo>
                        <a:pt x="194" y="10"/>
                        <a:pt x="190" y="4"/>
                        <a:pt x="190" y="2"/>
                      </a:cubicBezTo>
                      <a:cubicBezTo>
                        <a:pt x="185" y="4"/>
                        <a:pt x="183" y="9"/>
                        <a:pt x="180" y="12"/>
                      </a:cubicBezTo>
                      <a:cubicBezTo>
                        <a:pt x="180" y="7"/>
                        <a:pt x="180" y="7"/>
                        <a:pt x="180" y="7"/>
                      </a:cubicBezTo>
                      <a:cubicBezTo>
                        <a:pt x="179" y="10"/>
                        <a:pt x="175" y="12"/>
                        <a:pt x="178" y="15"/>
                      </a:cubicBezTo>
                      <a:cubicBezTo>
                        <a:pt x="175" y="18"/>
                        <a:pt x="175" y="11"/>
                        <a:pt x="172" y="14"/>
                      </a:cubicBezTo>
                      <a:cubicBezTo>
                        <a:pt x="172" y="8"/>
                        <a:pt x="174" y="8"/>
                        <a:pt x="174" y="3"/>
                      </a:cubicBezTo>
                      <a:cubicBezTo>
                        <a:pt x="171" y="6"/>
                        <a:pt x="171" y="6"/>
                        <a:pt x="171" y="6"/>
                      </a:cubicBezTo>
                      <a:cubicBezTo>
                        <a:pt x="172" y="4"/>
                        <a:pt x="170" y="4"/>
                        <a:pt x="170" y="2"/>
                      </a:cubicBezTo>
                      <a:cubicBezTo>
                        <a:pt x="166" y="9"/>
                        <a:pt x="163" y="0"/>
                        <a:pt x="158" y="3"/>
                      </a:cubicBezTo>
                      <a:cubicBezTo>
                        <a:pt x="161" y="4"/>
                        <a:pt x="161" y="4"/>
                        <a:pt x="161" y="4"/>
                      </a:cubicBezTo>
                      <a:cubicBezTo>
                        <a:pt x="161" y="7"/>
                        <a:pt x="160" y="7"/>
                        <a:pt x="158" y="8"/>
                      </a:cubicBezTo>
                      <a:cubicBezTo>
                        <a:pt x="157" y="4"/>
                        <a:pt x="156" y="4"/>
                        <a:pt x="153" y="2"/>
                      </a:cubicBezTo>
                      <a:cubicBezTo>
                        <a:pt x="151" y="5"/>
                        <a:pt x="150" y="10"/>
                        <a:pt x="147" y="10"/>
                      </a:cubicBezTo>
                      <a:cubicBezTo>
                        <a:pt x="147" y="5"/>
                        <a:pt x="141" y="7"/>
                        <a:pt x="141" y="3"/>
                      </a:cubicBezTo>
                      <a:cubicBezTo>
                        <a:pt x="140" y="8"/>
                        <a:pt x="135" y="5"/>
                        <a:pt x="134" y="8"/>
                      </a:cubicBezTo>
                      <a:cubicBezTo>
                        <a:pt x="133" y="10"/>
                        <a:pt x="130" y="9"/>
                        <a:pt x="130" y="6"/>
                      </a:cubicBezTo>
                      <a:cubicBezTo>
                        <a:pt x="132" y="5"/>
                        <a:pt x="132" y="5"/>
                        <a:pt x="132" y="5"/>
                      </a:cubicBezTo>
                      <a:cubicBezTo>
                        <a:pt x="130" y="5"/>
                        <a:pt x="130" y="5"/>
                        <a:pt x="130" y="5"/>
                      </a:cubicBezTo>
                      <a:cubicBezTo>
                        <a:pt x="130" y="4"/>
                        <a:pt x="130" y="4"/>
                        <a:pt x="130" y="4"/>
                      </a:cubicBezTo>
                      <a:cubicBezTo>
                        <a:pt x="129" y="4"/>
                        <a:pt x="129" y="8"/>
                        <a:pt x="127" y="5"/>
                      </a:cubicBezTo>
                      <a:cubicBezTo>
                        <a:pt x="127" y="4"/>
                        <a:pt x="128" y="4"/>
                        <a:pt x="129" y="3"/>
                      </a:cubicBezTo>
                      <a:cubicBezTo>
                        <a:pt x="125" y="2"/>
                        <a:pt x="122" y="12"/>
                        <a:pt x="118" y="7"/>
                      </a:cubicBezTo>
                      <a:cubicBezTo>
                        <a:pt x="118" y="9"/>
                        <a:pt x="113" y="10"/>
                        <a:pt x="115" y="16"/>
                      </a:cubicBezTo>
                      <a:cubicBezTo>
                        <a:pt x="113" y="14"/>
                        <a:pt x="114" y="9"/>
                        <a:pt x="110" y="10"/>
                      </a:cubicBezTo>
                      <a:cubicBezTo>
                        <a:pt x="108" y="15"/>
                        <a:pt x="106" y="8"/>
                        <a:pt x="104" y="12"/>
                      </a:cubicBezTo>
                      <a:cubicBezTo>
                        <a:pt x="107" y="6"/>
                        <a:pt x="104" y="10"/>
                        <a:pt x="107" y="5"/>
                      </a:cubicBezTo>
                      <a:cubicBezTo>
                        <a:pt x="104" y="3"/>
                        <a:pt x="101" y="10"/>
                        <a:pt x="97" y="9"/>
                      </a:cubicBezTo>
                      <a:cubicBezTo>
                        <a:pt x="96" y="5"/>
                        <a:pt x="96" y="5"/>
                        <a:pt x="96" y="5"/>
                      </a:cubicBezTo>
                      <a:cubicBezTo>
                        <a:pt x="95" y="7"/>
                        <a:pt x="93" y="11"/>
                        <a:pt x="92" y="7"/>
                      </a:cubicBezTo>
                      <a:cubicBezTo>
                        <a:pt x="92" y="11"/>
                        <a:pt x="92" y="11"/>
                        <a:pt x="92" y="11"/>
                      </a:cubicBezTo>
                      <a:cubicBezTo>
                        <a:pt x="89" y="9"/>
                        <a:pt x="86" y="10"/>
                        <a:pt x="83" y="6"/>
                      </a:cubicBezTo>
                      <a:cubicBezTo>
                        <a:pt x="79" y="13"/>
                        <a:pt x="79" y="13"/>
                        <a:pt x="79" y="13"/>
                      </a:cubicBezTo>
                      <a:cubicBezTo>
                        <a:pt x="75" y="6"/>
                        <a:pt x="69" y="13"/>
                        <a:pt x="65" y="19"/>
                      </a:cubicBezTo>
                      <a:cubicBezTo>
                        <a:pt x="64" y="19"/>
                        <a:pt x="61" y="18"/>
                        <a:pt x="61" y="16"/>
                      </a:cubicBezTo>
                      <a:cubicBezTo>
                        <a:pt x="63" y="14"/>
                        <a:pt x="63" y="14"/>
                        <a:pt x="63" y="14"/>
                      </a:cubicBezTo>
                      <a:cubicBezTo>
                        <a:pt x="60" y="13"/>
                        <a:pt x="57" y="10"/>
                        <a:pt x="56" y="15"/>
                      </a:cubicBezTo>
                      <a:cubicBezTo>
                        <a:pt x="54" y="17"/>
                        <a:pt x="54" y="12"/>
                        <a:pt x="52" y="11"/>
                      </a:cubicBezTo>
                      <a:cubicBezTo>
                        <a:pt x="47" y="19"/>
                        <a:pt x="37" y="5"/>
                        <a:pt x="36" y="17"/>
                      </a:cubicBezTo>
                      <a:cubicBezTo>
                        <a:pt x="38" y="17"/>
                        <a:pt x="42" y="20"/>
                        <a:pt x="46" y="19"/>
                      </a:cubicBezTo>
                      <a:cubicBezTo>
                        <a:pt x="45" y="20"/>
                        <a:pt x="46" y="23"/>
                        <a:pt x="44" y="23"/>
                      </a:cubicBezTo>
                      <a:cubicBezTo>
                        <a:pt x="40" y="24"/>
                        <a:pt x="38" y="19"/>
                        <a:pt x="34" y="22"/>
                      </a:cubicBezTo>
                      <a:cubicBezTo>
                        <a:pt x="34" y="14"/>
                        <a:pt x="34" y="14"/>
                        <a:pt x="34" y="14"/>
                      </a:cubicBezTo>
                      <a:cubicBezTo>
                        <a:pt x="27" y="6"/>
                        <a:pt x="22" y="25"/>
                        <a:pt x="16" y="1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10" name="Freeform 1339"/>
                <p:cNvSpPr/>
                <p:nvPr/>
              </p:nvSpPr>
              <p:spPr bwMode="auto">
                <a:xfrm>
                  <a:off x="3646" y="2728"/>
                  <a:ext cx="3" cy="4"/>
                </a:xfrm>
                <a:custGeom>
                  <a:avLst/>
                  <a:gdLst>
                    <a:gd name="T0" fmla="*/ 3 w 3"/>
                    <a:gd name="T1" fmla="*/ 4 h 4"/>
                    <a:gd name="T2" fmla="*/ 0 w 3"/>
                    <a:gd name="T3" fmla="*/ 0 h 4"/>
                    <a:gd name="T4" fmla="*/ 0 w 3"/>
                    <a:gd name="T5" fmla="*/ 3 h 4"/>
                    <a:gd name="T6" fmla="*/ 3 w 3"/>
                    <a:gd name="T7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4">
                      <a:moveTo>
                        <a:pt x="3" y="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1" y="2"/>
                        <a:pt x="2" y="2"/>
                        <a:pt x="3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11" name="Freeform 1340"/>
                <p:cNvSpPr/>
                <p:nvPr/>
              </p:nvSpPr>
              <p:spPr bwMode="auto">
                <a:xfrm>
                  <a:off x="3645" y="2731"/>
                  <a:ext cx="1" cy="2"/>
                </a:xfrm>
                <a:custGeom>
                  <a:avLst/>
                  <a:gdLst>
                    <a:gd name="T0" fmla="*/ 1 w 1"/>
                    <a:gd name="T1" fmla="*/ 0 h 2"/>
                    <a:gd name="T2" fmla="*/ 0 w 1"/>
                    <a:gd name="T3" fmla="*/ 2 h 2"/>
                    <a:gd name="T4" fmla="*/ 1 w 1"/>
                    <a:gd name="T5" fmla="*/ 1 h 2"/>
                    <a:gd name="T6" fmla="*/ 1 w 1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1" y="0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1" y="1"/>
                        <a:pt x="1" y="1"/>
                      </a:cubicBez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12" name="Freeform 1341"/>
                <p:cNvSpPr/>
                <p:nvPr/>
              </p:nvSpPr>
              <p:spPr bwMode="auto">
                <a:xfrm>
                  <a:off x="3592" y="2734"/>
                  <a:ext cx="3" cy="1"/>
                </a:xfrm>
                <a:custGeom>
                  <a:avLst/>
                  <a:gdLst>
                    <a:gd name="T0" fmla="*/ 4 w 4"/>
                    <a:gd name="T1" fmla="*/ 1 h 2"/>
                    <a:gd name="T2" fmla="*/ 0 w 4"/>
                    <a:gd name="T3" fmla="*/ 1 h 2"/>
                    <a:gd name="T4" fmla="*/ 4 w 4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2">
                      <a:moveTo>
                        <a:pt x="4" y="1"/>
                      </a:moveTo>
                      <a:cubicBezTo>
                        <a:pt x="3" y="0"/>
                        <a:pt x="2" y="0"/>
                        <a:pt x="0" y="1"/>
                      </a:cubicBezTo>
                      <a:cubicBezTo>
                        <a:pt x="1" y="1"/>
                        <a:pt x="3" y="2"/>
                        <a:pt x="4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13" name="Freeform 1342"/>
                <p:cNvSpPr/>
                <p:nvPr/>
              </p:nvSpPr>
              <p:spPr bwMode="auto">
                <a:xfrm>
                  <a:off x="3592" y="2736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2 w 2"/>
                    <a:gd name="T3" fmla="*/ 1 h 1"/>
                    <a:gd name="T4" fmla="*/ 2 w 2"/>
                    <a:gd name="T5" fmla="*/ 0 h 1"/>
                    <a:gd name="T6" fmla="*/ 0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lnTo>
                        <a:pt x="2" y="1"/>
                      </a:lnTo>
                      <a:lnTo>
                        <a:pt x="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14" name="Freeform 1343"/>
                <p:cNvSpPr/>
                <p:nvPr/>
              </p:nvSpPr>
              <p:spPr bwMode="auto">
                <a:xfrm>
                  <a:off x="3504" y="2732"/>
                  <a:ext cx="88" cy="22"/>
                </a:xfrm>
                <a:custGeom>
                  <a:avLst/>
                  <a:gdLst>
                    <a:gd name="T0" fmla="*/ 18 w 102"/>
                    <a:gd name="T1" fmla="*/ 13 h 26"/>
                    <a:gd name="T2" fmla="*/ 13 w 102"/>
                    <a:gd name="T3" fmla="*/ 18 h 26"/>
                    <a:gd name="T4" fmla="*/ 9 w 102"/>
                    <a:gd name="T5" fmla="*/ 14 h 26"/>
                    <a:gd name="T6" fmla="*/ 2 w 102"/>
                    <a:gd name="T7" fmla="*/ 22 h 26"/>
                    <a:gd name="T8" fmla="*/ 51 w 102"/>
                    <a:gd name="T9" fmla="*/ 16 h 26"/>
                    <a:gd name="T10" fmla="*/ 48 w 102"/>
                    <a:gd name="T11" fmla="*/ 20 h 26"/>
                    <a:gd name="T12" fmla="*/ 66 w 102"/>
                    <a:gd name="T13" fmla="*/ 14 h 26"/>
                    <a:gd name="T14" fmla="*/ 65 w 102"/>
                    <a:gd name="T15" fmla="*/ 20 h 26"/>
                    <a:gd name="T16" fmla="*/ 76 w 102"/>
                    <a:gd name="T17" fmla="*/ 18 h 26"/>
                    <a:gd name="T18" fmla="*/ 76 w 102"/>
                    <a:gd name="T19" fmla="*/ 15 h 26"/>
                    <a:gd name="T20" fmla="*/ 78 w 102"/>
                    <a:gd name="T21" fmla="*/ 16 h 26"/>
                    <a:gd name="T22" fmla="*/ 78 w 102"/>
                    <a:gd name="T23" fmla="*/ 15 h 26"/>
                    <a:gd name="T24" fmla="*/ 85 w 102"/>
                    <a:gd name="T25" fmla="*/ 14 h 26"/>
                    <a:gd name="T26" fmla="*/ 83 w 102"/>
                    <a:gd name="T27" fmla="*/ 16 h 26"/>
                    <a:gd name="T28" fmla="*/ 88 w 102"/>
                    <a:gd name="T29" fmla="*/ 13 h 26"/>
                    <a:gd name="T30" fmla="*/ 88 w 102"/>
                    <a:gd name="T31" fmla="*/ 17 h 26"/>
                    <a:gd name="T32" fmla="*/ 102 w 102"/>
                    <a:gd name="T33" fmla="*/ 11 h 26"/>
                    <a:gd name="T34" fmla="*/ 102 w 102"/>
                    <a:gd name="T35" fmla="*/ 7 h 26"/>
                    <a:gd name="T36" fmla="*/ 91 w 102"/>
                    <a:gd name="T37" fmla="*/ 11 h 26"/>
                    <a:gd name="T38" fmla="*/ 92 w 102"/>
                    <a:gd name="T39" fmla="*/ 11 h 26"/>
                    <a:gd name="T40" fmla="*/ 85 w 102"/>
                    <a:gd name="T41" fmla="*/ 13 h 26"/>
                    <a:gd name="T42" fmla="*/ 89 w 102"/>
                    <a:gd name="T43" fmla="*/ 7 h 26"/>
                    <a:gd name="T44" fmla="*/ 77 w 102"/>
                    <a:gd name="T45" fmla="*/ 4 h 26"/>
                    <a:gd name="T46" fmla="*/ 78 w 102"/>
                    <a:gd name="T47" fmla="*/ 3 h 26"/>
                    <a:gd name="T48" fmla="*/ 74 w 102"/>
                    <a:gd name="T49" fmla="*/ 5 h 26"/>
                    <a:gd name="T50" fmla="*/ 77 w 102"/>
                    <a:gd name="T51" fmla="*/ 8 h 26"/>
                    <a:gd name="T52" fmla="*/ 74 w 102"/>
                    <a:gd name="T53" fmla="*/ 14 h 26"/>
                    <a:gd name="T54" fmla="*/ 70 w 102"/>
                    <a:gd name="T55" fmla="*/ 14 h 26"/>
                    <a:gd name="T56" fmla="*/ 73 w 102"/>
                    <a:gd name="T57" fmla="*/ 9 h 26"/>
                    <a:gd name="T58" fmla="*/ 70 w 102"/>
                    <a:gd name="T59" fmla="*/ 11 h 26"/>
                    <a:gd name="T60" fmla="*/ 66 w 102"/>
                    <a:gd name="T61" fmla="*/ 5 h 26"/>
                    <a:gd name="T62" fmla="*/ 66 w 102"/>
                    <a:gd name="T63" fmla="*/ 11 h 26"/>
                    <a:gd name="T64" fmla="*/ 46 w 102"/>
                    <a:gd name="T65" fmla="*/ 12 h 26"/>
                    <a:gd name="T66" fmla="*/ 49 w 102"/>
                    <a:gd name="T67" fmla="*/ 9 h 26"/>
                    <a:gd name="T68" fmla="*/ 45 w 102"/>
                    <a:gd name="T69" fmla="*/ 13 h 26"/>
                    <a:gd name="T70" fmla="*/ 33 w 102"/>
                    <a:gd name="T71" fmla="*/ 11 h 26"/>
                    <a:gd name="T72" fmla="*/ 34 w 102"/>
                    <a:gd name="T73" fmla="*/ 14 h 26"/>
                    <a:gd name="T74" fmla="*/ 22 w 102"/>
                    <a:gd name="T75" fmla="*/ 13 h 26"/>
                    <a:gd name="T76" fmla="*/ 22 w 102"/>
                    <a:gd name="T77" fmla="*/ 13 h 26"/>
                    <a:gd name="T78" fmla="*/ 16 w 102"/>
                    <a:gd name="T79" fmla="*/ 20 h 26"/>
                    <a:gd name="T80" fmla="*/ 18 w 102"/>
                    <a:gd name="T81" fmla="*/ 13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102" h="26">
                      <a:moveTo>
                        <a:pt x="18" y="13"/>
                      </a:moveTo>
                      <a:cubicBezTo>
                        <a:pt x="13" y="18"/>
                        <a:pt x="13" y="18"/>
                        <a:pt x="13" y="18"/>
                      </a:cubicBezTo>
                      <a:cubicBezTo>
                        <a:pt x="12" y="15"/>
                        <a:pt x="7" y="18"/>
                        <a:pt x="9" y="14"/>
                      </a:cubicBezTo>
                      <a:cubicBezTo>
                        <a:pt x="6" y="20"/>
                        <a:pt x="0" y="14"/>
                        <a:pt x="2" y="22"/>
                      </a:cubicBezTo>
                      <a:cubicBezTo>
                        <a:pt x="16" y="19"/>
                        <a:pt x="35" y="24"/>
                        <a:pt x="51" y="16"/>
                      </a:cubicBezTo>
                      <a:cubicBezTo>
                        <a:pt x="48" y="20"/>
                        <a:pt x="48" y="20"/>
                        <a:pt x="48" y="20"/>
                      </a:cubicBezTo>
                      <a:cubicBezTo>
                        <a:pt x="56" y="13"/>
                        <a:pt x="59" y="26"/>
                        <a:pt x="66" y="14"/>
                      </a:cubicBezTo>
                      <a:cubicBezTo>
                        <a:pt x="65" y="20"/>
                        <a:pt x="65" y="20"/>
                        <a:pt x="65" y="20"/>
                      </a:cubicBezTo>
                      <a:cubicBezTo>
                        <a:pt x="69" y="22"/>
                        <a:pt x="72" y="11"/>
                        <a:pt x="76" y="18"/>
                      </a:cubicBezTo>
                      <a:cubicBezTo>
                        <a:pt x="76" y="15"/>
                        <a:pt x="76" y="15"/>
                        <a:pt x="76" y="15"/>
                      </a:cubicBezTo>
                      <a:cubicBezTo>
                        <a:pt x="77" y="15"/>
                        <a:pt x="77" y="16"/>
                        <a:pt x="78" y="16"/>
                      </a:cubicBezTo>
                      <a:cubicBezTo>
                        <a:pt x="78" y="15"/>
                        <a:pt x="78" y="15"/>
                        <a:pt x="78" y="15"/>
                      </a:cubicBezTo>
                      <a:cubicBezTo>
                        <a:pt x="80" y="12"/>
                        <a:pt x="82" y="13"/>
                        <a:pt x="85" y="14"/>
                      </a:cubicBezTo>
                      <a:cubicBezTo>
                        <a:pt x="85" y="16"/>
                        <a:pt x="84" y="15"/>
                        <a:pt x="83" y="16"/>
                      </a:cubicBezTo>
                      <a:cubicBezTo>
                        <a:pt x="84" y="18"/>
                        <a:pt x="86" y="13"/>
                        <a:pt x="88" y="13"/>
                      </a:cubicBezTo>
                      <a:cubicBezTo>
                        <a:pt x="90" y="15"/>
                        <a:pt x="88" y="16"/>
                        <a:pt x="88" y="17"/>
                      </a:cubicBezTo>
                      <a:cubicBezTo>
                        <a:pt x="94" y="14"/>
                        <a:pt x="97" y="21"/>
                        <a:pt x="102" y="11"/>
                      </a:cubicBezTo>
                      <a:cubicBezTo>
                        <a:pt x="102" y="10"/>
                        <a:pt x="100" y="8"/>
                        <a:pt x="102" y="7"/>
                      </a:cubicBezTo>
                      <a:cubicBezTo>
                        <a:pt x="98" y="4"/>
                        <a:pt x="95" y="8"/>
                        <a:pt x="91" y="11"/>
                      </a:cubicBezTo>
                      <a:cubicBezTo>
                        <a:pt x="92" y="11"/>
                        <a:pt x="92" y="11"/>
                        <a:pt x="92" y="11"/>
                      </a:cubicBezTo>
                      <a:cubicBezTo>
                        <a:pt x="89" y="20"/>
                        <a:pt x="90" y="9"/>
                        <a:pt x="85" y="13"/>
                      </a:cubicBezTo>
                      <a:cubicBezTo>
                        <a:pt x="86" y="9"/>
                        <a:pt x="88" y="9"/>
                        <a:pt x="89" y="7"/>
                      </a:cubicBezTo>
                      <a:cubicBezTo>
                        <a:pt x="83" y="0"/>
                        <a:pt x="81" y="13"/>
                        <a:pt x="77" y="4"/>
                      </a:cubicBezTo>
                      <a:cubicBezTo>
                        <a:pt x="78" y="3"/>
                        <a:pt x="78" y="3"/>
                        <a:pt x="78" y="3"/>
                      </a:cubicBezTo>
                      <a:cubicBezTo>
                        <a:pt x="77" y="2"/>
                        <a:pt x="75" y="4"/>
                        <a:pt x="74" y="5"/>
                      </a:cubicBezTo>
                      <a:cubicBezTo>
                        <a:pt x="74" y="6"/>
                        <a:pt x="76" y="7"/>
                        <a:pt x="77" y="8"/>
                      </a:cubicBezTo>
                      <a:cubicBezTo>
                        <a:pt x="75" y="9"/>
                        <a:pt x="75" y="13"/>
                        <a:pt x="74" y="14"/>
                      </a:cubicBezTo>
                      <a:cubicBezTo>
                        <a:pt x="73" y="10"/>
                        <a:pt x="73" y="16"/>
                        <a:pt x="70" y="14"/>
                      </a:cubicBezTo>
                      <a:cubicBezTo>
                        <a:pt x="69" y="11"/>
                        <a:pt x="72" y="11"/>
                        <a:pt x="73" y="9"/>
                      </a:cubicBezTo>
                      <a:cubicBezTo>
                        <a:pt x="70" y="11"/>
                        <a:pt x="70" y="11"/>
                        <a:pt x="70" y="11"/>
                      </a:cubicBezTo>
                      <a:cubicBezTo>
                        <a:pt x="68" y="12"/>
                        <a:pt x="68" y="7"/>
                        <a:pt x="66" y="5"/>
                      </a:cubicBezTo>
                      <a:cubicBezTo>
                        <a:pt x="64" y="8"/>
                        <a:pt x="68" y="7"/>
                        <a:pt x="66" y="11"/>
                      </a:cubicBezTo>
                      <a:cubicBezTo>
                        <a:pt x="63" y="7"/>
                        <a:pt x="52" y="8"/>
                        <a:pt x="46" y="12"/>
                      </a:cubicBezTo>
                      <a:cubicBezTo>
                        <a:pt x="48" y="11"/>
                        <a:pt x="47" y="8"/>
                        <a:pt x="49" y="9"/>
                      </a:cubicBezTo>
                      <a:cubicBezTo>
                        <a:pt x="48" y="8"/>
                        <a:pt x="45" y="10"/>
                        <a:pt x="45" y="13"/>
                      </a:cubicBezTo>
                      <a:cubicBezTo>
                        <a:pt x="42" y="15"/>
                        <a:pt x="37" y="14"/>
                        <a:pt x="33" y="11"/>
                      </a:cubicBezTo>
                      <a:cubicBezTo>
                        <a:pt x="34" y="14"/>
                        <a:pt x="34" y="14"/>
                        <a:pt x="34" y="14"/>
                      </a:cubicBezTo>
                      <a:cubicBezTo>
                        <a:pt x="31" y="19"/>
                        <a:pt x="27" y="10"/>
                        <a:pt x="22" y="13"/>
                      </a:cubicBezTo>
                      <a:cubicBezTo>
                        <a:pt x="22" y="13"/>
                        <a:pt x="22" y="13"/>
                        <a:pt x="22" y="13"/>
                      </a:cubicBezTo>
                      <a:cubicBezTo>
                        <a:pt x="20" y="14"/>
                        <a:pt x="19" y="21"/>
                        <a:pt x="16" y="20"/>
                      </a:cubicBezTo>
                      <a:cubicBezTo>
                        <a:pt x="16" y="16"/>
                        <a:pt x="18" y="16"/>
                        <a:pt x="18" y="1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15" name="Freeform 1344"/>
                <p:cNvSpPr/>
                <p:nvPr/>
              </p:nvSpPr>
              <p:spPr bwMode="auto">
                <a:xfrm>
                  <a:off x="3501" y="2745"/>
                  <a:ext cx="4" cy="8"/>
                </a:xfrm>
                <a:custGeom>
                  <a:avLst/>
                  <a:gdLst>
                    <a:gd name="T0" fmla="*/ 2 w 4"/>
                    <a:gd name="T1" fmla="*/ 5 h 9"/>
                    <a:gd name="T2" fmla="*/ 4 w 4"/>
                    <a:gd name="T3" fmla="*/ 1 h 9"/>
                    <a:gd name="T4" fmla="*/ 0 w 4"/>
                    <a:gd name="T5" fmla="*/ 8 h 9"/>
                    <a:gd name="T6" fmla="*/ 3 w 4"/>
                    <a:gd name="T7" fmla="*/ 6 h 9"/>
                    <a:gd name="T8" fmla="*/ 2 w 4"/>
                    <a:gd name="T9" fmla="*/ 5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9">
                      <a:moveTo>
                        <a:pt x="2" y="5"/>
                      </a:move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2" y="0"/>
                        <a:pt x="0" y="5"/>
                        <a:pt x="0" y="8"/>
                      </a:cubicBezTo>
                      <a:cubicBezTo>
                        <a:pt x="2" y="7"/>
                        <a:pt x="3" y="9"/>
                        <a:pt x="3" y="6"/>
                      </a:cubicBezTo>
                      <a:cubicBezTo>
                        <a:pt x="3" y="6"/>
                        <a:pt x="3" y="4"/>
                        <a:pt x="2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16" name="Freeform 1345"/>
                <p:cNvSpPr/>
                <p:nvPr/>
              </p:nvSpPr>
              <p:spPr bwMode="auto">
                <a:xfrm>
                  <a:off x="3465" y="2741"/>
                  <a:ext cx="37" cy="18"/>
                </a:xfrm>
                <a:custGeom>
                  <a:avLst/>
                  <a:gdLst>
                    <a:gd name="T0" fmla="*/ 11 w 43"/>
                    <a:gd name="T1" fmla="*/ 9 h 21"/>
                    <a:gd name="T2" fmla="*/ 11 w 43"/>
                    <a:gd name="T3" fmla="*/ 13 h 21"/>
                    <a:gd name="T4" fmla="*/ 27 w 43"/>
                    <a:gd name="T5" fmla="*/ 14 h 21"/>
                    <a:gd name="T6" fmla="*/ 34 w 43"/>
                    <a:gd name="T7" fmla="*/ 8 h 21"/>
                    <a:gd name="T8" fmla="*/ 35 w 43"/>
                    <a:gd name="T9" fmla="*/ 12 h 21"/>
                    <a:gd name="T10" fmla="*/ 41 w 43"/>
                    <a:gd name="T11" fmla="*/ 7 h 21"/>
                    <a:gd name="T12" fmla="*/ 38 w 43"/>
                    <a:gd name="T13" fmla="*/ 9 h 21"/>
                    <a:gd name="T14" fmla="*/ 38 w 43"/>
                    <a:gd name="T15" fmla="*/ 7 h 21"/>
                    <a:gd name="T16" fmla="*/ 34 w 43"/>
                    <a:gd name="T17" fmla="*/ 8 h 21"/>
                    <a:gd name="T18" fmla="*/ 35 w 43"/>
                    <a:gd name="T19" fmla="*/ 5 h 21"/>
                    <a:gd name="T20" fmla="*/ 26 w 43"/>
                    <a:gd name="T21" fmla="*/ 10 h 21"/>
                    <a:gd name="T22" fmla="*/ 26 w 43"/>
                    <a:gd name="T23" fmla="*/ 4 h 21"/>
                    <a:gd name="T24" fmla="*/ 18 w 43"/>
                    <a:gd name="T25" fmla="*/ 2 h 21"/>
                    <a:gd name="T26" fmla="*/ 18 w 43"/>
                    <a:gd name="T27" fmla="*/ 4 h 21"/>
                    <a:gd name="T28" fmla="*/ 19 w 43"/>
                    <a:gd name="T29" fmla="*/ 8 h 21"/>
                    <a:gd name="T30" fmla="*/ 16 w 43"/>
                    <a:gd name="T31" fmla="*/ 2 h 21"/>
                    <a:gd name="T32" fmla="*/ 3 w 43"/>
                    <a:gd name="T33" fmla="*/ 7 h 21"/>
                    <a:gd name="T34" fmla="*/ 5 w 43"/>
                    <a:gd name="T35" fmla="*/ 14 h 21"/>
                    <a:gd name="T36" fmla="*/ 3 w 43"/>
                    <a:gd name="T37" fmla="*/ 9 h 21"/>
                    <a:gd name="T38" fmla="*/ 0 w 43"/>
                    <a:gd name="T39" fmla="*/ 9 h 21"/>
                    <a:gd name="T40" fmla="*/ 6 w 43"/>
                    <a:gd name="T41" fmla="*/ 16 h 21"/>
                    <a:gd name="T42" fmla="*/ 11 w 43"/>
                    <a:gd name="T43" fmla="*/ 9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43" h="21">
                      <a:moveTo>
                        <a:pt x="11" y="9"/>
                      </a:moveTo>
                      <a:cubicBezTo>
                        <a:pt x="11" y="13"/>
                        <a:pt x="11" y="13"/>
                        <a:pt x="11" y="13"/>
                      </a:cubicBezTo>
                      <a:cubicBezTo>
                        <a:pt x="15" y="11"/>
                        <a:pt x="25" y="11"/>
                        <a:pt x="27" y="14"/>
                      </a:cubicBezTo>
                      <a:cubicBezTo>
                        <a:pt x="30" y="15"/>
                        <a:pt x="30" y="9"/>
                        <a:pt x="34" y="8"/>
                      </a:cubicBezTo>
                      <a:cubicBezTo>
                        <a:pt x="35" y="12"/>
                        <a:pt x="35" y="12"/>
                        <a:pt x="35" y="12"/>
                      </a:cubicBezTo>
                      <a:cubicBezTo>
                        <a:pt x="37" y="10"/>
                        <a:pt x="43" y="14"/>
                        <a:pt x="41" y="7"/>
                      </a:cubicBezTo>
                      <a:cubicBezTo>
                        <a:pt x="40" y="7"/>
                        <a:pt x="39" y="10"/>
                        <a:pt x="38" y="9"/>
                      </a:cubicBezTo>
                      <a:cubicBezTo>
                        <a:pt x="38" y="7"/>
                        <a:pt x="38" y="7"/>
                        <a:pt x="38" y="7"/>
                      </a:cubicBezTo>
                      <a:cubicBezTo>
                        <a:pt x="34" y="8"/>
                        <a:pt x="34" y="8"/>
                        <a:pt x="34" y="8"/>
                      </a:cubicBezTo>
                      <a:cubicBezTo>
                        <a:pt x="35" y="5"/>
                        <a:pt x="35" y="5"/>
                        <a:pt x="35" y="5"/>
                      </a:cubicBezTo>
                      <a:cubicBezTo>
                        <a:pt x="31" y="0"/>
                        <a:pt x="32" y="13"/>
                        <a:pt x="26" y="10"/>
                      </a:cubicBezTo>
                      <a:cubicBezTo>
                        <a:pt x="26" y="4"/>
                        <a:pt x="26" y="4"/>
                        <a:pt x="26" y="4"/>
                      </a:cubicBezTo>
                      <a:cubicBezTo>
                        <a:pt x="23" y="4"/>
                        <a:pt x="21" y="6"/>
                        <a:pt x="18" y="2"/>
                      </a:cubicBezTo>
                      <a:cubicBezTo>
                        <a:pt x="18" y="2"/>
                        <a:pt x="18" y="5"/>
                        <a:pt x="18" y="4"/>
                      </a:cubicBezTo>
                      <a:cubicBezTo>
                        <a:pt x="19" y="4"/>
                        <a:pt x="20" y="7"/>
                        <a:pt x="19" y="8"/>
                      </a:cubicBezTo>
                      <a:cubicBezTo>
                        <a:pt x="14" y="13"/>
                        <a:pt x="20" y="5"/>
                        <a:pt x="16" y="2"/>
                      </a:cubicBezTo>
                      <a:cubicBezTo>
                        <a:pt x="12" y="7"/>
                        <a:pt x="5" y="10"/>
                        <a:pt x="3" y="7"/>
                      </a:cubicBezTo>
                      <a:cubicBezTo>
                        <a:pt x="5" y="10"/>
                        <a:pt x="5" y="14"/>
                        <a:pt x="5" y="14"/>
                      </a:cubicBezTo>
                      <a:cubicBezTo>
                        <a:pt x="3" y="12"/>
                        <a:pt x="3" y="11"/>
                        <a:pt x="3" y="9"/>
                      </a:cubicBezTo>
                      <a:cubicBezTo>
                        <a:pt x="2" y="9"/>
                        <a:pt x="1" y="8"/>
                        <a:pt x="0" y="9"/>
                      </a:cubicBezTo>
                      <a:cubicBezTo>
                        <a:pt x="3" y="11"/>
                        <a:pt x="5" y="15"/>
                        <a:pt x="6" y="16"/>
                      </a:cubicBezTo>
                      <a:cubicBezTo>
                        <a:pt x="8" y="21"/>
                        <a:pt x="4" y="9"/>
                        <a:pt x="11" y="9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17" name="Freeform 1346"/>
                <p:cNvSpPr/>
                <p:nvPr/>
              </p:nvSpPr>
              <p:spPr bwMode="auto">
                <a:xfrm>
                  <a:off x="3473" y="2753"/>
                  <a:ext cx="2" cy="0"/>
                </a:xfrm>
                <a:custGeom>
                  <a:avLst/>
                  <a:gdLst>
                    <a:gd name="T0" fmla="*/ 1 w 2"/>
                    <a:gd name="T1" fmla="*/ 2 w 2"/>
                    <a:gd name="T2" fmla="*/ 0 w 2"/>
                    <a:gd name="T3" fmla="*/ 1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">
                      <a:moveTo>
                        <a:pt x="1" y="0"/>
                      </a:move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18" name="Freeform 1347"/>
                <p:cNvSpPr/>
                <p:nvPr/>
              </p:nvSpPr>
              <p:spPr bwMode="auto">
                <a:xfrm>
                  <a:off x="4137" y="2806"/>
                  <a:ext cx="2" cy="3"/>
                </a:xfrm>
                <a:custGeom>
                  <a:avLst/>
                  <a:gdLst>
                    <a:gd name="T0" fmla="*/ 2 w 2"/>
                    <a:gd name="T1" fmla="*/ 2 h 3"/>
                    <a:gd name="T2" fmla="*/ 1 w 2"/>
                    <a:gd name="T3" fmla="*/ 0 h 3"/>
                    <a:gd name="T4" fmla="*/ 0 w 2"/>
                    <a:gd name="T5" fmla="*/ 3 h 3"/>
                    <a:gd name="T6" fmla="*/ 2 w 2"/>
                    <a:gd name="T7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2" y="2"/>
                      </a:moveTo>
                      <a:lnTo>
                        <a:pt x="1" y="0"/>
                      </a:lnTo>
                      <a:lnTo>
                        <a:pt x="0" y="3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19" name="Freeform 1348"/>
                <p:cNvSpPr/>
                <p:nvPr/>
              </p:nvSpPr>
              <p:spPr bwMode="auto">
                <a:xfrm>
                  <a:off x="4126" y="2797"/>
                  <a:ext cx="12" cy="13"/>
                </a:xfrm>
                <a:custGeom>
                  <a:avLst/>
                  <a:gdLst>
                    <a:gd name="T0" fmla="*/ 5 w 13"/>
                    <a:gd name="T1" fmla="*/ 0 h 16"/>
                    <a:gd name="T2" fmla="*/ 1 w 13"/>
                    <a:gd name="T3" fmla="*/ 1 h 16"/>
                    <a:gd name="T4" fmla="*/ 6 w 13"/>
                    <a:gd name="T5" fmla="*/ 16 h 16"/>
                    <a:gd name="T6" fmla="*/ 12 w 13"/>
                    <a:gd name="T7" fmla="*/ 7 h 16"/>
                    <a:gd name="T8" fmla="*/ 6 w 13"/>
                    <a:gd name="T9" fmla="*/ 10 h 16"/>
                    <a:gd name="T10" fmla="*/ 11 w 13"/>
                    <a:gd name="T11" fmla="*/ 3 h 16"/>
                    <a:gd name="T12" fmla="*/ 5 w 13"/>
                    <a:gd name="T13" fmla="*/ 4 h 16"/>
                    <a:gd name="T14" fmla="*/ 5 w 13"/>
                    <a:gd name="T15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3" h="16">
                      <a:moveTo>
                        <a:pt x="5" y="0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3" y="12"/>
                        <a:pt x="0" y="9"/>
                        <a:pt x="6" y="16"/>
                      </a:cubicBezTo>
                      <a:cubicBezTo>
                        <a:pt x="8" y="14"/>
                        <a:pt x="13" y="11"/>
                        <a:pt x="12" y="7"/>
                      </a:cubicBezTo>
                      <a:cubicBezTo>
                        <a:pt x="11" y="7"/>
                        <a:pt x="9" y="11"/>
                        <a:pt x="6" y="10"/>
                      </a:cubicBezTo>
                      <a:cubicBezTo>
                        <a:pt x="7" y="7"/>
                        <a:pt x="10" y="7"/>
                        <a:pt x="11" y="3"/>
                      </a:cubicBezTo>
                      <a:cubicBezTo>
                        <a:pt x="7" y="0"/>
                        <a:pt x="8" y="6"/>
                        <a:pt x="5" y="4"/>
                      </a:cubicBez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20" name="Freeform 1349"/>
                <p:cNvSpPr/>
                <p:nvPr/>
              </p:nvSpPr>
              <p:spPr bwMode="auto">
                <a:xfrm>
                  <a:off x="4125" y="2801"/>
                  <a:ext cx="2" cy="4"/>
                </a:xfrm>
                <a:custGeom>
                  <a:avLst/>
                  <a:gdLst>
                    <a:gd name="T0" fmla="*/ 1 w 2"/>
                    <a:gd name="T1" fmla="*/ 5 h 5"/>
                    <a:gd name="T2" fmla="*/ 2 w 2"/>
                    <a:gd name="T3" fmla="*/ 0 h 5"/>
                    <a:gd name="T4" fmla="*/ 1 w 2"/>
                    <a:gd name="T5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5">
                      <a:moveTo>
                        <a:pt x="1" y="5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2"/>
                        <a:pt x="0" y="4"/>
                        <a:pt x="1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21" name="Freeform 1350"/>
                <p:cNvSpPr/>
                <p:nvPr/>
              </p:nvSpPr>
              <p:spPr bwMode="auto">
                <a:xfrm>
                  <a:off x="4122" y="2803"/>
                  <a:ext cx="3" cy="6"/>
                </a:xfrm>
                <a:custGeom>
                  <a:avLst/>
                  <a:gdLst>
                    <a:gd name="T0" fmla="*/ 3 w 3"/>
                    <a:gd name="T1" fmla="*/ 4 h 7"/>
                    <a:gd name="T2" fmla="*/ 3 w 3"/>
                    <a:gd name="T3" fmla="*/ 0 h 7"/>
                    <a:gd name="T4" fmla="*/ 0 w 3"/>
                    <a:gd name="T5" fmla="*/ 7 h 7"/>
                    <a:gd name="T6" fmla="*/ 3 w 3"/>
                    <a:gd name="T7" fmla="*/ 4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7">
                      <a:moveTo>
                        <a:pt x="3" y="4"/>
                      </a:moveTo>
                      <a:cubicBezTo>
                        <a:pt x="1" y="4"/>
                        <a:pt x="3" y="0"/>
                        <a:pt x="3" y="0"/>
                      </a:cubicBezTo>
                      <a:cubicBezTo>
                        <a:pt x="0" y="7"/>
                        <a:pt x="0" y="7"/>
                        <a:pt x="0" y="7"/>
                      </a:cubicBezTo>
                      <a:lnTo>
                        <a:pt x="3" y="4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22" name="Freeform 1351"/>
                <p:cNvSpPr/>
                <p:nvPr/>
              </p:nvSpPr>
              <p:spPr bwMode="auto">
                <a:xfrm>
                  <a:off x="4115" y="2806"/>
                  <a:ext cx="1" cy="2"/>
                </a:xfrm>
                <a:custGeom>
                  <a:avLst/>
                  <a:gdLst>
                    <a:gd name="T0" fmla="*/ 1 w 1"/>
                    <a:gd name="T1" fmla="*/ 0 h 2"/>
                    <a:gd name="T2" fmla="*/ 0 w 1"/>
                    <a:gd name="T3" fmla="*/ 1 h 2"/>
                    <a:gd name="T4" fmla="*/ 1 w 1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2"/>
                        <a:pt x="1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23" name="Freeform 1352"/>
                <p:cNvSpPr/>
                <p:nvPr/>
              </p:nvSpPr>
              <p:spPr bwMode="auto">
                <a:xfrm>
                  <a:off x="4112" y="2798"/>
                  <a:ext cx="8" cy="11"/>
                </a:xfrm>
                <a:custGeom>
                  <a:avLst/>
                  <a:gdLst>
                    <a:gd name="T0" fmla="*/ 0 w 10"/>
                    <a:gd name="T1" fmla="*/ 10 h 12"/>
                    <a:gd name="T2" fmla="*/ 4 w 10"/>
                    <a:gd name="T3" fmla="*/ 10 h 12"/>
                    <a:gd name="T4" fmla="*/ 4 w 10"/>
                    <a:gd name="T5" fmla="*/ 9 h 12"/>
                    <a:gd name="T6" fmla="*/ 6 w 10"/>
                    <a:gd name="T7" fmla="*/ 4 h 12"/>
                    <a:gd name="T8" fmla="*/ 10 w 10"/>
                    <a:gd name="T9" fmla="*/ 4 h 12"/>
                    <a:gd name="T10" fmla="*/ 7 w 10"/>
                    <a:gd name="T11" fmla="*/ 0 h 12"/>
                    <a:gd name="T12" fmla="*/ 0 w 10"/>
                    <a:gd name="T13" fmla="*/ 10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0" h="12">
                      <a:moveTo>
                        <a:pt x="0" y="10"/>
                      </a:moveTo>
                      <a:cubicBezTo>
                        <a:pt x="1" y="12"/>
                        <a:pt x="2" y="11"/>
                        <a:pt x="4" y="10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2" y="7"/>
                        <a:pt x="4" y="2"/>
                        <a:pt x="6" y="4"/>
                      </a:cubicBezTo>
                      <a:cubicBezTo>
                        <a:pt x="8" y="3"/>
                        <a:pt x="8" y="7"/>
                        <a:pt x="10" y="4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4" y="1"/>
                        <a:pt x="2" y="8"/>
                        <a:pt x="0" y="1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24" name="Freeform 1353"/>
                <p:cNvSpPr/>
                <p:nvPr/>
              </p:nvSpPr>
              <p:spPr bwMode="auto">
                <a:xfrm>
                  <a:off x="4116" y="2805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1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0"/>
                        <a:pt x="0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25" name="Freeform 1354"/>
                <p:cNvSpPr/>
                <p:nvPr/>
              </p:nvSpPr>
              <p:spPr bwMode="auto">
                <a:xfrm>
                  <a:off x="4120" y="2803"/>
                  <a:ext cx="1" cy="3"/>
                </a:xfrm>
                <a:custGeom>
                  <a:avLst/>
                  <a:gdLst>
                    <a:gd name="T0" fmla="*/ 0 w 1"/>
                    <a:gd name="T1" fmla="*/ 3 h 3"/>
                    <a:gd name="T2" fmla="*/ 1 w 1"/>
                    <a:gd name="T3" fmla="*/ 2 h 3"/>
                    <a:gd name="T4" fmla="*/ 1 w 1"/>
                    <a:gd name="T5" fmla="*/ 0 h 3"/>
                    <a:gd name="T6" fmla="*/ 0 w 1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3">
                      <a:moveTo>
                        <a:pt x="0" y="3"/>
                      </a:moveTo>
                      <a:lnTo>
                        <a:pt x="1" y="2"/>
                      </a:lnTo>
                      <a:lnTo>
                        <a:pt x="1" y="0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26" name="Freeform 1355"/>
                <p:cNvSpPr/>
                <p:nvPr/>
              </p:nvSpPr>
              <p:spPr bwMode="auto">
                <a:xfrm>
                  <a:off x="4102" y="2797"/>
                  <a:ext cx="9" cy="11"/>
                </a:xfrm>
                <a:custGeom>
                  <a:avLst/>
                  <a:gdLst>
                    <a:gd name="T0" fmla="*/ 3 w 10"/>
                    <a:gd name="T1" fmla="*/ 12 h 13"/>
                    <a:gd name="T2" fmla="*/ 10 w 10"/>
                    <a:gd name="T3" fmla="*/ 8 h 13"/>
                    <a:gd name="T4" fmla="*/ 4 w 10"/>
                    <a:gd name="T5" fmla="*/ 0 h 13"/>
                    <a:gd name="T6" fmla="*/ 1 w 10"/>
                    <a:gd name="T7" fmla="*/ 2 h 13"/>
                    <a:gd name="T8" fmla="*/ 3 w 10"/>
                    <a:gd name="T9" fmla="*/ 12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" h="13">
                      <a:moveTo>
                        <a:pt x="3" y="12"/>
                      </a:moveTo>
                      <a:cubicBezTo>
                        <a:pt x="4" y="6"/>
                        <a:pt x="9" y="13"/>
                        <a:pt x="10" y="8"/>
                      </a:cubicBezTo>
                      <a:cubicBezTo>
                        <a:pt x="6" y="8"/>
                        <a:pt x="4" y="3"/>
                        <a:pt x="4" y="0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0" y="4"/>
                        <a:pt x="1" y="9"/>
                        <a:pt x="3" y="1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27" name="Freeform 1356"/>
                <p:cNvSpPr/>
                <p:nvPr/>
              </p:nvSpPr>
              <p:spPr bwMode="auto">
                <a:xfrm>
                  <a:off x="4098" y="2793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28" name="Freeform 1357"/>
                <p:cNvSpPr/>
                <p:nvPr/>
              </p:nvSpPr>
              <p:spPr bwMode="auto">
                <a:xfrm>
                  <a:off x="4083" y="2790"/>
                  <a:ext cx="17" cy="14"/>
                </a:xfrm>
                <a:custGeom>
                  <a:avLst/>
                  <a:gdLst>
                    <a:gd name="T0" fmla="*/ 0 w 20"/>
                    <a:gd name="T1" fmla="*/ 15 h 17"/>
                    <a:gd name="T2" fmla="*/ 8 w 20"/>
                    <a:gd name="T3" fmla="*/ 9 h 17"/>
                    <a:gd name="T4" fmla="*/ 6 w 20"/>
                    <a:gd name="T5" fmla="*/ 14 h 17"/>
                    <a:gd name="T6" fmla="*/ 13 w 20"/>
                    <a:gd name="T7" fmla="*/ 11 h 17"/>
                    <a:gd name="T8" fmla="*/ 10 w 20"/>
                    <a:gd name="T9" fmla="*/ 17 h 17"/>
                    <a:gd name="T10" fmla="*/ 17 w 20"/>
                    <a:gd name="T11" fmla="*/ 11 h 17"/>
                    <a:gd name="T12" fmla="*/ 20 w 20"/>
                    <a:gd name="T13" fmla="*/ 15 h 17"/>
                    <a:gd name="T14" fmla="*/ 19 w 20"/>
                    <a:gd name="T15" fmla="*/ 9 h 17"/>
                    <a:gd name="T16" fmla="*/ 15 w 20"/>
                    <a:gd name="T17" fmla="*/ 9 h 17"/>
                    <a:gd name="T18" fmla="*/ 17 w 20"/>
                    <a:gd name="T19" fmla="*/ 5 h 17"/>
                    <a:gd name="T20" fmla="*/ 7 w 20"/>
                    <a:gd name="T21" fmla="*/ 1 h 17"/>
                    <a:gd name="T22" fmla="*/ 0 w 20"/>
                    <a:gd name="T23" fmla="*/ 1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20" h="17">
                      <a:moveTo>
                        <a:pt x="0" y="15"/>
                      </a:moveTo>
                      <a:cubicBezTo>
                        <a:pt x="8" y="9"/>
                        <a:pt x="8" y="9"/>
                        <a:pt x="8" y="9"/>
                      </a:cubicBezTo>
                      <a:cubicBezTo>
                        <a:pt x="8" y="11"/>
                        <a:pt x="8" y="13"/>
                        <a:pt x="6" y="14"/>
                      </a:cubicBezTo>
                      <a:cubicBezTo>
                        <a:pt x="10" y="14"/>
                        <a:pt x="10" y="10"/>
                        <a:pt x="13" y="11"/>
                      </a:cubicBezTo>
                      <a:cubicBezTo>
                        <a:pt x="14" y="17"/>
                        <a:pt x="8" y="11"/>
                        <a:pt x="10" y="17"/>
                      </a:cubicBezTo>
                      <a:cubicBezTo>
                        <a:pt x="12" y="17"/>
                        <a:pt x="15" y="16"/>
                        <a:pt x="17" y="11"/>
                      </a:cubicBezTo>
                      <a:cubicBezTo>
                        <a:pt x="20" y="15"/>
                        <a:pt x="20" y="15"/>
                        <a:pt x="20" y="15"/>
                      </a:cubicBezTo>
                      <a:cubicBezTo>
                        <a:pt x="19" y="9"/>
                        <a:pt x="19" y="9"/>
                        <a:pt x="19" y="9"/>
                      </a:cubicBezTo>
                      <a:cubicBezTo>
                        <a:pt x="18" y="7"/>
                        <a:pt x="16" y="14"/>
                        <a:pt x="15" y="9"/>
                      </a:cubicBezTo>
                      <a:cubicBezTo>
                        <a:pt x="15" y="6"/>
                        <a:pt x="16" y="6"/>
                        <a:pt x="17" y="5"/>
                      </a:cubicBezTo>
                      <a:cubicBezTo>
                        <a:pt x="15" y="6"/>
                        <a:pt x="11" y="0"/>
                        <a:pt x="7" y="1"/>
                      </a:cubicBezTo>
                      <a:cubicBezTo>
                        <a:pt x="2" y="2"/>
                        <a:pt x="3" y="12"/>
                        <a:pt x="0" y="1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29" name="Freeform 1358"/>
                <p:cNvSpPr/>
                <p:nvPr/>
              </p:nvSpPr>
              <p:spPr bwMode="auto">
                <a:xfrm>
                  <a:off x="4082" y="2794"/>
                  <a:ext cx="1" cy="3"/>
                </a:xfrm>
                <a:custGeom>
                  <a:avLst/>
                  <a:gdLst>
                    <a:gd name="T0" fmla="*/ 1 w 1"/>
                    <a:gd name="T1" fmla="*/ 3 h 3"/>
                    <a:gd name="T2" fmla="*/ 0 w 1"/>
                    <a:gd name="T3" fmla="*/ 0 h 3"/>
                    <a:gd name="T4" fmla="*/ 1 w 1"/>
                    <a:gd name="T5" fmla="*/ 3 h 3"/>
                    <a:gd name="T6" fmla="*/ 1 w 1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3">
                      <a:moveTo>
                        <a:pt x="1" y="3"/>
                      </a:moveTo>
                      <a:lnTo>
                        <a:pt x="0" y="0"/>
                      </a:lnTo>
                      <a:lnTo>
                        <a:pt x="1" y="3"/>
                      </a:lnTo>
                      <a:lnTo>
                        <a:pt x="1" y="3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30" name="Freeform 1359"/>
                <p:cNvSpPr/>
                <p:nvPr/>
              </p:nvSpPr>
              <p:spPr bwMode="auto">
                <a:xfrm>
                  <a:off x="4066" y="2790"/>
                  <a:ext cx="15" cy="15"/>
                </a:xfrm>
                <a:custGeom>
                  <a:avLst/>
                  <a:gdLst>
                    <a:gd name="T0" fmla="*/ 11 w 17"/>
                    <a:gd name="T1" fmla="*/ 17 h 18"/>
                    <a:gd name="T2" fmla="*/ 15 w 17"/>
                    <a:gd name="T3" fmla="*/ 13 h 18"/>
                    <a:gd name="T4" fmla="*/ 16 w 17"/>
                    <a:gd name="T5" fmla="*/ 16 h 18"/>
                    <a:gd name="T6" fmla="*/ 17 w 17"/>
                    <a:gd name="T7" fmla="*/ 10 h 18"/>
                    <a:gd name="T8" fmla="*/ 9 w 17"/>
                    <a:gd name="T9" fmla="*/ 13 h 18"/>
                    <a:gd name="T10" fmla="*/ 7 w 17"/>
                    <a:gd name="T11" fmla="*/ 4 h 18"/>
                    <a:gd name="T12" fmla="*/ 11 w 17"/>
                    <a:gd name="T13" fmla="*/ 6 h 18"/>
                    <a:gd name="T14" fmla="*/ 0 w 17"/>
                    <a:gd name="T15" fmla="*/ 8 h 18"/>
                    <a:gd name="T16" fmla="*/ 3 w 17"/>
                    <a:gd name="T17" fmla="*/ 10 h 18"/>
                    <a:gd name="T18" fmla="*/ 0 w 17"/>
                    <a:gd name="T19" fmla="*/ 12 h 18"/>
                    <a:gd name="T20" fmla="*/ 11 w 17"/>
                    <a:gd name="T21" fmla="*/ 17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7" h="18">
                      <a:moveTo>
                        <a:pt x="11" y="17"/>
                      </a:moveTo>
                      <a:cubicBezTo>
                        <a:pt x="15" y="13"/>
                        <a:pt x="15" y="13"/>
                        <a:pt x="15" y="13"/>
                      </a:cubicBezTo>
                      <a:cubicBezTo>
                        <a:pt x="16" y="13"/>
                        <a:pt x="16" y="14"/>
                        <a:pt x="16" y="16"/>
                      </a:cubicBezTo>
                      <a:cubicBezTo>
                        <a:pt x="16" y="14"/>
                        <a:pt x="17" y="12"/>
                        <a:pt x="17" y="10"/>
                      </a:cubicBezTo>
                      <a:cubicBezTo>
                        <a:pt x="15" y="4"/>
                        <a:pt x="12" y="12"/>
                        <a:pt x="9" y="13"/>
                      </a:cubicBezTo>
                      <a:cubicBezTo>
                        <a:pt x="3" y="11"/>
                        <a:pt x="10" y="10"/>
                        <a:pt x="7" y="4"/>
                      </a:cubicBezTo>
                      <a:cubicBezTo>
                        <a:pt x="9" y="5"/>
                        <a:pt x="9" y="6"/>
                        <a:pt x="11" y="6"/>
                      </a:cubicBezTo>
                      <a:cubicBezTo>
                        <a:pt x="7" y="0"/>
                        <a:pt x="3" y="6"/>
                        <a:pt x="0" y="8"/>
                      </a:cubicBezTo>
                      <a:cubicBezTo>
                        <a:pt x="1" y="8"/>
                        <a:pt x="1" y="10"/>
                        <a:pt x="3" y="10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3" y="16"/>
                        <a:pt x="5" y="18"/>
                        <a:pt x="11" y="17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31" name="Freeform 1360"/>
                <p:cNvSpPr/>
                <p:nvPr/>
              </p:nvSpPr>
              <p:spPr bwMode="auto">
                <a:xfrm>
                  <a:off x="4080" y="2803"/>
                  <a:ext cx="2" cy="3"/>
                </a:xfrm>
                <a:custGeom>
                  <a:avLst/>
                  <a:gdLst>
                    <a:gd name="T0" fmla="*/ 2 w 2"/>
                    <a:gd name="T1" fmla="*/ 1 h 3"/>
                    <a:gd name="T2" fmla="*/ 0 w 2"/>
                    <a:gd name="T3" fmla="*/ 0 h 3"/>
                    <a:gd name="T4" fmla="*/ 2 w 2"/>
                    <a:gd name="T5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2" y="1"/>
                      </a:moveTo>
                      <a:cubicBezTo>
                        <a:pt x="1" y="1"/>
                        <a:pt x="0" y="1"/>
                        <a:pt x="0" y="0"/>
                      </a:cubicBezTo>
                      <a:cubicBezTo>
                        <a:pt x="1" y="1"/>
                        <a:pt x="1" y="3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32" name="Freeform 1361"/>
                <p:cNvSpPr/>
                <p:nvPr/>
              </p:nvSpPr>
              <p:spPr bwMode="auto">
                <a:xfrm>
                  <a:off x="4065" y="2796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1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1"/>
                        <a:pt x="1" y="1"/>
                        <a:pt x="1" y="1"/>
                      </a:cubicBezTo>
                      <a:cubicBezTo>
                        <a:pt x="1" y="0"/>
                        <a:pt x="1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33" name="Freeform 1362"/>
                <p:cNvSpPr/>
                <p:nvPr/>
              </p:nvSpPr>
              <p:spPr bwMode="auto">
                <a:xfrm>
                  <a:off x="4065" y="2802"/>
                  <a:ext cx="3" cy="2"/>
                </a:xfrm>
                <a:custGeom>
                  <a:avLst/>
                  <a:gdLst>
                    <a:gd name="T0" fmla="*/ 3 w 3"/>
                    <a:gd name="T1" fmla="*/ 1 h 3"/>
                    <a:gd name="T2" fmla="*/ 0 w 3"/>
                    <a:gd name="T3" fmla="*/ 0 h 3"/>
                    <a:gd name="T4" fmla="*/ 1 w 3"/>
                    <a:gd name="T5" fmla="*/ 3 h 3"/>
                    <a:gd name="T6" fmla="*/ 3 w 3"/>
                    <a:gd name="T7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3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3" y="2"/>
                        <a:pt x="3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34" name="Freeform 1363"/>
                <p:cNvSpPr/>
                <p:nvPr/>
              </p:nvSpPr>
              <p:spPr bwMode="auto">
                <a:xfrm>
                  <a:off x="3967" y="2791"/>
                  <a:ext cx="96" cy="17"/>
                </a:xfrm>
                <a:custGeom>
                  <a:avLst/>
                  <a:gdLst>
                    <a:gd name="T0" fmla="*/ 1 w 112"/>
                    <a:gd name="T1" fmla="*/ 3 h 19"/>
                    <a:gd name="T2" fmla="*/ 5 w 112"/>
                    <a:gd name="T3" fmla="*/ 6 h 19"/>
                    <a:gd name="T4" fmla="*/ 0 w 112"/>
                    <a:gd name="T5" fmla="*/ 10 h 19"/>
                    <a:gd name="T6" fmla="*/ 1 w 112"/>
                    <a:gd name="T7" fmla="*/ 17 h 19"/>
                    <a:gd name="T8" fmla="*/ 9 w 112"/>
                    <a:gd name="T9" fmla="*/ 14 h 19"/>
                    <a:gd name="T10" fmla="*/ 10 w 112"/>
                    <a:gd name="T11" fmla="*/ 18 h 19"/>
                    <a:gd name="T12" fmla="*/ 26 w 112"/>
                    <a:gd name="T13" fmla="*/ 16 h 19"/>
                    <a:gd name="T14" fmla="*/ 38 w 112"/>
                    <a:gd name="T15" fmla="*/ 14 h 19"/>
                    <a:gd name="T16" fmla="*/ 85 w 112"/>
                    <a:gd name="T17" fmla="*/ 16 h 19"/>
                    <a:gd name="T18" fmla="*/ 87 w 112"/>
                    <a:gd name="T19" fmla="*/ 10 h 19"/>
                    <a:gd name="T20" fmla="*/ 91 w 112"/>
                    <a:gd name="T21" fmla="*/ 14 h 19"/>
                    <a:gd name="T22" fmla="*/ 88 w 112"/>
                    <a:gd name="T23" fmla="*/ 14 h 19"/>
                    <a:gd name="T24" fmla="*/ 101 w 112"/>
                    <a:gd name="T25" fmla="*/ 15 h 19"/>
                    <a:gd name="T26" fmla="*/ 101 w 112"/>
                    <a:gd name="T27" fmla="*/ 8 h 19"/>
                    <a:gd name="T28" fmla="*/ 107 w 112"/>
                    <a:gd name="T29" fmla="*/ 16 h 19"/>
                    <a:gd name="T30" fmla="*/ 112 w 112"/>
                    <a:gd name="T31" fmla="*/ 11 h 19"/>
                    <a:gd name="T32" fmla="*/ 107 w 112"/>
                    <a:gd name="T33" fmla="*/ 6 h 19"/>
                    <a:gd name="T34" fmla="*/ 111 w 112"/>
                    <a:gd name="T35" fmla="*/ 3 h 19"/>
                    <a:gd name="T36" fmla="*/ 80 w 112"/>
                    <a:gd name="T37" fmla="*/ 11 h 19"/>
                    <a:gd name="T38" fmla="*/ 81 w 112"/>
                    <a:gd name="T39" fmla="*/ 7 h 19"/>
                    <a:gd name="T40" fmla="*/ 63 w 112"/>
                    <a:gd name="T41" fmla="*/ 4 h 19"/>
                    <a:gd name="T42" fmla="*/ 56 w 112"/>
                    <a:gd name="T43" fmla="*/ 10 h 19"/>
                    <a:gd name="T44" fmla="*/ 52 w 112"/>
                    <a:gd name="T45" fmla="*/ 8 h 19"/>
                    <a:gd name="T46" fmla="*/ 51 w 112"/>
                    <a:gd name="T47" fmla="*/ 10 h 19"/>
                    <a:gd name="T48" fmla="*/ 46 w 112"/>
                    <a:gd name="T49" fmla="*/ 6 h 19"/>
                    <a:gd name="T50" fmla="*/ 45 w 112"/>
                    <a:gd name="T51" fmla="*/ 14 h 19"/>
                    <a:gd name="T52" fmla="*/ 34 w 112"/>
                    <a:gd name="T53" fmla="*/ 3 h 19"/>
                    <a:gd name="T54" fmla="*/ 35 w 112"/>
                    <a:gd name="T55" fmla="*/ 7 h 19"/>
                    <a:gd name="T56" fmla="*/ 33 w 112"/>
                    <a:gd name="T57" fmla="*/ 11 h 19"/>
                    <a:gd name="T58" fmla="*/ 31 w 112"/>
                    <a:gd name="T59" fmla="*/ 4 h 19"/>
                    <a:gd name="T60" fmla="*/ 23 w 112"/>
                    <a:gd name="T61" fmla="*/ 8 h 19"/>
                    <a:gd name="T62" fmla="*/ 23 w 112"/>
                    <a:gd name="T63" fmla="*/ 12 h 19"/>
                    <a:gd name="T64" fmla="*/ 11 w 112"/>
                    <a:gd name="T65" fmla="*/ 10 h 19"/>
                    <a:gd name="T66" fmla="*/ 17 w 112"/>
                    <a:gd name="T67" fmla="*/ 3 h 19"/>
                    <a:gd name="T68" fmla="*/ 14 w 112"/>
                    <a:gd name="T69" fmla="*/ 0 h 19"/>
                    <a:gd name="T70" fmla="*/ 6 w 112"/>
                    <a:gd name="T71" fmla="*/ 9 h 19"/>
                    <a:gd name="T72" fmla="*/ 1 w 112"/>
                    <a:gd name="T73" fmla="*/ 3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12" h="19">
                      <a:moveTo>
                        <a:pt x="1" y="3"/>
                      </a:moveTo>
                      <a:cubicBezTo>
                        <a:pt x="1" y="5"/>
                        <a:pt x="2" y="6"/>
                        <a:pt x="5" y="6"/>
                      </a:cubicBezTo>
                      <a:cubicBezTo>
                        <a:pt x="5" y="9"/>
                        <a:pt x="1" y="9"/>
                        <a:pt x="0" y="10"/>
                      </a:cubicBezTo>
                      <a:cubicBezTo>
                        <a:pt x="3" y="13"/>
                        <a:pt x="0" y="14"/>
                        <a:pt x="1" y="17"/>
                      </a:cubicBezTo>
                      <a:cubicBezTo>
                        <a:pt x="4" y="18"/>
                        <a:pt x="6" y="14"/>
                        <a:pt x="9" y="14"/>
                      </a:cubicBezTo>
                      <a:cubicBezTo>
                        <a:pt x="10" y="18"/>
                        <a:pt x="10" y="18"/>
                        <a:pt x="10" y="18"/>
                      </a:cubicBezTo>
                      <a:cubicBezTo>
                        <a:pt x="14" y="16"/>
                        <a:pt x="22" y="13"/>
                        <a:pt x="26" y="16"/>
                      </a:cubicBezTo>
                      <a:cubicBezTo>
                        <a:pt x="30" y="17"/>
                        <a:pt x="33" y="15"/>
                        <a:pt x="38" y="14"/>
                      </a:cubicBezTo>
                      <a:cubicBezTo>
                        <a:pt x="53" y="16"/>
                        <a:pt x="69" y="13"/>
                        <a:pt x="85" y="16"/>
                      </a:cubicBezTo>
                      <a:cubicBezTo>
                        <a:pt x="87" y="10"/>
                        <a:pt x="87" y="10"/>
                        <a:pt x="87" y="10"/>
                      </a:cubicBezTo>
                      <a:cubicBezTo>
                        <a:pt x="88" y="13"/>
                        <a:pt x="91" y="10"/>
                        <a:pt x="91" y="14"/>
                      </a:cubicBezTo>
                      <a:cubicBezTo>
                        <a:pt x="90" y="13"/>
                        <a:pt x="89" y="14"/>
                        <a:pt x="88" y="14"/>
                      </a:cubicBezTo>
                      <a:cubicBezTo>
                        <a:pt x="91" y="19"/>
                        <a:pt x="97" y="13"/>
                        <a:pt x="101" y="15"/>
                      </a:cubicBezTo>
                      <a:cubicBezTo>
                        <a:pt x="101" y="14"/>
                        <a:pt x="100" y="9"/>
                        <a:pt x="101" y="8"/>
                      </a:cubicBezTo>
                      <a:cubicBezTo>
                        <a:pt x="101" y="15"/>
                        <a:pt x="106" y="8"/>
                        <a:pt x="107" y="16"/>
                      </a:cubicBezTo>
                      <a:cubicBezTo>
                        <a:pt x="112" y="18"/>
                        <a:pt x="107" y="10"/>
                        <a:pt x="112" y="11"/>
                      </a:cubicBezTo>
                      <a:cubicBezTo>
                        <a:pt x="112" y="7"/>
                        <a:pt x="108" y="9"/>
                        <a:pt x="107" y="6"/>
                      </a:cubicBezTo>
                      <a:cubicBezTo>
                        <a:pt x="108" y="2"/>
                        <a:pt x="111" y="7"/>
                        <a:pt x="111" y="3"/>
                      </a:cubicBezTo>
                      <a:cubicBezTo>
                        <a:pt x="104" y="0"/>
                        <a:pt x="91" y="9"/>
                        <a:pt x="80" y="11"/>
                      </a:cubicBezTo>
                      <a:cubicBezTo>
                        <a:pt x="81" y="7"/>
                        <a:pt x="81" y="7"/>
                        <a:pt x="81" y="7"/>
                      </a:cubicBezTo>
                      <a:cubicBezTo>
                        <a:pt x="76" y="10"/>
                        <a:pt x="67" y="10"/>
                        <a:pt x="63" y="4"/>
                      </a:cubicBezTo>
                      <a:cubicBezTo>
                        <a:pt x="64" y="7"/>
                        <a:pt x="55" y="2"/>
                        <a:pt x="56" y="10"/>
                      </a:cubicBezTo>
                      <a:cubicBezTo>
                        <a:pt x="54" y="8"/>
                        <a:pt x="54" y="8"/>
                        <a:pt x="52" y="8"/>
                      </a:cubicBezTo>
                      <a:cubicBezTo>
                        <a:pt x="51" y="10"/>
                        <a:pt x="51" y="10"/>
                        <a:pt x="51" y="10"/>
                      </a:cubicBezTo>
                      <a:cubicBezTo>
                        <a:pt x="49" y="10"/>
                        <a:pt x="49" y="6"/>
                        <a:pt x="46" y="6"/>
                      </a:cubicBezTo>
                      <a:cubicBezTo>
                        <a:pt x="48" y="10"/>
                        <a:pt x="46" y="11"/>
                        <a:pt x="45" y="14"/>
                      </a:cubicBezTo>
                      <a:cubicBezTo>
                        <a:pt x="41" y="10"/>
                        <a:pt x="37" y="6"/>
                        <a:pt x="34" y="3"/>
                      </a:cubicBezTo>
                      <a:cubicBezTo>
                        <a:pt x="34" y="4"/>
                        <a:pt x="34" y="6"/>
                        <a:pt x="35" y="7"/>
                      </a:cubicBezTo>
                      <a:cubicBezTo>
                        <a:pt x="33" y="6"/>
                        <a:pt x="33" y="9"/>
                        <a:pt x="33" y="11"/>
                      </a:cubicBezTo>
                      <a:cubicBezTo>
                        <a:pt x="31" y="11"/>
                        <a:pt x="31" y="6"/>
                        <a:pt x="31" y="4"/>
                      </a:cubicBezTo>
                      <a:cubicBezTo>
                        <a:pt x="27" y="2"/>
                        <a:pt x="25" y="11"/>
                        <a:pt x="23" y="8"/>
                      </a:cubicBezTo>
                      <a:cubicBezTo>
                        <a:pt x="23" y="12"/>
                        <a:pt x="23" y="12"/>
                        <a:pt x="23" y="12"/>
                      </a:cubicBezTo>
                      <a:cubicBezTo>
                        <a:pt x="19" y="13"/>
                        <a:pt x="16" y="9"/>
                        <a:pt x="11" y="10"/>
                      </a:cubicBezTo>
                      <a:cubicBezTo>
                        <a:pt x="9" y="5"/>
                        <a:pt x="15" y="5"/>
                        <a:pt x="17" y="3"/>
                      </a:cubicBezTo>
                      <a:cubicBezTo>
                        <a:pt x="16" y="2"/>
                        <a:pt x="14" y="2"/>
                        <a:pt x="14" y="0"/>
                      </a:cubicBezTo>
                      <a:cubicBezTo>
                        <a:pt x="12" y="3"/>
                        <a:pt x="8" y="6"/>
                        <a:pt x="6" y="9"/>
                      </a:cubicBezTo>
                      <a:cubicBezTo>
                        <a:pt x="8" y="3"/>
                        <a:pt x="3" y="3"/>
                        <a:pt x="1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35" name="Freeform 1364"/>
                <p:cNvSpPr/>
                <p:nvPr/>
              </p:nvSpPr>
              <p:spPr bwMode="auto">
                <a:xfrm>
                  <a:off x="3979" y="2790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1 h 1"/>
                    <a:gd name="T6" fmla="*/ 0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36" name="Freeform 1365"/>
                <p:cNvSpPr/>
                <p:nvPr/>
              </p:nvSpPr>
              <p:spPr bwMode="auto">
                <a:xfrm>
                  <a:off x="3968" y="2793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37" name="Freeform 1366"/>
                <p:cNvSpPr/>
                <p:nvPr/>
              </p:nvSpPr>
              <p:spPr bwMode="auto">
                <a:xfrm>
                  <a:off x="3988" y="2804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1 w 2"/>
                    <a:gd name="T3" fmla="*/ 1 h 1"/>
                    <a:gd name="T4" fmla="*/ 0 w 2"/>
                    <a:gd name="T5" fmla="*/ 0 h 1"/>
                    <a:gd name="T6" fmla="*/ 2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lnTo>
                        <a:pt x="1" y="1"/>
                      </a:lnTo>
                      <a:lnTo>
                        <a:pt x="0" y="0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38" name="Freeform 1367"/>
                <p:cNvSpPr/>
                <p:nvPr/>
              </p:nvSpPr>
              <p:spPr bwMode="auto">
                <a:xfrm>
                  <a:off x="3994" y="2791"/>
                  <a:ext cx="2" cy="3"/>
                </a:xfrm>
                <a:custGeom>
                  <a:avLst/>
                  <a:gdLst>
                    <a:gd name="T0" fmla="*/ 0 w 3"/>
                    <a:gd name="T1" fmla="*/ 0 h 4"/>
                    <a:gd name="T2" fmla="*/ 3 w 3"/>
                    <a:gd name="T3" fmla="*/ 4 h 4"/>
                    <a:gd name="T4" fmla="*/ 0 w 3"/>
                    <a:gd name="T5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4">
                      <a:moveTo>
                        <a:pt x="0" y="0"/>
                      </a:move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2"/>
                        <a:pt x="2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39" name="Freeform 1368"/>
                <p:cNvSpPr/>
                <p:nvPr/>
              </p:nvSpPr>
              <p:spPr bwMode="auto">
                <a:xfrm>
                  <a:off x="4015" y="2791"/>
                  <a:ext cx="2" cy="4"/>
                </a:xfrm>
                <a:custGeom>
                  <a:avLst/>
                  <a:gdLst>
                    <a:gd name="T0" fmla="*/ 1 w 2"/>
                    <a:gd name="T1" fmla="*/ 4 h 4"/>
                    <a:gd name="T2" fmla="*/ 2 w 2"/>
                    <a:gd name="T3" fmla="*/ 1 h 4"/>
                    <a:gd name="T4" fmla="*/ 1 w 2"/>
                    <a:gd name="T5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4">
                      <a:moveTo>
                        <a:pt x="1" y="4"/>
                      </a:moveTo>
                      <a:cubicBezTo>
                        <a:pt x="2" y="3"/>
                        <a:pt x="2" y="2"/>
                        <a:pt x="2" y="1"/>
                      </a:cubicBezTo>
                      <a:cubicBezTo>
                        <a:pt x="1" y="0"/>
                        <a:pt x="0" y="2"/>
                        <a:pt x="1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40" name="Freeform 1369"/>
                <p:cNvSpPr/>
                <p:nvPr/>
              </p:nvSpPr>
              <p:spPr bwMode="auto">
                <a:xfrm>
                  <a:off x="3970" y="2791"/>
                  <a:ext cx="5" cy="1"/>
                </a:xfrm>
                <a:custGeom>
                  <a:avLst/>
                  <a:gdLst>
                    <a:gd name="T0" fmla="*/ 5 w 5"/>
                    <a:gd name="T1" fmla="*/ 0 h 1"/>
                    <a:gd name="T2" fmla="*/ 1 w 5"/>
                    <a:gd name="T3" fmla="*/ 0 h 1"/>
                    <a:gd name="T4" fmla="*/ 0 w 5"/>
                    <a:gd name="T5" fmla="*/ 1 h 1"/>
                    <a:gd name="T6" fmla="*/ 5 w 5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5" h="1">
                      <a:moveTo>
                        <a:pt x="5" y="0"/>
                      </a:move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41" name="Freeform 1370"/>
                <p:cNvSpPr/>
                <p:nvPr/>
              </p:nvSpPr>
              <p:spPr bwMode="auto">
                <a:xfrm>
                  <a:off x="3912" y="2791"/>
                  <a:ext cx="52" cy="22"/>
                </a:xfrm>
                <a:custGeom>
                  <a:avLst/>
                  <a:gdLst>
                    <a:gd name="T0" fmla="*/ 4 w 61"/>
                    <a:gd name="T1" fmla="*/ 21 h 26"/>
                    <a:gd name="T2" fmla="*/ 15 w 61"/>
                    <a:gd name="T3" fmla="*/ 23 h 26"/>
                    <a:gd name="T4" fmla="*/ 22 w 61"/>
                    <a:gd name="T5" fmla="*/ 13 h 26"/>
                    <a:gd name="T6" fmla="*/ 21 w 61"/>
                    <a:gd name="T7" fmla="*/ 22 h 26"/>
                    <a:gd name="T8" fmla="*/ 42 w 61"/>
                    <a:gd name="T9" fmla="*/ 14 h 26"/>
                    <a:gd name="T10" fmla="*/ 42 w 61"/>
                    <a:gd name="T11" fmla="*/ 18 h 26"/>
                    <a:gd name="T12" fmla="*/ 50 w 61"/>
                    <a:gd name="T13" fmla="*/ 8 h 26"/>
                    <a:gd name="T14" fmla="*/ 50 w 61"/>
                    <a:gd name="T15" fmla="*/ 19 h 26"/>
                    <a:gd name="T16" fmla="*/ 49 w 61"/>
                    <a:gd name="T17" fmla="*/ 20 h 26"/>
                    <a:gd name="T18" fmla="*/ 60 w 61"/>
                    <a:gd name="T19" fmla="*/ 17 h 26"/>
                    <a:gd name="T20" fmla="*/ 61 w 61"/>
                    <a:gd name="T21" fmla="*/ 10 h 26"/>
                    <a:gd name="T22" fmla="*/ 61 w 61"/>
                    <a:gd name="T23" fmla="*/ 5 h 26"/>
                    <a:gd name="T24" fmla="*/ 53 w 61"/>
                    <a:gd name="T25" fmla="*/ 9 h 26"/>
                    <a:gd name="T26" fmla="*/ 53 w 61"/>
                    <a:gd name="T27" fmla="*/ 5 h 26"/>
                    <a:gd name="T28" fmla="*/ 50 w 61"/>
                    <a:gd name="T29" fmla="*/ 8 h 26"/>
                    <a:gd name="T30" fmla="*/ 49 w 61"/>
                    <a:gd name="T31" fmla="*/ 4 h 26"/>
                    <a:gd name="T32" fmla="*/ 44 w 61"/>
                    <a:gd name="T33" fmla="*/ 7 h 26"/>
                    <a:gd name="T34" fmla="*/ 45 w 61"/>
                    <a:gd name="T35" fmla="*/ 6 h 26"/>
                    <a:gd name="T36" fmla="*/ 41 w 61"/>
                    <a:gd name="T37" fmla="*/ 11 h 26"/>
                    <a:gd name="T38" fmla="*/ 39 w 61"/>
                    <a:gd name="T39" fmla="*/ 6 h 26"/>
                    <a:gd name="T40" fmla="*/ 39 w 61"/>
                    <a:gd name="T41" fmla="*/ 10 h 26"/>
                    <a:gd name="T42" fmla="*/ 26 w 61"/>
                    <a:gd name="T43" fmla="*/ 5 h 26"/>
                    <a:gd name="T44" fmla="*/ 25 w 61"/>
                    <a:gd name="T45" fmla="*/ 8 h 26"/>
                    <a:gd name="T46" fmla="*/ 31 w 61"/>
                    <a:gd name="T47" fmla="*/ 5 h 26"/>
                    <a:gd name="T48" fmla="*/ 30 w 61"/>
                    <a:gd name="T49" fmla="*/ 15 h 26"/>
                    <a:gd name="T50" fmla="*/ 22 w 61"/>
                    <a:gd name="T51" fmla="*/ 7 h 26"/>
                    <a:gd name="T52" fmla="*/ 12 w 61"/>
                    <a:gd name="T53" fmla="*/ 9 h 26"/>
                    <a:gd name="T54" fmla="*/ 12 w 61"/>
                    <a:gd name="T55" fmla="*/ 8 h 26"/>
                    <a:gd name="T56" fmla="*/ 6 w 61"/>
                    <a:gd name="T57" fmla="*/ 12 h 26"/>
                    <a:gd name="T58" fmla="*/ 8 w 61"/>
                    <a:gd name="T59" fmla="*/ 13 h 26"/>
                    <a:gd name="T60" fmla="*/ 6 w 61"/>
                    <a:gd name="T61" fmla="*/ 16 h 26"/>
                    <a:gd name="T62" fmla="*/ 5 w 61"/>
                    <a:gd name="T63" fmla="*/ 14 h 26"/>
                    <a:gd name="T64" fmla="*/ 0 w 61"/>
                    <a:gd name="T65" fmla="*/ 20 h 26"/>
                    <a:gd name="T66" fmla="*/ 6 w 61"/>
                    <a:gd name="T67" fmla="*/ 16 h 26"/>
                    <a:gd name="T68" fmla="*/ 4 w 61"/>
                    <a:gd name="T69" fmla="*/ 21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61" h="26">
                      <a:moveTo>
                        <a:pt x="4" y="21"/>
                      </a:moveTo>
                      <a:cubicBezTo>
                        <a:pt x="7" y="26"/>
                        <a:pt x="11" y="23"/>
                        <a:pt x="15" y="23"/>
                      </a:cubicBezTo>
                      <a:cubicBezTo>
                        <a:pt x="22" y="21"/>
                        <a:pt x="15" y="14"/>
                        <a:pt x="22" y="13"/>
                      </a:cubicBezTo>
                      <a:cubicBezTo>
                        <a:pt x="21" y="22"/>
                        <a:pt x="21" y="22"/>
                        <a:pt x="21" y="22"/>
                      </a:cubicBezTo>
                      <a:cubicBezTo>
                        <a:pt x="28" y="21"/>
                        <a:pt x="37" y="22"/>
                        <a:pt x="42" y="14"/>
                      </a:cubicBezTo>
                      <a:cubicBezTo>
                        <a:pt x="42" y="16"/>
                        <a:pt x="44" y="17"/>
                        <a:pt x="42" y="18"/>
                      </a:cubicBezTo>
                      <a:cubicBezTo>
                        <a:pt x="46" y="18"/>
                        <a:pt x="44" y="5"/>
                        <a:pt x="50" y="8"/>
                      </a:cubicBezTo>
                      <a:cubicBezTo>
                        <a:pt x="44" y="14"/>
                        <a:pt x="52" y="14"/>
                        <a:pt x="50" y="19"/>
                      </a:cubicBezTo>
                      <a:cubicBezTo>
                        <a:pt x="49" y="20"/>
                        <a:pt x="49" y="20"/>
                        <a:pt x="49" y="20"/>
                      </a:cubicBezTo>
                      <a:cubicBezTo>
                        <a:pt x="53" y="19"/>
                        <a:pt x="58" y="16"/>
                        <a:pt x="60" y="17"/>
                      </a:cubicBezTo>
                      <a:cubicBezTo>
                        <a:pt x="60" y="14"/>
                        <a:pt x="58" y="11"/>
                        <a:pt x="61" y="10"/>
                      </a:cubicBezTo>
                      <a:cubicBezTo>
                        <a:pt x="60" y="10"/>
                        <a:pt x="61" y="7"/>
                        <a:pt x="61" y="5"/>
                      </a:cubicBezTo>
                      <a:cubicBezTo>
                        <a:pt x="57" y="8"/>
                        <a:pt x="56" y="6"/>
                        <a:pt x="53" y="9"/>
                      </a:cubicBezTo>
                      <a:cubicBezTo>
                        <a:pt x="52" y="6"/>
                        <a:pt x="55" y="8"/>
                        <a:pt x="53" y="5"/>
                      </a:cubicBezTo>
                      <a:cubicBezTo>
                        <a:pt x="50" y="8"/>
                        <a:pt x="50" y="8"/>
                        <a:pt x="50" y="8"/>
                      </a:cubicBezTo>
                      <a:cubicBezTo>
                        <a:pt x="48" y="7"/>
                        <a:pt x="52" y="5"/>
                        <a:pt x="49" y="4"/>
                      </a:cubicBezTo>
                      <a:cubicBezTo>
                        <a:pt x="49" y="6"/>
                        <a:pt x="46" y="8"/>
                        <a:pt x="44" y="7"/>
                      </a:cubicBezTo>
                      <a:cubicBezTo>
                        <a:pt x="45" y="6"/>
                        <a:pt x="45" y="6"/>
                        <a:pt x="45" y="6"/>
                      </a:cubicBezTo>
                      <a:cubicBezTo>
                        <a:pt x="43" y="8"/>
                        <a:pt x="40" y="6"/>
                        <a:pt x="41" y="11"/>
                      </a:cubicBezTo>
                      <a:cubicBezTo>
                        <a:pt x="39" y="6"/>
                        <a:pt x="39" y="6"/>
                        <a:pt x="39" y="6"/>
                      </a:cubicBezTo>
                      <a:cubicBezTo>
                        <a:pt x="39" y="10"/>
                        <a:pt x="39" y="10"/>
                        <a:pt x="39" y="10"/>
                      </a:cubicBezTo>
                      <a:cubicBezTo>
                        <a:pt x="34" y="8"/>
                        <a:pt x="32" y="0"/>
                        <a:pt x="26" y="5"/>
                      </a:cubicBezTo>
                      <a:cubicBezTo>
                        <a:pt x="27" y="6"/>
                        <a:pt x="26" y="8"/>
                        <a:pt x="25" y="8"/>
                      </a:cubicBezTo>
                      <a:cubicBezTo>
                        <a:pt x="28" y="11"/>
                        <a:pt x="28" y="6"/>
                        <a:pt x="31" y="5"/>
                      </a:cubicBezTo>
                      <a:cubicBezTo>
                        <a:pt x="31" y="8"/>
                        <a:pt x="27" y="13"/>
                        <a:pt x="30" y="15"/>
                      </a:cubicBezTo>
                      <a:cubicBezTo>
                        <a:pt x="27" y="11"/>
                        <a:pt x="24" y="16"/>
                        <a:pt x="22" y="7"/>
                      </a:cubicBezTo>
                      <a:cubicBezTo>
                        <a:pt x="18" y="7"/>
                        <a:pt x="17" y="11"/>
                        <a:pt x="12" y="9"/>
                      </a:cubicBezTo>
                      <a:cubicBezTo>
                        <a:pt x="12" y="8"/>
                        <a:pt x="12" y="8"/>
                        <a:pt x="12" y="8"/>
                      </a:cubicBezTo>
                      <a:cubicBezTo>
                        <a:pt x="12" y="14"/>
                        <a:pt x="9" y="6"/>
                        <a:pt x="6" y="12"/>
                      </a:cubicBezTo>
                      <a:cubicBezTo>
                        <a:pt x="8" y="13"/>
                        <a:pt x="8" y="13"/>
                        <a:pt x="8" y="13"/>
                      </a:cubicBezTo>
                      <a:cubicBezTo>
                        <a:pt x="8" y="15"/>
                        <a:pt x="7" y="15"/>
                        <a:pt x="6" y="16"/>
                      </a:cubicBezTo>
                      <a:cubicBezTo>
                        <a:pt x="6" y="15"/>
                        <a:pt x="6" y="15"/>
                        <a:pt x="5" y="14"/>
                      </a:cubicBezTo>
                      <a:cubicBezTo>
                        <a:pt x="5" y="18"/>
                        <a:pt x="0" y="19"/>
                        <a:pt x="0" y="20"/>
                      </a:cubicBezTo>
                      <a:cubicBezTo>
                        <a:pt x="2" y="21"/>
                        <a:pt x="4" y="17"/>
                        <a:pt x="6" y="16"/>
                      </a:cubicBezTo>
                      <a:cubicBezTo>
                        <a:pt x="5" y="19"/>
                        <a:pt x="6" y="22"/>
                        <a:pt x="4" y="2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42" name="Freeform 1371"/>
                <p:cNvSpPr/>
                <p:nvPr/>
              </p:nvSpPr>
              <p:spPr bwMode="auto">
                <a:xfrm>
                  <a:off x="3950" y="2794"/>
                  <a:ext cx="1" cy="2"/>
                </a:xfrm>
                <a:custGeom>
                  <a:avLst/>
                  <a:gdLst>
                    <a:gd name="T0" fmla="*/ 1 w 1"/>
                    <a:gd name="T1" fmla="*/ 0 h 2"/>
                    <a:gd name="T2" fmla="*/ 0 w 1"/>
                    <a:gd name="T3" fmla="*/ 2 h 2"/>
                    <a:gd name="T4" fmla="*/ 1 w 1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0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1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43" name="Freeform 1372"/>
                <p:cNvSpPr/>
                <p:nvPr/>
              </p:nvSpPr>
              <p:spPr bwMode="auto">
                <a:xfrm>
                  <a:off x="3869" y="2791"/>
                  <a:ext cx="40" cy="27"/>
                </a:xfrm>
                <a:custGeom>
                  <a:avLst/>
                  <a:gdLst>
                    <a:gd name="T0" fmla="*/ 35 w 47"/>
                    <a:gd name="T1" fmla="*/ 14 h 31"/>
                    <a:gd name="T2" fmla="*/ 33 w 47"/>
                    <a:gd name="T3" fmla="*/ 9 h 31"/>
                    <a:gd name="T4" fmla="*/ 34 w 47"/>
                    <a:gd name="T5" fmla="*/ 19 h 31"/>
                    <a:gd name="T6" fmla="*/ 29 w 47"/>
                    <a:gd name="T7" fmla="*/ 21 h 31"/>
                    <a:gd name="T8" fmla="*/ 28 w 47"/>
                    <a:gd name="T9" fmla="*/ 12 h 31"/>
                    <a:gd name="T10" fmla="*/ 23 w 47"/>
                    <a:gd name="T11" fmla="*/ 11 h 31"/>
                    <a:gd name="T12" fmla="*/ 24 w 47"/>
                    <a:gd name="T13" fmla="*/ 17 h 31"/>
                    <a:gd name="T14" fmla="*/ 18 w 47"/>
                    <a:gd name="T15" fmla="*/ 21 h 31"/>
                    <a:gd name="T16" fmla="*/ 21 w 47"/>
                    <a:gd name="T17" fmla="*/ 19 h 31"/>
                    <a:gd name="T18" fmla="*/ 17 w 47"/>
                    <a:gd name="T19" fmla="*/ 13 h 31"/>
                    <a:gd name="T20" fmla="*/ 5 w 47"/>
                    <a:gd name="T21" fmla="*/ 29 h 31"/>
                    <a:gd name="T22" fmla="*/ 9 w 47"/>
                    <a:gd name="T23" fmla="*/ 28 h 31"/>
                    <a:gd name="T24" fmla="*/ 9 w 47"/>
                    <a:gd name="T25" fmla="*/ 21 h 31"/>
                    <a:gd name="T26" fmla="*/ 13 w 47"/>
                    <a:gd name="T27" fmla="*/ 23 h 31"/>
                    <a:gd name="T28" fmla="*/ 10 w 47"/>
                    <a:gd name="T29" fmla="*/ 27 h 31"/>
                    <a:gd name="T30" fmla="*/ 42 w 47"/>
                    <a:gd name="T31" fmla="*/ 24 h 31"/>
                    <a:gd name="T32" fmla="*/ 38 w 47"/>
                    <a:gd name="T33" fmla="*/ 24 h 31"/>
                    <a:gd name="T34" fmla="*/ 42 w 47"/>
                    <a:gd name="T35" fmla="*/ 20 h 31"/>
                    <a:gd name="T36" fmla="*/ 39 w 47"/>
                    <a:gd name="T37" fmla="*/ 13 h 31"/>
                    <a:gd name="T38" fmla="*/ 42 w 47"/>
                    <a:gd name="T39" fmla="*/ 15 h 31"/>
                    <a:gd name="T40" fmla="*/ 41 w 47"/>
                    <a:gd name="T41" fmla="*/ 8 h 31"/>
                    <a:gd name="T42" fmla="*/ 47 w 47"/>
                    <a:gd name="T43" fmla="*/ 5 h 31"/>
                    <a:gd name="T44" fmla="*/ 36 w 47"/>
                    <a:gd name="T45" fmla="*/ 5 h 31"/>
                    <a:gd name="T46" fmla="*/ 35 w 47"/>
                    <a:gd name="T47" fmla="*/ 14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47" h="31">
                      <a:moveTo>
                        <a:pt x="35" y="14"/>
                      </a:moveTo>
                      <a:cubicBezTo>
                        <a:pt x="32" y="14"/>
                        <a:pt x="35" y="11"/>
                        <a:pt x="33" y="9"/>
                      </a:cubicBezTo>
                      <a:cubicBezTo>
                        <a:pt x="30" y="12"/>
                        <a:pt x="36" y="15"/>
                        <a:pt x="34" y="19"/>
                      </a:cubicBezTo>
                      <a:cubicBezTo>
                        <a:pt x="32" y="17"/>
                        <a:pt x="30" y="21"/>
                        <a:pt x="29" y="21"/>
                      </a:cubicBezTo>
                      <a:cubicBezTo>
                        <a:pt x="30" y="19"/>
                        <a:pt x="29" y="13"/>
                        <a:pt x="28" y="12"/>
                      </a:cubicBezTo>
                      <a:cubicBezTo>
                        <a:pt x="27" y="14"/>
                        <a:pt x="25" y="11"/>
                        <a:pt x="23" y="11"/>
                      </a:cubicBezTo>
                      <a:cubicBezTo>
                        <a:pt x="28" y="15"/>
                        <a:pt x="20" y="14"/>
                        <a:pt x="24" y="17"/>
                      </a:cubicBezTo>
                      <a:cubicBezTo>
                        <a:pt x="24" y="21"/>
                        <a:pt x="20" y="23"/>
                        <a:pt x="18" y="21"/>
                      </a:cubicBezTo>
                      <a:cubicBezTo>
                        <a:pt x="18" y="19"/>
                        <a:pt x="20" y="19"/>
                        <a:pt x="21" y="19"/>
                      </a:cubicBezTo>
                      <a:cubicBezTo>
                        <a:pt x="21" y="14"/>
                        <a:pt x="18" y="17"/>
                        <a:pt x="17" y="13"/>
                      </a:cubicBezTo>
                      <a:cubicBezTo>
                        <a:pt x="13" y="19"/>
                        <a:pt x="0" y="20"/>
                        <a:pt x="5" y="29"/>
                      </a:cubicBezTo>
                      <a:cubicBezTo>
                        <a:pt x="6" y="31"/>
                        <a:pt x="7" y="29"/>
                        <a:pt x="9" y="28"/>
                      </a:cubicBezTo>
                      <a:cubicBezTo>
                        <a:pt x="4" y="26"/>
                        <a:pt x="8" y="23"/>
                        <a:pt x="9" y="21"/>
                      </a:cubicBezTo>
                      <a:cubicBezTo>
                        <a:pt x="10" y="23"/>
                        <a:pt x="13" y="19"/>
                        <a:pt x="13" y="23"/>
                      </a:cubicBezTo>
                      <a:cubicBezTo>
                        <a:pt x="10" y="27"/>
                        <a:pt x="10" y="27"/>
                        <a:pt x="10" y="27"/>
                      </a:cubicBezTo>
                      <a:cubicBezTo>
                        <a:pt x="20" y="28"/>
                        <a:pt x="32" y="26"/>
                        <a:pt x="42" y="24"/>
                      </a:cubicBezTo>
                      <a:cubicBezTo>
                        <a:pt x="38" y="24"/>
                        <a:pt x="38" y="24"/>
                        <a:pt x="38" y="24"/>
                      </a:cubicBezTo>
                      <a:cubicBezTo>
                        <a:pt x="38" y="21"/>
                        <a:pt x="40" y="21"/>
                        <a:pt x="42" y="20"/>
                      </a:cubicBezTo>
                      <a:cubicBezTo>
                        <a:pt x="39" y="13"/>
                        <a:pt x="39" y="13"/>
                        <a:pt x="39" y="13"/>
                      </a:cubicBezTo>
                      <a:cubicBezTo>
                        <a:pt x="40" y="14"/>
                        <a:pt x="41" y="13"/>
                        <a:pt x="42" y="15"/>
                      </a:cubicBezTo>
                      <a:cubicBezTo>
                        <a:pt x="43" y="12"/>
                        <a:pt x="42" y="10"/>
                        <a:pt x="41" y="8"/>
                      </a:cubicBezTo>
                      <a:cubicBezTo>
                        <a:pt x="44" y="7"/>
                        <a:pt x="45" y="9"/>
                        <a:pt x="47" y="5"/>
                      </a:cubicBezTo>
                      <a:cubicBezTo>
                        <a:pt x="41" y="0"/>
                        <a:pt x="43" y="10"/>
                        <a:pt x="36" y="5"/>
                      </a:cubicBezTo>
                      <a:lnTo>
                        <a:pt x="35" y="14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44" name="Freeform 1373"/>
                <p:cNvSpPr/>
                <p:nvPr/>
              </p:nvSpPr>
              <p:spPr bwMode="auto">
                <a:xfrm>
                  <a:off x="3908" y="2800"/>
                  <a:ext cx="2" cy="3"/>
                </a:xfrm>
                <a:custGeom>
                  <a:avLst/>
                  <a:gdLst>
                    <a:gd name="T0" fmla="*/ 1 w 2"/>
                    <a:gd name="T1" fmla="*/ 0 h 3"/>
                    <a:gd name="T2" fmla="*/ 0 w 2"/>
                    <a:gd name="T3" fmla="*/ 3 h 3"/>
                    <a:gd name="T4" fmla="*/ 2 w 2"/>
                    <a:gd name="T5" fmla="*/ 2 h 3"/>
                    <a:gd name="T6" fmla="*/ 1 w 2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1" y="0"/>
                      </a:moveTo>
                      <a:lnTo>
                        <a:pt x="0" y="3"/>
                      </a:lnTo>
                      <a:lnTo>
                        <a:pt x="2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45" name="Freeform 1374"/>
                <p:cNvSpPr/>
                <p:nvPr/>
              </p:nvSpPr>
              <p:spPr bwMode="auto">
                <a:xfrm>
                  <a:off x="3906" y="2809"/>
                  <a:ext cx="2" cy="4"/>
                </a:xfrm>
                <a:custGeom>
                  <a:avLst/>
                  <a:gdLst>
                    <a:gd name="T0" fmla="*/ 2 w 2"/>
                    <a:gd name="T1" fmla="*/ 5 h 5"/>
                    <a:gd name="T2" fmla="*/ 2 w 2"/>
                    <a:gd name="T3" fmla="*/ 1 h 5"/>
                    <a:gd name="T4" fmla="*/ 2 w 2"/>
                    <a:gd name="T5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5">
                      <a:moveTo>
                        <a:pt x="2" y="5"/>
                      </a:move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0" y="0"/>
                        <a:pt x="0" y="2"/>
                        <a:pt x="2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46" name="Freeform 1375"/>
                <p:cNvSpPr/>
                <p:nvPr/>
              </p:nvSpPr>
              <p:spPr bwMode="auto">
                <a:xfrm>
                  <a:off x="3877" y="2803"/>
                  <a:ext cx="3" cy="1"/>
                </a:xfrm>
                <a:custGeom>
                  <a:avLst/>
                  <a:gdLst>
                    <a:gd name="T0" fmla="*/ 3 w 3"/>
                    <a:gd name="T1" fmla="*/ 0 h 2"/>
                    <a:gd name="T2" fmla="*/ 0 w 3"/>
                    <a:gd name="T3" fmla="*/ 1 h 2"/>
                    <a:gd name="T4" fmla="*/ 2 w 3"/>
                    <a:gd name="T5" fmla="*/ 2 h 2"/>
                    <a:gd name="T6" fmla="*/ 3 w 3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3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1"/>
                        <a:pt x="3" y="0"/>
                        <a:pt x="3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47" name="Freeform 1376"/>
                <p:cNvSpPr/>
                <p:nvPr/>
              </p:nvSpPr>
              <p:spPr bwMode="auto">
                <a:xfrm>
                  <a:off x="3861" y="2807"/>
                  <a:ext cx="12" cy="12"/>
                </a:xfrm>
                <a:custGeom>
                  <a:avLst/>
                  <a:gdLst>
                    <a:gd name="T0" fmla="*/ 0 w 14"/>
                    <a:gd name="T1" fmla="*/ 14 h 14"/>
                    <a:gd name="T2" fmla="*/ 12 w 14"/>
                    <a:gd name="T3" fmla="*/ 12 h 14"/>
                    <a:gd name="T4" fmla="*/ 11 w 14"/>
                    <a:gd name="T5" fmla="*/ 0 h 14"/>
                    <a:gd name="T6" fmla="*/ 7 w 14"/>
                    <a:gd name="T7" fmla="*/ 8 h 14"/>
                    <a:gd name="T8" fmla="*/ 0 w 14"/>
                    <a:gd name="T9" fmla="*/ 9 h 14"/>
                    <a:gd name="T10" fmla="*/ 0 w 14"/>
                    <a:gd name="T11" fmla="*/ 14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4" h="14">
                      <a:moveTo>
                        <a:pt x="0" y="14"/>
                      </a:moveTo>
                      <a:cubicBezTo>
                        <a:pt x="5" y="13"/>
                        <a:pt x="6" y="9"/>
                        <a:pt x="12" y="12"/>
                      </a:cubicBezTo>
                      <a:cubicBezTo>
                        <a:pt x="14" y="8"/>
                        <a:pt x="10" y="4"/>
                        <a:pt x="11" y="0"/>
                      </a:cubicBezTo>
                      <a:cubicBezTo>
                        <a:pt x="8" y="0"/>
                        <a:pt x="9" y="7"/>
                        <a:pt x="7" y="8"/>
                      </a:cubicBezTo>
                      <a:cubicBezTo>
                        <a:pt x="5" y="5"/>
                        <a:pt x="3" y="10"/>
                        <a:pt x="0" y="9"/>
                      </a:cubicBezTo>
                      <a:cubicBezTo>
                        <a:pt x="0" y="11"/>
                        <a:pt x="1" y="12"/>
                        <a:pt x="0" y="1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48" name="Freeform 1377"/>
                <p:cNvSpPr/>
                <p:nvPr/>
              </p:nvSpPr>
              <p:spPr bwMode="auto">
                <a:xfrm>
                  <a:off x="3763" y="2799"/>
                  <a:ext cx="101" cy="23"/>
                </a:xfrm>
                <a:custGeom>
                  <a:avLst/>
                  <a:gdLst>
                    <a:gd name="T0" fmla="*/ 96 w 117"/>
                    <a:gd name="T1" fmla="*/ 10 h 27"/>
                    <a:gd name="T2" fmla="*/ 90 w 117"/>
                    <a:gd name="T3" fmla="*/ 11 h 27"/>
                    <a:gd name="T4" fmla="*/ 93 w 117"/>
                    <a:gd name="T5" fmla="*/ 9 h 27"/>
                    <a:gd name="T6" fmla="*/ 88 w 117"/>
                    <a:gd name="T7" fmla="*/ 6 h 27"/>
                    <a:gd name="T8" fmla="*/ 88 w 117"/>
                    <a:gd name="T9" fmla="*/ 9 h 27"/>
                    <a:gd name="T10" fmla="*/ 78 w 117"/>
                    <a:gd name="T11" fmla="*/ 11 h 27"/>
                    <a:gd name="T12" fmla="*/ 76 w 117"/>
                    <a:gd name="T13" fmla="*/ 16 h 27"/>
                    <a:gd name="T14" fmla="*/ 68 w 117"/>
                    <a:gd name="T15" fmla="*/ 8 h 27"/>
                    <a:gd name="T16" fmla="*/ 71 w 117"/>
                    <a:gd name="T17" fmla="*/ 19 h 27"/>
                    <a:gd name="T18" fmla="*/ 59 w 117"/>
                    <a:gd name="T19" fmla="*/ 16 h 27"/>
                    <a:gd name="T20" fmla="*/ 61 w 117"/>
                    <a:gd name="T21" fmla="*/ 15 h 27"/>
                    <a:gd name="T22" fmla="*/ 55 w 117"/>
                    <a:gd name="T23" fmla="*/ 16 h 27"/>
                    <a:gd name="T24" fmla="*/ 55 w 117"/>
                    <a:gd name="T25" fmla="*/ 10 h 27"/>
                    <a:gd name="T26" fmla="*/ 45 w 117"/>
                    <a:gd name="T27" fmla="*/ 12 h 27"/>
                    <a:gd name="T28" fmla="*/ 46 w 117"/>
                    <a:gd name="T29" fmla="*/ 9 h 27"/>
                    <a:gd name="T30" fmla="*/ 28 w 117"/>
                    <a:gd name="T31" fmla="*/ 14 h 27"/>
                    <a:gd name="T32" fmla="*/ 25 w 117"/>
                    <a:gd name="T33" fmla="*/ 10 h 27"/>
                    <a:gd name="T34" fmla="*/ 27 w 117"/>
                    <a:gd name="T35" fmla="*/ 20 h 27"/>
                    <a:gd name="T36" fmla="*/ 20 w 117"/>
                    <a:gd name="T37" fmla="*/ 19 h 27"/>
                    <a:gd name="T38" fmla="*/ 21 w 117"/>
                    <a:gd name="T39" fmla="*/ 13 h 27"/>
                    <a:gd name="T40" fmla="*/ 17 w 117"/>
                    <a:gd name="T41" fmla="*/ 16 h 27"/>
                    <a:gd name="T42" fmla="*/ 14 w 117"/>
                    <a:gd name="T43" fmla="*/ 10 h 27"/>
                    <a:gd name="T44" fmla="*/ 6 w 117"/>
                    <a:gd name="T45" fmla="*/ 19 h 27"/>
                    <a:gd name="T46" fmla="*/ 1 w 117"/>
                    <a:gd name="T47" fmla="*/ 18 h 27"/>
                    <a:gd name="T48" fmla="*/ 5 w 117"/>
                    <a:gd name="T49" fmla="*/ 27 h 27"/>
                    <a:gd name="T50" fmla="*/ 31 w 117"/>
                    <a:gd name="T51" fmla="*/ 25 h 27"/>
                    <a:gd name="T52" fmla="*/ 38 w 117"/>
                    <a:gd name="T53" fmla="*/ 19 h 27"/>
                    <a:gd name="T54" fmla="*/ 39 w 117"/>
                    <a:gd name="T55" fmla="*/ 25 h 27"/>
                    <a:gd name="T56" fmla="*/ 39 w 117"/>
                    <a:gd name="T57" fmla="*/ 19 h 27"/>
                    <a:gd name="T58" fmla="*/ 43 w 117"/>
                    <a:gd name="T59" fmla="*/ 25 h 27"/>
                    <a:gd name="T60" fmla="*/ 45 w 117"/>
                    <a:gd name="T61" fmla="*/ 19 h 27"/>
                    <a:gd name="T62" fmla="*/ 48 w 117"/>
                    <a:gd name="T63" fmla="*/ 26 h 27"/>
                    <a:gd name="T64" fmla="*/ 90 w 117"/>
                    <a:gd name="T65" fmla="*/ 20 h 27"/>
                    <a:gd name="T66" fmla="*/ 88 w 117"/>
                    <a:gd name="T67" fmla="*/ 16 h 27"/>
                    <a:gd name="T68" fmla="*/ 104 w 117"/>
                    <a:gd name="T69" fmla="*/ 14 h 27"/>
                    <a:gd name="T70" fmla="*/ 105 w 117"/>
                    <a:gd name="T71" fmla="*/ 10 h 27"/>
                    <a:gd name="T72" fmla="*/ 106 w 117"/>
                    <a:gd name="T73" fmla="*/ 20 h 27"/>
                    <a:gd name="T74" fmla="*/ 111 w 117"/>
                    <a:gd name="T75" fmla="*/ 18 h 27"/>
                    <a:gd name="T76" fmla="*/ 108 w 117"/>
                    <a:gd name="T77" fmla="*/ 17 h 27"/>
                    <a:gd name="T78" fmla="*/ 113 w 117"/>
                    <a:gd name="T79" fmla="*/ 18 h 27"/>
                    <a:gd name="T80" fmla="*/ 108 w 117"/>
                    <a:gd name="T81" fmla="*/ 7 h 27"/>
                    <a:gd name="T82" fmla="*/ 95 w 117"/>
                    <a:gd name="T83" fmla="*/ 3 h 27"/>
                    <a:gd name="T84" fmla="*/ 96 w 117"/>
                    <a:gd name="T85" fmla="*/ 10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117" h="27">
                      <a:moveTo>
                        <a:pt x="96" y="10"/>
                      </a:moveTo>
                      <a:cubicBezTo>
                        <a:pt x="94" y="10"/>
                        <a:pt x="92" y="13"/>
                        <a:pt x="90" y="11"/>
                      </a:cubicBezTo>
                      <a:cubicBezTo>
                        <a:pt x="90" y="9"/>
                        <a:pt x="91" y="8"/>
                        <a:pt x="93" y="9"/>
                      </a:cubicBezTo>
                      <a:cubicBezTo>
                        <a:pt x="91" y="3"/>
                        <a:pt x="90" y="10"/>
                        <a:pt x="88" y="6"/>
                      </a:cubicBezTo>
                      <a:cubicBezTo>
                        <a:pt x="88" y="7"/>
                        <a:pt x="89" y="8"/>
                        <a:pt x="88" y="9"/>
                      </a:cubicBezTo>
                      <a:cubicBezTo>
                        <a:pt x="82" y="8"/>
                        <a:pt x="85" y="13"/>
                        <a:pt x="78" y="11"/>
                      </a:cubicBezTo>
                      <a:cubicBezTo>
                        <a:pt x="77" y="12"/>
                        <a:pt x="76" y="12"/>
                        <a:pt x="76" y="16"/>
                      </a:cubicBezTo>
                      <a:cubicBezTo>
                        <a:pt x="72" y="12"/>
                        <a:pt x="74" y="12"/>
                        <a:pt x="68" y="8"/>
                      </a:cubicBezTo>
                      <a:cubicBezTo>
                        <a:pt x="69" y="10"/>
                        <a:pt x="71" y="15"/>
                        <a:pt x="71" y="19"/>
                      </a:cubicBezTo>
                      <a:cubicBezTo>
                        <a:pt x="63" y="14"/>
                        <a:pt x="64" y="21"/>
                        <a:pt x="59" y="16"/>
                      </a:cubicBezTo>
                      <a:cubicBezTo>
                        <a:pt x="59" y="16"/>
                        <a:pt x="60" y="15"/>
                        <a:pt x="61" y="15"/>
                      </a:cubicBezTo>
                      <a:cubicBezTo>
                        <a:pt x="60" y="9"/>
                        <a:pt x="57" y="17"/>
                        <a:pt x="55" y="16"/>
                      </a:cubicBezTo>
                      <a:cubicBezTo>
                        <a:pt x="55" y="10"/>
                        <a:pt x="55" y="10"/>
                        <a:pt x="55" y="10"/>
                      </a:cubicBezTo>
                      <a:cubicBezTo>
                        <a:pt x="52" y="12"/>
                        <a:pt x="48" y="15"/>
                        <a:pt x="45" y="12"/>
                      </a:cubicBezTo>
                      <a:cubicBezTo>
                        <a:pt x="46" y="9"/>
                        <a:pt x="46" y="9"/>
                        <a:pt x="46" y="9"/>
                      </a:cubicBezTo>
                      <a:cubicBezTo>
                        <a:pt x="40" y="13"/>
                        <a:pt x="33" y="11"/>
                        <a:pt x="28" y="14"/>
                      </a:cubicBezTo>
                      <a:cubicBezTo>
                        <a:pt x="25" y="10"/>
                        <a:pt x="25" y="10"/>
                        <a:pt x="25" y="10"/>
                      </a:cubicBezTo>
                      <a:cubicBezTo>
                        <a:pt x="18" y="15"/>
                        <a:pt x="32" y="12"/>
                        <a:pt x="27" y="20"/>
                      </a:cubicBezTo>
                      <a:cubicBezTo>
                        <a:pt x="26" y="10"/>
                        <a:pt x="24" y="23"/>
                        <a:pt x="20" y="19"/>
                      </a:cubicBezTo>
                      <a:cubicBezTo>
                        <a:pt x="18" y="16"/>
                        <a:pt x="24" y="17"/>
                        <a:pt x="21" y="13"/>
                      </a:cubicBezTo>
                      <a:cubicBezTo>
                        <a:pt x="21" y="18"/>
                        <a:pt x="19" y="15"/>
                        <a:pt x="17" y="16"/>
                      </a:cubicBezTo>
                      <a:cubicBezTo>
                        <a:pt x="17" y="11"/>
                        <a:pt x="13" y="15"/>
                        <a:pt x="14" y="10"/>
                      </a:cubicBezTo>
                      <a:cubicBezTo>
                        <a:pt x="6" y="19"/>
                        <a:pt x="6" y="19"/>
                        <a:pt x="6" y="19"/>
                      </a:cubicBezTo>
                      <a:cubicBezTo>
                        <a:pt x="5" y="16"/>
                        <a:pt x="3" y="17"/>
                        <a:pt x="1" y="18"/>
                      </a:cubicBezTo>
                      <a:cubicBezTo>
                        <a:pt x="6" y="18"/>
                        <a:pt x="0" y="25"/>
                        <a:pt x="5" y="27"/>
                      </a:cubicBezTo>
                      <a:cubicBezTo>
                        <a:pt x="12" y="24"/>
                        <a:pt x="23" y="22"/>
                        <a:pt x="31" y="25"/>
                      </a:cubicBezTo>
                      <a:cubicBezTo>
                        <a:pt x="32" y="18"/>
                        <a:pt x="37" y="25"/>
                        <a:pt x="38" y="19"/>
                      </a:cubicBezTo>
                      <a:cubicBezTo>
                        <a:pt x="39" y="25"/>
                        <a:pt x="39" y="25"/>
                        <a:pt x="39" y="25"/>
                      </a:cubicBezTo>
                      <a:cubicBezTo>
                        <a:pt x="44" y="24"/>
                        <a:pt x="38" y="22"/>
                        <a:pt x="39" y="19"/>
                      </a:cubicBezTo>
                      <a:cubicBezTo>
                        <a:pt x="41" y="18"/>
                        <a:pt x="43" y="22"/>
                        <a:pt x="43" y="25"/>
                      </a:cubicBezTo>
                      <a:cubicBezTo>
                        <a:pt x="47" y="25"/>
                        <a:pt x="43" y="23"/>
                        <a:pt x="45" y="19"/>
                      </a:cubicBezTo>
                      <a:cubicBezTo>
                        <a:pt x="48" y="26"/>
                        <a:pt x="48" y="26"/>
                        <a:pt x="48" y="26"/>
                      </a:cubicBezTo>
                      <a:cubicBezTo>
                        <a:pt x="60" y="23"/>
                        <a:pt x="76" y="17"/>
                        <a:pt x="90" y="20"/>
                      </a:cubicBezTo>
                      <a:cubicBezTo>
                        <a:pt x="88" y="16"/>
                        <a:pt x="88" y="16"/>
                        <a:pt x="88" y="16"/>
                      </a:cubicBezTo>
                      <a:cubicBezTo>
                        <a:pt x="95" y="18"/>
                        <a:pt x="98" y="5"/>
                        <a:pt x="104" y="14"/>
                      </a:cubicBezTo>
                      <a:cubicBezTo>
                        <a:pt x="105" y="10"/>
                        <a:pt x="105" y="10"/>
                        <a:pt x="105" y="10"/>
                      </a:cubicBezTo>
                      <a:cubicBezTo>
                        <a:pt x="105" y="13"/>
                        <a:pt x="107" y="17"/>
                        <a:pt x="106" y="20"/>
                      </a:cubicBezTo>
                      <a:cubicBezTo>
                        <a:pt x="107" y="18"/>
                        <a:pt x="109" y="20"/>
                        <a:pt x="111" y="18"/>
                      </a:cubicBezTo>
                      <a:cubicBezTo>
                        <a:pt x="108" y="17"/>
                        <a:pt x="108" y="17"/>
                        <a:pt x="108" y="17"/>
                      </a:cubicBezTo>
                      <a:cubicBezTo>
                        <a:pt x="109" y="13"/>
                        <a:pt x="112" y="15"/>
                        <a:pt x="113" y="18"/>
                      </a:cubicBezTo>
                      <a:cubicBezTo>
                        <a:pt x="117" y="13"/>
                        <a:pt x="110" y="11"/>
                        <a:pt x="108" y="7"/>
                      </a:cubicBezTo>
                      <a:cubicBezTo>
                        <a:pt x="102" y="16"/>
                        <a:pt x="101" y="0"/>
                        <a:pt x="95" y="3"/>
                      </a:cubicBezTo>
                      <a:cubicBezTo>
                        <a:pt x="92" y="6"/>
                        <a:pt x="96" y="7"/>
                        <a:pt x="96" y="1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49" name="Freeform 1378"/>
                <p:cNvSpPr/>
                <p:nvPr/>
              </p:nvSpPr>
              <p:spPr bwMode="auto">
                <a:xfrm>
                  <a:off x="3854" y="2816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lnTo>
                        <a:pt x="1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50" name="Freeform 1379"/>
                <p:cNvSpPr/>
                <p:nvPr/>
              </p:nvSpPr>
              <p:spPr bwMode="auto">
                <a:xfrm>
                  <a:off x="3763" y="2815"/>
                  <a:ext cx="1" cy="1"/>
                </a:xfrm>
                <a:custGeom>
                  <a:avLst/>
                  <a:gdLst>
                    <a:gd name="T0" fmla="*/ 2 w 2"/>
                    <a:gd name="T1" fmla="*/ 0 h 1"/>
                    <a:gd name="T2" fmla="*/ 1 w 2"/>
                    <a:gd name="T3" fmla="*/ 0 h 1"/>
                    <a:gd name="T4" fmla="*/ 2 w 2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"/>
                        <a:pt x="1" y="0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51" name="Rectangle 1380"/>
                <p:cNvSpPr>
                  <a:spLocks noChangeArrowheads="1"/>
                </p:cNvSpPr>
                <p:nvPr/>
              </p:nvSpPr>
              <p:spPr bwMode="auto">
                <a:xfrm>
                  <a:off x="3861" y="2815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52" name="Freeform 1381"/>
                <p:cNvSpPr/>
                <p:nvPr/>
              </p:nvSpPr>
              <p:spPr bwMode="auto">
                <a:xfrm>
                  <a:off x="3861" y="2805"/>
                  <a:ext cx="2" cy="2"/>
                </a:xfrm>
                <a:custGeom>
                  <a:avLst/>
                  <a:gdLst>
                    <a:gd name="T0" fmla="*/ 2 w 2"/>
                    <a:gd name="T1" fmla="*/ 0 h 2"/>
                    <a:gd name="T2" fmla="*/ 0 w 2"/>
                    <a:gd name="T3" fmla="*/ 0 h 2"/>
                    <a:gd name="T4" fmla="*/ 1 w 2"/>
                    <a:gd name="T5" fmla="*/ 2 h 2"/>
                    <a:gd name="T6" fmla="*/ 2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1" y="2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53" name="Freeform 1382"/>
                <p:cNvSpPr/>
                <p:nvPr/>
              </p:nvSpPr>
              <p:spPr bwMode="auto">
                <a:xfrm>
                  <a:off x="3749" y="2810"/>
                  <a:ext cx="0" cy="2"/>
                </a:xfrm>
                <a:custGeom>
                  <a:avLst/>
                  <a:gdLst>
                    <a:gd name="T0" fmla="*/ 0 h 2"/>
                    <a:gd name="T1" fmla="*/ 2 h 2"/>
                    <a:gd name="T2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54" name="Freeform 1383"/>
                <p:cNvSpPr/>
                <p:nvPr/>
              </p:nvSpPr>
              <p:spPr bwMode="auto">
                <a:xfrm>
                  <a:off x="3706" y="2809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55" name="Freeform 1384"/>
                <p:cNvSpPr/>
                <p:nvPr/>
              </p:nvSpPr>
              <p:spPr bwMode="auto">
                <a:xfrm>
                  <a:off x="3589" y="2805"/>
                  <a:ext cx="173" cy="28"/>
                </a:xfrm>
                <a:custGeom>
                  <a:avLst/>
                  <a:gdLst>
                    <a:gd name="T0" fmla="*/ 7 w 200"/>
                    <a:gd name="T1" fmla="*/ 16 h 32"/>
                    <a:gd name="T2" fmla="*/ 4 w 200"/>
                    <a:gd name="T3" fmla="*/ 23 h 32"/>
                    <a:gd name="T4" fmla="*/ 11 w 200"/>
                    <a:gd name="T5" fmla="*/ 26 h 32"/>
                    <a:gd name="T6" fmla="*/ 21 w 200"/>
                    <a:gd name="T7" fmla="*/ 22 h 32"/>
                    <a:gd name="T8" fmla="*/ 44 w 200"/>
                    <a:gd name="T9" fmla="*/ 20 h 32"/>
                    <a:gd name="T10" fmla="*/ 58 w 200"/>
                    <a:gd name="T11" fmla="*/ 22 h 32"/>
                    <a:gd name="T12" fmla="*/ 77 w 200"/>
                    <a:gd name="T13" fmla="*/ 16 h 32"/>
                    <a:gd name="T14" fmla="*/ 82 w 200"/>
                    <a:gd name="T15" fmla="*/ 18 h 32"/>
                    <a:gd name="T16" fmla="*/ 93 w 200"/>
                    <a:gd name="T17" fmla="*/ 20 h 32"/>
                    <a:gd name="T18" fmla="*/ 97 w 200"/>
                    <a:gd name="T19" fmla="*/ 10 h 32"/>
                    <a:gd name="T20" fmla="*/ 107 w 200"/>
                    <a:gd name="T21" fmla="*/ 10 h 32"/>
                    <a:gd name="T22" fmla="*/ 115 w 200"/>
                    <a:gd name="T23" fmla="*/ 14 h 32"/>
                    <a:gd name="T24" fmla="*/ 128 w 200"/>
                    <a:gd name="T25" fmla="*/ 14 h 32"/>
                    <a:gd name="T26" fmla="*/ 142 w 200"/>
                    <a:gd name="T27" fmla="*/ 16 h 32"/>
                    <a:gd name="T28" fmla="*/ 153 w 200"/>
                    <a:gd name="T29" fmla="*/ 14 h 32"/>
                    <a:gd name="T30" fmla="*/ 161 w 200"/>
                    <a:gd name="T31" fmla="*/ 10 h 32"/>
                    <a:gd name="T32" fmla="*/ 164 w 200"/>
                    <a:gd name="T33" fmla="*/ 14 h 32"/>
                    <a:gd name="T34" fmla="*/ 171 w 200"/>
                    <a:gd name="T35" fmla="*/ 13 h 32"/>
                    <a:gd name="T36" fmla="*/ 199 w 200"/>
                    <a:gd name="T37" fmla="*/ 14 h 32"/>
                    <a:gd name="T38" fmla="*/ 185 w 200"/>
                    <a:gd name="T39" fmla="*/ 13 h 32"/>
                    <a:gd name="T40" fmla="*/ 183 w 200"/>
                    <a:gd name="T41" fmla="*/ 16 h 32"/>
                    <a:gd name="T42" fmla="*/ 179 w 200"/>
                    <a:gd name="T43" fmla="*/ 4 h 32"/>
                    <a:gd name="T44" fmla="*/ 176 w 200"/>
                    <a:gd name="T45" fmla="*/ 3 h 32"/>
                    <a:gd name="T46" fmla="*/ 166 w 200"/>
                    <a:gd name="T47" fmla="*/ 4 h 32"/>
                    <a:gd name="T48" fmla="*/ 158 w 200"/>
                    <a:gd name="T49" fmla="*/ 2 h 32"/>
                    <a:gd name="T50" fmla="*/ 145 w 200"/>
                    <a:gd name="T51" fmla="*/ 2 h 32"/>
                    <a:gd name="T52" fmla="*/ 135 w 200"/>
                    <a:gd name="T53" fmla="*/ 5 h 32"/>
                    <a:gd name="T54" fmla="*/ 134 w 200"/>
                    <a:gd name="T55" fmla="*/ 3 h 32"/>
                    <a:gd name="T56" fmla="*/ 131 w 200"/>
                    <a:gd name="T57" fmla="*/ 3 h 32"/>
                    <a:gd name="T58" fmla="*/ 122 w 200"/>
                    <a:gd name="T59" fmla="*/ 5 h 32"/>
                    <a:gd name="T60" fmla="*/ 114 w 200"/>
                    <a:gd name="T61" fmla="*/ 7 h 32"/>
                    <a:gd name="T62" fmla="*/ 110 w 200"/>
                    <a:gd name="T63" fmla="*/ 2 h 32"/>
                    <a:gd name="T64" fmla="*/ 100 w 200"/>
                    <a:gd name="T65" fmla="*/ 2 h 32"/>
                    <a:gd name="T66" fmla="*/ 95 w 200"/>
                    <a:gd name="T67" fmla="*/ 7 h 32"/>
                    <a:gd name="T68" fmla="*/ 82 w 200"/>
                    <a:gd name="T69" fmla="*/ 9 h 32"/>
                    <a:gd name="T70" fmla="*/ 63 w 200"/>
                    <a:gd name="T71" fmla="*/ 12 h 32"/>
                    <a:gd name="T72" fmla="*/ 58 w 200"/>
                    <a:gd name="T73" fmla="*/ 11 h 32"/>
                    <a:gd name="T74" fmla="*/ 37 w 200"/>
                    <a:gd name="T75" fmla="*/ 13 h 32"/>
                    <a:gd name="T76" fmla="*/ 46 w 200"/>
                    <a:gd name="T77" fmla="*/ 18 h 32"/>
                    <a:gd name="T78" fmla="*/ 36 w 200"/>
                    <a:gd name="T79" fmla="*/ 9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200" h="32">
                      <a:moveTo>
                        <a:pt x="17" y="9"/>
                      </a:moveTo>
                      <a:cubicBezTo>
                        <a:pt x="14" y="11"/>
                        <a:pt x="10" y="12"/>
                        <a:pt x="7" y="16"/>
                      </a:cubicBezTo>
                      <a:cubicBezTo>
                        <a:pt x="7" y="14"/>
                        <a:pt x="7" y="14"/>
                        <a:pt x="7" y="14"/>
                      </a:cubicBezTo>
                      <a:cubicBezTo>
                        <a:pt x="6" y="15"/>
                        <a:pt x="0" y="19"/>
                        <a:pt x="4" y="23"/>
                      </a:cubicBezTo>
                      <a:cubicBezTo>
                        <a:pt x="5" y="21"/>
                        <a:pt x="5" y="21"/>
                        <a:pt x="5" y="21"/>
                      </a:cubicBezTo>
                      <a:cubicBezTo>
                        <a:pt x="9" y="17"/>
                        <a:pt x="8" y="24"/>
                        <a:pt x="11" y="26"/>
                      </a:cubicBezTo>
                      <a:cubicBezTo>
                        <a:pt x="15" y="25"/>
                        <a:pt x="17" y="16"/>
                        <a:pt x="20" y="18"/>
                      </a:cubicBezTo>
                      <a:cubicBezTo>
                        <a:pt x="22" y="17"/>
                        <a:pt x="22" y="20"/>
                        <a:pt x="21" y="22"/>
                      </a:cubicBezTo>
                      <a:cubicBezTo>
                        <a:pt x="25" y="22"/>
                        <a:pt x="26" y="15"/>
                        <a:pt x="28" y="14"/>
                      </a:cubicBezTo>
                      <a:cubicBezTo>
                        <a:pt x="30" y="32"/>
                        <a:pt x="39" y="9"/>
                        <a:pt x="44" y="20"/>
                      </a:cubicBezTo>
                      <a:cubicBezTo>
                        <a:pt x="47" y="19"/>
                        <a:pt x="51" y="20"/>
                        <a:pt x="55" y="17"/>
                      </a:cubicBezTo>
                      <a:cubicBezTo>
                        <a:pt x="53" y="21"/>
                        <a:pt x="59" y="17"/>
                        <a:pt x="58" y="22"/>
                      </a:cubicBezTo>
                      <a:cubicBezTo>
                        <a:pt x="59" y="12"/>
                        <a:pt x="70" y="27"/>
                        <a:pt x="71" y="14"/>
                      </a:cubicBezTo>
                      <a:cubicBezTo>
                        <a:pt x="76" y="17"/>
                        <a:pt x="71" y="13"/>
                        <a:pt x="77" y="16"/>
                      </a:cubicBezTo>
                      <a:cubicBezTo>
                        <a:pt x="77" y="17"/>
                        <a:pt x="76" y="17"/>
                        <a:pt x="76" y="18"/>
                      </a:cubicBezTo>
                      <a:cubicBezTo>
                        <a:pt x="78" y="20"/>
                        <a:pt x="80" y="12"/>
                        <a:pt x="82" y="18"/>
                      </a:cubicBezTo>
                      <a:cubicBezTo>
                        <a:pt x="87" y="19"/>
                        <a:pt x="83" y="15"/>
                        <a:pt x="86" y="11"/>
                      </a:cubicBezTo>
                      <a:cubicBezTo>
                        <a:pt x="91" y="13"/>
                        <a:pt x="90" y="14"/>
                        <a:pt x="93" y="20"/>
                      </a:cubicBezTo>
                      <a:cubicBezTo>
                        <a:pt x="93" y="14"/>
                        <a:pt x="96" y="17"/>
                        <a:pt x="99" y="14"/>
                      </a:cubicBezTo>
                      <a:cubicBezTo>
                        <a:pt x="98" y="13"/>
                        <a:pt x="95" y="12"/>
                        <a:pt x="97" y="10"/>
                      </a:cubicBezTo>
                      <a:cubicBezTo>
                        <a:pt x="103" y="11"/>
                        <a:pt x="102" y="6"/>
                        <a:pt x="108" y="4"/>
                      </a:cubicBezTo>
                      <a:cubicBezTo>
                        <a:pt x="111" y="11"/>
                        <a:pt x="102" y="4"/>
                        <a:pt x="107" y="10"/>
                      </a:cubicBezTo>
                      <a:cubicBezTo>
                        <a:pt x="103" y="13"/>
                        <a:pt x="101" y="12"/>
                        <a:pt x="99" y="17"/>
                      </a:cubicBezTo>
                      <a:cubicBezTo>
                        <a:pt x="104" y="18"/>
                        <a:pt x="110" y="17"/>
                        <a:pt x="115" y="14"/>
                      </a:cubicBezTo>
                      <a:cubicBezTo>
                        <a:pt x="118" y="15"/>
                        <a:pt x="113" y="17"/>
                        <a:pt x="116" y="18"/>
                      </a:cubicBezTo>
                      <a:cubicBezTo>
                        <a:pt x="121" y="21"/>
                        <a:pt x="124" y="11"/>
                        <a:pt x="128" y="14"/>
                      </a:cubicBezTo>
                      <a:cubicBezTo>
                        <a:pt x="127" y="17"/>
                        <a:pt x="127" y="17"/>
                        <a:pt x="127" y="17"/>
                      </a:cubicBezTo>
                      <a:cubicBezTo>
                        <a:pt x="130" y="13"/>
                        <a:pt x="137" y="18"/>
                        <a:pt x="142" y="16"/>
                      </a:cubicBezTo>
                      <a:cubicBezTo>
                        <a:pt x="141" y="14"/>
                        <a:pt x="141" y="13"/>
                        <a:pt x="141" y="12"/>
                      </a:cubicBezTo>
                      <a:cubicBezTo>
                        <a:pt x="141" y="21"/>
                        <a:pt x="148" y="7"/>
                        <a:pt x="153" y="14"/>
                      </a:cubicBezTo>
                      <a:cubicBezTo>
                        <a:pt x="153" y="8"/>
                        <a:pt x="157" y="5"/>
                        <a:pt x="160" y="4"/>
                      </a:cubicBezTo>
                      <a:cubicBezTo>
                        <a:pt x="161" y="6"/>
                        <a:pt x="161" y="8"/>
                        <a:pt x="161" y="10"/>
                      </a:cubicBezTo>
                      <a:cubicBezTo>
                        <a:pt x="156" y="6"/>
                        <a:pt x="156" y="16"/>
                        <a:pt x="153" y="18"/>
                      </a:cubicBezTo>
                      <a:cubicBezTo>
                        <a:pt x="156" y="15"/>
                        <a:pt x="161" y="18"/>
                        <a:pt x="164" y="14"/>
                      </a:cubicBezTo>
                      <a:cubicBezTo>
                        <a:pt x="163" y="19"/>
                        <a:pt x="163" y="19"/>
                        <a:pt x="163" y="19"/>
                      </a:cubicBezTo>
                      <a:cubicBezTo>
                        <a:pt x="167" y="20"/>
                        <a:pt x="167" y="9"/>
                        <a:pt x="171" y="13"/>
                      </a:cubicBezTo>
                      <a:cubicBezTo>
                        <a:pt x="171" y="16"/>
                        <a:pt x="171" y="16"/>
                        <a:pt x="171" y="16"/>
                      </a:cubicBezTo>
                      <a:cubicBezTo>
                        <a:pt x="180" y="16"/>
                        <a:pt x="192" y="22"/>
                        <a:pt x="199" y="14"/>
                      </a:cubicBezTo>
                      <a:cubicBezTo>
                        <a:pt x="200" y="12"/>
                        <a:pt x="196" y="5"/>
                        <a:pt x="196" y="3"/>
                      </a:cubicBezTo>
                      <a:cubicBezTo>
                        <a:pt x="191" y="6"/>
                        <a:pt x="189" y="10"/>
                        <a:pt x="185" y="13"/>
                      </a:cubicBezTo>
                      <a:cubicBezTo>
                        <a:pt x="185" y="8"/>
                        <a:pt x="185" y="8"/>
                        <a:pt x="185" y="8"/>
                      </a:cubicBezTo>
                      <a:cubicBezTo>
                        <a:pt x="184" y="11"/>
                        <a:pt x="180" y="13"/>
                        <a:pt x="183" y="16"/>
                      </a:cubicBezTo>
                      <a:cubicBezTo>
                        <a:pt x="180" y="19"/>
                        <a:pt x="180" y="12"/>
                        <a:pt x="177" y="14"/>
                      </a:cubicBezTo>
                      <a:cubicBezTo>
                        <a:pt x="178" y="9"/>
                        <a:pt x="179" y="9"/>
                        <a:pt x="179" y="4"/>
                      </a:cubicBezTo>
                      <a:cubicBezTo>
                        <a:pt x="177" y="7"/>
                        <a:pt x="177" y="7"/>
                        <a:pt x="177" y="7"/>
                      </a:cubicBezTo>
                      <a:cubicBezTo>
                        <a:pt x="178" y="5"/>
                        <a:pt x="175" y="5"/>
                        <a:pt x="176" y="3"/>
                      </a:cubicBezTo>
                      <a:cubicBezTo>
                        <a:pt x="171" y="9"/>
                        <a:pt x="169" y="0"/>
                        <a:pt x="163" y="3"/>
                      </a:cubicBezTo>
                      <a:cubicBezTo>
                        <a:pt x="166" y="4"/>
                        <a:pt x="166" y="4"/>
                        <a:pt x="166" y="4"/>
                      </a:cubicBezTo>
                      <a:cubicBezTo>
                        <a:pt x="166" y="7"/>
                        <a:pt x="164" y="7"/>
                        <a:pt x="163" y="8"/>
                      </a:cubicBezTo>
                      <a:cubicBezTo>
                        <a:pt x="162" y="4"/>
                        <a:pt x="161" y="4"/>
                        <a:pt x="158" y="2"/>
                      </a:cubicBezTo>
                      <a:cubicBezTo>
                        <a:pt x="156" y="5"/>
                        <a:pt x="154" y="10"/>
                        <a:pt x="151" y="10"/>
                      </a:cubicBezTo>
                      <a:cubicBezTo>
                        <a:pt x="152" y="4"/>
                        <a:pt x="146" y="7"/>
                        <a:pt x="145" y="2"/>
                      </a:cubicBezTo>
                      <a:cubicBezTo>
                        <a:pt x="145" y="8"/>
                        <a:pt x="139" y="4"/>
                        <a:pt x="139" y="7"/>
                      </a:cubicBezTo>
                      <a:cubicBezTo>
                        <a:pt x="137" y="8"/>
                        <a:pt x="135" y="8"/>
                        <a:pt x="135" y="5"/>
                      </a:cubicBezTo>
                      <a:cubicBezTo>
                        <a:pt x="136" y="4"/>
                        <a:pt x="136" y="4"/>
                        <a:pt x="136" y="4"/>
                      </a:cubicBezTo>
                      <a:cubicBezTo>
                        <a:pt x="134" y="3"/>
                        <a:pt x="134" y="3"/>
                        <a:pt x="134" y="3"/>
                      </a:cubicBezTo>
                      <a:cubicBezTo>
                        <a:pt x="135" y="2"/>
                        <a:pt x="135" y="2"/>
                        <a:pt x="135" y="2"/>
                      </a:cubicBezTo>
                      <a:cubicBezTo>
                        <a:pt x="133" y="2"/>
                        <a:pt x="133" y="6"/>
                        <a:pt x="131" y="3"/>
                      </a:cubicBezTo>
                      <a:cubicBezTo>
                        <a:pt x="131" y="2"/>
                        <a:pt x="132" y="2"/>
                        <a:pt x="133" y="1"/>
                      </a:cubicBezTo>
                      <a:cubicBezTo>
                        <a:pt x="129" y="0"/>
                        <a:pt x="126" y="10"/>
                        <a:pt x="122" y="5"/>
                      </a:cubicBezTo>
                      <a:cubicBezTo>
                        <a:pt x="122" y="7"/>
                        <a:pt x="117" y="7"/>
                        <a:pt x="118" y="13"/>
                      </a:cubicBezTo>
                      <a:cubicBezTo>
                        <a:pt x="117" y="11"/>
                        <a:pt x="117" y="7"/>
                        <a:pt x="114" y="7"/>
                      </a:cubicBezTo>
                      <a:cubicBezTo>
                        <a:pt x="112" y="12"/>
                        <a:pt x="110" y="6"/>
                        <a:pt x="107" y="9"/>
                      </a:cubicBezTo>
                      <a:cubicBezTo>
                        <a:pt x="111" y="4"/>
                        <a:pt x="107" y="7"/>
                        <a:pt x="110" y="2"/>
                      </a:cubicBezTo>
                      <a:cubicBezTo>
                        <a:pt x="108" y="0"/>
                        <a:pt x="105" y="7"/>
                        <a:pt x="100" y="6"/>
                      </a:cubicBezTo>
                      <a:cubicBezTo>
                        <a:pt x="100" y="2"/>
                        <a:pt x="100" y="2"/>
                        <a:pt x="100" y="2"/>
                      </a:cubicBezTo>
                      <a:cubicBezTo>
                        <a:pt x="98" y="4"/>
                        <a:pt x="96" y="8"/>
                        <a:pt x="95" y="4"/>
                      </a:cubicBezTo>
                      <a:cubicBezTo>
                        <a:pt x="95" y="7"/>
                        <a:pt x="95" y="7"/>
                        <a:pt x="95" y="7"/>
                      </a:cubicBezTo>
                      <a:cubicBezTo>
                        <a:pt x="92" y="5"/>
                        <a:pt x="88" y="7"/>
                        <a:pt x="86" y="3"/>
                      </a:cubicBezTo>
                      <a:cubicBezTo>
                        <a:pt x="82" y="9"/>
                        <a:pt x="82" y="9"/>
                        <a:pt x="82" y="9"/>
                      </a:cubicBezTo>
                      <a:cubicBezTo>
                        <a:pt x="77" y="2"/>
                        <a:pt x="71" y="9"/>
                        <a:pt x="67" y="15"/>
                      </a:cubicBezTo>
                      <a:cubicBezTo>
                        <a:pt x="66" y="14"/>
                        <a:pt x="63" y="13"/>
                        <a:pt x="63" y="12"/>
                      </a:cubicBezTo>
                      <a:cubicBezTo>
                        <a:pt x="65" y="9"/>
                        <a:pt x="65" y="9"/>
                        <a:pt x="65" y="9"/>
                      </a:cubicBezTo>
                      <a:cubicBezTo>
                        <a:pt x="62" y="9"/>
                        <a:pt x="59" y="5"/>
                        <a:pt x="58" y="11"/>
                      </a:cubicBezTo>
                      <a:cubicBezTo>
                        <a:pt x="55" y="12"/>
                        <a:pt x="56" y="7"/>
                        <a:pt x="54" y="6"/>
                      </a:cubicBezTo>
                      <a:cubicBezTo>
                        <a:pt x="49" y="14"/>
                        <a:pt x="39" y="1"/>
                        <a:pt x="37" y="13"/>
                      </a:cubicBezTo>
                      <a:cubicBezTo>
                        <a:pt x="39" y="13"/>
                        <a:pt x="43" y="15"/>
                        <a:pt x="47" y="14"/>
                      </a:cubicBezTo>
                      <a:cubicBezTo>
                        <a:pt x="46" y="16"/>
                        <a:pt x="47" y="18"/>
                        <a:pt x="46" y="18"/>
                      </a:cubicBezTo>
                      <a:cubicBezTo>
                        <a:pt x="42" y="19"/>
                        <a:pt x="40" y="15"/>
                        <a:pt x="36" y="17"/>
                      </a:cubicBezTo>
                      <a:cubicBezTo>
                        <a:pt x="36" y="9"/>
                        <a:pt x="36" y="9"/>
                        <a:pt x="36" y="9"/>
                      </a:cubicBezTo>
                      <a:cubicBezTo>
                        <a:pt x="29" y="2"/>
                        <a:pt x="23" y="20"/>
                        <a:pt x="17" y="9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56" name="Freeform 1385"/>
                <p:cNvSpPr/>
                <p:nvPr/>
              </p:nvSpPr>
              <p:spPr bwMode="auto">
                <a:xfrm>
                  <a:off x="3646" y="2809"/>
                  <a:ext cx="3" cy="3"/>
                </a:xfrm>
                <a:custGeom>
                  <a:avLst/>
                  <a:gdLst>
                    <a:gd name="T0" fmla="*/ 3 w 3"/>
                    <a:gd name="T1" fmla="*/ 4 h 4"/>
                    <a:gd name="T2" fmla="*/ 0 w 3"/>
                    <a:gd name="T3" fmla="*/ 0 h 4"/>
                    <a:gd name="T4" fmla="*/ 1 w 3"/>
                    <a:gd name="T5" fmla="*/ 4 h 4"/>
                    <a:gd name="T6" fmla="*/ 3 w 3"/>
                    <a:gd name="T7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4">
                      <a:moveTo>
                        <a:pt x="3" y="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2" y="3"/>
                        <a:pt x="3" y="3"/>
                        <a:pt x="3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57" name="Freeform 1386"/>
                <p:cNvSpPr/>
                <p:nvPr/>
              </p:nvSpPr>
              <p:spPr bwMode="auto">
                <a:xfrm>
                  <a:off x="3645" y="2812"/>
                  <a:ext cx="2" cy="1"/>
                </a:xfrm>
                <a:custGeom>
                  <a:avLst/>
                  <a:gdLst>
                    <a:gd name="T0" fmla="*/ 2 w 2"/>
                    <a:gd name="T1" fmla="*/ 0 h 1"/>
                    <a:gd name="T2" fmla="*/ 0 w 2"/>
                    <a:gd name="T3" fmla="*/ 1 h 1"/>
                    <a:gd name="T4" fmla="*/ 2 w 2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1" y="1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58" name="Freeform 1387"/>
                <p:cNvSpPr/>
                <p:nvPr/>
              </p:nvSpPr>
              <p:spPr bwMode="auto">
                <a:xfrm>
                  <a:off x="3591" y="2814"/>
                  <a:ext cx="3" cy="2"/>
                </a:xfrm>
                <a:custGeom>
                  <a:avLst/>
                  <a:gdLst>
                    <a:gd name="T0" fmla="*/ 3 w 3"/>
                    <a:gd name="T1" fmla="*/ 1 h 2"/>
                    <a:gd name="T2" fmla="*/ 0 w 3"/>
                    <a:gd name="T3" fmla="*/ 1 h 2"/>
                    <a:gd name="T4" fmla="*/ 3 w 3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3" y="1"/>
                      </a:moveTo>
                      <a:cubicBezTo>
                        <a:pt x="3" y="0"/>
                        <a:pt x="1" y="0"/>
                        <a:pt x="0" y="1"/>
                      </a:cubicBezTo>
                      <a:cubicBezTo>
                        <a:pt x="1" y="2"/>
                        <a:pt x="3" y="2"/>
                        <a:pt x="3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59" name="Freeform 1388"/>
                <p:cNvSpPr/>
                <p:nvPr/>
              </p:nvSpPr>
              <p:spPr bwMode="auto">
                <a:xfrm>
                  <a:off x="3591" y="2816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1 w 2"/>
                    <a:gd name="T3" fmla="*/ 1 h 1"/>
                    <a:gd name="T4" fmla="*/ 2 w 2"/>
                    <a:gd name="T5" fmla="*/ 0 h 1"/>
                    <a:gd name="T6" fmla="*/ 0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60" name="Freeform 1389"/>
                <p:cNvSpPr/>
                <p:nvPr/>
              </p:nvSpPr>
              <p:spPr bwMode="auto">
                <a:xfrm>
                  <a:off x="3501" y="2813"/>
                  <a:ext cx="90" cy="26"/>
                </a:xfrm>
                <a:custGeom>
                  <a:avLst/>
                  <a:gdLst>
                    <a:gd name="T0" fmla="*/ 18 w 104"/>
                    <a:gd name="T1" fmla="*/ 20 h 30"/>
                    <a:gd name="T2" fmla="*/ 14 w 104"/>
                    <a:gd name="T3" fmla="*/ 25 h 30"/>
                    <a:gd name="T4" fmla="*/ 9 w 104"/>
                    <a:gd name="T5" fmla="*/ 22 h 30"/>
                    <a:gd name="T6" fmla="*/ 3 w 104"/>
                    <a:gd name="T7" fmla="*/ 30 h 30"/>
                    <a:gd name="T8" fmla="*/ 52 w 104"/>
                    <a:gd name="T9" fmla="*/ 20 h 30"/>
                    <a:gd name="T10" fmla="*/ 50 w 104"/>
                    <a:gd name="T11" fmla="*/ 23 h 30"/>
                    <a:gd name="T12" fmla="*/ 67 w 104"/>
                    <a:gd name="T13" fmla="*/ 15 h 30"/>
                    <a:gd name="T14" fmla="*/ 67 w 104"/>
                    <a:gd name="T15" fmla="*/ 22 h 30"/>
                    <a:gd name="T16" fmla="*/ 78 w 104"/>
                    <a:gd name="T17" fmla="*/ 18 h 30"/>
                    <a:gd name="T18" fmla="*/ 77 w 104"/>
                    <a:gd name="T19" fmla="*/ 15 h 30"/>
                    <a:gd name="T20" fmla="*/ 80 w 104"/>
                    <a:gd name="T21" fmla="*/ 16 h 30"/>
                    <a:gd name="T22" fmla="*/ 79 w 104"/>
                    <a:gd name="T23" fmla="*/ 15 h 30"/>
                    <a:gd name="T24" fmla="*/ 86 w 104"/>
                    <a:gd name="T25" fmla="*/ 14 h 30"/>
                    <a:gd name="T26" fmla="*/ 85 w 104"/>
                    <a:gd name="T27" fmla="*/ 16 h 30"/>
                    <a:gd name="T28" fmla="*/ 90 w 104"/>
                    <a:gd name="T29" fmla="*/ 13 h 30"/>
                    <a:gd name="T30" fmla="*/ 90 w 104"/>
                    <a:gd name="T31" fmla="*/ 17 h 30"/>
                    <a:gd name="T32" fmla="*/ 103 w 104"/>
                    <a:gd name="T33" fmla="*/ 11 h 30"/>
                    <a:gd name="T34" fmla="*/ 104 w 104"/>
                    <a:gd name="T35" fmla="*/ 7 h 30"/>
                    <a:gd name="T36" fmla="*/ 92 w 104"/>
                    <a:gd name="T37" fmla="*/ 10 h 30"/>
                    <a:gd name="T38" fmla="*/ 93 w 104"/>
                    <a:gd name="T39" fmla="*/ 10 h 30"/>
                    <a:gd name="T40" fmla="*/ 86 w 104"/>
                    <a:gd name="T41" fmla="*/ 13 h 30"/>
                    <a:gd name="T42" fmla="*/ 90 w 104"/>
                    <a:gd name="T43" fmla="*/ 7 h 30"/>
                    <a:gd name="T44" fmla="*/ 78 w 104"/>
                    <a:gd name="T45" fmla="*/ 4 h 30"/>
                    <a:gd name="T46" fmla="*/ 78 w 104"/>
                    <a:gd name="T47" fmla="*/ 4 h 30"/>
                    <a:gd name="T48" fmla="*/ 75 w 104"/>
                    <a:gd name="T49" fmla="*/ 6 h 30"/>
                    <a:gd name="T50" fmla="*/ 78 w 104"/>
                    <a:gd name="T51" fmla="*/ 8 h 30"/>
                    <a:gd name="T52" fmla="*/ 76 w 104"/>
                    <a:gd name="T53" fmla="*/ 15 h 30"/>
                    <a:gd name="T54" fmla="*/ 72 w 104"/>
                    <a:gd name="T55" fmla="*/ 15 h 30"/>
                    <a:gd name="T56" fmla="*/ 74 w 104"/>
                    <a:gd name="T57" fmla="*/ 10 h 30"/>
                    <a:gd name="T58" fmla="*/ 72 w 104"/>
                    <a:gd name="T59" fmla="*/ 13 h 30"/>
                    <a:gd name="T60" fmla="*/ 67 w 104"/>
                    <a:gd name="T61" fmla="*/ 7 h 30"/>
                    <a:gd name="T62" fmla="*/ 67 w 104"/>
                    <a:gd name="T63" fmla="*/ 13 h 30"/>
                    <a:gd name="T64" fmla="*/ 47 w 104"/>
                    <a:gd name="T65" fmla="*/ 16 h 30"/>
                    <a:gd name="T66" fmla="*/ 50 w 104"/>
                    <a:gd name="T67" fmla="*/ 12 h 30"/>
                    <a:gd name="T68" fmla="*/ 47 w 104"/>
                    <a:gd name="T69" fmla="*/ 17 h 30"/>
                    <a:gd name="T70" fmla="*/ 34 w 104"/>
                    <a:gd name="T71" fmla="*/ 16 h 30"/>
                    <a:gd name="T72" fmla="*/ 35 w 104"/>
                    <a:gd name="T73" fmla="*/ 19 h 30"/>
                    <a:gd name="T74" fmla="*/ 22 w 104"/>
                    <a:gd name="T75" fmla="*/ 20 h 30"/>
                    <a:gd name="T76" fmla="*/ 22 w 104"/>
                    <a:gd name="T77" fmla="*/ 20 h 30"/>
                    <a:gd name="T78" fmla="*/ 17 w 104"/>
                    <a:gd name="T79" fmla="*/ 27 h 30"/>
                    <a:gd name="T80" fmla="*/ 18 w 104"/>
                    <a:gd name="T81" fmla="*/ 20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104" h="30">
                      <a:moveTo>
                        <a:pt x="18" y="20"/>
                      </a:moveTo>
                      <a:cubicBezTo>
                        <a:pt x="14" y="25"/>
                        <a:pt x="14" y="25"/>
                        <a:pt x="14" y="25"/>
                      </a:cubicBezTo>
                      <a:cubicBezTo>
                        <a:pt x="13" y="23"/>
                        <a:pt x="8" y="26"/>
                        <a:pt x="9" y="22"/>
                      </a:cubicBezTo>
                      <a:cubicBezTo>
                        <a:pt x="7" y="27"/>
                        <a:pt x="0" y="23"/>
                        <a:pt x="3" y="30"/>
                      </a:cubicBezTo>
                      <a:cubicBezTo>
                        <a:pt x="17" y="27"/>
                        <a:pt x="37" y="29"/>
                        <a:pt x="52" y="20"/>
                      </a:cubicBezTo>
                      <a:cubicBezTo>
                        <a:pt x="50" y="23"/>
                        <a:pt x="50" y="23"/>
                        <a:pt x="50" y="23"/>
                      </a:cubicBezTo>
                      <a:cubicBezTo>
                        <a:pt x="58" y="16"/>
                        <a:pt x="62" y="29"/>
                        <a:pt x="67" y="15"/>
                      </a:cubicBezTo>
                      <a:cubicBezTo>
                        <a:pt x="67" y="22"/>
                        <a:pt x="67" y="22"/>
                        <a:pt x="67" y="22"/>
                      </a:cubicBezTo>
                      <a:cubicBezTo>
                        <a:pt x="71" y="23"/>
                        <a:pt x="73" y="12"/>
                        <a:pt x="78" y="18"/>
                      </a:cubicBezTo>
                      <a:cubicBezTo>
                        <a:pt x="77" y="15"/>
                        <a:pt x="77" y="15"/>
                        <a:pt x="77" y="15"/>
                      </a:cubicBezTo>
                      <a:cubicBezTo>
                        <a:pt x="78" y="15"/>
                        <a:pt x="79" y="17"/>
                        <a:pt x="80" y="16"/>
                      </a:cubicBezTo>
                      <a:cubicBezTo>
                        <a:pt x="79" y="15"/>
                        <a:pt x="79" y="15"/>
                        <a:pt x="79" y="15"/>
                      </a:cubicBezTo>
                      <a:cubicBezTo>
                        <a:pt x="82" y="13"/>
                        <a:pt x="84" y="13"/>
                        <a:pt x="86" y="14"/>
                      </a:cubicBezTo>
                      <a:cubicBezTo>
                        <a:pt x="87" y="16"/>
                        <a:pt x="85" y="15"/>
                        <a:pt x="85" y="16"/>
                      </a:cubicBezTo>
                      <a:cubicBezTo>
                        <a:pt x="86" y="18"/>
                        <a:pt x="88" y="13"/>
                        <a:pt x="90" y="13"/>
                      </a:cubicBezTo>
                      <a:cubicBezTo>
                        <a:pt x="92" y="15"/>
                        <a:pt x="90" y="16"/>
                        <a:pt x="90" y="17"/>
                      </a:cubicBezTo>
                      <a:cubicBezTo>
                        <a:pt x="96" y="13"/>
                        <a:pt x="99" y="20"/>
                        <a:pt x="103" y="11"/>
                      </a:cubicBezTo>
                      <a:cubicBezTo>
                        <a:pt x="104" y="9"/>
                        <a:pt x="101" y="7"/>
                        <a:pt x="104" y="7"/>
                      </a:cubicBezTo>
                      <a:cubicBezTo>
                        <a:pt x="99" y="4"/>
                        <a:pt x="96" y="8"/>
                        <a:pt x="92" y="10"/>
                      </a:cubicBezTo>
                      <a:cubicBezTo>
                        <a:pt x="93" y="10"/>
                        <a:pt x="93" y="10"/>
                        <a:pt x="93" y="10"/>
                      </a:cubicBezTo>
                      <a:cubicBezTo>
                        <a:pt x="91" y="20"/>
                        <a:pt x="91" y="8"/>
                        <a:pt x="86" y="13"/>
                      </a:cubicBezTo>
                      <a:cubicBezTo>
                        <a:pt x="87" y="9"/>
                        <a:pt x="90" y="9"/>
                        <a:pt x="90" y="7"/>
                      </a:cubicBezTo>
                      <a:cubicBezTo>
                        <a:pt x="84" y="0"/>
                        <a:pt x="83" y="13"/>
                        <a:pt x="78" y="4"/>
                      </a:cubicBezTo>
                      <a:cubicBezTo>
                        <a:pt x="78" y="4"/>
                        <a:pt x="78" y="4"/>
                        <a:pt x="78" y="4"/>
                      </a:cubicBezTo>
                      <a:cubicBezTo>
                        <a:pt x="77" y="3"/>
                        <a:pt x="76" y="5"/>
                        <a:pt x="75" y="6"/>
                      </a:cubicBezTo>
                      <a:cubicBezTo>
                        <a:pt x="75" y="7"/>
                        <a:pt x="77" y="7"/>
                        <a:pt x="78" y="8"/>
                      </a:cubicBezTo>
                      <a:cubicBezTo>
                        <a:pt x="76" y="9"/>
                        <a:pt x="76" y="13"/>
                        <a:pt x="76" y="15"/>
                      </a:cubicBezTo>
                      <a:cubicBezTo>
                        <a:pt x="74" y="11"/>
                        <a:pt x="74" y="17"/>
                        <a:pt x="72" y="15"/>
                      </a:cubicBezTo>
                      <a:cubicBezTo>
                        <a:pt x="71" y="12"/>
                        <a:pt x="73" y="12"/>
                        <a:pt x="74" y="10"/>
                      </a:cubicBezTo>
                      <a:cubicBezTo>
                        <a:pt x="72" y="13"/>
                        <a:pt x="72" y="13"/>
                        <a:pt x="72" y="13"/>
                      </a:cubicBezTo>
                      <a:cubicBezTo>
                        <a:pt x="69" y="13"/>
                        <a:pt x="69" y="9"/>
                        <a:pt x="67" y="7"/>
                      </a:cubicBezTo>
                      <a:cubicBezTo>
                        <a:pt x="65" y="10"/>
                        <a:pt x="69" y="9"/>
                        <a:pt x="67" y="13"/>
                      </a:cubicBezTo>
                      <a:cubicBezTo>
                        <a:pt x="64" y="9"/>
                        <a:pt x="52" y="11"/>
                        <a:pt x="47" y="16"/>
                      </a:cubicBezTo>
                      <a:cubicBezTo>
                        <a:pt x="49" y="15"/>
                        <a:pt x="48" y="12"/>
                        <a:pt x="50" y="12"/>
                      </a:cubicBezTo>
                      <a:cubicBezTo>
                        <a:pt x="49" y="11"/>
                        <a:pt x="46" y="14"/>
                        <a:pt x="47" y="17"/>
                      </a:cubicBezTo>
                      <a:cubicBezTo>
                        <a:pt x="43" y="20"/>
                        <a:pt x="38" y="19"/>
                        <a:pt x="34" y="16"/>
                      </a:cubicBezTo>
                      <a:cubicBezTo>
                        <a:pt x="35" y="19"/>
                        <a:pt x="35" y="19"/>
                        <a:pt x="35" y="19"/>
                      </a:cubicBezTo>
                      <a:cubicBezTo>
                        <a:pt x="33" y="24"/>
                        <a:pt x="27" y="16"/>
                        <a:pt x="22" y="20"/>
                      </a:cubicBezTo>
                      <a:cubicBezTo>
                        <a:pt x="22" y="20"/>
                        <a:pt x="22" y="20"/>
                        <a:pt x="22" y="20"/>
                      </a:cubicBezTo>
                      <a:cubicBezTo>
                        <a:pt x="21" y="21"/>
                        <a:pt x="20" y="28"/>
                        <a:pt x="17" y="27"/>
                      </a:cubicBezTo>
                      <a:cubicBezTo>
                        <a:pt x="17" y="23"/>
                        <a:pt x="19" y="23"/>
                        <a:pt x="18" y="2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61" name="Freeform 1390"/>
                <p:cNvSpPr/>
                <p:nvPr/>
              </p:nvSpPr>
              <p:spPr bwMode="auto">
                <a:xfrm>
                  <a:off x="3499" y="2833"/>
                  <a:ext cx="3" cy="8"/>
                </a:xfrm>
                <a:custGeom>
                  <a:avLst/>
                  <a:gdLst>
                    <a:gd name="T0" fmla="*/ 3 w 4"/>
                    <a:gd name="T1" fmla="*/ 5 h 9"/>
                    <a:gd name="T2" fmla="*/ 4 w 4"/>
                    <a:gd name="T3" fmla="*/ 1 h 9"/>
                    <a:gd name="T4" fmla="*/ 0 w 4"/>
                    <a:gd name="T5" fmla="*/ 8 h 9"/>
                    <a:gd name="T6" fmla="*/ 4 w 4"/>
                    <a:gd name="T7" fmla="*/ 7 h 9"/>
                    <a:gd name="T8" fmla="*/ 3 w 4"/>
                    <a:gd name="T9" fmla="*/ 5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9">
                      <a:moveTo>
                        <a:pt x="3" y="5"/>
                      </a:move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2" y="0"/>
                        <a:pt x="0" y="5"/>
                        <a:pt x="0" y="8"/>
                      </a:cubicBezTo>
                      <a:cubicBezTo>
                        <a:pt x="2" y="7"/>
                        <a:pt x="4" y="9"/>
                        <a:pt x="4" y="7"/>
                      </a:cubicBezTo>
                      <a:cubicBezTo>
                        <a:pt x="4" y="6"/>
                        <a:pt x="3" y="5"/>
                        <a:pt x="3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62" name="Freeform 1391"/>
                <p:cNvSpPr/>
                <p:nvPr/>
              </p:nvSpPr>
              <p:spPr bwMode="auto">
                <a:xfrm>
                  <a:off x="3450" y="2830"/>
                  <a:ext cx="50" cy="13"/>
                </a:xfrm>
                <a:custGeom>
                  <a:avLst/>
                  <a:gdLst>
                    <a:gd name="T0" fmla="*/ 21 w 58"/>
                    <a:gd name="T1" fmla="*/ 7 h 15"/>
                    <a:gd name="T2" fmla="*/ 20 w 58"/>
                    <a:gd name="T3" fmla="*/ 11 h 15"/>
                    <a:gd name="T4" fmla="*/ 42 w 58"/>
                    <a:gd name="T5" fmla="*/ 14 h 15"/>
                    <a:gd name="T6" fmla="*/ 49 w 58"/>
                    <a:gd name="T7" fmla="*/ 7 h 15"/>
                    <a:gd name="T8" fmla="*/ 50 w 58"/>
                    <a:gd name="T9" fmla="*/ 11 h 15"/>
                    <a:gd name="T10" fmla="*/ 55 w 58"/>
                    <a:gd name="T11" fmla="*/ 6 h 15"/>
                    <a:gd name="T12" fmla="*/ 52 w 58"/>
                    <a:gd name="T13" fmla="*/ 8 h 15"/>
                    <a:gd name="T14" fmla="*/ 53 w 58"/>
                    <a:gd name="T15" fmla="*/ 6 h 15"/>
                    <a:gd name="T16" fmla="*/ 49 w 58"/>
                    <a:gd name="T17" fmla="*/ 7 h 15"/>
                    <a:gd name="T18" fmla="*/ 50 w 58"/>
                    <a:gd name="T19" fmla="*/ 4 h 15"/>
                    <a:gd name="T20" fmla="*/ 41 w 58"/>
                    <a:gd name="T21" fmla="*/ 10 h 15"/>
                    <a:gd name="T22" fmla="*/ 41 w 58"/>
                    <a:gd name="T23" fmla="*/ 4 h 15"/>
                    <a:gd name="T24" fmla="*/ 31 w 58"/>
                    <a:gd name="T25" fmla="*/ 2 h 15"/>
                    <a:gd name="T26" fmla="*/ 32 w 58"/>
                    <a:gd name="T27" fmla="*/ 3 h 15"/>
                    <a:gd name="T28" fmla="*/ 33 w 58"/>
                    <a:gd name="T29" fmla="*/ 8 h 15"/>
                    <a:gd name="T30" fmla="*/ 30 w 58"/>
                    <a:gd name="T31" fmla="*/ 2 h 15"/>
                    <a:gd name="T32" fmla="*/ 12 w 58"/>
                    <a:gd name="T33" fmla="*/ 2 h 15"/>
                    <a:gd name="T34" fmla="*/ 6 w 58"/>
                    <a:gd name="T35" fmla="*/ 8 h 15"/>
                    <a:gd name="T36" fmla="*/ 9 w 58"/>
                    <a:gd name="T37" fmla="*/ 3 h 15"/>
                    <a:gd name="T38" fmla="*/ 5 w 58"/>
                    <a:gd name="T39" fmla="*/ 1 h 15"/>
                    <a:gd name="T40" fmla="*/ 0 w 58"/>
                    <a:gd name="T41" fmla="*/ 9 h 15"/>
                    <a:gd name="T42" fmla="*/ 21 w 58"/>
                    <a:gd name="T43" fmla="*/ 7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58" h="15">
                      <a:moveTo>
                        <a:pt x="21" y="7"/>
                      </a:moveTo>
                      <a:cubicBezTo>
                        <a:pt x="21" y="8"/>
                        <a:pt x="20" y="10"/>
                        <a:pt x="20" y="11"/>
                      </a:cubicBezTo>
                      <a:cubicBezTo>
                        <a:pt x="28" y="11"/>
                        <a:pt x="39" y="10"/>
                        <a:pt x="42" y="14"/>
                      </a:cubicBezTo>
                      <a:cubicBezTo>
                        <a:pt x="45" y="15"/>
                        <a:pt x="45" y="9"/>
                        <a:pt x="49" y="7"/>
                      </a:cubicBezTo>
                      <a:cubicBezTo>
                        <a:pt x="50" y="11"/>
                        <a:pt x="50" y="11"/>
                        <a:pt x="50" y="11"/>
                      </a:cubicBezTo>
                      <a:cubicBezTo>
                        <a:pt x="52" y="9"/>
                        <a:pt x="58" y="13"/>
                        <a:pt x="55" y="6"/>
                      </a:cubicBezTo>
                      <a:cubicBezTo>
                        <a:pt x="55" y="6"/>
                        <a:pt x="54" y="10"/>
                        <a:pt x="52" y="8"/>
                      </a:cubicBezTo>
                      <a:cubicBezTo>
                        <a:pt x="53" y="6"/>
                        <a:pt x="53" y="6"/>
                        <a:pt x="53" y="6"/>
                      </a:cubicBezTo>
                      <a:cubicBezTo>
                        <a:pt x="49" y="7"/>
                        <a:pt x="49" y="7"/>
                        <a:pt x="49" y="7"/>
                      </a:cubicBezTo>
                      <a:cubicBezTo>
                        <a:pt x="50" y="4"/>
                        <a:pt x="50" y="4"/>
                        <a:pt x="50" y="4"/>
                      </a:cubicBezTo>
                      <a:cubicBezTo>
                        <a:pt x="45" y="0"/>
                        <a:pt x="47" y="13"/>
                        <a:pt x="41" y="10"/>
                      </a:cubicBezTo>
                      <a:cubicBezTo>
                        <a:pt x="41" y="4"/>
                        <a:pt x="41" y="4"/>
                        <a:pt x="41" y="4"/>
                      </a:cubicBezTo>
                      <a:cubicBezTo>
                        <a:pt x="37" y="4"/>
                        <a:pt x="35" y="5"/>
                        <a:pt x="31" y="2"/>
                      </a:cubicBezTo>
                      <a:cubicBezTo>
                        <a:pt x="31" y="2"/>
                        <a:pt x="31" y="5"/>
                        <a:pt x="32" y="3"/>
                      </a:cubicBezTo>
                      <a:cubicBezTo>
                        <a:pt x="33" y="4"/>
                        <a:pt x="33" y="6"/>
                        <a:pt x="33" y="8"/>
                      </a:cubicBezTo>
                      <a:cubicBezTo>
                        <a:pt x="26" y="12"/>
                        <a:pt x="34" y="4"/>
                        <a:pt x="30" y="2"/>
                      </a:cubicBezTo>
                      <a:cubicBezTo>
                        <a:pt x="24" y="6"/>
                        <a:pt x="14" y="7"/>
                        <a:pt x="12" y="2"/>
                      </a:cubicBezTo>
                      <a:cubicBezTo>
                        <a:pt x="13" y="6"/>
                        <a:pt x="9" y="9"/>
                        <a:pt x="6" y="8"/>
                      </a:cubicBezTo>
                      <a:cubicBezTo>
                        <a:pt x="5" y="5"/>
                        <a:pt x="8" y="4"/>
                        <a:pt x="9" y="3"/>
                      </a:cubicBezTo>
                      <a:cubicBezTo>
                        <a:pt x="7" y="2"/>
                        <a:pt x="7" y="0"/>
                        <a:pt x="5" y="1"/>
                      </a:cubicBezTo>
                      <a:cubicBezTo>
                        <a:pt x="6" y="4"/>
                        <a:pt x="4" y="8"/>
                        <a:pt x="0" y="9"/>
                      </a:cubicBezTo>
                      <a:cubicBezTo>
                        <a:pt x="7" y="15"/>
                        <a:pt x="15" y="5"/>
                        <a:pt x="21" y="7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63" name="Freeform 1392"/>
                <p:cNvSpPr/>
                <p:nvPr/>
              </p:nvSpPr>
              <p:spPr bwMode="auto">
                <a:xfrm>
                  <a:off x="3464" y="2839"/>
                  <a:ext cx="3" cy="2"/>
                </a:xfrm>
                <a:custGeom>
                  <a:avLst/>
                  <a:gdLst>
                    <a:gd name="T0" fmla="*/ 2 w 3"/>
                    <a:gd name="T1" fmla="*/ 2 h 2"/>
                    <a:gd name="T2" fmla="*/ 3 w 3"/>
                    <a:gd name="T3" fmla="*/ 1 h 2"/>
                    <a:gd name="T4" fmla="*/ 0 w 3"/>
                    <a:gd name="T5" fmla="*/ 0 h 2"/>
                    <a:gd name="T6" fmla="*/ 2 w 3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2" y="2"/>
                      </a:moveTo>
                      <a:lnTo>
                        <a:pt x="3" y="1"/>
                      </a:lnTo>
                      <a:lnTo>
                        <a:pt x="0" y="0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64" name="Freeform 1393"/>
                <p:cNvSpPr/>
                <p:nvPr/>
              </p:nvSpPr>
              <p:spPr bwMode="auto">
                <a:xfrm>
                  <a:off x="4092" y="2964"/>
                  <a:ext cx="2" cy="3"/>
                </a:xfrm>
                <a:custGeom>
                  <a:avLst/>
                  <a:gdLst>
                    <a:gd name="T0" fmla="*/ 2 w 2"/>
                    <a:gd name="T1" fmla="*/ 2 h 3"/>
                    <a:gd name="T2" fmla="*/ 1 w 2"/>
                    <a:gd name="T3" fmla="*/ 0 h 3"/>
                    <a:gd name="T4" fmla="*/ 0 w 2"/>
                    <a:gd name="T5" fmla="*/ 3 h 3"/>
                    <a:gd name="T6" fmla="*/ 2 w 2"/>
                    <a:gd name="T7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2" y="2"/>
                      </a:moveTo>
                      <a:lnTo>
                        <a:pt x="1" y="0"/>
                      </a:lnTo>
                      <a:lnTo>
                        <a:pt x="0" y="3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65" name="Freeform 1394"/>
                <p:cNvSpPr/>
                <p:nvPr/>
              </p:nvSpPr>
              <p:spPr bwMode="auto">
                <a:xfrm>
                  <a:off x="4082" y="2954"/>
                  <a:ext cx="11" cy="14"/>
                </a:xfrm>
                <a:custGeom>
                  <a:avLst/>
                  <a:gdLst>
                    <a:gd name="T0" fmla="*/ 4 w 12"/>
                    <a:gd name="T1" fmla="*/ 0 h 16"/>
                    <a:gd name="T2" fmla="*/ 1 w 12"/>
                    <a:gd name="T3" fmla="*/ 1 h 16"/>
                    <a:gd name="T4" fmla="*/ 6 w 12"/>
                    <a:gd name="T5" fmla="*/ 16 h 16"/>
                    <a:gd name="T6" fmla="*/ 11 w 12"/>
                    <a:gd name="T7" fmla="*/ 7 h 16"/>
                    <a:gd name="T8" fmla="*/ 6 w 12"/>
                    <a:gd name="T9" fmla="*/ 10 h 16"/>
                    <a:gd name="T10" fmla="*/ 10 w 12"/>
                    <a:gd name="T11" fmla="*/ 3 h 16"/>
                    <a:gd name="T12" fmla="*/ 4 w 12"/>
                    <a:gd name="T13" fmla="*/ 4 h 16"/>
                    <a:gd name="T14" fmla="*/ 4 w 12"/>
                    <a:gd name="T15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2" h="16">
                      <a:moveTo>
                        <a:pt x="4" y="0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3" y="11"/>
                        <a:pt x="0" y="8"/>
                        <a:pt x="6" y="16"/>
                      </a:cubicBezTo>
                      <a:cubicBezTo>
                        <a:pt x="8" y="14"/>
                        <a:pt x="12" y="11"/>
                        <a:pt x="11" y="7"/>
                      </a:cubicBezTo>
                      <a:cubicBezTo>
                        <a:pt x="10" y="7"/>
                        <a:pt x="8" y="11"/>
                        <a:pt x="6" y="10"/>
                      </a:cubicBezTo>
                      <a:cubicBezTo>
                        <a:pt x="7" y="7"/>
                        <a:pt x="9" y="7"/>
                        <a:pt x="10" y="3"/>
                      </a:cubicBezTo>
                      <a:cubicBezTo>
                        <a:pt x="7" y="0"/>
                        <a:pt x="8" y="6"/>
                        <a:pt x="4" y="4"/>
                      </a:cubicBez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66" name="Freeform 1395"/>
                <p:cNvSpPr/>
                <p:nvPr/>
              </p:nvSpPr>
              <p:spPr bwMode="auto">
                <a:xfrm>
                  <a:off x="4082" y="2959"/>
                  <a:ext cx="1" cy="4"/>
                </a:xfrm>
                <a:custGeom>
                  <a:avLst/>
                  <a:gdLst>
                    <a:gd name="T0" fmla="*/ 1 w 2"/>
                    <a:gd name="T1" fmla="*/ 5 h 5"/>
                    <a:gd name="T2" fmla="*/ 2 w 2"/>
                    <a:gd name="T3" fmla="*/ 0 h 5"/>
                    <a:gd name="T4" fmla="*/ 1 w 2"/>
                    <a:gd name="T5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5">
                      <a:moveTo>
                        <a:pt x="1" y="5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2"/>
                        <a:pt x="0" y="4"/>
                        <a:pt x="1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67" name="Freeform 1396"/>
                <p:cNvSpPr/>
                <p:nvPr/>
              </p:nvSpPr>
              <p:spPr bwMode="auto">
                <a:xfrm>
                  <a:off x="4078" y="2960"/>
                  <a:ext cx="3" cy="6"/>
                </a:xfrm>
                <a:custGeom>
                  <a:avLst/>
                  <a:gdLst>
                    <a:gd name="T0" fmla="*/ 3 w 3"/>
                    <a:gd name="T1" fmla="*/ 4 h 6"/>
                    <a:gd name="T2" fmla="*/ 3 w 3"/>
                    <a:gd name="T3" fmla="*/ 0 h 6"/>
                    <a:gd name="T4" fmla="*/ 0 w 3"/>
                    <a:gd name="T5" fmla="*/ 6 h 6"/>
                    <a:gd name="T6" fmla="*/ 3 w 3"/>
                    <a:gd name="T7" fmla="*/ 4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6">
                      <a:moveTo>
                        <a:pt x="3" y="4"/>
                      </a:moveTo>
                      <a:cubicBezTo>
                        <a:pt x="1" y="4"/>
                        <a:pt x="3" y="0"/>
                        <a:pt x="3" y="0"/>
                      </a:cubicBezTo>
                      <a:cubicBezTo>
                        <a:pt x="0" y="6"/>
                        <a:pt x="0" y="6"/>
                        <a:pt x="0" y="6"/>
                      </a:cubicBezTo>
                      <a:lnTo>
                        <a:pt x="3" y="4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68" name="Freeform 1397"/>
                <p:cNvSpPr/>
                <p:nvPr/>
              </p:nvSpPr>
              <p:spPr bwMode="auto">
                <a:xfrm>
                  <a:off x="4071" y="2963"/>
                  <a:ext cx="1" cy="2"/>
                </a:xfrm>
                <a:custGeom>
                  <a:avLst/>
                  <a:gdLst>
                    <a:gd name="T0" fmla="*/ 1 w 1"/>
                    <a:gd name="T1" fmla="*/ 0 h 2"/>
                    <a:gd name="T2" fmla="*/ 0 w 1"/>
                    <a:gd name="T3" fmla="*/ 1 h 2"/>
                    <a:gd name="T4" fmla="*/ 1 w 1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2"/>
                        <a:pt x="1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69" name="Freeform 1398"/>
                <p:cNvSpPr/>
                <p:nvPr/>
              </p:nvSpPr>
              <p:spPr bwMode="auto">
                <a:xfrm>
                  <a:off x="4069" y="2956"/>
                  <a:ext cx="7" cy="10"/>
                </a:xfrm>
                <a:custGeom>
                  <a:avLst/>
                  <a:gdLst>
                    <a:gd name="T0" fmla="*/ 0 w 9"/>
                    <a:gd name="T1" fmla="*/ 9 h 11"/>
                    <a:gd name="T2" fmla="*/ 3 w 9"/>
                    <a:gd name="T3" fmla="*/ 9 h 11"/>
                    <a:gd name="T4" fmla="*/ 3 w 9"/>
                    <a:gd name="T5" fmla="*/ 9 h 11"/>
                    <a:gd name="T6" fmla="*/ 5 w 9"/>
                    <a:gd name="T7" fmla="*/ 3 h 11"/>
                    <a:gd name="T8" fmla="*/ 9 w 9"/>
                    <a:gd name="T9" fmla="*/ 4 h 11"/>
                    <a:gd name="T10" fmla="*/ 7 w 9"/>
                    <a:gd name="T11" fmla="*/ 0 h 11"/>
                    <a:gd name="T12" fmla="*/ 0 w 9"/>
                    <a:gd name="T13" fmla="*/ 9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9" h="11">
                      <a:moveTo>
                        <a:pt x="0" y="9"/>
                      </a:moveTo>
                      <a:cubicBezTo>
                        <a:pt x="1" y="11"/>
                        <a:pt x="2" y="10"/>
                        <a:pt x="3" y="9"/>
                      </a:cubicBezTo>
                      <a:cubicBezTo>
                        <a:pt x="3" y="9"/>
                        <a:pt x="3" y="9"/>
                        <a:pt x="3" y="9"/>
                      </a:cubicBezTo>
                      <a:cubicBezTo>
                        <a:pt x="2" y="7"/>
                        <a:pt x="3" y="2"/>
                        <a:pt x="5" y="3"/>
                      </a:cubicBezTo>
                      <a:cubicBezTo>
                        <a:pt x="8" y="2"/>
                        <a:pt x="7" y="7"/>
                        <a:pt x="9" y="4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3" y="0"/>
                        <a:pt x="1" y="7"/>
                        <a:pt x="0" y="9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70" name="Freeform 1399"/>
                <p:cNvSpPr/>
                <p:nvPr/>
              </p:nvSpPr>
              <p:spPr bwMode="auto">
                <a:xfrm>
                  <a:off x="4072" y="2962"/>
                  <a:ext cx="2" cy="1"/>
                </a:xfrm>
                <a:custGeom>
                  <a:avLst/>
                  <a:gdLst>
                    <a:gd name="T0" fmla="*/ 0 w 2"/>
                    <a:gd name="T1" fmla="*/ 1 h 1"/>
                    <a:gd name="T2" fmla="*/ 2 w 2"/>
                    <a:gd name="T3" fmla="*/ 1 h 1"/>
                    <a:gd name="T4" fmla="*/ 0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0" y="1"/>
                      </a:move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1" y="0"/>
                        <a:pt x="1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71" name="Freeform 1400"/>
                <p:cNvSpPr/>
                <p:nvPr/>
              </p:nvSpPr>
              <p:spPr bwMode="auto">
                <a:xfrm>
                  <a:off x="4076" y="2961"/>
                  <a:ext cx="1" cy="3"/>
                </a:xfrm>
                <a:custGeom>
                  <a:avLst/>
                  <a:gdLst>
                    <a:gd name="T0" fmla="*/ 0 w 1"/>
                    <a:gd name="T1" fmla="*/ 3 h 3"/>
                    <a:gd name="T2" fmla="*/ 1 w 1"/>
                    <a:gd name="T3" fmla="*/ 2 h 3"/>
                    <a:gd name="T4" fmla="*/ 1 w 1"/>
                    <a:gd name="T5" fmla="*/ 0 h 3"/>
                    <a:gd name="T6" fmla="*/ 0 w 1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3">
                      <a:moveTo>
                        <a:pt x="0" y="3"/>
                      </a:moveTo>
                      <a:lnTo>
                        <a:pt x="1" y="2"/>
                      </a:lnTo>
                      <a:lnTo>
                        <a:pt x="1" y="0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72" name="Freeform 1401"/>
                <p:cNvSpPr/>
                <p:nvPr/>
              </p:nvSpPr>
              <p:spPr bwMode="auto">
                <a:xfrm>
                  <a:off x="4059" y="2953"/>
                  <a:ext cx="8" cy="12"/>
                </a:xfrm>
                <a:custGeom>
                  <a:avLst/>
                  <a:gdLst>
                    <a:gd name="T0" fmla="*/ 3 w 9"/>
                    <a:gd name="T1" fmla="*/ 12 h 13"/>
                    <a:gd name="T2" fmla="*/ 9 w 9"/>
                    <a:gd name="T3" fmla="*/ 8 h 13"/>
                    <a:gd name="T4" fmla="*/ 5 w 9"/>
                    <a:gd name="T5" fmla="*/ 0 h 13"/>
                    <a:gd name="T6" fmla="*/ 1 w 9"/>
                    <a:gd name="T7" fmla="*/ 2 h 13"/>
                    <a:gd name="T8" fmla="*/ 3 w 9"/>
                    <a:gd name="T9" fmla="*/ 12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13">
                      <a:moveTo>
                        <a:pt x="3" y="12"/>
                      </a:moveTo>
                      <a:cubicBezTo>
                        <a:pt x="4" y="6"/>
                        <a:pt x="9" y="13"/>
                        <a:pt x="9" y="8"/>
                      </a:cubicBezTo>
                      <a:cubicBezTo>
                        <a:pt x="6" y="8"/>
                        <a:pt x="4" y="4"/>
                        <a:pt x="5" y="0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0" y="4"/>
                        <a:pt x="1" y="9"/>
                        <a:pt x="3" y="1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73" name="Freeform 1402"/>
                <p:cNvSpPr/>
                <p:nvPr/>
              </p:nvSpPr>
              <p:spPr bwMode="auto">
                <a:xfrm>
                  <a:off x="4056" y="2950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74" name="Freeform 1403"/>
                <p:cNvSpPr/>
                <p:nvPr/>
              </p:nvSpPr>
              <p:spPr bwMode="auto">
                <a:xfrm>
                  <a:off x="4042" y="2947"/>
                  <a:ext cx="15" cy="14"/>
                </a:xfrm>
                <a:custGeom>
                  <a:avLst/>
                  <a:gdLst>
                    <a:gd name="T0" fmla="*/ 0 w 18"/>
                    <a:gd name="T1" fmla="*/ 15 h 17"/>
                    <a:gd name="T2" fmla="*/ 8 w 18"/>
                    <a:gd name="T3" fmla="*/ 8 h 17"/>
                    <a:gd name="T4" fmla="*/ 5 w 18"/>
                    <a:gd name="T5" fmla="*/ 13 h 17"/>
                    <a:gd name="T6" fmla="*/ 12 w 18"/>
                    <a:gd name="T7" fmla="*/ 11 h 17"/>
                    <a:gd name="T8" fmla="*/ 9 w 18"/>
                    <a:gd name="T9" fmla="*/ 16 h 17"/>
                    <a:gd name="T10" fmla="*/ 15 w 18"/>
                    <a:gd name="T11" fmla="*/ 11 h 17"/>
                    <a:gd name="T12" fmla="*/ 18 w 18"/>
                    <a:gd name="T13" fmla="*/ 15 h 17"/>
                    <a:gd name="T14" fmla="*/ 18 w 18"/>
                    <a:gd name="T15" fmla="*/ 8 h 17"/>
                    <a:gd name="T16" fmla="*/ 14 w 18"/>
                    <a:gd name="T17" fmla="*/ 9 h 17"/>
                    <a:gd name="T18" fmla="*/ 16 w 18"/>
                    <a:gd name="T19" fmla="*/ 5 h 17"/>
                    <a:gd name="T20" fmla="*/ 6 w 18"/>
                    <a:gd name="T21" fmla="*/ 0 h 17"/>
                    <a:gd name="T22" fmla="*/ 0 w 18"/>
                    <a:gd name="T23" fmla="*/ 1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8" h="17">
                      <a:moveTo>
                        <a:pt x="0" y="15"/>
                      </a:moveTo>
                      <a:cubicBezTo>
                        <a:pt x="8" y="8"/>
                        <a:pt x="8" y="8"/>
                        <a:pt x="8" y="8"/>
                      </a:cubicBezTo>
                      <a:cubicBezTo>
                        <a:pt x="7" y="10"/>
                        <a:pt x="7" y="12"/>
                        <a:pt x="5" y="13"/>
                      </a:cubicBezTo>
                      <a:cubicBezTo>
                        <a:pt x="9" y="14"/>
                        <a:pt x="9" y="10"/>
                        <a:pt x="12" y="11"/>
                      </a:cubicBezTo>
                      <a:cubicBezTo>
                        <a:pt x="13" y="17"/>
                        <a:pt x="7" y="11"/>
                        <a:pt x="9" y="16"/>
                      </a:cubicBezTo>
                      <a:cubicBezTo>
                        <a:pt x="11" y="16"/>
                        <a:pt x="14" y="16"/>
                        <a:pt x="15" y="11"/>
                      </a:cubicBezTo>
                      <a:cubicBezTo>
                        <a:pt x="18" y="15"/>
                        <a:pt x="18" y="15"/>
                        <a:pt x="18" y="15"/>
                      </a:cubicBezTo>
                      <a:cubicBezTo>
                        <a:pt x="18" y="8"/>
                        <a:pt x="18" y="8"/>
                        <a:pt x="18" y="8"/>
                      </a:cubicBezTo>
                      <a:cubicBezTo>
                        <a:pt x="16" y="7"/>
                        <a:pt x="15" y="14"/>
                        <a:pt x="14" y="9"/>
                      </a:cubicBezTo>
                      <a:cubicBezTo>
                        <a:pt x="14" y="6"/>
                        <a:pt x="15" y="6"/>
                        <a:pt x="16" y="5"/>
                      </a:cubicBezTo>
                      <a:cubicBezTo>
                        <a:pt x="14" y="6"/>
                        <a:pt x="10" y="0"/>
                        <a:pt x="6" y="0"/>
                      </a:cubicBezTo>
                      <a:cubicBezTo>
                        <a:pt x="2" y="1"/>
                        <a:pt x="3" y="12"/>
                        <a:pt x="0" y="1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75" name="Freeform 1404"/>
                <p:cNvSpPr/>
                <p:nvPr/>
              </p:nvSpPr>
              <p:spPr bwMode="auto">
                <a:xfrm>
                  <a:off x="4041" y="2951"/>
                  <a:ext cx="0" cy="2"/>
                </a:xfrm>
                <a:custGeom>
                  <a:avLst/>
                  <a:gdLst>
                    <a:gd name="T0" fmla="*/ 2 h 2"/>
                    <a:gd name="T1" fmla="*/ 0 h 2"/>
                    <a:gd name="T2" fmla="*/ 2 h 2"/>
                    <a:gd name="T3" fmla="*/ 2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">
                      <a:moveTo>
                        <a:pt x="0" y="2"/>
                      </a:move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76" name="Freeform 1405"/>
                <p:cNvSpPr/>
                <p:nvPr/>
              </p:nvSpPr>
              <p:spPr bwMode="auto">
                <a:xfrm>
                  <a:off x="4025" y="2946"/>
                  <a:ext cx="14" cy="15"/>
                </a:xfrm>
                <a:custGeom>
                  <a:avLst/>
                  <a:gdLst>
                    <a:gd name="T0" fmla="*/ 10 w 16"/>
                    <a:gd name="T1" fmla="*/ 17 h 18"/>
                    <a:gd name="T2" fmla="*/ 14 w 16"/>
                    <a:gd name="T3" fmla="*/ 13 h 18"/>
                    <a:gd name="T4" fmla="*/ 15 w 16"/>
                    <a:gd name="T5" fmla="*/ 16 h 18"/>
                    <a:gd name="T6" fmla="*/ 16 w 16"/>
                    <a:gd name="T7" fmla="*/ 11 h 18"/>
                    <a:gd name="T8" fmla="*/ 8 w 16"/>
                    <a:gd name="T9" fmla="*/ 13 h 18"/>
                    <a:gd name="T10" fmla="*/ 6 w 16"/>
                    <a:gd name="T11" fmla="*/ 5 h 18"/>
                    <a:gd name="T12" fmla="*/ 10 w 16"/>
                    <a:gd name="T13" fmla="*/ 7 h 18"/>
                    <a:gd name="T14" fmla="*/ 0 w 16"/>
                    <a:gd name="T15" fmla="*/ 8 h 18"/>
                    <a:gd name="T16" fmla="*/ 2 w 16"/>
                    <a:gd name="T17" fmla="*/ 10 h 18"/>
                    <a:gd name="T18" fmla="*/ 0 w 16"/>
                    <a:gd name="T19" fmla="*/ 11 h 18"/>
                    <a:gd name="T20" fmla="*/ 10 w 16"/>
                    <a:gd name="T21" fmla="*/ 17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6" h="18">
                      <a:moveTo>
                        <a:pt x="10" y="17"/>
                      </a:moveTo>
                      <a:cubicBezTo>
                        <a:pt x="14" y="13"/>
                        <a:pt x="14" y="13"/>
                        <a:pt x="14" y="13"/>
                      </a:cubicBezTo>
                      <a:cubicBezTo>
                        <a:pt x="14" y="13"/>
                        <a:pt x="14" y="15"/>
                        <a:pt x="15" y="16"/>
                      </a:cubicBezTo>
                      <a:cubicBezTo>
                        <a:pt x="15" y="14"/>
                        <a:pt x="16" y="12"/>
                        <a:pt x="16" y="11"/>
                      </a:cubicBezTo>
                      <a:cubicBezTo>
                        <a:pt x="14" y="5"/>
                        <a:pt x="11" y="12"/>
                        <a:pt x="8" y="13"/>
                      </a:cubicBezTo>
                      <a:cubicBezTo>
                        <a:pt x="3" y="11"/>
                        <a:pt x="9" y="10"/>
                        <a:pt x="6" y="5"/>
                      </a:cubicBezTo>
                      <a:cubicBezTo>
                        <a:pt x="8" y="5"/>
                        <a:pt x="8" y="6"/>
                        <a:pt x="10" y="7"/>
                      </a:cubicBezTo>
                      <a:cubicBezTo>
                        <a:pt x="7" y="0"/>
                        <a:pt x="2" y="6"/>
                        <a:pt x="0" y="8"/>
                      </a:cubicBezTo>
                      <a:cubicBezTo>
                        <a:pt x="1" y="8"/>
                        <a:pt x="1" y="10"/>
                        <a:pt x="2" y="10"/>
                      </a:cubicBezTo>
                      <a:cubicBezTo>
                        <a:pt x="0" y="11"/>
                        <a:pt x="0" y="11"/>
                        <a:pt x="0" y="11"/>
                      </a:cubicBezTo>
                      <a:cubicBezTo>
                        <a:pt x="2" y="16"/>
                        <a:pt x="4" y="18"/>
                        <a:pt x="10" y="17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77" name="Freeform 1406"/>
                <p:cNvSpPr/>
                <p:nvPr/>
              </p:nvSpPr>
              <p:spPr bwMode="auto">
                <a:xfrm>
                  <a:off x="4038" y="2959"/>
                  <a:ext cx="2" cy="3"/>
                </a:xfrm>
                <a:custGeom>
                  <a:avLst/>
                  <a:gdLst>
                    <a:gd name="T0" fmla="*/ 2 w 2"/>
                    <a:gd name="T1" fmla="*/ 1 h 3"/>
                    <a:gd name="T2" fmla="*/ 0 w 2"/>
                    <a:gd name="T3" fmla="*/ 0 h 3"/>
                    <a:gd name="T4" fmla="*/ 2 w 2"/>
                    <a:gd name="T5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2" y="1"/>
                      </a:move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2"/>
                        <a:pt x="1" y="3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978" name="Freeform 1407"/>
                <p:cNvSpPr/>
                <p:nvPr/>
              </p:nvSpPr>
              <p:spPr bwMode="auto">
                <a:xfrm>
                  <a:off x="4025" y="2952"/>
                  <a:ext cx="0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1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1"/>
                        <a:pt x="0" y="1"/>
                        <a:pt x="1" y="1"/>
                      </a:cubicBezTo>
                      <a:cubicBezTo>
                        <a:pt x="1" y="0"/>
                        <a:pt x="0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</p:grpSp>
          <p:grpSp>
            <p:nvGrpSpPr>
              <p:cNvPr id="2526" name="Group 1609"/>
              <p:cNvGrpSpPr/>
              <p:nvPr/>
            </p:nvGrpSpPr>
            <p:grpSpPr bwMode="auto">
              <a:xfrm>
                <a:off x="3323" y="1923"/>
                <a:ext cx="931" cy="1334"/>
                <a:chOff x="3323" y="1923"/>
                <a:chExt cx="931" cy="1334"/>
              </a:xfrm>
            </p:grpSpPr>
            <p:sp>
              <p:nvSpPr>
                <p:cNvPr id="2579" name="Freeform 1409"/>
                <p:cNvSpPr/>
                <p:nvPr/>
              </p:nvSpPr>
              <p:spPr bwMode="auto">
                <a:xfrm>
                  <a:off x="4024" y="2958"/>
                  <a:ext cx="2" cy="2"/>
                </a:xfrm>
                <a:custGeom>
                  <a:avLst/>
                  <a:gdLst>
                    <a:gd name="T0" fmla="*/ 3 w 3"/>
                    <a:gd name="T1" fmla="*/ 1 h 3"/>
                    <a:gd name="T2" fmla="*/ 0 w 3"/>
                    <a:gd name="T3" fmla="*/ 0 h 3"/>
                    <a:gd name="T4" fmla="*/ 1 w 3"/>
                    <a:gd name="T5" fmla="*/ 3 h 3"/>
                    <a:gd name="T6" fmla="*/ 3 w 3"/>
                    <a:gd name="T7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3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2" y="3"/>
                        <a:pt x="3" y="2"/>
                        <a:pt x="3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580" name="Freeform 1410"/>
                <p:cNvSpPr/>
                <p:nvPr/>
              </p:nvSpPr>
              <p:spPr bwMode="auto">
                <a:xfrm>
                  <a:off x="3931" y="2947"/>
                  <a:ext cx="92" cy="19"/>
                </a:xfrm>
                <a:custGeom>
                  <a:avLst/>
                  <a:gdLst>
                    <a:gd name="T0" fmla="*/ 0 w 107"/>
                    <a:gd name="T1" fmla="*/ 7 h 22"/>
                    <a:gd name="T2" fmla="*/ 4 w 107"/>
                    <a:gd name="T3" fmla="*/ 10 h 22"/>
                    <a:gd name="T4" fmla="*/ 0 w 107"/>
                    <a:gd name="T5" fmla="*/ 15 h 22"/>
                    <a:gd name="T6" fmla="*/ 1 w 107"/>
                    <a:gd name="T7" fmla="*/ 22 h 22"/>
                    <a:gd name="T8" fmla="*/ 9 w 107"/>
                    <a:gd name="T9" fmla="*/ 18 h 22"/>
                    <a:gd name="T10" fmla="*/ 9 w 107"/>
                    <a:gd name="T11" fmla="*/ 22 h 22"/>
                    <a:gd name="T12" fmla="*/ 25 w 107"/>
                    <a:gd name="T13" fmla="*/ 18 h 22"/>
                    <a:gd name="T14" fmla="*/ 36 w 107"/>
                    <a:gd name="T15" fmla="*/ 16 h 22"/>
                    <a:gd name="T16" fmla="*/ 81 w 107"/>
                    <a:gd name="T17" fmla="*/ 16 h 22"/>
                    <a:gd name="T18" fmla="*/ 83 w 107"/>
                    <a:gd name="T19" fmla="*/ 10 h 22"/>
                    <a:gd name="T20" fmla="*/ 86 w 107"/>
                    <a:gd name="T21" fmla="*/ 14 h 22"/>
                    <a:gd name="T22" fmla="*/ 83 w 107"/>
                    <a:gd name="T23" fmla="*/ 14 h 22"/>
                    <a:gd name="T24" fmla="*/ 96 w 107"/>
                    <a:gd name="T25" fmla="*/ 15 h 22"/>
                    <a:gd name="T26" fmla="*/ 96 w 107"/>
                    <a:gd name="T27" fmla="*/ 8 h 22"/>
                    <a:gd name="T28" fmla="*/ 102 w 107"/>
                    <a:gd name="T29" fmla="*/ 16 h 22"/>
                    <a:gd name="T30" fmla="*/ 106 w 107"/>
                    <a:gd name="T31" fmla="*/ 11 h 22"/>
                    <a:gd name="T32" fmla="*/ 102 w 107"/>
                    <a:gd name="T33" fmla="*/ 5 h 22"/>
                    <a:gd name="T34" fmla="*/ 105 w 107"/>
                    <a:gd name="T35" fmla="*/ 2 h 22"/>
                    <a:gd name="T36" fmla="*/ 76 w 107"/>
                    <a:gd name="T37" fmla="*/ 12 h 22"/>
                    <a:gd name="T38" fmla="*/ 77 w 107"/>
                    <a:gd name="T39" fmla="*/ 8 h 22"/>
                    <a:gd name="T40" fmla="*/ 59 w 107"/>
                    <a:gd name="T41" fmla="*/ 5 h 22"/>
                    <a:gd name="T42" fmla="*/ 53 w 107"/>
                    <a:gd name="T43" fmla="*/ 11 h 22"/>
                    <a:gd name="T44" fmla="*/ 49 w 107"/>
                    <a:gd name="T45" fmla="*/ 9 h 22"/>
                    <a:gd name="T46" fmla="*/ 49 w 107"/>
                    <a:gd name="T47" fmla="*/ 12 h 22"/>
                    <a:gd name="T48" fmla="*/ 43 w 107"/>
                    <a:gd name="T49" fmla="*/ 8 h 22"/>
                    <a:gd name="T50" fmla="*/ 42 w 107"/>
                    <a:gd name="T51" fmla="*/ 16 h 22"/>
                    <a:gd name="T52" fmla="*/ 31 w 107"/>
                    <a:gd name="T53" fmla="*/ 5 h 22"/>
                    <a:gd name="T54" fmla="*/ 33 w 107"/>
                    <a:gd name="T55" fmla="*/ 9 h 22"/>
                    <a:gd name="T56" fmla="*/ 31 w 107"/>
                    <a:gd name="T57" fmla="*/ 13 h 22"/>
                    <a:gd name="T58" fmla="*/ 29 w 107"/>
                    <a:gd name="T59" fmla="*/ 6 h 22"/>
                    <a:gd name="T60" fmla="*/ 21 w 107"/>
                    <a:gd name="T61" fmla="*/ 11 h 22"/>
                    <a:gd name="T62" fmla="*/ 22 w 107"/>
                    <a:gd name="T63" fmla="*/ 15 h 22"/>
                    <a:gd name="T64" fmla="*/ 11 w 107"/>
                    <a:gd name="T65" fmla="*/ 13 h 22"/>
                    <a:gd name="T66" fmla="*/ 16 w 107"/>
                    <a:gd name="T67" fmla="*/ 7 h 22"/>
                    <a:gd name="T68" fmla="*/ 12 w 107"/>
                    <a:gd name="T69" fmla="*/ 4 h 22"/>
                    <a:gd name="T70" fmla="*/ 5 w 107"/>
                    <a:gd name="T71" fmla="*/ 13 h 22"/>
                    <a:gd name="T72" fmla="*/ 0 w 107"/>
                    <a:gd name="T73" fmla="*/ 7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07" h="22">
                      <a:moveTo>
                        <a:pt x="0" y="7"/>
                      </a:moveTo>
                      <a:cubicBezTo>
                        <a:pt x="1" y="9"/>
                        <a:pt x="2" y="10"/>
                        <a:pt x="4" y="10"/>
                      </a:cubicBezTo>
                      <a:cubicBezTo>
                        <a:pt x="4" y="13"/>
                        <a:pt x="1" y="13"/>
                        <a:pt x="0" y="15"/>
                      </a:cubicBezTo>
                      <a:cubicBezTo>
                        <a:pt x="3" y="17"/>
                        <a:pt x="0" y="18"/>
                        <a:pt x="1" y="22"/>
                      </a:cubicBezTo>
                      <a:cubicBezTo>
                        <a:pt x="4" y="22"/>
                        <a:pt x="5" y="17"/>
                        <a:pt x="9" y="18"/>
                      </a:cubicBezTo>
                      <a:cubicBezTo>
                        <a:pt x="9" y="22"/>
                        <a:pt x="9" y="22"/>
                        <a:pt x="9" y="22"/>
                      </a:cubicBezTo>
                      <a:cubicBezTo>
                        <a:pt x="14" y="19"/>
                        <a:pt x="21" y="16"/>
                        <a:pt x="25" y="18"/>
                      </a:cubicBezTo>
                      <a:cubicBezTo>
                        <a:pt x="29" y="20"/>
                        <a:pt x="32" y="18"/>
                        <a:pt x="36" y="16"/>
                      </a:cubicBezTo>
                      <a:cubicBezTo>
                        <a:pt x="50" y="17"/>
                        <a:pt x="65" y="13"/>
                        <a:pt x="81" y="16"/>
                      </a:cubicBezTo>
                      <a:cubicBezTo>
                        <a:pt x="83" y="10"/>
                        <a:pt x="83" y="10"/>
                        <a:pt x="83" y="10"/>
                      </a:cubicBezTo>
                      <a:cubicBezTo>
                        <a:pt x="84" y="13"/>
                        <a:pt x="87" y="10"/>
                        <a:pt x="86" y="14"/>
                      </a:cubicBezTo>
                      <a:cubicBezTo>
                        <a:pt x="85" y="13"/>
                        <a:pt x="84" y="14"/>
                        <a:pt x="83" y="14"/>
                      </a:cubicBezTo>
                      <a:cubicBezTo>
                        <a:pt x="87" y="19"/>
                        <a:pt x="92" y="13"/>
                        <a:pt x="96" y="15"/>
                      </a:cubicBezTo>
                      <a:cubicBezTo>
                        <a:pt x="96" y="14"/>
                        <a:pt x="95" y="9"/>
                        <a:pt x="96" y="8"/>
                      </a:cubicBezTo>
                      <a:cubicBezTo>
                        <a:pt x="96" y="15"/>
                        <a:pt x="101" y="7"/>
                        <a:pt x="102" y="16"/>
                      </a:cubicBezTo>
                      <a:cubicBezTo>
                        <a:pt x="106" y="18"/>
                        <a:pt x="102" y="9"/>
                        <a:pt x="106" y="11"/>
                      </a:cubicBezTo>
                      <a:cubicBezTo>
                        <a:pt x="107" y="6"/>
                        <a:pt x="102" y="9"/>
                        <a:pt x="102" y="5"/>
                      </a:cubicBezTo>
                      <a:cubicBezTo>
                        <a:pt x="103" y="2"/>
                        <a:pt x="106" y="7"/>
                        <a:pt x="105" y="2"/>
                      </a:cubicBezTo>
                      <a:cubicBezTo>
                        <a:pt x="99" y="0"/>
                        <a:pt x="86" y="9"/>
                        <a:pt x="76" y="12"/>
                      </a:cubicBezTo>
                      <a:cubicBezTo>
                        <a:pt x="77" y="8"/>
                        <a:pt x="77" y="8"/>
                        <a:pt x="77" y="8"/>
                      </a:cubicBezTo>
                      <a:cubicBezTo>
                        <a:pt x="72" y="11"/>
                        <a:pt x="64" y="11"/>
                        <a:pt x="59" y="5"/>
                      </a:cubicBezTo>
                      <a:cubicBezTo>
                        <a:pt x="60" y="8"/>
                        <a:pt x="52" y="3"/>
                        <a:pt x="53" y="11"/>
                      </a:cubicBezTo>
                      <a:cubicBezTo>
                        <a:pt x="51" y="9"/>
                        <a:pt x="51" y="10"/>
                        <a:pt x="49" y="9"/>
                      </a:cubicBezTo>
                      <a:cubicBezTo>
                        <a:pt x="49" y="12"/>
                        <a:pt x="49" y="12"/>
                        <a:pt x="49" y="12"/>
                      </a:cubicBezTo>
                      <a:cubicBezTo>
                        <a:pt x="46" y="12"/>
                        <a:pt x="46" y="8"/>
                        <a:pt x="43" y="8"/>
                      </a:cubicBezTo>
                      <a:cubicBezTo>
                        <a:pt x="45" y="12"/>
                        <a:pt x="43" y="13"/>
                        <a:pt x="42" y="16"/>
                      </a:cubicBezTo>
                      <a:cubicBezTo>
                        <a:pt x="39" y="12"/>
                        <a:pt x="34" y="9"/>
                        <a:pt x="31" y="5"/>
                      </a:cubicBezTo>
                      <a:cubicBezTo>
                        <a:pt x="32" y="7"/>
                        <a:pt x="32" y="8"/>
                        <a:pt x="33" y="9"/>
                      </a:cubicBezTo>
                      <a:cubicBezTo>
                        <a:pt x="31" y="8"/>
                        <a:pt x="31" y="12"/>
                        <a:pt x="31" y="13"/>
                      </a:cubicBezTo>
                      <a:cubicBezTo>
                        <a:pt x="29" y="13"/>
                        <a:pt x="29" y="9"/>
                        <a:pt x="29" y="6"/>
                      </a:cubicBezTo>
                      <a:cubicBezTo>
                        <a:pt x="25" y="5"/>
                        <a:pt x="24" y="14"/>
                        <a:pt x="21" y="11"/>
                      </a:cubicBezTo>
                      <a:cubicBezTo>
                        <a:pt x="22" y="15"/>
                        <a:pt x="22" y="15"/>
                        <a:pt x="22" y="15"/>
                      </a:cubicBezTo>
                      <a:cubicBezTo>
                        <a:pt x="18" y="16"/>
                        <a:pt x="15" y="12"/>
                        <a:pt x="11" y="13"/>
                      </a:cubicBezTo>
                      <a:cubicBezTo>
                        <a:pt x="8" y="8"/>
                        <a:pt x="14" y="9"/>
                        <a:pt x="16" y="7"/>
                      </a:cubicBezTo>
                      <a:cubicBezTo>
                        <a:pt x="15" y="6"/>
                        <a:pt x="13" y="5"/>
                        <a:pt x="12" y="4"/>
                      </a:cubicBezTo>
                      <a:cubicBezTo>
                        <a:pt x="10" y="6"/>
                        <a:pt x="8" y="10"/>
                        <a:pt x="5" y="13"/>
                      </a:cubicBezTo>
                      <a:cubicBezTo>
                        <a:pt x="7" y="7"/>
                        <a:pt x="2" y="7"/>
                        <a:pt x="0" y="7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581" name="Freeform 1411"/>
                <p:cNvSpPr/>
                <p:nvPr/>
              </p:nvSpPr>
              <p:spPr bwMode="auto">
                <a:xfrm>
                  <a:off x="3941" y="2949"/>
                  <a:ext cx="1" cy="2"/>
                </a:xfrm>
                <a:custGeom>
                  <a:avLst/>
                  <a:gdLst>
                    <a:gd name="T0" fmla="*/ 0 w 1"/>
                    <a:gd name="T1" fmla="*/ 2 h 2"/>
                    <a:gd name="T2" fmla="*/ 1 w 1"/>
                    <a:gd name="T3" fmla="*/ 0 h 2"/>
                    <a:gd name="T4" fmla="*/ 0 w 1"/>
                    <a:gd name="T5" fmla="*/ 0 h 2"/>
                    <a:gd name="T6" fmla="*/ 0 w 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0" y="2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582" name="Freeform 1412"/>
                <p:cNvSpPr/>
                <p:nvPr/>
              </p:nvSpPr>
              <p:spPr bwMode="auto">
                <a:xfrm>
                  <a:off x="3931" y="2953"/>
                  <a:ext cx="0" cy="0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583" name="Freeform 1413"/>
                <p:cNvSpPr/>
                <p:nvPr/>
              </p:nvSpPr>
              <p:spPr bwMode="auto">
                <a:xfrm>
                  <a:off x="3951" y="2963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0 h 1"/>
                    <a:gd name="T4" fmla="*/ 0 w 1"/>
                    <a:gd name="T5" fmla="*/ 0 h 1"/>
                    <a:gd name="T6" fmla="*/ 1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584" name="Freeform 1414"/>
                <p:cNvSpPr/>
                <p:nvPr/>
              </p:nvSpPr>
              <p:spPr bwMode="auto">
                <a:xfrm>
                  <a:off x="3955" y="2949"/>
                  <a:ext cx="2" cy="3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0 w 3"/>
                    <a:gd name="T5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2"/>
                        <a:pt x="2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585" name="Freeform 1415"/>
                <p:cNvSpPr/>
                <p:nvPr/>
              </p:nvSpPr>
              <p:spPr bwMode="auto">
                <a:xfrm>
                  <a:off x="3976" y="2949"/>
                  <a:ext cx="2" cy="3"/>
                </a:xfrm>
                <a:custGeom>
                  <a:avLst/>
                  <a:gdLst>
                    <a:gd name="T0" fmla="*/ 1 w 2"/>
                    <a:gd name="T1" fmla="*/ 3 h 3"/>
                    <a:gd name="T2" fmla="*/ 2 w 2"/>
                    <a:gd name="T3" fmla="*/ 0 h 3"/>
                    <a:gd name="T4" fmla="*/ 1 w 2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1" y="3"/>
                      </a:moveTo>
                      <a:cubicBezTo>
                        <a:pt x="2" y="2"/>
                        <a:pt x="1" y="1"/>
                        <a:pt x="2" y="0"/>
                      </a:cubicBezTo>
                      <a:cubicBezTo>
                        <a:pt x="0" y="0"/>
                        <a:pt x="0" y="1"/>
                        <a:pt x="1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586" name="Freeform 1416"/>
                <p:cNvSpPr/>
                <p:nvPr/>
              </p:nvSpPr>
              <p:spPr bwMode="auto">
                <a:xfrm>
                  <a:off x="3933" y="2950"/>
                  <a:ext cx="4" cy="2"/>
                </a:xfrm>
                <a:custGeom>
                  <a:avLst/>
                  <a:gdLst>
                    <a:gd name="T0" fmla="*/ 4 w 4"/>
                    <a:gd name="T1" fmla="*/ 0 h 2"/>
                    <a:gd name="T2" fmla="*/ 1 w 4"/>
                    <a:gd name="T3" fmla="*/ 1 h 2"/>
                    <a:gd name="T4" fmla="*/ 0 w 4"/>
                    <a:gd name="T5" fmla="*/ 2 h 2"/>
                    <a:gd name="T6" fmla="*/ 4 w 4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2">
                      <a:moveTo>
                        <a:pt x="4" y="0"/>
                      </a:moveTo>
                      <a:lnTo>
                        <a:pt x="1" y="1"/>
                      </a:lnTo>
                      <a:lnTo>
                        <a:pt x="0" y="2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587" name="Freeform 1417"/>
                <p:cNvSpPr/>
                <p:nvPr/>
              </p:nvSpPr>
              <p:spPr bwMode="auto">
                <a:xfrm>
                  <a:off x="3878" y="2952"/>
                  <a:ext cx="50" cy="21"/>
                </a:xfrm>
                <a:custGeom>
                  <a:avLst/>
                  <a:gdLst>
                    <a:gd name="T0" fmla="*/ 4 w 58"/>
                    <a:gd name="T1" fmla="*/ 21 h 25"/>
                    <a:gd name="T2" fmla="*/ 15 w 58"/>
                    <a:gd name="T3" fmla="*/ 23 h 25"/>
                    <a:gd name="T4" fmla="*/ 21 w 58"/>
                    <a:gd name="T5" fmla="*/ 12 h 25"/>
                    <a:gd name="T6" fmla="*/ 21 w 58"/>
                    <a:gd name="T7" fmla="*/ 21 h 25"/>
                    <a:gd name="T8" fmla="*/ 40 w 58"/>
                    <a:gd name="T9" fmla="*/ 14 h 25"/>
                    <a:gd name="T10" fmla="*/ 40 w 58"/>
                    <a:gd name="T11" fmla="*/ 17 h 25"/>
                    <a:gd name="T12" fmla="*/ 47 w 58"/>
                    <a:gd name="T13" fmla="*/ 7 h 25"/>
                    <a:gd name="T14" fmla="*/ 48 w 58"/>
                    <a:gd name="T15" fmla="*/ 18 h 25"/>
                    <a:gd name="T16" fmla="*/ 47 w 58"/>
                    <a:gd name="T17" fmla="*/ 19 h 25"/>
                    <a:gd name="T18" fmla="*/ 58 w 58"/>
                    <a:gd name="T19" fmla="*/ 15 h 25"/>
                    <a:gd name="T20" fmla="*/ 58 w 58"/>
                    <a:gd name="T21" fmla="*/ 9 h 25"/>
                    <a:gd name="T22" fmla="*/ 57 w 58"/>
                    <a:gd name="T23" fmla="*/ 3 h 25"/>
                    <a:gd name="T24" fmla="*/ 51 w 58"/>
                    <a:gd name="T25" fmla="*/ 8 h 25"/>
                    <a:gd name="T26" fmla="*/ 50 w 58"/>
                    <a:gd name="T27" fmla="*/ 4 h 25"/>
                    <a:gd name="T28" fmla="*/ 48 w 58"/>
                    <a:gd name="T29" fmla="*/ 7 h 25"/>
                    <a:gd name="T30" fmla="*/ 47 w 58"/>
                    <a:gd name="T31" fmla="*/ 3 h 25"/>
                    <a:gd name="T32" fmla="*/ 42 w 58"/>
                    <a:gd name="T33" fmla="*/ 7 h 25"/>
                    <a:gd name="T34" fmla="*/ 42 w 58"/>
                    <a:gd name="T35" fmla="*/ 5 h 25"/>
                    <a:gd name="T36" fmla="*/ 39 w 58"/>
                    <a:gd name="T37" fmla="*/ 10 h 25"/>
                    <a:gd name="T38" fmla="*/ 37 w 58"/>
                    <a:gd name="T39" fmla="*/ 5 h 25"/>
                    <a:gd name="T40" fmla="*/ 38 w 58"/>
                    <a:gd name="T41" fmla="*/ 9 h 25"/>
                    <a:gd name="T42" fmla="*/ 25 w 58"/>
                    <a:gd name="T43" fmla="*/ 4 h 25"/>
                    <a:gd name="T44" fmla="*/ 24 w 58"/>
                    <a:gd name="T45" fmla="*/ 8 h 25"/>
                    <a:gd name="T46" fmla="*/ 30 w 58"/>
                    <a:gd name="T47" fmla="*/ 4 h 25"/>
                    <a:gd name="T48" fmla="*/ 29 w 58"/>
                    <a:gd name="T49" fmla="*/ 14 h 25"/>
                    <a:gd name="T50" fmla="*/ 21 w 58"/>
                    <a:gd name="T51" fmla="*/ 6 h 25"/>
                    <a:gd name="T52" fmla="*/ 12 w 58"/>
                    <a:gd name="T53" fmla="*/ 9 h 25"/>
                    <a:gd name="T54" fmla="*/ 12 w 58"/>
                    <a:gd name="T55" fmla="*/ 7 h 25"/>
                    <a:gd name="T56" fmla="*/ 6 w 58"/>
                    <a:gd name="T57" fmla="*/ 11 h 25"/>
                    <a:gd name="T58" fmla="*/ 8 w 58"/>
                    <a:gd name="T59" fmla="*/ 12 h 25"/>
                    <a:gd name="T60" fmla="*/ 6 w 58"/>
                    <a:gd name="T61" fmla="*/ 15 h 25"/>
                    <a:gd name="T62" fmla="*/ 6 w 58"/>
                    <a:gd name="T63" fmla="*/ 13 h 25"/>
                    <a:gd name="T64" fmla="*/ 0 w 58"/>
                    <a:gd name="T65" fmla="*/ 19 h 25"/>
                    <a:gd name="T66" fmla="*/ 7 w 58"/>
                    <a:gd name="T67" fmla="*/ 15 h 25"/>
                    <a:gd name="T68" fmla="*/ 4 w 58"/>
                    <a:gd name="T69" fmla="*/ 21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58" h="25">
                      <a:moveTo>
                        <a:pt x="4" y="21"/>
                      </a:moveTo>
                      <a:cubicBezTo>
                        <a:pt x="7" y="25"/>
                        <a:pt x="11" y="22"/>
                        <a:pt x="15" y="23"/>
                      </a:cubicBezTo>
                      <a:cubicBezTo>
                        <a:pt x="21" y="20"/>
                        <a:pt x="15" y="13"/>
                        <a:pt x="21" y="12"/>
                      </a:cubicBezTo>
                      <a:cubicBezTo>
                        <a:pt x="21" y="21"/>
                        <a:pt x="21" y="21"/>
                        <a:pt x="21" y="21"/>
                      </a:cubicBezTo>
                      <a:cubicBezTo>
                        <a:pt x="27" y="20"/>
                        <a:pt x="35" y="22"/>
                        <a:pt x="40" y="14"/>
                      </a:cubicBezTo>
                      <a:cubicBezTo>
                        <a:pt x="41" y="15"/>
                        <a:pt x="42" y="16"/>
                        <a:pt x="40" y="17"/>
                      </a:cubicBezTo>
                      <a:cubicBezTo>
                        <a:pt x="44" y="17"/>
                        <a:pt x="42" y="4"/>
                        <a:pt x="47" y="7"/>
                      </a:cubicBezTo>
                      <a:cubicBezTo>
                        <a:pt x="43" y="13"/>
                        <a:pt x="49" y="12"/>
                        <a:pt x="48" y="18"/>
                      </a:cubicBezTo>
                      <a:cubicBezTo>
                        <a:pt x="47" y="19"/>
                        <a:pt x="47" y="19"/>
                        <a:pt x="47" y="19"/>
                      </a:cubicBezTo>
                      <a:cubicBezTo>
                        <a:pt x="51" y="18"/>
                        <a:pt x="55" y="15"/>
                        <a:pt x="58" y="15"/>
                      </a:cubicBezTo>
                      <a:cubicBezTo>
                        <a:pt x="57" y="13"/>
                        <a:pt x="55" y="9"/>
                        <a:pt x="58" y="9"/>
                      </a:cubicBezTo>
                      <a:cubicBezTo>
                        <a:pt x="57" y="8"/>
                        <a:pt x="57" y="6"/>
                        <a:pt x="57" y="3"/>
                      </a:cubicBezTo>
                      <a:cubicBezTo>
                        <a:pt x="54" y="6"/>
                        <a:pt x="53" y="5"/>
                        <a:pt x="51" y="8"/>
                      </a:cubicBezTo>
                      <a:cubicBezTo>
                        <a:pt x="49" y="5"/>
                        <a:pt x="52" y="7"/>
                        <a:pt x="50" y="4"/>
                      </a:cubicBezTo>
                      <a:cubicBezTo>
                        <a:pt x="48" y="7"/>
                        <a:pt x="48" y="7"/>
                        <a:pt x="48" y="7"/>
                      </a:cubicBezTo>
                      <a:cubicBezTo>
                        <a:pt x="46" y="6"/>
                        <a:pt x="50" y="3"/>
                        <a:pt x="47" y="3"/>
                      </a:cubicBezTo>
                      <a:cubicBezTo>
                        <a:pt x="46" y="5"/>
                        <a:pt x="44" y="7"/>
                        <a:pt x="42" y="7"/>
                      </a:cubicBezTo>
                      <a:cubicBezTo>
                        <a:pt x="42" y="5"/>
                        <a:pt x="42" y="5"/>
                        <a:pt x="42" y="5"/>
                      </a:cubicBezTo>
                      <a:cubicBezTo>
                        <a:pt x="41" y="7"/>
                        <a:pt x="38" y="5"/>
                        <a:pt x="39" y="10"/>
                      </a:cubicBezTo>
                      <a:cubicBezTo>
                        <a:pt x="37" y="5"/>
                        <a:pt x="37" y="5"/>
                        <a:pt x="37" y="5"/>
                      </a:cubicBezTo>
                      <a:cubicBezTo>
                        <a:pt x="38" y="9"/>
                        <a:pt x="38" y="9"/>
                        <a:pt x="38" y="9"/>
                      </a:cubicBezTo>
                      <a:cubicBezTo>
                        <a:pt x="33" y="8"/>
                        <a:pt x="31" y="0"/>
                        <a:pt x="25" y="4"/>
                      </a:cubicBezTo>
                      <a:cubicBezTo>
                        <a:pt x="26" y="5"/>
                        <a:pt x="25" y="7"/>
                        <a:pt x="24" y="8"/>
                      </a:cubicBezTo>
                      <a:cubicBezTo>
                        <a:pt x="27" y="10"/>
                        <a:pt x="27" y="5"/>
                        <a:pt x="30" y="4"/>
                      </a:cubicBezTo>
                      <a:cubicBezTo>
                        <a:pt x="30" y="8"/>
                        <a:pt x="26" y="12"/>
                        <a:pt x="29" y="14"/>
                      </a:cubicBezTo>
                      <a:cubicBezTo>
                        <a:pt x="26" y="10"/>
                        <a:pt x="23" y="15"/>
                        <a:pt x="21" y="6"/>
                      </a:cubicBezTo>
                      <a:cubicBezTo>
                        <a:pt x="17" y="6"/>
                        <a:pt x="16" y="10"/>
                        <a:pt x="12" y="9"/>
                      </a:cubicBezTo>
                      <a:cubicBezTo>
                        <a:pt x="12" y="7"/>
                        <a:pt x="12" y="7"/>
                        <a:pt x="12" y="7"/>
                      </a:cubicBezTo>
                      <a:cubicBezTo>
                        <a:pt x="12" y="13"/>
                        <a:pt x="9" y="5"/>
                        <a:pt x="6" y="11"/>
                      </a:cubicBezTo>
                      <a:cubicBezTo>
                        <a:pt x="8" y="12"/>
                        <a:pt x="8" y="12"/>
                        <a:pt x="8" y="12"/>
                      </a:cubicBezTo>
                      <a:cubicBezTo>
                        <a:pt x="8" y="14"/>
                        <a:pt x="7" y="15"/>
                        <a:pt x="6" y="15"/>
                      </a:cubicBezTo>
                      <a:cubicBezTo>
                        <a:pt x="6" y="14"/>
                        <a:pt x="6" y="14"/>
                        <a:pt x="6" y="13"/>
                      </a:cubicBezTo>
                      <a:cubicBezTo>
                        <a:pt x="5" y="17"/>
                        <a:pt x="1" y="18"/>
                        <a:pt x="0" y="19"/>
                      </a:cubicBezTo>
                      <a:cubicBezTo>
                        <a:pt x="2" y="20"/>
                        <a:pt x="5" y="16"/>
                        <a:pt x="7" y="15"/>
                      </a:cubicBezTo>
                      <a:cubicBezTo>
                        <a:pt x="6" y="18"/>
                        <a:pt x="6" y="21"/>
                        <a:pt x="4" y="2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588" name="Freeform 1418"/>
                <p:cNvSpPr/>
                <p:nvPr/>
              </p:nvSpPr>
              <p:spPr bwMode="auto">
                <a:xfrm>
                  <a:off x="3914" y="2954"/>
                  <a:ext cx="2" cy="2"/>
                </a:xfrm>
                <a:custGeom>
                  <a:avLst/>
                  <a:gdLst>
                    <a:gd name="T0" fmla="*/ 2 w 2"/>
                    <a:gd name="T1" fmla="*/ 0 h 2"/>
                    <a:gd name="T2" fmla="*/ 0 w 2"/>
                    <a:gd name="T3" fmla="*/ 2 h 2"/>
                    <a:gd name="T4" fmla="*/ 2 w 2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2"/>
                        <a:pt x="1" y="2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589" name="Freeform 1419"/>
                <p:cNvSpPr/>
                <p:nvPr/>
              </p:nvSpPr>
              <p:spPr bwMode="auto">
                <a:xfrm>
                  <a:off x="3838" y="2952"/>
                  <a:ext cx="38" cy="26"/>
                </a:xfrm>
                <a:custGeom>
                  <a:avLst/>
                  <a:gdLst>
                    <a:gd name="T0" fmla="*/ 33 w 45"/>
                    <a:gd name="T1" fmla="*/ 14 h 30"/>
                    <a:gd name="T2" fmla="*/ 31 w 45"/>
                    <a:gd name="T3" fmla="*/ 9 h 30"/>
                    <a:gd name="T4" fmla="*/ 32 w 45"/>
                    <a:gd name="T5" fmla="*/ 19 h 30"/>
                    <a:gd name="T6" fmla="*/ 27 w 45"/>
                    <a:gd name="T7" fmla="*/ 21 h 30"/>
                    <a:gd name="T8" fmla="*/ 27 w 45"/>
                    <a:gd name="T9" fmla="*/ 12 h 30"/>
                    <a:gd name="T10" fmla="*/ 22 w 45"/>
                    <a:gd name="T11" fmla="*/ 11 h 30"/>
                    <a:gd name="T12" fmla="*/ 23 w 45"/>
                    <a:gd name="T13" fmla="*/ 17 h 30"/>
                    <a:gd name="T14" fmla="*/ 17 w 45"/>
                    <a:gd name="T15" fmla="*/ 20 h 30"/>
                    <a:gd name="T16" fmla="*/ 20 w 45"/>
                    <a:gd name="T17" fmla="*/ 18 h 30"/>
                    <a:gd name="T18" fmla="*/ 16 w 45"/>
                    <a:gd name="T19" fmla="*/ 12 h 30"/>
                    <a:gd name="T20" fmla="*/ 4 w 45"/>
                    <a:gd name="T21" fmla="*/ 29 h 30"/>
                    <a:gd name="T22" fmla="*/ 8 w 45"/>
                    <a:gd name="T23" fmla="*/ 27 h 30"/>
                    <a:gd name="T24" fmla="*/ 8 w 45"/>
                    <a:gd name="T25" fmla="*/ 20 h 30"/>
                    <a:gd name="T26" fmla="*/ 12 w 45"/>
                    <a:gd name="T27" fmla="*/ 22 h 30"/>
                    <a:gd name="T28" fmla="*/ 10 w 45"/>
                    <a:gd name="T29" fmla="*/ 26 h 30"/>
                    <a:gd name="T30" fmla="*/ 40 w 45"/>
                    <a:gd name="T31" fmla="*/ 24 h 30"/>
                    <a:gd name="T32" fmla="*/ 36 w 45"/>
                    <a:gd name="T33" fmla="*/ 24 h 30"/>
                    <a:gd name="T34" fmla="*/ 40 w 45"/>
                    <a:gd name="T35" fmla="*/ 20 h 30"/>
                    <a:gd name="T36" fmla="*/ 37 w 45"/>
                    <a:gd name="T37" fmla="*/ 13 h 30"/>
                    <a:gd name="T38" fmla="*/ 39 w 45"/>
                    <a:gd name="T39" fmla="*/ 15 h 30"/>
                    <a:gd name="T40" fmla="*/ 39 w 45"/>
                    <a:gd name="T41" fmla="*/ 8 h 30"/>
                    <a:gd name="T42" fmla="*/ 45 w 45"/>
                    <a:gd name="T43" fmla="*/ 5 h 30"/>
                    <a:gd name="T44" fmla="*/ 34 w 45"/>
                    <a:gd name="T45" fmla="*/ 5 h 30"/>
                    <a:gd name="T46" fmla="*/ 33 w 45"/>
                    <a:gd name="T47" fmla="*/ 14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45" h="30">
                      <a:moveTo>
                        <a:pt x="33" y="14"/>
                      </a:moveTo>
                      <a:cubicBezTo>
                        <a:pt x="31" y="13"/>
                        <a:pt x="34" y="11"/>
                        <a:pt x="31" y="9"/>
                      </a:cubicBezTo>
                      <a:cubicBezTo>
                        <a:pt x="29" y="12"/>
                        <a:pt x="35" y="15"/>
                        <a:pt x="32" y="19"/>
                      </a:cubicBezTo>
                      <a:cubicBezTo>
                        <a:pt x="31" y="17"/>
                        <a:pt x="28" y="21"/>
                        <a:pt x="27" y="21"/>
                      </a:cubicBezTo>
                      <a:cubicBezTo>
                        <a:pt x="28" y="19"/>
                        <a:pt x="27" y="13"/>
                        <a:pt x="27" y="12"/>
                      </a:cubicBezTo>
                      <a:cubicBezTo>
                        <a:pt x="26" y="14"/>
                        <a:pt x="24" y="11"/>
                        <a:pt x="22" y="11"/>
                      </a:cubicBezTo>
                      <a:cubicBezTo>
                        <a:pt x="26" y="14"/>
                        <a:pt x="19" y="13"/>
                        <a:pt x="23" y="17"/>
                      </a:cubicBezTo>
                      <a:cubicBezTo>
                        <a:pt x="23" y="20"/>
                        <a:pt x="19" y="23"/>
                        <a:pt x="17" y="20"/>
                      </a:cubicBezTo>
                      <a:cubicBezTo>
                        <a:pt x="17" y="18"/>
                        <a:pt x="19" y="18"/>
                        <a:pt x="20" y="18"/>
                      </a:cubicBezTo>
                      <a:cubicBezTo>
                        <a:pt x="20" y="14"/>
                        <a:pt x="17" y="16"/>
                        <a:pt x="16" y="12"/>
                      </a:cubicBezTo>
                      <a:cubicBezTo>
                        <a:pt x="13" y="18"/>
                        <a:pt x="0" y="19"/>
                        <a:pt x="4" y="29"/>
                      </a:cubicBezTo>
                      <a:cubicBezTo>
                        <a:pt x="6" y="30"/>
                        <a:pt x="7" y="28"/>
                        <a:pt x="8" y="27"/>
                      </a:cubicBezTo>
                      <a:cubicBezTo>
                        <a:pt x="4" y="26"/>
                        <a:pt x="8" y="22"/>
                        <a:pt x="8" y="20"/>
                      </a:cubicBezTo>
                      <a:cubicBezTo>
                        <a:pt x="10" y="22"/>
                        <a:pt x="13" y="18"/>
                        <a:pt x="12" y="22"/>
                      </a:cubicBezTo>
                      <a:cubicBezTo>
                        <a:pt x="10" y="26"/>
                        <a:pt x="10" y="26"/>
                        <a:pt x="10" y="26"/>
                      </a:cubicBezTo>
                      <a:cubicBezTo>
                        <a:pt x="18" y="27"/>
                        <a:pt x="30" y="26"/>
                        <a:pt x="40" y="24"/>
                      </a:cubicBezTo>
                      <a:cubicBezTo>
                        <a:pt x="36" y="24"/>
                        <a:pt x="36" y="24"/>
                        <a:pt x="36" y="24"/>
                      </a:cubicBezTo>
                      <a:cubicBezTo>
                        <a:pt x="36" y="21"/>
                        <a:pt x="38" y="21"/>
                        <a:pt x="40" y="20"/>
                      </a:cubicBezTo>
                      <a:cubicBezTo>
                        <a:pt x="37" y="13"/>
                        <a:pt x="37" y="13"/>
                        <a:pt x="37" y="13"/>
                      </a:cubicBezTo>
                      <a:cubicBezTo>
                        <a:pt x="38" y="13"/>
                        <a:pt x="39" y="12"/>
                        <a:pt x="39" y="15"/>
                      </a:cubicBezTo>
                      <a:cubicBezTo>
                        <a:pt x="41" y="12"/>
                        <a:pt x="40" y="10"/>
                        <a:pt x="39" y="8"/>
                      </a:cubicBezTo>
                      <a:cubicBezTo>
                        <a:pt x="42" y="7"/>
                        <a:pt x="43" y="9"/>
                        <a:pt x="45" y="5"/>
                      </a:cubicBezTo>
                      <a:cubicBezTo>
                        <a:pt x="39" y="0"/>
                        <a:pt x="41" y="10"/>
                        <a:pt x="34" y="5"/>
                      </a:cubicBezTo>
                      <a:lnTo>
                        <a:pt x="33" y="14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590" name="Freeform 1420"/>
                <p:cNvSpPr/>
                <p:nvPr/>
              </p:nvSpPr>
              <p:spPr bwMode="auto">
                <a:xfrm>
                  <a:off x="3875" y="2960"/>
                  <a:ext cx="2" cy="3"/>
                </a:xfrm>
                <a:custGeom>
                  <a:avLst/>
                  <a:gdLst>
                    <a:gd name="T0" fmla="*/ 1 w 2"/>
                    <a:gd name="T1" fmla="*/ 0 h 3"/>
                    <a:gd name="T2" fmla="*/ 0 w 2"/>
                    <a:gd name="T3" fmla="*/ 3 h 3"/>
                    <a:gd name="T4" fmla="*/ 2 w 2"/>
                    <a:gd name="T5" fmla="*/ 2 h 3"/>
                    <a:gd name="T6" fmla="*/ 1 w 2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1" y="0"/>
                      </a:moveTo>
                      <a:lnTo>
                        <a:pt x="0" y="3"/>
                      </a:lnTo>
                      <a:lnTo>
                        <a:pt x="2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591" name="Freeform 1421"/>
                <p:cNvSpPr/>
                <p:nvPr/>
              </p:nvSpPr>
              <p:spPr bwMode="auto">
                <a:xfrm>
                  <a:off x="3873" y="2969"/>
                  <a:ext cx="2" cy="4"/>
                </a:xfrm>
                <a:custGeom>
                  <a:avLst/>
                  <a:gdLst>
                    <a:gd name="T0" fmla="*/ 3 w 3"/>
                    <a:gd name="T1" fmla="*/ 5 h 5"/>
                    <a:gd name="T2" fmla="*/ 3 w 3"/>
                    <a:gd name="T3" fmla="*/ 1 h 5"/>
                    <a:gd name="T4" fmla="*/ 3 w 3"/>
                    <a:gd name="T5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5">
                      <a:moveTo>
                        <a:pt x="3" y="5"/>
                      </a:move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0" y="0"/>
                        <a:pt x="1" y="2"/>
                        <a:pt x="3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592" name="Freeform 1422"/>
                <p:cNvSpPr/>
                <p:nvPr/>
              </p:nvSpPr>
              <p:spPr bwMode="auto">
                <a:xfrm>
                  <a:off x="3846" y="2962"/>
                  <a:ext cx="3" cy="2"/>
                </a:xfrm>
                <a:custGeom>
                  <a:avLst/>
                  <a:gdLst>
                    <a:gd name="T0" fmla="*/ 3 w 3"/>
                    <a:gd name="T1" fmla="*/ 0 h 2"/>
                    <a:gd name="T2" fmla="*/ 0 w 3"/>
                    <a:gd name="T3" fmla="*/ 1 h 2"/>
                    <a:gd name="T4" fmla="*/ 2 w 3"/>
                    <a:gd name="T5" fmla="*/ 2 h 2"/>
                    <a:gd name="T6" fmla="*/ 3 w 3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3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1"/>
                        <a:pt x="2" y="0"/>
                        <a:pt x="3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593" name="Freeform 1423"/>
                <p:cNvSpPr/>
                <p:nvPr/>
              </p:nvSpPr>
              <p:spPr bwMode="auto">
                <a:xfrm>
                  <a:off x="3830" y="2966"/>
                  <a:ext cx="12" cy="12"/>
                </a:xfrm>
                <a:custGeom>
                  <a:avLst/>
                  <a:gdLst>
                    <a:gd name="T0" fmla="*/ 0 w 14"/>
                    <a:gd name="T1" fmla="*/ 14 h 14"/>
                    <a:gd name="T2" fmla="*/ 12 w 14"/>
                    <a:gd name="T3" fmla="*/ 12 h 14"/>
                    <a:gd name="T4" fmla="*/ 11 w 14"/>
                    <a:gd name="T5" fmla="*/ 0 h 14"/>
                    <a:gd name="T6" fmla="*/ 7 w 14"/>
                    <a:gd name="T7" fmla="*/ 8 h 14"/>
                    <a:gd name="T8" fmla="*/ 0 w 14"/>
                    <a:gd name="T9" fmla="*/ 9 h 14"/>
                    <a:gd name="T10" fmla="*/ 0 w 14"/>
                    <a:gd name="T11" fmla="*/ 14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4" h="14">
                      <a:moveTo>
                        <a:pt x="0" y="14"/>
                      </a:moveTo>
                      <a:cubicBezTo>
                        <a:pt x="5" y="13"/>
                        <a:pt x="7" y="9"/>
                        <a:pt x="12" y="12"/>
                      </a:cubicBezTo>
                      <a:cubicBezTo>
                        <a:pt x="14" y="8"/>
                        <a:pt x="10" y="4"/>
                        <a:pt x="11" y="0"/>
                      </a:cubicBezTo>
                      <a:cubicBezTo>
                        <a:pt x="8" y="0"/>
                        <a:pt x="9" y="7"/>
                        <a:pt x="7" y="8"/>
                      </a:cubicBezTo>
                      <a:cubicBezTo>
                        <a:pt x="5" y="5"/>
                        <a:pt x="3" y="10"/>
                        <a:pt x="0" y="9"/>
                      </a:cubicBezTo>
                      <a:cubicBezTo>
                        <a:pt x="1" y="10"/>
                        <a:pt x="1" y="12"/>
                        <a:pt x="0" y="1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594" name="Freeform 1424"/>
                <p:cNvSpPr/>
                <p:nvPr/>
              </p:nvSpPr>
              <p:spPr bwMode="auto">
                <a:xfrm>
                  <a:off x="3738" y="2958"/>
                  <a:ext cx="95" cy="25"/>
                </a:xfrm>
                <a:custGeom>
                  <a:avLst/>
                  <a:gdLst>
                    <a:gd name="T0" fmla="*/ 90 w 110"/>
                    <a:gd name="T1" fmla="*/ 10 h 29"/>
                    <a:gd name="T2" fmla="*/ 85 w 110"/>
                    <a:gd name="T3" fmla="*/ 12 h 29"/>
                    <a:gd name="T4" fmla="*/ 87 w 110"/>
                    <a:gd name="T5" fmla="*/ 9 h 29"/>
                    <a:gd name="T6" fmla="*/ 82 w 110"/>
                    <a:gd name="T7" fmla="*/ 7 h 29"/>
                    <a:gd name="T8" fmla="*/ 83 w 110"/>
                    <a:gd name="T9" fmla="*/ 9 h 29"/>
                    <a:gd name="T10" fmla="*/ 73 w 110"/>
                    <a:gd name="T11" fmla="*/ 11 h 29"/>
                    <a:gd name="T12" fmla="*/ 71 w 110"/>
                    <a:gd name="T13" fmla="*/ 16 h 29"/>
                    <a:gd name="T14" fmla="*/ 64 w 110"/>
                    <a:gd name="T15" fmla="*/ 9 h 29"/>
                    <a:gd name="T16" fmla="*/ 67 w 110"/>
                    <a:gd name="T17" fmla="*/ 20 h 29"/>
                    <a:gd name="T18" fmla="*/ 55 w 110"/>
                    <a:gd name="T19" fmla="*/ 17 h 29"/>
                    <a:gd name="T20" fmla="*/ 57 w 110"/>
                    <a:gd name="T21" fmla="*/ 16 h 29"/>
                    <a:gd name="T22" fmla="*/ 51 w 110"/>
                    <a:gd name="T23" fmla="*/ 16 h 29"/>
                    <a:gd name="T24" fmla="*/ 51 w 110"/>
                    <a:gd name="T25" fmla="*/ 11 h 29"/>
                    <a:gd name="T26" fmla="*/ 42 w 110"/>
                    <a:gd name="T27" fmla="*/ 12 h 29"/>
                    <a:gd name="T28" fmla="*/ 42 w 110"/>
                    <a:gd name="T29" fmla="*/ 9 h 29"/>
                    <a:gd name="T30" fmla="*/ 25 w 110"/>
                    <a:gd name="T31" fmla="*/ 15 h 29"/>
                    <a:gd name="T32" fmla="*/ 23 w 110"/>
                    <a:gd name="T33" fmla="*/ 12 h 29"/>
                    <a:gd name="T34" fmla="*/ 25 w 110"/>
                    <a:gd name="T35" fmla="*/ 21 h 29"/>
                    <a:gd name="T36" fmla="*/ 18 w 110"/>
                    <a:gd name="T37" fmla="*/ 21 h 29"/>
                    <a:gd name="T38" fmla="*/ 19 w 110"/>
                    <a:gd name="T39" fmla="*/ 14 h 29"/>
                    <a:gd name="T40" fmla="*/ 15 w 110"/>
                    <a:gd name="T41" fmla="*/ 17 h 29"/>
                    <a:gd name="T42" fmla="*/ 12 w 110"/>
                    <a:gd name="T43" fmla="*/ 12 h 29"/>
                    <a:gd name="T44" fmla="*/ 5 w 110"/>
                    <a:gd name="T45" fmla="*/ 21 h 29"/>
                    <a:gd name="T46" fmla="*/ 0 w 110"/>
                    <a:gd name="T47" fmla="*/ 20 h 29"/>
                    <a:gd name="T48" fmla="*/ 4 w 110"/>
                    <a:gd name="T49" fmla="*/ 29 h 29"/>
                    <a:gd name="T50" fmla="*/ 29 w 110"/>
                    <a:gd name="T51" fmla="*/ 26 h 29"/>
                    <a:gd name="T52" fmla="*/ 35 w 110"/>
                    <a:gd name="T53" fmla="*/ 20 h 29"/>
                    <a:gd name="T54" fmla="*/ 36 w 110"/>
                    <a:gd name="T55" fmla="*/ 26 h 29"/>
                    <a:gd name="T56" fmla="*/ 36 w 110"/>
                    <a:gd name="T57" fmla="*/ 20 h 29"/>
                    <a:gd name="T58" fmla="*/ 40 w 110"/>
                    <a:gd name="T59" fmla="*/ 25 h 29"/>
                    <a:gd name="T60" fmla="*/ 42 w 110"/>
                    <a:gd name="T61" fmla="*/ 20 h 29"/>
                    <a:gd name="T62" fmla="*/ 45 w 110"/>
                    <a:gd name="T63" fmla="*/ 26 h 29"/>
                    <a:gd name="T64" fmla="*/ 84 w 110"/>
                    <a:gd name="T65" fmla="*/ 21 h 29"/>
                    <a:gd name="T66" fmla="*/ 83 w 110"/>
                    <a:gd name="T67" fmla="*/ 16 h 29"/>
                    <a:gd name="T68" fmla="*/ 98 w 110"/>
                    <a:gd name="T69" fmla="*/ 15 h 29"/>
                    <a:gd name="T70" fmla="*/ 99 w 110"/>
                    <a:gd name="T71" fmla="*/ 11 h 29"/>
                    <a:gd name="T72" fmla="*/ 99 w 110"/>
                    <a:gd name="T73" fmla="*/ 21 h 29"/>
                    <a:gd name="T74" fmla="*/ 104 w 110"/>
                    <a:gd name="T75" fmla="*/ 19 h 29"/>
                    <a:gd name="T76" fmla="*/ 101 w 110"/>
                    <a:gd name="T77" fmla="*/ 17 h 29"/>
                    <a:gd name="T78" fmla="*/ 106 w 110"/>
                    <a:gd name="T79" fmla="*/ 19 h 29"/>
                    <a:gd name="T80" fmla="*/ 102 w 110"/>
                    <a:gd name="T81" fmla="*/ 8 h 29"/>
                    <a:gd name="T82" fmla="*/ 90 w 110"/>
                    <a:gd name="T83" fmla="*/ 4 h 29"/>
                    <a:gd name="T84" fmla="*/ 90 w 110"/>
                    <a:gd name="T85" fmla="*/ 10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110" h="29">
                      <a:moveTo>
                        <a:pt x="90" y="10"/>
                      </a:moveTo>
                      <a:cubicBezTo>
                        <a:pt x="88" y="11"/>
                        <a:pt x="86" y="14"/>
                        <a:pt x="85" y="12"/>
                      </a:cubicBezTo>
                      <a:cubicBezTo>
                        <a:pt x="85" y="10"/>
                        <a:pt x="86" y="9"/>
                        <a:pt x="87" y="9"/>
                      </a:cubicBezTo>
                      <a:cubicBezTo>
                        <a:pt x="86" y="4"/>
                        <a:pt x="85" y="10"/>
                        <a:pt x="82" y="7"/>
                      </a:cubicBezTo>
                      <a:cubicBezTo>
                        <a:pt x="83" y="7"/>
                        <a:pt x="84" y="8"/>
                        <a:pt x="83" y="9"/>
                      </a:cubicBezTo>
                      <a:cubicBezTo>
                        <a:pt x="77" y="8"/>
                        <a:pt x="80" y="14"/>
                        <a:pt x="73" y="11"/>
                      </a:cubicBezTo>
                      <a:cubicBezTo>
                        <a:pt x="72" y="13"/>
                        <a:pt x="71" y="13"/>
                        <a:pt x="71" y="16"/>
                      </a:cubicBezTo>
                      <a:cubicBezTo>
                        <a:pt x="67" y="12"/>
                        <a:pt x="69" y="12"/>
                        <a:pt x="64" y="9"/>
                      </a:cubicBezTo>
                      <a:cubicBezTo>
                        <a:pt x="64" y="11"/>
                        <a:pt x="66" y="15"/>
                        <a:pt x="67" y="20"/>
                      </a:cubicBezTo>
                      <a:cubicBezTo>
                        <a:pt x="59" y="14"/>
                        <a:pt x="60" y="21"/>
                        <a:pt x="55" y="17"/>
                      </a:cubicBezTo>
                      <a:cubicBezTo>
                        <a:pt x="55" y="16"/>
                        <a:pt x="56" y="15"/>
                        <a:pt x="57" y="16"/>
                      </a:cubicBezTo>
                      <a:cubicBezTo>
                        <a:pt x="56" y="10"/>
                        <a:pt x="54" y="17"/>
                        <a:pt x="51" y="16"/>
                      </a:cubicBezTo>
                      <a:cubicBezTo>
                        <a:pt x="51" y="11"/>
                        <a:pt x="51" y="11"/>
                        <a:pt x="51" y="11"/>
                      </a:cubicBezTo>
                      <a:cubicBezTo>
                        <a:pt x="49" y="12"/>
                        <a:pt x="45" y="16"/>
                        <a:pt x="42" y="12"/>
                      </a:cubicBezTo>
                      <a:cubicBezTo>
                        <a:pt x="42" y="9"/>
                        <a:pt x="42" y="9"/>
                        <a:pt x="42" y="9"/>
                      </a:cubicBezTo>
                      <a:cubicBezTo>
                        <a:pt x="37" y="14"/>
                        <a:pt x="30" y="12"/>
                        <a:pt x="25" y="15"/>
                      </a:cubicBezTo>
                      <a:cubicBezTo>
                        <a:pt x="23" y="12"/>
                        <a:pt x="23" y="12"/>
                        <a:pt x="23" y="12"/>
                      </a:cubicBezTo>
                      <a:cubicBezTo>
                        <a:pt x="16" y="16"/>
                        <a:pt x="29" y="13"/>
                        <a:pt x="25" y="21"/>
                      </a:cubicBezTo>
                      <a:cubicBezTo>
                        <a:pt x="24" y="11"/>
                        <a:pt x="22" y="24"/>
                        <a:pt x="18" y="21"/>
                      </a:cubicBezTo>
                      <a:cubicBezTo>
                        <a:pt x="16" y="17"/>
                        <a:pt x="21" y="19"/>
                        <a:pt x="19" y="14"/>
                      </a:cubicBezTo>
                      <a:cubicBezTo>
                        <a:pt x="19" y="19"/>
                        <a:pt x="17" y="16"/>
                        <a:pt x="15" y="17"/>
                      </a:cubicBezTo>
                      <a:cubicBezTo>
                        <a:pt x="15" y="13"/>
                        <a:pt x="11" y="17"/>
                        <a:pt x="12" y="12"/>
                      </a:cubicBezTo>
                      <a:cubicBezTo>
                        <a:pt x="5" y="21"/>
                        <a:pt x="5" y="21"/>
                        <a:pt x="5" y="21"/>
                      </a:cubicBezTo>
                      <a:cubicBezTo>
                        <a:pt x="4" y="18"/>
                        <a:pt x="2" y="19"/>
                        <a:pt x="0" y="20"/>
                      </a:cubicBezTo>
                      <a:cubicBezTo>
                        <a:pt x="4" y="20"/>
                        <a:pt x="0" y="27"/>
                        <a:pt x="4" y="29"/>
                      </a:cubicBezTo>
                      <a:cubicBezTo>
                        <a:pt x="11" y="26"/>
                        <a:pt x="21" y="24"/>
                        <a:pt x="29" y="26"/>
                      </a:cubicBezTo>
                      <a:cubicBezTo>
                        <a:pt x="29" y="19"/>
                        <a:pt x="34" y="25"/>
                        <a:pt x="35" y="20"/>
                      </a:cubicBezTo>
                      <a:cubicBezTo>
                        <a:pt x="36" y="26"/>
                        <a:pt x="36" y="26"/>
                        <a:pt x="36" y="26"/>
                      </a:cubicBezTo>
                      <a:cubicBezTo>
                        <a:pt x="41" y="24"/>
                        <a:pt x="35" y="22"/>
                        <a:pt x="36" y="20"/>
                      </a:cubicBezTo>
                      <a:cubicBezTo>
                        <a:pt x="38" y="19"/>
                        <a:pt x="40" y="23"/>
                        <a:pt x="40" y="25"/>
                      </a:cubicBezTo>
                      <a:cubicBezTo>
                        <a:pt x="44" y="25"/>
                        <a:pt x="40" y="23"/>
                        <a:pt x="42" y="20"/>
                      </a:cubicBezTo>
                      <a:cubicBezTo>
                        <a:pt x="45" y="26"/>
                        <a:pt x="45" y="26"/>
                        <a:pt x="45" y="26"/>
                      </a:cubicBezTo>
                      <a:cubicBezTo>
                        <a:pt x="56" y="23"/>
                        <a:pt x="71" y="18"/>
                        <a:pt x="84" y="21"/>
                      </a:cubicBezTo>
                      <a:cubicBezTo>
                        <a:pt x="83" y="16"/>
                        <a:pt x="83" y="16"/>
                        <a:pt x="83" y="16"/>
                      </a:cubicBezTo>
                      <a:cubicBezTo>
                        <a:pt x="89" y="18"/>
                        <a:pt x="92" y="6"/>
                        <a:pt x="98" y="15"/>
                      </a:cubicBezTo>
                      <a:cubicBezTo>
                        <a:pt x="99" y="11"/>
                        <a:pt x="99" y="11"/>
                        <a:pt x="99" y="11"/>
                      </a:cubicBezTo>
                      <a:cubicBezTo>
                        <a:pt x="99" y="13"/>
                        <a:pt x="101" y="18"/>
                        <a:pt x="99" y="21"/>
                      </a:cubicBezTo>
                      <a:cubicBezTo>
                        <a:pt x="101" y="19"/>
                        <a:pt x="103" y="21"/>
                        <a:pt x="104" y="19"/>
                      </a:cubicBezTo>
                      <a:cubicBezTo>
                        <a:pt x="101" y="17"/>
                        <a:pt x="101" y="17"/>
                        <a:pt x="101" y="17"/>
                      </a:cubicBezTo>
                      <a:cubicBezTo>
                        <a:pt x="103" y="13"/>
                        <a:pt x="105" y="16"/>
                        <a:pt x="106" y="19"/>
                      </a:cubicBezTo>
                      <a:cubicBezTo>
                        <a:pt x="110" y="14"/>
                        <a:pt x="103" y="11"/>
                        <a:pt x="102" y="8"/>
                      </a:cubicBezTo>
                      <a:cubicBezTo>
                        <a:pt x="96" y="16"/>
                        <a:pt x="95" y="0"/>
                        <a:pt x="90" y="4"/>
                      </a:cubicBezTo>
                      <a:cubicBezTo>
                        <a:pt x="86" y="7"/>
                        <a:pt x="90" y="8"/>
                        <a:pt x="90" y="1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595" name="Freeform 1425"/>
                <p:cNvSpPr/>
                <p:nvPr/>
              </p:nvSpPr>
              <p:spPr bwMode="auto">
                <a:xfrm>
                  <a:off x="3824" y="2976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lnTo>
                        <a:pt x="0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596" name="Freeform 1426"/>
                <p:cNvSpPr/>
                <p:nvPr/>
              </p:nvSpPr>
              <p:spPr bwMode="auto">
                <a:xfrm>
                  <a:off x="3737" y="2975"/>
                  <a:ext cx="1" cy="1"/>
                </a:xfrm>
                <a:custGeom>
                  <a:avLst/>
                  <a:gdLst>
                    <a:gd name="T0" fmla="*/ 2 w 2"/>
                    <a:gd name="T1" fmla="*/ 0 h 1"/>
                    <a:gd name="T2" fmla="*/ 1 w 2"/>
                    <a:gd name="T3" fmla="*/ 0 h 1"/>
                    <a:gd name="T4" fmla="*/ 2 w 2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"/>
                        <a:pt x="1" y="0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597" name="Rectangle 1427"/>
                <p:cNvSpPr>
                  <a:spLocks noChangeArrowheads="1"/>
                </p:cNvSpPr>
                <p:nvPr/>
              </p:nvSpPr>
              <p:spPr bwMode="auto">
                <a:xfrm>
                  <a:off x="3830" y="2974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598" name="Freeform 1428"/>
                <p:cNvSpPr/>
                <p:nvPr/>
              </p:nvSpPr>
              <p:spPr bwMode="auto">
                <a:xfrm>
                  <a:off x="3831" y="2965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0 h 1"/>
                    <a:gd name="T4" fmla="*/ 0 w 1"/>
                    <a:gd name="T5" fmla="*/ 1 h 1"/>
                    <a:gd name="T6" fmla="*/ 1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599" name="Freeform 1429"/>
                <p:cNvSpPr/>
                <p:nvPr/>
              </p:nvSpPr>
              <p:spPr bwMode="auto">
                <a:xfrm>
                  <a:off x="3724" y="2971"/>
                  <a:ext cx="0" cy="2"/>
                </a:xfrm>
                <a:custGeom>
                  <a:avLst/>
                  <a:gdLst>
                    <a:gd name="T0" fmla="*/ 0 h 2"/>
                    <a:gd name="T1" fmla="*/ 2 h 2"/>
                    <a:gd name="T2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00" name="Freeform 1430"/>
                <p:cNvSpPr/>
                <p:nvPr/>
              </p:nvSpPr>
              <p:spPr bwMode="auto">
                <a:xfrm>
                  <a:off x="3683" y="2972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01" name="Freeform 1431"/>
                <p:cNvSpPr/>
                <p:nvPr/>
              </p:nvSpPr>
              <p:spPr bwMode="auto">
                <a:xfrm>
                  <a:off x="3573" y="2967"/>
                  <a:ext cx="163" cy="31"/>
                </a:xfrm>
                <a:custGeom>
                  <a:avLst/>
                  <a:gdLst>
                    <a:gd name="T0" fmla="*/ 7 w 189"/>
                    <a:gd name="T1" fmla="*/ 20 h 36"/>
                    <a:gd name="T2" fmla="*/ 4 w 189"/>
                    <a:gd name="T3" fmla="*/ 27 h 36"/>
                    <a:gd name="T4" fmla="*/ 11 w 189"/>
                    <a:gd name="T5" fmla="*/ 30 h 36"/>
                    <a:gd name="T6" fmla="*/ 20 w 189"/>
                    <a:gd name="T7" fmla="*/ 26 h 36"/>
                    <a:gd name="T8" fmla="*/ 41 w 189"/>
                    <a:gd name="T9" fmla="*/ 24 h 36"/>
                    <a:gd name="T10" fmla="*/ 55 w 189"/>
                    <a:gd name="T11" fmla="*/ 26 h 36"/>
                    <a:gd name="T12" fmla="*/ 73 w 189"/>
                    <a:gd name="T13" fmla="*/ 19 h 36"/>
                    <a:gd name="T14" fmla="*/ 78 w 189"/>
                    <a:gd name="T15" fmla="*/ 21 h 36"/>
                    <a:gd name="T16" fmla="*/ 88 w 189"/>
                    <a:gd name="T17" fmla="*/ 23 h 36"/>
                    <a:gd name="T18" fmla="*/ 92 w 189"/>
                    <a:gd name="T19" fmla="*/ 12 h 36"/>
                    <a:gd name="T20" fmla="*/ 101 w 189"/>
                    <a:gd name="T21" fmla="*/ 12 h 36"/>
                    <a:gd name="T22" fmla="*/ 109 w 189"/>
                    <a:gd name="T23" fmla="*/ 16 h 36"/>
                    <a:gd name="T24" fmla="*/ 121 w 189"/>
                    <a:gd name="T25" fmla="*/ 15 h 36"/>
                    <a:gd name="T26" fmla="*/ 134 w 189"/>
                    <a:gd name="T27" fmla="*/ 17 h 36"/>
                    <a:gd name="T28" fmla="*/ 145 w 189"/>
                    <a:gd name="T29" fmla="*/ 14 h 36"/>
                    <a:gd name="T30" fmla="*/ 152 w 189"/>
                    <a:gd name="T31" fmla="*/ 10 h 36"/>
                    <a:gd name="T32" fmla="*/ 155 w 189"/>
                    <a:gd name="T33" fmla="*/ 15 h 36"/>
                    <a:gd name="T34" fmla="*/ 162 w 189"/>
                    <a:gd name="T35" fmla="*/ 13 h 36"/>
                    <a:gd name="T36" fmla="*/ 189 w 189"/>
                    <a:gd name="T37" fmla="*/ 12 h 36"/>
                    <a:gd name="T38" fmla="*/ 175 w 189"/>
                    <a:gd name="T39" fmla="*/ 12 h 36"/>
                    <a:gd name="T40" fmla="*/ 173 w 189"/>
                    <a:gd name="T41" fmla="*/ 15 h 36"/>
                    <a:gd name="T42" fmla="*/ 169 w 189"/>
                    <a:gd name="T43" fmla="*/ 3 h 36"/>
                    <a:gd name="T44" fmla="*/ 166 w 189"/>
                    <a:gd name="T45" fmla="*/ 2 h 36"/>
                    <a:gd name="T46" fmla="*/ 157 w 189"/>
                    <a:gd name="T47" fmla="*/ 4 h 36"/>
                    <a:gd name="T48" fmla="*/ 149 w 189"/>
                    <a:gd name="T49" fmla="*/ 3 h 36"/>
                    <a:gd name="T50" fmla="*/ 137 w 189"/>
                    <a:gd name="T51" fmla="*/ 3 h 36"/>
                    <a:gd name="T52" fmla="*/ 127 w 189"/>
                    <a:gd name="T53" fmla="*/ 6 h 36"/>
                    <a:gd name="T54" fmla="*/ 127 w 189"/>
                    <a:gd name="T55" fmla="*/ 5 h 36"/>
                    <a:gd name="T56" fmla="*/ 124 w 189"/>
                    <a:gd name="T57" fmla="*/ 5 h 36"/>
                    <a:gd name="T58" fmla="*/ 115 w 189"/>
                    <a:gd name="T59" fmla="*/ 6 h 36"/>
                    <a:gd name="T60" fmla="*/ 107 w 189"/>
                    <a:gd name="T61" fmla="*/ 9 h 36"/>
                    <a:gd name="T62" fmla="*/ 104 w 189"/>
                    <a:gd name="T63" fmla="*/ 5 h 36"/>
                    <a:gd name="T64" fmla="*/ 94 w 189"/>
                    <a:gd name="T65" fmla="*/ 5 h 36"/>
                    <a:gd name="T66" fmla="*/ 90 w 189"/>
                    <a:gd name="T67" fmla="*/ 10 h 36"/>
                    <a:gd name="T68" fmla="*/ 77 w 189"/>
                    <a:gd name="T69" fmla="*/ 12 h 36"/>
                    <a:gd name="T70" fmla="*/ 60 w 189"/>
                    <a:gd name="T71" fmla="*/ 15 h 36"/>
                    <a:gd name="T72" fmla="*/ 55 w 189"/>
                    <a:gd name="T73" fmla="*/ 14 h 36"/>
                    <a:gd name="T74" fmla="*/ 35 w 189"/>
                    <a:gd name="T75" fmla="*/ 16 h 36"/>
                    <a:gd name="T76" fmla="*/ 43 w 189"/>
                    <a:gd name="T77" fmla="*/ 22 h 36"/>
                    <a:gd name="T78" fmla="*/ 34 w 189"/>
                    <a:gd name="T79" fmla="*/ 13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189" h="36">
                      <a:moveTo>
                        <a:pt x="16" y="13"/>
                      </a:moveTo>
                      <a:cubicBezTo>
                        <a:pt x="13" y="15"/>
                        <a:pt x="9" y="16"/>
                        <a:pt x="7" y="20"/>
                      </a:cubicBezTo>
                      <a:cubicBezTo>
                        <a:pt x="7" y="18"/>
                        <a:pt x="7" y="18"/>
                        <a:pt x="7" y="18"/>
                      </a:cubicBezTo>
                      <a:cubicBezTo>
                        <a:pt x="5" y="19"/>
                        <a:pt x="0" y="23"/>
                        <a:pt x="4" y="27"/>
                      </a:cubicBezTo>
                      <a:cubicBezTo>
                        <a:pt x="4" y="25"/>
                        <a:pt x="4" y="25"/>
                        <a:pt x="4" y="25"/>
                      </a:cubicBezTo>
                      <a:cubicBezTo>
                        <a:pt x="8" y="21"/>
                        <a:pt x="7" y="29"/>
                        <a:pt x="11" y="30"/>
                      </a:cubicBezTo>
                      <a:cubicBezTo>
                        <a:pt x="14" y="29"/>
                        <a:pt x="16" y="20"/>
                        <a:pt x="19" y="22"/>
                      </a:cubicBezTo>
                      <a:cubicBezTo>
                        <a:pt x="20" y="22"/>
                        <a:pt x="20" y="24"/>
                        <a:pt x="20" y="26"/>
                      </a:cubicBezTo>
                      <a:cubicBezTo>
                        <a:pt x="23" y="26"/>
                        <a:pt x="24" y="19"/>
                        <a:pt x="26" y="18"/>
                      </a:cubicBezTo>
                      <a:cubicBezTo>
                        <a:pt x="28" y="36"/>
                        <a:pt x="36" y="13"/>
                        <a:pt x="41" y="24"/>
                      </a:cubicBezTo>
                      <a:cubicBezTo>
                        <a:pt x="44" y="23"/>
                        <a:pt x="49" y="24"/>
                        <a:pt x="52" y="21"/>
                      </a:cubicBezTo>
                      <a:cubicBezTo>
                        <a:pt x="50" y="25"/>
                        <a:pt x="56" y="21"/>
                        <a:pt x="55" y="26"/>
                      </a:cubicBezTo>
                      <a:cubicBezTo>
                        <a:pt x="56" y="16"/>
                        <a:pt x="66" y="30"/>
                        <a:pt x="67" y="17"/>
                      </a:cubicBezTo>
                      <a:cubicBezTo>
                        <a:pt x="72" y="21"/>
                        <a:pt x="67" y="16"/>
                        <a:pt x="73" y="19"/>
                      </a:cubicBezTo>
                      <a:cubicBezTo>
                        <a:pt x="73" y="21"/>
                        <a:pt x="72" y="21"/>
                        <a:pt x="72" y="21"/>
                      </a:cubicBezTo>
                      <a:cubicBezTo>
                        <a:pt x="74" y="23"/>
                        <a:pt x="75" y="15"/>
                        <a:pt x="78" y="21"/>
                      </a:cubicBezTo>
                      <a:cubicBezTo>
                        <a:pt x="82" y="22"/>
                        <a:pt x="78" y="18"/>
                        <a:pt x="81" y="14"/>
                      </a:cubicBezTo>
                      <a:cubicBezTo>
                        <a:pt x="86" y="15"/>
                        <a:pt x="85" y="17"/>
                        <a:pt x="88" y="23"/>
                      </a:cubicBezTo>
                      <a:cubicBezTo>
                        <a:pt x="88" y="16"/>
                        <a:pt x="91" y="19"/>
                        <a:pt x="93" y="16"/>
                      </a:cubicBezTo>
                      <a:cubicBezTo>
                        <a:pt x="93" y="16"/>
                        <a:pt x="89" y="15"/>
                        <a:pt x="92" y="12"/>
                      </a:cubicBezTo>
                      <a:cubicBezTo>
                        <a:pt x="97" y="13"/>
                        <a:pt x="96" y="8"/>
                        <a:pt x="102" y="6"/>
                      </a:cubicBezTo>
                      <a:cubicBezTo>
                        <a:pt x="105" y="13"/>
                        <a:pt x="96" y="7"/>
                        <a:pt x="101" y="12"/>
                      </a:cubicBezTo>
                      <a:cubicBezTo>
                        <a:pt x="98" y="15"/>
                        <a:pt x="95" y="15"/>
                        <a:pt x="93" y="20"/>
                      </a:cubicBezTo>
                      <a:cubicBezTo>
                        <a:pt x="98" y="20"/>
                        <a:pt x="104" y="19"/>
                        <a:pt x="109" y="16"/>
                      </a:cubicBezTo>
                      <a:cubicBezTo>
                        <a:pt x="112" y="17"/>
                        <a:pt x="107" y="19"/>
                        <a:pt x="110" y="20"/>
                      </a:cubicBezTo>
                      <a:cubicBezTo>
                        <a:pt x="115" y="23"/>
                        <a:pt x="117" y="13"/>
                        <a:pt x="121" y="15"/>
                      </a:cubicBezTo>
                      <a:cubicBezTo>
                        <a:pt x="121" y="19"/>
                        <a:pt x="121" y="19"/>
                        <a:pt x="121" y="19"/>
                      </a:cubicBezTo>
                      <a:cubicBezTo>
                        <a:pt x="123" y="14"/>
                        <a:pt x="130" y="20"/>
                        <a:pt x="134" y="17"/>
                      </a:cubicBezTo>
                      <a:cubicBezTo>
                        <a:pt x="134" y="15"/>
                        <a:pt x="133" y="14"/>
                        <a:pt x="134" y="13"/>
                      </a:cubicBezTo>
                      <a:cubicBezTo>
                        <a:pt x="134" y="22"/>
                        <a:pt x="140" y="8"/>
                        <a:pt x="145" y="14"/>
                      </a:cubicBezTo>
                      <a:cubicBezTo>
                        <a:pt x="144" y="9"/>
                        <a:pt x="149" y="5"/>
                        <a:pt x="151" y="5"/>
                      </a:cubicBezTo>
                      <a:cubicBezTo>
                        <a:pt x="153" y="6"/>
                        <a:pt x="152" y="8"/>
                        <a:pt x="152" y="10"/>
                      </a:cubicBezTo>
                      <a:cubicBezTo>
                        <a:pt x="148" y="7"/>
                        <a:pt x="148" y="16"/>
                        <a:pt x="145" y="19"/>
                      </a:cubicBezTo>
                      <a:cubicBezTo>
                        <a:pt x="148" y="16"/>
                        <a:pt x="153" y="19"/>
                        <a:pt x="155" y="15"/>
                      </a:cubicBezTo>
                      <a:cubicBezTo>
                        <a:pt x="154" y="19"/>
                        <a:pt x="154" y="19"/>
                        <a:pt x="154" y="19"/>
                      </a:cubicBezTo>
                      <a:cubicBezTo>
                        <a:pt x="159" y="19"/>
                        <a:pt x="158" y="9"/>
                        <a:pt x="162" y="13"/>
                      </a:cubicBezTo>
                      <a:cubicBezTo>
                        <a:pt x="162" y="16"/>
                        <a:pt x="162" y="16"/>
                        <a:pt x="162" y="16"/>
                      </a:cubicBezTo>
                      <a:cubicBezTo>
                        <a:pt x="171" y="15"/>
                        <a:pt x="182" y="20"/>
                        <a:pt x="189" y="12"/>
                      </a:cubicBezTo>
                      <a:cubicBezTo>
                        <a:pt x="189" y="10"/>
                        <a:pt x="185" y="4"/>
                        <a:pt x="185" y="2"/>
                      </a:cubicBezTo>
                      <a:cubicBezTo>
                        <a:pt x="180" y="4"/>
                        <a:pt x="178" y="9"/>
                        <a:pt x="175" y="12"/>
                      </a:cubicBezTo>
                      <a:cubicBezTo>
                        <a:pt x="175" y="7"/>
                        <a:pt x="175" y="7"/>
                        <a:pt x="175" y="7"/>
                      </a:cubicBezTo>
                      <a:cubicBezTo>
                        <a:pt x="174" y="10"/>
                        <a:pt x="171" y="12"/>
                        <a:pt x="173" y="15"/>
                      </a:cubicBezTo>
                      <a:cubicBezTo>
                        <a:pt x="170" y="18"/>
                        <a:pt x="171" y="11"/>
                        <a:pt x="168" y="14"/>
                      </a:cubicBezTo>
                      <a:cubicBezTo>
                        <a:pt x="168" y="8"/>
                        <a:pt x="170" y="8"/>
                        <a:pt x="169" y="3"/>
                      </a:cubicBezTo>
                      <a:cubicBezTo>
                        <a:pt x="167" y="6"/>
                        <a:pt x="167" y="6"/>
                        <a:pt x="167" y="6"/>
                      </a:cubicBezTo>
                      <a:cubicBezTo>
                        <a:pt x="168" y="4"/>
                        <a:pt x="165" y="4"/>
                        <a:pt x="166" y="2"/>
                      </a:cubicBezTo>
                      <a:cubicBezTo>
                        <a:pt x="161" y="9"/>
                        <a:pt x="159" y="0"/>
                        <a:pt x="154" y="3"/>
                      </a:cubicBezTo>
                      <a:cubicBezTo>
                        <a:pt x="157" y="4"/>
                        <a:pt x="157" y="4"/>
                        <a:pt x="157" y="4"/>
                      </a:cubicBezTo>
                      <a:cubicBezTo>
                        <a:pt x="157" y="7"/>
                        <a:pt x="155" y="7"/>
                        <a:pt x="154" y="8"/>
                      </a:cubicBezTo>
                      <a:cubicBezTo>
                        <a:pt x="153" y="4"/>
                        <a:pt x="152" y="4"/>
                        <a:pt x="149" y="3"/>
                      </a:cubicBezTo>
                      <a:cubicBezTo>
                        <a:pt x="147" y="5"/>
                        <a:pt x="146" y="10"/>
                        <a:pt x="143" y="10"/>
                      </a:cubicBezTo>
                      <a:cubicBezTo>
                        <a:pt x="143" y="5"/>
                        <a:pt x="138" y="8"/>
                        <a:pt x="137" y="3"/>
                      </a:cubicBezTo>
                      <a:cubicBezTo>
                        <a:pt x="137" y="8"/>
                        <a:pt x="131" y="5"/>
                        <a:pt x="131" y="8"/>
                      </a:cubicBezTo>
                      <a:cubicBezTo>
                        <a:pt x="129" y="9"/>
                        <a:pt x="127" y="9"/>
                        <a:pt x="127" y="6"/>
                      </a:cubicBezTo>
                      <a:cubicBezTo>
                        <a:pt x="128" y="5"/>
                        <a:pt x="128" y="5"/>
                        <a:pt x="128" y="5"/>
                      </a:cubicBezTo>
                      <a:cubicBezTo>
                        <a:pt x="127" y="5"/>
                        <a:pt x="127" y="5"/>
                        <a:pt x="127" y="5"/>
                      </a:cubicBezTo>
                      <a:cubicBezTo>
                        <a:pt x="127" y="4"/>
                        <a:pt x="127" y="4"/>
                        <a:pt x="127" y="4"/>
                      </a:cubicBezTo>
                      <a:cubicBezTo>
                        <a:pt x="125" y="4"/>
                        <a:pt x="125" y="8"/>
                        <a:pt x="124" y="5"/>
                      </a:cubicBezTo>
                      <a:cubicBezTo>
                        <a:pt x="123" y="3"/>
                        <a:pt x="125" y="3"/>
                        <a:pt x="125" y="3"/>
                      </a:cubicBezTo>
                      <a:cubicBezTo>
                        <a:pt x="121" y="2"/>
                        <a:pt x="119" y="11"/>
                        <a:pt x="115" y="6"/>
                      </a:cubicBezTo>
                      <a:cubicBezTo>
                        <a:pt x="115" y="9"/>
                        <a:pt x="110" y="9"/>
                        <a:pt x="112" y="15"/>
                      </a:cubicBezTo>
                      <a:cubicBezTo>
                        <a:pt x="110" y="13"/>
                        <a:pt x="111" y="9"/>
                        <a:pt x="107" y="9"/>
                      </a:cubicBezTo>
                      <a:cubicBezTo>
                        <a:pt x="106" y="14"/>
                        <a:pt x="104" y="8"/>
                        <a:pt x="101" y="11"/>
                      </a:cubicBezTo>
                      <a:cubicBezTo>
                        <a:pt x="104" y="6"/>
                        <a:pt x="101" y="10"/>
                        <a:pt x="104" y="5"/>
                      </a:cubicBezTo>
                      <a:cubicBezTo>
                        <a:pt x="102" y="2"/>
                        <a:pt x="99" y="9"/>
                        <a:pt x="95" y="8"/>
                      </a:cubicBezTo>
                      <a:cubicBezTo>
                        <a:pt x="94" y="5"/>
                        <a:pt x="94" y="5"/>
                        <a:pt x="94" y="5"/>
                      </a:cubicBezTo>
                      <a:cubicBezTo>
                        <a:pt x="92" y="6"/>
                        <a:pt x="91" y="10"/>
                        <a:pt x="89" y="6"/>
                      </a:cubicBezTo>
                      <a:cubicBezTo>
                        <a:pt x="90" y="10"/>
                        <a:pt x="90" y="10"/>
                        <a:pt x="90" y="10"/>
                      </a:cubicBezTo>
                      <a:cubicBezTo>
                        <a:pt x="87" y="8"/>
                        <a:pt x="83" y="9"/>
                        <a:pt x="80" y="6"/>
                      </a:cubicBezTo>
                      <a:cubicBezTo>
                        <a:pt x="77" y="12"/>
                        <a:pt x="77" y="12"/>
                        <a:pt x="77" y="12"/>
                      </a:cubicBezTo>
                      <a:cubicBezTo>
                        <a:pt x="73" y="5"/>
                        <a:pt x="67" y="12"/>
                        <a:pt x="64" y="18"/>
                      </a:cubicBezTo>
                      <a:cubicBezTo>
                        <a:pt x="62" y="18"/>
                        <a:pt x="60" y="17"/>
                        <a:pt x="60" y="15"/>
                      </a:cubicBezTo>
                      <a:cubicBezTo>
                        <a:pt x="61" y="13"/>
                        <a:pt x="61" y="13"/>
                        <a:pt x="61" y="13"/>
                      </a:cubicBezTo>
                      <a:cubicBezTo>
                        <a:pt x="59" y="13"/>
                        <a:pt x="56" y="9"/>
                        <a:pt x="55" y="14"/>
                      </a:cubicBezTo>
                      <a:cubicBezTo>
                        <a:pt x="52" y="16"/>
                        <a:pt x="53" y="11"/>
                        <a:pt x="51" y="10"/>
                      </a:cubicBezTo>
                      <a:cubicBezTo>
                        <a:pt x="46" y="18"/>
                        <a:pt x="36" y="4"/>
                        <a:pt x="35" y="16"/>
                      </a:cubicBezTo>
                      <a:cubicBezTo>
                        <a:pt x="37" y="16"/>
                        <a:pt x="41" y="19"/>
                        <a:pt x="45" y="18"/>
                      </a:cubicBezTo>
                      <a:cubicBezTo>
                        <a:pt x="44" y="20"/>
                        <a:pt x="45" y="22"/>
                        <a:pt x="43" y="22"/>
                      </a:cubicBezTo>
                      <a:cubicBezTo>
                        <a:pt x="39" y="23"/>
                        <a:pt x="37" y="18"/>
                        <a:pt x="33" y="21"/>
                      </a:cubicBezTo>
                      <a:cubicBezTo>
                        <a:pt x="34" y="13"/>
                        <a:pt x="34" y="13"/>
                        <a:pt x="34" y="13"/>
                      </a:cubicBezTo>
                      <a:cubicBezTo>
                        <a:pt x="27" y="5"/>
                        <a:pt x="21" y="24"/>
                        <a:pt x="16" y="1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02" name="Freeform 1432"/>
                <p:cNvSpPr/>
                <p:nvPr/>
              </p:nvSpPr>
              <p:spPr bwMode="auto">
                <a:xfrm>
                  <a:off x="3626" y="2974"/>
                  <a:ext cx="3" cy="4"/>
                </a:xfrm>
                <a:custGeom>
                  <a:avLst/>
                  <a:gdLst>
                    <a:gd name="T0" fmla="*/ 3 w 3"/>
                    <a:gd name="T1" fmla="*/ 4 h 4"/>
                    <a:gd name="T2" fmla="*/ 0 w 3"/>
                    <a:gd name="T3" fmla="*/ 0 h 4"/>
                    <a:gd name="T4" fmla="*/ 1 w 3"/>
                    <a:gd name="T5" fmla="*/ 3 h 4"/>
                    <a:gd name="T6" fmla="*/ 3 w 3"/>
                    <a:gd name="T7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4">
                      <a:moveTo>
                        <a:pt x="3" y="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2" y="3"/>
                        <a:pt x="3" y="2"/>
                        <a:pt x="3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03" name="Freeform 1433"/>
                <p:cNvSpPr/>
                <p:nvPr/>
              </p:nvSpPr>
              <p:spPr bwMode="auto">
                <a:xfrm>
                  <a:off x="3625" y="2977"/>
                  <a:ext cx="2" cy="1"/>
                </a:xfrm>
                <a:custGeom>
                  <a:avLst/>
                  <a:gdLst>
                    <a:gd name="T0" fmla="*/ 2 w 2"/>
                    <a:gd name="T1" fmla="*/ 0 h 2"/>
                    <a:gd name="T2" fmla="*/ 0 w 2"/>
                    <a:gd name="T3" fmla="*/ 2 h 2"/>
                    <a:gd name="T4" fmla="*/ 2 w 2"/>
                    <a:gd name="T5" fmla="*/ 1 h 2"/>
                    <a:gd name="T6" fmla="*/ 2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2"/>
                        <a:pt x="1" y="2"/>
                        <a:pt x="2" y="1"/>
                      </a:cubicBez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04" name="Freeform 1434"/>
                <p:cNvSpPr/>
                <p:nvPr/>
              </p:nvSpPr>
              <p:spPr bwMode="auto">
                <a:xfrm>
                  <a:off x="3574" y="2979"/>
                  <a:ext cx="3" cy="2"/>
                </a:xfrm>
                <a:custGeom>
                  <a:avLst/>
                  <a:gdLst>
                    <a:gd name="T0" fmla="*/ 4 w 4"/>
                    <a:gd name="T1" fmla="*/ 1 h 2"/>
                    <a:gd name="T2" fmla="*/ 0 w 4"/>
                    <a:gd name="T3" fmla="*/ 1 h 2"/>
                    <a:gd name="T4" fmla="*/ 4 w 4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2">
                      <a:moveTo>
                        <a:pt x="4" y="1"/>
                      </a:moveTo>
                      <a:cubicBezTo>
                        <a:pt x="3" y="1"/>
                        <a:pt x="2" y="0"/>
                        <a:pt x="0" y="1"/>
                      </a:cubicBezTo>
                      <a:cubicBezTo>
                        <a:pt x="1" y="2"/>
                        <a:pt x="3" y="2"/>
                        <a:pt x="4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05" name="Freeform 1435"/>
                <p:cNvSpPr/>
                <p:nvPr/>
              </p:nvSpPr>
              <p:spPr bwMode="auto">
                <a:xfrm>
                  <a:off x="3574" y="2983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1 w 1"/>
                    <a:gd name="T5" fmla="*/ 0 h 1"/>
                    <a:gd name="T6" fmla="*/ 0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06" name="Freeform 1436"/>
                <p:cNvSpPr/>
                <p:nvPr/>
              </p:nvSpPr>
              <p:spPr bwMode="auto">
                <a:xfrm>
                  <a:off x="3490" y="2978"/>
                  <a:ext cx="84" cy="28"/>
                </a:xfrm>
                <a:custGeom>
                  <a:avLst/>
                  <a:gdLst>
                    <a:gd name="T0" fmla="*/ 17 w 97"/>
                    <a:gd name="T1" fmla="*/ 20 h 32"/>
                    <a:gd name="T2" fmla="*/ 13 w 97"/>
                    <a:gd name="T3" fmla="*/ 25 h 32"/>
                    <a:gd name="T4" fmla="*/ 8 w 97"/>
                    <a:gd name="T5" fmla="*/ 23 h 32"/>
                    <a:gd name="T6" fmla="*/ 4 w 97"/>
                    <a:gd name="T7" fmla="*/ 32 h 32"/>
                    <a:gd name="T8" fmla="*/ 48 w 97"/>
                    <a:gd name="T9" fmla="*/ 20 h 32"/>
                    <a:gd name="T10" fmla="*/ 46 w 97"/>
                    <a:gd name="T11" fmla="*/ 23 h 32"/>
                    <a:gd name="T12" fmla="*/ 63 w 97"/>
                    <a:gd name="T13" fmla="*/ 16 h 32"/>
                    <a:gd name="T14" fmla="*/ 62 w 97"/>
                    <a:gd name="T15" fmla="*/ 22 h 32"/>
                    <a:gd name="T16" fmla="*/ 73 w 97"/>
                    <a:gd name="T17" fmla="*/ 19 h 32"/>
                    <a:gd name="T18" fmla="*/ 72 w 97"/>
                    <a:gd name="T19" fmla="*/ 16 h 32"/>
                    <a:gd name="T20" fmla="*/ 75 w 97"/>
                    <a:gd name="T21" fmla="*/ 17 h 32"/>
                    <a:gd name="T22" fmla="*/ 74 w 97"/>
                    <a:gd name="T23" fmla="*/ 16 h 32"/>
                    <a:gd name="T24" fmla="*/ 81 w 97"/>
                    <a:gd name="T25" fmla="*/ 15 h 32"/>
                    <a:gd name="T26" fmla="*/ 79 w 97"/>
                    <a:gd name="T27" fmla="*/ 16 h 32"/>
                    <a:gd name="T28" fmla="*/ 84 w 97"/>
                    <a:gd name="T29" fmla="*/ 14 h 32"/>
                    <a:gd name="T30" fmla="*/ 84 w 97"/>
                    <a:gd name="T31" fmla="*/ 18 h 32"/>
                    <a:gd name="T32" fmla="*/ 97 w 97"/>
                    <a:gd name="T33" fmla="*/ 11 h 32"/>
                    <a:gd name="T34" fmla="*/ 97 w 97"/>
                    <a:gd name="T35" fmla="*/ 7 h 32"/>
                    <a:gd name="T36" fmla="*/ 87 w 97"/>
                    <a:gd name="T37" fmla="*/ 11 h 32"/>
                    <a:gd name="T38" fmla="*/ 88 w 97"/>
                    <a:gd name="T39" fmla="*/ 11 h 32"/>
                    <a:gd name="T40" fmla="*/ 81 w 97"/>
                    <a:gd name="T41" fmla="*/ 13 h 32"/>
                    <a:gd name="T42" fmla="*/ 85 w 97"/>
                    <a:gd name="T43" fmla="*/ 7 h 32"/>
                    <a:gd name="T44" fmla="*/ 73 w 97"/>
                    <a:gd name="T45" fmla="*/ 4 h 32"/>
                    <a:gd name="T46" fmla="*/ 73 w 97"/>
                    <a:gd name="T47" fmla="*/ 4 h 32"/>
                    <a:gd name="T48" fmla="*/ 70 w 97"/>
                    <a:gd name="T49" fmla="*/ 6 h 32"/>
                    <a:gd name="T50" fmla="*/ 73 w 97"/>
                    <a:gd name="T51" fmla="*/ 9 h 32"/>
                    <a:gd name="T52" fmla="*/ 71 w 97"/>
                    <a:gd name="T53" fmla="*/ 16 h 32"/>
                    <a:gd name="T54" fmla="*/ 67 w 97"/>
                    <a:gd name="T55" fmla="*/ 16 h 32"/>
                    <a:gd name="T56" fmla="*/ 69 w 97"/>
                    <a:gd name="T57" fmla="*/ 10 h 32"/>
                    <a:gd name="T58" fmla="*/ 67 w 97"/>
                    <a:gd name="T59" fmla="*/ 13 h 32"/>
                    <a:gd name="T60" fmla="*/ 62 w 97"/>
                    <a:gd name="T61" fmla="*/ 7 h 32"/>
                    <a:gd name="T62" fmla="*/ 63 w 97"/>
                    <a:gd name="T63" fmla="*/ 13 h 32"/>
                    <a:gd name="T64" fmla="*/ 44 w 97"/>
                    <a:gd name="T65" fmla="*/ 16 h 32"/>
                    <a:gd name="T66" fmla="*/ 46 w 97"/>
                    <a:gd name="T67" fmla="*/ 12 h 32"/>
                    <a:gd name="T68" fmla="*/ 43 w 97"/>
                    <a:gd name="T69" fmla="*/ 16 h 32"/>
                    <a:gd name="T70" fmla="*/ 31 w 97"/>
                    <a:gd name="T71" fmla="*/ 16 h 32"/>
                    <a:gd name="T72" fmla="*/ 33 w 97"/>
                    <a:gd name="T73" fmla="*/ 19 h 32"/>
                    <a:gd name="T74" fmla="*/ 20 w 97"/>
                    <a:gd name="T75" fmla="*/ 20 h 32"/>
                    <a:gd name="T76" fmla="*/ 20 w 97"/>
                    <a:gd name="T77" fmla="*/ 20 h 32"/>
                    <a:gd name="T78" fmla="*/ 16 w 97"/>
                    <a:gd name="T79" fmla="*/ 27 h 32"/>
                    <a:gd name="T80" fmla="*/ 17 w 97"/>
                    <a:gd name="T81" fmla="*/ 20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97" h="32">
                      <a:moveTo>
                        <a:pt x="17" y="20"/>
                      </a:moveTo>
                      <a:cubicBezTo>
                        <a:pt x="13" y="25"/>
                        <a:pt x="13" y="25"/>
                        <a:pt x="13" y="25"/>
                      </a:cubicBezTo>
                      <a:cubicBezTo>
                        <a:pt x="12" y="23"/>
                        <a:pt x="8" y="27"/>
                        <a:pt x="8" y="23"/>
                      </a:cubicBezTo>
                      <a:cubicBezTo>
                        <a:pt x="7" y="29"/>
                        <a:pt x="0" y="24"/>
                        <a:pt x="4" y="32"/>
                      </a:cubicBezTo>
                      <a:cubicBezTo>
                        <a:pt x="16" y="27"/>
                        <a:pt x="34" y="28"/>
                        <a:pt x="48" y="20"/>
                      </a:cubicBezTo>
                      <a:cubicBezTo>
                        <a:pt x="46" y="23"/>
                        <a:pt x="46" y="23"/>
                        <a:pt x="46" y="23"/>
                      </a:cubicBezTo>
                      <a:cubicBezTo>
                        <a:pt x="53" y="16"/>
                        <a:pt x="58" y="29"/>
                        <a:pt x="63" y="16"/>
                      </a:cubicBezTo>
                      <a:cubicBezTo>
                        <a:pt x="62" y="22"/>
                        <a:pt x="62" y="22"/>
                        <a:pt x="62" y="22"/>
                      </a:cubicBezTo>
                      <a:cubicBezTo>
                        <a:pt x="66" y="24"/>
                        <a:pt x="68" y="12"/>
                        <a:pt x="73" y="19"/>
                      </a:cubicBezTo>
                      <a:cubicBezTo>
                        <a:pt x="72" y="16"/>
                        <a:pt x="72" y="16"/>
                        <a:pt x="72" y="16"/>
                      </a:cubicBezTo>
                      <a:cubicBezTo>
                        <a:pt x="73" y="16"/>
                        <a:pt x="74" y="17"/>
                        <a:pt x="75" y="17"/>
                      </a:cubicBezTo>
                      <a:cubicBezTo>
                        <a:pt x="74" y="16"/>
                        <a:pt x="74" y="16"/>
                        <a:pt x="74" y="16"/>
                      </a:cubicBezTo>
                      <a:cubicBezTo>
                        <a:pt x="77" y="13"/>
                        <a:pt x="78" y="13"/>
                        <a:pt x="81" y="15"/>
                      </a:cubicBezTo>
                      <a:cubicBezTo>
                        <a:pt x="81" y="17"/>
                        <a:pt x="80" y="16"/>
                        <a:pt x="79" y="16"/>
                      </a:cubicBezTo>
                      <a:cubicBezTo>
                        <a:pt x="80" y="18"/>
                        <a:pt x="82" y="14"/>
                        <a:pt x="84" y="14"/>
                      </a:cubicBezTo>
                      <a:cubicBezTo>
                        <a:pt x="86" y="15"/>
                        <a:pt x="84" y="17"/>
                        <a:pt x="84" y="18"/>
                      </a:cubicBezTo>
                      <a:cubicBezTo>
                        <a:pt x="90" y="14"/>
                        <a:pt x="93" y="21"/>
                        <a:pt x="97" y="11"/>
                      </a:cubicBezTo>
                      <a:cubicBezTo>
                        <a:pt x="97" y="9"/>
                        <a:pt x="95" y="8"/>
                        <a:pt x="97" y="7"/>
                      </a:cubicBezTo>
                      <a:cubicBezTo>
                        <a:pt x="93" y="4"/>
                        <a:pt x="90" y="8"/>
                        <a:pt x="87" y="11"/>
                      </a:cubicBezTo>
                      <a:cubicBezTo>
                        <a:pt x="88" y="11"/>
                        <a:pt x="88" y="11"/>
                        <a:pt x="88" y="11"/>
                      </a:cubicBezTo>
                      <a:cubicBezTo>
                        <a:pt x="85" y="20"/>
                        <a:pt x="85" y="9"/>
                        <a:pt x="81" y="13"/>
                      </a:cubicBezTo>
                      <a:cubicBezTo>
                        <a:pt x="82" y="9"/>
                        <a:pt x="84" y="9"/>
                        <a:pt x="85" y="7"/>
                      </a:cubicBezTo>
                      <a:cubicBezTo>
                        <a:pt x="79" y="0"/>
                        <a:pt x="77" y="13"/>
                        <a:pt x="73" y="4"/>
                      </a:cubicBezTo>
                      <a:cubicBezTo>
                        <a:pt x="73" y="4"/>
                        <a:pt x="73" y="4"/>
                        <a:pt x="73" y="4"/>
                      </a:cubicBezTo>
                      <a:cubicBezTo>
                        <a:pt x="72" y="3"/>
                        <a:pt x="71" y="5"/>
                        <a:pt x="70" y="6"/>
                      </a:cubicBezTo>
                      <a:cubicBezTo>
                        <a:pt x="73" y="9"/>
                        <a:pt x="73" y="9"/>
                        <a:pt x="73" y="9"/>
                      </a:cubicBezTo>
                      <a:cubicBezTo>
                        <a:pt x="71" y="10"/>
                        <a:pt x="71" y="14"/>
                        <a:pt x="71" y="16"/>
                      </a:cubicBezTo>
                      <a:cubicBezTo>
                        <a:pt x="69" y="12"/>
                        <a:pt x="69" y="18"/>
                        <a:pt x="67" y="16"/>
                      </a:cubicBezTo>
                      <a:cubicBezTo>
                        <a:pt x="66" y="12"/>
                        <a:pt x="68" y="12"/>
                        <a:pt x="69" y="10"/>
                      </a:cubicBezTo>
                      <a:cubicBezTo>
                        <a:pt x="67" y="13"/>
                        <a:pt x="67" y="13"/>
                        <a:pt x="67" y="13"/>
                      </a:cubicBezTo>
                      <a:cubicBezTo>
                        <a:pt x="64" y="13"/>
                        <a:pt x="64" y="9"/>
                        <a:pt x="62" y="7"/>
                      </a:cubicBezTo>
                      <a:cubicBezTo>
                        <a:pt x="61" y="10"/>
                        <a:pt x="64" y="9"/>
                        <a:pt x="63" y="13"/>
                      </a:cubicBezTo>
                      <a:cubicBezTo>
                        <a:pt x="60" y="9"/>
                        <a:pt x="49" y="11"/>
                        <a:pt x="44" y="16"/>
                      </a:cubicBezTo>
                      <a:cubicBezTo>
                        <a:pt x="45" y="15"/>
                        <a:pt x="44" y="11"/>
                        <a:pt x="46" y="12"/>
                      </a:cubicBezTo>
                      <a:cubicBezTo>
                        <a:pt x="45" y="11"/>
                        <a:pt x="43" y="13"/>
                        <a:pt x="43" y="16"/>
                      </a:cubicBezTo>
                      <a:cubicBezTo>
                        <a:pt x="40" y="19"/>
                        <a:pt x="35" y="18"/>
                        <a:pt x="31" y="16"/>
                      </a:cubicBezTo>
                      <a:cubicBezTo>
                        <a:pt x="33" y="19"/>
                        <a:pt x="33" y="19"/>
                        <a:pt x="33" y="19"/>
                      </a:cubicBezTo>
                      <a:cubicBezTo>
                        <a:pt x="30" y="24"/>
                        <a:pt x="25" y="16"/>
                        <a:pt x="20" y="20"/>
                      </a:cubicBezTo>
                      <a:cubicBezTo>
                        <a:pt x="20" y="20"/>
                        <a:pt x="20" y="20"/>
                        <a:pt x="20" y="20"/>
                      </a:cubicBezTo>
                      <a:cubicBezTo>
                        <a:pt x="19" y="21"/>
                        <a:pt x="19" y="28"/>
                        <a:pt x="16" y="27"/>
                      </a:cubicBezTo>
                      <a:cubicBezTo>
                        <a:pt x="16" y="24"/>
                        <a:pt x="17" y="24"/>
                        <a:pt x="17" y="2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07" name="Freeform 1437"/>
                <p:cNvSpPr/>
                <p:nvPr/>
              </p:nvSpPr>
              <p:spPr bwMode="auto">
                <a:xfrm>
                  <a:off x="3488" y="3000"/>
                  <a:ext cx="4" cy="7"/>
                </a:xfrm>
                <a:custGeom>
                  <a:avLst/>
                  <a:gdLst>
                    <a:gd name="T0" fmla="*/ 3 w 4"/>
                    <a:gd name="T1" fmla="*/ 5 h 8"/>
                    <a:gd name="T2" fmla="*/ 3 w 4"/>
                    <a:gd name="T3" fmla="*/ 1 h 8"/>
                    <a:gd name="T4" fmla="*/ 1 w 4"/>
                    <a:gd name="T5" fmla="*/ 8 h 8"/>
                    <a:gd name="T6" fmla="*/ 4 w 4"/>
                    <a:gd name="T7" fmla="*/ 6 h 8"/>
                    <a:gd name="T8" fmla="*/ 3 w 4"/>
                    <a:gd name="T9" fmla="*/ 5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8">
                      <a:moveTo>
                        <a:pt x="3" y="5"/>
                      </a:move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1" y="0"/>
                        <a:pt x="0" y="5"/>
                        <a:pt x="1" y="8"/>
                      </a:cubicBezTo>
                      <a:cubicBezTo>
                        <a:pt x="2" y="7"/>
                        <a:pt x="4" y="8"/>
                        <a:pt x="4" y="6"/>
                      </a:cubicBezTo>
                      <a:cubicBezTo>
                        <a:pt x="4" y="6"/>
                        <a:pt x="3" y="4"/>
                        <a:pt x="3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08" name="Freeform 1438"/>
                <p:cNvSpPr/>
                <p:nvPr/>
              </p:nvSpPr>
              <p:spPr bwMode="auto">
                <a:xfrm>
                  <a:off x="3451" y="2960"/>
                  <a:ext cx="39" cy="60"/>
                </a:xfrm>
                <a:custGeom>
                  <a:avLst/>
                  <a:gdLst>
                    <a:gd name="T0" fmla="*/ 14 w 45"/>
                    <a:gd name="T1" fmla="*/ 60 h 69"/>
                    <a:gd name="T2" fmla="*/ 14 w 45"/>
                    <a:gd name="T3" fmla="*/ 63 h 69"/>
                    <a:gd name="T4" fmla="*/ 32 w 45"/>
                    <a:gd name="T5" fmla="*/ 60 h 69"/>
                    <a:gd name="T6" fmla="*/ 36 w 45"/>
                    <a:gd name="T7" fmla="*/ 52 h 69"/>
                    <a:gd name="T8" fmla="*/ 38 w 45"/>
                    <a:gd name="T9" fmla="*/ 56 h 69"/>
                    <a:gd name="T10" fmla="*/ 42 w 45"/>
                    <a:gd name="T11" fmla="*/ 50 h 69"/>
                    <a:gd name="T12" fmla="*/ 39 w 45"/>
                    <a:gd name="T13" fmla="*/ 52 h 69"/>
                    <a:gd name="T14" fmla="*/ 39 w 45"/>
                    <a:gd name="T15" fmla="*/ 50 h 69"/>
                    <a:gd name="T16" fmla="*/ 36 w 45"/>
                    <a:gd name="T17" fmla="*/ 52 h 69"/>
                    <a:gd name="T18" fmla="*/ 37 w 45"/>
                    <a:gd name="T19" fmla="*/ 49 h 69"/>
                    <a:gd name="T20" fmla="*/ 30 w 45"/>
                    <a:gd name="T21" fmla="*/ 57 h 69"/>
                    <a:gd name="T22" fmla="*/ 29 w 45"/>
                    <a:gd name="T23" fmla="*/ 51 h 69"/>
                    <a:gd name="T24" fmla="*/ 20 w 45"/>
                    <a:gd name="T25" fmla="*/ 51 h 69"/>
                    <a:gd name="T26" fmla="*/ 21 w 45"/>
                    <a:gd name="T27" fmla="*/ 53 h 69"/>
                    <a:gd name="T28" fmla="*/ 23 w 45"/>
                    <a:gd name="T29" fmla="*/ 57 h 69"/>
                    <a:gd name="T30" fmla="*/ 18 w 45"/>
                    <a:gd name="T31" fmla="*/ 52 h 69"/>
                    <a:gd name="T32" fmla="*/ 4 w 45"/>
                    <a:gd name="T33" fmla="*/ 59 h 69"/>
                    <a:gd name="T34" fmla="*/ 5 w 45"/>
                    <a:gd name="T35" fmla="*/ 61 h 69"/>
                    <a:gd name="T36" fmla="*/ 5 w 45"/>
                    <a:gd name="T37" fmla="*/ 62 h 69"/>
                    <a:gd name="T38" fmla="*/ 5 w 45"/>
                    <a:gd name="T39" fmla="*/ 63 h 69"/>
                    <a:gd name="T40" fmla="*/ 5 w 45"/>
                    <a:gd name="T41" fmla="*/ 63 h 69"/>
                    <a:gd name="T42" fmla="*/ 5 w 45"/>
                    <a:gd name="T43" fmla="*/ 63 h 69"/>
                    <a:gd name="T44" fmla="*/ 5 w 45"/>
                    <a:gd name="T45" fmla="*/ 63 h 69"/>
                    <a:gd name="T46" fmla="*/ 5 w 45"/>
                    <a:gd name="T47" fmla="*/ 63 h 69"/>
                    <a:gd name="T48" fmla="*/ 5 w 45"/>
                    <a:gd name="T49" fmla="*/ 63 h 69"/>
                    <a:gd name="T50" fmla="*/ 5 w 45"/>
                    <a:gd name="T51" fmla="*/ 63 h 69"/>
                    <a:gd name="T52" fmla="*/ 5 w 45"/>
                    <a:gd name="T53" fmla="*/ 63 h 69"/>
                    <a:gd name="T54" fmla="*/ 3 w 45"/>
                    <a:gd name="T55" fmla="*/ 37 h 69"/>
                    <a:gd name="T56" fmla="*/ 3 w 45"/>
                    <a:gd name="T57" fmla="*/ 37 h 69"/>
                    <a:gd name="T58" fmla="*/ 9 w 45"/>
                    <a:gd name="T59" fmla="*/ 37 h 69"/>
                    <a:gd name="T60" fmla="*/ 6 w 45"/>
                    <a:gd name="T61" fmla="*/ 41 h 69"/>
                    <a:gd name="T62" fmla="*/ 10 w 45"/>
                    <a:gd name="T63" fmla="*/ 44 h 69"/>
                    <a:gd name="T64" fmla="*/ 18 w 45"/>
                    <a:gd name="T65" fmla="*/ 37 h 69"/>
                    <a:gd name="T66" fmla="*/ 10 w 45"/>
                    <a:gd name="T67" fmla="*/ 33 h 69"/>
                    <a:gd name="T68" fmla="*/ 6 w 45"/>
                    <a:gd name="T69" fmla="*/ 33 h 69"/>
                    <a:gd name="T70" fmla="*/ 4 w 45"/>
                    <a:gd name="T71" fmla="*/ 33 h 69"/>
                    <a:gd name="T72" fmla="*/ 4 w 45"/>
                    <a:gd name="T73" fmla="*/ 33 h 69"/>
                    <a:gd name="T74" fmla="*/ 4 w 45"/>
                    <a:gd name="T75" fmla="*/ 33 h 69"/>
                    <a:gd name="T76" fmla="*/ 4 w 45"/>
                    <a:gd name="T77" fmla="*/ 33 h 69"/>
                    <a:gd name="T78" fmla="*/ 3 w 45"/>
                    <a:gd name="T79" fmla="*/ 33 h 69"/>
                    <a:gd name="T80" fmla="*/ 3 w 45"/>
                    <a:gd name="T81" fmla="*/ 33 h 69"/>
                    <a:gd name="T82" fmla="*/ 6 w 45"/>
                    <a:gd name="T83" fmla="*/ 67 h 69"/>
                    <a:gd name="T84" fmla="*/ 6 w 45"/>
                    <a:gd name="T85" fmla="*/ 67 h 69"/>
                    <a:gd name="T86" fmla="*/ 6 w 45"/>
                    <a:gd name="T87" fmla="*/ 67 h 69"/>
                    <a:gd name="T88" fmla="*/ 7 w 45"/>
                    <a:gd name="T89" fmla="*/ 66 h 69"/>
                    <a:gd name="T90" fmla="*/ 14 w 45"/>
                    <a:gd name="T91" fmla="*/ 60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45" h="69">
                      <a:moveTo>
                        <a:pt x="14" y="60"/>
                      </a:moveTo>
                      <a:cubicBezTo>
                        <a:pt x="13" y="61"/>
                        <a:pt x="14" y="62"/>
                        <a:pt x="14" y="63"/>
                      </a:cubicBezTo>
                      <a:cubicBezTo>
                        <a:pt x="21" y="61"/>
                        <a:pt x="28" y="57"/>
                        <a:pt x="32" y="60"/>
                      </a:cubicBezTo>
                      <a:cubicBezTo>
                        <a:pt x="34" y="60"/>
                        <a:pt x="33" y="54"/>
                        <a:pt x="36" y="52"/>
                      </a:cubicBezTo>
                      <a:cubicBezTo>
                        <a:pt x="38" y="56"/>
                        <a:pt x="38" y="56"/>
                        <a:pt x="38" y="56"/>
                      </a:cubicBezTo>
                      <a:cubicBezTo>
                        <a:pt x="39" y="53"/>
                        <a:pt x="45" y="56"/>
                        <a:pt x="42" y="50"/>
                      </a:cubicBezTo>
                      <a:cubicBezTo>
                        <a:pt x="41" y="49"/>
                        <a:pt x="41" y="53"/>
                        <a:pt x="39" y="52"/>
                      </a:cubicBezTo>
                      <a:cubicBezTo>
                        <a:pt x="39" y="50"/>
                        <a:pt x="39" y="50"/>
                        <a:pt x="39" y="50"/>
                      </a:cubicBezTo>
                      <a:cubicBezTo>
                        <a:pt x="36" y="52"/>
                        <a:pt x="36" y="52"/>
                        <a:pt x="36" y="52"/>
                      </a:cubicBezTo>
                      <a:cubicBezTo>
                        <a:pt x="37" y="49"/>
                        <a:pt x="37" y="49"/>
                        <a:pt x="37" y="49"/>
                      </a:cubicBezTo>
                      <a:cubicBezTo>
                        <a:pt x="31" y="46"/>
                        <a:pt x="36" y="58"/>
                        <a:pt x="30" y="57"/>
                      </a:cubicBezTo>
                      <a:cubicBezTo>
                        <a:pt x="29" y="51"/>
                        <a:pt x="29" y="51"/>
                        <a:pt x="29" y="51"/>
                      </a:cubicBezTo>
                      <a:cubicBezTo>
                        <a:pt x="25" y="51"/>
                        <a:pt x="24" y="54"/>
                        <a:pt x="20" y="51"/>
                      </a:cubicBezTo>
                      <a:cubicBezTo>
                        <a:pt x="20" y="51"/>
                        <a:pt x="21" y="54"/>
                        <a:pt x="21" y="53"/>
                      </a:cubicBezTo>
                      <a:cubicBezTo>
                        <a:pt x="21" y="53"/>
                        <a:pt x="23" y="55"/>
                        <a:pt x="23" y="57"/>
                      </a:cubicBezTo>
                      <a:cubicBezTo>
                        <a:pt x="19" y="63"/>
                        <a:pt x="23" y="53"/>
                        <a:pt x="18" y="52"/>
                      </a:cubicBezTo>
                      <a:cubicBezTo>
                        <a:pt x="15" y="57"/>
                        <a:pt x="8" y="62"/>
                        <a:pt x="4" y="59"/>
                      </a:cubicBezTo>
                      <a:cubicBezTo>
                        <a:pt x="5" y="61"/>
                        <a:pt x="5" y="61"/>
                        <a:pt x="5" y="61"/>
                      </a:cubicBezTo>
                      <a:cubicBezTo>
                        <a:pt x="5" y="62"/>
                        <a:pt x="5" y="62"/>
                        <a:pt x="5" y="62"/>
                      </a:cubicBezTo>
                      <a:cubicBezTo>
                        <a:pt x="5" y="63"/>
                        <a:pt x="5" y="63"/>
                        <a:pt x="5" y="63"/>
                      </a:cubicBezTo>
                      <a:cubicBezTo>
                        <a:pt x="5" y="63"/>
                        <a:pt x="5" y="63"/>
                        <a:pt x="5" y="63"/>
                      </a:cubicBezTo>
                      <a:cubicBezTo>
                        <a:pt x="5" y="63"/>
                        <a:pt x="5" y="63"/>
                        <a:pt x="5" y="63"/>
                      </a:cubicBezTo>
                      <a:cubicBezTo>
                        <a:pt x="5" y="63"/>
                        <a:pt x="5" y="63"/>
                        <a:pt x="5" y="63"/>
                      </a:cubicBezTo>
                      <a:cubicBezTo>
                        <a:pt x="5" y="63"/>
                        <a:pt x="5" y="63"/>
                        <a:pt x="5" y="63"/>
                      </a:cubicBezTo>
                      <a:cubicBezTo>
                        <a:pt x="5" y="63"/>
                        <a:pt x="5" y="63"/>
                        <a:pt x="5" y="63"/>
                      </a:cubicBezTo>
                      <a:cubicBezTo>
                        <a:pt x="5" y="63"/>
                        <a:pt x="5" y="63"/>
                        <a:pt x="5" y="63"/>
                      </a:cubicBezTo>
                      <a:cubicBezTo>
                        <a:pt x="5" y="63"/>
                        <a:pt x="5" y="63"/>
                        <a:pt x="5" y="63"/>
                      </a:cubicBezTo>
                      <a:cubicBezTo>
                        <a:pt x="6" y="69"/>
                        <a:pt x="1" y="13"/>
                        <a:pt x="3" y="37"/>
                      </a:cubicBezTo>
                      <a:cubicBezTo>
                        <a:pt x="3" y="37"/>
                        <a:pt x="3" y="37"/>
                        <a:pt x="3" y="37"/>
                      </a:cubicBezTo>
                      <a:cubicBezTo>
                        <a:pt x="5" y="36"/>
                        <a:pt x="7" y="36"/>
                        <a:pt x="9" y="37"/>
                      </a:cubicBezTo>
                      <a:cubicBezTo>
                        <a:pt x="10" y="40"/>
                        <a:pt x="7" y="40"/>
                        <a:pt x="6" y="41"/>
                      </a:cubicBezTo>
                      <a:cubicBezTo>
                        <a:pt x="7" y="42"/>
                        <a:pt x="8" y="44"/>
                        <a:pt x="10" y="44"/>
                      </a:cubicBezTo>
                      <a:cubicBezTo>
                        <a:pt x="9" y="40"/>
                        <a:pt x="12" y="37"/>
                        <a:pt x="18" y="37"/>
                      </a:cubicBezTo>
                      <a:cubicBezTo>
                        <a:pt x="16" y="35"/>
                        <a:pt x="13" y="34"/>
                        <a:pt x="10" y="33"/>
                      </a:cubicBezTo>
                      <a:cubicBezTo>
                        <a:pt x="6" y="33"/>
                        <a:pt x="6" y="33"/>
                        <a:pt x="6" y="33"/>
                      </a:cubicBezTo>
                      <a:cubicBezTo>
                        <a:pt x="4" y="33"/>
                        <a:pt x="4" y="33"/>
                        <a:pt x="4" y="33"/>
                      </a:cubicBezTo>
                      <a:cubicBezTo>
                        <a:pt x="4" y="33"/>
                        <a:pt x="4" y="33"/>
                        <a:pt x="4" y="33"/>
                      </a:cubicBezTo>
                      <a:cubicBezTo>
                        <a:pt x="4" y="33"/>
                        <a:pt x="4" y="33"/>
                        <a:pt x="4" y="33"/>
                      </a:cubicBezTo>
                      <a:cubicBezTo>
                        <a:pt x="4" y="33"/>
                        <a:pt x="4" y="33"/>
                        <a:pt x="4" y="33"/>
                      </a:cubicBezTo>
                      <a:cubicBezTo>
                        <a:pt x="3" y="33"/>
                        <a:pt x="3" y="33"/>
                        <a:pt x="3" y="33"/>
                      </a:cubicBezTo>
                      <a:cubicBezTo>
                        <a:pt x="3" y="33"/>
                        <a:pt x="3" y="33"/>
                        <a:pt x="3" y="33"/>
                      </a:cubicBezTo>
                      <a:cubicBezTo>
                        <a:pt x="5" y="48"/>
                        <a:pt x="0" y="0"/>
                        <a:pt x="6" y="67"/>
                      </a:cubicBezTo>
                      <a:cubicBezTo>
                        <a:pt x="6" y="67"/>
                        <a:pt x="6" y="67"/>
                        <a:pt x="6" y="67"/>
                      </a:cubicBezTo>
                      <a:cubicBezTo>
                        <a:pt x="6" y="67"/>
                        <a:pt x="6" y="67"/>
                        <a:pt x="6" y="67"/>
                      </a:cubicBezTo>
                      <a:cubicBezTo>
                        <a:pt x="7" y="66"/>
                        <a:pt x="7" y="66"/>
                        <a:pt x="7" y="66"/>
                      </a:cubicBezTo>
                      <a:cubicBezTo>
                        <a:pt x="9" y="63"/>
                        <a:pt x="11" y="60"/>
                        <a:pt x="14" y="6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09" name="Freeform 1439"/>
                <p:cNvSpPr/>
                <p:nvPr/>
              </p:nvSpPr>
              <p:spPr bwMode="auto">
                <a:xfrm>
                  <a:off x="3462" y="3015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1 h 1"/>
                    <a:gd name="T6" fmla="*/ 0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10" name="Freeform 1440"/>
                <p:cNvSpPr/>
                <p:nvPr/>
              </p:nvSpPr>
              <p:spPr bwMode="auto">
                <a:xfrm>
                  <a:off x="4118" y="3034"/>
                  <a:ext cx="2" cy="2"/>
                </a:xfrm>
                <a:custGeom>
                  <a:avLst/>
                  <a:gdLst>
                    <a:gd name="T0" fmla="*/ 2 w 2"/>
                    <a:gd name="T1" fmla="*/ 0 h 2"/>
                    <a:gd name="T2" fmla="*/ 1 w 2"/>
                    <a:gd name="T3" fmla="*/ 0 h 2"/>
                    <a:gd name="T4" fmla="*/ 0 w 2"/>
                    <a:gd name="T5" fmla="*/ 2 h 2"/>
                    <a:gd name="T6" fmla="*/ 2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lnTo>
                        <a:pt x="1" y="0"/>
                      </a:lnTo>
                      <a:lnTo>
                        <a:pt x="0" y="2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11" name="Freeform 1441"/>
                <p:cNvSpPr/>
                <p:nvPr/>
              </p:nvSpPr>
              <p:spPr bwMode="auto">
                <a:xfrm>
                  <a:off x="4107" y="3023"/>
                  <a:ext cx="12" cy="14"/>
                </a:xfrm>
                <a:custGeom>
                  <a:avLst/>
                  <a:gdLst>
                    <a:gd name="T0" fmla="*/ 5 w 13"/>
                    <a:gd name="T1" fmla="*/ 0 h 16"/>
                    <a:gd name="T2" fmla="*/ 1 w 13"/>
                    <a:gd name="T3" fmla="*/ 1 h 16"/>
                    <a:gd name="T4" fmla="*/ 6 w 13"/>
                    <a:gd name="T5" fmla="*/ 16 h 16"/>
                    <a:gd name="T6" fmla="*/ 12 w 13"/>
                    <a:gd name="T7" fmla="*/ 7 h 16"/>
                    <a:gd name="T8" fmla="*/ 6 w 13"/>
                    <a:gd name="T9" fmla="*/ 10 h 16"/>
                    <a:gd name="T10" fmla="*/ 11 w 13"/>
                    <a:gd name="T11" fmla="*/ 3 h 16"/>
                    <a:gd name="T12" fmla="*/ 5 w 13"/>
                    <a:gd name="T13" fmla="*/ 4 h 16"/>
                    <a:gd name="T14" fmla="*/ 5 w 13"/>
                    <a:gd name="T15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3" h="16">
                      <a:moveTo>
                        <a:pt x="5" y="0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3" y="12"/>
                        <a:pt x="0" y="9"/>
                        <a:pt x="6" y="16"/>
                      </a:cubicBezTo>
                      <a:cubicBezTo>
                        <a:pt x="8" y="14"/>
                        <a:pt x="13" y="11"/>
                        <a:pt x="12" y="7"/>
                      </a:cubicBezTo>
                      <a:cubicBezTo>
                        <a:pt x="11" y="7"/>
                        <a:pt x="8" y="11"/>
                        <a:pt x="6" y="10"/>
                      </a:cubicBezTo>
                      <a:cubicBezTo>
                        <a:pt x="7" y="7"/>
                        <a:pt x="10" y="7"/>
                        <a:pt x="11" y="3"/>
                      </a:cubicBezTo>
                      <a:cubicBezTo>
                        <a:pt x="8" y="0"/>
                        <a:pt x="9" y="6"/>
                        <a:pt x="5" y="4"/>
                      </a:cubicBez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12" name="Freeform 1442"/>
                <p:cNvSpPr/>
                <p:nvPr/>
              </p:nvSpPr>
              <p:spPr bwMode="auto">
                <a:xfrm>
                  <a:off x="4107" y="3028"/>
                  <a:ext cx="1" cy="4"/>
                </a:xfrm>
                <a:custGeom>
                  <a:avLst/>
                  <a:gdLst>
                    <a:gd name="T0" fmla="*/ 1 w 2"/>
                    <a:gd name="T1" fmla="*/ 5 h 5"/>
                    <a:gd name="T2" fmla="*/ 2 w 2"/>
                    <a:gd name="T3" fmla="*/ 0 h 5"/>
                    <a:gd name="T4" fmla="*/ 1 w 2"/>
                    <a:gd name="T5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5">
                      <a:moveTo>
                        <a:pt x="1" y="5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2"/>
                        <a:pt x="0" y="4"/>
                        <a:pt x="1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13" name="Freeform 1443"/>
                <p:cNvSpPr/>
                <p:nvPr/>
              </p:nvSpPr>
              <p:spPr bwMode="auto">
                <a:xfrm>
                  <a:off x="4103" y="3029"/>
                  <a:ext cx="3" cy="5"/>
                </a:xfrm>
                <a:custGeom>
                  <a:avLst/>
                  <a:gdLst>
                    <a:gd name="T0" fmla="*/ 3 w 3"/>
                    <a:gd name="T1" fmla="*/ 4 h 6"/>
                    <a:gd name="T2" fmla="*/ 3 w 3"/>
                    <a:gd name="T3" fmla="*/ 0 h 6"/>
                    <a:gd name="T4" fmla="*/ 0 w 3"/>
                    <a:gd name="T5" fmla="*/ 6 h 6"/>
                    <a:gd name="T6" fmla="*/ 3 w 3"/>
                    <a:gd name="T7" fmla="*/ 4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6">
                      <a:moveTo>
                        <a:pt x="3" y="4"/>
                      </a:moveTo>
                      <a:cubicBezTo>
                        <a:pt x="1" y="4"/>
                        <a:pt x="3" y="0"/>
                        <a:pt x="3" y="0"/>
                      </a:cubicBezTo>
                      <a:cubicBezTo>
                        <a:pt x="0" y="6"/>
                        <a:pt x="0" y="6"/>
                        <a:pt x="0" y="6"/>
                      </a:cubicBezTo>
                      <a:lnTo>
                        <a:pt x="3" y="4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14" name="Freeform 1444"/>
                <p:cNvSpPr/>
                <p:nvPr/>
              </p:nvSpPr>
              <p:spPr bwMode="auto">
                <a:xfrm>
                  <a:off x="4096" y="3033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0 h 1"/>
                    <a:gd name="T4" fmla="*/ 1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1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15" name="Freeform 1445"/>
                <p:cNvSpPr/>
                <p:nvPr/>
              </p:nvSpPr>
              <p:spPr bwMode="auto">
                <a:xfrm>
                  <a:off x="4093" y="3025"/>
                  <a:ext cx="8" cy="10"/>
                </a:xfrm>
                <a:custGeom>
                  <a:avLst/>
                  <a:gdLst>
                    <a:gd name="T0" fmla="*/ 0 w 10"/>
                    <a:gd name="T1" fmla="*/ 9 h 12"/>
                    <a:gd name="T2" fmla="*/ 4 w 10"/>
                    <a:gd name="T3" fmla="*/ 9 h 12"/>
                    <a:gd name="T4" fmla="*/ 4 w 10"/>
                    <a:gd name="T5" fmla="*/ 9 h 12"/>
                    <a:gd name="T6" fmla="*/ 6 w 10"/>
                    <a:gd name="T7" fmla="*/ 3 h 12"/>
                    <a:gd name="T8" fmla="*/ 10 w 10"/>
                    <a:gd name="T9" fmla="*/ 4 h 12"/>
                    <a:gd name="T10" fmla="*/ 8 w 10"/>
                    <a:gd name="T11" fmla="*/ 0 h 12"/>
                    <a:gd name="T12" fmla="*/ 0 w 10"/>
                    <a:gd name="T13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0" h="12">
                      <a:moveTo>
                        <a:pt x="0" y="9"/>
                      </a:moveTo>
                      <a:cubicBezTo>
                        <a:pt x="1" y="12"/>
                        <a:pt x="3" y="10"/>
                        <a:pt x="4" y="9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3" y="7"/>
                        <a:pt x="4" y="2"/>
                        <a:pt x="6" y="3"/>
                      </a:cubicBezTo>
                      <a:cubicBezTo>
                        <a:pt x="9" y="2"/>
                        <a:pt x="8" y="7"/>
                        <a:pt x="10" y="4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4" y="1"/>
                        <a:pt x="2" y="7"/>
                        <a:pt x="0" y="9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16" name="Freeform 1446"/>
                <p:cNvSpPr/>
                <p:nvPr/>
              </p:nvSpPr>
              <p:spPr bwMode="auto">
                <a:xfrm>
                  <a:off x="4097" y="3032"/>
                  <a:ext cx="2" cy="1"/>
                </a:xfrm>
                <a:custGeom>
                  <a:avLst/>
                  <a:gdLst>
                    <a:gd name="T0" fmla="*/ 0 w 2"/>
                    <a:gd name="T1" fmla="*/ 1 h 1"/>
                    <a:gd name="T2" fmla="*/ 2 w 2"/>
                    <a:gd name="T3" fmla="*/ 0 h 1"/>
                    <a:gd name="T4" fmla="*/ 0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0" y="1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0"/>
                        <a:pt x="1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17" name="Freeform 1447"/>
                <p:cNvSpPr/>
                <p:nvPr/>
              </p:nvSpPr>
              <p:spPr bwMode="auto">
                <a:xfrm>
                  <a:off x="4101" y="3030"/>
                  <a:ext cx="1" cy="3"/>
                </a:xfrm>
                <a:custGeom>
                  <a:avLst/>
                  <a:gdLst>
                    <a:gd name="T0" fmla="*/ 0 w 1"/>
                    <a:gd name="T1" fmla="*/ 3 h 3"/>
                    <a:gd name="T2" fmla="*/ 1 w 1"/>
                    <a:gd name="T3" fmla="*/ 2 h 3"/>
                    <a:gd name="T4" fmla="*/ 1 w 1"/>
                    <a:gd name="T5" fmla="*/ 0 h 3"/>
                    <a:gd name="T6" fmla="*/ 0 w 1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3">
                      <a:moveTo>
                        <a:pt x="0" y="3"/>
                      </a:moveTo>
                      <a:lnTo>
                        <a:pt x="1" y="2"/>
                      </a:lnTo>
                      <a:lnTo>
                        <a:pt x="1" y="0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18" name="Freeform 1448"/>
                <p:cNvSpPr/>
                <p:nvPr/>
              </p:nvSpPr>
              <p:spPr bwMode="auto">
                <a:xfrm>
                  <a:off x="4083" y="3022"/>
                  <a:ext cx="9" cy="12"/>
                </a:xfrm>
                <a:custGeom>
                  <a:avLst/>
                  <a:gdLst>
                    <a:gd name="T0" fmla="*/ 3 w 10"/>
                    <a:gd name="T1" fmla="*/ 13 h 13"/>
                    <a:gd name="T2" fmla="*/ 10 w 10"/>
                    <a:gd name="T3" fmla="*/ 8 h 13"/>
                    <a:gd name="T4" fmla="*/ 5 w 10"/>
                    <a:gd name="T5" fmla="*/ 0 h 13"/>
                    <a:gd name="T6" fmla="*/ 1 w 10"/>
                    <a:gd name="T7" fmla="*/ 2 h 13"/>
                    <a:gd name="T8" fmla="*/ 3 w 10"/>
                    <a:gd name="T9" fmla="*/ 13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" h="13">
                      <a:moveTo>
                        <a:pt x="3" y="13"/>
                      </a:moveTo>
                      <a:cubicBezTo>
                        <a:pt x="4" y="6"/>
                        <a:pt x="9" y="13"/>
                        <a:pt x="10" y="8"/>
                      </a:cubicBezTo>
                      <a:cubicBezTo>
                        <a:pt x="7" y="9"/>
                        <a:pt x="4" y="4"/>
                        <a:pt x="5" y="0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0" y="5"/>
                        <a:pt x="2" y="10"/>
                        <a:pt x="3" y="1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19" name="Freeform 1449"/>
                <p:cNvSpPr/>
                <p:nvPr/>
              </p:nvSpPr>
              <p:spPr bwMode="auto">
                <a:xfrm>
                  <a:off x="4080" y="3019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20" name="Freeform 1450"/>
                <p:cNvSpPr/>
                <p:nvPr/>
              </p:nvSpPr>
              <p:spPr bwMode="auto">
                <a:xfrm>
                  <a:off x="4065" y="3016"/>
                  <a:ext cx="17" cy="14"/>
                </a:xfrm>
                <a:custGeom>
                  <a:avLst/>
                  <a:gdLst>
                    <a:gd name="T0" fmla="*/ 0 w 20"/>
                    <a:gd name="T1" fmla="*/ 15 h 17"/>
                    <a:gd name="T2" fmla="*/ 8 w 20"/>
                    <a:gd name="T3" fmla="*/ 9 h 17"/>
                    <a:gd name="T4" fmla="*/ 6 w 20"/>
                    <a:gd name="T5" fmla="*/ 14 h 17"/>
                    <a:gd name="T6" fmla="*/ 13 w 20"/>
                    <a:gd name="T7" fmla="*/ 11 h 17"/>
                    <a:gd name="T8" fmla="*/ 9 w 20"/>
                    <a:gd name="T9" fmla="*/ 17 h 17"/>
                    <a:gd name="T10" fmla="*/ 16 w 20"/>
                    <a:gd name="T11" fmla="*/ 11 h 17"/>
                    <a:gd name="T12" fmla="*/ 20 w 20"/>
                    <a:gd name="T13" fmla="*/ 15 h 17"/>
                    <a:gd name="T14" fmla="*/ 18 w 20"/>
                    <a:gd name="T15" fmla="*/ 9 h 17"/>
                    <a:gd name="T16" fmla="*/ 15 w 20"/>
                    <a:gd name="T17" fmla="*/ 9 h 17"/>
                    <a:gd name="T18" fmla="*/ 17 w 20"/>
                    <a:gd name="T19" fmla="*/ 5 h 17"/>
                    <a:gd name="T20" fmla="*/ 6 w 20"/>
                    <a:gd name="T21" fmla="*/ 1 h 17"/>
                    <a:gd name="T22" fmla="*/ 0 w 20"/>
                    <a:gd name="T23" fmla="*/ 1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20" h="17">
                      <a:moveTo>
                        <a:pt x="0" y="15"/>
                      </a:moveTo>
                      <a:cubicBezTo>
                        <a:pt x="8" y="9"/>
                        <a:pt x="8" y="9"/>
                        <a:pt x="8" y="9"/>
                      </a:cubicBezTo>
                      <a:cubicBezTo>
                        <a:pt x="7" y="11"/>
                        <a:pt x="7" y="13"/>
                        <a:pt x="6" y="14"/>
                      </a:cubicBezTo>
                      <a:cubicBezTo>
                        <a:pt x="9" y="14"/>
                        <a:pt x="10" y="10"/>
                        <a:pt x="13" y="11"/>
                      </a:cubicBezTo>
                      <a:cubicBezTo>
                        <a:pt x="14" y="17"/>
                        <a:pt x="7" y="11"/>
                        <a:pt x="9" y="17"/>
                      </a:cubicBezTo>
                      <a:cubicBezTo>
                        <a:pt x="11" y="17"/>
                        <a:pt x="14" y="16"/>
                        <a:pt x="16" y="11"/>
                      </a:cubicBezTo>
                      <a:cubicBezTo>
                        <a:pt x="20" y="15"/>
                        <a:pt x="20" y="15"/>
                        <a:pt x="20" y="15"/>
                      </a:cubicBezTo>
                      <a:cubicBezTo>
                        <a:pt x="18" y="9"/>
                        <a:pt x="18" y="9"/>
                        <a:pt x="18" y="9"/>
                      </a:cubicBezTo>
                      <a:cubicBezTo>
                        <a:pt x="17" y="7"/>
                        <a:pt x="16" y="14"/>
                        <a:pt x="15" y="9"/>
                      </a:cubicBezTo>
                      <a:cubicBezTo>
                        <a:pt x="14" y="6"/>
                        <a:pt x="16" y="6"/>
                        <a:pt x="17" y="5"/>
                      </a:cubicBezTo>
                      <a:cubicBezTo>
                        <a:pt x="14" y="7"/>
                        <a:pt x="10" y="0"/>
                        <a:pt x="6" y="1"/>
                      </a:cubicBezTo>
                      <a:cubicBezTo>
                        <a:pt x="1" y="1"/>
                        <a:pt x="3" y="12"/>
                        <a:pt x="0" y="1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21" name="Freeform 1451"/>
                <p:cNvSpPr/>
                <p:nvPr/>
              </p:nvSpPr>
              <p:spPr bwMode="auto">
                <a:xfrm>
                  <a:off x="4063" y="3020"/>
                  <a:ext cx="1" cy="3"/>
                </a:xfrm>
                <a:custGeom>
                  <a:avLst/>
                  <a:gdLst>
                    <a:gd name="T0" fmla="*/ 1 w 1"/>
                    <a:gd name="T1" fmla="*/ 2 h 3"/>
                    <a:gd name="T2" fmla="*/ 0 w 1"/>
                    <a:gd name="T3" fmla="*/ 0 h 3"/>
                    <a:gd name="T4" fmla="*/ 1 w 1"/>
                    <a:gd name="T5" fmla="*/ 3 h 3"/>
                    <a:gd name="T6" fmla="*/ 1 w 1"/>
                    <a:gd name="T7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3">
                      <a:moveTo>
                        <a:pt x="1" y="2"/>
                      </a:moveTo>
                      <a:lnTo>
                        <a:pt x="0" y="0"/>
                      </a:lnTo>
                      <a:lnTo>
                        <a:pt x="1" y="3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22" name="Freeform 1452"/>
                <p:cNvSpPr/>
                <p:nvPr/>
              </p:nvSpPr>
              <p:spPr bwMode="auto">
                <a:xfrm>
                  <a:off x="4048" y="3016"/>
                  <a:ext cx="15" cy="15"/>
                </a:xfrm>
                <a:custGeom>
                  <a:avLst/>
                  <a:gdLst>
                    <a:gd name="T0" fmla="*/ 10 w 17"/>
                    <a:gd name="T1" fmla="*/ 17 h 18"/>
                    <a:gd name="T2" fmla="*/ 15 w 17"/>
                    <a:gd name="T3" fmla="*/ 13 h 18"/>
                    <a:gd name="T4" fmla="*/ 16 w 17"/>
                    <a:gd name="T5" fmla="*/ 16 h 18"/>
                    <a:gd name="T6" fmla="*/ 16 w 17"/>
                    <a:gd name="T7" fmla="*/ 10 h 18"/>
                    <a:gd name="T8" fmla="*/ 9 w 17"/>
                    <a:gd name="T9" fmla="*/ 14 h 18"/>
                    <a:gd name="T10" fmla="*/ 6 w 17"/>
                    <a:gd name="T11" fmla="*/ 5 h 18"/>
                    <a:gd name="T12" fmla="*/ 11 w 17"/>
                    <a:gd name="T13" fmla="*/ 7 h 18"/>
                    <a:gd name="T14" fmla="*/ 0 w 17"/>
                    <a:gd name="T15" fmla="*/ 9 h 18"/>
                    <a:gd name="T16" fmla="*/ 2 w 17"/>
                    <a:gd name="T17" fmla="*/ 10 h 18"/>
                    <a:gd name="T18" fmla="*/ 0 w 17"/>
                    <a:gd name="T19" fmla="*/ 13 h 18"/>
                    <a:gd name="T20" fmla="*/ 10 w 17"/>
                    <a:gd name="T21" fmla="*/ 17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7" h="18">
                      <a:moveTo>
                        <a:pt x="10" y="17"/>
                      </a:moveTo>
                      <a:cubicBezTo>
                        <a:pt x="15" y="13"/>
                        <a:pt x="15" y="13"/>
                        <a:pt x="15" y="13"/>
                      </a:cubicBezTo>
                      <a:cubicBezTo>
                        <a:pt x="15" y="13"/>
                        <a:pt x="15" y="15"/>
                        <a:pt x="16" y="16"/>
                      </a:cubicBezTo>
                      <a:cubicBezTo>
                        <a:pt x="16" y="14"/>
                        <a:pt x="17" y="12"/>
                        <a:pt x="16" y="10"/>
                      </a:cubicBezTo>
                      <a:cubicBezTo>
                        <a:pt x="14" y="5"/>
                        <a:pt x="11" y="13"/>
                        <a:pt x="9" y="14"/>
                      </a:cubicBezTo>
                      <a:cubicBezTo>
                        <a:pt x="3" y="12"/>
                        <a:pt x="9" y="11"/>
                        <a:pt x="6" y="5"/>
                      </a:cubicBezTo>
                      <a:cubicBezTo>
                        <a:pt x="8" y="5"/>
                        <a:pt x="8" y="7"/>
                        <a:pt x="11" y="7"/>
                      </a:cubicBezTo>
                      <a:cubicBezTo>
                        <a:pt x="7" y="0"/>
                        <a:pt x="2" y="7"/>
                        <a:pt x="0" y="9"/>
                      </a:cubicBezTo>
                      <a:cubicBezTo>
                        <a:pt x="1" y="9"/>
                        <a:pt x="1" y="11"/>
                        <a:pt x="2" y="10"/>
                      </a:cubicBezTo>
                      <a:cubicBezTo>
                        <a:pt x="0" y="13"/>
                        <a:pt x="0" y="13"/>
                        <a:pt x="0" y="13"/>
                      </a:cubicBezTo>
                      <a:cubicBezTo>
                        <a:pt x="3" y="17"/>
                        <a:pt x="5" y="18"/>
                        <a:pt x="10" y="17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23" name="Freeform 1453"/>
                <p:cNvSpPr/>
                <p:nvPr/>
              </p:nvSpPr>
              <p:spPr bwMode="auto">
                <a:xfrm>
                  <a:off x="4062" y="3029"/>
                  <a:ext cx="1" cy="3"/>
                </a:xfrm>
                <a:custGeom>
                  <a:avLst/>
                  <a:gdLst>
                    <a:gd name="T0" fmla="*/ 2 w 2"/>
                    <a:gd name="T1" fmla="*/ 1 h 3"/>
                    <a:gd name="T2" fmla="*/ 0 w 2"/>
                    <a:gd name="T3" fmla="*/ 0 h 3"/>
                    <a:gd name="T4" fmla="*/ 2 w 2"/>
                    <a:gd name="T5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2" y="1"/>
                      </a:moveTo>
                      <a:cubicBezTo>
                        <a:pt x="1" y="1"/>
                        <a:pt x="0" y="1"/>
                        <a:pt x="0" y="0"/>
                      </a:cubicBezTo>
                      <a:cubicBezTo>
                        <a:pt x="0" y="2"/>
                        <a:pt x="1" y="3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24" name="Freeform 1454"/>
                <p:cNvSpPr/>
                <p:nvPr/>
              </p:nvSpPr>
              <p:spPr bwMode="auto">
                <a:xfrm>
                  <a:off x="4047" y="3022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1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1"/>
                        <a:pt x="0" y="1"/>
                        <a:pt x="1" y="1"/>
                      </a:cubicBezTo>
                      <a:cubicBezTo>
                        <a:pt x="1" y="0"/>
                        <a:pt x="0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25" name="Freeform 1455"/>
                <p:cNvSpPr/>
                <p:nvPr/>
              </p:nvSpPr>
              <p:spPr bwMode="auto">
                <a:xfrm>
                  <a:off x="4046" y="3028"/>
                  <a:ext cx="4" cy="3"/>
                </a:xfrm>
                <a:custGeom>
                  <a:avLst/>
                  <a:gdLst>
                    <a:gd name="T0" fmla="*/ 3 w 4"/>
                    <a:gd name="T1" fmla="*/ 1 h 3"/>
                    <a:gd name="T2" fmla="*/ 0 w 4"/>
                    <a:gd name="T3" fmla="*/ 0 h 3"/>
                    <a:gd name="T4" fmla="*/ 2 w 4"/>
                    <a:gd name="T5" fmla="*/ 3 h 3"/>
                    <a:gd name="T6" fmla="*/ 3 w 4"/>
                    <a:gd name="T7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3">
                      <a:moveTo>
                        <a:pt x="3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4" y="2"/>
                        <a:pt x="3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26" name="Freeform 1456"/>
                <p:cNvSpPr/>
                <p:nvPr/>
              </p:nvSpPr>
              <p:spPr bwMode="auto">
                <a:xfrm>
                  <a:off x="3950" y="3019"/>
                  <a:ext cx="95" cy="21"/>
                </a:xfrm>
                <a:custGeom>
                  <a:avLst/>
                  <a:gdLst>
                    <a:gd name="T0" fmla="*/ 1 w 111"/>
                    <a:gd name="T1" fmla="*/ 11 h 25"/>
                    <a:gd name="T2" fmla="*/ 4 w 111"/>
                    <a:gd name="T3" fmla="*/ 14 h 25"/>
                    <a:gd name="T4" fmla="*/ 0 w 111"/>
                    <a:gd name="T5" fmla="*/ 18 h 25"/>
                    <a:gd name="T6" fmla="*/ 1 w 111"/>
                    <a:gd name="T7" fmla="*/ 25 h 25"/>
                    <a:gd name="T8" fmla="*/ 10 w 111"/>
                    <a:gd name="T9" fmla="*/ 22 h 25"/>
                    <a:gd name="T10" fmla="*/ 10 w 111"/>
                    <a:gd name="T11" fmla="*/ 25 h 25"/>
                    <a:gd name="T12" fmla="*/ 26 w 111"/>
                    <a:gd name="T13" fmla="*/ 22 h 25"/>
                    <a:gd name="T14" fmla="*/ 38 w 111"/>
                    <a:gd name="T15" fmla="*/ 19 h 25"/>
                    <a:gd name="T16" fmla="*/ 84 w 111"/>
                    <a:gd name="T17" fmla="*/ 17 h 25"/>
                    <a:gd name="T18" fmla="*/ 86 w 111"/>
                    <a:gd name="T19" fmla="*/ 10 h 25"/>
                    <a:gd name="T20" fmla="*/ 90 w 111"/>
                    <a:gd name="T21" fmla="*/ 14 h 25"/>
                    <a:gd name="T22" fmla="*/ 87 w 111"/>
                    <a:gd name="T23" fmla="*/ 14 h 25"/>
                    <a:gd name="T24" fmla="*/ 100 w 111"/>
                    <a:gd name="T25" fmla="*/ 15 h 25"/>
                    <a:gd name="T26" fmla="*/ 100 w 111"/>
                    <a:gd name="T27" fmla="*/ 8 h 25"/>
                    <a:gd name="T28" fmla="*/ 106 w 111"/>
                    <a:gd name="T29" fmla="*/ 15 h 25"/>
                    <a:gd name="T30" fmla="*/ 111 w 111"/>
                    <a:gd name="T31" fmla="*/ 10 h 25"/>
                    <a:gd name="T32" fmla="*/ 105 w 111"/>
                    <a:gd name="T33" fmla="*/ 5 h 25"/>
                    <a:gd name="T34" fmla="*/ 109 w 111"/>
                    <a:gd name="T35" fmla="*/ 2 h 25"/>
                    <a:gd name="T36" fmla="*/ 79 w 111"/>
                    <a:gd name="T37" fmla="*/ 13 h 25"/>
                    <a:gd name="T38" fmla="*/ 80 w 111"/>
                    <a:gd name="T39" fmla="*/ 9 h 25"/>
                    <a:gd name="T40" fmla="*/ 61 w 111"/>
                    <a:gd name="T41" fmla="*/ 6 h 25"/>
                    <a:gd name="T42" fmla="*/ 55 w 111"/>
                    <a:gd name="T43" fmla="*/ 14 h 25"/>
                    <a:gd name="T44" fmla="*/ 51 w 111"/>
                    <a:gd name="T45" fmla="*/ 11 h 25"/>
                    <a:gd name="T46" fmla="*/ 51 w 111"/>
                    <a:gd name="T47" fmla="*/ 14 h 25"/>
                    <a:gd name="T48" fmla="*/ 45 w 111"/>
                    <a:gd name="T49" fmla="*/ 11 h 25"/>
                    <a:gd name="T50" fmla="*/ 44 w 111"/>
                    <a:gd name="T51" fmla="*/ 19 h 25"/>
                    <a:gd name="T52" fmla="*/ 32 w 111"/>
                    <a:gd name="T53" fmla="*/ 8 h 25"/>
                    <a:gd name="T54" fmla="*/ 34 w 111"/>
                    <a:gd name="T55" fmla="*/ 12 h 25"/>
                    <a:gd name="T56" fmla="*/ 32 w 111"/>
                    <a:gd name="T57" fmla="*/ 16 h 25"/>
                    <a:gd name="T58" fmla="*/ 30 w 111"/>
                    <a:gd name="T59" fmla="*/ 9 h 25"/>
                    <a:gd name="T60" fmla="*/ 22 w 111"/>
                    <a:gd name="T61" fmla="*/ 14 h 25"/>
                    <a:gd name="T62" fmla="*/ 23 w 111"/>
                    <a:gd name="T63" fmla="*/ 18 h 25"/>
                    <a:gd name="T64" fmla="*/ 11 w 111"/>
                    <a:gd name="T65" fmla="*/ 17 h 25"/>
                    <a:gd name="T66" fmla="*/ 16 w 111"/>
                    <a:gd name="T67" fmla="*/ 10 h 25"/>
                    <a:gd name="T68" fmla="*/ 13 w 111"/>
                    <a:gd name="T69" fmla="*/ 7 h 25"/>
                    <a:gd name="T70" fmla="*/ 6 w 111"/>
                    <a:gd name="T71" fmla="*/ 16 h 25"/>
                    <a:gd name="T72" fmla="*/ 1 w 111"/>
                    <a:gd name="T73" fmla="*/ 11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11" h="25">
                      <a:moveTo>
                        <a:pt x="1" y="11"/>
                      </a:moveTo>
                      <a:cubicBezTo>
                        <a:pt x="1" y="13"/>
                        <a:pt x="2" y="14"/>
                        <a:pt x="4" y="14"/>
                      </a:cubicBezTo>
                      <a:cubicBezTo>
                        <a:pt x="4" y="17"/>
                        <a:pt x="1" y="16"/>
                        <a:pt x="0" y="18"/>
                      </a:cubicBezTo>
                      <a:cubicBezTo>
                        <a:pt x="3" y="20"/>
                        <a:pt x="0" y="22"/>
                        <a:pt x="1" y="25"/>
                      </a:cubicBezTo>
                      <a:cubicBezTo>
                        <a:pt x="5" y="25"/>
                        <a:pt x="6" y="21"/>
                        <a:pt x="10" y="22"/>
                      </a:cubicBezTo>
                      <a:cubicBezTo>
                        <a:pt x="10" y="25"/>
                        <a:pt x="10" y="25"/>
                        <a:pt x="10" y="25"/>
                      </a:cubicBezTo>
                      <a:cubicBezTo>
                        <a:pt x="15" y="23"/>
                        <a:pt x="22" y="19"/>
                        <a:pt x="26" y="22"/>
                      </a:cubicBezTo>
                      <a:cubicBezTo>
                        <a:pt x="30" y="23"/>
                        <a:pt x="33" y="21"/>
                        <a:pt x="38" y="19"/>
                      </a:cubicBezTo>
                      <a:cubicBezTo>
                        <a:pt x="53" y="20"/>
                        <a:pt x="68" y="15"/>
                        <a:pt x="84" y="17"/>
                      </a:cubicBezTo>
                      <a:cubicBezTo>
                        <a:pt x="86" y="10"/>
                        <a:pt x="86" y="10"/>
                        <a:pt x="86" y="10"/>
                      </a:cubicBezTo>
                      <a:cubicBezTo>
                        <a:pt x="87" y="14"/>
                        <a:pt x="90" y="10"/>
                        <a:pt x="90" y="14"/>
                      </a:cubicBezTo>
                      <a:cubicBezTo>
                        <a:pt x="89" y="14"/>
                        <a:pt x="88" y="14"/>
                        <a:pt x="87" y="14"/>
                      </a:cubicBezTo>
                      <a:cubicBezTo>
                        <a:pt x="91" y="20"/>
                        <a:pt x="96" y="13"/>
                        <a:pt x="100" y="15"/>
                      </a:cubicBezTo>
                      <a:cubicBezTo>
                        <a:pt x="100" y="14"/>
                        <a:pt x="99" y="9"/>
                        <a:pt x="100" y="8"/>
                      </a:cubicBezTo>
                      <a:cubicBezTo>
                        <a:pt x="100" y="15"/>
                        <a:pt x="105" y="7"/>
                        <a:pt x="106" y="15"/>
                      </a:cubicBezTo>
                      <a:cubicBezTo>
                        <a:pt x="111" y="17"/>
                        <a:pt x="106" y="9"/>
                        <a:pt x="111" y="10"/>
                      </a:cubicBezTo>
                      <a:cubicBezTo>
                        <a:pt x="111" y="6"/>
                        <a:pt x="106" y="8"/>
                        <a:pt x="105" y="5"/>
                      </a:cubicBezTo>
                      <a:cubicBezTo>
                        <a:pt x="107" y="2"/>
                        <a:pt x="109" y="6"/>
                        <a:pt x="109" y="2"/>
                      </a:cubicBezTo>
                      <a:cubicBezTo>
                        <a:pt x="102" y="0"/>
                        <a:pt x="89" y="10"/>
                        <a:pt x="79" y="13"/>
                      </a:cubicBezTo>
                      <a:cubicBezTo>
                        <a:pt x="80" y="9"/>
                        <a:pt x="80" y="9"/>
                        <a:pt x="80" y="9"/>
                      </a:cubicBezTo>
                      <a:cubicBezTo>
                        <a:pt x="75" y="12"/>
                        <a:pt x="66" y="13"/>
                        <a:pt x="61" y="6"/>
                      </a:cubicBezTo>
                      <a:cubicBezTo>
                        <a:pt x="63" y="10"/>
                        <a:pt x="53" y="5"/>
                        <a:pt x="55" y="14"/>
                      </a:cubicBezTo>
                      <a:cubicBezTo>
                        <a:pt x="53" y="12"/>
                        <a:pt x="53" y="12"/>
                        <a:pt x="51" y="11"/>
                      </a:cubicBezTo>
                      <a:cubicBezTo>
                        <a:pt x="51" y="14"/>
                        <a:pt x="51" y="14"/>
                        <a:pt x="51" y="14"/>
                      </a:cubicBezTo>
                      <a:cubicBezTo>
                        <a:pt x="48" y="14"/>
                        <a:pt x="48" y="10"/>
                        <a:pt x="45" y="11"/>
                      </a:cubicBezTo>
                      <a:cubicBezTo>
                        <a:pt x="47" y="14"/>
                        <a:pt x="45" y="15"/>
                        <a:pt x="44" y="19"/>
                      </a:cubicBezTo>
                      <a:cubicBezTo>
                        <a:pt x="40" y="15"/>
                        <a:pt x="36" y="12"/>
                        <a:pt x="32" y="8"/>
                      </a:cubicBezTo>
                      <a:cubicBezTo>
                        <a:pt x="33" y="10"/>
                        <a:pt x="33" y="11"/>
                        <a:pt x="34" y="12"/>
                      </a:cubicBezTo>
                      <a:cubicBezTo>
                        <a:pt x="32" y="11"/>
                        <a:pt x="33" y="15"/>
                        <a:pt x="32" y="16"/>
                      </a:cubicBezTo>
                      <a:cubicBezTo>
                        <a:pt x="30" y="16"/>
                        <a:pt x="30" y="12"/>
                        <a:pt x="30" y="9"/>
                      </a:cubicBezTo>
                      <a:cubicBezTo>
                        <a:pt x="26" y="8"/>
                        <a:pt x="25" y="17"/>
                        <a:pt x="22" y="14"/>
                      </a:cubicBezTo>
                      <a:cubicBezTo>
                        <a:pt x="23" y="18"/>
                        <a:pt x="23" y="18"/>
                        <a:pt x="23" y="18"/>
                      </a:cubicBezTo>
                      <a:cubicBezTo>
                        <a:pt x="19" y="19"/>
                        <a:pt x="16" y="16"/>
                        <a:pt x="11" y="17"/>
                      </a:cubicBezTo>
                      <a:cubicBezTo>
                        <a:pt x="9" y="12"/>
                        <a:pt x="14" y="12"/>
                        <a:pt x="16" y="10"/>
                      </a:cubicBezTo>
                      <a:cubicBezTo>
                        <a:pt x="15" y="9"/>
                        <a:pt x="13" y="9"/>
                        <a:pt x="13" y="7"/>
                      </a:cubicBezTo>
                      <a:cubicBezTo>
                        <a:pt x="11" y="10"/>
                        <a:pt x="8" y="14"/>
                        <a:pt x="6" y="16"/>
                      </a:cubicBezTo>
                      <a:cubicBezTo>
                        <a:pt x="8" y="10"/>
                        <a:pt x="2" y="11"/>
                        <a:pt x="1" y="1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27" name="Freeform 1457"/>
                <p:cNvSpPr/>
                <p:nvPr/>
              </p:nvSpPr>
              <p:spPr bwMode="auto">
                <a:xfrm>
                  <a:off x="3960" y="3023"/>
                  <a:ext cx="2" cy="2"/>
                </a:xfrm>
                <a:custGeom>
                  <a:avLst/>
                  <a:gdLst>
                    <a:gd name="T0" fmla="*/ 1 w 2"/>
                    <a:gd name="T1" fmla="*/ 2 h 2"/>
                    <a:gd name="T2" fmla="*/ 2 w 2"/>
                    <a:gd name="T3" fmla="*/ 0 h 2"/>
                    <a:gd name="T4" fmla="*/ 0 w 2"/>
                    <a:gd name="T5" fmla="*/ 1 h 2"/>
                    <a:gd name="T6" fmla="*/ 1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1" y="2"/>
                      </a:move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28" name="Freeform 1458"/>
                <p:cNvSpPr/>
                <p:nvPr/>
              </p:nvSpPr>
              <p:spPr bwMode="auto">
                <a:xfrm>
                  <a:off x="3950" y="3028"/>
                  <a:ext cx="0" cy="0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29" name="Freeform 1459"/>
                <p:cNvSpPr/>
                <p:nvPr/>
              </p:nvSpPr>
              <p:spPr bwMode="auto">
                <a:xfrm>
                  <a:off x="3971" y="3038"/>
                  <a:ext cx="2" cy="0"/>
                </a:xfrm>
                <a:custGeom>
                  <a:avLst/>
                  <a:gdLst>
                    <a:gd name="T0" fmla="*/ 2 w 2"/>
                    <a:gd name="T1" fmla="*/ 1 w 2"/>
                    <a:gd name="T2" fmla="*/ 0 w 2"/>
                    <a:gd name="T3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30" name="Freeform 1460"/>
                <p:cNvSpPr/>
                <p:nvPr/>
              </p:nvSpPr>
              <p:spPr bwMode="auto">
                <a:xfrm>
                  <a:off x="3975" y="3023"/>
                  <a:ext cx="2" cy="3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0 w 3"/>
                    <a:gd name="T5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2"/>
                        <a:pt x="2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31" name="Freeform 1461"/>
                <p:cNvSpPr/>
                <p:nvPr/>
              </p:nvSpPr>
              <p:spPr bwMode="auto">
                <a:xfrm>
                  <a:off x="3996" y="3022"/>
                  <a:ext cx="3" cy="3"/>
                </a:xfrm>
                <a:custGeom>
                  <a:avLst/>
                  <a:gdLst>
                    <a:gd name="T0" fmla="*/ 2 w 3"/>
                    <a:gd name="T1" fmla="*/ 3 h 3"/>
                    <a:gd name="T2" fmla="*/ 3 w 3"/>
                    <a:gd name="T3" fmla="*/ 0 h 3"/>
                    <a:gd name="T4" fmla="*/ 2 w 3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3">
                      <a:moveTo>
                        <a:pt x="2" y="3"/>
                      </a:moveTo>
                      <a:cubicBezTo>
                        <a:pt x="3" y="2"/>
                        <a:pt x="2" y="1"/>
                        <a:pt x="3" y="0"/>
                      </a:cubicBezTo>
                      <a:cubicBezTo>
                        <a:pt x="1" y="0"/>
                        <a:pt x="0" y="1"/>
                        <a:pt x="2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32" name="Freeform 1462"/>
                <p:cNvSpPr/>
                <p:nvPr/>
              </p:nvSpPr>
              <p:spPr bwMode="auto">
                <a:xfrm>
                  <a:off x="3952" y="3025"/>
                  <a:ext cx="4" cy="2"/>
                </a:xfrm>
                <a:custGeom>
                  <a:avLst/>
                  <a:gdLst>
                    <a:gd name="T0" fmla="*/ 4 w 4"/>
                    <a:gd name="T1" fmla="*/ 0 h 2"/>
                    <a:gd name="T2" fmla="*/ 1 w 4"/>
                    <a:gd name="T3" fmla="*/ 1 h 2"/>
                    <a:gd name="T4" fmla="*/ 0 w 4"/>
                    <a:gd name="T5" fmla="*/ 2 h 2"/>
                    <a:gd name="T6" fmla="*/ 4 w 4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2">
                      <a:moveTo>
                        <a:pt x="4" y="0"/>
                      </a:moveTo>
                      <a:lnTo>
                        <a:pt x="1" y="1"/>
                      </a:lnTo>
                      <a:lnTo>
                        <a:pt x="0" y="2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33" name="Freeform 1463"/>
                <p:cNvSpPr/>
                <p:nvPr/>
              </p:nvSpPr>
              <p:spPr bwMode="auto">
                <a:xfrm>
                  <a:off x="3895" y="3027"/>
                  <a:ext cx="53" cy="21"/>
                </a:xfrm>
                <a:custGeom>
                  <a:avLst/>
                  <a:gdLst>
                    <a:gd name="T0" fmla="*/ 4 w 61"/>
                    <a:gd name="T1" fmla="*/ 21 h 25"/>
                    <a:gd name="T2" fmla="*/ 15 w 61"/>
                    <a:gd name="T3" fmla="*/ 23 h 25"/>
                    <a:gd name="T4" fmla="*/ 22 w 61"/>
                    <a:gd name="T5" fmla="*/ 12 h 25"/>
                    <a:gd name="T6" fmla="*/ 21 w 61"/>
                    <a:gd name="T7" fmla="*/ 22 h 25"/>
                    <a:gd name="T8" fmla="*/ 42 w 61"/>
                    <a:gd name="T9" fmla="*/ 14 h 25"/>
                    <a:gd name="T10" fmla="*/ 42 w 61"/>
                    <a:gd name="T11" fmla="*/ 17 h 25"/>
                    <a:gd name="T12" fmla="*/ 49 w 61"/>
                    <a:gd name="T13" fmla="*/ 7 h 25"/>
                    <a:gd name="T14" fmla="*/ 50 w 61"/>
                    <a:gd name="T15" fmla="*/ 18 h 25"/>
                    <a:gd name="T16" fmla="*/ 49 w 61"/>
                    <a:gd name="T17" fmla="*/ 19 h 25"/>
                    <a:gd name="T18" fmla="*/ 60 w 61"/>
                    <a:gd name="T19" fmla="*/ 15 h 25"/>
                    <a:gd name="T20" fmla="*/ 61 w 61"/>
                    <a:gd name="T21" fmla="*/ 9 h 25"/>
                    <a:gd name="T22" fmla="*/ 59 w 61"/>
                    <a:gd name="T23" fmla="*/ 3 h 25"/>
                    <a:gd name="T24" fmla="*/ 53 w 61"/>
                    <a:gd name="T25" fmla="*/ 8 h 25"/>
                    <a:gd name="T26" fmla="*/ 52 w 61"/>
                    <a:gd name="T27" fmla="*/ 4 h 25"/>
                    <a:gd name="T28" fmla="*/ 50 w 61"/>
                    <a:gd name="T29" fmla="*/ 7 h 25"/>
                    <a:gd name="T30" fmla="*/ 48 w 61"/>
                    <a:gd name="T31" fmla="*/ 3 h 25"/>
                    <a:gd name="T32" fmla="*/ 43 w 61"/>
                    <a:gd name="T33" fmla="*/ 7 h 25"/>
                    <a:gd name="T34" fmla="*/ 44 w 61"/>
                    <a:gd name="T35" fmla="*/ 6 h 25"/>
                    <a:gd name="T36" fmla="*/ 41 w 61"/>
                    <a:gd name="T37" fmla="*/ 11 h 25"/>
                    <a:gd name="T38" fmla="*/ 38 w 61"/>
                    <a:gd name="T39" fmla="*/ 6 h 25"/>
                    <a:gd name="T40" fmla="*/ 39 w 61"/>
                    <a:gd name="T41" fmla="*/ 9 h 25"/>
                    <a:gd name="T42" fmla="*/ 26 w 61"/>
                    <a:gd name="T43" fmla="*/ 4 h 25"/>
                    <a:gd name="T44" fmla="*/ 25 w 61"/>
                    <a:gd name="T45" fmla="*/ 8 h 25"/>
                    <a:gd name="T46" fmla="*/ 31 w 61"/>
                    <a:gd name="T47" fmla="*/ 5 h 25"/>
                    <a:gd name="T48" fmla="*/ 30 w 61"/>
                    <a:gd name="T49" fmla="*/ 14 h 25"/>
                    <a:gd name="T50" fmla="*/ 22 w 61"/>
                    <a:gd name="T51" fmla="*/ 7 h 25"/>
                    <a:gd name="T52" fmla="*/ 13 w 61"/>
                    <a:gd name="T53" fmla="*/ 9 h 25"/>
                    <a:gd name="T54" fmla="*/ 13 w 61"/>
                    <a:gd name="T55" fmla="*/ 8 h 25"/>
                    <a:gd name="T56" fmla="*/ 7 w 61"/>
                    <a:gd name="T57" fmla="*/ 11 h 25"/>
                    <a:gd name="T58" fmla="*/ 9 w 61"/>
                    <a:gd name="T59" fmla="*/ 12 h 25"/>
                    <a:gd name="T60" fmla="*/ 6 w 61"/>
                    <a:gd name="T61" fmla="*/ 15 h 25"/>
                    <a:gd name="T62" fmla="*/ 6 w 61"/>
                    <a:gd name="T63" fmla="*/ 13 h 25"/>
                    <a:gd name="T64" fmla="*/ 0 w 61"/>
                    <a:gd name="T65" fmla="*/ 20 h 25"/>
                    <a:gd name="T66" fmla="*/ 7 w 61"/>
                    <a:gd name="T67" fmla="*/ 16 h 25"/>
                    <a:gd name="T68" fmla="*/ 4 w 61"/>
                    <a:gd name="T69" fmla="*/ 21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61" h="25">
                      <a:moveTo>
                        <a:pt x="4" y="21"/>
                      </a:moveTo>
                      <a:cubicBezTo>
                        <a:pt x="7" y="25"/>
                        <a:pt x="12" y="22"/>
                        <a:pt x="15" y="23"/>
                      </a:cubicBezTo>
                      <a:cubicBezTo>
                        <a:pt x="22" y="20"/>
                        <a:pt x="16" y="13"/>
                        <a:pt x="22" y="12"/>
                      </a:cubicBezTo>
                      <a:cubicBezTo>
                        <a:pt x="21" y="22"/>
                        <a:pt x="21" y="22"/>
                        <a:pt x="21" y="22"/>
                      </a:cubicBezTo>
                      <a:cubicBezTo>
                        <a:pt x="28" y="21"/>
                        <a:pt x="37" y="22"/>
                        <a:pt x="42" y="14"/>
                      </a:cubicBezTo>
                      <a:cubicBezTo>
                        <a:pt x="42" y="15"/>
                        <a:pt x="43" y="16"/>
                        <a:pt x="42" y="17"/>
                      </a:cubicBezTo>
                      <a:cubicBezTo>
                        <a:pt x="46" y="17"/>
                        <a:pt x="43" y="4"/>
                        <a:pt x="49" y="7"/>
                      </a:cubicBezTo>
                      <a:cubicBezTo>
                        <a:pt x="44" y="13"/>
                        <a:pt x="51" y="12"/>
                        <a:pt x="50" y="18"/>
                      </a:cubicBezTo>
                      <a:cubicBezTo>
                        <a:pt x="49" y="19"/>
                        <a:pt x="49" y="19"/>
                        <a:pt x="49" y="19"/>
                      </a:cubicBezTo>
                      <a:cubicBezTo>
                        <a:pt x="53" y="18"/>
                        <a:pt x="57" y="15"/>
                        <a:pt x="60" y="15"/>
                      </a:cubicBezTo>
                      <a:cubicBezTo>
                        <a:pt x="60" y="13"/>
                        <a:pt x="57" y="9"/>
                        <a:pt x="61" y="9"/>
                      </a:cubicBezTo>
                      <a:cubicBezTo>
                        <a:pt x="59" y="8"/>
                        <a:pt x="60" y="6"/>
                        <a:pt x="59" y="3"/>
                      </a:cubicBezTo>
                      <a:cubicBezTo>
                        <a:pt x="56" y="6"/>
                        <a:pt x="55" y="4"/>
                        <a:pt x="53" y="8"/>
                      </a:cubicBezTo>
                      <a:cubicBezTo>
                        <a:pt x="51" y="5"/>
                        <a:pt x="54" y="7"/>
                        <a:pt x="52" y="4"/>
                      </a:cubicBezTo>
                      <a:cubicBezTo>
                        <a:pt x="50" y="7"/>
                        <a:pt x="50" y="7"/>
                        <a:pt x="50" y="7"/>
                      </a:cubicBezTo>
                      <a:cubicBezTo>
                        <a:pt x="48" y="6"/>
                        <a:pt x="51" y="3"/>
                        <a:pt x="48" y="3"/>
                      </a:cubicBezTo>
                      <a:cubicBezTo>
                        <a:pt x="48" y="5"/>
                        <a:pt x="46" y="7"/>
                        <a:pt x="43" y="7"/>
                      </a:cubicBezTo>
                      <a:cubicBezTo>
                        <a:pt x="44" y="6"/>
                        <a:pt x="44" y="6"/>
                        <a:pt x="44" y="6"/>
                      </a:cubicBezTo>
                      <a:cubicBezTo>
                        <a:pt x="42" y="7"/>
                        <a:pt x="40" y="5"/>
                        <a:pt x="41" y="11"/>
                      </a:cubicBezTo>
                      <a:cubicBezTo>
                        <a:pt x="38" y="6"/>
                        <a:pt x="38" y="6"/>
                        <a:pt x="38" y="6"/>
                      </a:cubicBezTo>
                      <a:cubicBezTo>
                        <a:pt x="39" y="9"/>
                        <a:pt x="39" y="9"/>
                        <a:pt x="39" y="9"/>
                      </a:cubicBezTo>
                      <a:cubicBezTo>
                        <a:pt x="34" y="8"/>
                        <a:pt x="32" y="0"/>
                        <a:pt x="26" y="4"/>
                      </a:cubicBezTo>
                      <a:cubicBezTo>
                        <a:pt x="27" y="5"/>
                        <a:pt x="26" y="7"/>
                        <a:pt x="25" y="8"/>
                      </a:cubicBezTo>
                      <a:cubicBezTo>
                        <a:pt x="28" y="10"/>
                        <a:pt x="28" y="5"/>
                        <a:pt x="31" y="5"/>
                      </a:cubicBezTo>
                      <a:cubicBezTo>
                        <a:pt x="31" y="8"/>
                        <a:pt x="27" y="12"/>
                        <a:pt x="30" y="14"/>
                      </a:cubicBezTo>
                      <a:cubicBezTo>
                        <a:pt x="27" y="10"/>
                        <a:pt x="24" y="15"/>
                        <a:pt x="22" y="7"/>
                      </a:cubicBezTo>
                      <a:cubicBezTo>
                        <a:pt x="18" y="6"/>
                        <a:pt x="17" y="11"/>
                        <a:pt x="13" y="9"/>
                      </a:cubicBezTo>
                      <a:cubicBezTo>
                        <a:pt x="13" y="8"/>
                        <a:pt x="13" y="8"/>
                        <a:pt x="13" y="8"/>
                      </a:cubicBezTo>
                      <a:cubicBezTo>
                        <a:pt x="12" y="13"/>
                        <a:pt x="9" y="5"/>
                        <a:pt x="7" y="11"/>
                      </a:cubicBezTo>
                      <a:cubicBezTo>
                        <a:pt x="9" y="12"/>
                        <a:pt x="9" y="12"/>
                        <a:pt x="9" y="12"/>
                      </a:cubicBezTo>
                      <a:cubicBezTo>
                        <a:pt x="9" y="15"/>
                        <a:pt x="8" y="15"/>
                        <a:pt x="6" y="15"/>
                      </a:cubicBezTo>
                      <a:cubicBezTo>
                        <a:pt x="6" y="14"/>
                        <a:pt x="6" y="14"/>
                        <a:pt x="6" y="13"/>
                      </a:cubicBezTo>
                      <a:cubicBezTo>
                        <a:pt x="6" y="18"/>
                        <a:pt x="1" y="18"/>
                        <a:pt x="0" y="20"/>
                      </a:cubicBezTo>
                      <a:cubicBezTo>
                        <a:pt x="2" y="20"/>
                        <a:pt x="5" y="17"/>
                        <a:pt x="7" y="16"/>
                      </a:cubicBezTo>
                      <a:cubicBezTo>
                        <a:pt x="6" y="18"/>
                        <a:pt x="6" y="22"/>
                        <a:pt x="4" y="2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34" name="Freeform 1464"/>
                <p:cNvSpPr/>
                <p:nvPr/>
              </p:nvSpPr>
              <p:spPr bwMode="auto">
                <a:xfrm>
                  <a:off x="3933" y="3029"/>
                  <a:ext cx="1" cy="3"/>
                </a:xfrm>
                <a:custGeom>
                  <a:avLst/>
                  <a:gdLst>
                    <a:gd name="T0" fmla="*/ 1 w 1"/>
                    <a:gd name="T1" fmla="*/ 0 h 3"/>
                    <a:gd name="T2" fmla="*/ 0 w 1"/>
                    <a:gd name="T3" fmla="*/ 3 h 3"/>
                    <a:gd name="T4" fmla="*/ 1 w 1"/>
                    <a:gd name="T5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3">
                      <a:moveTo>
                        <a:pt x="1" y="0"/>
                      </a:move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1" y="2"/>
                        <a:pt x="1" y="2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35" name="Freeform 1465"/>
                <p:cNvSpPr/>
                <p:nvPr/>
              </p:nvSpPr>
              <p:spPr bwMode="auto">
                <a:xfrm>
                  <a:off x="3853" y="3027"/>
                  <a:ext cx="41" cy="26"/>
                </a:xfrm>
                <a:custGeom>
                  <a:avLst/>
                  <a:gdLst>
                    <a:gd name="T0" fmla="*/ 35 w 47"/>
                    <a:gd name="T1" fmla="*/ 15 h 31"/>
                    <a:gd name="T2" fmla="*/ 33 w 47"/>
                    <a:gd name="T3" fmla="*/ 9 h 31"/>
                    <a:gd name="T4" fmla="*/ 34 w 47"/>
                    <a:gd name="T5" fmla="*/ 19 h 31"/>
                    <a:gd name="T6" fmla="*/ 29 w 47"/>
                    <a:gd name="T7" fmla="*/ 22 h 31"/>
                    <a:gd name="T8" fmla="*/ 28 w 47"/>
                    <a:gd name="T9" fmla="*/ 13 h 31"/>
                    <a:gd name="T10" fmla="*/ 23 w 47"/>
                    <a:gd name="T11" fmla="*/ 11 h 31"/>
                    <a:gd name="T12" fmla="*/ 24 w 47"/>
                    <a:gd name="T13" fmla="*/ 17 h 31"/>
                    <a:gd name="T14" fmla="*/ 18 w 47"/>
                    <a:gd name="T15" fmla="*/ 21 h 31"/>
                    <a:gd name="T16" fmla="*/ 20 w 47"/>
                    <a:gd name="T17" fmla="*/ 19 h 31"/>
                    <a:gd name="T18" fmla="*/ 17 w 47"/>
                    <a:gd name="T19" fmla="*/ 12 h 31"/>
                    <a:gd name="T20" fmla="*/ 5 w 47"/>
                    <a:gd name="T21" fmla="*/ 29 h 31"/>
                    <a:gd name="T22" fmla="*/ 9 w 47"/>
                    <a:gd name="T23" fmla="*/ 28 h 31"/>
                    <a:gd name="T24" fmla="*/ 8 w 47"/>
                    <a:gd name="T25" fmla="*/ 20 h 31"/>
                    <a:gd name="T26" fmla="*/ 13 w 47"/>
                    <a:gd name="T27" fmla="*/ 22 h 31"/>
                    <a:gd name="T28" fmla="*/ 10 w 47"/>
                    <a:gd name="T29" fmla="*/ 26 h 31"/>
                    <a:gd name="T30" fmla="*/ 42 w 47"/>
                    <a:gd name="T31" fmla="*/ 24 h 31"/>
                    <a:gd name="T32" fmla="*/ 37 w 47"/>
                    <a:gd name="T33" fmla="*/ 24 h 31"/>
                    <a:gd name="T34" fmla="*/ 41 w 47"/>
                    <a:gd name="T35" fmla="*/ 20 h 31"/>
                    <a:gd name="T36" fmla="*/ 39 w 47"/>
                    <a:gd name="T37" fmla="*/ 13 h 31"/>
                    <a:gd name="T38" fmla="*/ 41 w 47"/>
                    <a:gd name="T39" fmla="*/ 15 h 31"/>
                    <a:gd name="T40" fmla="*/ 41 w 47"/>
                    <a:gd name="T41" fmla="*/ 8 h 31"/>
                    <a:gd name="T42" fmla="*/ 47 w 47"/>
                    <a:gd name="T43" fmla="*/ 5 h 31"/>
                    <a:gd name="T44" fmla="*/ 36 w 47"/>
                    <a:gd name="T45" fmla="*/ 6 h 31"/>
                    <a:gd name="T46" fmla="*/ 35 w 47"/>
                    <a:gd name="T47" fmla="*/ 15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47" h="31">
                      <a:moveTo>
                        <a:pt x="35" y="15"/>
                      </a:moveTo>
                      <a:cubicBezTo>
                        <a:pt x="32" y="14"/>
                        <a:pt x="35" y="11"/>
                        <a:pt x="33" y="9"/>
                      </a:cubicBezTo>
                      <a:cubicBezTo>
                        <a:pt x="30" y="12"/>
                        <a:pt x="36" y="15"/>
                        <a:pt x="34" y="19"/>
                      </a:cubicBezTo>
                      <a:cubicBezTo>
                        <a:pt x="32" y="17"/>
                        <a:pt x="30" y="21"/>
                        <a:pt x="29" y="22"/>
                      </a:cubicBezTo>
                      <a:cubicBezTo>
                        <a:pt x="30" y="19"/>
                        <a:pt x="29" y="14"/>
                        <a:pt x="28" y="13"/>
                      </a:cubicBezTo>
                      <a:cubicBezTo>
                        <a:pt x="27" y="14"/>
                        <a:pt x="25" y="11"/>
                        <a:pt x="23" y="11"/>
                      </a:cubicBezTo>
                      <a:cubicBezTo>
                        <a:pt x="28" y="15"/>
                        <a:pt x="20" y="14"/>
                        <a:pt x="24" y="17"/>
                      </a:cubicBezTo>
                      <a:cubicBezTo>
                        <a:pt x="24" y="20"/>
                        <a:pt x="20" y="23"/>
                        <a:pt x="18" y="21"/>
                      </a:cubicBezTo>
                      <a:cubicBezTo>
                        <a:pt x="18" y="18"/>
                        <a:pt x="19" y="19"/>
                        <a:pt x="20" y="19"/>
                      </a:cubicBezTo>
                      <a:cubicBezTo>
                        <a:pt x="21" y="14"/>
                        <a:pt x="18" y="16"/>
                        <a:pt x="17" y="12"/>
                      </a:cubicBezTo>
                      <a:cubicBezTo>
                        <a:pt x="13" y="19"/>
                        <a:pt x="0" y="19"/>
                        <a:pt x="5" y="29"/>
                      </a:cubicBezTo>
                      <a:cubicBezTo>
                        <a:pt x="6" y="31"/>
                        <a:pt x="7" y="28"/>
                        <a:pt x="9" y="28"/>
                      </a:cubicBezTo>
                      <a:cubicBezTo>
                        <a:pt x="4" y="26"/>
                        <a:pt x="8" y="22"/>
                        <a:pt x="8" y="20"/>
                      </a:cubicBezTo>
                      <a:cubicBezTo>
                        <a:pt x="10" y="22"/>
                        <a:pt x="13" y="19"/>
                        <a:pt x="13" y="22"/>
                      </a:cubicBezTo>
                      <a:cubicBezTo>
                        <a:pt x="10" y="26"/>
                        <a:pt x="10" y="26"/>
                        <a:pt x="10" y="26"/>
                      </a:cubicBezTo>
                      <a:cubicBezTo>
                        <a:pt x="19" y="28"/>
                        <a:pt x="31" y="26"/>
                        <a:pt x="42" y="24"/>
                      </a:cubicBezTo>
                      <a:cubicBezTo>
                        <a:pt x="37" y="24"/>
                        <a:pt x="37" y="24"/>
                        <a:pt x="37" y="24"/>
                      </a:cubicBezTo>
                      <a:cubicBezTo>
                        <a:pt x="37" y="22"/>
                        <a:pt x="40" y="21"/>
                        <a:pt x="41" y="20"/>
                      </a:cubicBezTo>
                      <a:cubicBezTo>
                        <a:pt x="39" y="13"/>
                        <a:pt x="39" y="13"/>
                        <a:pt x="39" y="13"/>
                      </a:cubicBezTo>
                      <a:cubicBezTo>
                        <a:pt x="40" y="14"/>
                        <a:pt x="41" y="13"/>
                        <a:pt x="41" y="15"/>
                      </a:cubicBezTo>
                      <a:cubicBezTo>
                        <a:pt x="43" y="12"/>
                        <a:pt x="42" y="11"/>
                        <a:pt x="41" y="8"/>
                      </a:cubicBezTo>
                      <a:cubicBezTo>
                        <a:pt x="44" y="7"/>
                        <a:pt x="45" y="10"/>
                        <a:pt x="47" y="5"/>
                      </a:cubicBezTo>
                      <a:cubicBezTo>
                        <a:pt x="41" y="0"/>
                        <a:pt x="43" y="10"/>
                        <a:pt x="36" y="6"/>
                      </a:cubicBezTo>
                      <a:lnTo>
                        <a:pt x="35" y="15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36" name="Freeform 1466"/>
                <p:cNvSpPr/>
                <p:nvPr/>
              </p:nvSpPr>
              <p:spPr bwMode="auto">
                <a:xfrm>
                  <a:off x="3893" y="3035"/>
                  <a:ext cx="1" cy="4"/>
                </a:xfrm>
                <a:custGeom>
                  <a:avLst/>
                  <a:gdLst>
                    <a:gd name="T0" fmla="*/ 1 w 1"/>
                    <a:gd name="T1" fmla="*/ 0 h 4"/>
                    <a:gd name="T2" fmla="*/ 0 w 1"/>
                    <a:gd name="T3" fmla="*/ 4 h 4"/>
                    <a:gd name="T4" fmla="*/ 1 w 1"/>
                    <a:gd name="T5" fmla="*/ 2 h 4"/>
                    <a:gd name="T6" fmla="*/ 1 w 1"/>
                    <a:gd name="T7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4">
                      <a:moveTo>
                        <a:pt x="1" y="0"/>
                      </a:moveTo>
                      <a:lnTo>
                        <a:pt x="0" y="4"/>
                      </a:lnTo>
                      <a:lnTo>
                        <a:pt x="1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37" name="Freeform 1467"/>
                <p:cNvSpPr/>
                <p:nvPr/>
              </p:nvSpPr>
              <p:spPr bwMode="auto">
                <a:xfrm>
                  <a:off x="3890" y="3045"/>
                  <a:ext cx="3" cy="3"/>
                </a:xfrm>
                <a:custGeom>
                  <a:avLst/>
                  <a:gdLst>
                    <a:gd name="T0" fmla="*/ 2 w 3"/>
                    <a:gd name="T1" fmla="*/ 4 h 4"/>
                    <a:gd name="T2" fmla="*/ 3 w 3"/>
                    <a:gd name="T3" fmla="*/ 0 h 4"/>
                    <a:gd name="T4" fmla="*/ 2 w 3"/>
                    <a:gd name="T5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4">
                      <a:moveTo>
                        <a:pt x="2" y="4"/>
                      </a:move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0" y="0"/>
                        <a:pt x="1" y="2"/>
                        <a:pt x="2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38" name="Freeform 1468"/>
                <p:cNvSpPr/>
                <p:nvPr/>
              </p:nvSpPr>
              <p:spPr bwMode="auto">
                <a:xfrm>
                  <a:off x="3862" y="3037"/>
                  <a:ext cx="2" cy="3"/>
                </a:xfrm>
                <a:custGeom>
                  <a:avLst/>
                  <a:gdLst>
                    <a:gd name="T0" fmla="*/ 3 w 3"/>
                    <a:gd name="T1" fmla="*/ 0 h 3"/>
                    <a:gd name="T2" fmla="*/ 0 w 3"/>
                    <a:gd name="T3" fmla="*/ 1 h 3"/>
                    <a:gd name="T4" fmla="*/ 2 w 3"/>
                    <a:gd name="T5" fmla="*/ 3 h 3"/>
                    <a:gd name="T6" fmla="*/ 3 w 3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3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1"/>
                        <a:pt x="3" y="0"/>
                        <a:pt x="3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39" name="Freeform 1469"/>
                <p:cNvSpPr/>
                <p:nvPr/>
              </p:nvSpPr>
              <p:spPr bwMode="auto">
                <a:xfrm>
                  <a:off x="3845" y="3041"/>
                  <a:ext cx="12" cy="12"/>
                </a:xfrm>
                <a:custGeom>
                  <a:avLst/>
                  <a:gdLst>
                    <a:gd name="T0" fmla="*/ 0 w 14"/>
                    <a:gd name="T1" fmla="*/ 13 h 13"/>
                    <a:gd name="T2" fmla="*/ 12 w 14"/>
                    <a:gd name="T3" fmla="*/ 12 h 13"/>
                    <a:gd name="T4" fmla="*/ 11 w 14"/>
                    <a:gd name="T5" fmla="*/ 0 h 13"/>
                    <a:gd name="T6" fmla="*/ 7 w 14"/>
                    <a:gd name="T7" fmla="*/ 8 h 13"/>
                    <a:gd name="T8" fmla="*/ 0 w 14"/>
                    <a:gd name="T9" fmla="*/ 9 h 13"/>
                    <a:gd name="T10" fmla="*/ 0 w 14"/>
                    <a:gd name="T11" fmla="*/ 13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4" h="13">
                      <a:moveTo>
                        <a:pt x="0" y="13"/>
                      </a:moveTo>
                      <a:cubicBezTo>
                        <a:pt x="5" y="13"/>
                        <a:pt x="6" y="9"/>
                        <a:pt x="12" y="12"/>
                      </a:cubicBezTo>
                      <a:cubicBezTo>
                        <a:pt x="14" y="8"/>
                        <a:pt x="10" y="4"/>
                        <a:pt x="11" y="0"/>
                      </a:cubicBezTo>
                      <a:cubicBezTo>
                        <a:pt x="8" y="0"/>
                        <a:pt x="9" y="7"/>
                        <a:pt x="7" y="8"/>
                      </a:cubicBezTo>
                      <a:cubicBezTo>
                        <a:pt x="5" y="5"/>
                        <a:pt x="3" y="9"/>
                        <a:pt x="0" y="9"/>
                      </a:cubicBezTo>
                      <a:cubicBezTo>
                        <a:pt x="0" y="10"/>
                        <a:pt x="1" y="12"/>
                        <a:pt x="0" y="1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40" name="Freeform 1470"/>
                <p:cNvSpPr/>
                <p:nvPr/>
              </p:nvSpPr>
              <p:spPr bwMode="auto">
                <a:xfrm>
                  <a:off x="3750" y="3033"/>
                  <a:ext cx="99" cy="25"/>
                </a:xfrm>
                <a:custGeom>
                  <a:avLst/>
                  <a:gdLst>
                    <a:gd name="T0" fmla="*/ 94 w 115"/>
                    <a:gd name="T1" fmla="*/ 10 h 29"/>
                    <a:gd name="T2" fmla="*/ 88 w 115"/>
                    <a:gd name="T3" fmla="*/ 12 h 29"/>
                    <a:gd name="T4" fmla="*/ 91 w 115"/>
                    <a:gd name="T5" fmla="*/ 9 h 29"/>
                    <a:gd name="T6" fmla="*/ 86 w 115"/>
                    <a:gd name="T7" fmla="*/ 7 h 29"/>
                    <a:gd name="T8" fmla="*/ 87 w 115"/>
                    <a:gd name="T9" fmla="*/ 9 h 29"/>
                    <a:gd name="T10" fmla="*/ 76 w 115"/>
                    <a:gd name="T11" fmla="*/ 11 h 29"/>
                    <a:gd name="T12" fmla="*/ 75 w 115"/>
                    <a:gd name="T13" fmla="*/ 16 h 29"/>
                    <a:gd name="T14" fmla="*/ 67 w 115"/>
                    <a:gd name="T15" fmla="*/ 9 h 29"/>
                    <a:gd name="T16" fmla="*/ 70 w 115"/>
                    <a:gd name="T17" fmla="*/ 20 h 29"/>
                    <a:gd name="T18" fmla="*/ 58 w 115"/>
                    <a:gd name="T19" fmla="*/ 17 h 29"/>
                    <a:gd name="T20" fmla="*/ 60 w 115"/>
                    <a:gd name="T21" fmla="*/ 16 h 29"/>
                    <a:gd name="T22" fmla="*/ 53 w 115"/>
                    <a:gd name="T23" fmla="*/ 16 h 29"/>
                    <a:gd name="T24" fmla="*/ 53 w 115"/>
                    <a:gd name="T25" fmla="*/ 11 h 29"/>
                    <a:gd name="T26" fmla="*/ 44 w 115"/>
                    <a:gd name="T27" fmla="*/ 12 h 29"/>
                    <a:gd name="T28" fmla="*/ 45 w 115"/>
                    <a:gd name="T29" fmla="*/ 9 h 29"/>
                    <a:gd name="T30" fmla="*/ 27 w 115"/>
                    <a:gd name="T31" fmla="*/ 15 h 29"/>
                    <a:gd name="T32" fmla="*/ 24 w 115"/>
                    <a:gd name="T33" fmla="*/ 12 h 29"/>
                    <a:gd name="T34" fmla="*/ 26 w 115"/>
                    <a:gd name="T35" fmla="*/ 21 h 29"/>
                    <a:gd name="T36" fmla="*/ 19 w 115"/>
                    <a:gd name="T37" fmla="*/ 21 h 29"/>
                    <a:gd name="T38" fmla="*/ 20 w 115"/>
                    <a:gd name="T39" fmla="*/ 15 h 29"/>
                    <a:gd name="T40" fmla="*/ 16 w 115"/>
                    <a:gd name="T41" fmla="*/ 18 h 29"/>
                    <a:gd name="T42" fmla="*/ 13 w 115"/>
                    <a:gd name="T43" fmla="*/ 12 h 29"/>
                    <a:gd name="T44" fmla="*/ 6 w 115"/>
                    <a:gd name="T45" fmla="*/ 22 h 29"/>
                    <a:gd name="T46" fmla="*/ 1 w 115"/>
                    <a:gd name="T47" fmla="*/ 20 h 29"/>
                    <a:gd name="T48" fmla="*/ 5 w 115"/>
                    <a:gd name="T49" fmla="*/ 29 h 29"/>
                    <a:gd name="T50" fmla="*/ 31 w 115"/>
                    <a:gd name="T51" fmla="*/ 26 h 29"/>
                    <a:gd name="T52" fmla="*/ 37 w 115"/>
                    <a:gd name="T53" fmla="*/ 20 h 29"/>
                    <a:gd name="T54" fmla="*/ 38 w 115"/>
                    <a:gd name="T55" fmla="*/ 26 h 29"/>
                    <a:gd name="T56" fmla="*/ 38 w 115"/>
                    <a:gd name="T57" fmla="*/ 20 h 29"/>
                    <a:gd name="T58" fmla="*/ 42 w 115"/>
                    <a:gd name="T59" fmla="*/ 25 h 29"/>
                    <a:gd name="T60" fmla="*/ 44 w 115"/>
                    <a:gd name="T61" fmla="*/ 20 h 29"/>
                    <a:gd name="T62" fmla="*/ 47 w 115"/>
                    <a:gd name="T63" fmla="*/ 26 h 29"/>
                    <a:gd name="T64" fmla="*/ 88 w 115"/>
                    <a:gd name="T65" fmla="*/ 21 h 29"/>
                    <a:gd name="T66" fmla="*/ 87 w 115"/>
                    <a:gd name="T67" fmla="*/ 16 h 29"/>
                    <a:gd name="T68" fmla="*/ 102 w 115"/>
                    <a:gd name="T69" fmla="*/ 15 h 29"/>
                    <a:gd name="T70" fmla="*/ 104 w 115"/>
                    <a:gd name="T71" fmla="*/ 11 h 29"/>
                    <a:gd name="T72" fmla="*/ 104 w 115"/>
                    <a:gd name="T73" fmla="*/ 20 h 29"/>
                    <a:gd name="T74" fmla="*/ 109 w 115"/>
                    <a:gd name="T75" fmla="*/ 19 h 29"/>
                    <a:gd name="T76" fmla="*/ 106 w 115"/>
                    <a:gd name="T77" fmla="*/ 17 h 29"/>
                    <a:gd name="T78" fmla="*/ 111 w 115"/>
                    <a:gd name="T79" fmla="*/ 19 h 29"/>
                    <a:gd name="T80" fmla="*/ 107 w 115"/>
                    <a:gd name="T81" fmla="*/ 8 h 29"/>
                    <a:gd name="T82" fmla="*/ 94 w 115"/>
                    <a:gd name="T83" fmla="*/ 4 h 29"/>
                    <a:gd name="T84" fmla="*/ 94 w 115"/>
                    <a:gd name="T85" fmla="*/ 10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115" h="29">
                      <a:moveTo>
                        <a:pt x="94" y="10"/>
                      </a:moveTo>
                      <a:cubicBezTo>
                        <a:pt x="92" y="10"/>
                        <a:pt x="90" y="13"/>
                        <a:pt x="88" y="12"/>
                      </a:cubicBezTo>
                      <a:cubicBezTo>
                        <a:pt x="88" y="9"/>
                        <a:pt x="90" y="8"/>
                        <a:pt x="91" y="9"/>
                      </a:cubicBezTo>
                      <a:cubicBezTo>
                        <a:pt x="90" y="4"/>
                        <a:pt x="89" y="10"/>
                        <a:pt x="86" y="7"/>
                      </a:cubicBezTo>
                      <a:cubicBezTo>
                        <a:pt x="86" y="7"/>
                        <a:pt x="87" y="8"/>
                        <a:pt x="87" y="9"/>
                      </a:cubicBezTo>
                      <a:cubicBezTo>
                        <a:pt x="81" y="8"/>
                        <a:pt x="84" y="14"/>
                        <a:pt x="76" y="11"/>
                      </a:cubicBezTo>
                      <a:cubicBezTo>
                        <a:pt x="75" y="13"/>
                        <a:pt x="74" y="13"/>
                        <a:pt x="75" y="16"/>
                      </a:cubicBezTo>
                      <a:cubicBezTo>
                        <a:pt x="70" y="12"/>
                        <a:pt x="72" y="12"/>
                        <a:pt x="67" y="9"/>
                      </a:cubicBezTo>
                      <a:cubicBezTo>
                        <a:pt x="67" y="11"/>
                        <a:pt x="69" y="15"/>
                        <a:pt x="70" y="20"/>
                      </a:cubicBezTo>
                      <a:cubicBezTo>
                        <a:pt x="62" y="14"/>
                        <a:pt x="62" y="21"/>
                        <a:pt x="58" y="17"/>
                      </a:cubicBezTo>
                      <a:cubicBezTo>
                        <a:pt x="58" y="16"/>
                        <a:pt x="59" y="15"/>
                        <a:pt x="60" y="16"/>
                      </a:cubicBezTo>
                      <a:cubicBezTo>
                        <a:pt x="59" y="10"/>
                        <a:pt x="56" y="17"/>
                        <a:pt x="53" y="16"/>
                      </a:cubicBezTo>
                      <a:cubicBezTo>
                        <a:pt x="53" y="11"/>
                        <a:pt x="53" y="11"/>
                        <a:pt x="53" y="11"/>
                      </a:cubicBezTo>
                      <a:cubicBezTo>
                        <a:pt x="51" y="12"/>
                        <a:pt x="47" y="16"/>
                        <a:pt x="44" y="12"/>
                      </a:cubicBezTo>
                      <a:cubicBezTo>
                        <a:pt x="45" y="9"/>
                        <a:pt x="45" y="9"/>
                        <a:pt x="45" y="9"/>
                      </a:cubicBezTo>
                      <a:cubicBezTo>
                        <a:pt x="39" y="14"/>
                        <a:pt x="32" y="12"/>
                        <a:pt x="27" y="15"/>
                      </a:cubicBezTo>
                      <a:cubicBezTo>
                        <a:pt x="24" y="12"/>
                        <a:pt x="24" y="12"/>
                        <a:pt x="24" y="12"/>
                      </a:cubicBezTo>
                      <a:cubicBezTo>
                        <a:pt x="17" y="16"/>
                        <a:pt x="31" y="13"/>
                        <a:pt x="26" y="21"/>
                      </a:cubicBezTo>
                      <a:cubicBezTo>
                        <a:pt x="25" y="12"/>
                        <a:pt x="23" y="25"/>
                        <a:pt x="19" y="21"/>
                      </a:cubicBezTo>
                      <a:cubicBezTo>
                        <a:pt x="17" y="18"/>
                        <a:pt x="23" y="19"/>
                        <a:pt x="20" y="15"/>
                      </a:cubicBezTo>
                      <a:cubicBezTo>
                        <a:pt x="20" y="20"/>
                        <a:pt x="18" y="16"/>
                        <a:pt x="16" y="18"/>
                      </a:cubicBezTo>
                      <a:cubicBezTo>
                        <a:pt x="16" y="13"/>
                        <a:pt x="12" y="18"/>
                        <a:pt x="13" y="12"/>
                      </a:cubicBezTo>
                      <a:cubicBezTo>
                        <a:pt x="6" y="22"/>
                        <a:pt x="6" y="22"/>
                        <a:pt x="6" y="22"/>
                      </a:cubicBezTo>
                      <a:cubicBezTo>
                        <a:pt x="4" y="19"/>
                        <a:pt x="2" y="20"/>
                        <a:pt x="1" y="20"/>
                      </a:cubicBezTo>
                      <a:cubicBezTo>
                        <a:pt x="5" y="20"/>
                        <a:pt x="0" y="27"/>
                        <a:pt x="5" y="29"/>
                      </a:cubicBezTo>
                      <a:cubicBezTo>
                        <a:pt x="11" y="26"/>
                        <a:pt x="22" y="24"/>
                        <a:pt x="31" y="26"/>
                      </a:cubicBezTo>
                      <a:cubicBezTo>
                        <a:pt x="31" y="19"/>
                        <a:pt x="36" y="25"/>
                        <a:pt x="37" y="20"/>
                      </a:cubicBezTo>
                      <a:cubicBezTo>
                        <a:pt x="38" y="26"/>
                        <a:pt x="38" y="26"/>
                        <a:pt x="38" y="26"/>
                      </a:cubicBezTo>
                      <a:cubicBezTo>
                        <a:pt x="43" y="24"/>
                        <a:pt x="37" y="22"/>
                        <a:pt x="38" y="20"/>
                      </a:cubicBezTo>
                      <a:cubicBezTo>
                        <a:pt x="40" y="19"/>
                        <a:pt x="42" y="23"/>
                        <a:pt x="42" y="25"/>
                      </a:cubicBezTo>
                      <a:cubicBezTo>
                        <a:pt x="46" y="25"/>
                        <a:pt x="42" y="23"/>
                        <a:pt x="44" y="20"/>
                      </a:cubicBezTo>
                      <a:cubicBezTo>
                        <a:pt x="47" y="26"/>
                        <a:pt x="47" y="26"/>
                        <a:pt x="47" y="26"/>
                      </a:cubicBezTo>
                      <a:cubicBezTo>
                        <a:pt x="59" y="23"/>
                        <a:pt x="74" y="18"/>
                        <a:pt x="88" y="21"/>
                      </a:cubicBezTo>
                      <a:cubicBezTo>
                        <a:pt x="87" y="16"/>
                        <a:pt x="87" y="16"/>
                        <a:pt x="87" y="16"/>
                      </a:cubicBezTo>
                      <a:cubicBezTo>
                        <a:pt x="93" y="18"/>
                        <a:pt x="96" y="6"/>
                        <a:pt x="102" y="15"/>
                      </a:cubicBezTo>
                      <a:cubicBezTo>
                        <a:pt x="104" y="11"/>
                        <a:pt x="104" y="11"/>
                        <a:pt x="104" y="11"/>
                      </a:cubicBezTo>
                      <a:cubicBezTo>
                        <a:pt x="103" y="13"/>
                        <a:pt x="105" y="17"/>
                        <a:pt x="104" y="20"/>
                      </a:cubicBezTo>
                      <a:cubicBezTo>
                        <a:pt x="105" y="19"/>
                        <a:pt x="107" y="20"/>
                        <a:pt x="109" y="19"/>
                      </a:cubicBezTo>
                      <a:cubicBezTo>
                        <a:pt x="106" y="17"/>
                        <a:pt x="106" y="17"/>
                        <a:pt x="106" y="17"/>
                      </a:cubicBezTo>
                      <a:cubicBezTo>
                        <a:pt x="108" y="13"/>
                        <a:pt x="110" y="15"/>
                        <a:pt x="111" y="19"/>
                      </a:cubicBezTo>
                      <a:cubicBezTo>
                        <a:pt x="115" y="14"/>
                        <a:pt x="108" y="11"/>
                        <a:pt x="107" y="8"/>
                      </a:cubicBezTo>
                      <a:cubicBezTo>
                        <a:pt x="101" y="16"/>
                        <a:pt x="100" y="0"/>
                        <a:pt x="94" y="4"/>
                      </a:cubicBezTo>
                      <a:cubicBezTo>
                        <a:pt x="90" y="7"/>
                        <a:pt x="94" y="8"/>
                        <a:pt x="94" y="1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41" name="Freeform 1471"/>
                <p:cNvSpPr/>
                <p:nvPr/>
              </p:nvSpPr>
              <p:spPr bwMode="auto">
                <a:xfrm>
                  <a:off x="3838" y="3050"/>
                  <a:ext cx="1" cy="2"/>
                </a:xfrm>
                <a:custGeom>
                  <a:avLst/>
                  <a:gdLst>
                    <a:gd name="T0" fmla="*/ 0 w 1"/>
                    <a:gd name="T1" fmla="*/ 2 h 2"/>
                    <a:gd name="T2" fmla="*/ 1 w 1"/>
                    <a:gd name="T3" fmla="*/ 0 h 2"/>
                    <a:gd name="T4" fmla="*/ 0 w 1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0" y="2"/>
                      </a:moveTo>
                      <a:lnTo>
                        <a:pt x="1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42" name="Freeform 1472"/>
                <p:cNvSpPr/>
                <p:nvPr/>
              </p:nvSpPr>
              <p:spPr bwMode="auto">
                <a:xfrm>
                  <a:off x="3749" y="3050"/>
                  <a:ext cx="1" cy="2"/>
                </a:xfrm>
                <a:custGeom>
                  <a:avLst/>
                  <a:gdLst>
                    <a:gd name="T0" fmla="*/ 2 w 2"/>
                    <a:gd name="T1" fmla="*/ 0 h 2"/>
                    <a:gd name="T2" fmla="*/ 0 w 2"/>
                    <a:gd name="T3" fmla="*/ 1 h 2"/>
                    <a:gd name="T4" fmla="*/ 2 w 2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2"/>
                        <a:pt x="0" y="1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43" name="Rectangle 1473"/>
                <p:cNvSpPr>
                  <a:spLocks noChangeArrowheads="1"/>
                </p:cNvSpPr>
                <p:nvPr/>
              </p:nvSpPr>
              <p:spPr bwMode="auto">
                <a:xfrm>
                  <a:off x="3845" y="3049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44" name="Freeform 1474"/>
                <p:cNvSpPr/>
                <p:nvPr/>
              </p:nvSpPr>
              <p:spPr bwMode="auto">
                <a:xfrm>
                  <a:off x="3846" y="3040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0 h 1"/>
                    <a:gd name="T4" fmla="*/ 0 w 1"/>
                    <a:gd name="T5" fmla="*/ 1 h 1"/>
                    <a:gd name="T6" fmla="*/ 1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45" name="Freeform 1475"/>
                <p:cNvSpPr/>
                <p:nvPr/>
              </p:nvSpPr>
              <p:spPr bwMode="auto">
                <a:xfrm>
                  <a:off x="3734" y="3047"/>
                  <a:ext cx="1" cy="2"/>
                </a:xfrm>
                <a:custGeom>
                  <a:avLst/>
                  <a:gdLst>
                    <a:gd name="T0" fmla="*/ 0 w 1"/>
                    <a:gd name="T1" fmla="*/ 0 h 2"/>
                    <a:gd name="T2" fmla="*/ 1 w 1"/>
                    <a:gd name="T3" fmla="*/ 2 h 2"/>
                    <a:gd name="T4" fmla="*/ 0 w 1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0" y="0"/>
                      </a:moveTo>
                      <a:lnTo>
                        <a:pt x="1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46" name="Freeform 1476"/>
                <p:cNvSpPr/>
                <p:nvPr/>
              </p:nvSpPr>
              <p:spPr bwMode="auto">
                <a:xfrm>
                  <a:off x="3693" y="3049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47" name="Freeform 1477"/>
                <p:cNvSpPr/>
                <p:nvPr/>
              </p:nvSpPr>
              <p:spPr bwMode="auto">
                <a:xfrm>
                  <a:off x="3578" y="3044"/>
                  <a:ext cx="169" cy="38"/>
                </a:xfrm>
                <a:custGeom>
                  <a:avLst/>
                  <a:gdLst>
                    <a:gd name="T0" fmla="*/ 7 w 196"/>
                    <a:gd name="T1" fmla="*/ 29 h 44"/>
                    <a:gd name="T2" fmla="*/ 4 w 196"/>
                    <a:gd name="T3" fmla="*/ 36 h 44"/>
                    <a:gd name="T4" fmla="*/ 11 w 196"/>
                    <a:gd name="T5" fmla="*/ 39 h 44"/>
                    <a:gd name="T6" fmla="*/ 21 w 196"/>
                    <a:gd name="T7" fmla="*/ 34 h 44"/>
                    <a:gd name="T8" fmla="*/ 44 w 196"/>
                    <a:gd name="T9" fmla="*/ 31 h 44"/>
                    <a:gd name="T10" fmla="*/ 58 w 196"/>
                    <a:gd name="T11" fmla="*/ 32 h 44"/>
                    <a:gd name="T12" fmla="*/ 76 w 196"/>
                    <a:gd name="T13" fmla="*/ 24 h 44"/>
                    <a:gd name="T14" fmla="*/ 81 w 196"/>
                    <a:gd name="T15" fmla="*/ 26 h 44"/>
                    <a:gd name="T16" fmla="*/ 92 w 196"/>
                    <a:gd name="T17" fmla="*/ 27 h 44"/>
                    <a:gd name="T18" fmla="*/ 95 w 196"/>
                    <a:gd name="T19" fmla="*/ 16 h 44"/>
                    <a:gd name="T20" fmla="*/ 105 w 196"/>
                    <a:gd name="T21" fmla="*/ 15 h 44"/>
                    <a:gd name="T22" fmla="*/ 113 w 196"/>
                    <a:gd name="T23" fmla="*/ 19 h 44"/>
                    <a:gd name="T24" fmla="*/ 126 w 196"/>
                    <a:gd name="T25" fmla="*/ 17 h 44"/>
                    <a:gd name="T26" fmla="*/ 139 w 196"/>
                    <a:gd name="T27" fmla="*/ 18 h 44"/>
                    <a:gd name="T28" fmla="*/ 150 w 196"/>
                    <a:gd name="T29" fmla="*/ 15 h 44"/>
                    <a:gd name="T30" fmla="*/ 158 w 196"/>
                    <a:gd name="T31" fmla="*/ 10 h 44"/>
                    <a:gd name="T32" fmla="*/ 161 w 196"/>
                    <a:gd name="T33" fmla="*/ 14 h 44"/>
                    <a:gd name="T34" fmla="*/ 169 w 196"/>
                    <a:gd name="T35" fmla="*/ 12 h 44"/>
                    <a:gd name="T36" fmla="*/ 196 w 196"/>
                    <a:gd name="T37" fmla="*/ 11 h 44"/>
                    <a:gd name="T38" fmla="*/ 182 w 196"/>
                    <a:gd name="T39" fmla="*/ 11 h 44"/>
                    <a:gd name="T40" fmla="*/ 180 w 196"/>
                    <a:gd name="T41" fmla="*/ 14 h 44"/>
                    <a:gd name="T42" fmla="*/ 176 w 196"/>
                    <a:gd name="T43" fmla="*/ 3 h 44"/>
                    <a:gd name="T44" fmla="*/ 172 w 196"/>
                    <a:gd name="T45" fmla="*/ 2 h 44"/>
                    <a:gd name="T46" fmla="*/ 163 w 196"/>
                    <a:gd name="T47" fmla="*/ 4 h 44"/>
                    <a:gd name="T48" fmla="*/ 154 w 196"/>
                    <a:gd name="T49" fmla="*/ 3 h 44"/>
                    <a:gd name="T50" fmla="*/ 142 w 196"/>
                    <a:gd name="T51" fmla="*/ 4 h 44"/>
                    <a:gd name="T52" fmla="*/ 131 w 196"/>
                    <a:gd name="T53" fmla="*/ 7 h 44"/>
                    <a:gd name="T54" fmla="*/ 131 w 196"/>
                    <a:gd name="T55" fmla="*/ 6 h 44"/>
                    <a:gd name="T56" fmla="*/ 128 w 196"/>
                    <a:gd name="T57" fmla="*/ 7 h 44"/>
                    <a:gd name="T58" fmla="*/ 119 w 196"/>
                    <a:gd name="T59" fmla="*/ 9 h 44"/>
                    <a:gd name="T60" fmla="*/ 111 w 196"/>
                    <a:gd name="T61" fmla="*/ 12 h 44"/>
                    <a:gd name="T62" fmla="*/ 107 w 196"/>
                    <a:gd name="T63" fmla="*/ 8 h 44"/>
                    <a:gd name="T64" fmla="*/ 97 w 196"/>
                    <a:gd name="T65" fmla="*/ 8 h 44"/>
                    <a:gd name="T66" fmla="*/ 93 w 196"/>
                    <a:gd name="T67" fmla="*/ 14 h 44"/>
                    <a:gd name="T68" fmla="*/ 80 w 196"/>
                    <a:gd name="T69" fmla="*/ 17 h 44"/>
                    <a:gd name="T70" fmla="*/ 62 w 196"/>
                    <a:gd name="T71" fmla="*/ 21 h 44"/>
                    <a:gd name="T72" fmla="*/ 57 w 196"/>
                    <a:gd name="T73" fmla="*/ 21 h 44"/>
                    <a:gd name="T74" fmla="*/ 36 w 196"/>
                    <a:gd name="T75" fmla="*/ 24 h 44"/>
                    <a:gd name="T76" fmla="*/ 45 w 196"/>
                    <a:gd name="T77" fmla="*/ 29 h 44"/>
                    <a:gd name="T78" fmla="*/ 35 w 196"/>
                    <a:gd name="T79" fmla="*/ 21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196" h="44">
                      <a:moveTo>
                        <a:pt x="16" y="22"/>
                      </a:moveTo>
                      <a:cubicBezTo>
                        <a:pt x="13" y="23"/>
                        <a:pt x="9" y="25"/>
                        <a:pt x="7" y="29"/>
                      </a:cubicBezTo>
                      <a:cubicBezTo>
                        <a:pt x="7" y="27"/>
                        <a:pt x="7" y="27"/>
                        <a:pt x="7" y="27"/>
                      </a:cubicBezTo>
                      <a:cubicBezTo>
                        <a:pt x="6" y="28"/>
                        <a:pt x="0" y="32"/>
                        <a:pt x="4" y="36"/>
                      </a:cubicBezTo>
                      <a:cubicBezTo>
                        <a:pt x="5" y="34"/>
                        <a:pt x="5" y="34"/>
                        <a:pt x="5" y="34"/>
                      </a:cubicBezTo>
                      <a:cubicBezTo>
                        <a:pt x="9" y="30"/>
                        <a:pt x="8" y="37"/>
                        <a:pt x="11" y="39"/>
                      </a:cubicBezTo>
                      <a:cubicBezTo>
                        <a:pt x="15" y="37"/>
                        <a:pt x="17" y="28"/>
                        <a:pt x="20" y="30"/>
                      </a:cubicBezTo>
                      <a:cubicBezTo>
                        <a:pt x="22" y="30"/>
                        <a:pt x="22" y="32"/>
                        <a:pt x="21" y="34"/>
                      </a:cubicBezTo>
                      <a:cubicBezTo>
                        <a:pt x="25" y="34"/>
                        <a:pt x="25" y="27"/>
                        <a:pt x="28" y="26"/>
                      </a:cubicBezTo>
                      <a:cubicBezTo>
                        <a:pt x="30" y="44"/>
                        <a:pt x="38" y="21"/>
                        <a:pt x="44" y="31"/>
                      </a:cubicBezTo>
                      <a:cubicBezTo>
                        <a:pt x="47" y="30"/>
                        <a:pt x="51" y="31"/>
                        <a:pt x="55" y="27"/>
                      </a:cubicBezTo>
                      <a:cubicBezTo>
                        <a:pt x="53" y="32"/>
                        <a:pt x="59" y="27"/>
                        <a:pt x="58" y="32"/>
                      </a:cubicBezTo>
                      <a:cubicBezTo>
                        <a:pt x="58" y="22"/>
                        <a:pt x="70" y="36"/>
                        <a:pt x="70" y="23"/>
                      </a:cubicBezTo>
                      <a:cubicBezTo>
                        <a:pt x="75" y="26"/>
                        <a:pt x="70" y="22"/>
                        <a:pt x="76" y="24"/>
                      </a:cubicBezTo>
                      <a:cubicBezTo>
                        <a:pt x="76" y="26"/>
                        <a:pt x="75" y="26"/>
                        <a:pt x="75" y="26"/>
                      </a:cubicBezTo>
                      <a:cubicBezTo>
                        <a:pt x="78" y="29"/>
                        <a:pt x="78" y="20"/>
                        <a:pt x="81" y="26"/>
                      </a:cubicBezTo>
                      <a:cubicBezTo>
                        <a:pt x="86" y="26"/>
                        <a:pt x="81" y="22"/>
                        <a:pt x="84" y="19"/>
                      </a:cubicBezTo>
                      <a:cubicBezTo>
                        <a:pt x="90" y="20"/>
                        <a:pt x="88" y="22"/>
                        <a:pt x="92" y="27"/>
                      </a:cubicBezTo>
                      <a:cubicBezTo>
                        <a:pt x="92" y="20"/>
                        <a:pt x="95" y="23"/>
                        <a:pt x="97" y="20"/>
                      </a:cubicBezTo>
                      <a:cubicBezTo>
                        <a:pt x="97" y="20"/>
                        <a:pt x="93" y="19"/>
                        <a:pt x="95" y="16"/>
                      </a:cubicBezTo>
                      <a:cubicBezTo>
                        <a:pt x="101" y="17"/>
                        <a:pt x="99" y="12"/>
                        <a:pt x="105" y="9"/>
                      </a:cubicBezTo>
                      <a:cubicBezTo>
                        <a:pt x="109" y="16"/>
                        <a:pt x="99" y="10"/>
                        <a:pt x="105" y="15"/>
                      </a:cubicBezTo>
                      <a:cubicBezTo>
                        <a:pt x="102" y="19"/>
                        <a:pt x="99" y="18"/>
                        <a:pt x="97" y="24"/>
                      </a:cubicBezTo>
                      <a:cubicBezTo>
                        <a:pt x="102" y="24"/>
                        <a:pt x="108" y="22"/>
                        <a:pt x="113" y="19"/>
                      </a:cubicBezTo>
                      <a:cubicBezTo>
                        <a:pt x="116" y="19"/>
                        <a:pt x="112" y="22"/>
                        <a:pt x="114" y="22"/>
                      </a:cubicBezTo>
                      <a:cubicBezTo>
                        <a:pt x="120" y="25"/>
                        <a:pt x="122" y="15"/>
                        <a:pt x="126" y="17"/>
                      </a:cubicBezTo>
                      <a:cubicBezTo>
                        <a:pt x="126" y="21"/>
                        <a:pt x="126" y="21"/>
                        <a:pt x="126" y="21"/>
                      </a:cubicBezTo>
                      <a:cubicBezTo>
                        <a:pt x="128" y="16"/>
                        <a:pt x="135" y="21"/>
                        <a:pt x="139" y="18"/>
                      </a:cubicBezTo>
                      <a:cubicBezTo>
                        <a:pt x="139" y="16"/>
                        <a:pt x="138" y="15"/>
                        <a:pt x="139" y="14"/>
                      </a:cubicBezTo>
                      <a:cubicBezTo>
                        <a:pt x="139" y="23"/>
                        <a:pt x="145" y="9"/>
                        <a:pt x="150" y="15"/>
                      </a:cubicBezTo>
                      <a:cubicBezTo>
                        <a:pt x="150" y="9"/>
                        <a:pt x="154" y="6"/>
                        <a:pt x="157" y="5"/>
                      </a:cubicBezTo>
                      <a:cubicBezTo>
                        <a:pt x="158" y="6"/>
                        <a:pt x="158" y="8"/>
                        <a:pt x="158" y="10"/>
                      </a:cubicBezTo>
                      <a:cubicBezTo>
                        <a:pt x="153" y="7"/>
                        <a:pt x="154" y="16"/>
                        <a:pt x="150" y="19"/>
                      </a:cubicBezTo>
                      <a:cubicBezTo>
                        <a:pt x="153" y="16"/>
                        <a:pt x="159" y="19"/>
                        <a:pt x="161" y="14"/>
                      </a:cubicBezTo>
                      <a:cubicBezTo>
                        <a:pt x="161" y="19"/>
                        <a:pt x="161" y="19"/>
                        <a:pt x="161" y="19"/>
                      </a:cubicBezTo>
                      <a:cubicBezTo>
                        <a:pt x="165" y="19"/>
                        <a:pt x="164" y="9"/>
                        <a:pt x="169" y="12"/>
                      </a:cubicBezTo>
                      <a:cubicBezTo>
                        <a:pt x="168" y="16"/>
                        <a:pt x="168" y="16"/>
                        <a:pt x="168" y="16"/>
                      </a:cubicBezTo>
                      <a:cubicBezTo>
                        <a:pt x="178" y="14"/>
                        <a:pt x="189" y="19"/>
                        <a:pt x="196" y="11"/>
                      </a:cubicBezTo>
                      <a:cubicBezTo>
                        <a:pt x="196" y="9"/>
                        <a:pt x="192" y="3"/>
                        <a:pt x="192" y="1"/>
                      </a:cubicBezTo>
                      <a:cubicBezTo>
                        <a:pt x="187" y="3"/>
                        <a:pt x="185" y="8"/>
                        <a:pt x="182" y="11"/>
                      </a:cubicBezTo>
                      <a:cubicBezTo>
                        <a:pt x="182" y="6"/>
                        <a:pt x="182" y="6"/>
                        <a:pt x="182" y="6"/>
                      </a:cubicBezTo>
                      <a:cubicBezTo>
                        <a:pt x="181" y="9"/>
                        <a:pt x="177" y="12"/>
                        <a:pt x="180" y="14"/>
                      </a:cubicBezTo>
                      <a:cubicBezTo>
                        <a:pt x="177" y="17"/>
                        <a:pt x="177" y="10"/>
                        <a:pt x="174" y="13"/>
                      </a:cubicBezTo>
                      <a:cubicBezTo>
                        <a:pt x="174" y="8"/>
                        <a:pt x="176" y="7"/>
                        <a:pt x="176" y="3"/>
                      </a:cubicBezTo>
                      <a:cubicBezTo>
                        <a:pt x="173" y="6"/>
                        <a:pt x="173" y="6"/>
                        <a:pt x="173" y="6"/>
                      </a:cubicBezTo>
                      <a:cubicBezTo>
                        <a:pt x="174" y="3"/>
                        <a:pt x="171" y="4"/>
                        <a:pt x="172" y="2"/>
                      </a:cubicBezTo>
                      <a:cubicBezTo>
                        <a:pt x="167" y="9"/>
                        <a:pt x="165" y="0"/>
                        <a:pt x="159" y="3"/>
                      </a:cubicBezTo>
                      <a:cubicBezTo>
                        <a:pt x="163" y="4"/>
                        <a:pt x="163" y="4"/>
                        <a:pt x="163" y="4"/>
                      </a:cubicBezTo>
                      <a:cubicBezTo>
                        <a:pt x="163" y="7"/>
                        <a:pt x="161" y="7"/>
                        <a:pt x="160" y="8"/>
                      </a:cubicBezTo>
                      <a:cubicBezTo>
                        <a:pt x="158" y="4"/>
                        <a:pt x="157" y="4"/>
                        <a:pt x="154" y="3"/>
                      </a:cubicBezTo>
                      <a:cubicBezTo>
                        <a:pt x="152" y="5"/>
                        <a:pt x="151" y="11"/>
                        <a:pt x="148" y="11"/>
                      </a:cubicBezTo>
                      <a:cubicBezTo>
                        <a:pt x="148" y="5"/>
                        <a:pt x="143" y="8"/>
                        <a:pt x="142" y="4"/>
                      </a:cubicBezTo>
                      <a:cubicBezTo>
                        <a:pt x="142" y="9"/>
                        <a:pt x="136" y="6"/>
                        <a:pt x="136" y="10"/>
                      </a:cubicBezTo>
                      <a:cubicBezTo>
                        <a:pt x="134" y="11"/>
                        <a:pt x="132" y="10"/>
                        <a:pt x="131" y="7"/>
                      </a:cubicBezTo>
                      <a:cubicBezTo>
                        <a:pt x="133" y="6"/>
                        <a:pt x="133" y="6"/>
                        <a:pt x="133" y="6"/>
                      </a:cubicBezTo>
                      <a:cubicBezTo>
                        <a:pt x="131" y="6"/>
                        <a:pt x="131" y="6"/>
                        <a:pt x="131" y="6"/>
                      </a:cubicBezTo>
                      <a:cubicBezTo>
                        <a:pt x="131" y="5"/>
                        <a:pt x="131" y="5"/>
                        <a:pt x="131" y="5"/>
                      </a:cubicBezTo>
                      <a:cubicBezTo>
                        <a:pt x="130" y="5"/>
                        <a:pt x="130" y="9"/>
                        <a:pt x="128" y="7"/>
                      </a:cubicBezTo>
                      <a:cubicBezTo>
                        <a:pt x="128" y="5"/>
                        <a:pt x="129" y="5"/>
                        <a:pt x="129" y="4"/>
                      </a:cubicBezTo>
                      <a:cubicBezTo>
                        <a:pt x="125" y="4"/>
                        <a:pt x="123" y="13"/>
                        <a:pt x="119" y="9"/>
                      </a:cubicBezTo>
                      <a:cubicBezTo>
                        <a:pt x="119" y="11"/>
                        <a:pt x="114" y="12"/>
                        <a:pt x="116" y="18"/>
                      </a:cubicBezTo>
                      <a:cubicBezTo>
                        <a:pt x="114" y="16"/>
                        <a:pt x="115" y="11"/>
                        <a:pt x="111" y="12"/>
                      </a:cubicBezTo>
                      <a:cubicBezTo>
                        <a:pt x="110" y="17"/>
                        <a:pt x="107" y="11"/>
                        <a:pt x="105" y="14"/>
                      </a:cubicBezTo>
                      <a:cubicBezTo>
                        <a:pt x="108" y="9"/>
                        <a:pt x="105" y="13"/>
                        <a:pt x="107" y="8"/>
                      </a:cubicBezTo>
                      <a:cubicBezTo>
                        <a:pt x="105" y="6"/>
                        <a:pt x="102" y="13"/>
                        <a:pt x="98" y="12"/>
                      </a:cubicBezTo>
                      <a:cubicBezTo>
                        <a:pt x="97" y="8"/>
                        <a:pt x="97" y="8"/>
                        <a:pt x="97" y="8"/>
                      </a:cubicBezTo>
                      <a:cubicBezTo>
                        <a:pt x="96" y="10"/>
                        <a:pt x="94" y="14"/>
                        <a:pt x="92" y="10"/>
                      </a:cubicBezTo>
                      <a:cubicBezTo>
                        <a:pt x="93" y="14"/>
                        <a:pt x="93" y="14"/>
                        <a:pt x="93" y="14"/>
                      </a:cubicBezTo>
                      <a:cubicBezTo>
                        <a:pt x="90" y="12"/>
                        <a:pt x="86" y="14"/>
                        <a:pt x="83" y="10"/>
                      </a:cubicBezTo>
                      <a:cubicBezTo>
                        <a:pt x="80" y="17"/>
                        <a:pt x="80" y="17"/>
                        <a:pt x="80" y="17"/>
                      </a:cubicBezTo>
                      <a:cubicBezTo>
                        <a:pt x="75" y="11"/>
                        <a:pt x="69" y="17"/>
                        <a:pt x="66" y="24"/>
                      </a:cubicBezTo>
                      <a:cubicBezTo>
                        <a:pt x="65" y="24"/>
                        <a:pt x="62" y="23"/>
                        <a:pt x="62" y="21"/>
                      </a:cubicBezTo>
                      <a:cubicBezTo>
                        <a:pt x="63" y="19"/>
                        <a:pt x="63" y="19"/>
                        <a:pt x="63" y="19"/>
                      </a:cubicBezTo>
                      <a:cubicBezTo>
                        <a:pt x="61" y="19"/>
                        <a:pt x="58" y="15"/>
                        <a:pt x="57" y="21"/>
                      </a:cubicBezTo>
                      <a:cubicBezTo>
                        <a:pt x="54" y="23"/>
                        <a:pt x="55" y="17"/>
                        <a:pt x="53" y="16"/>
                      </a:cubicBezTo>
                      <a:cubicBezTo>
                        <a:pt x="48" y="25"/>
                        <a:pt x="37" y="12"/>
                        <a:pt x="36" y="24"/>
                      </a:cubicBezTo>
                      <a:cubicBezTo>
                        <a:pt x="39" y="24"/>
                        <a:pt x="43" y="26"/>
                        <a:pt x="47" y="25"/>
                      </a:cubicBezTo>
                      <a:cubicBezTo>
                        <a:pt x="46" y="27"/>
                        <a:pt x="47" y="29"/>
                        <a:pt x="45" y="29"/>
                      </a:cubicBezTo>
                      <a:cubicBezTo>
                        <a:pt x="41" y="30"/>
                        <a:pt x="39" y="26"/>
                        <a:pt x="35" y="28"/>
                      </a:cubicBezTo>
                      <a:cubicBezTo>
                        <a:pt x="35" y="21"/>
                        <a:pt x="35" y="21"/>
                        <a:pt x="35" y="21"/>
                      </a:cubicBezTo>
                      <a:cubicBezTo>
                        <a:pt x="27" y="13"/>
                        <a:pt x="23" y="32"/>
                        <a:pt x="16" y="2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48" name="Freeform 1478"/>
                <p:cNvSpPr/>
                <p:nvPr/>
              </p:nvSpPr>
              <p:spPr bwMode="auto">
                <a:xfrm>
                  <a:off x="3633" y="3056"/>
                  <a:ext cx="4" cy="3"/>
                </a:xfrm>
                <a:custGeom>
                  <a:avLst/>
                  <a:gdLst>
                    <a:gd name="T0" fmla="*/ 4 w 4"/>
                    <a:gd name="T1" fmla="*/ 3 h 3"/>
                    <a:gd name="T2" fmla="*/ 0 w 4"/>
                    <a:gd name="T3" fmla="*/ 0 h 3"/>
                    <a:gd name="T4" fmla="*/ 1 w 4"/>
                    <a:gd name="T5" fmla="*/ 3 h 3"/>
                    <a:gd name="T6" fmla="*/ 4 w 4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3">
                      <a:moveTo>
                        <a:pt x="4" y="3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2" y="2"/>
                        <a:pt x="3" y="2"/>
                        <a:pt x="4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49" name="Freeform 1479"/>
                <p:cNvSpPr/>
                <p:nvPr/>
              </p:nvSpPr>
              <p:spPr bwMode="auto">
                <a:xfrm>
                  <a:off x="3632" y="3059"/>
                  <a:ext cx="2" cy="1"/>
                </a:xfrm>
                <a:custGeom>
                  <a:avLst/>
                  <a:gdLst>
                    <a:gd name="T0" fmla="*/ 2 w 2"/>
                    <a:gd name="T1" fmla="*/ 0 h 2"/>
                    <a:gd name="T2" fmla="*/ 0 w 2"/>
                    <a:gd name="T3" fmla="*/ 2 h 2"/>
                    <a:gd name="T4" fmla="*/ 2 w 2"/>
                    <a:gd name="T5" fmla="*/ 1 h 2"/>
                    <a:gd name="T6" fmla="*/ 2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2"/>
                        <a:pt x="2" y="1"/>
                        <a:pt x="2" y="1"/>
                      </a:cubicBez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50" name="Freeform 1480"/>
                <p:cNvSpPr/>
                <p:nvPr/>
              </p:nvSpPr>
              <p:spPr bwMode="auto">
                <a:xfrm>
                  <a:off x="3580" y="3064"/>
                  <a:ext cx="2" cy="1"/>
                </a:xfrm>
                <a:custGeom>
                  <a:avLst/>
                  <a:gdLst>
                    <a:gd name="T0" fmla="*/ 3 w 3"/>
                    <a:gd name="T1" fmla="*/ 1 h 2"/>
                    <a:gd name="T2" fmla="*/ 0 w 3"/>
                    <a:gd name="T3" fmla="*/ 1 h 2"/>
                    <a:gd name="T4" fmla="*/ 3 w 3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3" y="1"/>
                      </a:moveTo>
                      <a:cubicBezTo>
                        <a:pt x="2" y="1"/>
                        <a:pt x="1" y="0"/>
                        <a:pt x="0" y="1"/>
                      </a:cubicBezTo>
                      <a:cubicBezTo>
                        <a:pt x="1" y="2"/>
                        <a:pt x="2" y="2"/>
                        <a:pt x="3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51" name="Freeform 1481"/>
                <p:cNvSpPr/>
                <p:nvPr/>
              </p:nvSpPr>
              <p:spPr bwMode="auto">
                <a:xfrm>
                  <a:off x="3580" y="3066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1 w 1"/>
                    <a:gd name="T5" fmla="*/ 1 h 1"/>
                    <a:gd name="T6" fmla="*/ 0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52" name="Freeform 1482"/>
                <p:cNvSpPr/>
                <p:nvPr/>
              </p:nvSpPr>
              <p:spPr bwMode="auto">
                <a:xfrm>
                  <a:off x="3491" y="3064"/>
                  <a:ext cx="89" cy="23"/>
                </a:xfrm>
                <a:custGeom>
                  <a:avLst/>
                  <a:gdLst>
                    <a:gd name="T0" fmla="*/ 18 w 103"/>
                    <a:gd name="T1" fmla="*/ 16 h 27"/>
                    <a:gd name="T2" fmla="*/ 13 w 103"/>
                    <a:gd name="T3" fmla="*/ 21 h 27"/>
                    <a:gd name="T4" fmla="*/ 9 w 103"/>
                    <a:gd name="T5" fmla="*/ 17 h 27"/>
                    <a:gd name="T6" fmla="*/ 2 w 103"/>
                    <a:gd name="T7" fmla="*/ 26 h 27"/>
                    <a:gd name="T8" fmla="*/ 51 w 103"/>
                    <a:gd name="T9" fmla="*/ 18 h 27"/>
                    <a:gd name="T10" fmla="*/ 49 w 103"/>
                    <a:gd name="T11" fmla="*/ 21 h 27"/>
                    <a:gd name="T12" fmla="*/ 66 w 103"/>
                    <a:gd name="T13" fmla="*/ 14 h 27"/>
                    <a:gd name="T14" fmla="*/ 66 w 103"/>
                    <a:gd name="T15" fmla="*/ 21 h 27"/>
                    <a:gd name="T16" fmla="*/ 77 w 103"/>
                    <a:gd name="T17" fmla="*/ 18 h 27"/>
                    <a:gd name="T18" fmla="*/ 76 w 103"/>
                    <a:gd name="T19" fmla="*/ 15 h 27"/>
                    <a:gd name="T20" fmla="*/ 79 w 103"/>
                    <a:gd name="T21" fmla="*/ 16 h 27"/>
                    <a:gd name="T22" fmla="*/ 78 w 103"/>
                    <a:gd name="T23" fmla="*/ 15 h 27"/>
                    <a:gd name="T24" fmla="*/ 86 w 103"/>
                    <a:gd name="T25" fmla="*/ 14 h 27"/>
                    <a:gd name="T26" fmla="*/ 84 w 103"/>
                    <a:gd name="T27" fmla="*/ 15 h 27"/>
                    <a:gd name="T28" fmla="*/ 89 w 103"/>
                    <a:gd name="T29" fmla="*/ 13 h 27"/>
                    <a:gd name="T30" fmla="*/ 89 w 103"/>
                    <a:gd name="T31" fmla="*/ 17 h 27"/>
                    <a:gd name="T32" fmla="*/ 102 w 103"/>
                    <a:gd name="T33" fmla="*/ 10 h 27"/>
                    <a:gd name="T34" fmla="*/ 103 w 103"/>
                    <a:gd name="T35" fmla="*/ 6 h 27"/>
                    <a:gd name="T36" fmla="*/ 91 w 103"/>
                    <a:gd name="T37" fmla="*/ 10 h 27"/>
                    <a:gd name="T38" fmla="*/ 92 w 103"/>
                    <a:gd name="T39" fmla="*/ 10 h 27"/>
                    <a:gd name="T40" fmla="*/ 85 w 103"/>
                    <a:gd name="T41" fmla="*/ 12 h 27"/>
                    <a:gd name="T42" fmla="*/ 89 w 103"/>
                    <a:gd name="T43" fmla="*/ 6 h 27"/>
                    <a:gd name="T44" fmla="*/ 77 w 103"/>
                    <a:gd name="T45" fmla="*/ 3 h 27"/>
                    <a:gd name="T46" fmla="*/ 78 w 103"/>
                    <a:gd name="T47" fmla="*/ 3 h 27"/>
                    <a:gd name="T48" fmla="*/ 74 w 103"/>
                    <a:gd name="T49" fmla="*/ 5 h 27"/>
                    <a:gd name="T50" fmla="*/ 77 w 103"/>
                    <a:gd name="T51" fmla="*/ 8 h 27"/>
                    <a:gd name="T52" fmla="*/ 75 w 103"/>
                    <a:gd name="T53" fmla="*/ 14 h 27"/>
                    <a:gd name="T54" fmla="*/ 71 w 103"/>
                    <a:gd name="T55" fmla="*/ 15 h 27"/>
                    <a:gd name="T56" fmla="*/ 73 w 103"/>
                    <a:gd name="T57" fmla="*/ 9 h 27"/>
                    <a:gd name="T58" fmla="*/ 71 w 103"/>
                    <a:gd name="T59" fmla="*/ 12 h 27"/>
                    <a:gd name="T60" fmla="*/ 66 w 103"/>
                    <a:gd name="T61" fmla="*/ 6 h 27"/>
                    <a:gd name="T62" fmla="*/ 66 w 103"/>
                    <a:gd name="T63" fmla="*/ 12 h 27"/>
                    <a:gd name="T64" fmla="*/ 46 w 103"/>
                    <a:gd name="T65" fmla="*/ 14 h 27"/>
                    <a:gd name="T66" fmla="*/ 49 w 103"/>
                    <a:gd name="T67" fmla="*/ 10 h 27"/>
                    <a:gd name="T68" fmla="*/ 46 w 103"/>
                    <a:gd name="T69" fmla="*/ 14 h 27"/>
                    <a:gd name="T70" fmla="*/ 33 w 103"/>
                    <a:gd name="T71" fmla="*/ 13 h 27"/>
                    <a:gd name="T72" fmla="*/ 35 w 103"/>
                    <a:gd name="T73" fmla="*/ 16 h 27"/>
                    <a:gd name="T74" fmla="*/ 22 w 103"/>
                    <a:gd name="T75" fmla="*/ 16 h 27"/>
                    <a:gd name="T76" fmla="*/ 22 w 103"/>
                    <a:gd name="T77" fmla="*/ 16 h 27"/>
                    <a:gd name="T78" fmla="*/ 16 w 103"/>
                    <a:gd name="T79" fmla="*/ 23 h 27"/>
                    <a:gd name="T80" fmla="*/ 18 w 103"/>
                    <a:gd name="T81" fmla="*/ 16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103" h="27">
                      <a:moveTo>
                        <a:pt x="18" y="16"/>
                      </a:moveTo>
                      <a:cubicBezTo>
                        <a:pt x="13" y="21"/>
                        <a:pt x="13" y="21"/>
                        <a:pt x="13" y="21"/>
                      </a:cubicBezTo>
                      <a:cubicBezTo>
                        <a:pt x="12" y="18"/>
                        <a:pt x="7" y="21"/>
                        <a:pt x="9" y="17"/>
                      </a:cubicBezTo>
                      <a:cubicBezTo>
                        <a:pt x="6" y="23"/>
                        <a:pt x="0" y="18"/>
                        <a:pt x="2" y="26"/>
                      </a:cubicBezTo>
                      <a:cubicBezTo>
                        <a:pt x="16" y="22"/>
                        <a:pt x="35" y="26"/>
                        <a:pt x="51" y="18"/>
                      </a:cubicBezTo>
                      <a:cubicBezTo>
                        <a:pt x="49" y="21"/>
                        <a:pt x="49" y="21"/>
                        <a:pt x="49" y="21"/>
                      </a:cubicBezTo>
                      <a:cubicBezTo>
                        <a:pt x="56" y="14"/>
                        <a:pt x="60" y="27"/>
                        <a:pt x="66" y="14"/>
                      </a:cubicBezTo>
                      <a:cubicBezTo>
                        <a:pt x="66" y="21"/>
                        <a:pt x="66" y="21"/>
                        <a:pt x="66" y="21"/>
                      </a:cubicBezTo>
                      <a:cubicBezTo>
                        <a:pt x="70" y="22"/>
                        <a:pt x="72" y="11"/>
                        <a:pt x="77" y="18"/>
                      </a:cubicBezTo>
                      <a:cubicBezTo>
                        <a:pt x="76" y="15"/>
                        <a:pt x="76" y="15"/>
                        <a:pt x="76" y="15"/>
                      </a:cubicBezTo>
                      <a:cubicBezTo>
                        <a:pt x="77" y="15"/>
                        <a:pt x="78" y="16"/>
                        <a:pt x="79" y="16"/>
                      </a:cubicBezTo>
                      <a:cubicBezTo>
                        <a:pt x="78" y="15"/>
                        <a:pt x="78" y="15"/>
                        <a:pt x="78" y="15"/>
                      </a:cubicBezTo>
                      <a:cubicBezTo>
                        <a:pt x="81" y="12"/>
                        <a:pt x="83" y="12"/>
                        <a:pt x="86" y="14"/>
                      </a:cubicBezTo>
                      <a:cubicBezTo>
                        <a:pt x="86" y="16"/>
                        <a:pt x="84" y="15"/>
                        <a:pt x="84" y="15"/>
                      </a:cubicBezTo>
                      <a:cubicBezTo>
                        <a:pt x="85" y="17"/>
                        <a:pt x="87" y="13"/>
                        <a:pt x="89" y="13"/>
                      </a:cubicBezTo>
                      <a:cubicBezTo>
                        <a:pt x="91" y="14"/>
                        <a:pt x="89" y="16"/>
                        <a:pt x="89" y="17"/>
                      </a:cubicBezTo>
                      <a:cubicBezTo>
                        <a:pt x="95" y="13"/>
                        <a:pt x="98" y="20"/>
                        <a:pt x="102" y="10"/>
                      </a:cubicBezTo>
                      <a:cubicBezTo>
                        <a:pt x="103" y="8"/>
                        <a:pt x="100" y="7"/>
                        <a:pt x="103" y="6"/>
                      </a:cubicBezTo>
                      <a:cubicBezTo>
                        <a:pt x="98" y="3"/>
                        <a:pt x="95" y="7"/>
                        <a:pt x="91" y="10"/>
                      </a:cubicBezTo>
                      <a:cubicBezTo>
                        <a:pt x="92" y="10"/>
                        <a:pt x="92" y="10"/>
                        <a:pt x="92" y="10"/>
                      </a:cubicBezTo>
                      <a:cubicBezTo>
                        <a:pt x="90" y="19"/>
                        <a:pt x="90" y="8"/>
                        <a:pt x="85" y="12"/>
                      </a:cubicBezTo>
                      <a:cubicBezTo>
                        <a:pt x="86" y="9"/>
                        <a:pt x="89" y="8"/>
                        <a:pt x="89" y="6"/>
                      </a:cubicBezTo>
                      <a:cubicBezTo>
                        <a:pt x="83" y="0"/>
                        <a:pt x="82" y="12"/>
                        <a:pt x="77" y="3"/>
                      </a:cubicBezTo>
                      <a:cubicBezTo>
                        <a:pt x="78" y="3"/>
                        <a:pt x="78" y="3"/>
                        <a:pt x="78" y="3"/>
                      </a:cubicBezTo>
                      <a:cubicBezTo>
                        <a:pt x="77" y="2"/>
                        <a:pt x="75" y="4"/>
                        <a:pt x="74" y="5"/>
                      </a:cubicBezTo>
                      <a:cubicBezTo>
                        <a:pt x="75" y="6"/>
                        <a:pt x="76" y="7"/>
                        <a:pt x="77" y="8"/>
                      </a:cubicBezTo>
                      <a:cubicBezTo>
                        <a:pt x="76" y="9"/>
                        <a:pt x="75" y="13"/>
                        <a:pt x="75" y="14"/>
                      </a:cubicBezTo>
                      <a:cubicBezTo>
                        <a:pt x="73" y="10"/>
                        <a:pt x="73" y="17"/>
                        <a:pt x="71" y="15"/>
                      </a:cubicBezTo>
                      <a:cubicBezTo>
                        <a:pt x="70" y="11"/>
                        <a:pt x="72" y="11"/>
                        <a:pt x="73" y="9"/>
                      </a:cubicBezTo>
                      <a:cubicBezTo>
                        <a:pt x="71" y="12"/>
                        <a:pt x="71" y="12"/>
                        <a:pt x="71" y="12"/>
                      </a:cubicBezTo>
                      <a:cubicBezTo>
                        <a:pt x="68" y="12"/>
                        <a:pt x="68" y="8"/>
                        <a:pt x="66" y="6"/>
                      </a:cubicBezTo>
                      <a:cubicBezTo>
                        <a:pt x="64" y="9"/>
                        <a:pt x="68" y="8"/>
                        <a:pt x="66" y="12"/>
                      </a:cubicBezTo>
                      <a:cubicBezTo>
                        <a:pt x="63" y="7"/>
                        <a:pt x="52" y="10"/>
                        <a:pt x="46" y="14"/>
                      </a:cubicBezTo>
                      <a:cubicBezTo>
                        <a:pt x="48" y="13"/>
                        <a:pt x="47" y="10"/>
                        <a:pt x="49" y="10"/>
                      </a:cubicBezTo>
                      <a:cubicBezTo>
                        <a:pt x="48" y="9"/>
                        <a:pt x="46" y="11"/>
                        <a:pt x="46" y="14"/>
                      </a:cubicBezTo>
                      <a:cubicBezTo>
                        <a:pt x="42" y="17"/>
                        <a:pt x="37" y="16"/>
                        <a:pt x="33" y="13"/>
                      </a:cubicBezTo>
                      <a:cubicBezTo>
                        <a:pt x="35" y="16"/>
                        <a:pt x="35" y="16"/>
                        <a:pt x="35" y="16"/>
                      </a:cubicBezTo>
                      <a:cubicBezTo>
                        <a:pt x="32" y="21"/>
                        <a:pt x="27" y="13"/>
                        <a:pt x="22" y="16"/>
                      </a:cubicBezTo>
                      <a:cubicBezTo>
                        <a:pt x="22" y="16"/>
                        <a:pt x="22" y="16"/>
                        <a:pt x="22" y="16"/>
                      </a:cubicBezTo>
                      <a:cubicBezTo>
                        <a:pt x="20" y="17"/>
                        <a:pt x="19" y="24"/>
                        <a:pt x="16" y="23"/>
                      </a:cubicBezTo>
                      <a:cubicBezTo>
                        <a:pt x="16" y="19"/>
                        <a:pt x="18" y="19"/>
                        <a:pt x="18" y="16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53" name="Freeform 1483"/>
                <p:cNvSpPr/>
                <p:nvPr/>
              </p:nvSpPr>
              <p:spPr bwMode="auto">
                <a:xfrm>
                  <a:off x="3488" y="3079"/>
                  <a:ext cx="4" cy="8"/>
                </a:xfrm>
                <a:custGeom>
                  <a:avLst/>
                  <a:gdLst>
                    <a:gd name="T0" fmla="*/ 2 w 4"/>
                    <a:gd name="T1" fmla="*/ 5 h 9"/>
                    <a:gd name="T2" fmla="*/ 4 w 4"/>
                    <a:gd name="T3" fmla="*/ 1 h 9"/>
                    <a:gd name="T4" fmla="*/ 0 w 4"/>
                    <a:gd name="T5" fmla="*/ 8 h 9"/>
                    <a:gd name="T6" fmla="*/ 3 w 4"/>
                    <a:gd name="T7" fmla="*/ 7 h 9"/>
                    <a:gd name="T8" fmla="*/ 2 w 4"/>
                    <a:gd name="T9" fmla="*/ 5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9">
                      <a:moveTo>
                        <a:pt x="2" y="5"/>
                      </a:move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2" y="0"/>
                        <a:pt x="0" y="6"/>
                        <a:pt x="0" y="8"/>
                      </a:cubicBezTo>
                      <a:cubicBezTo>
                        <a:pt x="1" y="7"/>
                        <a:pt x="3" y="9"/>
                        <a:pt x="3" y="7"/>
                      </a:cubicBezTo>
                      <a:cubicBezTo>
                        <a:pt x="3" y="6"/>
                        <a:pt x="3" y="5"/>
                        <a:pt x="2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54" name="Freeform 1484"/>
                <p:cNvSpPr/>
                <p:nvPr/>
              </p:nvSpPr>
              <p:spPr bwMode="auto">
                <a:xfrm>
                  <a:off x="3426" y="3067"/>
                  <a:ext cx="62" cy="33"/>
                </a:xfrm>
                <a:custGeom>
                  <a:avLst/>
                  <a:gdLst>
                    <a:gd name="T0" fmla="*/ 38 w 72"/>
                    <a:gd name="T1" fmla="*/ 20 h 38"/>
                    <a:gd name="T2" fmla="*/ 37 w 72"/>
                    <a:gd name="T3" fmla="*/ 24 h 38"/>
                    <a:gd name="T4" fmla="*/ 58 w 72"/>
                    <a:gd name="T5" fmla="*/ 25 h 38"/>
                    <a:gd name="T6" fmla="*/ 64 w 72"/>
                    <a:gd name="T7" fmla="*/ 19 h 38"/>
                    <a:gd name="T8" fmla="*/ 65 w 72"/>
                    <a:gd name="T9" fmla="*/ 23 h 38"/>
                    <a:gd name="T10" fmla="*/ 70 w 72"/>
                    <a:gd name="T11" fmla="*/ 18 h 38"/>
                    <a:gd name="T12" fmla="*/ 67 w 72"/>
                    <a:gd name="T13" fmla="*/ 20 h 38"/>
                    <a:gd name="T14" fmla="*/ 68 w 72"/>
                    <a:gd name="T15" fmla="*/ 18 h 38"/>
                    <a:gd name="T16" fmla="*/ 64 w 72"/>
                    <a:gd name="T17" fmla="*/ 18 h 38"/>
                    <a:gd name="T18" fmla="*/ 65 w 72"/>
                    <a:gd name="T19" fmla="*/ 15 h 38"/>
                    <a:gd name="T20" fmla="*/ 56 w 72"/>
                    <a:gd name="T21" fmla="*/ 22 h 38"/>
                    <a:gd name="T22" fmla="*/ 56 w 72"/>
                    <a:gd name="T23" fmla="*/ 16 h 38"/>
                    <a:gd name="T24" fmla="*/ 47 w 72"/>
                    <a:gd name="T25" fmla="*/ 14 h 38"/>
                    <a:gd name="T26" fmla="*/ 48 w 72"/>
                    <a:gd name="T27" fmla="*/ 16 h 38"/>
                    <a:gd name="T28" fmla="*/ 49 w 72"/>
                    <a:gd name="T29" fmla="*/ 20 h 38"/>
                    <a:gd name="T30" fmla="*/ 45 w 72"/>
                    <a:gd name="T31" fmla="*/ 14 h 38"/>
                    <a:gd name="T32" fmla="*/ 28 w 72"/>
                    <a:gd name="T33" fmla="*/ 16 h 38"/>
                    <a:gd name="T34" fmla="*/ 21 w 72"/>
                    <a:gd name="T35" fmla="*/ 22 h 38"/>
                    <a:gd name="T36" fmla="*/ 24 w 72"/>
                    <a:gd name="T37" fmla="*/ 17 h 38"/>
                    <a:gd name="T38" fmla="*/ 19 w 72"/>
                    <a:gd name="T39" fmla="*/ 15 h 38"/>
                    <a:gd name="T40" fmla="*/ 3 w 72"/>
                    <a:gd name="T41" fmla="*/ 0 h 38"/>
                    <a:gd name="T42" fmla="*/ 14 w 72"/>
                    <a:gd name="T43" fmla="*/ 24 h 38"/>
                    <a:gd name="T44" fmla="*/ 20 w 72"/>
                    <a:gd name="T45" fmla="*/ 25 h 38"/>
                    <a:gd name="T46" fmla="*/ 27 w 72"/>
                    <a:gd name="T47" fmla="*/ 24 h 38"/>
                    <a:gd name="T48" fmla="*/ 38 w 72"/>
                    <a:gd name="T49" fmla="*/ 20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72" h="38">
                      <a:moveTo>
                        <a:pt x="38" y="20"/>
                      </a:moveTo>
                      <a:cubicBezTo>
                        <a:pt x="37" y="21"/>
                        <a:pt x="37" y="23"/>
                        <a:pt x="37" y="24"/>
                      </a:cubicBezTo>
                      <a:cubicBezTo>
                        <a:pt x="45" y="24"/>
                        <a:pt x="54" y="22"/>
                        <a:pt x="58" y="25"/>
                      </a:cubicBezTo>
                      <a:cubicBezTo>
                        <a:pt x="60" y="26"/>
                        <a:pt x="61" y="20"/>
                        <a:pt x="64" y="19"/>
                      </a:cubicBezTo>
                      <a:cubicBezTo>
                        <a:pt x="65" y="23"/>
                        <a:pt x="65" y="23"/>
                        <a:pt x="65" y="23"/>
                      </a:cubicBezTo>
                      <a:cubicBezTo>
                        <a:pt x="67" y="20"/>
                        <a:pt x="72" y="24"/>
                        <a:pt x="70" y="18"/>
                      </a:cubicBezTo>
                      <a:cubicBezTo>
                        <a:pt x="70" y="17"/>
                        <a:pt x="69" y="21"/>
                        <a:pt x="67" y="20"/>
                      </a:cubicBezTo>
                      <a:cubicBezTo>
                        <a:pt x="68" y="18"/>
                        <a:pt x="68" y="18"/>
                        <a:pt x="68" y="18"/>
                      </a:cubicBezTo>
                      <a:cubicBezTo>
                        <a:pt x="64" y="18"/>
                        <a:pt x="64" y="18"/>
                        <a:pt x="64" y="18"/>
                      </a:cubicBezTo>
                      <a:cubicBezTo>
                        <a:pt x="65" y="15"/>
                        <a:pt x="65" y="15"/>
                        <a:pt x="65" y="15"/>
                      </a:cubicBezTo>
                      <a:cubicBezTo>
                        <a:pt x="60" y="11"/>
                        <a:pt x="62" y="24"/>
                        <a:pt x="56" y="22"/>
                      </a:cubicBezTo>
                      <a:cubicBezTo>
                        <a:pt x="56" y="16"/>
                        <a:pt x="56" y="16"/>
                        <a:pt x="56" y="16"/>
                      </a:cubicBezTo>
                      <a:cubicBezTo>
                        <a:pt x="52" y="16"/>
                        <a:pt x="50" y="18"/>
                        <a:pt x="47" y="14"/>
                      </a:cubicBezTo>
                      <a:cubicBezTo>
                        <a:pt x="47" y="14"/>
                        <a:pt x="47" y="17"/>
                        <a:pt x="48" y="16"/>
                      </a:cubicBezTo>
                      <a:cubicBezTo>
                        <a:pt x="48" y="16"/>
                        <a:pt x="49" y="18"/>
                        <a:pt x="49" y="20"/>
                      </a:cubicBezTo>
                      <a:cubicBezTo>
                        <a:pt x="43" y="25"/>
                        <a:pt x="50" y="17"/>
                        <a:pt x="45" y="14"/>
                      </a:cubicBezTo>
                      <a:cubicBezTo>
                        <a:pt x="41" y="18"/>
                        <a:pt x="30" y="21"/>
                        <a:pt x="28" y="16"/>
                      </a:cubicBezTo>
                      <a:cubicBezTo>
                        <a:pt x="30" y="20"/>
                        <a:pt x="25" y="23"/>
                        <a:pt x="21" y="22"/>
                      </a:cubicBezTo>
                      <a:cubicBezTo>
                        <a:pt x="19" y="19"/>
                        <a:pt x="23" y="19"/>
                        <a:pt x="24" y="17"/>
                      </a:cubicBezTo>
                      <a:cubicBezTo>
                        <a:pt x="22" y="16"/>
                        <a:pt x="22" y="15"/>
                        <a:pt x="19" y="15"/>
                      </a:cubicBezTo>
                      <a:cubicBezTo>
                        <a:pt x="23" y="13"/>
                        <a:pt x="17" y="38"/>
                        <a:pt x="3" y="0"/>
                      </a:cubicBezTo>
                      <a:cubicBezTo>
                        <a:pt x="0" y="6"/>
                        <a:pt x="7" y="22"/>
                        <a:pt x="14" y="24"/>
                      </a:cubicBezTo>
                      <a:cubicBezTo>
                        <a:pt x="18" y="26"/>
                        <a:pt x="18" y="25"/>
                        <a:pt x="20" y="25"/>
                      </a:cubicBezTo>
                      <a:cubicBezTo>
                        <a:pt x="22" y="25"/>
                        <a:pt x="25" y="25"/>
                        <a:pt x="27" y="24"/>
                      </a:cubicBezTo>
                      <a:cubicBezTo>
                        <a:pt x="31" y="22"/>
                        <a:pt x="34" y="20"/>
                        <a:pt x="38" y="2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55" name="Freeform 1485"/>
                <p:cNvSpPr/>
                <p:nvPr/>
              </p:nvSpPr>
              <p:spPr bwMode="auto">
                <a:xfrm>
                  <a:off x="3456" y="3088"/>
                  <a:ext cx="2" cy="1"/>
                </a:xfrm>
                <a:custGeom>
                  <a:avLst/>
                  <a:gdLst>
                    <a:gd name="T0" fmla="*/ 1 w 2"/>
                    <a:gd name="T1" fmla="*/ 1 h 1"/>
                    <a:gd name="T2" fmla="*/ 2 w 2"/>
                    <a:gd name="T3" fmla="*/ 0 h 1"/>
                    <a:gd name="T4" fmla="*/ 0 w 2"/>
                    <a:gd name="T5" fmla="*/ 0 h 1"/>
                    <a:gd name="T6" fmla="*/ 1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1" y="1"/>
                      </a:move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56" name="Freeform 1486"/>
                <p:cNvSpPr/>
                <p:nvPr/>
              </p:nvSpPr>
              <p:spPr bwMode="auto">
                <a:xfrm>
                  <a:off x="4111" y="3112"/>
                  <a:ext cx="2" cy="3"/>
                </a:xfrm>
                <a:custGeom>
                  <a:avLst/>
                  <a:gdLst>
                    <a:gd name="T0" fmla="*/ 2 w 2"/>
                    <a:gd name="T1" fmla="*/ 1 h 3"/>
                    <a:gd name="T2" fmla="*/ 1 w 2"/>
                    <a:gd name="T3" fmla="*/ 0 h 3"/>
                    <a:gd name="T4" fmla="*/ 0 w 2"/>
                    <a:gd name="T5" fmla="*/ 3 h 3"/>
                    <a:gd name="T6" fmla="*/ 2 w 2"/>
                    <a:gd name="T7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2" y="1"/>
                      </a:moveTo>
                      <a:lnTo>
                        <a:pt x="1" y="0"/>
                      </a:lnTo>
                      <a:lnTo>
                        <a:pt x="0" y="3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57" name="Freeform 1487"/>
                <p:cNvSpPr/>
                <p:nvPr/>
              </p:nvSpPr>
              <p:spPr bwMode="auto">
                <a:xfrm>
                  <a:off x="4100" y="3102"/>
                  <a:ext cx="11" cy="14"/>
                </a:xfrm>
                <a:custGeom>
                  <a:avLst/>
                  <a:gdLst>
                    <a:gd name="T0" fmla="*/ 5 w 12"/>
                    <a:gd name="T1" fmla="*/ 0 h 17"/>
                    <a:gd name="T2" fmla="*/ 2 w 12"/>
                    <a:gd name="T3" fmla="*/ 2 h 17"/>
                    <a:gd name="T4" fmla="*/ 6 w 12"/>
                    <a:gd name="T5" fmla="*/ 17 h 17"/>
                    <a:gd name="T6" fmla="*/ 12 w 12"/>
                    <a:gd name="T7" fmla="*/ 7 h 17"/>
                    <a:gd name="T8" fmla="*/ 6 w 12"/>
                    <a:gd name="T9" fmla="*/ 10 h 17"/>
                    <a:gd name="T10" fmla="*/ 10 w 12"/>
                    <a:gd name="T11" fmla="*/ 4 h 17"/>
                    <a:gd name="T12" fmla="*/ 5 w 12"/>
                    <a:gd name="T13" fmla="*/ 5 h 17"/>
                    <a:gd name="T14" fmla="*/ 5 w 12"/>
                    <a:gd name="T15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2" h="17">
                      <a:moveTo>
                        <a:pt x="5" y="0"/>
                      </a:move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3" y="12"/>
                        <a:pt x="0" y="9"/>
                        <a:pt x="6" y="17"/>
                      </a:cubicBezTo>
                      <a:cubicBezTo>
                        <a:pt x="8" y="15"/>
                        <a:pt x="12" y="11"/>
                        <a:pt x="12" y="7"/>
                      </a:cubicBezTo>
                      <a:cubicBezTo>
                        <a:pt x="10" y="8"/>
                        <a:pt x="8" y="12"/>
                        <a:pt x="6" y="10"/>
                      </a:cubicBezTo>
                      <a:cubicBezTo>
                        <a:pt x="7" y="7"/>
                        <a:pt x="9" y="8"/>
                        <a:pt x="10" y="4"/>
                      </a:cubicBezTo>
                      <a:cubicBezTo>
                        <a:pt x="7" y="1"/>
                        <a:pt x="8" y="6"/>
                        <a:pt x="5" y="5"/>
                      </a:cubicBez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58" name="Freeform 1488"/>
                <p:cNvSpPr/>
                <p:nvPr/>
              </p:nvSpPr>
              <p:spPr bwMode="auto">
                <a:xfrm>
                  <a:off x="4100" y="3107"/>
                  <a:ext cx="1" cy="4"/>
                </a:xfrm>
                <a:custGeom>
                  <a:avLst/>
                  <a:gdLst>
                    <a:gd name="T0" fmla="*/ 2 w 2"/>
                    <a:gd name="T1" fmla="*/ 5 h 5"/>
                    <a:gd name="T2" fmla="*/ 2 w 2"/>
                    <a:gd name="T3" fmla="*/ 0 h 5"/>
                    <a:gd name="T4" fmla="*/ 2 w 2"/>
                    <a:gd name="T5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5">
                      <a:moveTo>
                        <a:pt x="2" y="5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1"/>
                        <a:pt x="0" y="4"/>
                        <a:pt x="2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59" name="Freeform 1489"/>
                <p:cNvSpPr/>
                <p:nvPr/>
              </p:nvSpPr>
              <p:spPr bwMode="auto">
                <a:xfrm>
                  <a:off x="4096" y="3108"/>
                  <a:ext cx="4" cy="6"/>
                </a:xfrm>
                <a:custGeom>
                  <a:avLst/>
                  <a:gdLst>
                    <a:gd name="T0" fmla="*/ 3 w 4"/>
                    <a:gd name="T1" fmla="*/ 5 h 7"/>
                    <a:gd name="T2" fmla="*/ 3 w 4"/>
                    <a:gd name="T3" fmla="*/ 0 h 7"/>
                    <a:gd name="T4" fmla="*/ 0 w 4"/>
                    <a:gd name="T5" fmla="*/ 7 h 7"/>
                    <a:gd name="T6" fmla="*/ 3 w 4"/>
                    <a:gd name="T7" fmla="*/ 5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7">
                      <a:moveTo>
                        <a:pt x="3" y="5"/>
                      </a:moveTo>
                      <a:cubicBezTo>
                        <a:pt x="1" y="4"/>
                        <a:pt x="4" y="1"/>
                        <a:pt x="3" y="0"/>
                      </a:cubicBezTo>
                      <a:cubicBezTo>
                        <a:pt x="0" y="7"/>
                        <a:pt x="0" y="7"/>
                        <a:pt x="0" y="7"/>
                      </a:cubicBezTo>
                      <a:lnTo>
                        <a:pt x="3" y="5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60" name="Freeform 1490"/>
                <p:cNvSpPr/>
                <p:nvPr/>
              </p:nvSpPr>
              <p:spPr bwMode="auto">
                <a:xfrm>
                  <a:off x="4090" y="3110"/>
                  <a:ext cx="1" cy="2"/>
                </a:xfrm>
                <a:custGeom>
                  <a:avLst/>
                  <a:gdLst>
                    <a:gd name="T0" fmla="*/ 1 w 1"/>
                    <a:gd name="T1" fmla="*/ 0 h 2"/>
                    <a:gd name="T2" fmla="*/ 0 w 1"/>
                    <a:gd name="T3" fmla="*/ 1 h 2"/>
                    <a:gd name="T4" fmla="*/ 1 w 1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2"/>
                        <a:pt x="1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61" name="Freeform 1491"/>
                <p:cNvSpPr/>
                <p:nvPr/>
              </p:nvSpPr>
              <p:spPr bwMode="auto">
                <a:xfrm>
                  <a:off x="4087" y="3103"/>
                  <a:ext cx="8" cy="10"/>
                </a:xfrm>
                <a:custGeom>
                  <a:avLst/>
                  <a:gdLst>
                    <a:gd name="T0" fmla="*/ 0 w 10"/>
                    <a:gd name="T1" fmla="*/ 9 h 11"/>
                    <a:gd name="T2" fmla="*/ 4 w 10"/>
                    <a:gd name="T3" fmla="*/ 9 h 11"/>
                    <a:gd name="T4" fmla="*/ 4 w 10"/>
                    <a:gd name="T5" fmla="*/ 9 h 11"/>
                    <a:gd name="T6" fmla="*/ 6 w 10"/>
                    <a:gd name="T7" fmla="*/ 3 h 11"/>
                    <a:gd name="T8" fmla="*/ 10 w 10"/>
                    <a:gd name="T9" fmla="*/ 4 h 11"/>
                    <a:gd name="T10" fmla="*/ 8 w 10"/>
                    <a:gd name="T11" fmla="*/ 0 h 11"/>
                    <a:gd name="T12" fmla="*/ 0 w 10"/>
                    <a:gd name="T13" fmla="*/ 9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0" h="11">
                      <a:moveTo>
                        <a:pt x="0" y="9"/>
                      </a:moveTo>
                      <a:cubicBezTo>
                        <a:pt x="1" y="11"/>
                        <a:pt x="2" y="10"/>
                        <a:pt x="4" y="9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3" y="6"/>
                        <a:pt x="4" y="2"/>
                        <a:pt x="6" y="3"/>
                      </a:cubicBezTo>
                      <a:cubicBezTo>
                        <a:pt x="8" y="2"/>
                        <a:pt x="8" y="7"/>
                        <a:pt x="10" y="4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4" y="0"/>
                        <a:pt x="2" y="7"/>
                        <a:pt x="0" y="9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62" name="Freeform 1492"/>
                <p:cNvSpPr/>
                <p:nvPr/>
              </p:nvSpPr>
              <p:spPr bwMode="auto">
                <a:xfrm>
                  <a:off x="4091" y="3109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1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0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63" name="Freeform 1493"/>
                <p:cNvSpPr/>
                <p:nvPr/>
              </p:nvSpPr>
              <p:spPr bwMode="auto">
                <a:xfrm>
                  <a:off x="4095" y="3109"/>
                  <a:ext cx="1" cy="2"/>
                </a:xfrm>
                <a:custGeom>
                  <a:avLst/>
                  <a:gdLst>
                    <a:gd name="T0" fmla="*/ 0 w 1"/>
                    <a:gd name="T1" fmla="*/ 2 h 2"/>
                    <a:gd name="T2" fmla="*/ 1 w 1"/>
                    <a:gd name="T3" fmla="*/ 2 h 2"/>
                    <a:gd name="T4" fmla="*/ 1 w 1"/>
                    <a:gd name="T5" fmla="*/ 0 h 2"/>
                    <a:gd name="T6" fmla="*/ 0 w 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0" y="2"/>
                      </a:moveTo>
                      <a:lnTo>
                        <a:pt x="1" y="2"/>
                      </a:lnTo>
                      <a:lnTo>
                        <a:pt x="1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64" name="Freeform 1494"/>
                <p:cNvSpPr/>
                <p:nvPr/>
              </p:nvSpPr>
              <p:spPr bwMode="auto">
                <a:xfrm>
                  <a:off x="4078" y="3100"/>
                  <a:ext cx="8" cy="12"/>
                </a:xfrm>
                <a:custGeom>
                  <a:avLst/>
                  <a:gdLst>
                    <a:gd name="T0" fmla="*/ 3 w 9"/>
                    <a:gd name="T1" fmla="*/ 12 h 14"/>
                    <a:gd name="T2" fmla="*/ 9 w 9"/>
                    <a:gd name="T3" fmla="*/ 9 h 14"/>
                    <a:gd name="T4" fmla="*/ 5 w 9"/>
                    <a:gd name="T5" fmla="*/ 0 h 14"/>
                    <a:gd name="T6" fmla="*/ 1 w 9"/>
                    <a:gd name="T7" fmla="*/ 2 h 14"/>
                    <a:gd name="T8" fmla="*/ 3 w 9"/>
                    <a:gd name="T9" fmla="*/ 12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14">
                      <a:moveTo>
                        <a:pt x="3" y="12"/>
                      </a:moveTo>
                      <a:cubicBezTo>
                        <a:pt x="4" y="6"/>
                        <a:pt x="8" y="14"/>
                        <a:pt x="9" y="9"/>
                      </a:cubicBezTo>
                      <a:cubicBezTo>
                        <a:pt x="6" y="9"/>
                        <a:pt x="4" y="4"/>
                        <a:pt x="5" y="0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0" y="4"/>
                        <a:pt x="1" y="9"/>
                        <a:pt x="3" y="1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65" name="Freeform 1495"/>
                <p:cNvSpPr/>
                <p:nvPr/>
              </p:nvSpPr>
              <p:spPr bwMode="auto">
                <a:xfrm>
                  <a:off x="4075" y="3096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66" name="Freeform 1496"/>
                <p:cNvSpPr/>
                <p:nvPr/>
              </p:nvSpPr>
              <p:spPr bwMode="auto">
                <a:xfrm>
                  <a:off x="4060" y="3092"/>
                  <a:ext cx="16" cy="15"/>
                </a:xfrm>
                <a:custGeom>
                  <a:avLst/>
                  <a:gdLst>
                    <a:gd name="T0" fmla="*/ 0 w 19"/>
                    <a:gd name="T1" fmla="*/ 15 h 17"/>
                    <a:gd name="T2" fmla="*/ 8 w 19"/>
                    <a:gd name="T3" fmla="*/ 9 h 17"/>
                    <a:gd name="T4" fmla="*/ 6 w 19"/>
                    <a:gd name="T5" fmla="*/ 14 h 17"/>
                    <a:gd name="T6" fmla="*/ 13 w 19"/>
                    <a:gd name="T7" fmla="*/ 11 h 17"/>
                    <a:gd name="T8" fmla="*/ 9 w 19"/>
                    <a:gd name="T9" fmla="*/ 17 h 17"/>
                    <a:gd name="T10" fmla="*/ 16 w 19"/>
                    <a:gd name="T11" fmla="*/ 11 h 17"/>
                    <a:gd name="T12" fmla="*/ 19 w 19"/>
                    <a:gd name="T13" fmla="*/ 16 h 17"/>
                    <a:gd name="T14" fmla="*/ 19 w 19"/>
                    <a:gd name="T15" fmla="*/ 9 h 17"/>
                    <a:gd name="T16" fmla="*/ 15 w 19"/>
                    <a:gd name="T17" fmla="*/ 9 h 17"/>
                    <a:gd name="T18" fmla="*/ 17 w 19"/>
                    <a:gd name="T19" fmla="*/ 6 h 17"/>
                    <a:gd name="T20" fmla="*/ 6 w 19"/>
                    <a:gd name="T21" fmla="*/ 1 h 17"/>
                    <a:gd name="T22" fmla="*/ 0 w 19"/>
                    <a:gd name="T23" fmla="*/ 1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9" h="17">
                      <a:moveTo>
                        <a:pt x="0" y="15"/>
                      </a:moveTo>
                      <a:cubicBezTo>
                        <a:pt x="8" y="9"/>
                        <a:pt x="8" y="9"/>
                        <a:pt x="8" y="9"/>
                      </a:cubicBezTo>
                      <a:cubicBezTo>
                        <a:pt x="7" y="11"/>
                        <a:pt x="7" y="13"/>
                        <a:pt x="6" y="14"/>
                      </a:cubicBezTo>
                      <a:cubicBezTo>
                        <a:pt x="9" y="15"/>
                        <a:pt x="10" y="10"/>
                        <a:pt x="13" y="11"/>
                      </a:cubicBezTo>
                      <a:cubicBezTo>
                        <a:pt x="13" y="17"/>
                        <a:pt x="7" y="11"/>
                        <a:pt x="9" y="17"/>
                      </a:cubicBezTo>
                      <a:cubicBezTo>
                        <a:pt x="11" y="17"/>
                        <a:pt x="14" y="16"/>
                        <a:pt x="16" y="11"/>
                      </a:cubicBezTo>
                      <a:cubicBezTo>
                        <a:pt x="19" y="16"/>
                        <a:pt x="19" y="16"/>
                        <a:pt x="19" y="16"/>
                      </a:cubicBezTo>
                      <a:cubicBezTo>
                        <a:pt x="19" y="9"/>
                        <a:pt x="19" y="9"/>
                        <a:pt x="19" y="9"/>
                      </a:cubicBezTo>
                      <a:cubicBezTo>
                        <a:pt x="17" y="7"/>
                        <a:pt x="16" y="14"/>
                        <a:pt x="15" y="9"/>
                      </a:cubicBezTo>
                      <a:cubicBezTo>
                        <a:pt x="15" y="7"/>
                        <a:pt x="16" y="6"/>
                        <a:pt x="17" y="6"/>
                      </a:cubicBezTo>
                      <a:cubicBezTo>
                        <a:pt x="15" y="7"/>
                        <a:pt x="11" y="0"/>
                        <a:pt x="6" y="1"/>
                      </a:cubicBezTo>
                      <a:cubicBezTo>
                        <a:pt x="1" y="2"/>
                        <a:pt x="3" y="12"/>
                        <a:pt x="0" y="1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67" name="Freeform 1497"/>
                <p:cNvSpPr/>
                <p:nvPr/>
              </p:nvSpPr>
              <p:spPr bwMode="auto">
                <a:xfrm>
                  <a:off x="4058" y="3097"/>
                  <a:ext cx="1" cy="3"/>
                </a:xfrm>
                <a:custGeom>
                  <a:avLst/>
                  <a:gdLst>
                    <a:gd name="T0" fmla="*/ 1 w 1"/>
                    <a:gd name="T1" fmla="*/ 2 h 3"/>
                    <a:gd name="T2" fmla="*/ 0 w 1"/>
                    <a:gd name="T3" fmla="*/ 0 h 3"/>
                    <a:gd name="T4" fmla="*/ 1 w 1"/>
                    <a:gd name="T5" fmla="*/ 3 h 3"/>
                    <a:gd name="T6" fmla="*/ 1 w 1"/>
                    <a:gd name="T7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3">
                      <a:moveTo>
                        <a:pt x="1" y="2"/>
                      </a:moveTo>
                      <a:lnTo>
                        <a:pt x="0" y="0"/>
                      </a:lnTo>
                      <a:lnTo>
                        <a:pt x="1" y="3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68" name="Freeform 1498"/>
                <p:cNvSpPr/>
                <p:nvPr/>
              </p:nvSpPr>
              <p:spPr bwMode="auto">
                <a:xfrm>
                  <a:off x="4043" y="3093"/>
                  <a:ext cx="14" cy="16"/>
                </a:xfrm>
                <a:custGeom>
                  <a:avLst/>
                  <a:gdLst>
                    <a:gd name="T0" fmla="*/ 11 w 17"/>
                    <a:gd name="T1" fmla="*/ 16 h 18"/>
                    <a:gd name="T2" fmla="*/ 15 w 17"/>
                    <a:gd name="T3" fmla="*/ 12 h 18"/>
                    <a:gd name="T4" fmla="*/ 16 w 17"/>
                    <a:gd name="T5" fmla="*/ 15 h 18"/>
                    <a:gd name="T6" fmla="*/ 16 w 17"/>
                    <a:gd name="T7" fmla="*/ 9 h 18"/>
                    <a:gd name="T8" fmla="*/ 9 w 17"/>
                    <a:gd name="T9" fmla="*/ 13 h 18"/>
                    <a:gd name="T10" fmla="*/ 6 w 17"/>
                    <a:gd name="T11" fmla="*/ 4 h 18"/>
                    <a:gd name="T12" fmla="*/ 11 w 17"/>
                    <a:gd name="T13" fmla="*/ 6 h 18"/>
                    <a:gd name="T14" fmla="*/ 0 w 17"/>
                    <a:gd name="T15" fmla="*/ 8 h 18"/>
                    <a:gd name="T16" fmla="*/ 2 w 17"/>
                    <a:gd name="T17" fmla="*/ 10 h 18"/>
                    <a:gd name="T18" fmla="*/ 0 w 17"/>
                    <a:gd name="T19" fmla="*/ 12 h 18"/>
                    <a:gd name="T20" fmla="*/ 11 w 17"/>
                    <a:gd name="T21" fmla="*/ 16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7" h="18">
                      <a:moveTo>
                        <a:pt x="11" y="16"/>
                      </a:moveTo>
                      <a:cubicBezTo>
                        <a:pt x="15" y="12"/>
                        <a:pt x="15" y="12"/>
                        <a:pt x="15" y="12"/>
                      </a:cubicBezTo>
                      <a:cubicBezTo>
                        <a:pt x="15" y="12"/>
                        <a:pt x="16" y="14"/>
                        <a:pt x="16" y="15"/>
                      </a:cubicBezTo>
                      <a:cubicBezTo>
                        <a:pt x="16" y="13"/>
                        <a:pt x="17" y="11"/>
                        <a:pt x="16" y="9"/>
                      </a:cubicBezTo>
                      <a:cubicBezTo>
                        <a:pt x="14" y="4"/>
                        <a:pt x="11" y="12"/>
                        <a:pt x="9" y="13"/>
                      </a:cubicBezTo>
                      <a:cubicBezTo>
                        <a:pt x="3" y="11"/>
                        <a:pt x="9" y="10"/>
                        <a:pt x="6" y="4"/>
                      </a:cubicBezTo>
                      <a:cubicBezTo>
                        <a:pt x="8" y="4"/>
                        <a:pt x="8" y="6"/>
                        <a:pt x="11" y="6"/>
                      </a:cubicBezTo>
                      <a:cubicBezTo>
                        <a:pt x="6" y="0"/>
                        <a:pt x="2" y="6"/>
                        <a:pt x="0" y="8"/>
                      </a:cubicBezTo>
                      <a:cubicBezTo>
                        <a:pt x="1" y="9"/>
                        <a:pt x="1" y="11"/>
                        <a:pt x="2" y="10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3" y="17"/>
                        <a:pt x="5" y="18"/>
                        <a:pt x="11" y="16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69" name="Freeform 1499"/>
                <p:cNvSpPr/>
                <p:nvPr/>
              </p:nvSpPr>
              <p:spPr bwMode="auto">
                <a:xfrm>
                  <a:off x="4057" y="3106"/>
                  <a:ext cx="1" cy="3"/>
                </a:xfrm>
                <a:custGeom>
                  <a:avLst/>
                  <a:gdLst>
                    <a:gd name="T0" fmla="*/ 2 w 2"/>
                    <a:gd name="T1" fmla="*/ 1 h 3"/>
                    <a:gd name="T2" fmla="*/ 0 w 2"/>
                    <a:gd name="T3" fmla="*/ 0 h 3"/>
                    <a:gd name="T4" fmla="*/ 2 w 2"/>
                    <a:gd name="T5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2" y="1"/>
                      </a:moveTo>
                      <a:cubicBezTo>
                        <a:pt x="1" y="1"/>
                        <a:pt x="0" y="1"/>
                        <a:pt x="0" y="0"/>
                      </a:cubicBezTo>
                      <a:cubicBezTo>
                        <a:pt x="0" y="2"/>
                        <a:pt x="1" y="3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70" name="Freeform 1500"/>
                <p:cNvSpPr/>
                <p:nvPr/>
              </p:nvSpPr>
              <p:spPr bwMode="auto">
                <a:xfrm>
                  <a:off x="4042" y="3100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1"/>
                        <a:pt x="1" y="1"/>
                        <a:pt x="1" y="0"/>
                      </a:cubicBezTo>
                      <a:cubicBezTo>
                        <a:pt x="1" y="0"/>
                        <a:pt x="0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71" name="Freeform 1501"/>
                <p:cNvSpPr/>
                <p:nvPr/>
              </p:nvSpPr>
              <p:spPr bwMode="auto">
                <a:xfrm>
                  <a:off x="4042" y="3106"/>
                  <a:ext cx="2" cy="3"/>
                </a:xfrm>
                <a:custGeom>
                  <a:avLst/>
                  <a:gdLst>
                    <a:gd name="T0" fmla="*/ 3 w 3"/>
                    <a:gd name="T1" fmla="*/ 0 h 3"/>
                    <a:gd name="T2" fmla="*/ 0 w 3"/>
                    <a:gd name="T3" fmla="*/ 0 h 3"/>
                    <a:gd name="T4" fmla="*/ 1 w 3"/>
                    <a:gd name="T5" fmla="*/ 3 h 3"/>
                    <a:gd name="T6" fmla="*/ 3 w 3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3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2" y="2"/>
                        <a:pt x="3" y="2"/>
                        <a:pt x="3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72" name="Freeform 1502"/>
                <p:cNvSpPr/>
                <p:nvPr/>
              </p:nvSpPr>
              <p:spPr bwMode="auto">
                <a:xfrm>
                  <a:off x="3950" y="3097"/>
                  <a:ext cx="91" cy="25"/>
                </a:xfrm>
                <a:custGeom>
                  <a:avLst/>
                  <a:gdLst>
                    <a:gd name="T0" fmla="*/ 1 w 106"/>
                    <a:gd name="T1" fmla="*/ 14 h 29"/>
                    <a:gd name="T2" fmla="*/ 4 w 106"/>
                    <a:gd name="T3" fmla="*/ 17 h 29"/>
                    <a:gd name="T4" fmla="*/ 0 w 106"/>
                    <a:gd name="T5" fmla="*/ 22 h 29"/>
                    <a:gd name="T6" fmla="*/ 1 w 106"/>
                    <a:gd name="T7" fmla="*/ 29 h 29"/>
                    <a:gd name="T8" fmla="*/ 9 w 106"/>
                    <a:gd name="T9" fmla="*/ 26 h 29"/>
                    <a:gd name="T10" fmla="*/ 9 w 106"/>
                    <a:gd name="T11" fmla="*/ 29 h 29"/>
                    <a:gd name="T12" fmla="*/ 25 w 106"/>
                    <a:gd name="T13" fmla="*/ 26 h 29"/>
                    <a:gd name="T14" fmla="*/ 36 w 106"/>
                    <a:gd name="T15" fmla="*/ 23 h 29"/>
                    <a:gd name="T16" fmla="*/ 80 w 106"/>
                    <a:gd name="T17" fmla="*/ 19 h 29"/>
                    <a:gd name="T18" fmla="*/ 81 w 106"/>
                    <a:gd name="T19" fmla="*/ 12 h 29"/>
                    <a:gd name="T20" fmla="*/ 85 w 106"/>
                    <a:gd name="T21" fmla="*/ 15 h 29"/>
                    <a:gd name="T22" fmla="*/ 83 w 106"/>
                    <a:gd name="T23" fmla="*/ 16 h 29"/>
                    <a:gd name="T24" fmla="*/ 95 w 106"/>
                    <a:gd name="T25" fmla="*/ 15 h 29"/>
                    <a:gd name="T26" fmla="*/ 94 w 106"/>
                    <a:gd name="T27" fmla="*/ 8 h 29"/>
                    <a:gd name="T28" fmla="*/ 101 w 106"/>
                    <a:gd name="T29" fmla="*/ 15 h 29"/>
                    <a:gd name="T30" fmla="*/ 105 w 106"/>
                    <a:gd name="T31" fmla="*/ 10 h 29"/>
                    <a:gd name="T32" fmla="*/ 100 w 106"/>
                    <a:gd name="T33" fmla="*/ 5 h 29"/>
                    <a:gd name="T34" fmla="*/ 103 w 106"/>
                    <a:gd name="T35" fmla="*/ 2 h 29"/>
                    <a:gd name="T36" fmla="*/ 75 w 106"/>
                    <a:gd name="T37" fmla="*/ 15 h 29"/>
                    <a:gd name="T38" fmla="*/ 76 w 106"/>
                    <a:gd name="T39" fmla="*/ 11 h 29"/>
                    <a:gd name="T40" fmla="*/ 58 w 106"/>
                    <a:gd name="T41" fmla="*/ 10 h 29"/>
                    <a:gd name="T42" fmla="*/ 52 w 106"/>
                    <a:gd name="T43" fmla="*/ 17 h 29"/>
                    <a:gd name="T44" fmla="*/ 48 w 106"/>
                    <a:gd name="T45" fmla="*/ 15 h 29"/>
                    <a:gd name="T46" fmla="*/ 48 w 106"/>
                    <a:gd name="T47" fmla="*/ 18 h 29"/>
                    <a:gd name="T48" fmla="*/ 42 w 106"/>
                    <a:gd name="T49" fmla="*/ 15 h 29"/>
                    <a:gd name="T50" fmla="*/ 42 w 106"/>
                    <a:gd name="T51" fmla="*/ 23 h 29"/>
                    <a:gd name="T52" fmla="*/ 30 w 106"/>
                    <a:gd name="T53" fmla="*/ 13 h 29"/>
                    <a:gd name="T54" fmla="*/ 32 w 106"/>
                    <a:gd name="T55" fmla="*/ 17 h 29"/>
                    <a:gd name="T56" fmla="*/ 30 w 106"/>
                    <a:gd name="T57" fmla="*/ 21 h 29"/>
                    <a:gd name="T58" fmla="*/ 28 w 106"/>
                    <a:gd name="T59" fmla="*/ 14 h 29"/>
                    <a:gd name="T60" fmla="*/ 21 w 106"/>
                    <a:gd name="T61" fmla="*/ 19 h 29"/>
                    <a:gd name="T62" fmla="*/ 22 w 106"/>
                    <a:gd name="T63" fmla="*/ 22 h 29"/>
                    <a:gd name="T64" fmla="*/ 11 w 106"/>
                    <a:gd name="T65" fmla="*/ 21 h 29"/>
                    <a:gd name="T66" fmla="*/ 15 w 106"/>
                    <a:gd name="T67" fmla="*/ 14 h 29"/>
                    <a:gd name="T68" fmla="*/ 12 w 106"/>
                    <a:gd name="T69" fmla="*/ 11 h 29"/>
                    <a:gd name="T70" fmla="*/ 6 w 106"/>
                    <a:gd name="T71" fmla="*/ 20 h 29"/>
                    <a:gd name="T72" fmla="*/ 1 w 106"/>
                    <a:gd name="T73" fmla="*/ 14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06" h="29">
                      <a:moveTo>
                        <a:pt x="1" y="14"/>
                      </a:moveTo>
                      <a:cubicBezTo>
                        <a:pt x="1" y="17"/>
                        <a:pt x="2" y="18"/>
                        <a:pt x="4" y="17"/>
                      </a:cubicBezTo>
                      <a:cubicBezTo>
                        <a:pt x="4" y="21"/>
                        <a:pt x="2" y="20"/>
                        <a:pt x="0" y="22"/>
                      </a:cubicBezTo>
                      <a:cubicBezTo>
                        <a:pt x="3" y="24"/>
                        <a:pt x="0" y="26"/>
                        <a:pt x="1" y="29"/>
                      </a:cubicBezTo>
                      <a:cubicBezTo>
                        <a:pt x="4" y="29"/>
                        <a:pt x="5" y="25"/>
                        <a:pt x="9" y="26"/>
                      </a:cubicBezTo>
                      <a:cubicBezTo>
                        <a:pt x="9" y="29"/>
                        <a:pt x="9" y="29"/>
                        <a:pt x="9" y="29"/>
                      </a:cubicBezTo>
                      <a:cubicBezTo>
                        <a:pt x="14" y="27"/>
                        <a:pt x="20" y="23"/>
                        <a:pt x="25" y="26"/>
                      </a:cubicBezTo>
                      <a:cubicBezTo>
                        <a:pt x="29" y="27"/>
                        <a:pt x="32" y="26"/>
                        <a:pt x="36" y="23"/>
                      </a:cubicBezTo>
                      <a:cubicBezTo>
                        <a:pt x="50" y="23"/>
                        <a:pt x="64" y="18"/>
                        <a:pt x="80" y="19"/>
                      </a:cubicBezTo>
                      <a:cubicBezTo>
                        <a:pt x="81" y="12"/>
                        <a:pt x="81" y="12"/>
                        <a:pt x="81" y="12"/>
                      </a:cubicBezTo>
                      <a:cubicBezTo>
                        <a:pt x="83" y="15"/>
                        <a:pt x="85" y="11"/>
                        <a:pt x="85" y="15"/>
                      </a:cubicBezTo>
                      <a:cubicBezTo>
                        <a:pt x="84" y="15"/>
                        <a:pt x="84" y="16"/>
                        <a:pt x="83" y="16"/>
                      </a:cubicBezTo>
                      <a:cubicBezTo>
                        <a:pt x="87" y="21"/>
                        <a:pt x="91" y="14"/>
                        <a:pt x="95" y="15"/>
                      </a:cubicBezTo>
                      <a:cubicBezTo>
                        <a:pt x="95" y="14"/>
                        <a:pt x="93" y="9"/>
                        <a:pt x="94" y="8"/>
                      </a:cubicBezTo>
                      <a:cubicBezTo>
                        <a:pt x="95" y="15"/>
                        <a:pt x="99" y="7"/>
                        <a:pt x="101" y="15"/>
                      </a:cubicBezTo>
                      <a:cubicBezTo>
                        <a:pt x="106" y="17"/>
                        <a:pt x="101" y="9"/>
                        <a:pt x="105" y="10"/>
                      </a:cubicBezTo>
                      <a:cubicBezTo>
                        <a:pt x="105" y="6"/>
                        <a:pt x="101" y="8"/>
                        <a:pt x="100" y="5"/>
                      </a:cubicBezTo>
                      <a:cubicBezTo>
                        <a:pt x="101" y="2"/>
                        <a:pt x="104" y="6"/>
                        <a:pt x="103" y="2"/>
                      </a:cubicBezTo>
                      <a:cubicBezTo>
                        <a:pt x="96" y="0"/>
                        <a:pt x="85" y="11"/>
                        <a:pt x="75" y="15"/>
                      </a:cubicBezTo>
                      <a:cubicBezTo>
                        <a:pt x="76" y="11"/>
                        <a:pt x="76" y="11"/>
                        <a:pt x="76" y="11"/>
                      </a:cubicBezTo>
                      <a:cubicBezTo>
                        <a:pt x="71" y="14"/>
                        <a:pt x="62" y="16"/>
                        <a:pt x="58" y="10"/>
                      </a:cubicBezTo>
                      <a:cubicBezTo>
                        <a:pt x="59" y="13"/>
                        <a:pt x="50" y="9"/>
                        <a:pt x="52" y="17"/>
                      </a:cubicBezTo>
                      <a:cubicBezTo>
                        <a:pt x="50" y="15"/>
                        <a:pt x="50" y="16"/>
                        <a:pt x="48" y="15"/>
                      </a:cubicBezTo>
                      <a:cubicBezTo>
                        <a:pt x="48" y="18"/>
                        <a:pt x="48" y="18"/>
                        <a:pt x="48" y="18"/>
                      </a:cubicBezTo>
                      <a:cubicBezTo>
                        <a:pt x="45" y="18"/>
                        <a:pt x="45" y="14"/>
                        <a:pt x="42" y="15"/>
                      </a:cubicBezTo>
                      <a:cubicBezTo>
                        <a:pt x="45" y="18"/>
                        <a:pt x="43" y="19"/>
                        <a:pt x="42" y="23"/>
                      </a:cubicBezTo>
                      <a:cubicBezTo>
                        <a:pt x="38" y="19"/>
                        <a:pt x="34" y="16"/>
                        <a:pt x="30" y="13"/>
                      </a:cubicBezTo>
                      <a:cubicBezTo>
                        <a:pt x="31" y="14"/>
                        <a:pt x="31" y="16"/>
                        <a:pt x="32" y="17"/>
                      </a:cubicBezTo>
                      <a:cubicBezTo>
                        <a:pt x="30" y="16"/>
                        <a:pt x="31" y="19"/>
                        <a:pt x="30" y="21"/>
                      </a:cubicBezTo>
                      <a:cubicBezTo>
                        <a:pt x="28" y="21"/>
                        <a:pt x="28" y="16"/>
                        <a:pt x="28" y="14"/>
                      </a:cubicBezTo>
                      <a:cubicBezTo>
                        <a:pt x="24" y="13"/>
                        <a:pt x="24" y="22"/>
                        <a:pt x="21" y="19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18" y="23"/>
                        <a:pt x="15" y="20"/>
                        <a:pt x="11" y="21"/>
                      </a:cubicBezTo>
                      <a:cubicBezTo>
                        <a:pt x="9" y="16"/>
                        <a:pt x="14" y="16"/>
                        <a:pt x="15" y="14"/>
                      </a:cubicBezTo>
                      <a:cubicBezTo>
                        <a:pt x="15" y="13"/>
                        <a:pt x="13" y="13"/>
                        <a:pt x="12" y="11"/>
                      </a:cubicBezTo>
                      <a:cubicBezTo>
                        <a:pt x="11" y="14"/>
                        <a:pt x="8" y="18"/>
                        <a:pt x="6" y="20"/>
                      </a:cubicBezTo>
                      <a:cubicBezTo>
                        <a:pt x="8" y="14"/>
                        <a:pt x="2" y="15"/>
                        <a:pt x="1" y="1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73" name="Freeform 1503"/>
                <p:cNvSpPr/>
                <p:nvPr/>
              </p:nvSpPr>
              <p:spPr bwMode="auto">
                <a:xfrm>
                  <a:off x="3960" y="3104"/>
                  <a:ext cx="1" cy="2"/>
                </a:xfrm>
                <a:custGeom>
                  <a:avLst/>
                  <a:gdLst>
                    <a:gd name="T0" fmla="*/ 0 w 1"/>
                    <a:gd name="T1" fmla="*/ 2 h 2"/>
                    <a:gd name="T2" fmla="*/ 1 w 1"/>
                    <a:gd name="T3" fmla="*/ 0 h 2"/>
                    <a:gd name="T4" fmla="*/ 0 w 1"/>
                    <a:gd name="T5" fmla="*/ 1 h 2"/>
                    <a:gd name="T6" fmla="*/ 0 w 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0" y="2"/>
                      </a:move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74" name="Freeform 1504"/>
                <p:cNvSpPr/>
                <p:nvPr/>
              </p:nvSpPr>
              <p:spPr bwMode="auto">
                <a:xfrm>
                  <a:off x="3950" y="3109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75" name="Freeform 1505"/>
                <p:cNvSpPr/>
                <p:nvPr/>
              </p:nvSpPr>
              <p:spPr bwMode="auto">
                <a:xfrm>
                  <a:off x="3970" y="3119"/>
                  <a:ext cx="1" cy="0"/>
                </a:xfrm>
                <a:custGeom>
                  <a:avLst/>
                  <a:gdLst>
                    <a:gd name="T0" fmla="*/ 1 w 1"/>
                    <a:gd name="T1" fmla="*/ 1 w 1"/>
                    <a:gd name="T2" fmla="*/ 0 w 1"/>
                    <a:gd name="T3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76" name="Freeform 1506"/>
                <p:cNvSpPr/>
                <p:nvPr/>
              </p:nvSpPr>
              <p:spPr bwMode="auto">
                <a:xfrm>
                  <a:off x="3973" y="3104"/>
                  <a:ext cx="2" cy="4"/>
                </a:xfrm>
                <a:custGeom>
                  <a:avLst/>
                  <a:gdLst>
                    <a:gd name="T0" fmla="*/ 0 w 3"/>
                    <a:gd name="T1" fmla="*/ 0 h 4"/>
                    <a:gd name="T2" fmla="*/ 3 w 3"/>
                    <a:gd name="T3" fmla="*/ 4 h 4"/>
                    <a:gd name="T4" fmla="*/ 0 w 3"/>
                    <a:gd name="T5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4">
                      <a:moveTo>
                        <a:pt x="0" y="0"/>
                      </a:move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2"/>
                        <a:pt x="2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77" name="Freeform 1507"/>
                <p:cNvSpPr/>
                <p:nvPr/>
              </p:nvSpPr>
              <p:spPr bwMode="auto">
                <a:xfrm>
                  <a:off x="3994" y="3103"/>
                  <a:ext cx="1" cy="2"/>
                </a:xfrm>
                <a:custGeom>
                  <a:avLst/>
                  <a:gdLst>
                    <a:gd name="T0" fmla="*/ 1 w 2"/>
                    <a:gd name="T1" fmla="*/ 3 h 3"/>
                    <a:gd name="T2" fmla="*/ 2 w 2"/>
                    <a:gd name="T3" fmla="*/ 0 h 3"/>
                    <a:gd name="T4" fmla="*/ 1 w 2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1" y="3"/>
                      </a:moveTo>
                      <a:cubicBezTo>
                        <a:pt x="2" y="3"/>
                        <a:pt x="1" y="1"/>
                        <a:pt x="2" y="0"/>
                      </a:cubicBezTo>
                      <a:cubicBezTo>
                        <a:pt x="0" y="0"/>
                        <a:pt x="0" y="2"/>
                        <a:pt x="1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78" name="Freeform 1508"/>
                <p:cNvSpPr/>
                <p:nvPr/>
              </p:nvSpPr>
              <p:spPr bwMode="auto">
                <a:xfrm>
                  <a:off x="3953" y="3106"/>
                  <a:ext cx="3" cy="2"/>
                </a:xfrm>
                <a:custGeom>
                  <a:avLst/>
                  <a:gdLst>
                    <a:gd name="T0" fmla="*/ 3 w 3"/>
                    <a:gd name="T1" fmla="*/ 0 h 2"/>
                    <a:gd name="T2" fmla="*/ 1 w 3"/>
                    <a:gd name="T3" fmla="*/ 1 h 2"/>
                    <a:gd name="T4" fmla="*/ 0 w 3"/>
                    <a:gd name="T5" fmla="*/ 2 h 2"/>
                    <a:gd name="T6" fmla="*/ 3 w 3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3" y="0"/>
                      </a:moveTo>
                      <a:lnTo>
                        <a:pt x="1" y="1"/>
                      </a:lnTo>
                      <a:lnTo>
                        <a:pt x="0" y="2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79" name="Freeform 1509"/>
                <p:cNvSpPr/>
                <p:nvPr/>
              </p:nvSpPr>
              <p:spPr bwMode="auto">
                <a:xfrm>
                  <a:off x="3897" y="3106"/>
                  <a:ext cx="51" cy="22"/>
                </a:xfrm>
                <a:custGeom>
                  <a:avLst/>
                  <a:gdLst>
                    <a:gd name="T0" fmla="*/ 4 w 59"/>
                    <a:gd name="T1" fmla="*/ 20 h 25"/>
                    <a:gd name="T2" fmla="*/ 14 w 59"/>
                    <a:gd name="T3" fmla="*/ 23 h 25"/>
                    <a:gd name="T4" fmla="*/ 21 w 59"/>
                    <a:gd name="T5" fmla="*/ 12 h 25"/>
                    <a:gd name="T6" fmla="*/ 20 w 59"/>
                    <a:gd name="T7" fmla="*/ 22 h 25"/>
                    <a:gd name="T8" fmla="*/ 40 w 59"/>
                    <a:gd name="T9" fmla="*/ 15 h 25"/>
                    <a:gd name="T10" fmla="*/ 40 w 59"/>
                    <a:gd name="T11" fmla="*/ 18 h 25"/>
                    <a:gd name="T12" fmla="*/ 48 w 59"/>
                    <a:gd name="T13" fmla="*/ 8 h 25"/>
                    <a:gd name="T14" fmla="*/ 48 w 59"/>
                    <a:gd name="T15" fmla="*/ 19 h 25"/>
                    <a:gd name="T16" fmla="*/ 47 w 59"/>
                    <a:gd name="T17" fmla="*/ 20 h 25"/>
                    <a:gd name="T18" fmla="*/ 57 w 59"/>
                    <a:gd name="T19" fmla="*/ 17 h 25"/>
                    <a:gd name="T20" fmla="*/ 59 w 59"/>
                    <a:gd name="T21" fmla="*/ 10 h 25"/>
                    <a:gd name="T22" fmla="*/ 58 w 59"/>
                    <a:gd name="T23" fmla="*/ 5 h 25"/>
                    <a:gd name="T24" fmla="*/ 51 w 59"/>
                    <a:gd name="T25" fmla="*/ 9 h 25"/>
                    <a:gd name="T26" fmla="*/ 51 w 59"/>
                    <a:gd name="T27" fmla="*/ 5 h 25"/>
                    <a:gd name="T28" fmla="*/ 48 w 59"/>
                    <a:gd name="T29" fmla="*/ 8 h 25"/>
                    <a:gd name="T30" fmla="*/ 47 w 59"/>
                    <a:gd name="T31" fmla="*/ 4 h 25"/>
                    <a:gd name="T32" fmla="*/ 42 w 59"/>
                    <a:gd name="T33" fmla="*/ 8 h 25"/>
                    <a:gd name="T34" fmla="*/ 43 w 59"/>
                    <a:gd name="T35" fmla="*/ 6 h 25"/>
                    <a:gd name="T36" fmla="*/ 39 w 59"/>
                    <a:gd name="T37" fmla="*/ 11 h 25"/>
                    <a:gd name="T38" fmla="*/ 37 w 59"/>
                    <a:gd name="T39" fmla="*/ 6 h 25"/>
                    <a:gd name="T40" fmla="*/ 38 w 59"/>
                    <a:gd name="T41" fmla="*/ 10 h 25"/>
                    <a:gd name="T42" fmla="*/ 25 w 59"/>
                    <a:gd name="T43" fmla="*/ 5 h 25"/>
                    <a:gd name="T44" fmla="*/ 24 w 59"/>
                    <a:gd name="T45" fmla="*/ 8 h 25"/>
                    <a:gd name="T46" fmla="*/ 30 w 59"/>
                    <a:gd name="T47" fmla="*/ 5 h 25"/>
                    <a:gd name="T48" fmla="*/ 29 w 59"/>
                    <a:gd name="T49" fmla="*/ 15 h 25"/>
                    <a:gd name="T50" fmla="*/ 21 w 59"/>
                    <a:gd name="T51" fmla="*/ 7 h 25"/>
                    <a:gd name="T52" fmla="*/ 12 w 59"/>
                    <a:gd name="T53" fmla="*/ 9 h 25"/>
                    <a:gd name="T54" fmla="*/ 12 w 59"/>
                    <a:gd name="T55" fmla="*/ 7 h 25"/>
                    <a:gd name="T56" fmla="*/ 6 w 59"/>
                    <a:gd name="T57" fmla="*/ 11 h 25"/>
                    <a:gd name="T58" fmla="*/ 8 w 59"/>
                    <a:gd name="T59" fmla="*/ 12 h 25"/>
                    <a:gd name="T60" fmla="*/ 6 w 59"/>
                    <a:gd name="T61" fmla="*/ 15 h 25"/>
                    <a:gd name="T62" fmla="*/ 5 w 59"/>
                    <a:gd name="T63" fmla="*/ 13 h 25"/>
                    <a:gd name="T64" fmla="*/ 0 w 59"/>
                    <a:gd name="T65" fmla="*/ 19 h 25"/>
                    <a:gd name="T66" fmla="*/ 6 w 59"/>
                    <a:gd name="T67" fmla="*/ 15 h 25"/>
                    <a:gd name="T68" fmla="*/ 4 w 59"/>
                    <a:gd name="T69" fmla="*/ 2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59" h="25">
                      <a:moveTo>
                        <a:pt x="4" y="20"/>
                      </a:moveTo>
                      <a:cubicBezTo>
                        <a:pt x="7" y="25"/>
                        <a:pt x="11" y="22"/>
                        <a:pt x="14" y="23"/>
                      </a:cubicBezTo>
                      <a:cubicBezTo>
                        <a:pt x="21" y="20"/>
                        <a:pt x="15" y="13"/>
                        <a:pt x="21" y="12"/>
                      </a:cubicBezTo>
                      <a:cubicBezTo>
                        <a:pt x="20" y="22"/>
                        <a:pt x="20" y="22"/>
                        <a:pt x="20" y="22"/>
                      </a:cubicBezTo>
                      <a:cubicBezTo>
                        <a:pt x="26" y="21"/>
                        <a:pt x="35" y="23"/>
                        <a:pt x="40" y="15"/>
                      </a:cubicBezTo>
                      <a:cubicBezTo>
                        <a:pt x="41" y="16"/>
                        <a:pt x="42" y="17"/>
                        <a:pt x="40" y="18"/>
                      </a:cubicBezTo>
                      <a:cubicBezTo>
                        <a:pt x="44" y="18"/>
                        <a:pt x="42" y="5"/>
                        <a:pt x="48" y="8"/>
                      </a:cubicBezTo>
                      <a:cubicBezTo>
                        <a:pt x="43" y="14"/>
                        <a:pt x="49" y="14"/>
                        <a:pt x="48" y="19"/>
                      </a:cubicBezTo>
                      <a:cubicBezTo>
                        <a:pt x="47" y="20"/>
                        <a:pt x="47" y="20"/>
                        <a:pt x="47" y="20"/>
                      </a:cubicBezTo>
                      <a:cubicBezTo>
                        <a:pt x="51" y="19"/>
                        <a:pt x="55" y="16"/>
                        <a:pt x="57" y="17"/>
                      </a:cubicBezTo>
                      <a:cubicBezTo>
                        <a:pt x="58" y="14"/>
                        <a:pt x="56" y="11"/>
                        <a:pt x="59" y="10"/>
                      </a:cubicBezTo>
                      <a:cubicBezTo>
                        <a:pt x="57" y="10"/>
                        <a:pt x="58" y="7"/>
                        <a:pt x="58" y="5"/>
                      </a:cubicBezTo>
                      <a:cubicBezTo>
                        <a:pt x="55" y="7"/>
                        <a:pt x="53" y="6"/>
                        <a:pt x="51" y="9"/>
                      </a:cubicBezTo>
                      <a:cubicBezTo>
                        <a:pt x="49" y="6"/>
                        <a:pt x="52" y="8"/>
                        <a:pt x="51" y="5"/>
                      </a:cubicBezTo>
                      <a:cubicBezTo>
                        <a:pt x="48" y="8"/>
                        <a:pt x="48" y="8"/>
                        <a:pt x="48" y="8"/>
                      </a:cubicBezTo>
                      <a:cubicBezTo>
                        <a:pt x="46" y="7"/>
                        <a:pt x="50" y="5"/>
                        <a:pt x="47" y="4"/>
                      </a:cubicBezTo>
                      <a:cubicBezTo>
                        <a:pt x="47" y="6"/>
                        <a:pt x="44" y="8"/>
                        <a:pt x="42" y="8"/>
                      </a:cubicBezTo>
                      <a:cubicBezTo>
                        <a:pt x="43" y="6"/>
                        <a:pt x="43" y="6"/>
                        <a:pt x="43" y="6"/>
                      </a:cubicBezTo>
                      <a:cubicBezTo>
                        <a:pt x="41" y="8"/>
                        <a:pt x="39" y="6"/>
                        <a:pt x="39" y="11"/>
                      </a:cubicBezTo>
                      <a:cubicBezTo>
                        <a:pt x="37" y="6"/>
                        <a:pt x="37" y="6"/>
                        <a:pt x="37" y="6"/>
                      </a:cubicBezTo>
                      <a:cubicBezTo>
                        <a:pt x="38" y="10"/>
                        <a:pt x="38" y="10"/>
                        <a:pt x="38" y="10"/>
                      </a:cubicBezTo>
                      <a:cubicBezTo>
                        <a:pt x="33" y="8"/>
                        <a:pt x="31" y="0"/>
                        <a:pt x="25" y="5"/>
                      </a:cubicBezTo>
                      <a:cubicBezTo>
                        <a:pt x="26" y="6"/>
                        <a:pt x="25" y="8"/>
                        <a:pt x="24" y="8"/>
                      </a:cubicBezTo>
                      <a:cubicBezTo>
                        <a:pt x="27" y="11"/>
                        <a:pt x="27" y="6"/>
                        <a:pt x="30" y="5"/>
                      </a:cubicBezTo>
                      <a:cubicBezTo>
                        <a:pt x="30" y="8"/>
                        <a:pt x="26" y="13"/>
                        <a:pt x="29" y="15"/>
                      </a:cubicBezTo>
                      <a:cubicBezTo>
                        <a:pt x="26" y="11"/>
                        <a:pt x="23" y="15"/>
                        <a:pt x="21" y="7"/>
                      </a:cubicBezTo>
                      <a:cubicBezTo>
                        <a:pt x="18" y="6"/>
                        <a:pt x="16" y="11"/>
                        <a:pt x="12" y="9"/>
                      </a:cubicBezTo>
                      <a:cubicBezTo>
                        <a:pt x="12" y="7"/>
                        <a:pt x="12" y="7"/>
                        <a:pt x="12" y="7"/>
                      </a:cubicBezTo>
                      <a:cubicBezTo>
                        <a:pt x="12" y="13"/>
                        <a:pt x="9" y="5"/>
                        <a:pt x="6" y="11"/>
                      </a:cubicBezTo>
                      <a:cubicBezTo>
                        <a:pt x="8" y="12"/>
                        <a:pt x="8" y="12"/>
                        <a:pt x="8" y="12"/>
                      </a:cubicBezTo>
                      <a:cubicBezTo>
                        <a:pt x="8" y="14"/>
                        <a:pt x="7" y="14"/>
                        <a:pt x="6" y="15"/>
                      </a:cubicBezTo>
                      <a:cubicBezTo>
                        <a:pt x="6" y="14"/>
                        <a:pt x="6" y="14"/>
                        <a:pt x="5" y="13"/>
                      </a:cubicBezTo>
                      <a:cubicBezTo>
                        <a:pt x="5" y="17"/>
                        <a:pt x="1" y="18"/>
                        <a:pt x="0" y="19"/>
                      </a:cubicBezTo>
                      <a:cubicBezTo>
                        <a:pt x="2" y="20"/>
                        <a:pt x="4" y="16"/>
                        <a:pt x="6" y="15"/>
                      </a:cubicBezTo>
                      <a:cubicBezTo>
                        <a:pt x="5" y="17"/>
                        <a:pt x="6" y="21"/>
                        <a:pt x="4" y="2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80" name="Freeform 1510"/>
                <p:cNvSpPr/>
                <p:nvPr/>
              </p:nvSpPr>
              <p:spPr bwMode="auto">
                <a:xfrm>
                  <a:off x="3934" y="3109"/>
                  <a:ext cx="1" cy="2"/>
                </a:xfrm>
                <a:custGeom>
                  <a:avLst/>
                  <a:gdLst>
                    <a:gd name="T0" fmla="*/ 1 w 1"/>
                    <a:gd name="T1" fmla="*/ 0 h 2"/>
                    <a:gd name="T2" fmla="*/ 0 w 1"/>
                    <a:gd name="T3" fmla="*/ 2 h 2"/>
                    <a:gd name="T4" fmla="*/ 1 w 1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0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1" y="2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81" name="Freeform 1511"/>
                <p:cNvSpPr/>
                <p:nvPr/>
              </p:nvSpPr>
              <p:spPr bwMode="auto">
                <a:xfrm>
                  <a:off x="3856" y="3105"/>
                  <a:ext cx="39" cy="26"/>
                </a:xfrm>
                <a:custGeom>
                  <a:avLst/>
                  <a:gdLst>
                    <a:gd name="T0" fmla="*/ 33 w 45"/>
                    <a:gd name="T1" fmla="*/ 14 h 30"/>
                    <a:gd name="T2" fmla="*/ 31 w 45"/>
                    <a:gd name="T3" fmla="*/ 9 h 30"/>
                    <a:gd name="T4" fmla="*/ 32 w 45"/>
                    <a:gd name="T5" fmla="*/ 19 h 30"/>
                    <a:gd name="T6" fmla="*/ 27 w 45"/>
                    <a:gd name="T7" fmla="*/ 21 h 30"/>
                    <a:gd name="T8" fmla="*/ 27 w 45"/>
                    <a:gd name="T9" fmla="*/ 12 h 30"/>
                    <a:gd name="T10" fmla="*/ 22 w 45"/>
                    <a:gd name="T11" fmla="*/ 11 h 30"/>
                    <a:gd name="T12" fmla="*/ 22 w 45"/>
                    <a:gd name="T13" fmla="*/ 17 h 30"/>
                    <a:gd name="T14" fmla="*/ 17 w 45"/>
                    <a:gd name="T15" fmla="*/ 20 h 30"/>
                    <a:gd name="T16" fmla="*/ 19 w 45"/>
                    <a:gd name="T17" fmla="*/ 18 h 30"/>
                    <a:gd name="T18" fmla="*/ 16 w 45"/>
                    <a:gd name="T19" fmla="*/ 12 h 30"/>
                    <a:gd name="T20" fmla="*/ 4 w 45"/>
                    <a:gd name="T21" fmla="*/ 28 h 30"/>
                    <a:gd name="T22" fmla="*/ 8 w 45"/>
                    <a:gd name="T23" fmla="*/ 27 h 30"/>
                    <a:gd name="T24" fmla="*/ 8 w 45"/>
                    <a:gd name="T25" fmla="*/ 20 h 30"/>
                    <a:gd name="T26" fmla="*/ 12 w 45"/>
                    <a:gd name="T27" fmla="*/ 22 h 30"/>
                    <a:gd name="T28" fmla="*/ 9 w 45"/>
                    <a:gd name="T29" fmla="*/ 26 h 30"/>
                    <a:gd name="T30" fmla="*/ 40 w 45"/>
                    <a:gd name="T31" fmla="*/ 24 h 30"/>
                    <a:gd name="T32" fmla="*/ 35 w 45"/>
                    <a:gd name="T33" fmla="*/ 24 h 30"/>
                    <a:gd name="T34" fmla="*/ 39 w 45"/>
                    <a:gd name="T35" fmla="*/ 20 h 30"/>
                    <a:gd name="T36" fmla="*/ 37 w 45"/>
                    <a:gd name="T37" fmla="*/ 13 h 30"/>
                    <a:gd name="T38" fmla="*/ 39 w 45"/>
                    <a:gd name="T39" fmla="*/ 15 h 30"/>
                    <a:gd name="T40" fmla="*/ 39 w 45"/>
                    <a:gd name="T41" fmla="*/ 8 h 30"/>
                    <a:gd name="T42" fmla="*/ 45 w 45"/>
                    <a:gd name="T43" fmla="*/ 5 h 30"/>
                    <a:gd name="T44" fmla="*/ 34 w 45"/>
                    <a:gd name="T45" fmla="*/ 5 h 30"/>
                    <a:gd name="T46" fmla="*/ 33 w 45"/>
                    <a:gd name="T47" fmla="*/ 14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45" h="30">
                      <a:moveTo>
                        <a:pt x="33" y="14"/>
                      </a:moveTo>
                      <a:cubicBezTo>
                        <a:pt x="31" y="14"/>
                        <a:pt x="34" y="11"/>
                        <a:pt x="31" y="9"/>
                      </a:cubicBezTo>
                      <a:cubicBezTo>
                        <a:pt x="29" y="12"/>
                        <a:pt x="34" y="15"/>
                        <a:pt x="32" y="19"/>
                      </a:cubicBezTo>
                      <a:cubicBezTo>
                        <a:pt x="30" y="17"/>
                        <a:pt x="28" y="21"/>
                        <a:pt x="27" y="21"/>
                      </a:cubicBezTo>
                      <a:cubicBezTo>
                        <a:pt x="28" y="19"/>
                        <a:pt x="27" y="13"/>
                        <a:pt x="27" y="12"/>
                      </a:cubicBezTo>
                      <a:cubicBezTo>
                        <a:pt x="26" y="14"/>
                        <a:pt x="24" y="11"/>
                        <a:pt x="22" y="11"/>
                      </a:cubicBezTo>
                      <a:cubicBezTo>
                        <a:pt x="26" y="14"/>
                        <a:pt x="19" y="13"/>
                        <a:pt x="22" y="17"/>
                      </a:cubicBezTo>
                      <a:cubicBezTo>
                        <a:pt x="22" y="20"/>
                        <a:pt x="19" y="23"/>
                        <a:pt x="17" y="20"/>
                      </a:cubicBezTo>
                      <a:cubicBezTo>
                        <a:pt x="17" y="18"/>
                        <a:pt x="18" y="18"/>
                        <a:pt x="19" y="18"/>
                      </a:cubicBezTo>
                      <a:cubicBezTo>
                        <a:pt x="20" y="14"/>
                        <a:pt x="17" y="16"/>
                        <a:pt x="16" y="12"/>
                      </a:cubicBezTo>
                      <a:cubicBezTo>
                        <a:pt x="12" y="18"/>
                        <a:pt x="0" y="19"/>
                        <a:pt x="4" y="28"/>
                      </a:cubicBezTo>
                      <a:cubicBezTo>
                        <a:pt x="5" y="30"/>
                        <a:pt x="6" y="28"/>
                        <a:pt x="8" y="27"/>
                      </a:cubicBezTo>
                      <a:cubicBezTo>
                        <a:pt x="4" y="25"/>
                        <a:pt x="7" y="22"/>
                        <a:pt x="8" y="20"/>
                      </a:cubicBezTo>
                      <a:cubicBezTo>
                        <a:pt x="9" y="22"/>
                        <a:pt x="12" y="18"/>
                        <a:pt x="12" y="22"/>
                      </a:cubicBezTo>
                      <a:cubicBezTo>
                        <a:pt x="9" y="26"/>
                        <a:pt x="9" y="26"/>
                        <a:pt x="9" y="26"/>
                      </a:cubicBezTo>
                      <a:cubicBezTo>
                        <a:pt x="18" y="27"/>
                        <a:pt x="30" y="26"/>
                        <a:pt x="40" y="24"/>
                      </a:cubicBezTo>
                      <a:cubicBezTo>
                        <a:pt x="35" y="24"/>
                        <a:pt x="35" y="24"/>
                        <a:pt x="35" y="24"/>
                      </a:cubicBezTo>
                      <a:cubicBezTo>
                        <a:pt x="36" y="21"/>
                        <a:pt x="38" y="21"/>
                        <a:pt x="39" y="20"/>
                      </a:cubicBezTo>
                      <a:cubicBezTo>
                        <a:pt x="37" y="13"/>
                        <a:pt x="37" y="13"/>
                        <a:pt x="37" y="13"/>
                      </a:cubicBezTo>
                      <a:cubicBezTo>
                        <a:pt x="38" y="14"/>
                        <a:pt x="39" y="13"/>
                        <a:pt x="39" y="15"/>
                      </a:cubicBezTo>
                      <a:cubicBezTo>
                        <a:pt x="41" y="12"/>
                        <a:pt x="40" y="11"/>
                        <a:pt x="39" y="8"/>
                      </a:cubicBezTo>
                      <a:cubicBezTo>
                        <a:pt x="42" y="7"/>
                        <a:pt x="43" y="10"/>
                        <a:pt x="45" y="5"/>
                      </a:cubicBezTo>
                      <a:cubicBezTo>
                        <a:pt x="40" y="0"/>
                        <a:pt x="41" y="10"/>
                        <a:pt x="34" y="5"/>
                      </a:cubicBezTo>
                      <a:lnTo>
                        <a:pt x="33" y="14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82" name="Freeform 1512"/>
                <p:cNvSpPr/>
                <p:nvPr/>
              </p:nvSpPr>
              <p:spPr bwMode="auto">
                <a:xfrm>
                  <a:off x="3894" y="3114"/>
                  <a:ext cx="1" cy="3"/>
                </a:xfrm>
                <a:custGeom>
                  <a:avLst/>
                  <a:gdLst>
                    <a:gd name="T0" fmla="*/ 1 w 1"/>
                    <a:gd name="T1" fmla="*/ 0 h 3"/>
                    <a:gd name="T2" fmla="*/ 0 w 1"/>
                    <a:gd name="T3" fmla="*/ 3 h 3"/>
                    <a:gd name="T4" fmla="*/ 1 w 1"/>
                    <a:gd name="T5" fmla="*/ 1 h 3"/>
                    <a:gd name="T6" fmla="*/ 1 w 1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3">
                      <a:moveTo>
                        <a:pt x="1" y="0"/>
                      </a:moveTo>
                      <a:lnTo>
                        <a:pt x="0" y="3"/>
                      </a:lnTo>
                      <a:lnTo>
                        <a:pt x="1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83" name="Freeform 1513"/>
                <p:cNvSpPr/>
                <p:nvPr/>
              </p:nvSpPr>
              <p:spPr bwMode="auto">
                <a:xfrm>
                  <a:off x="3892" y="3123"/>
                  <a:ext cx="2" cy="4"/>
                </a:xfrm>
                <a:custGeom>
                  <a:avLst/>
                  <a:gdLst>
                    <a:gd name="T0" fmla="*/ 2 w 3"/>
                    <a:gd name="T1" fmla="*/ 4 h 4"/>
                    <a:gd name="T2" fmla="*/ 3 w 3"/>
                    <a:gd name="T3" fmla="*/ 0 h 4"/>
                    <a:gd name="T4" fmla="*/ 2 w 3"/>
                    <a:gd name="T5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4">
                      <a:moveTo>
                        <a:pt x="2" y="4"/>
                      </a:move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0" y="0"/>
                        <a:pt x="0" y="2"/>
                        <a:pt x="2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84" name="Freeform 1514"/>
                <p:cNvSpPr/>
                <p:nvPr/>
              </p:nvSpPr>
              <p:spPr bwMode="auto">
                <a:xfrm>
                  <a:off x="3864" y="3115"/>
                  <a:ext cx="3" cy="2"/>
                </a:xfrm>
                <a:custGeom>
                  <a:avLst/>
                  <a:gdLst>
                    <a:gd name="T0" fmla="*/ 3 w 3"/>
                    <a:gd name="T1" fmla="*/ 0 h 2"/>
                    <a:gd name="T2" fmla="*/ 0 w 3"/>
                    <a:gd name="T3" fmla="*/ 1 h 2"/>
                    <a:gd name="T4" fmla="*/ 2 w 3"/>
                    <a:gd name="T5" fmla="*/ 2 h 2"/>
                    <a:gd name="T6" fmla="*/ 3 w 3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3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1"/>
                        <a:pt x="3" y="0"/>
                        <a:pt x="3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85" name="Freeform 1515"/>
                <p:cNvSpPr/>
                <p:nvPr/>
              </p:nvSpPr>
              <p:spPr bwMode="auto">
                <a:xfrm>
                  <a:off x="3849" y="3119"/>
                  <a:ext cx="11" cy="12"/>
                </a:xfrm>
                <a:custGeom>
                  <a:avLst/>
                  <a:gdLst>
                    <a:gd name="T0" fmla="*/ 0 w 13"/>
                    <a:gd name="T1" fmla="*/ 14 h 14"/>
                    <a:gd name="T2" fmla="*/ 11 w 13"/>
                    <a:gd name="T3" fmla="*/ 13 h 14"/>
                    <a:gd name="T4" fmla="*/ 10 w 13"/>
                    <a:gd name="T5" fmla="*/ 1 h 14"/>
                    <a:gd name="T6" fmla="*/ 6 w 13"/>
                    <a:gd name="T7" fmla="*/ 9 h 14"/>
                    <a:gd name="T8" fmla="*/ 0 w 13"/>
                    <a:gd name="T9" fmla="*/ 9 h 14"/>
                    <a:gd name="T10" fmla="*/ 0 w 13"/>
                    <a:gd name="T11" fmla="*/ 14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3" h="14">
                      <a:moveTo>
                        <a:pt x="0" y="14"/>
                      </a:moveTo>
                      <a:cubicBezTo>
                        <a:pt x="4" y="13"/>
                        <a:pt x="6" y="10"/>
                        <a:pt x="11" y="13"/>
                      </a:cubicBezTo>
                      <a:cubicBezTo>
                        <a:pt x="13" y="9"/>
                        <a:pt x="10" y="5"/>
                        <a:pt x="10" y="1"/>
                      </a:cubicBezTo>
                      <a:cubicBezTo>
                        <a:pt x="8" y="0"/>
                        <a:pt x="9" y="8"/>
                        <a:pt x="6" y="9"/>
                      </a:cubicBezTo>
                      <a:cubicBezTo>
                        <a:pt x="5" y="5"/>
                        <a:pt x="2" y="10"/>
                        <a:pt x="0" y="9"/>
                      </a:cubicBezTo>
                      <a:cubicBezTo>
                        <a:pt x="0" y="11"/>
                        <a:pt x="0" y="13"/>
                        <a:pt x="0" y="1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86" name="Freeform 1516"/>
                <p:cNvSpPr/>
                <p:nvPr/>
              </p:nvSpPr>
              <p:spPr bwMode="auto">
                <a:xfrm>
                  <a:off x="3756" y="3110"/>
                  <a:ext cx="96" cy="25"/>
                </a:xfrm>
                <a:custGeom>
                  <a:avLst/>
                  <a:gdLst>
                    <a:gd name="T0" fmla="*/ 91 w 111"/>
                    <a:gd name="T1" fmla="*/ 11 h 29"/>
                    <a:gd name="T2" fmla="*/ 85 w 111"/>
                    <a:gd name="T3" fmla="*/ 12 h 29"/>
                    <a:gd name="T4" fmla="*/ 88 w 111"/>
                    <a:gd name="T5" fmla="*/ 9 h 29"/>
                    <a:gd name="T6" fmla="*/ 83 w 111"/>
                    <a:gd name="T7" fmla="*/ 7 h 29"/>
                    <a:gd name="T8" fmla="*/ 83 w 111"/>
                    <a:gd name="T9" fmla="*/ 9 h 29"/>
                    <a:gd name="T10" fmla="*/ 73 w 111"/>
                    <a:gd name="T11" fmla="*/ 11 h 29"/>
                    <a:gd name="T12" fmla="*/ 72 w 111"/>
                    <a:gd name="T13" fmla="*/ 16 h 29"/>
                    <a:gd name="T14" fmla="*/ 64 w 111"/>
                    <a:gd name="T15" fmla="*/ 9 h 29"/>
                    <a:gd name="T16" fmla="*/ 67 w 111"/>
                    <a:gd name="T17" fmla="*/ 20 h 29"/>
                    <a:gd name="T18" fmla="*/ 55 w 111"/>
                    <a:gd name="T19" fmla="*/ 17 h 29"/>
                    <a:gd name="T20" fmla="*/ 57 w 111"/>
                    <a:gd name="T21" fmla="*/ 16 h 29"/>
                    <a:gd name="T22" fmla="*/ 51 w 111"/>
                    <a:gd name="T23" fmla="*/ 16 h 29"/>
                    <a:gd name="T24" fmla="*/ 51 w 111"/>
                    <a:gd name="T25" fmla="*/ 11 h 29"/>
                    <a:gd name="T26" fmla="*/ 42 w 111"/>
                    <a:gd name="T27" fmla="*/ 12 h 29"/>
                    <a:gd name="T28" fmla="*/ 43 w 111"/>
                    <a:gd name="T29" fmla="*/ 9 h 29"/>
                    <a:gd name="T30" fmla="*/ 26 w 111"/>
                    <a:gd name="T31" fmla="*/ 14 h 29"/>
                    <a:gd name="T32" fmla="*/ 23 w 111"/>
                    <a:gd name="T33" fmla="*/ 11 h 29"/>
                    <a:gd name="T34" fmla="*/ 25 w 111"/>
                    <a:gd name="T35" fmla="*/ 21 h 29"/>
                    <a:gd name="T36" fmla="*/ 18 w 111"/>
                    <a:gd name="T37" fmla="*/ 21 h 29"/>
                    <a:gd name="T38" fmla="*/ 19 w 111"/>
                    <a:gd name="T39" fmla="*/ 14 h 29"/>
                    <a:gd name="T40" fmla="*/ 15 w 111"/>
                    <a:gd name="T41" fmla="*/ 17 h 29"/>
                    <a:gd name="T42" fmla="*/ 12 w 111"/>
                    <a:gd name="T43" fmla="*/ 12 h 29"/>
                    <a:gd name="T44" fmla="*/ 5 w 111"/>
                    <a:gd name="T45" fmla="*/ 21 h 29"/>
                    <a:gd name="T46" fmla="*/ 1 w 111"/>
                    <a:gd name="T47" fmla="*/ 20 h 29"/>
                    <a:gd name="T48" fmla="*/ 5 w 111"/>
                    <a:gd name="T49" fmla="*/ 29 h 29"/>
                    <a:gd name="T50" fmla="*/ 29 w 111"/>
                    <a:gd name="T51" fmla="*/ 25 h 29"/>
                    <a:gd name="T52" fmla="*/ 35 w 111"/>
                    <a:gd name="T53" fmla="*/ 20 h 29"/>
                    <a:gd name="T54" fmla="*/ 37 w 111"/>
                    <a:gd name="T55" fmla="*/ 26 h 29"/>
                    <a:gd name="T56" fmla="*/ 36 w 111"/>
                    <a:gd name="T57" fmla="*/ 20 h 29"/>
                    <a:gd name="T58" fmla="*/ 40 w 111"/>
                    <a:gd name="T59" fmla="*/ 25 h 29"/>
                    <a:gd name="T60" fmla="*/ 42 w 111"/>
                    <a:gd name="T61" fmla="*/ 19 h 29"/>
                    <a:gd name="T62" fmla="*/ 45 w 111"/>
                    <a:gd name="T63" fmla="*/ 26 h 29"/>
                    <a:gd name="T64" fmla="*/ 84 w 111"/>
                    <a:gd name="T65" fmla="*/ 21 h 29"/>
                    <a:gd name="T66" fmla="*/ 83 w 111"/>
                    <a:gd name="T67" fmla="*/ 16 h 29"/>
                    <a:gd name="T68" fmla="*/ 98 w 111"/>
                    <a:gd name="T69" fmla="*/ 15 h 29"/>
                    <a:gd name="T70" fmla="*/ 100 w 111"/>
                    <a:gd name="T71" fmla="*/ 11 h 29"/>
                    <a:gd name="T72" fmla="*/ 100 w 111"/>
                    <a:gd name="T73" fmla="*/ 21 h 29"/>
                    <a:gd name="T74" fmla="*/ 105 w 111"/>
                    <a:gd name="T75" fmla="*/ 20 h 29"/>
                    <a:gd name="T76" fmla="*/ 102 w 111"/>
                    <a:gd name="T77" fmla="*/ 18 h 29"/>
                    <a:gd name="T78" fmla="*/ 107 w 111"/>
                    <a:gd name="T79" fmla="*/ 19 h 29"/>
                    <a:gd name="T80" fmla="*/ 103 w 111"/>
                    <a:gd name="T81" fmla="*/ 8 h 29"/>
                    <a:gd name="T82" fmla="*/ 90 w 111"/>
                    <a:gd name="T83" fmla="*/ 4 h 29"/>
                    <a:gd name="T84" fmla="*/ 91 w 111"/>
                    <a:gd name="T85" fmla="*/ 11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111" h="29">
                      <a:moveTo>
                        <a:pt x="91" y="11"/>
                      </a:moveTo>
                      <a:cubicBezTo>
                        <a:pt x="89" y="11"/>
                        <a:pt x="87" y="14"/>
                        <a:pt x="85" y="12"/>
                      </a:cubicBezTo>
                      <a:cubicBezTo>
                        <a:pt x="85" y="10"/>
                        <a:pt x="86" y="9"/>
                        <a:pt x="88" y="9"/>
                      </a:cubicBezTo>
                      <a:cubicBezTo>
                        <a:pt x="86" y="4"/>
                        <a:pt x="85" y="10"/>
                        <a:pt x="83" y="7"/>
                      </a:cubicBezTo>
                      <a:cubicBezTo>
                        <a:pt x="83" y="7"/>
                        <a:pt x="84" y="8"/>
                        <a:pt x="83" y="9"/>
                      </a:cubicBezTo>
                      <a:cubicBezTo>
                        <a:pt x="78" y="8"/>
                        <a:pt x="81" y="14"/>
                        <a:pt x="73" y="11"/>
                      </a:cubicBezTo>
                      <a:cubicBezTo>
                        <a:pt x="72" y="13"/>
                        <a:pt x="71" y="13"/>
                        <a:pt x="72" y="16"/>
                      </a:cubicBezTo>
                      <a:cubicBezTo>
                        <a:pt x="67" y="12"/>
                        <a:pt x="69" y="12"/>
                        <a:pt x="64" y="9"/>
                      </a:cubicBezTo>
                      <a:cubicBezTo>
                        <a:pt x="65" y="11"/>
                        <a:pt x="67" y="15"/>
                        <a:pt x="67" y="20"/>
                      </a:cubicBezTo>
                      <a:cubicBezTo>
                        <a:pt x="60" y="14"/>
                        <a:pt x="60" y="21"/>
                        <a:pt x="55" y="17"/>
                      </a:cubicBezTo>
                      <a:cubicBezTo>
                        <a:pt x="56" y="16"/>
                        <a:pt x="56" y="15"/>
                        <a:pt x="57" y="16"/>
                      </a:cubicBezTo>
                      <a:cubicBezTo>
                        <a:pt x="56" y="10"/>
                        <a:pt x="54" y="17"/>
                        <a:pt x="51" y="16"/>
                      </a:cubicBezTo>
                      <a:cubicBezTo>
                        <a:pt x="51" y="11"/>
                        <a:pt x="51" y="11"/>
                        <a:pt x="51" y="11"/>
                      </a:cubicBezTo>
                      <a:cubicBezTo>
                        <a:pt x="49" y="12"/>
                        <a:pt x="45" y="15"/>
                        <a:pt x="42" y="12"/>
                      </a:cubicBezTo>
                      <a:cubicBezTo>
                        <a:pt x="43" y="9"/>
                        <a:pt x="43" y="9"/>
                        <a:pt x="43" y="9"/>
                      </a:cubicBezTo>
                      <a:cubicBezTo>
                        <a:pt x="37" y="13"/>
                        <a:pt x="30" y="12"/>
                        <a:pt x="26" y="14"/>
                      </a:cubicBezTo>
                      <a:cubicBezTo>
                        <a:pt x="23" y="11"/>
                        <a:pt x="23" y="11"/>
                        <a:pt x="23" y="11"/>
                      </a:cubicBezTo>
                      <a:cubicBezTo>
                        <a:pt x="16" y="16"/>
                        <a:pt x="30" y="13"/>
                        <a:pt x="25" y="21"/>
                      </a:cubicBezTo>
                      <a:cubicBezTo>
                        <a:pt x="24" y="11"/>
                        <a:pt x="22" y="24"/>
                        <a:pt x="18" y="21"/>
                      </a:cubicBezTo>
                      <a:cubicBezTo>
                        <a:pt x="16" y="17"/>
                        <a:pt x="22" y="18"/>
                        <a:pt x="19" y="14"/>
                      </a:cubicBezTo>
                      <a:cubicBezTo>
                        <a:pt x="19" y="19"/>
                        <a:pt x="17" y="16"/>
                        <a:pt x="15" y="17"/>
                      </a:cubicBezTo>
                      <a:cubicBezTo>
                        <a:pt x="16" y="13"/>
                        <a:pt x="11" y="17"/>
                        <a:pt x="12" y="12"/>
                      </a:cubicBezTo>
                      <a:cubicBezTo>
                        <a:pt x="5" y="21"/>
                        <a:pt x="5" y="21"/>
                        <a:pt x="5" y="21"/>
                      </a:cubicBezTo>
                      <a:cubicBezTo>
                        <a:pt x="4" y="18"/>
                        <a:pt x="2" y="19"/>
                        <a:pt x="1" y="20"/>
                      </a:cubicBezTo>
                      <a:cubicBezTo>
                        <a:pt x="4" y="19"/>
                        <a:pt x="0" y="27"/>
                        <a:pt x="5" y="29"/>
                      </a:cubicBezTo>
                      <a:cubicBezTo>
                        <a:pt x="11" y="26"/>
                        <a:pt x="21" y="23"/>
                        <a:pt x="29" y="25"/>
                      </a:cubicBezTo>
                      <a:cubicBezTo>
                        <a:pt x="30" y="19"/>
                        <a:pt x="34" y="25"/>
                        <a:pt x="35" y="20"/>
                      </a:cubicBezTo>
                      <a:cubicBezTo>
                        <a:pt x="37" y="26"/>
                        <a:pt x="37" y="26"/>
                        <a:pt x="37" y="26"/>
                      </a:cubicBezTo>
                      <a:cubicBezTo>
                        <a:pt x="42" y="24"/>
                        <a:pt x="35" y="22"/>
                        <a:pt x="36" y="20"/>
                      </a:cubicBezTo>
                      <a:cubicBezTo>
                        <a:pt x="38" y="19"/>
                        <a:pt x="40" y="22"/>
                        <a:pt x="40" y="25"/>
                      </a:cubicBezTo>
                      <a:cubicBezTo>
                        <a:pt x="44" y="25"/>
                        <a:pt x="41" y="23"/>
                        <a:pt x="42" y="19"/>
                      </a:cubicBezTo>
                      <a:cubicBezTo>
                        <a:pt x="45" y="26"/>
                        <a:pt x="45" y="26"/>
                        <a:pt x="45" y="26"/>
                      </a:cubicBezTo>
                      <a:cubicBezTo>
                        <a:pt x="56" y="23"/>
                        <a:pt x="71" y="18"/>
                        <a:pt x="84" y="21"/>
                      </a:cubicBezTo>
                      <a:cubicBezTo>
                        <a:pt x="83" y="16"/>
                        <a:pt x="83" y="16"/>
                        <a:pt x="83" y="16"/>
                      </a:cubicBezTo>
                      <a:cubicBezTo>
                        <a:pt x="89" y="19"/>
                        <a:pt x="93" y="6"/>
                        <a:pt x="98" y="15"/>
                      </a:cubicBezTo>
                      <a:cubicBezTo>
                        <a:pt x="100" y="11"/>
                        <a:pt x="100" y="11"/>
                        <a:pt x="100" y="11"/>
                      </a:cubicBezTo>
                      <a:cubicBezTo>
                        <a:pt x="99" y="14"/>
                        <a:pt x="101" y="18"/>
                        <a:pt x="100" y="21"/>
                      </a:cubicBezTo>
                      <a:cubicBezTo>
                        <a:pt x="101" y="20"/>
                        <a:pt x="103" y="21"/>
                        <a:pt x="105" y="20"/>
                      </a:cubicBezTo>
                      <a:cubicBezTo>
                        <a:pt x="102" y="18"/>
                        <a:pt x="102" y="18"/>
                        <a:pt x="102" y="18"/>
                      </a:cubicBezTo>
                      <a:cubicBezTo>
                        <a:pt x="104" y="14"/>
                        <a:pt x="106" y="16"/>
                        <a:pt x="107" y="19"/>
                      </a:cubicBezTo>
                      <a:cubicBezTo>
                        <a:pt x="111" y="15"/>
                        <a:pt x="104" y="12"/>
                        <a:pt x="103" y="8"/>
                      </a:cubicBezTo>
                      <a:cubicBezTo>
                        <a:pt x="97" y="17"/>
                        <a:pt x="96" y="0"/>
                        <a:pt x="90" y="4"/>
                      </a:cubicBezTo>
                      <a:cubicBezTo>
                        <a:pt x="87" y="7"/>
                        <a:pt x="91" y="8"/>
                        <a:pt x="91" y="1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87" name="Freeform 1517"/>
                <p:cNvSpPr/>
                <p:nvPr/>
              </p:nvSpPr>
              <p:spPr bwMode="auto">
                <a:xfrm>
                  <a:off x="3842" y="3128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lnTo>
                        <a:pt x="1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88" name="Freeform 1518"/>
                <p:cNvSpPr/>
                <p:nvPr/>
              </p:nvSpPr>
              <p:spPr bwMode="auto">
                <a:xfrm>
                  <a:off x="3755" y="3128"/>
                  <a:ext cx="2" cy="0"/>
                </a:xfrm>
                <a:custGeom>
                  <a:avLst/>
                  <a:gdLst>
                    <a:gd name="T0" fmla="*/ 3 w 3"/>
                    <a:gd name="T1" fmla="*/ 0 h 1"/>
                    <a:gd name="T2" fmla="*/ 1 w 3"/>
                    <a:gd name="T3" fmla="*/ 0 h 1"/>
                    <a:gd name="T4" fmla="*/ 3 w 3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1">
                      <a:moveTo>
                        <a:pt x="3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"/>
                        <a:pt x="1" y="0"/>
                        <a:pt x="3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89" name="Rectangle 1519"/>
                <p:cNvSpPr>
                  <a:spLocks noChangeArrowheads="1"/>
                </p:cNvSpPr>
                <p:nvPr/>
              </p:nvSpPr>
              <p:spPr bwMode="auto">
                <a:xfrm>
                  <a:off x="3849" y="3127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90" name="Freeform 1520"/>
                <p:cNvSpPr/>
                <p:nvPr/>
              </p:nvSpPr>
              <p:spPr bwMode="auto">
                <a:xfrm>
                  <a:off x="3850" y="3117"/>
                  <a:ext cx="0" cy="2"/>
                </a:xfrm>
                <a:custGeom>
                  <a:avLst/>
                  <a:gdLst>
                    <a:gd name="T0" fmla="*/ 0 h 2"/>
                    <a:gd name="T1" fmla="*/ 0 h 2"/>
                    <a:gd name="T2" fmla="*/ 2 h 2"/>
                    <a:gd name="T3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91" name="Freeform 1521"/>
                <p:cNvSpPr/>
                <p:nvPr/>
              </p:nvSpPr>
              <p:spPr bwMode="auto">
                <a:xfrm>
                  <a:off x="3742" y="3123"/>
                  <a:ext cx="0" cy="3"/>
                </a:xfrm>
                <a:custGeom>
                  <a:avLst/>
                  <a:gdLst>
                    <a:gd name="T0" fmla="*/ 0 h 3"/>
                    <a:gd name="T1" fmla="*/ 3 h 3"/>
                    <a:gd name="T2" fmla="*/ 0 h 3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3">
                      <a:moveTo>
                        <a:pt x="0" y="0"/>
                      </a:moveTo>
                      <a:lnTo>
                        <a:pt x="0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92" name="Freeform 1522"/>
                <p:cNvSpPr/>
                <p:nvPr/>
              </p:nvSpPr>
              <p:spPr bwMode="auto">
                <a:xfrm>
                  <a:off x="3701" y="3126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93" name="Freeform 1523"/>
                <p:cNvSpPr/>
                <p:nvPr/>
              </p:nvSpPr>
              <p:spPr bwMode="auto">
                <a:xfrm>
                  <a:off x="3591" y="3121"/>
                  <a:ext cx="163" cy="36"/>
                </a:xfrm>
                <a:custGeom>
                  <a:avLst/>
                  <a:gdLst>
                    <a:gd name="T0" fmla="*/ 7 w 189"/>
                    <a:gd name="T1" fmla="*/ 26 h 42"/>
                    <a:gd name="T2" fmla="*/ 4 w 189"/>
                    <a:gd name="T3" fmla="*/ 33 h 42"/>
                    <a:gd name="T4" fmla="*/ 11 w 189"/>
                    <a:gd name="T5" fmla="*/ 36 h 42"/>
                    <a:gd name="T6" fmla="*/ 20 w 189"/>
                    <a:gd name="T7" fmla="*/ 31 h 42"/>
                    <a:gd name="T8" fmla="*/ 42 w 189"/>
                    <a:gd name="T9" fmla="*/ 29 h 42"/>
                    <a:gd name="T10" fmla="*/ 56 w 189"/>
                    <a:gd name="T11" fmla="*/ 30 h 42"/>
                    <a:gd name="T12" fmla="*/ 73 w 189"/>
                    <a:gd name="T13" fmla="*/ 23 h 42"/>
                    <a:gd name="T14" fmla="*/ 78 w 189"/>
                    <a:gd name="T15" fmla="*/ 25 h 42"/>
                    <a:gd name="T16" fmla="*/ 88 w 189"/>
                    <a:gd name="T17" fmla="*/ 25 h 42"/>
                    <a:gd name="T18" fmla="*/ 91 w 189"/>
                    <a:gd name="T19" fmla="*/ 15 h 42"/>
                    <a:gd name="T20" fmla="*/ 101 w 189"/>
                    <a:gd name="T21" fmla="*/ 14 h 42"/>
                    <a:gd name="T22" fmla="*/ 109 w 189"/>
                    <a:gd name="T23" fmla="*/ 18 h 42"/>
                    <a:gd name="T24" fmla="*/ 121 w 189"/>
                    <a:gd name="T25" fmla="*/ 17 h 42"/>
                    <a:gd name="T26" fmla="*/ 134 w 189"/>
                    <a:gd name="T27" fmla="*/ 18 h 42"/>
                    <a:gd name="T28" fmla="*/ 145 w 189"/>
                    <a:gd name="T29" fmla="*/ 14 h 42"/>
                    <a:gd name="T30" fmla="*/ 152 w 189"/>
                    <a:gd name="T31" fmla="*/ 10 h 42"/>
                    <a:gd name="T32" fmla="*/ 155 w 189"/>
                    <a:gd name="T33" fmla="*/ 14 h 42"/>
                    <a:gd name="T34" fmla="*/ 162 w 189"/>
                    <a:gd name="T35" fmla="*/ 12 h 42"/>
                    <a:gd name="T36" fmla="*/ 189 w 189"/>
                    <a:gd name="T37" fmla="*/ 11 h 42"/>
                    <a:gd name="T38" fmla="*/ 175 w 189"/>
                    <a:gd name="T39" fmla="*/ 11 h 42"/>
                    <a:gd name="T40" fmla="*/ 173 w 189"/>
                    <a:gd name="T41" fmla="*/ 14 h 42"/>
                    <a:gd name="T42" fmla="*/ 169 w 189"/>
                    <a:gd name="T43" fmla="*/ 3 h 42"/>
                    <a:gd name="T44" fmla="*/ 166 w 189"/>
                    <a:gd name="T45" fmla="*/ 2 h 42"/>
                    <a:gd name="T46" fmla="*/ 157 w 189"/>
                    <a:gd name="T47" fmla="*/ 4 h 42"/>
                    <a:gd name="T48" fmla="*/ 149 w 189"/>
                    <a:gd name="T49" fmla="*/ 3 h 42"/>
                    <a:gd name="T50" fmla="*/ 137 w 189"/>
                    <a:gd name="T51" fmla="*/ 3 h 42"/>
                    <a:gd name="T52" fmla="*/ 127 w 189"/>
                    <a:gd name="T53" fmla="*/ 7 h 42"/>
                    <a:gd name="T54" fmla="*/ 126 w 189"/>
                    <a:gd name="T55" fmla="*/ 6 h 42"/>
                    <a:gd name="T56" fmla="*/ 123 w 189"/>
                    <a:gd name="T57" fmla="*/ 6 h 42"/>
                    <a:gd name="T58" fmla="*/ 115 w 189"/>
                    <a:gd name="T59" fmla="*/ 8 h 42"/>
                    <a:gd name="T60" fmla="*/ 107 w 189"/>
                    <a:gd name="T61" fmla="*/ 11 h 42"/>
                    <a:gd name="T62" fmla="*/ 104 w 189"/>
                    <a:gd name="T63" fmla="*/ 7 h 42"/>
                    <a:gd name="T64" fmla="*/ 93 w 189"/>
                    <a:gd name="T65" fmla="*/ 7 h 42"/>
                    <a:gd name="T66" fmla="*/ 89 w 189"/>
                    <a:gd name="T67" fmla="*/ 13 h 42"/>
                    <a:gd name="T68" fmla="*/ 77 w 189"/>
                    <a:gd name="T69" fmla="*/ 16 h 42"/>
                    <a:gd name="T70" fmla="*/ 59 w 189"/>
                    <a:gd name="T71" fmla="*/ 20 h 42"/>
                    <a:gd name="T72" fmla="*/ 55 w 189"/>
                    <a:gd name="T73" fmla="*/ 19 h 42"/>
                    <a:gd name="T74" fmla="*/ 35 w 189"/>
                    <a:gd name="T75" fmla="*/ 22 h 42"/>
                    <a:gd name="T76" fmla="*/ 43 w 189"/>
                    <a:gd name="T77" fmla="*/ 27 h 42"/>
                    <a:gd name="T78" fmla="*/ 33 w 189"/>
                    <a:gd name="T79" fmla="*/ 18 h 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189" h="42">
                      <a:moveTo>
                        <a:pt x="16" y="19"/>
                      </a:moveTo>
                      <a:cubicBezTo>
                        <a:pt x="13" y="21"/>
                        <a:pt x="9" y="22"/>
                        <a:pt x="7" y="26"/>
                      </a:cubicBezTo>
                      <a:cubicBezTo>
                        <a:pt x="7" y="24"/>
                        <a:pt x="7" y="24"/>
                        <a:pt x="7" y="24"/>
                      </a:cubicBezTo>
                      <a:cubicBezTo>
                        <a:pt x="5" y="25"/>
                        <a:pt x="0" y="29"/>
                        <a:pt x="4" y="33"/>
                      </a:cubicBezTo>
                      <a:cubicBezTo>
                        <a:pt x="4" y="31"/>
                        <a:pt x="4" y="31"/>
                        <a:pt x="4" y="31"/>
                      </a:cubicBezTo>
                      <a:cubicBezTo>
                        <a:pt x="8" y="27"/>
                        <a:pt x="7" y="35"/>
                        <a:pt x="11" y="36"/>
                      </a:cubicBezTo>
                      <a:cubicBezTo>
                        <a:pt x="14" y="35"/>
                        <a:pt x="16" y="26"/>
                        <a:pt x="19" y="28"/>
                      </a:cubicBezTo>
                      <a:cubicBezTo>
                        <a:pt x="21" y="27"/>
                        <a:pt x="20" y="30"/>
                        <a:pt x="20" y="31"/>
                      </a:cubicBezTo>
                      <a:cubicBezTo>
                        <a:pt x="23" y="32"/>
                        <a:pt x="24" y="25"/>
                        <a:pt x="26" y="24"/>
                      </a:cubicBezTo>
                      <a:cubicBezTo>
                        <a:pt x="29" y="42"/>
                        <a:pt x="36" y="19"/>
                        <a:pt x="42" y="29"/>
                      </a:cubicBezTo>
                      <a:cubicBezTo>
                        <a:pt x="45" y="28"/>
                        <a:pt x="49" y="29"/>
                        <a:pt x="52" y="25"/>
                      </a:cubicBezTo>
                      <a:cubicBezTo>
                        <a:pt x="51" y="30"/>
                        <a:pt x="56" y="25"/>
                        <a:pt x="56" y="30"/>
                      </a:cubicBezTo>
                      <a:cubicBezTo>
                        <a:pt x="56" y="20"/>
                        <a:pt x="67" y="34"/>
                        <a:pt x="67" y="21"/>
                      </a:cubicBezTo>
                      <a:cubicBezTo>
                        <a:pt x="72" y="24"/>
                        <a:pt x="67" y="20"/>
                        <a:pt x="73" y="23"/>
                      </a:cubicBezTo>
                      <a:cubicBezTo>
                        <a:pt x="73" y="24"/>
                        <a:pt x="72" y="24"/>
                        <a:pt x="72" y="25"/>
                      </a:cubicBezTo>
                      <a:cubicBezTo>
                        <a:pt x="75" y="27"/>
                        <a:pt x="75" y="19"/>
                        <a:pt x="78" y="25"/>
                      </a:cubicBezTo>
                      <a:cubicBezTo>
                        <a:pt x="83" y="25"/>
                        <a:pt x="78" y="21"/>
                        <a:pt x="81" y="17"/>
                      </a:cubicBezTo>
                      <a:cubicBezTo>
                        <a:pt x="86" y="19"/>
                        <a:pt x="85" y="20"/>
                        <a:pt x="88" y="25"/>
                      </a:cubicBezTo>
                      <a:cubicBezTo>
                        <a:pt x="88" y="19"/>
                        <a:pt x="91" y="22"/>
                        <a:pt x="94" y="19"/>
                      </a:cubicBezTo>
                      <a:cubicBezTo>
                        <a:pt x="93" y="18"/>
                        <a:pt x="89" y="17"/>
                        <a:pt x="91" y="15"/>
                      </a:cubicBezTo>
                      <a:cubicBezTo>
                        <a:pt x="97" y="15"/>
                        <a:pt x="96" y="11"/>
                        <a:pt x="101" y="8"/>
                      </a:cubicBezTo>
                      <a:cubicBezTo>
                        <a:pt x="104" y="15"/>
                        <a:pt x="96" y="9"/>
                        <a:pt x="101" y="14"/>
                      </a:cubicBezTo>
                      <a:cubicBezTo>
                        <a:pt x="98" y="17"/>
                        <a:pt x="95" y="17"/>
                        <a:pt x="94" y="22"/>
                      </a:cubicBezTo>
                      <a:cubicBezTo>
                        <a:pt x="98" y="22"/>
                        <a:pt x="104" y="21"/>
                        <a:pt x="109" y="18"/>
                      </a:cubicBezTo>
                      <a:cubicBezTo>
                        <a:pt x="112" y="18"/>
                        <a:pt x="108" y="21"/>
                        <a:pt x="110" y="21"/>
                      </a:cubicBezTo>
                      <a:cubicBezTo>
                        <a:pt x="115" y="24"/>
                        <a:pt x="117" y="14"/>
                        <a:pt x="121" y="17"/>
                      </a:cubicBezTo>
                      <a:cubicBezTo>
                        <a:pt x="121" y="20"/>
                        <a:pt x="121" y="20"/>
                        <a:pt x="121" y="20"/>
                      </a:cubicBezTo>
                      <a:cubicBezTo>
                        <a:pt x="123" y="15"/>
                        <a:pt x="130" y="20"/>
                        <a:pt x="134" y="18"/>
                      </a:cubicBezTo>
                      <a:cubicBezTo>
                        <a:pt x="134" y="16"/>
                        <a:pt x="133" y="15"/>
                        <a:pt x="134" y="13"/>
                      </a:cubicBezTo>
                      <a:cubicBezTo>
                        <a:pt x="134" y="22"/>
                        <a:pt x="140" y="8"/>
                        <a:pt x="145" y="14"/>
                      </a:cubicBezTo>
                      <a:cubicBezTo>
                        <a:pt x="144" y="9"/>
                        <a:pt x="148" y="5"/>
                        <a:pt x="151" y="4"/>
                      </a:cubicBezTo>
                      <a:cubicBezTo>
                        <a:pt x="152" y="6"/>
                        <a:pt x="152" y="8"/>
                        <a:pt x="152" y="10"/>
                      </a:cubicBezTo>
                      <a:cubicBezTo>
                        <a:pt x="147" y="7"/>
                        <a:pt x="148" y="16"/>
                        <a:pt x="145" y="19"/>
                      </a:cubicBezTo>
                      <a:cubicBezTo>
                        <a:pt x="148" y="16"/>
                        <a:pt x="153" y="18"/>
                        <a:pt x="155" y="14"/>
                      </a:cubicBezTo>
                      <a:cubicBezTo>
                        <a:pt x="155" y="19"/>
                        <a:pt x="155" y="19"/>
                        <a:pt x="155" y="19"/>
                      </a:cubicBezTo>
                      <a:cubicBezTo>
                        <a:pt x="159" y="19"/>
                        <a:pt x="158" y="8"/>
                        <a:pt x="162" y="12"/>
                      </a:cubicBezTo>
                      <a:cubicBezTo>
                        <a:pt x="162" y="15"/>
                        <a:pt x="162" y="15"/>
                        <a:pt x="162" y="15"/>
                      </a:cubicBezTo>
                      <a:cubicBezTo>
                        <a:pt x="171" y="14"/>
                        <a:pt x="182" y="19"/>
                        <a:pt x="189" y="11"/>
                      </a:cubicBezTo>
                      <a:cubicBezTo>
                        <a:pt x="189" y="9"/>
                        <a:pt x="185" y="3"/>
                        <a:pt x="185" y="1"/>
                      </a:cubicBezTo>
                      <a:cubicBezTo>
                        <a:pt x="181" y="3"/>
                        <a:pt x="178" y="8"/>
                        <a:pt x="175" y="11"/>
                      </a:cubicBezTo>
                      <a:cubicBezTo>
                        <a:pt x="175" y="6"/>
                        <a:pt x="175" y="6"/>
                        <a:pt x="175" y="6"/>
                      </a:cubicBezTo>
                      <a:cubicBezTo>
                        <a:pt x="174" y="9"/>
                        <a:pt x="171" y="12"/>
                        <a:pt x="173" y="14"/>
                      </a:cubicBezTo>
                      <a:cubicBezTo>
                        <a:pt x="171" y="17"/>
                        <a:pt x="171" y="10"/>
                        <a:pt x="168" y="13"/>
                      </a:cubicBezTo>
                      <a:cubicBezTo>
                        <a:pt x="168" y="8"/>
                        <a:pt x="170" y="7"/>
                        <a:pt x="169" y="3"/>
                      </a:cubicBezTo>
                      <a:cubicBezTo>
                        <a:pt x="167" y="5"/>
                        <a:pt x="167" y="5"/>
                        <a:pt x="167" y="5"/>
                      </a:cubicBezTo>
                      <a:cubicBezTo>
                        <a:pt x="167" y="3"/>
                        <a:pt x="165" y="4"/>
                        <a:pt x="166" y="2"/>
                      </a:cubicBezTo>
                      <a:cubicBezTo>
                        <a:pt x="161" y="8"/>
                        <a:pt x="159" y="0"/>
                        <a:pt x="154" y="3"/>
                      </a:cubicBezTo>
                      <a:cubicBezTo>
                        <a:pt x="157" y="4"/>
                        <a:pt x="157" y="4"/>
                        <a:pt x="157" y="4"/>
                      </a:cubicBezTo>
                      <a:cubicBezTo>
                        <a:pt x="157" y="7"/>
                        <a:pt x="155" y="7"/>
                        <a:pt x="154" y="7"/>
                      </a:cubicBezTo>
                      <a:cubicBezTo>
                        <a:pt x="152" y="3"/>
                        <a:pt x="152" y="4"/>
                        <a:pt x="149" y="3"/>
                      </a:cubicBezTo>
                      <a:cubicBezTo>
                        <a:pt x="147" y="5"/>
                        <a:pt x="146" y="10"/>
                        <a:pt x="143" y="11"/>
                      </a:cubicBezTo>
                      <a:cubicBezTo>
                        <a:pt x="143" y="5"/>
                        <a:pt x="138" y="8"/>
                        <a:pt x="137" y="3"/>
                      </a:cubicBezTo>
                      <a:cubicBezTo>
                        <a:pt x="136" y="9"/>
                        <a:pt x="131" y="6"/>
                        <a:pt x="131" y="9"/>
                      </a:cubicBezTo>
                      <a:cubicBezTo>
                        <a:pt x="129" y="10"/>
                        <a:pt x="127" y="10"/>
                        <a:pt x="127" y="7"/>
                      </a:cubicBezTo>
                      <a:cubicBezTo>
                        <a:pt x="128" y="6"/>
                        <a:pt x="128" y="6"/>
                        <a:pt x="128" y="6"/>
                      </a:cubicBezTo>
                      <a:cubicBezTo>
                        <a:pt x="126" y="6"/>
                        <a:pt x="126" y="6"/>
                        <a:pt x="126" y="6"/>
                      </a:cubicBezTo>
                      <a:cubicBezTo>
                        <a:pt x="126" y="4"/>
                        <a:pt x="126" y="4"/>
                        <a:pt x="126" y="4"/>
                      </a:cubicBezTo>
                      <a:cubicBezTo>
                        <a:pt x="125" y="4"/>
                        <a:pt x="125" y="8"/>
                        <a:pt x="123" y="6"/>
                      </a:cubicBezTo>
                      <a:cubicBezTo>
                        <a:pt x="123" y="4"/>
                        <a:pt x="124" y="4"/>
                        <a:pt x="125" y="4"/>
                      </a:cubicBezTo>
                      <a:cubicBezTo>
                        <a:pt x="121" y="3"/>
                        <a:pt x="119" y="13"/>
                        <a:pt x="115" y="8"/>
                      </a:cubicBezTo>
                      <a:cubicBezTo>
                        <a:pt x="115" y="11"/>
                        <a:pt x="110" y="11"/>
                        <a:pt x="112" y="17"/>
                      </a:cubicBezTo>
                      <a:cubicBezTo>
                        <a:pt x="110" y="15"/>
                        <a:pt x="110" y="10"/>
                        <a:pt x="107" y="11"/>
                      </a:cubicBezTo>
                      <a:cubicBezTo>
                        <a:pt x="106" y="16"/>
                        <a:pt x="103" y="10"/>
                        <a:pt x="101" y="13"/>
                      </a:cubicBezTo>
                      <a:cubicBezTo>
                        <a:pt x="104" y="8"/>
                        <a:pt x="101" y="12"/>
                        <a:pt x="104" y="7"/>
                      </a:cubicBezTo>
                      <a:cubicBezTo>
                        <a:pt x="101" y="5"/>
                        <a:pt x="98" y="12"/>
                        <a:pt x="94" y="11"/>
                      </a:cubicBezTo>
                      <a:cubicBezTo>
                        <a:pt x="93" y="7"/>
                        <a:pt x="93" y="7"/>
                        <a:pt x="93" y="7"/>
                      </a:cubicBezTo>
                      <a:cubicBezTo>
                        <a:pt x="92" y="9"/>
                        <a:pt x="91" y="13"/>
                        <a:pt x="89" y="9"/>
                      </a:cubicBezTo>
                      <a:cubicBezTo>
                        <a:pt x="89" y="13"/>
                        <a:pt x="89" y="13"/>
                        <a:pt x="89" y="13"/>
                      </a:cubicBezTo>
                      <a:cubicBezTo>
                        <a:pt x="87" y="11"/>
                        <a:pt x="83" y="13"/>
                        <a:pt x="80" y="9"/>
                      </a:cubicBezTo>
                      <a:cubicBezTo>
                        <a:pt x="77" y="16"/>
                        <a:pt x="77" y="16"/>
                        <a:pt x="77" y="16"/>
                      </a:cubicBezTo>
                      <a:cubicBezTo>
                        <a:pt x="72" y="9"/>
                        <a:pt x="67" y="16"/>
                        <a:pt x="64" y="22"/>
                      </a:cubicBezTo>
                      <a:cubicBezTo>
                        <a:pt x="62" y="22"/>
                        <a:pt x="60" y="21"/>
                        <a:pt x="59" y="20"/>
                      </a:cubicBezTo>
                      <a:cubicBezTo>
                        <a:pt x="61" y="17"/>
                        <a:pt x="61" y="17"/>
                        <a:pt x="61" y="17"/>
                      </a:cubicBezTo>
                      <a:cubicBezTo>
                        <a:pt x="59" y="17"/>
                        <a:pt x="55" y="13"/>
                        <a:pt x="55" y="19"/>
                      </a:cubicBezTo>
                      <a:cubicBezTo>
                        <a:pt x="52" y="21"/>
                        <a:pt x="52" y="15"/>
                        <a:pt x="51" y="15"/>
                      </a:cubicBezTo>
                      <a:cubicBezTo>
                        <a:pt x="46" y="23"/>
                        <a:pt x="36" y="10"/>
                        <a:pt x="35" y="22"/>
                      </a:cubicBezTo>
                      <a:cubicBezTo>
                        <a:pt x="37" y="22"/>
                        <a:pt x="41" y="24"/>
                        <a:pt x="45" y="23"/>
                      </a:cubicBezTo>
                      <a:cubicBezTo>
                        <a:pt x="44" y="25"/>
                        <a:pt x="45" y="27"/>
                        <a:pt x="43" y="27"/>
                      </a:cubicBezTo>
                      <a:cubicBezTo>
                        <a:pt x="40" y="28"/>
                        <a:pt x="37" y="24"/>
                        <a:pt x="34" y="26"/>
                      </a:cubicBezTo>
                      <a:cubicBezTo>
                        <a:pt x="33" y="18"/>
                        <a:pt x="33" y="18"/>
                        <a:pt x="33" y="18"/>
                      </a:cubicBezTo>
                      <a:cubicBezTo>
                        <a:pt x="26" y="11"/>
                        <a:pt x="22" y="30"/>
                        <a:pt x="16" y="19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94" name="Freeform 1524"/>
                <p:cNvSpPr/>
                <p:nvPr/>
              </p:nvSpPr>
              <p:spPr bwMode="auto">
                <a:xfrm>
                  <a:off x="3644" y="3131"/>
                  <a:ext cx="3" cy="3"/>
                </a:xfrm>
                <a:custGeom>
                  <a:avLst/>
                  <a:gdLst>
                    <a:gd name="T0" fmla="*/ 3 w 3"/>
                    <a:gd name="T1" fmla="*/ 4 h 4"/>
                    <a:gd name="T2" fmla="*/ 0 w 3"/>
                    <a:gd name="T3" fmla="*/ 0 h 4"/>
                    <a:gd name="T4" fmla="*/ 1 w 3"/>
                    <a:gd name="T5" fmla="*/ 3 h 4"/>
                    <a:gd name="T6" fmla="*/ 3 w 3"/>
                    <a:gd name="T7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4">
                      <a:moveTo>
                        <a:pt x="3" y="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2" y="3"/>
                        <a:pt x="3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95" name="Freeform 1525"/>
                <p:cNvSpPr/>
                <p:nvPr/>
              </p:nvSpPr>
              <p:spPr bwMode="auto">
                <a:xfrm>
                  <a:off x="3644" y="3134"/>
                  <a:ext cx="1" cy="1"/>
                </a:xfrm>
                <a:custGeom>
                  <a:avLst/>
                  <a:gdLst>
                    <a:gd name="T0" fmla="*/ 2 w 2"/>
                    <a:gd name="T1" fmla="*/ 0 h 2"/>
                    <a:gd name="T2" fmla="*/ 0 w 2"/>
                    <a:gd name="T3" fmla="*/ 2 h 2"/>
                    <a:gd name="T4" fmla="*/ 2 w 2"/>
                    <a:gd name="T5" fmla="*/ 1 h 2"/>
                    <a:gd name="T6" fmla="*/ 2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2"/>
                        <a:pt x="1" y="2"/>
                        <a:pt x="2" y="1"/>
                      </a:cubicBez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96" name="Freeform 1526"/>
                <p:cNvSpPr/>
                <p:nvPr/>
              </p:nvSpPr>
              <p:spPr bwMode="auto">
                <a:xfrm>
                  <a:off x="3592" y="3138"/>
                  <a:ext cx="2" cy="2"/>
                </a:xfrm>
                <a:custGeom>
                  <a:avLst/>
                  <a:gdLst>
                    <a:gd name="T0" fmla="*/ 3 w 3"/>
                    <a:gd name="T1" fmla="*/ 1 h 2"/>
                    <a:gd name="T2" fmla="*/ 0 w 3"/>
                    <a:gd name="T3" fmla="*/ 1 h 2"/>
                    <a:gd name="T4" fmla="*/ 3 w 3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3" y="1"/>
                      </a:moveTo>
                      <a:cubicBezTo>
                        <a:pt x="3" y="1"/>
                        <a:pt x="2" y="0"/>
                        <a:pt x="0" y="1"/>
                      </a:cubicBezTo>
                      <a:cubicBezTo>
                        <a:pt x="1" y="2"/>
                        <a:pt x="3" y="2"/>
                        <a:pt x="3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97" name="Freeform 1527"/>
                <p:cNvSpPr/>
                <p:nvPr/>
              </p:nvSpPr>
              <p:spPr bwMode="auto">
                <a:xfrm>
                  <a:off x="3592" y="3141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2 w 2"/>
                    <a:gd name="T3" fmla="*/ 1 h 1"/>
                    <a:gd name="T4" fmla="*/ 2 w 2"/>
                    <a:gd name="T5" fmla="*/ 0 h 1"/>
                    <a:gd name="T6" fmla="*/ 0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lnTo>
                        <a:pt x="2" y="1"/>
                      </a:lnTo>
                      <a:lnTo>
                        <a:pt x="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98" name="Freeform 1528"/>
                <p:cNvSpPr/>
                <p:nvPr/>
              </p:nvSpPr>
              <p:spPr bwMode="auto">
                <a:xfrm>
                  <a:off x="3506" y="3138"/>
                  <a:ext cx="86" cy="23"/>
                </a:xfrm>
                <a:custGeom>
                  <a:avLst/>
                  <a:gdLst>
                    <a:gd name="T0" fmla="*/ 17 w 99"/>
                    <a:gd name="T1" fmla="*/ 15 h 27"/>
                    <a:gd name="T2" fmla="*/ 13 w 99"/>
                    <a:gd name="T3" fmla="*/ 19 h 27"/>
                    <a:gd name="T4" fmla="*/ 9 w 99"/>
                    <a:gd name="T5" fmla="*/ 16 h 27"/>
                    <a:gd name="T6" fmla="*/ 2 w 99"/>
                    <a:gd name="T7" fmla="*/ 24 h 27"/>
                    <a:gd name="T8" fmla="*/ 49 w 99"/>
                    <a:gd name="T9" fmla="*/ 17 h 27"/>
                    <a:gd name="T10" fmla="*/ 47 w 99"/>
                    <a:gd name="T11" fmla="*/ 20 h 27"/>
                    <a:gd name="T12" fmla="*/ 64 w 99"/>
                    <a:gd name="T13" fmla="*/ 14 h 27"/>
                    <a:gd name="T14" fmla="*/ 64 w 99"/>
                    <a:gd name="T15" fmla="*/ 20 h 27"/>
                    <a:gd name="T16" fmla="*/ 74 w 99"/>
                    <a:gd name="T17" fmla="*/ 17 h 27"/>
                    <a:gd name="T18" fmla="*/ 74 w 99"/>
                    <a:gd name="T19" fmla="*/ 15 h 27"/>
                    <a:gd name="T20" fmla="*/ 76 w 99"/>
                    <a:gd name="T21" fmla="*/ 16 h 27"/>
                    <a:gd name="T22" fmla="*/ 76 w 99"/>
                    <a:gd name="T23" fmla="*/ 15 h 27"/>
                    <a:gd name="T24" fmla="*/ 83 w 99"/>
                    <a:gd name="T25" fmla="*/ 14 h 27"/>
                    <a:gd name="T26" fmla="*/ 81 w 99"/>
                    <a:gd name="T27" fmla="*/ 15 h 27"/>
                    <a:gd name="T28" fmla="*/ 86 w 99"/>
                    <a:gd name="T29" fmla="*/ 13 h 27"/>
                    <a:gd name="T30" fmla="*/ 86 w 99"/>
                    <a:gd name="T31" fmla="*/ 17 h 27"/>
                    <a:gd name="T32" fmla="*/ 99 w 99"/>
                    <a:gd name="T33" fmla="*/ 10 h 27"/>
                    <a:gd name="T34" fmla="*/ 99 w 99"/>
                    <a:gd name="T35" fmla="*/ 6 h 27"/>
                    <a:gd name="T36" fmla="*/ 88 w 99"/>
                    <a:gd name="T37" fmla="*/ 10 h 27"/>
                    <a:gd name="T38" fmla="*/ 89 w 99"/>
                    <a:gd name="T39" fmla="*/ 10 h 27"/>
                    <a:gd name="T40" fmla="*/ 83 w 99"/>
                    <a:gd name="T41" fmla="*/ 12 h 27"/>
                    <a:gd name="T42" fmla="*/ 86 w 99"/>
                    <a:gd name="T43" fmla="*/ 6 h 27"/>
                    <a:gd name="T44" fmla="*/ 75 w 99"/>
                    <a:gd name="T45" fmla="*/ 3 h 27"/>
                    <a:gd name="T46" fmla="*/ 75 w 99"/>
                    <a:gd name="T47" fmla="*/ 3 h 27"/>
                    <a:gd name="T48" fmla="*/ 72 w 99"/>
                    <a:gd name="T49" fmla="*/ 5 h 27"/>
                    <a:gd name="T50" fmla="*/ 74 w 99"/>
                    <a:gd name="T51" fmla="*/ 7 h 27"/>
                    <a:gd name="T52" fmla="*/ 73 w 99"/>
                    <a:gd name="T53" fmla="*/ 14 h 27"/>
                    <a:gd name="T54" fmla="*/ 68 w 99"/>
                    <a:gd name="T55" fmla="*/ 14 h 27"/>
                    <a:gd name="T56" fmla="*/ 71 w 99"/>
                    <a:gd name="T57" fmla="*/ 9 h 27"/>
                    <a:gd name="T58" fmla="*/ 68 w 99"/>
                    <a:gd name="T59" fmla="*/ 11 h 27"/>
                    <a:gd name="T60" fmla="*/ 64 w 99"/>
                    <a:gd name="T61" fmla="*/ 5 h 27"/>
                    <a:gd name="T62" fmla="*/ 64 w 99"/>
                    <a:gd name="T63" fmla="*/ 12 h 27"/>
                    <a:gd name="T64" fmla="*/ 45 w 99"/>
                    <a:gd name="T65" fmla="*/ 13 h 27"/>
                    <a:gd name="T66" fmla="*/ 48 w 99"/>
                    <a:gd name="T67" fmla="*/ 9 h 27"/>
                    <a:gd name="T68" fmla="*/ 44 w 99"/>
                    <a:gd name="T69" fmla="*/ 13 h 27"/>
                    <a:gd name="T70" fmla="*/ 32 w 99"/>
                    <a:gd name="T71" fmla="*/ 12 h 27"/>
                    <a:gd name="T72" fmla="*/ 34 w 99"/>
                    <a:gd name="T73" fmla="*/ 15 h 27"/>
                    <a:gd name="T74" fmla="*/ 21 w 99"/>
                    <a:gd name="T75" fmla="*/ 15 h 27"/>
                    <a:gd name="T76" fmla="*/ 21 w 99"/>
                    <a:gd name="T77" fmla="*/ 15 h 27"/>
                    <a:gd name="T78" fmla="*/ 15 w 99"/>
                    <a:gd name="T79" fmla="*/ 21 h 27"/>
                    <a:gd name="T80" fmla="*/ 17 w 99"/>
                    <a:gd name="T81" fmla="*/ 15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99" h="27">
                      <a:moveTo>
                        <a:pt x="17" y="15"/>
                      </a:moveTo>
                      <a:cubicBezTo>
                        <a:pt x="13" y="19"/>
                        <a:pt x="13" y="19"/>
                        <a:pt x="13" y="19"/>
                      </a:cubicBezTo>
                      <a:cubicBezTo>
                        <a:pt x="12" y="17"/>
                        <a:pt x="7" y="20"/>
                        <a:pt x="9" y="16"/>
                      </a:cubicBezTo>
                      <a:cubicBezTo>
                        <a:pt x="6" y="21"/>
                        <a:pt x="0" y="16"/>
                        <a:pt x="2" y="24"/>
                      </a:cubicBezTo>
                      <a:cubicBezTo>
                        <a:pt x="16" y="21"/>
                        <a:pt x="34" y="25"/>
                        <a:pt x="49" y="17"/>
                      </a:cubicBezTo>
                      <a:cubicBezTo>
                        <a:pt x="47" y="20"/>
                        <a:pt x="47" y="20"/>
                        <a:pt x="47" y="20"/>
                      </a:cubicBezTo>
                      <a:cubicBezTo>
                        <a:pt x="55" y="14"/>
                        <a:pt x="58" y="27"/>
                        <a:pt x="64" y="14"/>
                      </a:cubicBezTo>
                      <a:cubicBezTo>
                        <a:pt x="64" y="20"/>
                        <a:pt x="64" y="20"/>
                        <a:pt x="64" y="20"/>
                      </a:cubicBezTo>
                      <a:cubicBezTo>
                        <a:pt x="67" y="22"/>
                        <a:pt x="70" y="11"/>
                        <a:pt x="74" y="17"/>
                      </a:cubicBezTo>
                      <a:cubicBezTo>
                        <a:pt x="74" y="15"/>
                        <a:pt x="74" y="15"/>
                        <a:pt x="74" y="15"/>
                      </a:cubicBezTo>
                      <a:cubicBezTo>
                        <a:pt x="75" y="15"/>
                        <a:pt x="75" y="16"/>
                        <a:pt x="76" y="16"/>
                      </a:cubicBezTo>
                      <a:cubicBezTo>
                        <a:pt x="76" y="15"/>
                        <a:pt x="76" y="15"/>
                        <a:pt x="76" y="15"/>
                      </a:cubicBezTo>
                      <a:cubicBezTo>
                        <a:pt x="78" y="12"/>
                        <a:pt x="80" y="12"/>
                        <a:pt x="83" y="14"/>
                      </a:cubicBezTo>
                      <a:cubicBezTo>
                        <a:pt x="83" y="16"/>
                        <a:pt x="82" y="15"/>
                        <a:pt x="81" y="15"/>
                      </a:cubicBezTo>
                      <a:cubicBezTo>
                        <a:pt x="82" y="17"/>
                        <a:pt x="84" y="13"/>
                        <a:pt x="86" y="13"/>
                      </a:cubicBezTo>
                      <a:cubicBezTo>
                        <a:pt x="88" y="15"/>
                        <a:pt x="86" y="16"/>
                        <a:pt x="86" y="17"/>
                      </a:cubicBezTo>
                      <a:cubicBezTo>
                        <a:pt x="92" y="14"/>
                        <a:pt x="95" y="20"/>
                        <a:pt x="99" y="10"/>
                      </a:cubicBezTo>
                      <a:cubicBezTo>
                        <a:pt x="99" y="8"/>
                        <a:pt x="97" y="7"/>
                        <a:pt x="99" y="6"/>
                      </a:cubicBezTo>
                      <a:cubicBezTo>
                        <a:pt x="95" y="3"/>
                        <a:pt x="92" y="7"/>
                        <a:pt x="88" y="10"/>
                      </a:cubicBezTo>
                      <a:cubicBezTo>
                        <a:pt x="89" y="10"/>
                        <a:pt x="89" y="10"/>
                        <a:pt x="89" y="10"/>
                      </a:cubicBezTo>
                      <a:cubicBezTo>
                        <a:pt x="87" y="20"/>
                        <a:pt x="87" y="8"/>
                        <a:pt x="83" y="12"/>
                      </a:cubicBezTo>
                      <a:cubicBezTo>
                        <a:pt x="84" y="9"/>
                        <a:pt x="86" y="8"/>
                        <a:pt x="86" y="6"/>
                      </a:cubicBezTo>
                      <a:cubicBezTo>
                        <a:pt x="81" y="0"/>
                        <a:pt x="79" y="12"/>
                        <a:pt x="75" y="3"/>
                      </a:cubicBezTo>
                      <a:cubicBezTo>
                        <a:pt x="75" y="3"/>
                        <a:pt x="75" y="3"/>
                        <a:pt x="75" y="3"/>
                      </a:cubicBezTo>
                      <a:cubicBezTo>
                        <a:pt x="74" y="2"/>
                        <a:pt x="73" y="4"/>
                        <a:pt x="72" y="5"/>
                      </a:cubicBezTo>
                      <a:cubicBezTo>
                        <a:pt x="72" y="6"/>
                        <a:pt x="74" y="7"/>
                        <a:pt x="74" y="7"/>
                      </a:cubicBezTo>
                      <a:cubicBezTo>
                        <a:pt x="73" y="8"/>
                        <a:pt x="73" y="12"/>
                        <a:pt x="73" y="14"/>
                      </a:cubicBezTo>
                      <a:cubicBezTo>
                        <a:pt x="71" y="10"/>
                        <a:pt x="71" y="16"/>
                        <a:pt x="68" y="14"/>
                      </a:cubicBezTo>
                      <a:cubicBezTo>
                        <a:pt x="67" y="11"/>
                        <a:pt x="70" y="11"/>
                        <a:pt x="71" y="9"/>
                      </a:cubicBezTo>
                      <a:cubicBezTo>
                        <a:pt x="68" y="11"/>
                        <a:pt x="68" y="11"/>
                        <a:pt x="68" y="11"/>
                      </a:cubicBezTo>
                      <a:cubicBezTo>
                        <a:pt x="66" y="12"/>
                        <a:pt x="66" y="7"/>
                        <a:pt x="64" y="5"/>
                      </a:cubicBezTo>
                      <a:cubicBezTo>
                        <a:pt x="62" y="8"/>
                        <a:pt x="66" y="7"/>
                        <a:pt x="64" y="12"/>
                      </a:cubicBezTo>
                      <a:cubicBezTo>
                        <a:pt x="61" y="7"/>
                        <a:pt x="50" y="9"/>
                        <a:pt x="45" y="13"/>
                      </a:cubicBezTo>
                      <a:cubicBezTo>
                        <a:pt x="47" y="12"/>
                        <a:pt x="46" y="9"/>
                        <a:pt x="48" y="9"/>
                      </a:cubicBezTo>
                      <a:cubicBezTo>
                        <a:pt x="47" y="8"/>
                        <a:pt x="44" y="11"/>
                        <a:pt x="44" y="13"/>
                      </a:cubicBezTo>
                      <a:cubicBezTo>
                        <a:pt x="41" y="16"/>
                        <a:pt x="36" y="15"/>
                        <a:pt x="32" y="12"/>
                      </a:cubicBezTo>
                      <a:cubicBezTo>
                        <a:pt x="34" y="15"/>
                        <a:pt x="34" y="15"/>
                        <a:pt x="34" y="15"/>
                      </a:cubicBezTo>
                      <a:cubicBezTo>
                        <a:pt x="31" y="20"/>
                        <a:pt x="26" y="12"/>
                        <a:pt x="21" y="15"/>
                      </a:cubicBezTo>
                      <a:cubicBezTo>
                        <a:pt x="21" y="15"/>
                        <a:pt x="21" y="15"/>
                        <a:pt x="21" y="15"/>
                      </a:cubicBezTo>
                      <a:cubicBezTo>
                        <a:pt x="20" y="16"/>
                        <a:pt x="18" y="23"/>
                        <a:pt x="15" y="21"/>
                      </a:cubicBezTo>
                      <a:cubicBezTo>
                        <a:pt x="16" y="18"/>
                        <a:pt x="18" y="18"/>
                        <a:pt x="17" y="1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699" name="Freeform 1529"/>
                <p:cNvSpPr/>
                <p:nvPr/>
              </p:nvSpPr>
              <p:spPr bwMode="auto">
                <a:xfrm>
                  <a:off x="3504" y="3153"/>
                  <a:ext cx="3" cy="7"/>
                </a:xfrm>
                <a:custGeom>
                  <a:avLst/>
                  <a:gdLst>
                    <a:gd name="T0" fmla="*/ 3 w 4"/>
                    <a:gd name="T1" fmla="*/ 5 h 9"/>
                    <a:gd name="T2" fmla="*/ 4 w 4"/>
                    <a:gd name="T3" fmla="*/ 1 h 9"/>
                    <a:gd name="T4" fmla="*/ 1 w 4"/>
                    <a:gd name="T5" fmla="*/ 8 h 9"/>
                    <a:gd name="T6" fmla="*/ 4 w 4"/>
                    <a:gd name="T7" fmla="*/ 6 h 9"/>
                    <a:gd name="T8" fmla="*/ 3 w 4"/>
                    <a:gd name="T9" fmla="*/ 5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9">
                      <a:moveTo>
                        <a:pt x="3" y="5"/>
                      </a:move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2" y="0"/>
                        <a:pt x="0" y="5"/>
                        <a:pt x="1" y="8"/>
                      </a:cubicBezTo>
                      <a:cubicBezTo>
                        <a:pt x="2" y="7"/>
                        <a:pt x="3" y="9"/>
                        <a:pt x="4" y="6"/>
                      </a:cubicBezTo>
                      <a:cubicBezTo>
                        <a:pt x="3" y="6"/>
                        <a:pt x="3" y="4"/>
                        <a:pt x="3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00" name="Freeform 1530"/>
                <p:cNvSpPr/>
                <p:nvPr/>
              </p:nvSpPr>
              <p:spPr bwMode="auto">
                <a:xfrm>
                  <a:off x="3461" y="3150"/>
                  <a:ext cx="44" cy="16"/>
                </a:xfrm>
                <a:custGeom>
                  <a:avLst/>
                  <a:gdLst>
                    <a:gd name="T0" fmla="*/ 18 w 51"/>
                    <a:gd name="T1" fmla="*/ 9 h 19"/>
                    <a:gd name="T2" fmla="*/ 17 w 51"/>
                    <a:gd name="T3" fmla="*/ 13 h 19"/>
                    <a:gd name="T4" fmla="*/ 37 w 51"/>
                    <a:gd name="T5" fmla="*/ 13 h 19"/>
                    <a:gd name="T6" fmla="*/ 42 w 51"/>
                    <a:gd name="T7" fmla="*/ 7 h 19"/>
                    <a:gd name="T8" fmla="*/ 44 w 51"/>
                    <a:gd name="T9" fmla="*/ 11 h 19"/>
                    <a:gd name="T10" fmla="*/ 49 w 51"/>
                    <a:gd name="T11" fmla="*/ 6 h 19"/>
                    <a:gd name="T12" fmla="*/ 46 w 51"/>
                    <a:gd name="T13" fmla="*/ 8 h 19"/>
                    <a:gd name="T14" fmla="*/ 46 w 51"/>
                    <a:gd name="T15" fmla="*/ 6 h 19"/>
                    <a:gd name="T16" fmla="*/ 43 w 51"/>
                    <a:gd name="T17" fmla="*/ 7 h 19"/>
                    <a:gd name="T18" fmla="*/ 44 w 51"/>
                    <a:gd name="T19" fmla="*/ 4 h 19"/>
                    <a:gd name="T20" fmla="*/ 35 w 51"/>
                    <a:gd name="T21" fmla="*/ 10 h 19"/>
                    <a:gd name="T22" fmla="*/ 35 w 51"/>
                    <a:gd name="T23" fmla="*/ 4 h 19"/>
                    <a:gd name="T24" fmla="*/ 26 w 51"/>
                    <a:gd name="T25" fmla="*/ 2 h 19"/>
                    <a:gd name="T26" fmla="*/ 27 w 51"/>
                    <a:gd name="T27" fmla="*/ 4 h 19"/>
                    <a:gd name="T28" fmla="*/ 28 w 51"/>
                    <a:gd name="T29" fmla="*/ 8 h 19"/>
                    <a:gd name="T30" fmla="*/ 25 w 51"/>
                    <a:gd name="T31" fmla="*/ 3 h 19"/>
                    <a:gd name="T32" fmla="*/ 9 w 51"/>
                    <a:gd name="T33" fmla="*/ 6 h 19"/>
                    <a:gd name="T34" fmla="*/ 5 w 51"/>
                    <a:gd name="T35" fmla="*/ 13 h 19"/>
                    <a:gd name="T36" fmla="*/ 6 w 51"/>
                    <a:gd name="T37" fmla="*/ 7 h 19"/>
                    <a:gd name="T38" fmla="*/ 3 w 51"/>
                    <a:gd name="T39" fmla="*/ 6 h 19"/>
                    <a:gd name="T40" fmla="*/ 0 w 51"/>
                    <a:gd name="T41" fmla="*/ 16 h 19"/>
                    <a:gd name="T42" fmla="*/ 18 w 51"/>
                    <a:gd name="T43" fmla="*/ 9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51" h="19">
                      <a:moveTo>
                        <a:pt x="18" y="9"/>
                      </a:moveTo>
                      <a:cubicBezTo>
                        <a:pt x="17" y="10"/>
                        <a:pt x="18" y="12"/>
                        <a:pt x="17" y="13"/>
                      </a:cubicBezTo>
                      <a:cubicBezTo>
                        <a:pt x="25" y="12"/>
                        <a:pt x="34" y="10"/>
                        <a:pt x="37" y="13"/>
                      </a:cubicBezTo>
                      <a:cubicBezTo>
                        <a:pt x="39" y="15"/>
                        <a:pt x="39" y="8"/>
                        <a:pt x="42" y="7"/>
                      </a:cubicBezTo>
                      <a:cubicBezTo>
                        <a:pt x="44" y="11"/>
                        <a:pt x="44" y="11"/>
                        <a:pt x="44" y="11"/>
                      </a:cubicBezTo>
                      <a:cubicBezTo>
                        <a:pt x="46" y="8"/>
                        <a:pt x="51" y="13"/>
                        <a:pt x="49" y="6"/>
                      </a:cubicBezTo>
                      <a:cubicBezTo>
                        <a:pt x="49" y="5"/>
                        <a:pt x="47" y="9"/>
                        <a:pt x="46" y="8"/>
                      </a:cubicBezTo>
                      <a:cubicBezTo>
                        <a:pt x="46" y="6"/>
                        <a:pt x="46" y="6"/>
                        <a:pt x="46" y="6"/>
                      </a:cubicBezTo>
                      <a:cubicBezTo>
                        <a:pt x="43" y="7"/>
                        <a:pt x="43" y="7"/>
                        <a:pt x="43" y="7"/>
                      </a:cubicBezTo>
                      <a:cubicBezTo>
                        <a:pt x="44" y="4"/>
                        <a:pt x="44" y="4"/>
                        <a:pt x="44" y="4"/>
                      </a:cubicBezTo>
                      <a:cubicBezTo>
                        <a:pt x="39" y="0"/>
                        <a:pt x="41" y="13"/>
                        <a:pt x="35" y="10"/>
                      </a:cubicBezTo>
                      <a:cubicBezTo>
                        <a:pt x="35" y="4"/>
                        <a:pt x="35" y="4"/>
                        <a:pt x="35" y="4"/>
                      </a:cubicBezTo>
                      <a:cubicBezTo>
                        <a:pt x="32" y="4"/>
                        <a:pt x="30" y="6"/>
                        <a:pt x="26" y="2"/>
                      </a:cubicBezTo>
                      <a:cubicBezTo>
                        <a:pt x="26" y="2"/>
                        <a:pt x="26" y="5"/>
                        <a:pt x="27" y="4"/>
                      </a:cubicBezTo>
                      <a:cubicBezTo>
                        <a:pt x="28" y="4"/>
                        <a:pt x="29" y="7"/>
                        <a:pt x="28" y="8"/>
                      </a:cubicBezTo>
                      <a:cubicBezTo>
                        <a:pt x="23" y="13"/>
                        <a:pt x="29" y="5"/>
                        <a:pt x="25" y="3"/>
                      </a:cubicBezTo>
                      <a:cubicBezTo>
                        <a:pt x="20" y="7"/>
                        <a:pt x="11" y="10"/>
                        <a:pt x="9" y="6"/>
                      </a:cubicBezTo>
                      <a:cubicBezTo>
                        <a:pt x="11" y="9"/>
                        <a:pt x="8" y="13"/>
                        <a:pt x="5" y="13"/>
                      </a:cubicBezTo>
                      <a:cubicBezTo>
                        <a:pt x="4" y="11"/>
                        <a:pt x="6" y="9"/>
                        <a:pt x="6" y="7"/>
                      </a:cubicBezTo>
                      <a:cubicBezTo>
                        <a:pt x="5" y="7"/>
                        <a:pt x="4" y="5"/>
                        <a:pt x="3" y="6"/>
                      </a:cubicBezTo>
                      <a:cubicBezTo>
                        <a:pt x="4" y="10"/>
                        <a:pt x="3" y="14"/>
                        <a:pt x="0" y="16"/>
                      </a:cubicBezTo>
                      <a:cubicBezTo>
                        <a:pt x="7" y="19"/>
                        <a:pt x="12" y="9"/>
                        <a:pt x="18" y="9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01" name="Freeform 1531"/>
                <p:cNvSpPr/>
                <p:nvPr/>
              </p:nvSpPr>
              <p:spPr bwMode="auto">
                <a:xfrm>
                  <a:off x="3474" y="3161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0 h 1"/>
                    <a:gd name="T4" fmla="*/ 0 w 1"/>
                    <a:gd name="T5" fmla="*/ 0 h 1"/>
                    <a:gd name="T6" fmla="*/ 1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02" name="Freeform 1532"/>
                <p:cNvSpPr/>
                <p:nvPr/>
              </p:nvSpPr>
              <p:spPr bwMode="auto">
                <a:xfrm>
                  <a:off x="4142" y="3181"/>
                  <a:ext cx="2" cy="3"/>
                </a:xfrm>
                <a:custGeom>
                  <a:avLst/>
                  <a:gdLst>
                    <a:gd name="T0" fmla="*/ 2 w 2"/>
                    <a:gd name="T1" fmla="*/ 2 h 3"/>
                    <a:gd name="T2" fmla="*/ 1 w 2"/>
                    <a:gd name="T3" fmla="*/ 0 h 3"/>
                    <a:gd name="T4" fmla="*/ 0 w 2"/>
                    <a:gd name="T5" fmla="*/ 3 h 3"/>
                    <a:gd name="T6" fmla="*/ 2 w 2"/>
                    <a:gd name="T7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2" y="2"/>
                      </a:moveTo>
                      <a:lnTo>
                        <a:pt x="1" y="0"/>
                      </a:lnTo>
                      <a:lnTo>
                        <a:pt x="0" y="3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03" name="Freeform 1533"/>
                <p:cNvSpPr/>
                <p:nvPr/>
              </p:nvSpPr>
              <p:spPr bwMode="auto">
                <a:xfrm>
                  <a:off x="4132" y="3172"/>
                  <a:ext cx="10" cy="13"/>
                </a:xfrm>
                <a:custGeom>
                  <a:avLst/>
                  <a:gdLst>
                    <a:gd name="T0" fmla="*/ 4 w 12"/>
                    <a:gd name="T1" fmla="*/ 0 h 16"/>
                    <a:gd name="T2" fmla="*/ 0 w 12"/>
                    <a:gd name="T3" fmla="*/ 2 h 16"/>
                    <a:gd name="T4" fmla="*/ 6 w 12"/>
                    <a:gd name="T5" fmla="*/ 16 h 16"/>
                    <a:gd name="T6" fmla="*/ 11 w 12"/>
                    <a:gd name="T7" fmla="*/ 7 h 16"/>
                    <a:gd name="T8" fmla="*/ 6 w 12"/>
                    <a:gd name="T9" fmla="*/ 10 h 16"/>
                    <a:gd name="T10" fmla="*/ 10 w 12"/>
                    <a:gd name="T11" fmla="*/ 3 h 16"/>
                    <a:gd name="T12" fmla="*/ 4 w 12"/>
                    <a:gd name="T13" fmla="*/ 5 h 16"/>
                    <a:gd name="T14" fmla="*/ 4 w 12"/>
                    <a:gd name="T15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2" h="16">
                      <a:moveTo>
                        <a:pt x="4" y="0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3" y="12"/>
                        <a:pt x="0" y="9"/>
                        <a:pt x="6" y="16"/>
                      </a:cubicBezTo>
                      <a:cubicBezTo>
                        <a:pt x="8" y="15"/>
                        <a:pt x="12" y="11"/>
                        <a:pt x="11" y="7"/>
                      </a:cubicBezTo>
                      <a:cubicBezTo>
                        <a:pt x="10" y="7"/>
                        <a:pt x="8" y="11"/>
                        <a:pt x="6" y="10"/>
                      </a:cubicBezTo>
                      <a:cubicBezTo>
                        <a:pt x="6" y="7"/>
                        <a:pt x="9" y="7"/>
                        <a:pt x="10" y="3"/>
                      </a:cubicBezTo>
                      <a:cubicBezTo>
                        <a:pt x="6" y="0"/>
                        <a:pt x="8" y="6"/>
                        <a:pt x="4" y="5"/>
                      </a:cubicBez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04" name="Freeform 1534"/>
                <p:cNvSpPr/>
                <p:nvPr/>
              </p:nvSpPr>
              <p:spPr bwMode="auto">
                <a:xfrm>
                  <a:off x="4130" y="3176"/>
                  <a:ext cx="2" cy="4"/>
                </a:xfrm>
                <a:custGeom>
                  <a:avLst/>
                  <a:gdLst>
                    <a:gd name="T0" fmla="*/ 2 w 2"/>
                    <a:gd name="T1" fmla="*/ 5 h 5"/>
                    <a:gd name="T2" fmla="*/ 2 w 2"/>
                    <a:gd name="T3" fmla="*/ 0 h 5"/>
                    <a:gd name="T4" fmla="*/ 2 w 2"/>
                    <a:gd name="T5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5">
                      <a:moveTo>
                        <a:pt x="2" y="5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2"/>
                        <a:pt x="0" y="4"/>
                        <a:pt x="2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05" name="Freeform 1535"/>
                <p:cNvSpPr/>
                <p:nvPr/>
              </p:nvSpPr>
              <p:spPr bwMode="auto">
                <a:xfrm>
                  <a:off x="4127" y="3178"/>
                  <a:ext cx="2" cy="6"/>
                </a:xfrm>
                <a:custGeom>
                  <a:avLst/>
                  <a:gdLst>
                    <a:gd name="T0" fmla="*/ 2 w 2"/>
                    <a:gd name="T1" fmla="*/ 5 h 7"/>
                    <a:gd name="T2" fmla="*/ 2 w 2"/>
                    <a:gd name="T3" fmla="*/ 0 h 7"/>
                    <a:gd name="T4" fmla="*/ 0 w 2"/>
                    <a:gd name="T5" fmla="*/ 7 h 7"/>
                    <a:gd name="T6" fmla="*/ 2 w 2"/>
                    <a:gd name="T7" fmla="*/ 5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7">
                      <a:moveTo>
                        <a:pt x="2" y="5"/>
                      </a:moveTo>
                      <a:cubicBezTo>
                        <a:pt x="0" y="4"/>
                        <a:pt x="2" y="1"/>
                        <a:pt x="2" y="0"/>
                      </a:cubicBezTo>
                      <a:cubicBezTo>
                        <a:pt x="0" y="7"/>
                        <a:pt x="0" y="7"/>
                        <a:pt x="0" y="7"/>
                      </a:cubicBezTo>
                      <a:lnTo>
                        <a:pt x="2" y="5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06" name="Freeform 1536"/>
                <p:cNvSpPr/>
                <p:nvPr/>
              </p:nvSpPr>
              <p:spPr bwMode="auto">
                <a:xfrm>
                  <a:off x="4119" y="3181"/>
                  <a:ext cx="1" cy="2"/>
                </a:xfrm>
                <a:custGeom>
                  <a:avLst/>
                  <a:gdLst>
                    <a:gd name="T0" fmla="*/ 1 w 1"/>
                    <a:gd name="T1" fmla="*/ 0 h 2"/>
                    <a:gd name="T2" fmla="*/ 0 w 1"/>
                    <a:gd name="T3" fmla="*/ 1 h 2"/>
                    <a:gd name="T4" fmla="*/ 1 w 1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2"/>
                        <a:pt x="1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07" name="Freeform 1537"/>
                <p:cNvSpPr/>
                <p:nvPr/>
              </p:nvSpPr>
              <p:spPr bwMode="auto">
                <a:xfrm>
                  <a:off x="4116" y="3174"/>
                  <a:ext cx="9" cy="10"/>
                </a:xfrm>
                <a:custGeom>
                  <a:avLst/>
                  <a:gdLst>
                    <a:gd name="T0" fmla="*/ 0 w 10"/>
                    <a:gd name="T1" fmla="*/ 9 h 12"/>
                    <a:gd name="T2" fmla="*/ 4 w 10"/>
                    <a:gd name="T3" fmla="*/ 9 h 12"/>
                    <a:gd name="T4" fmla="*/ 4 w 10"/>
                    <a:gd name="T5" fmla="*/ 9 h 12"/>
                    <a:gd name="T6" fmla="*/ 6 w 10"/>
                    <a:gd name="T7" fmla="*/ 3 h 12"/>
                    <a:gd name="T8" fmla="*/ 10 w 10"/>
                    <a:gd name="T9" fmla="*/ 4 h 12"/>
                    <a:gd name="T10" fmla="*/ 7 w 10"/>
                    <a:gd name="T11" fmla="*/ 0 h 12"/>
                    <a:gd name="T12" fmla="*/ 0 w 10"/>
                    <a:gd name="T13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0" h="12">
                      <a:moveTo>
                        <a:pt x="0" y="9"/>
                      </a:moveTo>
                      <a:cubicBezTo>
                        <a:pt x="2" y="12"/>
                        <a:pt x="3" y="10"/>
                        <a:pt x="4" y="9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3" y="7"/>
                        <a:pt x="4" y="2"/>
                        <a:pt x="6" y="3"/>
                      </a:cubicBezTo>
                      <a:cubicBezTo>
                        <a:pt x="8" y="2"/>
                        <a:pt x="8" y="7"/>
                        <a:pt x="10" y="4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4" y="0"/>
                        <a:pt x="2" y="7"/>
                        <a:pt x="0" y="9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08" name="Freeform 1538"/>
                <p:cNvSpPr/>
                <p:nvPr/>
              </p:nvSpPr>
              <p:spPr bwMode="auto">
                <a:xfrm>
                  <a:off x="4120" y="3180"/>
                  <a:ext cx="2" cy="1"/>
                </a:xfrm>
                <a:custGeom>
                  <a:avLst/>
                  <a:gdLst>
                    <a:gd name="T0" fmla="*/ 0 w 2"/>
                    <a:gd name="T1" fmla="*/ 1 h 1"/>
                    <a:gd name="T2" fmla="*/ 2 w 2"/>
                    <a:gd name="T3" fmla="*/ 1 h 1"/>
                    <a:gd name="T4" fmla="*/ 0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0" y="1"/>
                      </a:move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1" y="0"/>
                        <a:pt x="1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09" name="Freeform 1539"/>
                <p:cNvSpPr/>
                <p:nvPr/>
              </p:nvSpPr>
              <p:spPr bwMode="auto">
                <a:xfrm>
                  <a:off x="4125" y="3179"/>
                  <a:ext cx="1" cy="3"/>
                </a:xfrm>
                <a:custGeom>
                  <a:avLst/>
                  <a:gdLst>
                    <a:gd name="T0" fmla="*/ 0 w 1"/>
                    <a:gd name="T1" fmla="*/ 3 h 3"/>
                    <a:gd name="T2" fmla="*/ 1 w 1"/>
                    <a:gd name="T3" fmla="*/ 2 h 3"/>
                    <a:gd name="T4" fmla="*/ 0 w 1"/>
                    <a:gd name="T5" fmla="*/ 0 h 3"/>
                    <a:gd name="T6" fmla="*/ 0 w 1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3">
                      <a:moveTo>
                        <a:pt x="0" y="3"/>
                      </a:moveTo>
                      <a:lnTo>
                        <a:pt x="1" y="2"/>
                      </a:lnTo>
                      <a:lnTo>
                        <a:pt x="0" y="0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10" name="Freeform 1540"/>
                <p:cNvSpPr/>
                <p:nvPr/>
              </p:nvSpPr>
              <p:spPr bwMode="auto">
                <a:xfrm>
                  <a:off x="4107" y="3172"/>
                  <a:ext cx="8" cy="12"/>
                </a:xfrm>
                <a:custGeom>
                  <a:avLst/>
                  <a:gdLst>
                    <a:gd name="T0" fmla="*/ 3 w 10"/>
                    <a:gd name="T1" fmla="*/ 12 h 13"/>
                    <a:gd name="T2" fmla="*/ 10 w 10"/>
                    <a:gd name="T3" fmla="*/ 7 h 13"/>
                    <a:gd name="T4" fmla="*/ 4 w 10"/>
                    <a:gd name="T5" fmla="*/ 0 h 13"/>
                    <a:gd name="T6" fmla="*/ 1 w 10"/>
                    <a:gd name="T7" fmla="*/ 2 h 13"/>
                    <a:gd name="T8" fmla="*/ 3 w 10"/>
                    <a:gd name="T9" fmla="*/ 12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" h="13">
                      <a:moveTo>
                        <a:pt x="3" y="12"/>
                      </a:moveTo>
                      <a:cubicBezTo>
                        <a:pt x="4" y="6"/>
                        <a:pt x="9" y="13"/>
                        <a:pt x="10" y="7"/>
                      </a:cubicBezTo>
                      <a:cubicBezTo>
                        <a:pt x="6" y="8"/>
                        <a:pt x="4" y="3"/>
                        <a:pt x="4" y="0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0" y="4"/>
                        <a:pt x="1" y="9"/>
                        <a:pt x="3" y="1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11" name="Freeform 1541"/>
                <p:cNvSpPr/>
                <p:nvPr/>
              </p:nvSpPr>
              <p:spPr bwMode="auto">
                <a:xfrm>
                  <a:off x="4102" y="3169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12" name="Freeform 1542"/>
                <p:cNvSpPr/>
                <p:nvPr/>
              </p:nvSpPr>
              <p:spPr bwMode="auto">
                <a:xfrm>
                  <a:off x="4088" y="3165"/>
                  <a:ext cx="17" cy="15"/>
                </a:xfrm>
                <a:custGeom>
                  <a:avLst/>
                  <a:gdLst>
                    <a:gd name="T0" fmla="*/ 0 w 20"/>
                    <a:gd name="T1" fmla="*/ 15 h 17"/>
                    <a:gd name="T2" fmla="*/ 9 w 20"/>
                    <a:gd name="T3" fmla="*/ 8 h 17"/>
                    <a:gd name="T4" fmla="*/ 6 w 20"/>
                    <a:gd name="T5" fmla="*/ 13 h 17"/>
                    <a:gd name="T6" fmla="*/ 13 w 20"/>
                    <a:gd name="T7" fmla="*/ 11 h 17"/>
                    <a:gd name="T8" fmla="*/ 10 w 20"/>
                    <a:gd name="T9" fmla="*/ 16 h 17"/>
                    <a:gd name="T10" fmla="*/ 17 w 20"/>
                    <a:gd name="T11" fmla="*/ 11 h 17"/>
                    <a:gd name="T12" fmla="*/ 20 w 20"/>
                    <a:gd name="T13" fmla="*/ 15 h 17"/>
                    <a:gd name="T14" fmla="*/ 19 w 20"/>
                    <a:gd name="T15" fmla="*/ 8 h 17"/>
                    <a:gd name="T16" fmla="*/ 15 w 20"/>
                    <a:gd name="T17" fmla="*/ 9 h 17"/>
                    <a:gd name="T18" fmla="*/ 17 w 20"/>
                    <a:gd name="T19" fmla="*/ 5 h 17"/>
                    <a:gd name="T20" fmla="*/ 7 w 20"/>
                    <a:gd name="T21" fmla="*/ 0 h 17"/>
                    <a:gd name="T22" fmla="*/ 0 w 20"/>
                    <a:gd name="T23" fmla="*/ 1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20" h="17">
                      <a:moveTo>
                        <a:pt x="0" y="15"/>
                      </a:moveTo>
                      <a:cubicBezTo>
                        <a:pt x="9" y="8"/>
                        <a:pt x="9" y="8"/>
                        <a:pt x="9" y="8"/>
                      </a:cubicBezTo>
                      <a:cubicBezTo>
                        <a:pt x="8" y="10"/>
                        <a:pt x="8" y="12"/>
                        <a:pt x="6" y="13"/>
                      </a:cubicBezTo>
                      <a:cubicBezTo>
                        <a:pt x="10" y="14"/>
                        <a:pt x="10" y="10"/>
                        <a:pt x="13" y="11"/>
                      </a:cubicBezTo>
                      <a:cubicBezTo>
                        <a:pt x="14" y="17"/>
                        <a:pt x="8" y="11"/>
                        <a:pt x="10" y="16"/>
                      </a:cubicBezTo>
                      <a:cubicBezTo>
                        <a:pt x="12" y="16"/>
                        <a:pt x="15" y="16"/>
                        <a:pt x="17" y="11"/>
                      </a:cubicBezTo>
                      <a:cubicBezTo>
                        <a:pt x="20" y="15"/>
                        <a:pt x="20" y="15"/>
                        <a:pt x="20" y="15"/>
                      </a:cubicBezTo>
                      <a:cubicBezTo>
                        <a:pt x="19" y="8"/>
                        <a:pt x="19" y="8"/>
                        <a:pt x="19" y="8"/>
                      </a:cubicBezTo>
                      <a:cubicBezTo>
                        <a:pt x="18" y="6"/>
                        <a:pt x="16" y="14"/>
                        <a:pt x="15" y="9"/>
                      </a:cubicBezTo>
                      <a:cubicBezTo>
                        <a:pt x="15" y="6"/>
                        <a:pt x="16" y="6"/>
                        <a:pt x="17" y="5"/>
                      </a:cubicBezTo>
                      <a:cubicBezTo>
                        <a:pt x="15" y="6"/>
                        <a:pt x="11" y="0"/>
                        <a:pt x="7" y="0"/>
                      </a:cubicBezTo>
                      <a:cubicBezTo>
                        <a:pt x="2" y="1"/>
                        <a:pt x="3" y="12"/>
                        <a:pt x="0" y="1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13" name="Freeform 1543"/>
                <p:cNvSpPr/>
                <p:nvPr/>
              </p:nvSpPr>
              <p:spPr bwMode="auto">
                <a:xfrm>
                  <a:off x="4087" y="3170"/>
                  <a:ext cx="1" cy="2"/>
                </a:xfrm>
                <a:custGeom>
                  <a:avLst/>
                  <a:gdLst>
                    <a:gd name="T0" fmla="*/ 1 w 1"/>
                    <a:gd name="T1" fmla="*/ 2 h 2"/>
                    <a:gd name="T2" fmla="*/ 0 w 1"/>
                    <a:gd name="T3" fmla="*/ 0 h 2"/>
                    <a:gd name="T4" fmla="*/ 1 w 1"/>
                    <a:gd name="T5" fmla="*/ 2 h 2"/>
                    <a:gd name="T6" fmla="*/ 1 w 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lnTo>
                        <a:pt x="0" y="0"/>
                      </a:lnTo>
                      <a:lnTo>
                        <a:pt x="1" y="2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14" name="Freeform 1544"/>
                <p:cNvSpPr/>
                <p:nvPr/>
              </p:nvSpPr>
              <p:spPr bwMode="auto">
                <a:xfrm>
                  <a:off x="4070" y="3165"/>
                  <a:ext cx="15" cy="15"/>
                </a:xfrm>
                <a:custGeom>
                  <a:avLst/>
                  <a:gdLst>
                    <a:gd name="T0" fmla="*/ 11 w 17"/>
                    <a:gd name="T1" fmla="*/ 17 h 18"/>
                    <a:gd name="T2" fmla="*/ 15 w 17"/>
                    <a:gd name="T3" fmla="*/ 13 h 18"/>
                    <a:gd name="T4" fmla="*/ 16 w 17"/>
                    <a:gd name="T5" fmla="*/ 16 h 18"/>
                    <a:gd name="T6" fmla="*/ 17 w 17"/>
                    <a:gd name="T7" fmla="*/ 11 h 18"/>
                    <a:gd name="T8" fmla="*/ 9 w 17"/>
                    <a:gd name="T9" fmla="*/ 13 h 18"/>
                    <a:gd name="T10" fmla="*/ 7 w 17"/>
                    <a:gd name="T11" fmla="*/ 4 h 18"/>
                    <a:gd name="T12" fmla="*/ 11 w 17"/>
                    <a:gd name="T13" fmla="*/ 7 h 18"/>
                    <a:gd name="T14" fmla="*/ 1 w 17"/>
                    <a:gd name="T15" fmla="*/ 7 h 18"/>
                    <a:gd name="T16" fmla="*/ 3 w 17"/>
                    <a:gd name="T17" fmla="*/ 9 h 18"/>
                    <a:gd name="T18" fmla="*/ 0 w 17"/>
                    <a:gd name="T19" fmla="*/ 11 h 18"/>
                    <a:gd name="T20" fmla="*/ 11 w 17"/>
                    <a:gd name="T21" fmla="*/ 17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7" h="18">
                      <a:moveTo>
                        <a:pt x="11" y="17"/>
                      </a:moveTo>
                      <a:cubicBezTo>
                        <a:pt x="15" y="13"/>
                        <a:pt x="15" y="13"/>
                        <a:pt x="15" y="13"/>
                      </a:cubicBezTo>
                      <a:cubicBezTo>
                        <a:pt x="16" y="13"/>
                        <a:pt x="16" y="15"/>
                        <a:pt x="16" y="16"/>
                      </a:cubicBezTo>
                      <a:cubicBezTo>
                        <a:pt x="16" y="14"/>
                        <a:pt x="17" y="12"/>
                        <a:pt x="17" y="11"/>
                      </a:cubicBezTo>
                      <a:cubicBezTo>
                        <a:pt x="15" y="5"/>
                        <a:pt x="12" y="12"/>
                        <a:pt x="9" y="13"/>
                      </a:cubicBezTo>
                      <a:cubicBezTo>
                        <a:pt x="3" y="11"/>
                        <a:pt x="10" y="10"/>
                        <a:pt x="7" y="4"/>
                      </a:cubicBezTo>
                      <a:cubicBezTo>
                        <a:pt x="9" y="5"/>
                        <a:pt x="9" y="6"/>
                        <a:pt x="11" y="7"/>
                      </a:cubicBezTo>
                      <a:cubicBezTo>
                        <a:pt x="8" y="0"/>
                        <a:pt x="3" y="6"/>
                        <a:pt x="1" y="7"/>
                      </a:cubicBezTo>
                      <a:cubicBezTo>
                        <a:pt x="1" y="8"/>
                        <a:pt x="1" y="10"/>
                        <a:pt x="3" y="9"/>
                      </a:cubicBezTo>
                      <a:cubicBezTo>
                        <a:pt x="0" y="11"/>
                        <a:pt x="0" y="11"/>
                        <a:pt x="0" y="11"/>
                      </a:cubicBezTo>
                      <a:cubicBezTo>
                        <a:pt x="3" y="16"/>
                        <a:pt x="5" y="18"/>
                        <a:pt x="11" y="17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15" name="Freeform 1545"/>
                <p:cNvSpPr/>
                <p:nvPr/>
              </p:nvSpPr>
              <p:spPr bwMode="auto">
                <a:xfrm>
                  <a:off x="4084" y="3178"/>
                  <a:ext cx="2" cy="3"/>
                </a:xfrm>
                <a:custGeom>
                  <a:avLst/>
                  <a:gdLst>
                    <a:gd name="T0" fmla="*/ 2 w 2"/>
                    <a:gd name="T1" fmla="*/ 1 h 3"/>
                    <a:gd name="T2" fmla="*/ 0 w 2"/>
                    <a:gd name="T3" fmla="*/ 0 h 3"/>
                    <a:gd name="T4" fmla="*/ 2 w 2"/>
                    <a:gd name="T5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2" y="1"/>
                      </a:moveTo>
                      <a:cubicBezTo>
                        <a:pt x="1" y="1"/>
                        <a:pt x="0" y="1"/>
                        <a:pt x="0" y="0"/>
                      </a:cubicBezTo>
                      <a:cubicBezTo>
                        <a:pt x="1" y="2"/>
                        <a:pt x="1" y="3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16" name="Freeform 1546"/>
                <p:cNvSpPr/>
                <p:nvPr/>
              </p:nvSpPr>
              <p:spPr bwMode="auto">
                <a:xfrm>
                  <a:off x="4069" y="3171"/>
                  <a:ext cx="2" cy="1"/>
                </a:xfrm>
                <a:custGeom>
                  <a:avLst/>
                  <a:gdLst>
                    <a:gd name="T0" fmla="*/ 0 w 2"/>
                    <a:gd name="T1" fmla="*/ 1 h 1"/>
                    <a:gd name="T2" fmla="*/ 2 w 2"/>
                    <a:gd name="T3" fmla="*/ 0 h 1"/>
                    <a:gd name="T4" fmla="*/ 0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0" y="1"/>
                      </a:moveTo>
                      <a:cubicBezTo>
                        <a:pt x="0" y="1"/>
                        <a:pt x="1" y="1"/>
                        <a:pt x="2" y="0"/>
                      </a:cubicBezTo>
                      <a:cubicBezTo>
                        <a:pt x="1" y="0"/>
                        <a:pt x="1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17" name="Freeform 1547"/>
                <p:cNvSpPr/>
                <p:nvPr/>
              </p:nvSpPr>
              <p:spPr bwMode="auto">
                <a:xfrm>
                  <a:off x="4069" y="3177"/>
                  <a:ext cx="3" cy="2"/>
                </a:xfrm>
                <a:custGeom>
                  <a:avLst/>
                  <a:gdLst>
                    <a:gd name="T0" fmla="*/ 4 w 4"/>
                    <a:gd name="T1" fmla="*/ 1 h 3"/>
                    <a:gd name="T2" fmla="*/ 0 w 4"/>
                    <a:gd name="T3" fmla="*/ 0 h 3"/>
                    <a:gd name="T4" fmla="*/ 2 w 4"/>
                    <a:gd name="T5" fmla="*/ 3 h 3"/>
                    <a:gd name="T6" fmla="*/ 4 w 4"/>
                    <a:gd name="T7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3">
                      <a:moveTo>
                        <a:pt x="4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4" y="2"/>
                        <a:pt x="4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18" name="Freeform 1548"/>
                <p:cNvSpPr/>
                <p:nvPr/>
              </p:nvSpPr>
              <p:spPr bwMode="auto">
                <a:xfrm>
                  <a:off x="3969" y="3166"/>
                  <a:ext cx="99" cy="17"/>
                </a:xfrm>
                <a:custGeom>
                  <a:avLst/>
                  <a:gdLst>
                    <a:gd name="T0" fmla="*/ 1 w 114"/>
                    <a:gd name="T1" fmla="*/ 3 h 19"/>
                    <a:gd name="T2" fmla="*/ 5 w 114"/>
                    <a:gd name="T3" fmla="*/ 6 h 19"/>
                    <a:gd name="T4" fmla="*/ 0 w 114"/>
                    <a:gd name="T5" fmla="*/ 10 h 19"/>
                    <a:gd name="T6" fmla="*/ 1 w 114"/>
                    <a:gd name="T7" fmla="*/ 17 h 19"/>
                    <a:gd name="T8" fmla="*/ 10 w 114"/>
                    <a:gd name="T9" fmla="*/ 14 h 19"/>
                    <a:gd name="T10" fmla="*/ 10 w 114"/>
                    <a:gd name="T11" fmla="*/ 18 h 19"/>
                    <a:gd name="T12" fmla="*/ 27 w 114"/>
                    <a:gd name="T13" fmla="*/ 15 h 19"/>
                    <a:gd name="T14" fmla="*/ 39 w 114"/>
                    <a:gd name="T15" fmla="*/ 13 h 19"/>
                    <a:gd name="T16" fmla="*/ 86 w 114"/>
                    <a:gd name="T17" fmla="*/ 15 h 19"/>
                    <a:gd name="T18" fmla="*/ 89 w 114"/>
                    <a:gd name="T19" fmla="*/ 9 h 19"/>
                    <a:gd name="T20" fmla="*/ 92 w 114"/>
                    <a:gd name="T21" fmla="*/ 13 h 19"/>
                    <a:gd name="T22" fmla="*/ 89 w 114"/>
                    <a:gd name="T23" fmla="*/ 13 h 19"/>
                    <a:gd name="T24" fmla="*/ 103 w 114"/>
                    <a:gd name="T25" fmla="*/ 15 h 19"/>
                    <a:gd name="T26" fmla="*/ 103 w 114"/>
                    <a:gd name="T27" fmla="*/ 7 h 19"/>
                    <a:gd name="T28" fmla="*/ 109 w 114"/>
                    <a:gd name="T29" fmla="*/ 15 h 19"/>
                    <a:gd name="T30" fmla="*/ 114 w 114"/>
                    <a:gd name="T31" fmla="*/ 10 h 19"/>
                    <a:gd name="T32" fmla="*/ 109 w 114"/>
                    <a:gd name="T33" fmla="*/ 5 h 19"/>
                    <a:gd name="T34" fmla="*/ 113 w 114"/>
                    <a:gd name="T35" fmla="*/ 2 h 19"/>
                    <a:gd name="T36" fmla="*/ 82 w 114"/>
                    <a:gd name="T37" fmla="*/ 11 h 19"/>
                    <a:gd name="T38" fmla="*/ 83 w 114"/>
                    <a:gd name="T39" fmla="*/ 7 h 19"/>
                    <a:gd name="T40" fmla="*/ 64 w 114"/>
                    <a:gd name="T41" fmla="*/ 3 h 19"/>
                    <a:gd name="T42" fmla="*/ 57 w 114"/>
                    <a:gd name="T43" fmla="*/ 9 h 19"/>
                    <a:gd name="T44" fmla="*/ 53 w 114"/>
                    <a:gd name="T45" fmla="*/ 7 h 19"/>
                    <a:gd name="T46" fmla="*/ 52 w 114"/>
                    <a:gd name="T47" fmla="*/ 9 h 19"/>
                    <a:gd name="T48" fmla="*/ 47 w 114"/>
                    <a:gd name="T49" fmla="*/ 5 h 19"/>
                    <a:gd name="T50" fmla="*/ 46 w 114"/>
                    <a:gd name="T51" fmla="*/ 13 h 19"/>
                    <a:gd name="T52" fmla="*/ 34 w 114"/>
                    <a:gd name="T53" fmla="*/ 2 h 19"/>
                    <a:gd name="T54" fmla="*/ 36 w 114"/>
                    <a:gd name="T55" fmla="*/ 6 h 19"/>
                    <a:gd name="T56" fmla="*/ 33 w 114"/>
                    <a:gd name="T57" fmla="*/ 10 h 19"/>
                    <a:gd name="T58" fmla="*/ 32 w 114"/>
                    <a:gd name="T59" fmla="*/ 3 h 19"/>
                    <a:gd name="T60" fmla="*/ 23 w 114"/>
                    <a:gd name="T61" fmla="*/ 8 h 19"/>
                    <a:gd name="T62" fmla="*/ 24 w 114"/>
                    <a:gd name="T63" fmla="*/ 11 h 19"/>
                    <a:gd name="T64" fmla="*/ 12 w 114"/>
                    <a:gd name="T65" fmla="*/ 9 h 19"/>
                    <a:gd name="T66" fmla="*/ 17 w 114"/>
                    <a:gd name="T67" fmla="*/ 3 h 19"/>
                    <a:gd name="T68" fmla="*/ 14 w 114"/>
                    <a:gd name="T69" fmla="*/ 0 h 19"/>
                    <a:gd name="T70" fmla="*/ 6 w 114"/>
                    <a:gd name="T71" fmla="*/ 9 h 19"/>
                    <a:gd name="T72" fmla="*/ 1 w 114"/>
                    <a:gd name="T73" fmla="*/ 3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14" h="19">
                      <a:moveTo>
                        <a:pt x="1" y="3"/>
                      </a:moveTo>
                      <a:cubicBezTo>
                        <a:pt x="1" y="5"/>
                        <a:pt x="3" y="6"/>
                        <a:pt x="5" y="6"/>
                      </a:cubicBezTo>
                      <a:cubicBezTo>
                        <a:pt x="5" y="9"/>
                        <a:pt x="2" y="8"/>
                        <a:pt x="0" y="10"/>
                      </a:cubicBezTo>
                      <a:cubicBezTo>
                        <a:pt x="3" y="12"/>
                        <a:pt x="0" y="14"/>
                        <a:pt x="1" y="17"/>
                      </a:cubicBezTo>
                      <a:cubicBezTo>
                        <a:pt x="5" y="17"/>
                        <a:pt x="6" y="13"/>
                        <a:pt x="10" y="14"/>
                      </a:cubicBezTo>
                      <a:cubicBezTo>
                        <a:pt x="10" y="18"/>
                        <a:pt x="10" y="18"/>
                        <a:pt x="10" y="18"/>
                      </a:cubicBezTo>
                      <a:cubicBezTo>
                        <a:pt x="15" y="15"/>
                        <a:pt x="22" y="12"/>
                        <a:pt x="27" y="15"/>
                      </a:cubicBezTo>
                      <a:cubicBezTo>
                        <a:pt x="31" y="16"/>
                        <a:pt x="34" y="15"/>
                        <a:pt x="39" y="13"/>
                      </a:cubicBezTo>
                      <a:cubicBezTo>
                        <a:pt x="54" y="15"/>
                        <a:pt x="70" y="12"/>
                        <a:pt x="86" y="15"/>
                      </a:cubicBezTo>
                      <a:cubicBezTo>
                        <a:pt x="89" y="9"/>
                        <a:pt x="89" y="9"/>
                        <a:pt x="89" y="9"/>
                      </a:cubicBezTo>
                      <a:cubicBezTo>
                        <a:pt x="90" y="12"/>
                        <a:pt x="93" y="9"/>
                        <a:pt x="92" y="13"/>
                      </a:cubicBezTo>
                      <a:cubicBezTo>
                        <a:pt x="91" y="12"/>
                        <a:pt x="90" y="13"/>
                        <a:pt x="89" y="13"/>
                      </a:cubicBezTo>
                      <a:cubicBezTo>
                        <a:pt x="93" y="19"/>
                        <a:pt x="99" y="13"/>
                        <a:pt x="103" y="15"/>
                      </a:cubicBezTo>
                      <a:cubicBezTo>
                        <a:pt x="102" y="14"/>
                        <a:pt x="102" y="8"/>
                        <a:pt x="103" y="7"/>
                      </a:cubicBezTo>
                      <a:cubicBezTo>
                        <a:pt x="103" y="14"/>
                        <a:pt x="108" y="7"/>
                        <a:pt x="109" y="15"/>
                      </a:cubicBezTo>
                      <a:cubicBezTo>
                        <a:pt x="113" y="18"/>
                        <a:pt x="109" y="9"/>
                        <a:pt x="114" y="10"/>
                      </a:cubicBezTo>
                      <a:cubicBezTo>
                        <a:pt x="114" y="6"/>
                        <a:pt x="110" y="8"/>
                        <a:pt x="109" y="5"/>
                      </a:cubicBezTo>
                      <a:cubicBezTo>
                        <a:pt x="110" y="2"/>
                        <a:pt x="113" y="7"/>
                        <a:pt x="113" y="2"/>
                      </a:cubicBezTo>
                      <a:cubicBezTo>
                        <a:pt x="106" y="0"/>
                        <a:pt x="93" y="9"/>
                        <a:pt x="82" y="11"/>
                      </a:cubicBezTo>
                      <a:cubicBezTo>
                        <a:pt x="83" y="7"/>
                        <a:pt x="83" y="7"/>
                        <a:pt x="83" y="7"/>
                      </a:cubicBezTo>
                      <a:cubicBezTo>
                        <a:pt x="77" y="9"/>
                        <a:pt x="68" y="9"/>
                        <a:pt x="64" y="3"/>
                      </a:cubicBezTo>
                      <a:cubicBezTo>
                        <a:pt x="65" y="7"/>
                        <a:pt x="56" y="1"/>
                        <a:pt x="57" y="9"/>
                      </a:cubicBezTo>
                      <a:cubicBezTo>
                        <a:pt x="55" y="7"/>
                        <a:pt x="55" y="7"/>
                        <a:pt x="53" y="7"/>
                      </a:cubicBezTo>
                      <a:cubicBezTo>
                        <a:pt x="52" y="9"/>
                        <a:pt x="52" y="9"/>
                        <a:pt x="52" y="9"/>
                      </a:cubicBezTo>
                      <a:cubicBezTo>
                        <a:pt x="50" y="9"/>
                        <a:pt x="50" y="5"/>
                        <a:pt x="47" y="5"/>
                      </a:cubicBezTo>
                      <a:cubicBezTo>
                        <a:pt x="49" y="9"/>
                        <a:pt x="47" y="10"/>
                        <a:pt x="46" y="13"/>
                      </a:cubicBezTo>
                      <a:cubicBezTo>
                        <a:pt x="42" y="9"/>
                        <a:pt x="38" y="6"/>
                        <a:pt x="34" y="2"/>
                      </a:cubicBezTo>
                      <a:cubicBezTo>
                        <a:pt x="34" y="3"/>
                        <a:pt x="35" y="5"/>
                        <a:pt x="36" y="6"/>
                      </a:cubicBezTo>
                      <a:cubicBezTo>
                        <a:pt x="34" y="5"/>
                        <a:pt x="34" y="9"/>
                        <a:pt x="33" y="10"/>
                      </a:cubicBezTo>
                      <a:cubicBezTo>
                        <a:pt x="31" y="10"/>
                        <a:pt x="31" y="5"/>
                        <a:pt x="32" y="3"/>
                      </a:cubicBezTo>
                      <a:cubicBezTo>
                        <a:pt x="28" y="2"/>
                        <a:pt x="26" y="10"/>
                        <a:pt x="23" y="8"/>
                      </a:cubicBezTo>
                      <a:cubicBezTo>
                        <a:pt x="24" y="11"/>
                        <a:pt x="24" y="11"/>
                        <a:pt x="24" y="11"/>
                      </a:cubicBezTo>
                      <a:cubicBezTo>
                        <a:pt x="20" y="12"/>
                        <a:pt x="16" y="8"/>
                        <a:pt x="12" y="9"/>
                      </a:cubicBezTo>
                      <a:cubicBezTo>
                        <a:pt x="9" y="4"/>
                        <a:pt x="15" y="5"/>
                        <a:pt x="17" y="3"/>
                      </a:cubicBezTo>
                      <a:cubicBezTo>
                        <a:pt x="16" y="2"/>
                        <a:pt x="14" y="1"/>
                        <a:pt x="14" y="0"/>
                      </a:cubicBezTo>
                      <a:cubicBezTo>
                        <a:pt x="12" y="2"/>
                        <a:pt x="9" y="6"/>
                        <a:pt x="6" y="9"/>
                      </a:cubicBezTo>
                      <a:cubicBezTo>
                        <a:pt x="8" y="3"/>
                        <a:pt x="3" y="3"/>
                        <a:pt x="1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19" name="Freeform 1549"/>
                <p:cNvSpPr/>
                <p:nvPr/>
              </p:nvSpPr>
              <p:spPr bwMode="auto">
                <a:xfrm>
                  <a:off x="3981" y="3165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0 h 1"/>
                    <a:gd name="T6" fmla="*/ 0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20" name="Freeform 1550"/>
                <p:cNvSpPr/>
                <p:nvPr/>
              </p:nvSpPr>
              <p:spPr bwMode="auto">
                <a:xfrm>
                  <a:off x="3969" y="3168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1" y="0"/>
                        <a:pt x="1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21" name="Freeform 1551"/>
                <p:cNvSpPr/>
                <p:nvPr/>
              </p:nvSpPr>
              <p:spPr bwMode="auto">
                <a:xfrm>
                  <a:off x="3992" y="3179"/>
                  <a:ext cx="1" cy="0"/>
                </a:xfrm>
                <a:custGeom>
                  <a:avLst/>
                  <a:gdLst>
                    <a:gd name="T0" fmla="*/ 1 w 1"/>
                    <a:gd name="T1" fmla="*/ 1 w 1"/>
                    <a:gd name="T2" fmla="*/ 0 w 1"/>
                    <a:gd name="T3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22" name="Freeform 1552"/>
                <p:cNvSpPr/>
                <p:nvPr/>
              </p:nvSpPr>
              <p:spPr bwMode="auto">
                <a:xfrm>
                  <a:off x="3996" y="3165"/>
                  <a:ext cx="3" cy="3"/>
                </a:xfrm>
                <a:custGeom>
                  <a:avLst/>
                  <a:gdLst>
                    <a:gd name="T0" fmla="*/ 0 w 3"/>
                    <a:gd name="T1" fmla="*/ 0 h 4"/>
                    <a:gd name="T2" fmla="*/ 3 w 3"/>
                    <a:gd name="T3" fmla="*/ 4 h 4"/>
                    <a:gd name="T4" fmla="*/ 0 w 3"/>
                    <a:gd name="T5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4">
                      <a:moveTo>
                        <a:pt x="0" y="0"/>
                      </a:move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3"/>
                        <a:pt x="2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23" name="Freeform 1553"/>
                <p:cNvSpPr/>
                <p:nvPr/>
              </p:nvSpPr>
              <p:spPr bwMode="auto">
                <a:xfrm>
                  <a:off x="4019" y="3165"/>
                  <a:ext cx="2" cy="4"/>
                </a:xfrm>
                <a:custGeom>
                  <a:avLst/>
                  <a:gdLst>
                    <a:gd name="T0" fmla="*/ 1 w 3"/>
                    <a:gd name="T1" fmla="*/ 4 h 4"/>
                    <a:gd name="T2" fmla="*/ 3 w 3"/>
                    <a:gd name="T3" fmla="*/ 1 h 4"/>
                    <a:gd name="T4" fmla="*/ 1 w 3"/>
                    <a:gd name="T5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4">
                      <a:moveTo>
                        <a:pt x="1" y="4"/>
                      </a:moveTo>
                      <a:cubicBezTo>
                        <a:pt x="2" y="3"/>
                        <a:pt x="2" y="2"/>
                        <a:pt x="3" y="1"/>
                      </a:cubicBezTo>
                      <a:cubicBezTo>
                        <a:pt x="1" y="0"/>
                        <a:pt x="0" y="2"/>
                        <a:pt x="1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24" name="Freeform 1554"/>
                <p:cNvSpPr/>
                <p:nvPr/>
              </p:nvSpPr>
              <p:spPr bwMode="auto">
                <a:xfrm>
                  <a:off x="3973" y="3165"/>
                  <a:ext cx="4" cy="2"/>
                </a:xfrm>
                <a:custGeom>
                  <a:avLst/>
                  <a:gdLst>
                    <a:gd name="T0" fmla="*/ 4 w 4"/>
                    <a:gd name="T1" fmla="*/ 0 h 2"/>
                    <a:gd name="T2" fmla="*/ 1 w 4"/>
                    <a:gd name="T3" fmla="*/ 1 h 2"/>
                    <a:gd name="T4" fmla="*/ 0 w 4"/>
                    <a:gd name="T5" fmla="*/ 2 h 2"/>
                    <a:gd name="T6" fmla="*/ 4 w 4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2">
                      <a:moveTo>
                        <a:pt x="4" y="0"/>
                      </a:moveTo>
                      <a:lnTo>
                        <a:pt x="1" y="1"/>
                      </a:lnTo>
                      <a:lnTo>
                        <a:pt x="0" y="2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25" name="Freeform 1555"/>
                <p:cNvSpPr/>
                <p:nvPr/>
              </p:nvSpPr>
              <p:spPr bwMode="auto">
                <a:xfrm>
                  <a:off x="3914" y="3166"/>
                  <a:ext cx="54" cy="23"/>
                </a:xfrm>
                <a:custGeom>
                  <a:avLst/>
                  <a:gdLst>
                    <a:gd name="T0" fmla="*/ 4 w 62"/>
                    <a:gd name="T1" fmla="*/ 22 h 26"/>
                    <a:gd name="T2" fmla="*/ 15 w 62"/>
                    <a:gd name="T3" fmla="*/ 24 h 26"/>
                    <a:gd name="T4" fmla="*/ 22 w 62"/>
                    <a:gd name="T5" fmla="*/ 13 h 26"/>
                    <a:gd name="T6" fmla="*/ 21 w 62"/>
                    <a:gd name="T7" fmla="*/ 22 h 26"/>
                    <a:gd name="T8" fmla="*/ 42 w 62"/>
                    <a:gd name="T9" fmla="*/ 14 h 26"/>
                    <a:gd name="T10" fmla="*/ 42 w 62"/>
                    <a:gd name="T11" fmla="*/ 18 h 26"/>
                    <a:gd name="T12" fmla="*/ 50 w 62"/>
                    <a:gd name="T13" fmla="*/ 8 h 26"/>
                    <a:gd name="T14" fmla="*/ 51 w 62"/>
                    <a:gd name="T15" fmla="*/ 19 h 26"/>
                    <a:gd name="T16" fmla="*/ 50 w 62"/>
                    <a:gd name="T17" fmla="*/ 19 h 26"/>
                    <a:gd name="T18" fmla="*/ 61 w 62"/>
                    <a:gd name="T19" fmla="*/ 16 h 26"/>
                    <a:gd name="T20" fmla="*/ 62 w 62"/>
                    <a:gd name="T21" fmla="*/ 9 h 26"/>
                    <a:gd name="T22" fmla="*/ 61 w 62"/>
                    <a:gd name="T23" fmla="*/ 4 h 26"/>
                    <a:gd name="T24" fmla="*/ 54 w 62"/>
                    <a:gd name="T25" fmla="*/ 8 h 26"/>
                    <a:gd name="T26" fmla="*/ 53 w 62"/>
                    <a:gd name="T27" fmla="*/ 4 h 26"/>
                    <a:gd name="T28" fmla="*/ 50 w 62"/>
                    <a:gd name="T29" fmla="*/ 7 h 26"/>
                    <a:gd name="T30" fmla="*/ 49 w 62"/>
                    <a:gd name="T31" fmla="*/ 4 h 26"/>
                    <a:gd name="T32" fmla="*/ 44 w 62"/>
                    <a:gd name="T33" fmla="*/ 7 h 26"/>
                    <a:gd name="T34" fmla="*/ 45 w 62"/>
                    <a:gd name="T35" fmla="*/ 6 h 26"/>
                    <a:gd name="T36" fmla="*/ 41 w 62"/>
                    <a:gd name="T37" fmla="*/ 11 h 26"/>
                    <a:gd name="T38" fmla="*/ 39 w 62"/>
                    <a:gd name="T39" fmla="*/ 6 h 26"/>
                    <a:gd name="T40" fmla="*/ 39 w 62"/>
                    <a:gd name="T41" fmla="*/ 10 h 26"/>
                    <a:gd name="T42" fmla="*/ 26 w 62"/>
                    <a:gd name="T43" fmla="*/ 5 h 26"/>
                    <a:gd name="T44" fmla="*/ 25 w 62"/>
                    <a:gd name="T45" fmla="*/ 9 h 26"/>
                    <a:gd name="T46" fmla="*/ 31 w 62"/>
                    <a:gd name="T47" fmla="*/ 5 h 26"/>
                    <a:gd name="T48" fmla="*/ 31 w 62"/>
                    <a:gd name="T49" fmla="*/ 15 h 26"/>
                    <a:gd name="T50" fmla="*/ 22 w 62"/>
                    <a:gd name="T51" fmla="*/ 7 h 26"/>
                    <a:gd name="T52" fmla="*/ 12 w 62"/>
                    <a:gd name="T53" fmla="*/ 10 h 26"/>
                    <a:gd name="T54" fmla="*/ 12 w 62"/>
                    <a:gd name="T55" fmla="*/ 8 h 26"/>
                    <a:gd name="T56" fmla="*/ 6 w 62"/>
                    <a:gd name="T57" fmla="*/ 12 h 26"/>
                    <a:gd name="T58" fmla="*/ 8 w 62"/>
                    <a:gd name="T59" fmla="*/ 13 h 26"/>
                    <a:gd name="T60" fmla="*/ 6 w 62"/>
                    <a:gd name="T61" fmla="*/ 16 h 26"/>
                    <a:gd name="T62" fmla="*/ 5 w 62"/>
                    <a:gd name="T63" fmla="*/ 14 h 26"/>
                    <a:gd name="T64" fmla="*/ 0 w 62"/>
                    <a:gd name="T65" fmla="*/ 20 h 26"/>
                    <a:gd name="T66" fmla="*/ 6 w 62"/>
                    <a:gd name="T67" fmla="*/ 16 h 26"/>
                    <a:gd name="T68" fmla="*/ 4 w 62"/>
                    <a:gd name="T69" fmla="*/ 22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62" h="26">
                      <a:moveTo>
                        <a:pt x="4" y="22"/>
                      </a:moveTo>
                      <a:cubicBezTo>
                        <a:pt x="7" y="26"/>
                        <a:pt x="11" y="23"/>
                        <a:pt x="15" y="24"/>
                      </a:cubicBezTo>
                      <a:cubicBezTo>
                        <a:pt x="22" y="21"/>
                        <a:pt x="16" y="14"/>
                        <a:pt x="22" y="13"/>
                      </a:cubicBezTo>
                      <a:cubicBezTo>
                        <a:pt x="21" y="22"/>
                        <a:pt x="21" y="22"/>
                        <a:pt x="21" y="22"/>
                      </a:cubicBezTo>
                      <a:cubicBezTo>
                        <a:pt x="28" y="21"/>
                        <a:pt x="37" y="23"/>
                        <a:pt x="42" y="14"/>
                      </a:cubicBezTo>
                      <a:cubicBezTo>
                        <a:pt x="43" y="15"/>
                        <a:pt x="44" y="17"/>
                        <a:pt x="42" y="18"/>
                      </a:cubicBezTo>
                      <a:cubicBezTo>
                        <a:pt x="47" y="17"/>
                        <a:pt x="44" y="5"/>
                        <a:pt x="50" y="8"/>
                      </a:cubicBezTo>
                      <a:cubicBezTo>
                        <a:pt x="45" y="14"/>
                        <a:pt x="52" y="13"/>
                        <a:pt x="51" y="19"/>
                      </a:cubicBezTo>
                      <a:cubicBezTo>
                        <a:pt x="50" y="19"/>
                        <a:pt x="50" y="19"/>
                        <a:pt x="50" y="19"/>
                      </a:cubicBezTo>
                      <a:cubicBezTo>
                        <a:pt x="53" y="19"/>
                        <a:pt x="58" y="15"/>
                        <a:pt x="61" y="16"/>
                      </a:cubicBezTo>
                      <a:cubicBezTo>
                        <a:pt x="61" y="13"/>
                        <a:pt x="58" y="10"/>
                        <a:pt x="62" y="9"/>
                      </a:cubicBezTo>
                      <a:cubicBezTo>
                        <a:pt x="60" y="9"/>
                        <a:pt x="61" y="6"/>
                        <a:pt x="61" y="4"/>
                      </a:cubicBezTo>
                      <a:cubicBezTo>
                        <a:pt x="57" y="6"/>
                        <a:pt x="55" y="5"/>
                        <a:pt x="54" y="8"/>
                      </a:cubicBezTo>
                      <a:cubicBezTo>
                        <a:pt x="52" y="5"/>
                        <a:pt x="55" y="7"/>
                        <a:pt x="53" y="4"/>
                      </a:cubicBezTo>
                      <a:cubicBezTo>
                        <a:pt x="50" y="7"/>
                        <a:pt x="50" y="7"/>
                        <a:pt x="50" y="7"/>
                      </a:cubicBezTo>
                      <a:cubicBezTo>
                        <a:pt x="48" y="7"/>
                        <a:pt x="52" y="4"/>
                        <a:pt x="49" y="4"/>
                      </a:cubicBezTo>
                      <a:cubicBezTo>
                        <a:pt x="49" y="5"/>
                        <a:pt x="46" y="7"/>
                        <a:pt x="44" y="7"/>
                      </a:cubicBezTo>
                      <a:cubicBezTo>
                        <a:pt x="45" y="6"/>
                        <a:pt x="45" y="6"/>
                        <a:pt x="45" y="6"/>
                      </a:cubicBezTo>
                      <a:cubicBezTo>
                        <a:pt x="43" y="7"/>
                        <a:pt x="40" y="6"/>
                        <a:pt x="41" y="11"/>
                      </a:cubicBezTo>
                      <a:cubicBezTo>
                        <a:pt x="39" y="6"/>
                        <a:pt x="39" y="6"/>
                        <a:pt x="39" y="6"/>
                      </a:cubicBezTo>
                      <a:cubicBezTo>
                        <a:pt x="39" y="10"/>
                        <a:pt x="39" y="10"/>
                        <a:pt x="39" y="10"/>
                      </a:cubicBezTo>
                      <a:cubicBezTo>
                        <a:pt x="34" y="9"/>
                        <a:pt x="32" y="0"/>
                        <a:pt x="26" y="5"/>
                      </a:cubicBezTo>
                      <a:cubicBezTo>
                        <a:pt x="27" y="6"/>
                        <a:pt x="26" y="8"/>
                        <a:pt x="25" y="9"/>
                      </a:cubicBezTo>
                      <a:cubicBezTo>
                        <a:pt x="28" y="11"/>
                        <a:pt x="28" y="6"/>
                        <a:pt x="31" y="5"/>
                      </a:cubicBezTo>
                      <a:cubicBezTo>
                        <a:pt x="31" y="9"/>
                        <a:pt x="27" y="13"/>
                        <a:pt x="31" y="15"/>
                      </a:cubicBezTo>
                      <a:cubicBezTo>
                        <a:pt x="27" y="11"/>
                        <a:pt x="24" y="16"/>
                        <a:pt x="22" y="7"/>
                      </a:cubicBezTo>
                      <a:cubicBezTo>
                        <a:pt x="18" y="7"/>
                        <a:pt x="17" y="11"/>
                        <a:pt x="12" y="10"/>
                      </a:cubicBezTo>
                      <a:cubicBezTo>
                        <a:pt x="12" y="8"/>
                        <a:pt x="12" y="8"/>
                        <a:pt x="12" y="8"/>
                      </a:cubicBezTo>
                      <a:cubicBezTo>
                        <a:pt x="12" y="14"/>
                        <a:pt x="9" y="6"/>
                        <a:pt x="6" y="12"/>
                      </a:cubicBezTo>
                      <a:cubicBezTo>
                        <a:pt x="8" y="13"/>
                        <a:pt x="8" y="13"/>
                        <a:pt x="8" y="13"/>
                      </a:cubicBezTo>
                      <a:cubicBezTo>
                        <a:pt x="8" y="15"/>
                        <a:pt x="7" y="16"/>
                        <a:pt x="6" y="16"/>
                      </a:cubicBezTo>
                      <a:cubicBezTo>
                        <a:pt x="6" y="15"/>
                        <a:pt x="6" y="15"/>
                        <a:pt x="5" y="14"/>
                      </a:cubicBezTo>
                      <a:cubicBezTo>
                        <a:pt x="5" y="18"/>
                        <a:pt x="0" y="19"/>
                        <a:pt x="0" y="20"/>
                      </a:cubicBezTo>
                      <a:cubicBezTo>
                        <a:pt x="2" y="21"/>
                        <a:pt x="4" y="17"/>
                        <a:pt x="6" y="16"/>
                      </a:cubicBezTo>
                      <a:cubicBezTo>
                        <a:pt x="5" y="19"/>
                        <a:pt x="6" y="22"/>
                        <a:pt x="4" y="2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26" name="Freeform 1556"/>
                <p:cNvSpPr/>
                <p:nvPr/>
              </p:nvSpPr>
              <p:spPr bwMode="auto">
                <a:xfrm>
                  <a:off x="3953" y="3170"/>
                  <a:ext cx="1" cy="2"/>
                </a:xfrm>
                <a:custGeom>
                  <a:avLst/>
                  <a:gdLst>
                    <a:gd name="T0" fmla="*/ 1 w 1"/>
                    <a:gd name="T1" fmla="*/ 0 h 2"/>
                    <a:gd name="T2" fmla="*/ 0 w 1"/>
                    <a:gd name="T3" fmla="*/ 2 h 2"/>
                    <a:gd name="T4" fmla="*/ 1 w 1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0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1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27" name="Freeform 1557"/>
                <p:cNvSpPr/>
                <p:nvPr/>
              </p:nvSpPr>
              <p:spPr bwMode="auto">
                <a:xfrm>
                  <a:off x="3871" y="3167"/>
                  <a:ext cx="41" cy="27"/>
                </a:xfrm>
                <a:custGeom>
                  <a:avLst/>
                  <a:gdLst>
                    <a:gd name="T0" fmla="*/ 35 w 47"/>
                    <a:gd name="T1" fmla="*/ 14 h 31"/>
                    <a:gd name="T2" fmla="*/ 33 w 47"/>
                    <a:gd name="T3" fmla="*/ 9 h 31"/>
                    <a:gd name="T4" fmla="*/ 34 w 47"/>
                    <a:gd name="T5" fmla="*/ 19 h 31"/>
                    <a:gd name="T6" fmla="*/ 29 w 47"/>
                    <a:gd name="T7" fmla="*/ 22 h 31"/>
                    <a:gd name="T8" fmla="*/ 28 w 47"/>
                    <a:gd name="T9" fmla="*/ 12 h 31"/>
                    <a:gd name="T10" fmla="*/ 23 w 47"/>
                    <a:gd name="T11" fmla="*/ 11 h 31"/>
                    <a:gd name="T12" fmla="*/ 24 w 47"/>
                    <a:gd name="T13" fmla="*/ 17 h 31"/>
                    <a:gd name="T14" fmla="*/ 18 w 47"/>
                    <a:gd name="T15" fmla="*/ 21 h 31"/>
                    <a:gd name="T16" fmla="*/ 20 w 47"/>
                    <a:gd name="T17" fmla="*/ 19 h 31"/>
                    <a:gd name="T18" fmla="*/ 17 w 47"/>
                    <a:gd name="T19" fmla="*/ 12 h 31"/>
                    <a:gd name="T20" fmla="*/ 4 w 47"/>
                    <a:gd name="T21" fmla="*/ 29 h 31"/>
                    <a:gd name="T22" fmla="*/ 8 w 47"/>
                    <a:gd name="T23" fmla="*/ 28 h 31"/>
                    <a:gd name="T24" fmla="*/ 8 w 47"/>
                    <a:gd name="T25" fmla="*/ 21 h 31"/>
                    <a:gd name="T26" fmla="*/ 12 w 47"/>
                    <a:gd name="T27" fmla="*/ 22 h 31"/>
                    <a:gd name="T28" fmla="*/ 10 w 47"/>
                    <a:gd name="T29" fmla="*/ 26 h 31"/>
                    <a:gd name="T30" fmla="*/ 42 w 47"/>
                    <a:gd name="T31" fmla="*/ 24 h 31"/>
                    <a:gd name="T32" fmla="*/ 37 w 47"/>
                    <a:gd name="T33" fmla="*/ 24 h 31"/>
                    <a:gd name="T34" fmla="*/ 41 w 47"/>
                    <a:gd name="T35" fmla="*/ 20 h 31"/>
                    <a:gd name="T36" fmla="*/ 39 w 47"/>
                    <a:gd name="T37" fmla="*/ 13 h 31"/>
                    <a:gd name="T38" fmla="*/ 41 w 47"/>
                    <a:gd name="T39" fmla="*/ 15 h 31"/>
                    <a:gd name="T40" fmla="*/ 41 w 47"/>
                    <a:gd name="T41" fmla="*/ 8 h 31"/>
                    <a:gd name="T42" fmla="*/ 47 w 47"/>
                    <a:gd name="T43" fmla="*/ 5 h 31"/>
                    <a:gd name="T44" fmla="*/ 36 w 47"/>
                    <a:gd name="T45" fmla="*/ 5 h 31"/>
                    <a:gd name="T46" fmla="*/ 35 w 47"/>
                    <a:gd name="T47" fmla="*/ 14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47" h="31">
                      <a:moveTo>
                        <a:pt x="35" y="14"/>
                      </a:moveTo>
                      <a:cubicBezTo>
                        <a:pt x="32" y="14"/>
                        <a:pt x="35" y="11"/>
                        <a:pt x="33" y="9"/>
                      </a:cubicBezTo>
                      <a:cubicBezTo>
                        <a:pt x="30" y="12"/>
                        <a:pt x="36" y="15"/>
                        <a:pt x="34" y="19"/>
                      </a:cubicBezTo>
                      <a:cubicBezTo>
                        <a:pt x="32" y="17"/>
                        <a:pt x="30" y="21"/>
                        <a:pt x="29" y="22"/>
                      </a:cubicBezTo>
                      <a:cubicBezTo>
                        <a:pt x="30" y="19"/>
                        <a:pt x="29" y="14"/>
                        <a:pt x="28" y="12"/>
                      </a:cubicBezTo>
                      <a:cubicBezTo>
                        <a:pt x="27" y="14"/>
                        <a:pt x="25" y="11"/>
                        <a:pt x="23" y="11"/>
                      </a:cubicBezTo>
                      <a:cubicBezTo>
                        <a:pt x="27" y="15"/>
                        <a:pt x="20" y="14"/>
                        <a:pt x="24" y="17"/>
                      </a:cubicBezTo>
                      <a:cubicBezTo>
                        <a:pt x="23" y="20"/>
                        <a:pt x="20" y="23"/>
                        <a:pt x="18" y="21"/>
                      </a:cubicBezTo>
                      <a:cubicBezTo>
                        <a:pt x="18" y="18"/>
                        <a:pt x="19" y="19"/>
                        <a:pt x="20" y="19"/>
                      </a:cubicBezTo>
                      <a:cubicBezTo>
                        <a:pt x="21" y="14"/>
                        <a:pt x="17" y="16"/>
                        <a:pt x="17" y="12"/>
                      </a:cubicBezTo>
                      <a:cubicBezTo>
                        <a:pt x="13" y="19"/>
                        <a:pt x="0" y="19"/>
                        <a:pt x="4" y="29"/>
                      </a:cubicBezTo>
                      <a:cubicBezTo>
                        <a:pt x="6" y="31"/>
                        <a:pt x="7" y="28"/>
                        <a:pt x="8" y="28"/>
                      </a:cubicBezTo>
                      <a:cubicBezTo>
                        <a:pt x="4" y="26"/>
                        <a:pt x="8" y="22"/>
                        <a:pt x="8" y="21"/>
                      </a:cubicBezTo>
                      <a:cubicBezTo>
                        <a:pt x="10" y="22"/>
                        <a:pt x="13" y="19"/>
                        <a:pt x="12" y="22"/>
                      </a:cubicBezTo>
                      <a:cubicBezTo>
                        <a:pt x="10" y="26"/>
                        <a:pt x="10" y="26"/>
                        <a:pt x="10" y="26"/>
                      </a:cubicBezTo>
                      <a:cubicBezTo>
                        <a:pt x="19" y="28"/>
                        <a:pt x="31" y="26"/>
                        <a:pt x="42" y="24"/>
                      </a:cubicBezTo>
                      <a:cubicBezTo>
                        <a:pt x="37" y="24"/>
                        <a:pt x="37" y="24"/>
                        <a:pt x="37" y="24"/>
                      </a:cubicBezTo>
                      <a:cubicBezTo>
                        <a:pt x="38" y="21"/>
                        <a:pt x="40" y="21"/>
                        <a:pt x="41" y="20"/>
                      </a:cubicBezTo>
                      <a:cubicBezTo>
                        <a:pt x="39" y="13"/>
                        <a:pt x="39" y="13"/>
                        <a:pt x="39" y="13"/>
                      </a:cubicBezTo>
                      <a:cubicBezTo>
                        <a:pt x="40" y="14"/>
                        <a:pt x="41" y="13"/>
                        <a:pt x="41" y="15"/>
                      </a:cubicBezTo>
                      <a:cubicBezTo>
                        <a:pt x="43" y="12"/>
                        <a:pt x="42" y="10"/>
                        <a:pt x="41" y="8"/>
                      </a:cubicBezTo>
                      <a:cubicBezTo>
                        <a:pt x="44" y="7"/>
                        <a:pt x="45" y="9"/>
                        <a:pt x="47" y="5"/>
                      </a:cubicBezTo>
                      <a:cubicBezTo>
                        <a:pt x="41" y="0"/>
                        <a:pt x="43" y="10"/>
                        <a:pt x="36" y="5"/>
                      </a:cubicBezTo>
                      <a:lnTo>
                        <a:pt x="35" y="14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28" name="Freeform 1558"/>
                <p:cNvSpPr/>
                <p:nvPr/>
              </p:nvSpPr>
              <p:spPr bwMode="auto">
                <a:xfrm>
                  <a:off x="3911" y="3176"/>
                  <a:ext cx="2" cy="3"/>
                </a:xfrm>
                <a:custGeom>
                  <a:avLst/>
                  <a:gdLst>
                    <a:gd name="T0" fmla="*/ 1 w 2"/>
                    <a:gd name="T1" fmla="*/ 0 h 3"/>
                    <a:gd name="T2" fmla="*/ 0 w 2"/>
                    <a:gd name="T3" fmla="*/ 3 h 3"/>
                    <a:gd name="T4" fmla="*/ 2 w 2"/>
                    <a:gd name="T5" fmla="*/ 2 h 3"/>
                    <a:gd name="T6" fmla="*/ 1 w 2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1" y="0"/>
                      </a:moveTo>
                      <a:lnTo>
                        <a:pt x="0" y="3"/>
                      </a:lnTo>
                      <a:lnTo>
                        <a:pt x="2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29" name="Freeform 1559"/>
                <p:cNvSpPr/>
                <p:nvPr/>
              </p:nvSpPr>
              <p:spPr bwMode="auto">
                <a:xfrm>
                  <a:off x="3908" y="3184"/>
                  <a:ext cx="3" cy="5"/>
                </a:xfrm>
                <a:custGeom>
                  <a:avLst/>
                  <a:gdLst>
                    <a:gd name="T0" fmla="*/ 3 w 3"/>
                    <a:gd name="T1" fmla="*/ 5 h 5"/>
                    <a:gd name="T2" fmla="*/ 3 w 3"/>
                    <a:gd name="T3" fmla="*/ 1 h 5"/>
                    <a:gd name="T4" fmla="*/ 3 w 3"/>
                    <a:gd name="T5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5">
                      <a:moveTo>
                        <a:pt x="3" y="5"/>
                      </a:move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0" y="0"/>
                        <a:pt x="1" y="2"/>
                        <a:pt x="3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30" name="Freeform 1560"/>
                <p:cNvSpPr/>
                <p:nvPr/>
              </p:nvSpPr>
              <p:spPr bwMode="auto">
                <a:xfrm>
                  <a:off x="3880" y="3178"/>
                  <a:ext cx="2" cy="2"/>
                </a:xfrm>
                <a:custGeom>
                  <a:avLst/>
                  <a:gdLst>
                    <a:gd name="T0" fmla="*/ 3 w 3"/>
                    <a:gd name="T1" fmla="*/ 0 h 3"/>
                    <a:gd name="T2" fmla="*/ 0 w 3"/>
                    <a:gd name="T3" fmla="*/ 2 h 3"/>
                    <a:gd name="T4" fmla="*/ 2 w 3"/>
                    <a:gd name="T5" fmla="*/ 3 h 3"/>
                    <a:gd name="T6" fmla="*/ 3 w 3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3" y="0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1"/>
                        <a:pt x="3" y="1"/>
                        <a:pt x="3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31" name="Freeform 1561"/>
                <p:cNvSpPr/>
                <p:nvPr/>
              </p:nvSpPr>
              <p:spPr bwMode="auto">
                <a:xfrm>
                  <a:off x="3863" y="3182"/>
                  <a:ext cx="12" cy="12"/>
                </a:xfrm>
                <a:custGeom>
                  <a:avLst/>
                  <a:gdLst>
                    <a:gd name="T0" fmla="*/ 0 w 15"/>
                    <a:gd name="T1" fmla="*/ 14 h 14"/>
                    <a:gd name="T2" fmla="*/ 12 w 15"/>
                    <a:gd name="T3" fmla="*/ 13 h 14"/>
                    <a:gd name="T4" fmla="*/ 11 w 15"/>
                    <a:gd name="T5" fmla="*/ 1 h 14"/>
                    <a:gd name="T6" fmla="*/ 7 w 15"/>
                    <a:gd name="T7" fmla="*/ 9 h 14"/>
                    <a:gd name="T8" fmla="*/ 0 w 15"/>
                    <a:gd name="T9" fmla="*/ 9 h 14"/>
                    <a:gd name="T10" fmla="*/ 0 w 15"/>
                    <a:gd name="T11" fmla="*/ 14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5" h="14">
                      <a:moveTo>
                        <a:pt x="0" y="14"/>
                      </a:moveTo>
                      <a:cubicBezTo>
                        <a:pt x="5" y="13"/>
                        <a:pt x="7" y="10"/>
                        <a:pt x="12" y="13"/>
                      </a:cubicBezTo>
                      <a:cubicBezTo>
                        <a:pt x="15" y="8"/>
                        <a:pt x="11" y="5"/>
                        <a:pt x="11" y="1"/>
                      </a:cubicBezTo>
                      <a:cubicBezTo>
                        <a:pt x="9" y="0"/>
                        <a:pt x="9" y="7"/>
                        <a:pt x="7" y="9"/>
                      </a:cubicBezTo>
                      <a:cubicBezTo>
                        <a:pt x="6" y="5"/>
                        <a:pt x="3" y="10"/>
                        <a:pt x="0" y="9"/>
                      </a:cubicBezTo>
                      <a:cubicBezTo>
                        <a:pt x="1" y="11"/>
                        <a:pt x="1" y="12"/>
                        <a:pt x="0" y="1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32" name="Freeform 1562"/>
                <p:cNvSpPr/>
                <p:nvPr/>
              </p:nvSpPr>
              <p:spPr bwMode="auto">
                <a:xfrm>
                  <a:off x="3765" y="3173"/>
                  <a:ext cx="102" cy="24"/>
                </a:xfrm>
                <a:custGeom>
                  <a:avLst/>
                  <a:gdLst>
                    <a:gd name="T0" fmla="*/ 96 w 118"/>
                    <a:gd name="T1" fmla="*/ 10 h 28"/>
                    <a:gd name="T2" fmla="*/ 90 w 118"/>
                    <a:gd name="T3" fmla="*/ 12 h 28"/>
                    <a:gd name="T4" fmla="*/ 93 w 118"/>
                    <a:gd name="T5" fmla="*/ 9 h 28"/>
                    <a:gd name="T6" fmla="*/ 88 w 118"/>
                    <a:gd name="T7" fmla="*/ 7 h 28"/>
                    <a:gd name="T8" fmla="*/ 88 w 118"/>
                    <a:gd name="T9" fmla="*/ 9 h 28"/>
                    <a:gd name="T10" fmla="*/ 78 w 118"/>
                    <a:gd name="T11" fmla="*/ 11 h 28"/>
                    <a:gd name="T12" fmla="*/ 76 w 118"/>
                    <a:gd name="T13" fmla="*/ 16 h 28"/>
                    <a:gd name="T14" fmla="*/ 68 w 118"/>
                    <a:gd name="T15" fmla="*/ 8 h 28"/>
                    <a:gd name="T16" fmla="*/ 71 w 118"/>
                    <a:gd name="T17" fmla="*/ 19 h 28"/>
                    <a:gd name="T18" fmla="*/ 58 w 118"/>
                    <a:gd name="T19" fmla="*/ 16 h 28"/>
                    <a:gd name="T20" fmla="*/ 61 w 118"/>
                    <a:gd name="T21" fmla="*/ 15 h 28"/>
                    <a:gd name="T22" fmla="*/ 54 w 118"/>
                    <a:gd name="T23" fmla="*/ 16 h 28"/>
                    <a:gd name="T24" fmla="*/ 54 w 118"/>
                    <a:gd name="T25" fmla="*/ 10 h 28"/>
                    <a:gd name="T26" fmla="*/ 45 w 118"/>
                    <a:gd name="T27" fmla="*/ 11 h 28"/>
                    <a:gd name="T28" fmla="*/ 45 w 118"/>
                    <a:gd name="T29" fmla="*/ 9 h 28"/>
                    <a:gd name="T30" fmla="*/ 27 w 118"/>
                    <a:gd name="T31" fmla="*/ 14 h 28"/>
                    <a:gd name="T32" fmla="*/ 24 w 118"/>
                    <a:gd name="T33" fmla="*/ 11 h 28"/>
                    <a:gd name="T34" fmla="*/ 27 w 118"/>
                    <a:gd name="T35" fmla="*/ 20 h 28"/>
                    <a:gd name="T36" fmla="*/ 19 w 118"/>
                    <a:gd name="T37" fmla="*/ 20 h 28"/>
                    <a:gd name="T38" fmla="*/ 20 w 118"/>
                    <a:gd name="T39" fmla="*/ 13 h 28"/>
                    <a:gd name="T40" fmla="*/ 16 w 118"/>
                    <a:gd name="T41" fmla="*/ 17 h 28"/>
                    <a:gd name="T42" fmla="*/ 13 w 118"/>
                    <a:gd name="T43" fmla="*/ 11 h 28"/>
                    <a:gd name="T44" fmla="*/ 6 w 118"/>
                    <a:gd name="T45" fmla="*/ 20 h 28"/>
                    <a:gd name="T46" fmla="*/ 0 w 118"/>
                    <a:gd name="T47" fmla="*/ 19 h 28"/>
                    <a:gd name="T48" fmla="*/ 4 w 118"/>
                    <a:gd name="T49" fmla="*/ 28 h 28"/>
                    <a:gd name="T50" fmla="*/ 31 w 118"/>
                    <a:gd name="T51" fmla="*/ 25 h 28"/>
                    <a:gd name="T52" fmla="*/ 37 w 118"/>
                    <a:gd name="T53" fmla="*/ 19 h 28"/>
                    <a:gd name="T54" fmla="*/ 39 w 118"/>
                    <a:gd name="T55" fmla="*/ 25 h 28"/>
                    <a:gd name="T56" fmla="*/ 38 w 118"/>
                    <a:gd name="T57" fmla="*/ 19 h 28"/>
                    <a:gd name="T58" fmla="*/ 43 w 118"/>
                    <a:gd name="T59" fmla="*/ 24 h 28"/>
                    <a:gd name="T60" fmla="*/ 45 w 118"/>
                    <a:gd name="T61" fmla="*/ 19 h 28"/>
                    <a:gd name="T62" fmla="*/ 48 w 118"/>
                    <a:gd name="T63" fmla="*/ 26 h 28"/>
                    <a:gd name="T64" fmla="*/ 89 w 118"/>
                    <a:gd name="T65" fmla="*/ 21 h 28"/>
                    <a:gd name="T66" fmla="*/ 88 w 118"/>
                    <a:gd name="T67" fmla="*/ 16 h 28"/>
                    <a:gd name="T68" fmla="*/ 104 w 118"/>
                    <a:gd name="T69" fmla="*/ 15 h 28"/>
                    <a:gd name="T70" fmla="*/ 106 w 118"/>
                    <a:gd name="T71" fmla="*/ 11 h 28"/>
                    <a:gd name="T72" fmla="*/ 106 w 118"/>
                    <a:gd name="T73" fmla="*/ 21 h 28"/>
                    <a:gd name="T74" fmla="*/ 111 w 118"/>
                    <a:gd name="T75" fmla="*/ 19 h 28"/>
                    <a:gd name="T76" fmla="*/ 108 w 118"/>
                    <a:gd name="T77" fmla="*/ 17 h 28"/>
                    <a:gd name="T78" fmla="*/ 113 w 118"/>
                    <a:gd name="T79" fmla="*/ 19 h 28"/>
                    <a:gd name="T80" fmla="*/ 109 w 118"/>
                    <a:gd name="T81" fmla="*/ 8 h 28"/>
                    <a:gd name="T82" fmla="*/ 96 w 118"/>
                    <a:gd name="T83" fmla="*/ 4 h 28"/>
                    <a:gd name="T84" fmla="*/ 96 w 118"/>
                    <a:gd name="T85" fmla="*/ 10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118" h="28">
                      <a:moveTo>
                        <a:pt x="96" y="10"/>
                      </a:moveTo>
                      <a:cubicBezTo>
                        <a:pt x="94" y="10"/>
                        <a:pt x="92" y="13"/>
                        <a:pt x="90" y="12"/>
                      </a:cubicBezTo>
                      <a:cubicBezTo>
                        <a:pt x="90" y="9"/>
                        <a:pt x="91" y="9"/>
                        <a:pt x="93" y="9"/>
                      </a:cubicBezTo>
                      <a:cubicBezTo>
                        <a:pt x="92" y="4"/>
                        <a:pt x="90" y="10"/>
                        <a:pt x="88" y="7"/>
                      </a:cubicBezTo>
                      <a:cubicBezTo>
                        <a:pt x="88" y="7"/>
                        <a:pt x="89" y="8"/>
                        <a:pt x="88" y="9"/>
                      </a:cubicBezTo>
                      <a:cubicBezTo>
                        <a:pt x="83" y="8"/>
                        <a:pt x="85" y="14"/>
                        <a:pt x="78" y="11"/>
                      </a:cubicBezTo>
                      <a:cubicBezTo>
                        <a:pt x="77" y="13"/>
                        <a:pt x="76" y="13"/>
                        <a:pt x="76" y="16"/>
                      </a:cubicBezTo>
                      <a:cubicBezTo>
                        <a:pt x="71" y="12"/>
                        <a:pt x="74" y="12"/>
                        <a:pt x="68" y="8"/>
                      </a:cubicBezTo>
                      <a:cubicBezTo>
                        <a:pt x="69" y="10"/>
                        <a:pt x="71" y="15"/>
                        <a:pt x="71" y="19"/>
                      </a:cubicBezTo>
                      <a:cubicBezTo>
                        <a:pt x="63" y="14"/>
                        <a:pt x="63" y="21"/>
                        <a:pt x="58" y="16"/>
                      </a:cubicBezTo>
                      <a:cubicBezTo>
                        <a:pt x="59" y="16"/>
                        <a:pt x="60" y="15"/>
                        <a:pt x="61" y="15"/>
                      </a:cubicBezTo>
                      <a:cubicBezTo>
                        <a:pt x="60" y="9"/>
                        <a:pt x="57" y="17"/>
                        <a:pt x="54" y="16"/>
                      </a:cubicBezTo>
                      <a:cubicBezTo>
                        <a:pt x="54" y="10"/>
                        <a:pt x="54" y="10"/>
                        <a:pt x="54" y="10"/>
                      </a:cubicBezTo>
                      <a:cubicBezTo>
                        <a:pt x="52" y="11"/>
                        <a:pt x="48" y="15"/>
                        <a:pt x="45" y="11"/>
                      </a:cubicBezTo>
                      <a:cubicBezTo>
                        <a:pt x="45" y="9"/>
                        <a:pt x="45" y="9"/>
                        <a:pt x="45" y="9"/>
                      </a:cubicBezTo>
                      <a:cubicBezTo>
                        <a:pt x="39" y="13"/>
                        <a:pt x="32" y="12"/>
                        <a:pt x="27" y="14"/>
                      </a:cubicBezTo>
                      <a:cubicBezTo>
                        <a:pt x="24" y="11"/>
                        <a:pt x="24" y="11"/>
                        <a:pt x="24" y="11"/>
                      </a:cubicBezTo>
                      <a:cubicBezTo>
                        <a:pt x="17" y="15"/>
                        <a:pt x="31" y="12"/>
                        <a:pt x="27" y="20"/>
                      </a:cubicBezTo>
                      <a:cubicBezTo>
                        <a:pt x="25" y="11"/>
                        <a:pt x="23" y="24"/>
                        <a:pt x="19" y="20"/>
                      </a:cubicBezTo>
                      <a:cubicBezTo>
                        <a:pt x="17" y="16"/>
                        <a:pt x="23" y="18"/>
                        <a:pt x="20" y="13"/>
                      </a:cubicBezTo>
                      <a:cubicBezTo>
                        <a:pt x="20" y="19"/>
                        <a:pt x="18" y="15"/>
                        <a:pt x="16" y="17"/>
                      </a:cubicBezTo>
                      <a:cubicBezTo>
                        <a:pt x="16" y="12"/>
                        <a:pt x="12" y="16"/>
                        <a:pt x="13" y="11"/>
                      </a:cubicBezTo>
                      <a:cubicBezTo>
                        <a:pt x="6" y="20"/>
                        <a:pt x="6" y="20"/>
                        <a:pt x="6" y="20"/>
                      </a:cubicBezTo>
                      <a:cubicBezTo>
                        <a:pt x="4" y="17"/>
                        <a:pt x="2" y="18"/>
                        <a:pt x="0" y="19"/>
                      </a:cubicBezTo>
                      <a:cubicBezTo>
                        <a:pt x="5" y="19"/>
                        <a:pt x="0" y="26"/>
                        <a:pt x="4" y="28"/>
                      </a:cubicBezTo>
                      <a:cubicBezTo>
                        <a:pt x="11" y="25"/>
                        <a:pt x="22" y="23"/>
                        <a:pt x="31" y="25"/>
                      </a:cubicBezTo>
                      <a:cubicBezTo>
                        <a:pt x="31" y="18"/>
                        <a:pt x="36" y="25"/>
                        <a:pt x="37" y="19"/>
                      </a:cubicBezTo>
                      <a:cubicBezTo>
                        <a:pt x="39" y="25"/>
                        <a:pt x="39" y="25"/>
                        <a:pt x="39" y="25"/>
                      </a:cubicBezTo>
                      <a:cubicBezTo>
                        <a:pt x="44" y="23"/>
                        <a:pt x="37" y="22"/>
                        <a:pt x="38" y="19"/>
                      </a:cubicBezTo>
                      <a:cubicBezTo>
                        <a:pt x="41" y="18"/>
                        <a:pt x="43" y="22"/>
                        <a:pt x="43" y="24"/>
                      </a:cubicBezTo>
                      <a:cubicBezTo>
                        <a:pt x="47" y="24"/>
                        <a:pt x="43" y="23"/>
                        <a:pt x="45" y="19"/>
                      </a:cubicBezTo>
                      <a:cubicBezTo>
                        <a:pt x="48" y="26"/>
                        <a:pt x="48" y="26"/>
                        <a:pt x="48" y="26"/>
                      </a:cubicBezTo>
                      <a:cubicBezTo>
                        <a:pt x="60" y="23"/>
                        <a:pt x="75" y="17"/>
                        <a:pt x="89" y="21"/>
                      </a:cubicBezTo>
                      <a:cubicBezTo>
                        <a:pt x="88" y="16"/>
                        <a:pt x="88" y="16"/>
                        <a:pt x="88" y="16"/>
                      </a:cubicBezTo>
                      <a:cubicBezTo>
                        <a:pt x="95" y="18"/>
                        <a:pt x="98" y="6"/>
                        <a:pt x="104" y="15"/>
                      </a:cubicBezTo>
                      <a:cubicBezTo>
                        <a:pt x="106" y="11"/>
                        <a:pt x="106" y="11"/>
                        <a:pt x="106" y="11"/>
                      </a:cubicBezTo>
                      <a:cubicBezTo>
                        <a:pt x="105" y="13"/>
                        <a:pt x="107" y="18"/>
                        <a:pt x="106" y="21"/>
                      </a:cubicBezTo>
                      <a:cubicBezTo>
                        <a:pt x="107" y="19"/>
                        <a:pt x="109" y="21"/>
                        <a:pt x="111" y="19"/>
                      </a:cubicBezTo>
                      <a:cubicBezTo>
                        <a:pt x="108" y="17"/>
                        <a:pt x="108" y="17"/>
                        <a:pt x="108" y="17"/>
                      </a:cubicBezTo>
                      <a:cubicBezTo>
                        <a:pt x="110" y="13"/>
                        <a:pt x="112" y="16"/>
                        <a:pt x="113" y="19"/>
                      </a:cubicBezTo>
                      <a:cubicBezTo>
                        <a:pt x="118" y="14"/>
                        <a:pt x="110" y="11"/>
                        <a:pt x="109" y="8"/>
                      </a:cubicBezTo>
                      <a:cubicBezTo>
                        <a:pt x="103" y="16"/>
                        <a:pt x="102" y="0"/>
                        <a:pt x="96" y="4"/>
                      </a:cubicBezTo>
                      <a:cubicBezTo>
                        <a:pt x="92" y="7"/>
                        <a:pt x="96" y="8"/>
                        <a:pt x="96" y="1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33" name="Freeform 1563"/>
                <p:cNvSpPr/>
                <p:nvPr/>
              </p:nvSpPr>
              <p:spPr bwMode="auto">
                <a:xfrm>
                  <a:off x="3856" y="3191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lnTo>
                        <a:pt x="0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34" name="Freeform 1564"/>
                <p:cNvSpPr/>
                <p:nvPr/>
              </p:nvSpPr>
              <p:spPr bwMode="auto">
                <a:xfrm>
                  <a:off x="3763" y="3190"/>
                  <a:ext cx="2" cy="0"/>
                </a:xfrm>
                <a:custGeom>
                  <a:avLst/>
                  <a:gdLst>
                    <a:gd name="T0" fmla="*/ 2 w 2"/>
                    <a:gd name="T1" fmla="*/ 0 h 1"/>
                    <a:gd name="T2" fmla="*/ 1 w 2"/>
                    <a:gd name="T3" fmla="*/ 0 h 1"/>
                    <a:gd name="T4" fmla="*/ 2 w 2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"/>
                        <a:pt x="1" y="0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35" name="Rectangle 1565"/>
                <p:cNvSpPr>
                  <a:spLocks noChangeArrowheads="1"/>
                </p:cNvSpPr>
                <p:nvPr/>
              </p:nvSpPr>
              <p:spPr bwMode="auto">
                <a:xfrm>
                  <a:off x="3863" y="3190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36" name="Freeform 1566"/>
                <p:cNvSpPr/>
                <p:nvPr/>
              </p:nvSpPr>
              <p:spPr bwMode="auto">
                <a:xfrm>
                  <a:off x="3863" y="3180"/>
                  <a:ext cx="2" cy="2"/>
                </a:xfrm>
                <a:custGeom>
                  <a:avLst/>
                  <a:gdLst>
                    <a:gd name="T0" fmla="*/ 2 w 2"/>
                    <a:gd name="T1" fmla="*/ 0 h 2"/>
                    <a:gd name="T2" fmla="*/ 0 w 2"/>
                    <a:gd name="T3" fmla="*/ 0 h 2"/>
                    <a:gd name="T4" fmla="*/ 0 w 2"/>
                    <a:gd name="T5" fmla="*/ 2 h 2"/>
                    <a:gd name="T6" fmla="*/ 2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37" name="Freeform 1567"/>
                <p:cNvSpPr/>
                <p:nvPr/>
              </p:nvSpPr>
              <p:spPr bwMode="auto">
                <a:xfrm>
                  <a:off x="3750" y="3185"/>
                  <a:ext cx="0" cy="3"/>
                </a:xfrm>
                <a:custGeom>
                  <a:avLst/>
                  <a:gdLst>
                    <a:gd name="T0" fmla="*/ 0 h 3"/>
                    <a:gd name="T1" fmla="*/ 3 h 3"/>
                    <a:gd name="T2" fmla="*/ 0 h 3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3">
                      <a:moveTo>
                        <a:pt x="0" y="0"/>
                      </a:moveTo>
                      <a:lnTo>
                        <a:pt x="0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38" name="Freeform 1568"/>
                <p:cNvSpPr/>
                <p:nvPr/>
              </p:nvSpPr>
              <p:spPr bwMode="auto">
                <a:xfrm>
                  <a:off x="3706" y="3187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39" name="Freeform 1569"/>
                <p:cNvSpPr/>
                <p:nvPr/>
              </p:nvSpPr>
              <p:spPr bwMode="auto">
                <a:xfrm>
                  <a:off x="3589" y="3182"/>
                  <a:ext cx="174" cy="36"/>
                </a:xfrm>
                <a:custGeom>
                  <a:avLst/>
                  <a:gdLst>
                    <a:gd name="T0" fmla="*/ 7 w 201"/>
                    <a:gd name="T1" fmla="*/ 28 h 42"/>
                    <a:gd name="T2" fmla="*/ 4 w 201"/>
                    <a:gd name="T3" fmla="*/ 34 h 42"/>
                    <a:gd name="T4" fmla="*/ 11 w 201"/>
                    <a:gd name="T5" fmla="*/ 37 h 42"/>
                    <a:gd name="T6" fmla="*/ 21 w 201"/>
                    <a:gd name="T7" fmla="*/ 32 h 42"/>
                    <a:gd name="T8" fmla="*/ 44 w 201"/>
                    <a:gd name="T9" fmla="*/ 30 h 42"/>
                    <a:gd name="T10" fmla="*/ 59 w 201"/>
                    <a:gd name="T11" fmla="*/ 30 h 42"/>
                    <a:gd name="T12" fmla="*/ 78 w 201"/>
                    <a:gd name="T13" fmla="*/ 23 h 42"/>
                    <a:gd name="T14" fmla="*/ 82 w 201"/>
                    <a:gd name="T15" fmla="*/ 24 h 42"/>
                    <a:gd name="T16" fmla="*/ 93 w 201"/>
                    <a:gd name="T17" fmla="*/ 25 h 42"/>
                    <a:gd name="T18" fmla="*/ 97 w 201"/>
                    <a:gd name="T19" fmla="*/ 15 h 42"/>
                    <a:gd name="T20" fmla="*/ 107 w 201"/>
                    <a:gd name="T21" fmla="*/ 14 h 42"/>
                    <a:gd name="T22" fmla="*/ 115 w 201"/>
                    <a:gd name="T23" fmla="*/ 17 h 42"/>
                    <a:gd name="T24" fmla="*/ 129 w 201"/>
                    <a:gd name="T25" fmla="*/ 16 h 42"/>
                    <a:gd name="T26" fmla="*/ 142 w 201"/>
                    <a:gd name="T27" fmla="*/ 17 h 42"/>
                    <a:gd name="T28" fmla="*/ 154 w 201"/>
                    <a:gd name="T29" fmla="*/ 14 h 42"/>
                    <a:gd name="T30" fmla="*/ 162 w 201"/>
                    <a:gd name="T31" fmla="*/ 10 h 42"/>
                    <a:gd name="T32" fmla="*/ 165 w 201"/>
                    <a:gd name="T33" fmla="*/ 14 h 42"/>
                    <a:gd name="T34" fmla="*/ 172 w 201"/>
                    <a:gd name="T35" fmla="*/ 13 h 42"/>
                    <a:gd name="T36" fmla="*/ 200 w 201"/>
                    <a:gd name="T37" fmla="*/ 12 h 42"/>
                    <a:gd name="T38" fmla="*/ 186 w 201"/>
                    <a:gd name="T39" fmla="*/ 12 h 42"/>
                    <a:gd name="T40" fmla="*/ 184 w 201"/>
                    <a:gd name="T41" fmla="*/ 15 h 42"/>
                    <a:gd name="T42" fmla="*/ 180 w 201"/>
                    <a:gd name="T43" fmla="*/ 3 h 42"/>
                    <a:gd name="T44" fmla="*/ 176 w 201"/>
                    <a:gd name="T45" fmla="*/ 2 h 42"/>
                    <a:gd name="T46" fmla="*/ 167 w 201"/>
                    <a:gd name="T47" fmla="*/ 4 h 42"/>
                    <a:gd name="T48" fmla="*/ 158 w 201"/>
                    <a:gd name="T49" fmla="*/ 3 h 42"/>
                    <a:gd name="T50" fmla="*/ 145 w 201"/>
                    <a:gd name="T51" fmla="*/ 3 h 42"/>
                    <a:gd name="T52" fmla="*/ 135 w 201"/>
                    <a:gd name="T53" fmla="*/ 7 h 42"/>
                    <a:gd name="T54" fmla="*/ 134 w 201"/>
                    <a:gd name="T55" fmla="*/ 6 h 42"/>
                    <a:gd name="T56" fmla="*/ 131 w 201"/>
                    <a:gd name="T57" fmla="*/ 6 h 42"/>
                    <a:gd name="T58" fmla="*/ 122 w 201"/>
                    <a:gd name="T59" fmla="*/ 8 h 42"/>
                    <a:gd name="T60" fmla="*/ 114 w 201"/>
                    <a:gd name="T61" fmla="*/ 11 h 42"/>
                    <a:gd name="T62" fmla="*/ 110 w 201"/>
                    <a:gd name="T63" fmla="*/ 6 h 42"/>
                    <a:gd name="T64" fmla="*/ 99 w 201"/>
                    <a:gd name="T65" fmla="*/ 7 h 42"/>
                    <a:gd name="T66" fmla="*/ 95 w 201"/>
                    <a:gd name="T67" fmla="*/ 12 h 42"/>
                    <a:gd name="T68" fmla="*/ 82 w 201"/>
                    <a:gd name="T69" fmla="*/ 16 h 42"/>
                    <a:gd name="T70" fmla="*/ 63 w 201"/>
                    <a:gd name="T71" fmla="*/ 20 h 42"/>
                    <a:gd name="T72" fmla="*/ 58 w 201"/>
                    <a:gd name="T73" fmla="*/ 19 h 42"/>
                    <a:gd name="T74" fmla="*/ 37 w 201"/>
                    <a:gd name="T75" fmla="*/ 22 h 42"/>
                    <a:gd name="T76" fmla="*/ 46 w 201"/>
                    <a:gd name="T77" fmla="*/ 28 h 42"/>
                    <a:gd name="T78" fmla="*/ 35 w 201"/>
                    <a:gd name="T79" fmla="*/ 19 h 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201" h="42">
                      <a:moveTo>
                        <a:pt x="16" y="20"/>
                      </a:moveTo>
                      <a:cubicBezTo>
                        <a:pt x="13" y="22"/>
                        <a:pt x="9" y="24"/>
                        <a:pt x="7" y="28"/>
                      </a:cubicBezTo>
                      <a:cubicBezTo>
                        <a:pt x="7" y="25"/>
                        <a:pt x="7" y="25"/>
                        <a:pt x="7" y="25"/>
                      </a:cubicBezTo>
                      <a:cubicBezTo>
                        <a:pt x="5" y="26"/>
                        <a:pt x="0" y="31"/>
                        <a:pt x="4" y="34"/>
                      </a:cubicBezTo>
                      <a:cubicBezTo>
                        <a:pt x="5" y="32"/>
                        <a:pt x="5" y="32"/>
                        <a:pt x="5" y="32"/>
                      </a:cubicBezTo>
                      <a:cubicBezTo>
                        <a:pt x="9" y="29"/>
                        <a:pt x="8" y="36"/>
                        <a:pt x="11" y="37"/>
                      </a:cubicBezTo>
                      <a:cubicBezTo>
                        <a:pt x="15" y="36"/>
                        <a:pt x="17" y="27"/>
                        <a:pt x="20" y="29"/>
                      </a:cubicBezTo>
                      <a:cubicBezTo>
                        <a:pt x="22" y="28"/>
                        <a:pt x="22" y="31"/>
                        <a:pt x="21" y="32"/>
                      </a:cubicBezTo>
                      <a:cubicBezTo>
                        <a:pt x="25" y="33"/>
                        <a:pt x="26" y="26"/>
                        <a:pt x="28" y="25"/>
                      </a:cubicBezTo>
                      <a:cubicBezTo>
                        <a:pt x="31" y="42"/>
                        <a:pt x="38" y="19"/>
                        <a:pt x="44" y="30"/>
                      </a:cubicBezTo>
                      <a:cubicBezTo>
                        <a:pt x="47" y="28"/>
                        <a:pt x="52" y="29"/>
                        <a:pt x="56" y="25"/>
                      </a:cubicBezTo>
                      <a:cubicBezTo>
                        <a:pt x="54" y="30"/>
                        <a:pt x="60" y="25"/>
                        <a:pt x="59" y="30"/>
                      </a:cubicBezTo>
                      <a:cubicBezTo>
                        <a:pt x="59" y="20"/>
                        <a:pt x="71" y="34"/>
                        <a:pt x="71" y="21"/>
                      </a:cubicBezTo>
                      <a:cubicBezTo>
                        <a:pt x="77" y="24"/>
                        <a:pt x="71" y="20"/>
                        <a:pt x="78" y="23"/>
                      </a:cubicBezTo>
                      <a:cubicBezTo>
                        <a:pt x="78" y="24"/>
                        <a:pt x="77" y="24"/>
                        <a:pt x="76" y="25"/>
                      </a:cubicBezTo>
                      <a:cubicBezTo>
                        <a:pt x="79" y="27"/>
                        <a:pt x="80" y="19"/>
                        <a:pt x="82" y="24"/>
                      </a:cubicBezTo>
                      <a:cubicBezTo>
                        <a:pt x="88" y="25"/>
                        <a:pt x="83" y="21"/>
                        <a:pt x="86" y="17"/>
                      </a:cubicBezTo>
                      <a:cubicBezTo>
                        <a:pt x="91" y="18"/>
                        <a:pt x="90" y="20"/>
                        <a:pt x="93" y="25"/>
                      </a:cubicBezTo>
                      <a:cubicBezTo>
                        <a:pt x="93" y="19"/>
                        <a:pt x="97" y="22"/>
                        <a:pt x="99" y="18"/>
                      </a:cubicBezTo>
                      <a:cubicBezTo>
                        <a:pt x="98" y="18"/>
                        <a:pt x="95" y="17"/>
                        <a:pt x="97" y="15"/>
                      </a:cubicBezTo>
                      <a:cubicBezTo>
                        <a:pt x="103" y="15"/>
                        <a:pt x="102" y="10"/>
                        <a:pt x="107" y="8"/>
                      </a:cubicBezTo>
                      <a:cubicBezTo>
                        <a:pt x="111" y="15"/>
                        <a:pt x="102" y="9"/>
                        <a:pt x="107" y="14"/>
                      </a:cubicBezTo>
                      <a:cubicBezTo>
                        <a:pt x="104" y="17"/>
                        <a:pt x="101" y="17"/>
                        <a:pt x="99" y="22"/>
                      </a:cubicBezTo>
                      <a:cubicBezTo>
                        <a:pt x="104" y="22"/>
                        <a:pt x="110" y="20"/>
                        <a:pt x="115" y="17"/>
                      </a:cubicBezTo>
                      <a:cubicBezTo>
                        <a:pt x="118" y="18"/>
                        <a:pt x="114" y="21"/>
                        <a:pt x="116" y="21"/>
                      </a:cubicBezTo>
                      <a:cubicBezTo>
                        <a:pt x="122" y="24"/>
                        <a:pt x="124" y="14"/>
                        <a:pt x="129" y="16"/>
                      </a:cubicBezTo>
                      <a:cubicBezTo>
                        <a:pt x="128" y="20"/>
                        <a:pt x="128" y="20"/>
                        <a:pt x="128" y="20"/>
                      </a:cubicBezTo>
                      <a:cubicBezTo>
                        <a:pt x="130" y="15"/>
                        <a:pt x="138" y="20"/>
                        <a:pt x="142" y="17"/>
                      </a:cubicBezTo>
                      <a:cubicBezTo>
                        <a:pt x="142" y="16"/>
                        <a:pt x="141" y="15"/>
                        <a:pt x="142" y="13"/>
                      </a:cubicBezTo>
                      <a:cubicBezTo>
                        <a:pt x="142" y="22"/>
                        <a:pt x="149" y="8"/>
                        <a:pt x="154" y="14"/>
                      </a:cubicBezTo>
                      <a:cubicBezTo>
                        <a:pt x="153" y="9"/>
                        <a:pt x="158" y="5"/>
                        <a:pt x="161" y="5"/>
                      </a:cubicBezTo>
                      <a:cubicBezTo>
                        <a:pt x="162" y="6"/>
                        <a:pt x="162" y="8"/>
                        <a:pt x="162" y="10"/>
                      </a:cubicBezTo>
                      <a:cubicBezTo>
                        <a:pt x="157" y="7"/>
                        <a:pt x="157" y="16"/>
                        <a:pt x="153" y="19"/>
                      </a:cubicBezTo>
                      <a:cubicBezTo>
                        <a:pt x="157" y="16"/>
                        <a:pt x="162" y="19"/>
                        <a:pt x="165" y="14"/>
                      </a:cubicBezTo>
                      <a:cubicBezTo>
                        <a:pt x="164" y="19"/>
                        <a:pt x="164" y="19"/>
                        <a:pt x="164" y="19"/>
                      </a:cubicBezTo>
                      <a:cubicBezTo>
                        <a:pt x="168" y="19"/>
                        <a:pt x="167" y="9"/>
                        <a:pt x="172" y="13"/>
                      </a:cubicBezTo>
                      <a:cubicBezTo>
                        <a:pt x="172" y="16"/>
                        <a:pt x="172" y="16"/>
                        <a:pt x="172" y="16"/>
                      </a:cubicBezTo>
                      <a:cubicBezTo>
                        <a:pt x="181" y="15"/>
                        <a:pt x="193" y="20"/>
                        <a:pt x="200" y="12"/>
                      </a:cubicBezTo>
                      <a:cubicBezTo>
                        <a:pt x="201" y="10"/>
                        <a:pt x="197" y="4"/>
                        <a:pt x="196" y="2"/>
                      </a:cubicBezTo>
                      <a:cubicBezTo>
                        <a:pt x="192" y="4"/>
                        <a:pt x="189" y="9"/>
                        <a:pt x="186" y="12"/>
                      </a:cubicBezTo>
                      <a:cubicBezTo>
                        <a:pt x="186" y="7"/>
                        <a:pt x="186" y="7"/>
                        <a:pt x="186" y="7"/>
                      </a:cubicBezTo>
                      <a:cubicBezTo>
                        <a:pt x="185" y="10"/>
                        <a:pt x="181" y="12"/>
                        <a:pt x="184" y="15"/>
                      </a:cubicBezTo>
                      <a:cubicBezTo>
                        <a:pt x="181" y="18"/>
                        <a:pt x="181" y="11"/>
                        <a:pt x="178" y="14"/>
                      </a:cubicBezTo>
                      <a:cubicBezTo>
                        <a:pt x="178" y="8"/>
                        <a:pt x="180" y="8"/>
                        <a:pt x="180" y="3"/>
                      </a:cubicBezTo>
                      <a:cubicBezTo>
                        <a:pt x="177" y="6"/>
                        <a:pt x="177" y="6"/>
                        <a:pt x="177" y="6"/>
                      </a:cubicBezTo>
                      <a:cubicBezTo>
                        <a:pt x="178" y="4"/>
                        <a:pt x="175" y="4"/>
                        <a:pt x="176" y="2"/>
                      </a:cubicBezTo>
                      <a:cubicBezTo>
                        <a:pt x="171" y="9"/>
                        <a:pt x="169" y="0"/>
                        <a:pt x="163" y="3"/>
                      </a:cubicBezTo>
                      <a:cubicBezTo>
                        <a:pt x="167" y="4"/>
                        <a:pt x="167" y="4"/>
                        <a:pt x="167" y="4"/>
                      </a:cubicBezTo>
                      <a:cubicBezTo>
                        <a:pt x="167" y="7"/>
                        <a:pt x="165" y="7"/>
                        <a:pt x="164" y="8"/>
                      </a:cubicBezTo>
                      <a:cubicBezTo>
                        <a:pt x="162" y="4"/>
                        <a:pt x="161" y="4"/>
                        <a:pt x="158" y="3"/>
                      </a:cubicBezTo>
                      <a:cubicBezTo>
                        <a:pt x="156" y="5"/>
                        <a:pt x="155" y="10"/>
                        <a:pt x="152" y="11"/>
                      </a:cubicBezTo>
                      <a:cubicBezTo>
                        <a:pt x="152" y="5"/>
                        <a:pt x="146" y="8"/>
                        <a:pt x="145" y="3"/>
                      </a:cubicBezTo>
                      <a:cubicBezTo>
                        <a:pt x="145" y="9"/>
                        <a:pt x="139" y="6"/>
                        <a:pt x="139" y="9"/>
                      </a:cubicBezTo>
                      <a:cubicBezTo>
                        <a:pt x="137" y="10"/>
                        <a:pt x="135" y="10"/>
                        <a:pt x="135" y="7"/>
                      </a:cubicBezTo>
                      <a:cubicBezTo>
                        <a:pt x="136" y="6"/>
                        <a:pt x="136" y="6"/>
                        <a:pt x="136" y="6"/>
                      </a:cubicBezTo>
                      <a:cubicBezTo>
                        <a:pt x="134" y="6"/>
                        <a:pt x="134" y="6"/>
                        <a:pt x="134" y="6"/>
                      </a:cubicBezTo>
                      <a:cubicBezTo>
                        <a:pt x="134" y="4"/>
                        <a:pt x="134" y="4"/>
                        <a:pt x="134" y="4"/>
                      </a:cubicBezTo>
                      <a:cubicBezTo>
                        <a:pt x="133" y="4"/>
                        <a:pt x="133" y="8"/>
                        <a:pt x="131" y="6"/>
                      </a:cubicBezTo>
                      <a:cubicBezTo>
                        <a:pt x="131" y="4"/>
                        <a:pt x="132" y="4"/>
                        <a:pt x="133" y="4"/>
                      </a:cubicBezTo>
                      <a:cubicBezTo>
                        <a:pt x="128" y="3"/>
                        <a:pt x="126" y="12"/>
                        <a:pt x="122" y="8"/>
                      </a:cubicBezTo>
                      <a:cubicBezTo>
                        <a:pt x="122" y="10"/>
                        <a:pt x="117" y="11"/>
                        <a:pt x="118" y="17"/>
                      </a:cubicBezTo>
                      <a:cubicBezTo>
                        <a:pt x="117" y="15"/>
                        <a:pt x="117" y="10"/>
                        <a:pt x="114" y="11"/>
                      </a:cubicBezTo>
                      <a:cubicBezTo>
                        <a:pt x="112" y="16"/>
                        <a:pt x="110" y="9"/>
                        <a:pt x="107" y="13"/>
                      </a:cubicBezTo>
                      <a:cubicBezTo>
                        <a:pt x="110" y="7"/>
                        <a:pt x="107" y="11"/>
                        <a:pt x="110" y="6"/>
                      </a:cubicBezTo>
                      <a:cubicBezTo>
                        <a:pt x="107" y="4"/>
                        <a:pt x="104" y="11"/>
                        <a:pt x="100" y="11"/>
                      </a:cubicBezTo>
                      <a:cubicBezTo>
                        <a:pt x="99" y="7"/>
                        <a:pt x="99" y="7"/>
                        <a:pt x="99" y="7"/>
                      </a:cubicBezTo>
                      <a:cubicBezTo>
                        <a:pt x="98" y="9"/>
                        <a:pt x="96" y="13"/>
                        <a:pt x="94" y="9"/>
                      </a:cubicBezTo>
                      <a:cubicBezTo>
                        <a:pt x="95" y="12"/>
                        <a:pt x="95" y="12"/>
                        <a:pt x="95" y="12"/>
                      </a:cubicBezTo>
                      <a:cubicBezTo>
                        <a:pt x="92" y="11"/>
                        <a:pt x="88" y="12"/>
                        <a:pt x="85" y="9"/>
                      </a:cubicBezTo>
                      <a:cubicBezTo>
                        <a:pt x="82" y="16"/>
                        <a:pt x="82" y="16"/>
                        <a:pt x="82" y="16"/>
                      </a:cubicBezTo>
                      <a:cubicBezTo>
                        <a:pt x="76" y="9"/>
                        <a:pt x="71" y="16"/>
                        <a:pt x="68" y="22"/>
                      </a:cubicBezTo>
                      <a:cubicBezTo>
                        <a:pt x="66" y="22"/>
                        <a:pt x="63" y="21"/>
                        <a:pt x="63" y="20"/>
                      </a:cubicBezTo>
                      <a:cubicBezTo>
                        <a:pt x="65" y="17"/>
                        <a:pt x="65" y="17"/>
                        <a:pt x="65" y="17"/>
                      </a:cubicBezTo>
                      <a:cubicBezTo>
                        <a:pt x="62" y="17"/>
                        <a:pt x="59" y="13"/>
                        <a:pt x="58" y="19"/>
                      </a:cubicBezTo>
                      <a:cubicBezTo>
                        <a:pt x="55" y="21"/>
                        <a:pt x="56" y="16"/>
                        <a:pt x="54" y="15"/>
                      </a:cubicBezTo>
                      <a:cubicBezTo>
                        <a:pt x="49" y="23"/>
                        <a:pt x="38" y="10"/>
                        <a:pt x="37" y="22"/>
                      </a:cubicBezTo>
                      <a:cubicBezTo>
                        <a:pt x="39" y="22"/>
                        <a:pt x="43" y="24"/>
                        <a:pt x="47" y="23"/>
                      </a:cubicBezTo>
                      <a:cubicBezTo>
                        <a:pt x="47" y="25"/>
                        <a:pt x="48" y="27"/>
                        <a:pt x="46" y="28"/>
                      </a:cubicBezTo>
                      <a:cubicBezTo>
                        <a:pt x="42" y="29"/>
                        <a:pt x="40" y="24"/>
                        <a:pt x="36" y="27"/>
                      </a:cubicBezTo>
                      <a:cubicBezTo>
                        <a:pt x="35" y="19"/>
                        <a:pt x="35" y="19"/>
                        <a:pt x="35" y="19"/>
                      </a:cubicBezTo>
                      <a:cubicBezTo>
                        <a:pt x="28" y="12"/>
                        <a:pt x="23" y="31"/>
                        <a:pt x="16" y="2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40" name="Freeform 1570"/>
                <p:cNvSpPr/>
                <p:nvPr/>
              </p:nvSpPr>
              <p:spPr bwMode="auto">
                <a:xfrm>
                  <a:off x="3646" y="3192"/>
                  <a:ext cx="3" cy="4"/>
                </a:xfrm>
                <a:custGeom>
                  <a:avLst/>
                  <a:gdLst>
                    <a:gd name="T0" fmla="*/ 3 w 3"/>
                    <a:gd name="T1" fmla="*/ 4 h 4"/>
                    <a:gd name="T2" fmla="*/ 0 w 3"/>
                    <a:gd name="T3" fmla="*/ 0 h 4"/>
                    <a:gd name="T4" fmla="*/ 0 w 3"/>
                    <a:gd name="T5" fmla="*/ 3 h 4"/>
                    <a:gd name="T6" fmla="*/ 3 w 3"/>
                    <a:gd name="T7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4">
                      <a:moveTo>
                        <a:pt x="3" y="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1" y="3"/>
                        <a:pt x="2" y="3"/>
                        <a:pt x="3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41" name="Freeform 1571"/>
                <p:cNvSpPr/>
                <p:nvPr/>
              </p:nvSpPr>
              <p:spPr bwMode="auto">
                <a:xfrm>
                  <a:off x="3645" y="3195"/>
                  <a:ext cx="1" cy="2"/>
                </a:xfrm>
                <a:custGeom>
                  <a:avLst/>
                  <a:gdLst>
                    <a:gd name="T0" fmla="*/ 1 w 1"/>
                    <a:gd name="T1" fmla="*/ 0 h 2"/>
                    <a:gd name="T2" fmla="*/ 0 w 1"/>
                    <a:gd name="T3" fmla="*/ 2 h 2"/>
                    <a:gd name="T4" fmla="*/ 1 w 1"/>
                    <a:gd name="T5" fmla="*/ 1 h 2"/>
                    <a:gd name="T6" fmla="*/ 1 w 1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1" y="0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1" y="2"/>
                        <a:pt x="1" y="1"/>
                      </a:cubicBez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42" name="Freeform 1572"/>
                <p:cNvSpPr/>
                <p:nvPr/>
              </p:nvSpPr>
              <p:spPr bwMode="auto">
                <a:xfrm>
                  <a:off x="3590" y="3201"/>
                  <a:ext cx="4" cy="2"/>
                </a:xfrm>
                <a:custGeom>
                  <a:avLst/>
                  <a:gdLst>
                    <a:gd name="T0" fmla="*/ 4 w 4"/>
                    <a:gd name="T1" fmla="*/ 0 h 2"/>
                    <a:gd name="T2" fmla="*/ 0 w 4"/>
                    <a:gd name="T3" fmla="*/ 1 h 2"/>
                    <a:gd name="T4" fmla="*/ 4 w 4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2">
                      <a:moveTo>
                        <a:pt x="4" y="0"/>
                      </a:moveTo>
                      <a:cubicBezTo>
                        <a:pt x="3" y="0"/>
                        <a:pt x="2" y="0"/>
                        <a:pt x="0" y="1"/>
                      </a:cubicBezTo>
                      <a:cubicBezTo>
                        <a:pt x="1" y="1"/>
                        <a:pt x="3" y="2"/>
                        <a:pt x="4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43" name="Freeform 1573"/>
                <p:cNvSpPr/>
                <p:nvPr/>
              </p:nvSpPr>
              <p:spPr bwMode="auto">
                <a:xfrm>
                  <a:off x="3590" y="3203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2 w 2"/>
                    <a:gd name="T3" fmla="*/ 1 h 1"/>
                    <a:gd name="T4" fmla="*/ 2 w 2"/>
                    <a:gd name="T5" fmla="*/ 0 h 1"/>
                    <a:gd name="T6" fmla="*/ 0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lnTo>
                        <a:pt x="2" y="1"/>
                      </a:lnTo>
                      <a:lnTo>
                        <a:pt x="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44" name="Freeform 1574"/>
                <p:cNvSpPr/>
                <p:nvPr/>
              </p:nvSpPr>
              <p:spPr bwMode="auto">
                <a:xfrm>
                  <a:off x="3500" y="3200"/>
                  <a:ext cx="90" cy="24"/>
                </a:xfrm>
                <a:custGeom>
                  <a:avLst/>
                  <a:gdLst>
                    <a:gd name="T0" fmla="*/ 18 w 105"/>
                    <a:gd name="T1" fmla="*/ 15 h 28"/>
                    <a:gd name="T2" fmla="*/ 13 w 105"/>
                    <a:gd name="T3" fmla="*/ 19 h 28"/>
                    <a:gd name="T4" fmla="*/ 9 w 105"/>
                    <a:gd name="T5" fmla="*/ 16 h 28"/>
                    <a:gd name="T6" fmla="*/ 2 w 105"/>
                    <a:gd name="T7" fmla="*/ 24 h 28"/>
                    <a:gd name="T8" fmla="*/ 52 w 105"/>
                    <a:gd name="T9" fmla="*/ 18 h 28"/>
                    <a:gd name="T10" fmla="*/ 50 w 105"/>
                    <a:gd name="T11" fmla="*/ 21 h 28"/>
                    <a:gd name="T12" fmla="*/ 68 w 105"/>
                    <a:gd name="T13" fmla="*/ 15 h 28"/>
                    <a:gd name="T14" fmla="*/ 67 w 105"/>
                    <a:gd name="T15" fmla="*/ 21 h 28"/>
                    <a:gd name="T16" fmla="*/ 79 w 105"/>
                    <a:gd name="T17" fmla="*/ 18 h 28"/>
                    <a:gd name="T18" fmla="*/ 78 w 105"/>
                    <a:gd name="T19" fmla="*/ 15 h 28"/>
                    <a:gd name="T20" fmla="*/ 81 w 105"/>
                    <a:gd name="T21" fmla="*/ 16 h 28"/>
                    <a:gd name="T22" fmla="*/ 81 w 105"/>
                    <a:gd name="T23" fmla="*/ 15 h 28"/>
                    <a:gd name="T24" fmla="*/ 88 w 105"/>
                    <a:gd name="T25" fmla="*/ 14 h 28"/>
                    <a:gd name="T26" fmla="*/ 86 w 105"/>
                    <a:gd name="T27" fmla="*/ 16 h 28"/>
                    <a:gd name="T28" fmla="*/ 91 w 105"/>
                    <a:gd name="T29" fmla="*/ 13 h 28"/>
                    <a:gd name="T30" fmla="*/ 91 w 105"/>
                    <a:gd name="T31" fmla="*/ 17 h 28"/>
                    <a:gd name="T32" fmla="*/ 105 w 105"/>
                    <a:gd name="T33" fmla="*/ 10 h 28"/>
                    <a:gd name="T34" fmla="*/ 105 w 105"/>
                    <a:gd name="T35" fmla="*/ 6 h 28"/>
                    <a:gd name="T36" fmla="*/ 94 w 105"/>
                    <a:gd name="T37" fmla="*/ 11 h 28"/>
                    <a:gd name="T38" fmla="*/ 95 w 105"/>
                    <a:gd name="T39" fmla="*/ 11 h 28"/>
                    <a:gd name="T40" fmla="*/ 88 w 105"/>
                    <a:gd name="T41" fmla="*/ 13 h 28"/>
                    <a:gd name="T42" fmla="*/ 92 w 105"/>
                    <a:gd name="T43" fmla="*/ 7 h 28"/>
                    <a:gd name="T44" fmla="*/ 79 w 105"/>
                    <a:gd name="T45" fmla="*/ 4 h 28"/>
                    <a:gd name="T46" fmla="*/ 80 w 105"/>
                    <a:gd name="T47" fmla="*/ 4 h 28"/>
                    <a:gd name="T48" fmla="*/ 76 w 105"/>
                    <a:gd name="T49" fmla="*/ 6 h 28"/>
                    <a:gd name="T50" fmla="*/ 79 w 105"/>
                    <a:gd name="T51" fmla="*/ 8 h 28"/>
                    <a:gd name="T52" fmla="*/ 77 w 105"/>
                    <a:gd name="T53" fmla="*/ 15 h 28"/>
                    <a:gd name="T54" fmla="*/ 73 w 105"/>
                    <a:gd name="T55" fmla="*/ 15 h 28"/>
                    <a:gd name="T56" fmla="*/ 75 w 105"/>
                    <a:gd name="T57" fmla="*/ 9 h 28"/>
                    <a:gd name="T58" fmla="*/ 73 w 105"/>
                    <a:gd name="T59" fmla="*/ 12 h 28"/>
                    <a:gd name="T60" fmla="*/ 68 w 105"/>
                    <a:gd name="T61" fmla="*/ 6 h 28"/>
                    <a:gd name="T62" fmla="*/ 68 w 105"/>
                    <a:gd name="T63" fmla="*/ 12 h 28"/>
                    <a:gd name="T64" fmla="*/ 48 w 105"/>
                    <a:gd name="T65" fmla="*/ 14 h 28"/>
                    <a:gd name="T66" fmla="*/ 51 w 105"/>
                    <a:gd name="T67" fmla="*/ 10 h 28"/>
                    <a:gd name="T68" fmla="*/ 47 w 105"/>
                    <a:gd name="T69" fmla="*/ 14 h 28"/>
                    <a:gd name="T70" fmla="*/ 34 w 105"/>
                    <a:gd name="T71" fmla="*/ 13 h 28"/>
                    <a:gd name="T72" fmla="*/ 35 w 105"/>
                    <a:gd name="T73" fmla="*/ 15 h 28"/>
                    <a:gd name="T74" fmla="*/ 22 w 105"/>
                    <a:gd name="T75" fmla="*/ 15 h 28"/>
                    <a:gd name="T76" fmla="*/ 22 w 105"/>
                    <a:gd name="T77" fmla="*/ 15 h 28"/>
                    <a:gd name="T78" fmla="*/ 16 w 105"/>
                    <a:gd name="T79" fmla="*/ 21 h 28"/>
                    <a:gd name="T80" fmla="*/ 18 w 105"/>
                    <a:gd name="T81" fmla="*/ 15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105" h="28">
                      <a:moveTo>
                        <a:pt x="18" y="15"/>
                      </a:moveTo>
                      <a:cubicBezTo>
                        <a:pt x="13" y="19"/>
                        <a:pt x="13" y="19"/>
                        <a:pt x="13" y="19"/>
                      </a:cubicBezTo>
                      <a:cubicBezTo>
                        <a:pt x="13" y="17"/>
                        <a:pt x="7" y="20"/>
                        <a:pt x="9" y="16"/>
                      </a:cubicBezTo>
                      <a:cubicBezTo>
                        <a:pt x="6" y="21"/>
                        <a:pt x="0" y="16"/>
                        <a:pt x="2" y="24"/>
                      </a:cubicBezTo>
                      <a:cubicBezTo>
                        <a:pt x="16" y="21"/>
                        <a:pt x="36" y="25"/>
                        <a:pt x="52" y="18"/>
                      </a:cubicBezTo>
                      <a:cubicBezTo>
                        <a:pt x="50" y="21"/>
                        <a:pt x="50" y="21"/>
                        <a:pt x="50" y="21"/>
                      </a:cubicBezTo>
                      <a:cubicBezTo>
                        <a:pt x="58" y="15"/>
                        <a:pt x="62" y="28"/>
                        <a:pt x="68" y="15"/>
                      </a:cubicBezTo>
                      <a:cubicBezTo>
                        <a:pt x="67" y="21"/>
                        <a:pt x="67" y="21"/>
                        <a:pt x="67" y="21"/>
                      </a:cubicBezTo>
                      <a:cubicBezTo>
                        <a:pt x="72" y="23"/>
                        <a:pt x="74" y="12"/>
                        <a:pt x="79" y="18"/>
                      </a:cubicBezTo>
                      <a:cubicBezTo>
                        <a:pt x="78" y="15"/>
                        <a:pt x="78" y="15"/>
                        <a:pt x="78" y="15"/>
                      </a:cubicBezTo>
                      <a:cubicBezTo>
                        <a:pt x="79" y="15"/>
                        <a:pt x="80" y="16"/>
                        <a:pt x="81" y="16"/>
                      </a:cubicBezTo>
                      <a:cubicBezTo>
                        <a:pt x="81" y="15"/>
                        <a:pt x="81" y="15"/>
                        <a:pt x="81" y="15"/>
                      </a:cubicBezTo>
                      <a:cubicBezTo>
                        <a:pt x="83" y="13"/>
                        <a:pt x="85" y="13"/>
                        <a:pt x="88" y="14"/>
                      </a:cubicBezTo>
                      <a:cubicBezTo>
                        <a:pt x="88" y="16"/>
                        <a:pt x="87" y="15"/>
                        <a:pt x="86" y="16"/>
                      </a:cubicBezTo>
                      <a:cubicBezTo>
                        <a:pt x="87" y="18"/>
                        <a:pt x="89" y="13"/>
                        <a:pt x="91" y="13"/>
                      </a:cubicBezTo>
                      <a:cubicBezTo>
                        <a:pt x="93" y="15"/>
                        <a:pt x="91" y="16"/>
                        <a:pt x="91" y="17"/>
                      </a:cubicBezTo>
                      <a:cubicBezTo>
                        <a:pt x="98" y="14"/>
                        <a:pt x="101" y="20"/>
                        <a:pt x="105" y="10"/>
                      </a:cubicBezTo>
                      <a:cubicBezTo>
                        <a:pt x="105" y="9"/>
                        <a:pt x="103" y="7"/>
                        <a:pt x="105" y="6"/>
                      </a:cubicBezTo>
                      <a:cubicBezTo>
                        <a:pt x="101" y="4"/>
                        <a:pt x="98" y="8"/>
                        <a:pt x="94" y="11"/>
                      </a:cubicBezTo>
                      <a:cubicBezTo>
                        <a:pt x="95" y="11"/>
                        <a:pt x="95" y="11"/>
                        <a:pt x="95" y="11"/>
                      </a:cubicBezTo>
                      <a:cubicBezTo>
                        <a:pt x="93" y="20"/>
                        <a:pt x="92" y="9"/>
                        <a:pt x="88" y="13"/>
                      </a:cubicBezTo>
                      <a:cubicBezTo>
                        <a:pt x="89" y="9"/>
                        <a:pt x="91" y="9"/>
                        <a:pt x="92" y="7"/>
                      </a:cubicBezTo>
                      <a:cubicBezTo>
                        <a:pt x="85" y="0"/>
                        <a:pt x="84" y="13"/>
                        <a:pt x="79" y="4"/>
                      </a:cubicBezTo>
                      <a:cubicBezTo>
                        <a:pt x="80" y="4"/>
                        <a:pt x="80" y="4"/>
                        <a:pt x="80" y="4"/>
                      </a:cubicBezTo>
                      <a:cubicBezTo>
                        <a:pt x="79" y="3"/>
                        <a:pt x="78" y="5"/>
                        <a:pt x="76" y="6"/>
                      </a:cubicBezTo>
                      <a:cubicBezTo>
                        <a:pt x="77" y="7"/>
                        <a:pt x="78" y="7"/>
                        <a:pt x="79" y="8"/>
                      </a:cubicBezTo>
                      <a:cubicBezTo>
                        <a:pt x="78" y="9"/>
                        <a:pt x="77" y="13"/>
                        <a:pt x="77" y="15"/>
                      </a:cubicBezTo>
                      <a:cubicBezTo>
                        <a:pt x="75" y="11"/>
                        <a:pt x="75" y="17"/>
                        <a:pt x="73" y="15"/>
                      </a:cubicBezTo>
                      <a:cubicBezTo>
                        <a:pt x="72" y="11"/>
                        <a:pt x="74" y="12"/>
                        <a:pt x="75" y="9"/>
                      </a:cubicBezTo>
                      <a:cubicBezTo>
                        <a:pt x="73" y="12"/>
                        <a:pt x="73" y="12"/>
                        <a:pt x="73" y="12"/>
                      </a:cubicBezTo>
                      <a:cubicBezTo>
                        <a:pt x="70" y="13"/>
                        <a:pt x="70" y="8"/>
                        <a:pt x="68" y="6"/>
                      </a:cubicBezTo>
                      <a:cubicBezTo>
                        <a:pt x="66" y="9"/>
                        <a:pt x="70" y="8"/>
                        <a:pt x="68" y="12"/>
                      </a:cubicBezTo>
                      <a:cubicBezTo>
                        <a:pt x="65" y="8"/>
                        <a:pt x="53" y="10"/>
                        <a:pt x="48" y="14"/>
                      </a:cubicBezTo>
                      <a:cubicBezTo>
                        <a:pt x="50" y="13"/>
                        <a:pt x="48" y="9"/>
                        <a:pt x="51" y="10"/>
                      </a:cubicBezTo>
                      <a:cubicBezTo>
                        <a:pt x="50" y="9"/>
                        <a:pt x="47" y="11"/>
                        <a:pt x="47" y="14"/>
                      </a:cubicBezTo>
                      <a:cubicBezTo>
                        <a:pt x="43" y="17"/>
                        <a:pt x="38" y="15"/>
                        <a:pt x="34" y="13"/>
                      </a:cubicBezTo>
                      <a:cubicBezTo>
                        <a:pt x="35" y="15"/>
                        <a:pt x="35" y="15"/>
                        <a:pt x="35" y="15"/>
                      </a:cubicBezTo>
                      <a:cubicBezTo>
                        <a:pt x="32" y="21"/>
                        <a:pt x="28" y="12"/>
                        <a:pt x="22" y="15"/>
                      </a:cubicBezTo>
                      <a:cubicBezTo>
                        <a:pt x="22" y="15"/>
                        <a:pt x="22" y="15"/>
                        <a:pt x="22" y="15"/>
                      </a:cubicBezTo>
                      <a:cubicBezTo>
                        <a:pt x="21" y="16"/>
                        <a:pt x="19" y="23"/>
                        <a:pt x="16" y="21"/>
                      </a:cubicBezTo>
                      <a:cubicBezTo>
                        <a:pt x="17" y="18"/>
                        <a:pt x="18" y="18"/>
                        <a:pt x="18" y="1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45" name="Freeform 1575"/>
                <p:cNvSpPr/>
                <p:nvPr/>
              </p:nvSpPr>
              <p:spPr bwMode="auto">
                <a:xfrm>
                  <a:off x="3496" y="3214"/>
                  <a:ext cx="4" cy="8"/>
                </a:xfrm>
                <a:custGeom>
                  <a:avLst/>
                  <a:gdLst>
                    <a:gd name="T0" fmla="*/ 3 w 5"/>
                    <a:gd name="T1" fmla="*/ 5 h 9"/>
                    <a:gd name="T2" fmla="*/ 5 w 5"/>
                    <a:gd name="T3" fmla="*/ 1 h 9"/>
                    <a:gd name="T4" fmla="*/ 1 w 5"/>
                    <a:gd name="T5" fmla="*/ 8 h 9"/>
                    <a:gd name="T6" fmla="*/ 4 w 5"/>
                    <a:gd name="T7" fmla="*/ 7 h 9"/>
                    <a:gd name="T8" fmla="*/ 3 w 5"/>
                    <a:gd name="T9" fmla="*/ 5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9">
                      <a:moveTo>
                        <a:pt x="3" y="5"/>
                      </a:move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3" y="0"/>
                        <a:pt x="0" y="5"/>
                        <a:pt x="1" y="8"/>
                      </a:cubicBezTo>
                      <a:cubicBezTo>
                        <a:pt x="2" y="7"/>
                        <a:pt x="4" y="9"/>
                        <a:pt x="4" y="7"/>
                      </a:cubicBezTo>
                      <a:cubicBezTo>
                        <a:pt x="4" y="6"/>
                        <a:pt x="4" y="5"/>
                        <a:pt x="3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46" name="Freeform 1576"/>
                <p:cNvSpPr/>
                <p:nvPr/>
              </p:nvSpPr>
              <p:spPr bwMode="auto">
                <a:xfrm>
                  <a:off x="3450" y="3210"/>
                  <a:ext cx="47" cy="15"/>
                </a:xfrm>
                <a:custGeom>
                  <a:avLst/>
                  <a:gdLst>
                    <a:gd name="T0" fmla="*/ 20 w 55"/>
                    <a:gd name="T1" fmla="*/ 8 h 17"/>
                    <a:gd name="T2" fmla="*/ 19 w 55"/>
                    <a:gd name="T3" fmla="*/ 11 h 17"/>
                    <a:gd name="T4" fmla="*/ 39 w 55"/>
                    <a:gd name="T5" fmla="*/ 14 h 17"/>
                    <a:gd name="T6" fmla="*/ 46 w 55"/>
                    <a:gd name="T7" fmla="*/ 8 h 17"/>
                    <a:gd name="T8" fmla="*/ 47 w 55"/>
                    <a:gd name="T9" fmla="*/ 12 h 17"/>
                    <a:gd name="T10" fmla="*/ 53 w 55"/>
                    <a:gd name="T11" fmla="*/ 7 h 17"/>
                    <a:gd name="T12" fmla="*/ 50 w 55"/>
                    <a:gd name="T13" fmla="*/ 9 h 17"/>
                    <a:gd name="T14" fmla="*/ 50 w 55"/>
                    <a:gd name="T15" fmla="*/ 7 h 17"/>
                    <a:gd name="T16" fmla="*/ 47 w 55"/>
                    <a:gd name="T17" fmla="*/ 8 h 17"/>
                    <a:gd name="T18" fmla="*/ 48 w 55"/>
                    <a:gd name="T19" fmla="*/ 5 h 17"/>
                    <a:gd name="T20" fmla="*/ 38 w 55"/>
                    <a:gd name="T21" fmla="*/ 10 h 17"/>
                    <a:gd name="T22" fmla="*/ 39 w 55"/>
                    <a:gd name="T23" fmla="*/ 5 h 17"/>
                    <a:gd name="T24" fmla="*/ 29 w 55"/>
                    <a:gd name="T25" fmla="*/ 2 h 17"/>
                    <a:gd name="T26" fmla="*/ 30 w 55"/>
                    <a:gd name="T27" fmla="*/ 4 h 17"/>
                    <a:gd name="T28" fmla="*/ 31 w 55"/>
                    <a:gd name="T29" fmla="*/ 8 h 17"/>
                    <a:gd name="T30" fmla="*/ 28 w 55"/>
                    <a:gd name="T31" fmla="*/ 2 h 17"/>
                    <a:gd name="T32" fmla="*/ 10 w 55"/>
                    <a:gd name="T33" fmla="*/ 3 h 17"/>
                    <a:gd name="T34" fmla="*/ 5 w 55"/>
                    <a:gd name="T35" fmla="*/ 10 h 17"/>
                    <a:gd name="T36" fmla="*/ 7 w 55"/>
                    <a:gd name="T37" fmla="*/ 5 h 17"/>
                    <a:gd name="T38" fmla="*/ 4 w 55"/>
                    <a:gd name="T39" fmla="*/ 3 h 17"/>
                    <a:gd name="T40" fmla="*/ 0 w 55"/>
                    <a:gd name="T41" fmla="*/ 12 h 17"/>
                    <a:gd name="T42" fmla="*/ 20 w 55"/>
                    <a:gd name="T4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55" h="17">
                      <a:moveTo>
                        <a:pt x="20" y="8"/>
                      </a:moveTo>
                      <a:cubicBezTo>
                        <a:pt x="19" y="8"/>
                        <a:pt x="19" y="10"/>
                        <a:pt x="19" y="11"/>
                      </a:cubicBezTo>
                      <a:cubicBezTo>
                        <a:pt x="27" y="11"/>
                        <a:pt x="36" y="11"/>
                        <a:pt x="39" y="14"/>
                      </a:cubicBezTo>
                      <a:cubicBezTo>
                        <a:pt x="42" y="15"/>
                        <a:pt x="43" y="9"/>
                        <a:pt x="46" y="8"/>
                      </a:cubicBezTo>
                      <a:cubicBezTo>
                        <a:pt x="47" y="12"/>
                        <a:pt x="47" y="12"/>
                        <a:pt x="47" y="12"/>
                      </a:cubicBezTo>
                      <a:cubicBezTo>
                        <a:pt x="49" y="9"/>
                        <a:pt x="55" y="14"/>
                        <a:pt x="53" y="7"/>
                      </a:cubicBezTo>
                      <a:cubicBezTo>
                        <a:pt x="53" y="7"/>
                        <a:pt x="51" y="10"/>
                        <a:pt x="50" y="9"/>
                      </a:cubicBezTo>
                      <a:cubicBezTo>
                        <a:pt x="50" y="7"/>
                        <a:pt x="50" y="7"/>
                        <a:pt x="50" y="7"/>
                      </a:cubicBezTo>
                      <a:cubicBezTo>
                        <a:pt x="47" y="8"/>
                        <a:pt x="47" y="8"/>
                        <a:pt x="47" y="8"/>
                      </a:cubicBezTo>
                      <a:cubicBezTo>
                        <a:pt x="48" y="5"/>
                        <a:pt x="48" y="5"/>
                        <a:pt x="48" y="5"/>
                      </a:cubicBezTo>
                      <a:cubicBezTo>
                        <a:pt x="43" y="0"/>
                        <a:pt x="44" y="13"/>
                        <a:pt x="38" y="10"/>
                      </a:cubicBezTo>
                      <a:cubicBezTo>
                        <a:pt x="39" y="5"/>
                        <a:pt x="39" y="5"/>
                        <a:pt x="39" y="5"/>
                      </a:cubicBezTo>
                      <a:cubicBezTo>
                        <a:pt x="35" y="4"/>
                        <a:pt x="33" y="6"/>
                        <a:pt x="29" y="2"/>
                      </a:cubicBezTo>
                      <a:cubicBezTo>
                        <a:pt x="29" y="2"/>
                        <a:pt x="29" y="5"/>
                        <a:pt x="30" y="4"/>
                      </a:cubicBezTo>
                      <a:cubicBezTo>
                        <a:pt x="30" y="4"/>
                        <a:pt x="31" y="6"/>
                        <a:pt x="31" y="8"/>
                      </a:cubicBezTo>
                      <a:cubicBezTo>
                        <a:pt x="24" y="12"/>
                        <a:pt x="32" y="5"/>
                        <a:pt x="28" y="2"/>
                      </a:cubicBezTo>
                      <a:cubicBezTo>
                        <a:pt x="22" y="6"/>
                        <a:pt x="12" y="8"/>
                        <a:pt x="10" y="3"/>
                      </a:cubicBezTo>
                      <a:cubicBezTo>
                        <a:pt x="12" y="7"/>
                        <a:pt x="8" y="10"/>
                        <a:pt x="5" y="10"/>
                      </a:cubicBezTo>
                      <a:cubicBezTo>
                        <a:pt x="4" y="7"/>
                        <a:pt x="7" y="6"/>
                        <a:pt x="7" y="5"/>
                      </a:cubicBezTo>
                      <a:cubicBezTo>
                        <a:pt x="6" y="4"/>
                        <a:pt x="5" y="2"/>
                        <a:pt x="4" y="3"/>
                      </a:cubicBezTo>
                      <a:cubicBezTo>
                        <a:pt x="5" y="6"/>
                        <a:pt x="3" y="11"/>
                        <a:pt x="0" y="12"/>
                      </a:cubicBezTo>
                      <a:cubicBezTo>
                        <a:pt x="6" y="17"/>
                        <a:pt x="13" y="6"/>
                        <a:pt x="20" y="8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47" name="Freeform 1577"/>
                <p:cNvSpPr/>
                <p:nvPr/>
              </p:nvSpPr>
              <p:spPr bwMode="auto">
                <a:xfrm>
                  <a:off x="3463" y="3220"/>
                  <a:ext cx="3" cy="1"/>
                </a:xfrm>
                <a:custGeom>
                  <a:avLst/>
                  <a:gdLst>
                    <a:gd name="T0" fmla="*/ 1 w 3"/>
                    <a:gd name="T1" fmla="*/ 1 h 1"/>
                    <a:gd name="T2" fmla="*/ 3 w 3"/>
                    <a:gd name="T3" fmla="*/ 0 h 1"/>
                    <a:gd name="T4" fmla="*/ 0 w 3"/>
                    <a:gd name="T5" fmla="*/ 0 h 1"/>
                    <a:gd name="T6" fmla="*/ 1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1" y="1"/>
                      </a:move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48" name="Freeform 1578"/>
                <p:cNvSpPr/>
                <p:nvPr/>
              </p:nvSpPr>
              <p:spPr bwMode="auto">
                <a:xfrm>
                  <a:off x="3495" y="2662"/>
                  <a:ext cx="574" cy="427"/>
                </a:xfrm>
                <a:custGeom>
                  <a:avLst/>
                  <a:gdLst>
                    <a:gd name="T0" fmla="*/ 14 w 666"/>
                    <a:gd name="T1" fmla="*/ 36 h 495"/>
                    <a:gd name="T2" fmla="*/ 17 w 666"/>
                    <a:gd name="T3" fmla="*/ 5 h 495"/>
                    <a:gd name="T4" fmla="*/ 51 w 666"/>
                    <a:gd name="T5" fmla="*/ 7 h 495"/>
                    <a:gd name="T6" fmla="*/ 232 w 666"/>
                    <a:gd name="T7" fmla="*/ 13 h 495"/>
                    <a:gd name="T8" fmla="*/ 396 w 666"/>
                    <a:gd name="T9" fmla="*/ 25 h 495"/>
                    <a:gd name="T10" fmla="*/ 550 w 666"/>
                    <a:gd name="T11" fmla="*/ 27 h 495"/>
                    <a:gd name="T12" fmla="*/ 603 w 666"/>
                    <a:gd name="T13" fmla="*/ 17 h 495"/>
                    <a:gd name="T14" fmla="*/ 644 w 666"/>
                    <a:gd name="T15" fmla="*/ 12 h 495"/>
                    <a:gd name="T16" fmla="*/ 650 w 666"/>
                    <a:gd name="T17" fmla="*/ 82 h 495"/>
                    <a:gd name="T18" fmla="*/ 653 w 666"/>
                    <a:gd name="T19" fmla="*/ 153 h 495"/>
                    <a:gd name="T20" fmla="*/ 659 w 666"/>
                    <a:gd name="T21" fmla="*/ 339 h 495"/>
                    <a:gd name="T22" fmla="*/ 657 w 666"/>
                    <a:gd name="T23" fmla="*/ 427 h 495"/>
                    <a:gd name="T24" fmla="*/ 645 w 666"/>
                    <a:gd name="T25" fmla="*/ 485 h 495"/>
                    <a:gd name="T26" fmla="*/ 583 w 666"/>
                    <a:gd name="T27" fmla="*/ 493 h 495"/>
                    <a:gd name="T28" fmla="*/ 497 w 666"/>
                    <a:gd name="T29" fmla="*/ 491 h 495"/>
                    <a:gd name="T30" fmla="*/ 421 w 666"/>
                    <a:gd name="T31" fmla="*/ 487 h 495"/>
                    <a:gd name="T32" fmla="*/ 331 w 666"/>
                    <a:gd name="T33" fmla="*/ 487 h 495"/>
                    <a:gd name="T34" fmla="*/ 6 w 666"/>
                    <a:gd name="T35" fmla="*/ 470 h 495"/>
                    <a:gd name="T36" fmla="*/ 11 w 666"/>
                    <a:gd name="T37" fmla="*/ 318 h 495"/>
                    <a:gd name="T38" fmla="*/ 36 w 666"/>
                    <a:gd name="T39" fmla="*/ 249 h 495"/>
                    <a:gd name="T40" fmla="*/ 31 w 666"/>
                    <a:gd name="T41" fmla="*/ 223 h 495"/>
                    <a:gd name="T42" fmla="*/ 17 w 666"/>
                    <a:gd name="T43" fmla="*/ 200 h 495"/>
                    <a:gd name="T44" fmla="*/ 1 w 666"/>
                    <a:gd name="T45" fmla="*/ 178 h 495"/>
                    <a:gd name="T46" fmla="*/ 15 w 666"/>
                    <a:gd name="T47" fmla="*/ 144 h 495"/>
                    <a:gd name="T48" fmla="*/ 14 w 666"/>
                    <a:gd name="T49" fmla="*/ 36 h 4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666" h="495">
                      <a:moveTo>
                        <a:pt x="14" y="36"/>
                      </a:moveTo>
                      <a:cubicBezTo>
                        <a:pt x="14" y="29"/>
                        <a:pt x="11" y="10"/>
                        <a:pt x="17" y="5"/>
                      </a:cubicBezTo>
                      <a:cubicBezTo>
                        <a:pt x="24" y="0"/>
                        <a:pt x="43" y="7"/>
                        <a:pt x="51" y="7"/>
                      </a:cubicBezTo>
                      <a:cubicBezTo>
                        <a:pt x="111" y="6"/>
                        <a:pt x="172" y="8"/>
                        <a:pt x="232" y="13"/>
                      </a:cubicBezTo>
                      <a:cubicBezTo>
                        <a:pt x="286" y="18"/>
                        <a:pt x="341" y="19"/>
                        <a:pt x="396" y="25"/>
                      </a:cubicBezTo>
                      <a:cubicBezTo>
                        <a:pt x="449" y="30"/>
                        <a:pt x="497" y="35"/>
                        <a:pt x="550" y="27"/>
                      </a:cubicBezTo>
                      <a:cubicBezTo>
                        <a:pt x="567" y="25"/>
                        <a:pt x="585" y="23"/>
                        <a:pt x="603" y="17"/>
                      </a:cubicBezTo>
                      <a:cubicBezTo>
                        <a:pt x="616" y="13"/>
                        <a:pt x="631" y="16"/>
                        <a:pt x="644" y="12"/>
                      </a:cubicBezTo>
                      <a:cubicBezTo>
                        <a:pt x="645" y="35"/>
                        <a:pt x="648" y="58"/>
                        <a:pt x="650" y="82"/>
                      </a:cubicBezTo>
                      <a:cubicBezTo>
                        <a:pt x="652" y="105"/>
                        <a:pt x="652" y="129"/>
                        <a:pt x="653" y="153"/>
                      </a:cubicBezTo>
                      <a:cubicBezTo>
                        <a:pt x="656" y="215"/>
                        <a:pt x="659" y="277"/>
                        <a:pt x="659" y="339"/>
                      </a:cubicBezTo>
                      <a:cubicBezTo>
                        <a:pt x="659" y="369"/>
                        <a:pt x="659" y="398"/>
                        <a:pt x="657" y="427"/>
                      </a:cubicBezTo>
                      <a:cubicBezTo>
                        <a:pt x="655" y="445"/>
                        <a:pt x="666" y="475"/>
                        <a:pt x="645" y="485"/>
                      </a:cubicBezTo>
                      <a:cubicBezTo>
                        <a:pt x="627" y="493"/>
                        <a:pt x="604" y="492"/>
                        <a:pt x="583" y="493"/>
                      </a:cubicBezTo>
                      <a:cubicBezTo>
                        <a:pt x="555" y="495"/>
                        <a:pt x="526" y="489"/>
                        <a:pt x="497" y="491"/>
                      </a:cubicBezTo>
                      <a:cubicBezTo>
                        <a:pt x="470" y="492"/>
                        <a:pt x="447" y="491"/>
                        <a:pt x="421" y="487"/>
                      </a:cubicBezTo>
                      <a:cubicBezTo>
                        <a:pt x="391" y="483"/>
                        <a:pt x="361" y="489"/>
                        <a:pt x="331" y="487"/>
                      </a:cubicBezTo>
                      <a:cubicBezTo>
                        <a:pt x="223" y="478"/>
                        <a:pt x="115" y="475"/>
                        <a:pt x="6" y="470"/>
                      </a:cubicBezTo>
                      <a:cubicBezTo>
                        <a:pt x="10" y="420"/>
                        <a:pt x="13" y="369"/>
                        <a:pt x="11" y="318"/>
                      </a:cubicBezTo>
                      <a:cubicBezTo>
                        <a:pt x="11" y="292"/>
                        <a:pt x="27" y="274"/>
                        <a:pt x="36" y="249"/>
                      </a:cubicBezTo>
                      <a:cubicBezTo>
                        <a:pt x="40" y="237"/>
                        <a:pt x="37" y="234"/>
                        <a:pt x="31" y="223"/>
                      </a:cubicBezTo>
                      <a:cubicBezTo>
                        <a:pt x="26" y="215"/>
                        <a:pt x="22" y="207"/>
                        <a:pt x="17" y="200"/>
                      </a:cubicBezTo>
                      <a:cubicBezTo>
                        <a:pt x="14" y="194"/>
                        <a:pt x="2" y="185"/>
                        <a:pt x="1" y="178"/>
                      </a:cubicBezTo>
                      <a:cubicBezTo>
                        <a:pt x="0" y="169"/>
                        <a:pt x="13" y="155"/>
                        <a:pt x="15" y="144"/>
                      </a:cubicBezTo>
                      <a:cubicBezTo>
                        <a:pt x="20" y="108"/>
                        <a:pt x="14" y="72"/>
                        <a:pt x="14" y="36"/>
                      </a:cubicBezTo>
                      <a:close/>
                    </a:path>
                  </a:pathLst>
                </a:custGeom>
                <a:solidFill>
                  <a:srgbClr val="DEF7C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49" name="Freeform 1579"/>
                <p:cNvSpPr/>
                <p:nvPr/>
              </p:nvSpPr>
              <p:spPr bwMode="auto">
                <a:xfrm>
                  <a:off x="3707" y="2565"/>
                  <a:ext cx="150" cy="86"/>
                </a:xfrm>
                <a:custGeom>
                  <a:avLst/>
                  <a:gdLst>
                    <a:gd name="T0" fmla="*/ 0 w 174"/>
                    <a:gd name="T1" fmla="*/ 6 h 100"/>
                    <a:gd name="T2" fmla="*/ 43 w 174"/>
                    <a:gd name="T3" fmla="*/ 62 h 100"/>
                    <a:gd name="T4" fmla="*/ 92 w 174"/>
                    <a:gd name="T5" fmla="*/ 100 h 100"/>
                    <a:gd name="T6" fmla="*/ 131 w 174"/>
                    <a:gd name="T7" fmla="*/ 55 h 100"/>
                    <a:gd name="T8" fmla="*/ 174 w 174"/>
                    <a:gd name="T9" fmla="*/ 10 h 100"/>
                    <a:gd name="T10" fmla="*/ 87 w 174"/>
                    <a:gd name="T11" fmla="*/ 12 h 100"/>
                    <a:gd name="T12" fmla="*/ 46 w 174"/>
                    <a:gd name="T13" fmla="*/ 6 h 100"/>
                    <a:gd name="T14" fmla="*/ 5 w 174"/>
                    <a:gd name="T15" fmla="*/ 4 h 1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74" h="100">
                      <a:moveTo>
                        <a:pt x="0" y="6"/>
                      </a:moveTo>
                      <a:cubicBezTo>
                        <a:pt x="14" y="20"/>
                        <a:pt x="26" y="45"/>
                        <a:pt x="43" y="62"/>
                      </a:cubicBezTo>
                      <a:cubicBezTo>
                        <a:pt x="57" y="74"/>
                        <a:pt x="75" y="92"/>
                        <a:pt x="92" y="100"/>
                      </a:cubicBezTo>
                      <a:cubicBezTo>
                        <a:pt x="105" y="84"/>
                        <a:pt x="116" y="69"/>
                        <a:pt x="131" y="55"/>
                      </a:cubicBezTo>
                      <a:cubicBezTo>
                        <a:pt x="145" y="42"/>
                        <a:pt x="165" y="26"/>
                        <a:pt x="174" y="10"/>
                      </a:cubicBezTo>
                      <a:cubicBezTo>
                        <a:pt x="146" y="5"/>
                        <a:pt x="116" y="16"/>
                        <a:pt x="87" y="12"/>
                      </a:cubicBezTo>
                      <a:cubicBezTo>
                        <a:pt x="74" y="10"/>
                        <a:pt x="60" y="8"/>
                        <a:pt x="46" y="6"/>
                      </a:cubicBezTo>
                      <a:cubicBezTo>
                        <a:pt x="36" y="5"/>
                        <a:pt x="13" y="0"/>
                        <a:pt x="5" y="4"/>
                      </a:cubicBezTo>
                    </a:path>
                  </a:pathLst>
                </a:custGeom>
                <a:solidFill>
                  <a:srgbClr val="ADD5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50" name="Freeform 1580"/>
                <p:cNvSpPr/>
                <p:nvPr/>
              </p:nvSpPr>
              <p:spPr bwMode="auto">
                <a:xfrm>
                  <a:off x="3338" y="1936"/>
                  <a:ext cx="912" cy="651"/>
                </a:xfrm>
                <a:custGeom>
                  <a:avLst/>
                  <a:gdLst>
                    <a:gd name="T0" fmla="*/ 1030 w 1058"/>
                    <a:gd name="T1" fmla="*/ 81 h 755"/>
                    <a:gd name="T2" fmla="*/ 966 w 1058"/>
                    <a:gd name="T3" fmla="*/ 38 h 755"/>
                    <a:gd name="T4" fmla="*/ 891 w 1058"/>
                    <a:gd name="T5" fmla="*/ 21 h 755"/>
                    <a:gd name="T6" fmla="*/ 766 w 1058"/>
                    <a:gd name="T7" fmla="*/ 115 h 755"/>
                    <a:gd name="T8" fmla="*/ 645 w 1058"/>
                    <a:gd name="T9" fmla="*/ 58 h 755"/>
                    <a:gd name="T10" fmla="*/ 471 w 1058"/>
                    <a:gd name="T11" fmla="*/ 51 h 755"/>
                    <a:gd name="T12" fmla="*/ 377 w 1058"/>
                    <a:gd name="T13" fmla="*/ 71 h 755"/>
                    <a:gd name="T14" fmla="*/ 330 w 1058"/>
                    <a:gd name="T15" fmla="*/ 92 h 755"/>
                    <a:gd name="T16" fmla="*/ 289 w 1058"/>
                    <a:gd name="T17" fmla="*/ 110 h 755"/>
                    <a:gd name="T18" fmla="*/ 166 w 1058"/>
                    <a:gd name="T19" fmla="*/ 3 h 755"/>
                    <a:gd name="T20" fmla="*/ 32 w 1058"/>
                    <a:gd name="T21" fmla="*/ 72 h 755"/>
                    <a:gd name="T22" fmla="*/ 33 w 1058"/>
                    <a:gd name="T23" fmla="*/ 223 h 755"/>
                    <a:gd name="T24" fmla="*/ 86 w 1058"/>
                    <a:gd name="T25" fmla="*/ 279 h 755"/>
                    <a:gd name="T26" fmla="*/ 159 w 1058"/>
                    <a:gd name="T27" fmla="*/ 310 h 755"/>
                    <a:gd name="T28" fmla="*/ 166 w 1058"/>
                    <a:gd name="T29" fmla="*/ 306 h 755"/>
                    <a:gd name="T30" fmla="*/ 144 w 1058"/>
                    <a:gd name="T31" fmla="*/ 395 h 755"/>
                    <a:gd name="T32" fmla="*/ 142 w 1058"/>
                    <a:gd name="T33" fmla="*/ 405 h 755"/>
                    <a:gd name="T34" fmla="*/ 140 w 1058"/>
                    <a:gd name="T35" fmla="*/ 409 h 755"/>
                    <a:gd name="T36" fmla="*/ 121 w 1058"/>
                    <a:gd name="T37" fmla="*/ 565 h 755"/>
                    <a:gd name="T38" fmla="*/ 112 w 1058"/>
                    <a:gd name="T39" fmla="*/ 605 h 755"/>
                    <a:gd name="T40" fmla="*/ 99 w 1058"/>
                    <a:gd name="T41" fmla="*/ 693 h 755"/>
                    <a:gd name="T42" fmla="*/ 428 w 1058"/>
                    <a:gd name="T43" fmla="*/ 739 h 755"/>
                    <a:gd name="T44" fmla="*/ 749 w 1058"/>
                    <a:gd name="T45" fmla="*/ 741 h 755"/>
                    <a:gd name="T46" fmla="*/ 945 w 1058"/>
                    <a:gd name="T47" fmla="*/ 709 h 755"/>
                    <a:gd name="T48" fmla="*/ 976 w 1058"/>
                    <a:gd name="T49" fmla="*/ 692 h 755"/>
                    <a:gd name="T50" fmla="*/ 960 w 1058"/>
                    <a:gd name="T51" fmla="*/ 635 h 755"/>
                    <a:gd name="T52" fmla="*/ 934 w 1058"/>
                    <a:gd name="T53" fmla="*/ 511 h 755"/>
                    <a:gd name="T54" fmla="*/ 910 w 1058"/>
                    <a:gd name="T55" fmla="*/ 424 h 755"/>
                    <a:gd name="T56" fmla="*/ 909 w 1058"/>
                    <a:gd name="T57" fmla="*/ 411 h 755"/>
                    <a:gd name="T58" fmla="*/ 892 w 1058"/>
                    <a:gd name="T59" fmla="*/ 337 h 755"/>
                    <a:gd name="T60" fmla="*/ 887 w 1058"/>
                    <a:gd name="T61" fmla="*/ 313 h 755"/>
                    <a:gd name="T62" fmla="*/ 889 w 1058"/>
                    <a:gd name="T63" fmla="*/ 307 h 755"/>
                    <a:gd name="T64" fmla="*/ 939 w 1058"/>
                    <a:gd name="T65" fmla="*/ 313 h 755"/>
                    <a:gd name="T66" fmla="*/ 1029 w 1058"/>
                    <a:gd name="T67" fmla="*/ 233 h 755"/>
                    <a:gd name="T68" fmla="*/ 1030 w 1058"/>
                    <a:gd name="T69" fmla="*/ 81 h 7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1058" h="755">
                      <a:moveTo>
                        <a:pt x="1030" y="81"/>
                      </a:moveTo>
                      <a:cubicBezTo>
                        <a:pt x="1020" y="62"/>
                        <a:pt x="986" y="46"/>
                        <a:pt x="966" y="38"/>
                      </a:cubicBezTo>
                      <a:cubicBezTo>
                        <a:pt x="944" y="31"/>
                        <a:pt x="915" y="20"/>
                        <a:pt x="891" y="21"/>
                      </a:cubicBezTo>
                      <a:cubicBezTo>
                        <a:pt x="839" y="24"/>
                        <a:pt x="764" y="49"/>
                        <a:pt x="766" y="115"/>
                      </a:cubicBezTo>
                      <a:cubicBezTo>
                        <a:pt x="728" y="95"/>
                        <a:pt x="687" y="69"/>
                        <a:pt x="645" y="58"/>
                      </a:cubicBezTo>
                      <a:cubicBezTo>
                        <a:pt x="588" y="43"/>
                        <a:pt x="529" y="39"/>
                        <a:pt x="471" y="51"/>
                      </a:cubicBezTo>
                      <a:cubicBezTo>
                        <a:pt x="439" y="57"/>
                        <a:pt x="408" y="59"/>
                        <a:pt x="377" y="71"/>
                      </a:cubicBezTo>
                      <a:cubicBezTo>
                        <a:pt x="361" y="78"/>
                        <a:pt x="345" y="84"/>
                        <a:pt x="330" y="92"/>
                      </a:cubicBezTo>
                      <a:cubicBezTo>
                        <a:pt x="318" y="97"/>
                        <a:pt x="301" y="112"/>
                        <a:pt x="289" y="110"/>
                      </a:cubicBezTo>
                      <a:cubicBezTo>
                        <a:pt x="287" y="46"/>
                        <a:pt x="225" y="6"/>
                        <a:pt x="166" y="3"/>
                      </a:cubicBezTo>
                      <a:cubicBezTo>
                        <a:pt x="113" y="0"/>
                        <a:pt x="63" y="30"/>
                        <a:pt x="32" y="72"/>
                      </a:cubicBezTo>
                      <a:cubicBezTo>
                        <a:pt x="0" y="116"/>
                        <a:pt x="1" y="181"/>
                        <a:pt x="33" y="223"/>
                      </a:cubicBezTo>
                      <a:cubicBezTo>
                        <a:pt x="48" y="243"/>
                        <a:pt x="66" y="264"/>
                        <a:pt x="86" y="279"/>
                      </a:cubicBezTo>
                      <a:cubicBezTo>
                        <a:pt x="108" y="295"/>
                        <a:pt x="135" y="299"/>
                        <a:pt x="159" y="310"/>
                      </a:cubicBezTo>
                      <a:cubicBezTo>
                        <a:pt x="166" y="306"/>
                        <a:pt x="166" y="306"/>
                        <a:pt x="166" y="306"/>
                      </a:cubicBezTo>
                      <a:cubicBezTo>
                        <a:pt x="151" y="332"/>
                        <a:pt x="149" y="367"/>
                        <a:pt x="144" y="395"/>
                      </a:cubicBezTo>
                      <a:cubicBezTo>
                        <a:pt x="143" y="398"/>
                        <a:pt x="142" y="402"/>
                        <a:pt x="142" y="405"/>
                      </a:cubicBezTo>
                      <a:cubicBezTo>
                        <a:pt x="140" y="409"/>
                        <a:pt x="140" y="409"/>
                        <a:pt x="140" y="409"/>
                      </a:cubicBezTo>
                      <a:cubicBezTo>
                        <a:pt x="124" y="442"/>
                        <a:pt x="111" y="515"/>
                        <a:pt x="121" y="565"/>
                      </a:cubicBezTo>
                      <a:cubicBezTo>
                        <a:pt x="118" y="578"/>
                        <a:pt x="114" y="592"/>
                        <a:pt x="112" y="605"/>
                      </a:cubicBezTo>
                      <a:cubicBezTo>
                        <a:pt x="109" y="632"/>
                        <a:pt x="113" y="671"/>
                        <a:pt x="99" y="693"/>
                      </a:cubicBezTo>
                      <a:cubicBezTo>
                        <a:pt x="207" y="719"/>
                        <a:pt x="317" y="731"/>
                        <a:pt x="428" y="739"/>
                      </a:cubicBezTo>
                      <a:cubicBezTo>
                        <a:pt x="535" y="747"/>
                        <a:pt x="641" y="755"/>
                        <a:pt x="749" y="741"/>
                      </a:cubicBezTo>
                      <a:cubicBezTo>
                        <a:pt x="815" y="733"/>
                        <a:pt x="881" y="728"/>
                        <a:pt x="945" y="709"/>
                      </a:cubicBezTo>
                      <a:cubicBezTo>
                        <a:pt x="955" y="706"/>
                        <a:pt x="973" y="704"/>
                        <a:pt x="976" y="692"/>
                      </a:cubicBezTo>
                      <a:cubicBezTo>
                        <a:pt x="979" y="682"/>
                        <a:pt x="962" y="647"/>
                        <a:pt x="960" y="635"/>
                      </a:cubicBezTo>
                      <a:cubicBezTo>
                        <a:pt x="950" y="594"/>
                        <a:pt x="944" y="552"/>
                        <a:pt x="934" y="511"/>
                      </a:cubicBezTo>
                      <a:cubicBezTo>
                        <a:pt x="927" y="482"/>
                        <a:pt x="919" y="453"/>
                        <a:pt x="910" y="424"/>
                      </a:cubicBezTo>
                      <a:cubicBezTo>
                        <a:pt x="910" y="419"/>
                        <a:pt x="910" y="414"/>
                        <a:pt x="909" y="411"/>
                      </a:cubicBezTo>
                      <a:cubicBezTo>
                        <a:pt x="905" y="386"/>
                        <a:pt x="899" y="361"/>
                        <a:pt x="892" y="337"/>
                      </a:cubicBezTo>
                      <a:cubicBezTo>
                        <a:pt x="890" y="330"/>
                        <a:pt x="889" y="322"/>
                        <a:pt x="887" y="313"/>
                      </a:cubicBezTo>
                      <a:cubicBezTo>
                        <a:pt x="888" y="311"/>
                        <a:pt x="889" y="309"/>
                        <a:pt x="889" y="307"/>
                      </a:cubicBezTo>
                      <a:cubicBezTo>
                        <a:pt x="906" y="307"/>
                        <a:pt x="920" y="316"/>
                        <a:pt x="939" y="313"/>
                      </a:cubicBezTo>
                      <a:cubicBezTo>
                        <a:pt x="983" y="306"/>
                        <a:pt x="1010" y="270"/>
                        <a:pt x="1029" y="233"/>
                      </a:cubicBezTo>
                      <a:cubicBezTo>
                        <a:pt x="1054" y="185"/>
                        <a:pt x="1058" y="129"/>
                        <a:pt x="1030" y="81"/>
                      </a:cubicBezTo>
                      <a:close/>
                    </a:path>
                  </a:pathLst>
                </a:custGeom>
                <a:solidFill>
                  <a:srgbClr val="EB955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51" name="Freeform 1581"/>
                <p:cNvSpPr/>
                <p:nvPr/>
              </p:nvSpPr>
              <p:spPr bwMode="auto">
                <a:xfrm>
                  <a:off x="4028" y="2009"/>
                  <a:ext cx="170" cy="157"/>
                </a:xfrm>
                <a:custGeom>
                  <a:avLst/>
                  <a:gdLst>
                    <a:gd name="T0" fmla="*/ 6 w 197"/>
                    <a:gd name="T1" fmla="*/ 64 h 183"/>
                    <a:gd name="T2" fmla="*/ 74 w 197"/>
                    <a:gd name="T3" fmla="*/ 4 h 183"/>
                    <a:gd name="T4" fmla="*/ 168 w 197"/>
                    <a:gd name="T5" fmla="*/ 38 h 183"/>
                    <a:gd name="T6" fmla="*/ 64 w 197"/>
                    <a:gd name="T7" fmla="*/ 163 h 1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97" h="183">
                      <a:moveTo>
                        <a:pt x="6" y="64"/>
                      </a:moveTo>
                      <a:cubicBezTo>
                        <a:pt x="0" y="30"/>
                        <a:pt x="48" y="7"/>
                        <a:pt x="74" y="4"/>
                      </a:cubicBezTo>
                      <a:cubicBezTo>
                        <a:pt x="106" y="0"/>
                        <a:pt x="152" y="4"/>
                        <a:pt x="168" y="38"/>
                      </a:cubicBezTo>
                      <a:cubicBezTo>
                        <a:pt x="197" y="103"/>
                        <a:pt x="128" y="183"/>
                        <a:pt x="64" y="163"/>
                      </a:cubicBezTo>
                    </a:path>
                  </a:pathLst>
                </a:custGeom>
                <a:solidFill>
                  <a:srgbClr val="AA71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52" name="Freeform 1582"/>
                <p:cNvSpPr/>
                <p:nvPr/>
              </p:nvSpPr>
              <p:spPr bwMode="auto">
                <a:xfrm>
                  <a:off x="3404" y="1982"/>
                  <a:ext cx="158" cy="169"/>
                </a:xfrm>
                <a:custGeom>
                  <a:avLst/>
                  <a:gdLst>
                    <a:gd name="T0" fmla="*/ 178 w 183"/>
                    <a:gd name="T1" fmla="*/ 85 h 196"/>
                    <a:gd name="T2" fmla="*/ 42 w 183"/>
                    <a:gd name="T3" fmla="*/ 35 h 196"/>
                    <a:gd name="T4" fmla="*/ 21 w 183"/>
                    <a:gd name="T5" fmla="*/ 153 h 196"/>
                    <a:gd name="T6" fmla="*/ 66 w 183"/>
                    <a:gd name="T7" fmla="*/ 189 h 196"/>
                    <a:gd name="T8" fmla="*/ 102 w 183"/>
                    <a:gd name="T9" fmla="*/ 187 h 1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3" h="196">
                      <a:moveTo>
                        <a:pt x="178" y="85"/>
                      </a:moveTo>
                      <a:cubicBezTo>
                        <a:pt x="183" y="20"/>
                        <a:pt x="82" y="0"/>
                        <a:pt x="42" y="35"/>
                      </a:cubicBezTo>
                      <a:cubicBezTo>
                        <a:pt x="11" y="63"/>
                        <a:pt x="0" y="117"/>
                        <a:pt x="21" y="153"/>
                      </a:cubicBezTo>
                      <a:cubicBezTo>
                        <a:pt x="32" y="171"/>
                        <a:pt x="46" y="184"/>
                        <a:pt x="66" y="189"/>
                      </a:cubicBezTo>
                      <a:cubicBezTo>
                        <a:pt x="75" y="191"/>
                        <a:pt x="98" y="196"/>
                        <a:pt x="102" y="187"/>
                      </a:cubicBezTo>
                    </a:path>
                  </a:pathLst>
                </a:custGeom>
                <a:solidFill>
                  <a:srgbClr val="AA71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53" name="Freeform 1583"/>
                <p:cNvSpPr/>
                <p:nvPr/>
              </p:nvSpPr>
              <p:spPr bwMode="auto">
                <a:xfrm>
                  <a:off x="3563" y="2256"/>
                  <a:ext cx="425" cy="249"/>
                </a:xfrm>
                <a:custGeom>
                  <a:avLst/>
                  <a:gdLst>
                    <a:gd name="T0" fmla="*/ 241 w 492"/>
                    <a:gd name="T1" fmla="*/ 10 h 289"/>
                    <a:gd name="T2" fmla="*/ 83 w 492"/>
                    <a:gd name="T3" fmla="*/ 75 h 289"/>
                    <a:gd name="T4" fmla="*/ 41 w 492"/>
                    <a:gd name="T5" fmla="*/ 247 h 289"/>
                    <a:gd name="T6" fmla="*/ 186 w 492"/>
                    <a:gd name="T7" fmla="*/ 261 h 289"/>
                    <a:gd name="T8" fmla="*/ 316 w 492"/>
                    <a:gd name="T9" fmla="*/ 275 h 289"/>
                    <a:gd name="T10" fmla="*/ 460 w 492"/>
                    <a:gd name="T11" fmla="*/ 242 h 289"/>
                    <a:gd name="T12" fmla="*/ 441 w 492"/>
                    <a:gd name="T13" fmla="*/ 95 h 289"/>
                    <a:gd name="T14" fmla="*/ 322 w 492"/>
                    <a:gd name="T15" fmla="*/ 28 h 289"/>
                    <a:gd name="T16" fmla="*/ 231 w 492"/>
                    <a:gd name="T17" fmla="*/ 8 h 2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492" h="289">
                      <a:moveTo>
                        <a:pt x="241" y="10"/>
                      </a:moveTo>
                      <a:cubicBezTo>
                        <a:pt x="188" y="0"/>
                        <a:pt x="122" y="41"/>
                        <a:pt x="83" y="75"/>
                      </a:cubicBezTo>
                      <a:cubicBezTo>
                        <a:pt x="42" y="110"/>
                        <a:pt x="0" y="199"/>
                        <a:pt x="41" y="247"/>
                      </a:cubicBezTo>
                      <a:cubicBezTo>
                        <a:pt x="78" y="289"/>
                        <a:pt x="140" y="267"/>
                        <a:pt x="186" y="261"/>
                      </a:cubicBezTo>
                      <a:cubicBezTo>
                        <a:pt x="232" y="255"/>
                        <a:pt x="271" y="269"/>
                        <a:pt x="316" y="275"/>
                      </a:cubicBezTo>
                      <a:cubicBezTo>
                        <a:pt x="361" y="280"/>
                        <a:pt x="428" y="282"/>
                        <a:pt x="460" y="242"/>
                      </a:cubicBezTo>
                      <a:cubicBezTo>
                        <a:pt x="492" y="203"/>
                        <a:pt x="474" y="129"/>
                        <a:pt x="441" y="95"/>
                      </a:cubicBezTo>
                      <a:cubicBezTo>
                        <a:pt x="410" y="63"/>
                        <a:pt x="363" y="42"/>
                        <a:pt x="322" y="28"/>
                      </a:cubicBezTo>
                      <a:cubicBezTo>
                        <a:pt x="292" y="17"/>
                        <a:pt x="262" y="5"/>
                        <a:pt x="231" y="8"/>
                      </a:cubicBezTo>
                    </a:path>
                  </a:pathLst>
                </a:custGeom>
                <a:solidFill>
                  <a:srgbClr val="F2BD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54" name="Freeform 1584"/>
                <p:cNvSpPr/>
                <p:nvPr/>
              </p:nvSpPr>
              <p:spPr bwMode="auto">
                <a:xfrm>
                  <a:off x="3498" y="2666"/>
                  <a:ext cx="572" cy="426"/>
                </a:xfrm>
                <a:custGeom>
                  <a:avLst/>
                  <a:gdLst>
                    <a:gd name="T0" fmla="*/ 6 w 664"/>
                    <a:gd name="T1" fmla="*/ 5 h 495"/>
                    <a:gd name="T2" fmla="*/ 11 w 664"/>
                    <a:gd name="T3" fmla="*/ 10 h 495"/>
                    <a:gd name="T4" fmla="*/ 318 w 664"/>
                    <a:gd name="T5" fmla="*/ 20 h 495"/>
                    <a:gd name="T6" fmla="*/ 339 w 664"/>
                    <a:gd name="T7" fmla="*/ 21 h 495"/>
                    <a:gd name="T8" fmla="*/ 641 w 664"/>
                    <a:gd name="T9" fmla="*/ 11 h 495"/>
                    <a:gd name="T10" fmla="*/ 651 w 664"/>
                    <a:gd name="T11" fmla="*/ 323 h 495"/>
                    <a:gd name="T12" fmla="*/ 647 w 664"/>
                    <a:gd name="T13" fmla="*/ 471 h 495"/>
                    <a:gd name="T14" fmla="*/ 446 w 664"/>
                    <a:gd name="T15" fmla="*/ 479 h 495"/>
                    <a:gd name="T16" fmla="*/ 366 w 664"/>
                    <a:gd name="T17" fmla="*/ 477 h 495"/>
                    <a:gd name="T18" fmla="*/ 82 w 664"/>
                    <a:gd name="T19" fmla="*/ 467 h 495"/>
                    <a:gd name="T20" fmla="*/ 11 w 664"/>
                    <a:gd name="T21" fmla="*/ 463 h 495"/>
                    <a:gd name="T22" fmla="*/ 18 w 664"/>
                    <a:gd name="T23" fmla="*/ 288 h 495"/>
                    <a:gd name="T24" fmla="*/ 18 w 664"/>
                    <a:gd name="T25" fmla="*/ 288 h 495"/>
                    <a:gd name="T26" fmla="*/ 13 w 664"/>
                    <a:gd name="T27" fmla="*/ 283 h 495"/>
                    <a:gd name="T28" fmla="*/ 8 w 664"/>
                    <a:gd name="T29" fmla="*/ 288 h 495"/>
                    <a:gd name="T30" fmla="*/ 0 w 664"/>
                    <a:gd name="T31" fmla="*/ 468 h 495"/>
                    <a:gd name="T32" fmla="*/ 1 w 664"/>
                    <a:gd name="T33" fmla="*/ 472 h 495"/>
                    <a:gd name="T34" fmla="*/ 5 w 664"/>
                    <a:gd name="T35" fmla="*/ 473 h 495"/>
                    <a:gd name="T36" fmla="*/ 81 w 664"/>
                    <a:gd name="T37" fmla="*/ 477 h 495"/>
                    <a:gd name="T38" fmla="*/ 366 w 664"/>
                    <a:gd name="T39" fmla="*/ 488 h 495"/>
                    <a:gd name="T40" fmla="*/ 445 w 664"/>
                    <a:gd name="T41" fmla="*/ 490 h 495"/>
                    <a:gd name="T42" fmla="*/ 654 w 664"/>
                    <a:gd name="T43" fmla="*/ 480 h 495"/>
                    <a:gd name="T44" fmla="*/ 658 w 664"/>
                    <a:gd name="T45" fmla="*/ 475 h 495"/>
                    <a:gd name="T46" fmla="*/ 651 w 664"/>
                    <a:gd name="T47" fmla="*/ 5 h 495"/>
                    <a:gd name="T48" fmla="*/ 649 w 664"/>
                    <a:gd name="T49" fmla="*/ 1 h 495"/>
                    <a:gd name="T50" fmla="*/ 644 w 664"/>
                    <a:gd name="T51" fmla="*/ 0 h 495"/>
                    <a:gd name="T52" fmla="*/ 340 w 664"/>
                    <a:gd name="T53" fmla="*/ 11 h 495"/>
                    <a:gd name="T54" fmla="*/ 319 w 664"/>
                    <a:gd name="T55" fmla="*/ 10 h 495"/>
                    <a:gd name="T56" fmla="*/ 11 w 664"/>
                    <a:gd name="T57" fmla="*/ 0 h 495"/>
                    <a:gd name="T58" fmla="*/ 6 w 664"/>
                    <a:gd name="T59" fmla="*/ 5 h 4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</a:cxnLst>
                  <a:rect l="0" t="0" r="r" b="b"/>
                  <a:pathLst>
                    <a:path w="664" h="495">
                      <a:moveTo>
                        <a:pt x="6" y="5"/>
                      </a:moveTo>
                      <a:cubicBezTo>
                        <a:pt x="6" y="8"/>
                        <a:pt x="9" y="10"/>
                        <a:pt x="11" y="10"/>
                      </a:cubicBezTo>
                      <a:cubicBezTo>
                        <a:pt x="109" y="10"/>
                        <a:pt x="210" y="13"/>
                        <a:pt x="318" y="20"/>
                      </a:cubicBezTo>
                      <a:cubicBezTo>
                        <a:pt x="339" y="21"/>
                        <a:pt x="339" y="21"/>
                        <a:pt x="339" y="21"/>
                      </a:cubicBezTo>
                      <a:cubicBezTo>
                        <a:pt x="434" y="28"/>
                        <a:pt x="551" y="35"/>
                        <a:pt x="641" y="11"/>
                      </a:cubicBezTo>
                      <a:cubicBezTo>
                        <a:pt x="648" y="130"/>
                        <a:pt x="651" y="232"/>
                        <a:pt x="651" y="323"/>
                      </a:cubicBezTo>
                      <a:cubicBezTo>
                        <a:pt x="651" y="376"/>
                        <a:pt x="650" y="425"/>
                        <a:pt x="647" y="471"/>
                      </a:cubicBezTo>
                      <a:cubicBezTo>
                        <a:pt x="587" y="485"/>
                        <a:pt x="515" y="482"/>
                        <a:pt x="446" y="479"/>
                      </a:cubicBezTo>
                      <a:cubicBezTo>
                        <a:pt x="366" y="477"/>
                        <a:pt x="366" y="477"/>
                        <a:pt x="366" y="477"/>
                      </a:cubicBezTo>
                      <a:cubicBezTo>
                        <a:pt x="273" y="477"/>
                        <a:pt x="176" y="472"/>
                        <a:pt x="82" y="467"/>
                      </a:cubicBezTo>
                      <a:cubicBezTo>
                        <a:pt x="82" y="467"/>
                        <a:pt x="20" y="464"/>
                        <a:pt x="11" y="463"/>
                      </a:cubicBezTo>
                      <a:cubicBezTo>
                        <a:pt x="15" y="411"/>
                        <a:pt x="18" y="355"/>
                        <a:pt x="18" y="288"/>
                      </a:cubicBezTo>
                      <a:cubicBezTo>
                        <a:pt x="18" y="288"/>
                        <a:pt x="18" y="288"/>
                        <a:pt x="18" y="288"/>
                      </a:cubicBezTo>
                      <a:cubicBezTo>
                        <a:pt x="18" y="285"/>
                        <a:pt x="16" y="283"/>
                        <a:pt x="13" y="283"/>
                      </a:cubicBezTo>
                      <a:cubicBezTo>
                        <a:pt x="10" y="283"/>
                        <a:pt x="8" y="285"/>
                        <a:pt x="8" y="288"/>
                      </a:cubicBezTo>
                      <a:cubicBezTo>
                        <a:pt x="7" y="357"/>
                        <a:pt x="5" y="414"/>
                        <a:pt x="0" y="468"/>
                      </a:cubicBezTo>
                      <a:cubicBezTo>
                        <a:pt x="0" y="469"/>
                        <a:pt x="0" y="471"/>
                        <a:pt x="1" y="472"/>
                      </a:cubicBezTo>
                      <a:cubicBezTo>
                        <a:pt x="2" y="473"/>
                        <a:pt x="4" y="473"/>
                        <a:pt x="5" y="473"/>
                      </a:cubicBezTo>
                      <a:cubicBezTo>
                        <a:pt x="81" y="477"/>
                        <a:pt x="81" y="477"/>
                        <a:pt x="81" y="477"/>
                      </a:cubicBezTo>
                      <a:cubicBezTo>
                        <a:pt x="175" y="482"/>
                        <a:pt x="272" y="488"/>
                        <a:pt x="366" y="488"/>
                      </a:cubicBezTo>
                      <a:cubicBezTo>
                        <a:pt x="445" y="490"/>
                        <a:pt x="445" y="490"/>
                        <a:pt x="445" y="490"/>
                      </a:cubicBezTo>
                      <a:cubicBezTo>
                        <a:pt x="517" y="493"/>
                        <a:pt x="591" y="495"/>
                        <a:pt x="654" y="480"/>
                      </a:cubicBezTo>
                      <a:cubicBezTo>
                        <a:pt x="656" y="479"/>
                        <a:pt x="657" y="478"/>
                        <a:pt x="658" y="475"/>
                      </a:cubicBezTo>
                      <a:cubicBezTo>
                        <a:pt x="664" y="348"/>
                        <a:pt x="662" y="198"/>
                        <a:pt x="651" y="5"/>
                      </a:cubicBezTo>
                      <a:cubicBezTo>
                        <a:pt x="651" y="3"/>
                        <a:pt x="650" y="2"/>
                        <a:pt x="649" y="1"/>
                      </a:cubicBezTo>
                      <a:cubicBezTo>
                        <a:pt x="647" y="0"/>
                        <a:pt x="646" y="0"/>
                        <a:pt x="644" y="0"/>
                      </a:cubicBezTo>
                      <a:cubicBezTo>
                        <a:pt x="555" y="25"/>
                        <a:pt x="436" y="17"/>
                        <a:pt x="340" y="11"/>
                      </a:cubicBezTo>
                      <a:cubicBezTo>
                        <a:pt x="319" y="10"/>
                        <a:pt x="319" y="10"/>
                        <a:pt x="319" y="10"/>
                      </a:cubicBezTo>
                      <a:cubicBezTo>
                        <a:pt x="210" y="3"/>
                        <a:pt x="109" y="0"/>
                        <a:pt x="11" y="0"/>
                      </a:cubicBezTo>
                      <a:cubicBezTo>
                        <a:pt x="9" y="0"/>
                        <a:pt x="6" y="2"/>
                        <a:pt x="6" y="5"/>
                      </a:cubicBezTo>
                      <a:close/>
                    </a:path>
                  </a:pathLst>
                </a:custGeom>
                <a:solidFill>
                  <a:srgbClr val="845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55" name="Freeform 1585"/>
                <p:cNvSpPr/>
                <p:nvPr/>
              </p:nvSpPr>
              <p:spPr bwMode="auto">
                <a:xfrm>
                  <a:off x="3424" y="1966"/>
                  <a:ext cx="771" cy="602"/>
                </a:xfrm>
                <a:custGeom>
                  <a:avLst/>
                  <a:gdLst>
                    <a:gd name="T0" fmla="*/ 204 w 895"/>
                    <a:gd name="T1" fmla="*/ 65 h 699"/>
                    <a:gd name="T2" fmla="*/ 56 w 895"/>
                    <a:gd name="T3" fmla="*/ 273 h 699"/>
                    <a:gd name="T4" fmla="*/ 17 w 895"/>
                    <a:gd name="T5" fmla="*/ 485 h 699"/>
                    <a:gd name="T6" fmla="*/ 10 w 895"/>
                    <a:gd name="T7" fmla="*/ 541 h 699"/>
                    <a:gd name="T8" fmla="*/ 0 w 895"/>
                    <a:gd name="T9" fmla="*/ 653 h 699"/>
                    <a:gd name="T10" fmla="*/ 5 w 895"/>
                    <a:gd name="T11" fmla="*/ 658 h 699"/>
                    <a:gd name="T12" fmla="*/ 10 w 895"/>
                    <a:gd name="T13" fmla="*/ 653 h 699"/>
                    <a:gd name="T14" fmla="*/ 21 w 895"/>
                    <a:gd name="T15" fmla="*/ 542 h 699"/>
                    <a:gd name="T16" fmla="*/ 27 w 895"/>
                    <a:gd name="T17" fmla="*/ 486 h 699"/>
                    <a:gd name="T18" fmla="*/ 66 w 895"/>
                    <a:gd name="T19" fmla="*/ 277 h 699"/>
                    <a:gd name="T20" fmla="*/ 209 w 895"/>
                    <a:gd name="T21" fmla="*/ 74 h 699"/>
                    <a:gd name="T22" fmla="*/ 450 w 895"/>
                    <a:gd name="T23" fmla="*/ 13 h 699"/>
                    <a:gd name="T24" fmla="*/ 786 w 895"/>
                    <a:gd name="T25" fmla="*/ 283 h 699"/>
                    <a:gd name="T26" fmla="*/ 798 w 895"/>
                    <a:gd name="T27" fmla="*/ 336 h 699"/>
                    <a:gd name="T28" fmla="*/ 870 w 895"/>
                    <a:gd name="T29" fmla="*/ 651 h 699"/>
                    <a:gd name="T30" fmla="*/ 876 w 895"/>
                    <a:gd name="T31" fmla="*/ 668 h 699"/>
                    <a:gd name="T32" fmla="*/ 882 w 895"/>
                    <a:gd name="T33" fmla="*/ 691 h 699"/>
                    <a:gd name="T34" fmla="*/ 882 w 895"/>
                    <a:gd name="T35" fmla="*/ 691 h 699"/>
                    <a:gd name="T36" fmla="*/ 883 w 895"/>
                    <a:gd name="T37" fmla="*/ 698 h 699"/>
                    <a:gd name="T38" fmla="*/ 890 w 895"/>
                    <a:gd name="T39" fmla="*/ 697 h 699"/>
                    <a:gd name="T40" fmla="*/ 886 w 895"/>
                    <a:gd name="T41" fmla="*/ 665 h 699"/>
                    <a:gd name="T42" fmla="*/ 880 w 895"/>
                    <a:gd name="T43" fmla="*/ 648 h 699"/>
                    <a:gd name="T44" fmla="*/ 808 w 895"/>
                    <a:gd name="T45" fmla="*/ 333 h 699"/>
                    <a:gd name="T46" fmla="*/ 796 w 895"/>
                    <a:gd name="T47" fmla="*/ 280 h 699"/>
                    <a:gd name="T48" fmla="*/ 450 w 895"/>
                    <a:gd name="T49" fmla="*/ 3 h 699"/>
                    <a:gd name="T50" fmla="*/ 204 w 895"/>
                    <a:gd name="T51" fmla="*/ 65 h 6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895" h="699">
                      <a:moveTo>
                        <a:pt x="204" y="65"/>
                      </a:moveTo>
                      <a:cubicBezTo>
                        <a:pt x="114" y="117"/>
                        <a:pt x="77" y="209"/>
                        <a:pt x="56" y="273"/>
                      </a:cubicBezTo>
                      <a:cubicBezTo>
                        <a:pt x="33" y="346"/>
                        <a:pt x="24" y="421"/>
                        <a:pt x="17" y="485"/>
                      </a:cubicBezTo>
                      <a:cubicBezTo>
                        <a:pt x="10" y="541"/>
                        <a:pt x="10" y="541"/>
                        <a:pt x="10" y="541"/>
                      </a:cubicBezTo>
                      <a:cubicBezTo>
                        <a:pt x="5" y="578"/>
                        <a:pt x="0" y="616"/>
                        <a:pt x="0" y="653"/>
                      </a:cubicBezTo>
                      <a:cubicBezTo>
                        <a:pt x="0" y="656"/>
                        <a:pt x="3" y="658"/>
                        <a:pt x="5" y="658"/>
                      </a:cubicBezTo>
                      <a:cubicBezTo>
                        <a:pt x="8" y="658"/>
                        <a:pt x="10" y="656"/>
                        <a:pt x="10" y="653"/>
                      </a:cubicBezTo>
                      <a:cubicBezTo>
                        <a:pt x="10" y="617"/>
                        <a:pt x="15" y="579"/>
                        <a:pt x="21" y="542"/>
                      </a:cubicBezTo>
                      <a:cubicBezTo>
                        <a:pt x="27" y="486"/>
                        <a:pt x="27" y="486"/>
                        <a:pt x="27" y="486"/>
                      </a:cubicBezTo>
                      <a:cubicBezTo>
                        <a:pt x="34" y="422"/>
                        <a:pt x="43" y="348"/>
                        <a:pt x="66" y="277"/>
                      </a:cubicBezTo>
                      <a:cubicBezTo>
                        <a:pt x="98" y="175"/>
                        <a:pt x="142" y="113"/>
                        <a:pt x="209" y="74"/>
                      </a:cubicBezTo>
                      <a:cubicBezTo>
                        <a:pt x="281" y="32"/>
                        <a:pt x="367" y="10"/>
                        <a:pt x="450" y="13"/>
                      </a:cubicBezTo>
                      <a:cubicBezTo>
                        <a:pt x="625" y="19"/>
                        <a:pt x="747" y="117"/>
                        <a:pt x="786" y="283"/>
                      </a:cubicBezTo>
                      <a:cubicBezTo>
                        <a:pt x="798" y="336"/>
                        <a:pt x="798" y="336"/>
                        <a:pt x="798" y="336"/>
                      </a:cubicBezTo>
                      <a:cubicBezTo>
                        <a:pt x="823" y="439"/>
                        <a:pt x="848" y="547"/>
                        <a:pt x="870" y="651"/>
                      </a:cubicBezTo>
                      <a:cubicBezTo>
                        <a:pt x="870" y="651"/>
                        <a:pt x="876" y="668"/>
                        <a:pt x="876" y="668"/>
                      </a:cubicBezTo>
                      <a:cubicBezTo>
                        <a:pt x="878" y="675"/>
                        <a:pt x="883" y="688"/>
                        <a:pt x="882" y="691"/>
                      </a:cubicBezTo>
                      <a:cubicBezTo>
                        <a:pt x="882" y="691"/>
                        <a:pt x="882" y="691"/>
                        <a:pt x="882" y="691"/>
                      </a:cubicBezTo>
                      <a:cubicBezTo>
                        <a:pt x="880" y="693"/>
                        <a:pt x="881" y="696"/>
                        <a:pt x="883" y="698"/>
                      </a:cubicBezTo>
                      <a:cubicBezTo>
                        <a:pt x="885" y="699"/>
                        <a:pt x="888" y="699"/>
                        <a:pt x="890" y="697"/>
                      </a:cubicBezTo>
                      <a:cubicBezTo>
                        <a:pt x="895" y="691"/>
                        <a:pt x="891" y="679"/>
                        <a:pt x="886" y="665"/>
                      </a:cubicBezTo>
                      <a:cubicBezTo>
                        <a:pt x="880" y="648"/>
                        <a:pt x="880" y="648"/>
                        <a:pt x="880" y="648"/>
                      </a:cubicBezTo>
                      <a:cubicBezTo>
                        <a:pt x="858" y="544"/>
                        <a:pt x="833" y="437"/>
                        <a:pt x="808" y="333"/>
                      </a:cubicBezTo>
                      <a:cubicBezTo>
                        <a:pt x="796" y="280"/>
                        <a:pt x="796" y="280"/>
                        <a:pt x="796" y="280"/>
                      </a:cubicBezTo>
                      <a:cubicBezTo>
                        <a:pt x="756" y="110"/>
                        <a:pt x="630" y="9"/>
                        <a:pt x="450" y="3"/>
                      </a:cubicBezTo>
                      <a:cubicBezTo>
                        <a:pt x="365" y="0"/>
                        <a:pt x="278" y="22"/>
                        <a:pt x="204" y="65"/>
                      </a:cubicBezTo>
                      <a:close/>
                    </a:path>
                  </a:pathLst>
                </a:custGeom>
                <a:solidFill>
                  <a:srgbClr val="845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56" name="Freeform 1586"/>
                <p:cNvSpPr/>
                <p:nvPr/>
              </p:nvSpPr>
              <p:spPr bwMode="auto">
                <a:xfrm>
                  <a:off x="3333" y="1923"/>
                  <a:ext cx="273" cy="284"/>
                </a:xfrm>
                <a:custGeom>
                  <a:avLst/>
                  <a:gdLst>
                    <a:gd name="T0" fmla="*/ 69 w 317"/>
                    <a:gd name="T1" fmla="*/ 46 h 329"/>
                    <a:gd name="T2" fmla="*/ 17 w 317"/>
                    <a:gd name="T3" fmla="*/ 208 h 329"/>
                    <a:gd name="T4" fmla="*/ 161 w 317"/>
                    <a:gd name="T5" fmla="*/ 328 h 329"/>
                    <a:gd name="T6" fmla="*/ 163 w 317"/>
                    <a:gd name="T7" fmla="*/ 328 h 329"/>
                    <a:gd name="T8" fmla="*/ 164 w 317"/>
                    <a:gd name="T9" fmla="*/ 328 h 329"/>
                    <a:gd name="T10" fmla="*/ 161 w 317"/>
                    <a:gd name="T11" fmla="*/ 325 h 329"/>
                    <a:gd name="T12" fmla="*/ 165 w 317"/>
                    <a:gd name="T13" fmla="*/ 319 h 329"/>
                    <a:gd name="T14" fmla="*/ 170 w 317"/>
                    <a:gd name="T15" fmla="*/ 321 h 329"/>
                    <a:gd name="T16" fmla="*/ 162 w 317"/>
                    <a:gd name="T17" fmla="*/ 318 h 329"/>
                    <a:gd name="T18" fmla="*/ 26 w 317"/>
                    <a:gd name="T19" fmla="*/ 205 h 329"/>
                    <a:gd name="T20" fmla="*/ 21 w 317"/>
                    <a:gd name="T21" fmla="*/ 167 h 329"/>
                    <a:gd name="T22" fmla="*/ 76 w 317"/>
                    <a:gd name="T23" fmla="*/ 54 h 329"/>
                    <a:gd name="T24" fmla="*/ 227 w 317"/>
                    <a:gd name="T25" fmla="*/ 34 h 329"/>
                    <a:gd name="T26" fmla="*/ 290 w 317"/>
                    <a:gd name="T27" fmla="*/ 127 h 329"/>
                    <a:gd name="T28" fmla="*/ 293 w 317"/>
                    <a:gd name="T29" fmla="*/ 134 h 329"/>
                    <a:gd name="T30" fmla="*/ 299 w 317"/>
                    <a:gd name="T31" fmla="*/ 131 h 329"/>
                    <a:gd name="T32" fmla="*/ 231 w 317"/>
                    <a:gd name="T33" fmla="*/ 25 h 329"/>
                    <a:gd name="T34" fmla="*/ 69 w 317"/>
                    <a:gd name="T35" fmla="*/ 46 h 3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317" h="329">
                      <a:moveTo>
                        <a:pt x="69" y="46"/>
                      </a:moveTo>
                      <a:cubicBezTo>
                        <a:pt x="19" y="92"/>
                        <a:pt x="0" y="151"/>
                        <a:pt x="17" y="208"/>
                      </a:cubicBezTo>
                      <a:cubicBezTo>
                        <a:pt x="35" y="269"/>
                        <a:pt x="91" y="316"/>
                        <a:pt x="161" y="328"/>
                      </a:cubicBezTo>
                      <a:cubicBezTo>
                        <a:pt x="162" y="329"/>
                        <a:pt x="163" y="328"/>
                        <a:pt x="163" y="328"/>
                      </a:cubicBezTo>
                      <a:cubicBezTo>
                        <a:pt x="164" y="328"/>
                        <a:pt x="164" y="328"/>
                        <a:pt x="164" y="328"/>
                      </a:cubicBezTo>
                      <a:cubicBezTo>
                        <a:pt x="163" y="328"/>
                        <a:pt x="162" y="327"/>
                        <a:pt x="161" y="325"/>
                      </a:cubicBezTo>
                      <a:cubicBezTo>
                        <a:pt x="161" y="323"/>
                        <a:pt x="162" y="320"/>
                        <a:pt x="165" y="319"/>
                      </a:cubicBezTo>
                      <a:cubicBezTo>
                        <a:pt x="167" y="319"/>
                        <a:pt x="169" y="319"/>
                        <a:pt x="170" y="321"/>
                      </a:cubicBezTo>
                      <a:cubicBezTo>
                        <a:pt x="169" y="319"/>
                        <a:pt x="167" y="317"/>
                        <a:pt x="162" y="318"/>
                      </a:cubicBezTo>
                      <a:cubicBezTo>
                        <a:pt x="96" y="307"/>
                        <a:pt x="43" y="262"/>
                        <a:pt x="26" y="205"/>
                      </a:cubicBezTo>
                      <a:cubicBezTo>
                        <a:pt x="23" y="193"/>
                        <a:pt x="21" y="180"/>
                        <a:pt x="21" y="167"/>
                      </a:cubicBezTo>
                      <a:cubicBezTo>
                        <a:pt x="21" y="127"/>
                        <a:pt x="40" y="87"/>
                        <a:pt x="76" y="54"/>
                      </a:cubicBezTo>
                      <a:cubicBezTo>
                        <a:pt x="121" y="12"/>
                        <a:pt x="184" y="16"/>
                        <a:pt x="227" y="34"/>
                      </a:cubicBezTo>
                      <a:cubicBezTo>
                        <a:pt x="257" y="47"/>
                        <a:pt x="305" y="90"/>
                        <a:pt x="290" y="127"/>
                      </a:cubicBezTo>
                      <a:cubicBezTo>
                        <a:pt x="289" y="130"/>
                        <a:pt x="290" y="133"/>
                        <a:pt x="293" y="134"/>
                      </a:cubicBezTo>
                      <a:cubicBezTo>
                        <a:pt x="295" y="135"/>
                        <a:pt x="298" y="134"/>
                        <a:pt x="299" y="131"/>
                      </a:cubicBezTo>
                      <a:cubicBezTo>
                        <a:pt x="317" y="87"/>
                        <a:pt x="265" y="39"/>
                        <a:pt x="231" y="25"/>
                      </a:cubicBezTo>
                      <a:cubicBezTo>
                        <a:pt x="172" y="0"/>
                        <a:pt x="110" y="9"/>
                        <a:pt x="69" y="46"/>
                      </a:cubicBezTo>
                      <a:close/>
                    </a:path>
                  </a:pathLst>
                </a:custGeom>
                <a:solidFill>
                  <a:srgbClr val="845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57" name="Freeform 1587"/>
                <p:cNvSpPr/>
                <p:nvPr/>
              </p:nvSpPr>
              <p:spPr bwMode="auto">
                <a:xfrm>
                  <a:off x="3990" y="1950"/>
                  <a:ext cx="264" cy="265"/>
                </a:xfrm>
                <a:custGeom>
                  <a:avLst/>
                  <a:gdLst>
                    <a:gd name="T0" fmla="*/ 14 w 306"/>
                    <a:gd name="T1" fmla="*/ 55 h 307"/>
                    <a:gd name="T2" fmla="*/ 5 w 306"/>
                    <a:gd name="T3" fmla="*/ 99 h 307"/>
                    <a:gd name="T4" fmla="*/ 12 w 306"/>
                    <a:gd name="T5" fmla="*/ 102 h 307"/>
                    <a:gd name="T6" fmla="*/ 15 w 306"/>
                    <a:gd name="T7" fmla="*/ 96 h 307"/>
                    <a:gd name="T8" fmla="*/ 22 w 306"/>
                    <a:gd name="T9" fmla="*/ 61 h 307"/>
                    <a:gd name="T10" fmla="*/ 130 w 306"/>
                    <a:gd name="T11" fmla="*/ 11 h 307"/>
                    <a:gd name="T12" fmla="*/ 279 w 306"/>
                    <a:gd name="T13" fmla="*/ 92 h 307"/>
                    <a:gd name="T14" fmla="*/ 252 w 306"/>
                    <a:gd name="T15" fmla="*/ 248 h 307"/>
                    <a:gd name="T16" fmla="*/ 162 w 306"/>
                    <a:gd name="T17" fmla="*/ 296 h 307"/>
                    <a:gd name="T18" fmla="*/ 140 w 306"/>
                    <a:gd name="T19" fmla="*/ 289 h 307"/>
                    <a:gd name="T20" fmla="*/ 133 w 306"/>
                    <a:gd name="T21" fmla="*/ 288 h 307"/>
                    <a:gd name="T22" fmla="*/ 133 w 306"/>
                    <a:gd name="T23" fmla="*/ 295 h 307"/>
                    <a:gd name="T24" fmla="*/ 163 w 306"/>
                    <a:gd name="T25" fmla="*/ 307 h 307"/>
                    <a:gd name="T26" fmla="*/ 260 w 306"/>
                    <a:gd name="T27" fmla="*/ 254 h 307"/>
                    <a:gd name="T28" fmla="*/ 289 w 306"/>
                    <a:gd name="T29" fmla="*/ 89 h 307"/>
                    <a:gd name="T30" fmla="*/ 130 w 306"/>
                    <a:gd name="T31" fmla="*/ 0 h 307"/>
                    <a:gd name="T32" fmla="*/ 14 w 306"/>
                    <a:gd name="T33" fmla="*/ 55 h 3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306" h="307">
                      <a:moveTo>
                        <a:pt x="14" y="55"/>
                      </a:moveTo>
                      <a:cubicBezTo>
                        <a:pt x="3" y="69"/>
                        <a:pt x="0" y="85"/>
                        <a:pt x="5" y="99"/>
                      </a:cubicBezTo>
                      <a:cubicBezTo>
                        <a:pt x="6" y="102"/>
                        <a:pt x="9" y="103"/>
                        <a:pt x="12" y="102"/>
                      </a:cubicBezTo>
                      <a:cubicBezTo>
                        <a:pt x="15" y="102"/>
                        <a:pt x="16" y="99"/>
                        <a:pt x="15" y="96"/>
                      </a:cubicBezTo>
                      <a:cubicBezTo>
                        <a:pt x="11" y="84"/>
                        <a:pt x="14" y="73"/>
                        <a:pt x="22" y="61"/>
                      </a:cubicBezTo>
                      <a:cubicBezTo>
                        <a:pt x="45" y="30"/>
                        <a:pt x="102" y="10"/>
                        <a:pt x="130" y="11"/>
                      </a:cubicBezTo>
                      <a:cubicBezTo>
                        <a:pt x="190" y="11"/>
                        <a:pt x="263" y="37"/>
                        <a:pt x="279" y="92"/>
                      </a:cubicBezTo>
                      <a:cubicBezTo>
                        <a:pt x="295" y="145"/>
                        <a:pt x="284" y="204"/>
                        <a:pt x="252" y="248"/>
                      </a:cubicBezTo>
                      <a:cubicBezTo>
                        <a:pt x="238" y="266"/>
                        <a:pt x="193" y="295"/>
                        <a:pt x="162" y="296"/>
                      </a:cubicBezTo>
                      <a:cubicBezTo>
                        <a:pt x="152" y="297"/>
                        <a:pt x="145" y="294"/>
                        <a:pt x="140" y="289"/>
                      </a:cubicBezTo>
                      <a:cubicBezTo>
                        <a:pt x="139" y="287"/>
                        <a:pt x="135" y="286"/>
                        <a:pt x="133" y="288"/>
                      </a:cubicBezTo>
                      <a:cubicBezTo>
                        <a:pt x="131" y="290"/>
                        <a:pt x="131" y="293"/>
                        <a:pt x="133" y="295"/>
                      </a:cubicBezTo>
                      <a:cubicBezTo>
                        <a:pt x="139" y="303"/>
                        <a:pt x="150" y="307"/>
                        <a:pt x="163" y="307"/>
                      </a:cubicBezTo>
                      <a:cubicBezTo>
                        <a:pt x="198" y="305"/>
                        <a:pt x="245" y="274"/>
                        <a:pt x="260" y="254"/>
                      </a:cubicBezTo>
                      <a:cubicBezTo>
                        <a:pt x="294" y="208"/>
                        <a:pt x="306" y="145"/>
                        <a:pt x="289" y="89"/>
                      </a:cubicBezTo>
                      <a:cubicBezTo>
                        <a:pt x="271" y="29"/>
                        <a:pt x="194" y="1"/>
                        <a:pt x="130" y="0"/>
                      </a:cubicBezTo>
                      <a:cubicBezTo>
                        <a:pt x="99" y="0"/>
                        <a:pt x="39" y="21"/>
                        <a:pt x="14" y="55"/>
                      </a:cubicBezTo>
                      <a:close/>
                    </a:path>
                  </a:pathLst>
                </a:custGeom>
                <a:solidFill>
                  <a:srgbClr val="845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58" name="Freeform 1588"/>
                <p:cNvSpPr/>
                <p:nvPr/>
              </p:nvSpPr>
              <p:spPr bwMode="auto">
                <a:xfrm>
                  <a:off x="3741" y="2298"/>
                  <a:ext cx="88" cy="60"/>
                </a:xfrm>
                <a:custGeom>
                  <a:avLst/>
                  <a:gdLst>
                    <a:gd name="T0" fmla="*/ 47 w 102"/>
                    <a:gd name="T1" fmla="*/ 62 h 69"/>
                    <a:gd name="T2" fmla="*/ 3 w 102"/>
                    <a:gd name="T3" fmla="*/ 18 h 69"/>
                    <a:gd name="T4" fmla="*/ 91 w 102"/>
                    <a:gd name="T5" fmla="*/ 21 h 69"/>
                    <a:gd name="T6" fmla="*/ 43 w 102"/>
                    <a:gd name="T7" fmla="*/ 69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02" h="69">
                      <a:moveTo>
                        <a:pt x="47" y="62"/>
                      </a:moveTo>
                      <a:cubicBezTo>
                        <a:pt x="25" y="61"/>
                        <a:pt x="0" y="41"/>
                        <a:pt x="3" y="18"/>
                      </a:cubicBezTo>
                      <a:cubicBezTo>
                        <a:pt x="18" y="12"/>
                        <a:pt x="83" y="0"/>
                        <a:pt x="91" y="21"/>
                      </a:cubicBezTo>
                      <a:cubicBezTo>
                        <a:pt x="102" y="47"/>
                        <a:pt x="44" y="69"/>
                        <a:pt x="43" y="69"/>
                      </a:cubicBezTo>
                    </a:path>
                  </a:pathLst>
                </a:custGeom>
                <a:solidFill>
                  <a:srgbClr val="845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59" name="Freeform 1589"/>
                <p:cNvSpPr>
                  <a:spLocks noEditPoints="1"/>
                </p:cNvSpPr>
                <p:nvPr/>
              </p:nvSpPr>
              <p:spPr bwMode="auto">
                <a:xfrm>
                  <a:off x="3739" y="2297"/>
                  <a:ext cx="91" cy="65"/>
                </a:xfrm>
                <a:custGeom>
                  <a:avLst/>
                  <a:gdLst>
                    <a:gd name="T0" fmla="*/ 3 w 105"/>
                    <a:gd name="T1" fmla="*/ 15 h 75"/>
                    <a:gd name="T2" fmla="*/ 0 w 105"/>
                    <a:gd name="T3" fmla="*/ 19 h 75"/>
                    <a:gd name="T4" fmla="*/ 0 w 105"/>
                    <a:gd name="T5" fmla="*/ 23 h 75"/>
                    <a:gd name="T6" fmla="*/ 9 w 105"/>
                    <a:gd name="T7" fmla="*/ 48 h 75"/>
                    <a:gd name="T8" fmla="*/ 43 w 105"/>
                    <a:gd name="T9" fmla="*/ 67 h 75"/>
                    <a:gd name="T10" fmla="*/ 41 w 105"/>
                    <a:gd name="T11" fmla="*/ 70 h 75"/>
                    <a:gd name="T12" fmla="*/ 42 w 105"/>
                    <a:gd name="T13" fmla="*/ 72 h 75"/>
                    <a:gd name="T14" fmla="*/ 48 w 105"/>
                    <a:gd name="T15" fmla="*/ 74 h 75"/>
                    <a:gd name="T16" fmla="*/ 98 w 105"/>
                    <a:gd name="T17" fmla="*/ 20 h 75"/>
                    <a:gd name="T18" fmla="*/ 86 w 105"/>
                    <a:gd name="T19" fmla="*/ 9 h 75"/>
                    <a:gd name="T20" fmla="*/ 3 w 105"/>
                    <a:gd name="T21" fmla="*/ 15 h 75"/>
                    <a:gd name="T22" fmla="*/ 82 w 105"/>
                    <a:gd name="T23" fmla="*/ 19 h 75"/>
                    <a:gd name="T24" fmla="*/ 89 w 105"/>
                    <a:gd name="T25" fmla="*/ 24 h 75"/>
                    <a:gd name="T26" fmla="*/ 89 w 105"/>
                    <a:gd name="T27" fmla="*/ 28 h 75"/>
                    <a:gd name="T28" fmla="*/ 53 w 105"/>
                    <a:gd name="T29" fmla="*/ 61 h 75"/>
                    <a:gd name="T30" fmla="*/ 49 w 105"/>
                    <a:gd name="T31" fmla="*/ 58 h 75"/>
                    <a:gd name="T32" fmla="*/ 17 w 105"/>
                    <a:gd name="T33" fmla="*/ 42 h 75"/>
                    <a:gd name="T34" fmla="*/ 10 w 105"/>
                    <a:gd name="T35" fmla="*/ 23 h 75"/>
                    <a:gd name="T36" fmla="*/ 10 w 105"/>
                    <a:gd name="T37" fmla="*/ 23 h 75"/>
                    <a:gd name="T38" fmla="*/ 82 w 105"/>
                    <a:gd name="T39" fmla="*/ 19 h 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105" h="75">
                      <a:moveTo>
                        <a:pt x="3" y="15"/>
                      </a:moveTo>
                      <a:cubicBezTo>
                        <a:pt x="1" y="15"/>
                        <a:pt x="0" y="17"/>
                        <a:pt x="0" y="19"/>
                      </a:cubicBezTo>
                      <a:cubicBezTo>
                        <a:pt x="0" y="20"/>
                        <a:pt x="0" y="22"/>
                        <a:pt x="0" y="23"/>
                      </a:cubicBezTo>
                      <a:cubicBezTo>
                        <a:pt x="0" y="32"/>
                        <a:pt x="3" y="41"/>
                        <a:pt x="9" y="48"/>
                      </a:cubicBezTo>
                      <a:cubicBezTo>
                        <a:pt x="18" y="58"/>
                        <a:pt x="30" y="65"/>
                        <a:pt x="43" y="67"/>
                      </a:cubicBezTo>
                      <a:cubicBezTo>
                        <a:pt x="42" y="68"/>
                        <a:pt x="41" y="69"/>
                        <a:pt x="41" y="70"/>
                      </a:cubicBezTo>
                      <a:cubicBezTo>
                        <a:pt x="41" y="70"/>
                        <a:pt x="41" y="71"/>
                        <a:pt x="42" y="72"/>
                      </a:cubicBezTo>
                      <a:cubicBezTo>
                        <a:pt x="43" y="74"/>
                        <a:pt x="46" y="75"/>
                        <a:pt x="48" y="74"/>
                      </a:cubicBezTo>
                      <a:cubicBezTo>
                        <a:pt x="87" y="58"/>
                        <a:pt x="105" y="39"/>
                        <a:pt x="98" y="20"/>
                      </a:cubicBezTo>
                      <a:cubicBezTo>
                        <a:pt x="96" y="15"/>
                        <a:pt x="92" y="12"/>
                        <a:pt x="86" y="9"/>
                      </a:cubicBezTo>
                      <a:cubicBezTo>
                        <a:pt x="64" y="0"/>
                        <a:pt x="16" y="10"/>
                        <a:pt x="3" y="15"/>
                      </a:cubicBezTo>
                      <a:close/>
                      <a:moveTo>
                        <a:pt x="82" y="19"/>
                      </a:moveTo>
                      <a:cubicBezTo>
                        <a:pt x="86" y="20"/>
                        <a:pt x="88" y="22"/>
                        <a:pt x="89" y="24"/>
                      </a:cubicBezTo>
                      <a:cubicBezTo>
                        <a:pt x="89" y="25"/>
                        <a:pt x="89" y="27"/>
                        <a:pt x="89" y="28"/>
                      </a:cubicBezTo>
                      <a:cubicBezTo>
                        <a:pt x="89" y="40"/>
                        <a:pt x="72" y="52"/>
                        <a:pt x="53" y="61"/>
                      </a:cubicBezTo>
                      <a:cubicBezTo>
                        <a:pt x="52" y="59"/>
                        <a:pt x="51" y="58"/>
                        <a:pt x="49" y="58"/>
                      </a:cubicBezTo>
                      <a:cubicBezTo>
                        <a:pt x="38" y="58"/>
                        <a:pt x="25" y="51"/>
                        <a:pt x="17" y="42"/>
                      </a:cubicBezTo>
                      <a:cubicBezTo>
                        <a:pt x="14" y="37"/>
                        <a:pt x="10" y="31"/>
                        <a:pt x="10" y="23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24" y="18"/>
                        <a:pt x="65" y="11"/>
                        <a:pt x="82" y="19"/>
                      </a:cubicBezTo>
                      <a:close/>
                    </a:path>
                  </a:pathLst>
                </a:custGeom>
                <a:solidFill>
                  <a:srgbClr val="845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60" name="Freeform 1590"/>
                <p:cNvSpPr/>
                <p:nvPr/>
              </p:nvSpPr>
              <p:spPr bwMode="auto">
                <a:xfrm>
                  <a:off x="3662" y="2350"/>
                  <a:ext cx="121" cy="108"/>
                </a:xfrm>
                <a:custGeom>
                  <a:avLst/>
                  <a:gdLst>
                    <a:gd name="T0" fmla="*/ 134 w 140"/>
                    <a:gd name="T1" fmla="*/ 0 h 125"/>
                    <a:gd name="T2" fmla="*/ 129 w 140"/>
                    <a:gd name="T3" fmla="*/ 6 h 125"/>
                    <a:gd name="T4" fmla="*/ 129 w 140"/>
                    <a:gd name="T5" fmla="*/ 18 h 125"/>
                    <a:gd name="T6" fmla="*/ 91 w 140"/>
                    <a:gd name="T7" fmla="*/ 106 h 125"/>
                    <a:gd name="T8" fmla="*/ 20 w 140"/>
                    <a:gd name="T9" fmla="*/ 95 h 125"/>
                    <a:gd name="T10" fmla="*/ 16 w 140"/>
                    <a:gd name="T11" fmla="*/ 69 h 125"/>
                    <a:gd name="T12" fmla="*/ 14 w 140"/>
                    <a:gd name="T13" fmla="*/ 62 h 125"/>
                    <a:gd name="T14" fmla="*/ 7 w 140"/>
                    <a:gd name="T15" fmla="*/ 65 h 125"/>
                    <a:gd name="T16" fmla="*/ 13 w 140"/>
                    <a:gd name="T17" fmla="*/ 103 h 125"/>
                    <a:gd name="T18" fmla="*/ 96 w 140"/>
                    <a:gd name="T19" fmla="*/ 115 h 125"/>
                    <a:gd name="T20" fmla="*/ 140 w 140"/>
                    <a:gd name="T21" fmla="*/ 18 h 125"/>
                    <a:gd name="T22" fmla="*/ 140 w 140"/>
                    <a:gd name="T23" fmla="*/ 6 h 125"/>
                    <a:gd name="T24" fmla="*/ 134 w 140"/>
                    <a:gd name="T25" fmla="*/ 0 h 1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40" h="125">
                      <a:moveTo>
                        <a:pt x="134" y="0"/>
                      </a:moveTo>
                      <a:cubicBezTo>
                        <a:pt x="132" y="0"/>
                        <a:pt x="129" y="3"/>
                        <a:pt x="129" y="6"/>
                      </a:cubicBezTo>
                      <a:cubicBezTo>
                        <a:pt x="129" y="18"/>
                        <a:pt x="129" y="18"/>
                        <a:pt x="129" y="18"/>
                      </a:cubicBezTo>
                      <a:cubicBezTo>
                        <a:pt x="130" y="57"/>
                        <a:pt x="130" y="87"/>
                        <a:pt x="91" y="106"/>
                      </a:cubicBezTo>
                      <a:cubicBezTo>
                        <a:pt x="74" y="114"/>
                        <a:pt x="36" y="111"/>
                        <a:pt x="20" y="95"/>
                      </a:cubicBezTo>
                      <a:cubicBezTo>
                        <a:pt x="13" y="88"/>
                        <a:pt x="11" y="80"/>
                        <a:pt x="16" y="69"/>
                      </a:cubicBezTo>
                      <a:cubicBezTo>
                        <a:pt x="17" y="67"/>
                        <a:pt x="16" y="63"/>
                        <a:pt x="14" y="62"/>
                      </a:cubicBezTo>
                      <a:cubicBezTo>
                        <a:pt x="11" y="61"/>
                        <a:pt x="8" y="62"/>
                        <a:pt x="7" y="65"/>
                      </a:cubicBezTo>
                      <a:cubicBezTo>
                        <a:pt x="0" y="79"/>
                        <a:pt x="3" y="92"/>
                        <a:pt x="13" y="103"/>
                      </a:cubicBezTo>
                      <a:cubicBezTo>
                        <a:pt x="32" y="121"/>
                        <a:pt x="75" y="125"/>
                        <a:pt x="96" y="115"/>
                      </a:cubicBezTo>
                      <a:cubicBezTo>
                        <a:pt x="140" y="94"/>
                        <a:pt x="140" y="57"/>
                        <a:pt x="140" y="18"/>
                      </a:cubicBezTo>
                      <a:cubicBezTo>
                        <a:pt x="140" y="6"/>
                        <a:pt x="140" y="6"/>
                        <a:pt x="140" y="6"/>
                      </a:cubicBezTo>
                      <a:cubicBezTo>
                        <a:pt x="139" y="3"/>
                        <a:pt x="137" y="0"/>
                        <a:pt x="134" y="0"/>
                      </a:cubicBezTo>
                      <a:close/>
                    </a:path>
                  </a:pathLst>
                </a:custGeom>
                <a:solidFill>
                  <a:srgbClr val="845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61" name="Freeform 1591"/>
                <p:cNvSpPr/>
                <p:nvPr/>
              </p:nvSpPr>
              <p:spPr bwMode="auto">
                <a:xfrm>
                  <a:off x="3771" y="2391"/>
                  <a:ext cx="127" cy="68"/>
                </a:xfrm>
                <a:custGeom>
                  <a:avLst/>
                  <a:gdLst>
                    <a:gd name="T0" fmla="*/ 136 w 147"/>
                    <a:gd name="T1" fmla="*/ 0 h 78"/>
                    <a:gd name="T2" fmla="*/ 133 w 147"/>
                    <a:gd name="T3" fmla="*/ 7 h 78"/>
                    <a:gd name="T4" fmla="*/ 129 w 147"/>
                    <a:gd name="T5" fmla="*/ 33 h 78"/>
                    <a:gd name="T6" fmla="*/ 80 w 147"/>
                    <a:gd name="T7" fmla="*/ 62 h 78"/>
                    <a:gd name="T8" fmla="*/ 11 w 147"/>
                    <a:gd name="T9" fmla="*/ 12 h 78"/>
                    <a:gd name="T10" fmla="*/ 4 w 147"/>
                    <a:gd name="T11" fmla="*/ 9 h 78"/>
                    <a:gd name="T12" fmla="*/ 1 w 147"/>
                    <a:gd name="T13" fmla="*/ 16 h 78"/>
                    <a:gd name="T14" fmla="*/ 81 w 147"/>
                    <a:gd name="T15" fmla="*/ 72 h 78"/>
                    <a:gd name="T16" fmla="*/ 138 w 147"/>
                    <a:gd name="T17" fmla="*/ 38 h 78"/>
                    <a:gd name="T18" fmla="*/ 143 w 147"/>
                    <a:gd name="T19" fmla="*/ 4 h 78"/>
                    <a:gd name="T20" fmla="*/ 136 w 147"/>
                    <a:gd name="T21" fmla="*/ 0 h 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47" h="78">
                      <a:moveTo>
                        <a:pt x="136" y="0"/>
                      </a:moveTo>
                      <a:cubicBezTo>
                        <a:pt x="134" y="1"/>
                        <a:pt x="132" y="4"/>
                        <a:pt x="133" y="7"/>
                      </a:cubicBezTo>
                      <a:cubicBezTo>
                        <a:pt x="136" y="16"/>
                        <a:pt x="135" y="24"/>
                        <a:pt x="129" y="33"/>
                      </a:cubicBezTo>
                      <a:cubicBezTo>
                        <a:pt x="119" y="49"/>
                        <a:pt x="96" y="60"/>
                        <a:pt x="80" y="62"/>
                      </a:cubicBezTo>
                      <a:cubicBezTo>
                        <a:pt x="38" y="67"/>
                        <a:pt x="27" y="45"/>
                        <a:pt x="11" y="12"/>
                      </a:cubicBezTo>
                      <a:cubicBezTo>
                        <a:pt x="9" y="9"/>
                        <a:pt x="6" y="8"/>
                        <a:pt x="4" y="9"/>
                      </a:cubicBezTo>
                      <a:cubicBezTo>
                        <a:pt x="1" y="11"/>
                        <a:pt x="0" y="14"/>
                        <a:pt x="1" y="16"/>
                      </a:cubicBezTo>
                      <a:cubicBezTo>
                        <a:pt x="18" y="49"/>
                        <a:pt x="32" y="78"/>
                        <a:pt x="81" y="72"/>
                      </a:cubicBezTo>
                      <a:cubicBezTo>
                        <a:pt x="104" y="69"/>
                        <a:pt x="127" y="55"/>
                        <a:pt x="138" y="38"/>
                      </a:cubicBezTo>
                      <a:cubicBezTo>
                        <a:pt x="145" y="27"/>
                        <a:pt x="147" y="15"/>
                        <a:pt x="143" y="4"/>
                      </a:cubicBezTo>
                      <a:cubicBezTo>
                        <a:pt x="142" y="1"/>
                        <a:pt x="139" y="0"/>
                        <a:pt x="136" y="0"/>
                      </a:cubicBezTo>
                      <a:close/>
                    </a:path>
                  </a:pathLst>
                </a:custGeom>
                <a:solidFill>
                  <a:srgbClr val="845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62" name="Freeform 1592"/>
                <p:cNvSpPr/>
                <p:nvPr/>
              </p:nvSpPr>
              <p:spPr bwMode="auto">
                <a:xfrm>
                  <a:off x="3538" y="2217"/>
                  <a:ext cx="79" cy="69"/>
                </a:xfrm>
                <a:custGeom>
                  <a:avLst/>
                  <a:gdLst>
                    <a:gd name="T0" fmla="*/ 0 w 91"/>
                    <a:gd name="T1" fmla="*/ 5 h 80"/>
                    <a:gd name="T2" fmla="*/ 0 w 91"/>
                    <a:gd name="T3" fmla="*/ 6 h 80"/>
                    <a:gd name="T4" fmla="*/ 5 w 91"/>
                    <a:gd name="T5" fmla="*/ 11 h 80"/>
                    <a:gd name="T6" fmla="*/ 61 w 91"/>
                    <a:gd name="T7" fmla="*/ 29 h 80"/>
                    <a:gd name="T8" fmla="*/ 69 w 91"/>
                    <a:gd name="T9" fmla="*/ 32 h 80"/>
                    <a:gd name="T10" fmla="*/ 68 w 91"/>
                    <a:gd name="T11" fmla="*/ 33 h 80"/>
                    <a:gd name="T12" fmla="*/ 68 w 91"/>
                    <a:gd name="T13" fmla="*/ 33 h 80"/>
                    <a:gd name="T14" fmla="*/ 46 w 91"/>
                    <a:gd name="T15" fmla="*/ 45 h 80"/>
                    <a:gd name="T16" fmla="*/ 21 w 91"/>
                    <a:gd name="T17" fmla="*/ 59 h 80"/>
                    <a:gd name="T18" fmla="*/ 18 w 91"/>
                    <a:gd name="T19" fmla="*/ 59 h 80"/>
                    <a:gd name="T20" fmla="*/ 19 w 91"/>
                    <a:gd name="T21" fmla="*/ 59 h 80"/>
                    <a:gd name="T22" fmla="*/ 18 w 91"/>
                    <a:gd name="T23" fmla="*/ 59 h 80"/>
                    <a:gd name="T24" fmla="*/ 18 w 91"/>
                    <a:gd name="T25" fmla="*/ 59 h 80"/>
                    <a:gd name="T26" fmla="*/ 9 w 91"/>
                    <a:gd name="T27" fmla="*/ 66 h 80"/>
                    <a:gd name="T28" fmla="*/ 4 w 91"/>
                    <a:gd name="T29" fmla="*/ 70 h 80"/>
                    <a:gd name="T30" fmla="*/ 2 w 91"/>
                    <a:gd name="T31" fmla="*/ 74 h 80"/>
                    <a:gd name="T32" fmla="*/ 2 w 91"/>
                    <a:gd name="T33" fmla="*/ 77 h 80"/>
                    <a:gd name="T34" fmla="*/ 3 w 91"/>
                    <a:gd name="T35" fmla="*/ 77 h 80"/>
                    <a:gd name="T36" fmla="*/ 3 w 91"/>
                    <a:gd name="T37" fmla="*/ 77 h 80"/>
                    <a:gd name="T38" fmla="*/ 10 w 91"/>
                    <a:gd name="T39" fmla="*/ 78 h 80"/>
                    <a:gd name="T40" fmla="*/ 10 w 91"/>
                    <a:gd name="T41" fmla="*/ 79 h 80"/>
                    <a:gd name="T42" fmla="*/ 19 w 91"/>
                    <a:gd name="T43" fmla="*/ 73 h 80"/>
                    <a:gd name="T44" fmla="*/ 20 w 91"/>
                    <a:gd name="T45" fmla="*/ 72 h 80"/>
                    <a:gd name="T46" fmla="*/ 51 w 91"/>
                    <a:gd name="T47" fmla="*/ 54 h 80"/>
                    <a:gd name="T48" fmla="*/ 75 w 91"/>
                    <a:gd name="T49" fmla="*/ 41 h 80"/>
                    <a:gd name="T50" fmla="*/ 84 w 91"/>
                    <a:gd name="T51" fmla="*/ 39 h 80"/>
                    <a:gd name="T52" fmla="*/ 86 w 91"/>
                    <a:gd name="T53" fmla="*/ 36 h 80"/>
                    <a:gd name="T54" fmla="*/ 90 w 91"/>
                    <a:gd name="T55" fmla="*/ 32 h 80"/>
                    <a:gd name="T56" fmla="*/ 90 w 91"/>
                    <a:gd name="T57" fmla="*/ 32 h 80"/>
                    <a:gd name="T58" fmla="*/ 90 w 91"/>
                    <a:gd name="T59" fmla="*/ 32 h 80"/>
                    <a:gd name="T60" fmla="*/ 91 w 91"/>
                    <a:gd name="T61" fmla="*/ 30 h 80"/>
                    <a:gd name="T62" fmla="*/ 90 w 91"/>
                    <a:gd name="T63" fmla="*/ 27 h 80"/>
                    <a:gd name="T64" fmla="*/ 84 w 91"/>
                    <a:gd name="T65" fmla="*/ 25 h 80"/>
                    <a:gd name="T66" fmla="*/ 84 w 91"/>
                    <a:gd name="T67" fmla="*/ 25 h 80"/>
                    <a:gd name="T68" fmla="*/ 82 w 91"/>
                    <a:gd name="T69" fmla="*/ 26 h 80"/>
                    <a:gd name="T70" fmla="*/ 64 w 91"/>
                    <a:gd name="T71" fmla="*/ 19 h 80"/>
                    <a:gd name="T72" fmla="*/ 6 w 91"/>
                    <a:gd name="T73" fmla="*/ 1 h 80"/>
                    <a:gd name="T74" fmla="*/ 0 w 91"/>
                    <a:gd name="T75" fmla="*/ 5 h 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91" h="80">
                      <a:moveTo>
                        <a:pt x="0" y="5"/>
                      </a:moveTo>
                      <a:cubicBezTo>
                        <a:pt x="0" y="5"/>
                        <a:pt x="0" y="6"/>
                        <a:pt x="0" y="6"/>
                      </a:cubicBezTo>
                      <a:cubicBezTo>
                        <a:pt x="0" y="8"/>
                        <a:pt x="2" y="11"/>
                        <a:pt x="5" y="11"/>
                      </a:cubicBezTo>
                      <a:cubicBezTo>
                        <a:pt x="22" y="14"/>
                        <a:pt x="43" y="22"/>
                        <a:pt x="61" y="29"/>
                      </a:cubicBezTo>
                      <a:cubicBezTo>
                        <a:pt x="61" y="29"/>
                        <a:pt x="65" y="30"/>
                        <a:pt x="69" y="32"/>
                      </a:cubicBezTo>
                      <a:cubicBezTo>
                        <a:pt x="68" y="32"/>
                        <a:pt x="68" y="33"/>
                        <a:pt x="68" y="33"/>
                      </a:cubicBezTo>
                      <a:cubicBezTo>
                        <a:pt x="68" y="33"/>
                        <a:pt x="68" y="33"/>
                        <a:pt x="68" y="33"/>
                      </a:cubicBezTo>
                      <a:cubicBezTo>
                        <a:pt x="59" y="38"/>
                        <a:pt x="46" y="45"/>
                        <a:pt x="46" y="45"/>
                      </a:cubicBezTo>
                      <a:cubicBezTo>
                        <a:pt x="38" y="50"/>
                        <a:pt x="30" y="54"/>
                        <a:pt x="21" y="59"/>
                      </a:cubicBezTo>
                      <a:cubicBezTo>
                        <a:pt x="20" y="59"/>
                        <a:pt x="19" y="59"/>
                        <a:pt x="18" y="59"/>
                      </a:cubicBezTo>
                      <a:cubicBezTo>
                        <a:pt x="19" y="59"/>
                        <a:pt x="18" y="59"/>
                        <a:pt x="19" y="59"/>
                      </a:cubicBezTo>
                      <a:cubicBezTo>
                        <a:pt x="19" y="59"/>
                        <a:pt x="18" y="59"/>
                        <a:pt x="18" y="59"/>
                      </a:cubicBezTo>
                      <a:cubicBezTo>
                        <a:pt x="18" y="59"/>
                        <a:pt x="18" y="59"/>
                        <a:pt x="18" y="59"/>
                      </a:cubicBezTo>
                      <a:cubicBezTo>
                        <a:pt x="9" y="66"/>
                        <a:pt x="9" y="66"/>
                        <a:pt x="9" y="66"/>
                      </a:cubicBezTo>
                      <a:cubicBezTo>
                        <a:pt x="4" y="70"/>
                        <a:pt x="4" y="70"/>
                        <a:pt x="4" y="70"/>
                      </a:cubicBezTo>
                      <a:cubicBezTo>
                        <a:pt x="2" y="71"/>
                        <a:pt x="2" y="72"/>
                        <a:pt x="2" y="74"/>
                      </a:cubicBezTo>
                      <a:cubicBezTo>
                        <a:pt x="2" y="75"/>
                        <a:pt x="2" y="76"/>
                        <a:pt x="2" y="77"/>
                      </a:cubicBezTo>
                      <a:cubicBezTo>
                        <a:pt x="2" y="77"/>
                        <a:pt x="3" y="77"/>
                        <a:pt x="3" y="77"/>
                      </a:cubicBezTo>
                      <a:cubicBezTo>
                        <a:pt x="3" y="77"/>
                        <a:pt x="3" y="77"/>
                        <a:pt x="3" y="77"/>
                      </a:cubicBezTo>
                      <a:cubicBezTo>
                        <a:pt x="4" y="80"/>
                        <a:pt x="8" y="80"/>
                        <a:pt x="10" y="78"/>
                      </a:cubicBezTo>
                      <a:cubicBezTo>
                        <a:pt x="10" y="78"/>
                        <a:pt x="10" y="79"/>
                        <a:pt x="10" y="79"/>
                      </a:cubicBezTo>
                      <a:cubicBezTo>
                        <a:pt x="13" y="76"/>
                        <a:pt x="16" y="75"/>
                        <a:pt x="19" y="73"/>
                      </a:cubicBezTo>
                      <a:cubicBezTo>
                        <a:pt x="19" y="73"/>
                        <a:pt x="20" y="72"/>
                        <a:pt x="20" y="72"/>
                      </a:cubicBezTo>
                      <a:cubicBezTo>
                        <a:pt x="30" y="66"/>
                        <a:pt x="40" y="60"/>
                        <a:pt x="51" y="54"/>
                      </a:cubicBezTo>
                      <a:cubicBezTo>
                        <a:pt x="51" y="54"/>
                        <a:pt x="67" y="46"/>
                        <a:pt x="75" y="41"/>
                      </a:cubicBezTo>
                      <a:cubicBezTo>
                        <a:pt x="78" y="40"/>
                        <a:pt x="84" y="39"/>
                        <a:pt x="84" y="39"/>
                      </a:cubicBezTo>
                      <a:cubicBezTo>
                        <a:pt x="85" y="39"/>
                        <a:pt x="86" y="37"/>
                        <a:pt x="86" y="36"/>
                      </a:cubicBezTo>
                      <a:cubicBezTo>
                        <a:pt x="89" y="36"/>
                        <a:pt x="89" y="35"/>
                        <a:pt x="90" y="32"/>
                      </a:cubicBezTo>
                      <a:cubicBezTo>
                        <a:pt x="90" y="32"/>
                        <a:pt x="90" y="32"/>
                        <a:pt x="90" y="32"/>
                      </a:cubicBezTo>
                      <a:cubicBezTo>
                        <a:pt x="90" y="32"/>
                        <a:pt x="90" y="32"/>
                        <a:pt x="90" y="32"/>
                      </a:cubicBezTo>
                      <a:cubicBezTo>
                        <a:pt x="90" y="31"/>
                        <a:pt x="91" y="31"/>
                        <a:pt x="91" y="30"/>
                      </a:cubicBezTo>
                      <a:cubicBezTo>
                        <a:pt x="91" y="29"/>
                        <a:pt x="91" y="28"/>
                        <a:pt x="90" y="27"/>
                      </a:cubicBezTo>
                      <a:cubicBezTo>
                        <a:pt x="89" y="25"/>
                        <a:pt x="86" y="24"/>
                        <a:pt x="84" y="25"/>
                      </a:cubicBezTo>
                      <a:cubicBezTo>
                        <a:pt x="84" y="25"/>
                        <a:pt x="84" y="25"/>
                        <a:pt x="84" y="25"/>
                      </a:cubicBezTo>
                      <a:cubicBezTo>
                        <a:pt x="84" y="25"/>
                        <a:pt x="83" y="26"/>
                        <a:pt x="82" y="26"/>
                      </a:cubicBezTo>
                      <a:cubicBezTo>
                        <a:pt x="78" y="24"/>
                        <a:pt x="64" y="19"/>
                        <a:pt x="64" y="19"/>
                      </a:cubicBezTo>
                      <a:cubicBezTo>
                        <a:pt x="46" y="12"/>
                        <a:pt x="25" y="4"/>
                        <a:pt x="6" y="1"/>
                      </a:cubicBezTo>
                      <a:cubicBezTo>
                        <a:pt x="4" y="0"/>
                        <a:pt x="1" y="2"/>
                        <a:pt x="0" y="5"/>
                      </a:cubicBezTo>
                      <a:close/>
                    </a:path>
                  </a:pathLst>
                </a:custGeom>
                <a:solidFill>
                  <a:srgbClr val="845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63" name="Freeform 1593"/>
                <p:cNvSpPr>
                  <a:spLocks noEditPoints="1"/>
                </p:cNvSpPr>
                <p:nvPr/>
              </p:nvSpPr>
              <p:spPr bwMode="auto">
                <a:xfrm>
                  <a:off x="3959" y="2200"/>
                  <a:ext cx="74" cy="66"/>
                </a:xfrm>
                <a:custGeom>
                  <a:avLst/>
                  <a:gdLst>
                    <a:gd name="T0" fmla="*/ 66 w 86"/>
                    <a:gd name="T1" fmla="*/ 2 h 77"/>
                    <a:gd name="T2" fmla="*/ 33 w 86"/>
                    <a:gd name="T3" fmla="*/ 21 h 77"/>
                    <a:gd name="T4" fmla="*/ 13 w 86"/>
                    <a:gd name="T5" fmla="*/ 30 h 77"/>
                    <a:gd name="T6" fmla="*/ 7 w 86"/>
                    <a:gd name="T7" fmla="*/ 33 h 77"/>
                    <a:gd name="T8" fmla="*/ 6 w 86"/>
                    <a:gd name="T9" fmla="*/ 33 h 77"/>
                    <a:gd name="T10" fmla="*/ 6 w 86"/>
                    <a:gd name="T11" fmla="*/ 34 h 77"/>
                    <a:gd name="T12" fmla="*/ 3 w 86"/>
                    <a:gd name="T13" fmla="*/ 38 h 77"/>
                    <a:gd name="T14" fmla="*/ 2 w 86"/>
                    <a:gd name="T15" fmla="*/ 39 h 77"/>
                    <a:gd name="T16" fmla="*/ 2 w 86"/>
                    <a:gd name="T17" fmla="*/ 39 h 77"/>
                    <a:gd name="T18" fmla="*/ 2 w 86"/>
                    <a:gd name="T19" fmla="*/ 39 h 77"/>
                    <a:gd name="T20" fmla="*/ 0 w 86"/>
                    <a:gd name="T21" fmla="*/ 42 h 77"/>
                    <a:gd name="T22" fmla="*/ 0 w 86"/>
                    <a:gd name="T23" fmla="*/ 45 h 77"/>
                    <a:gd name="T24" fmla="*/ 2 w 86"/>
                    <a:gd name="T25" fmla="*/ 47 h 77"/>
                    <a:gd name="T26" fmla="*/ 15 w 86"/>
                    <a:gd name="T27" fmla="*/ 45 h 77"/>
                    <a:gd name="T28" fmla="*/ 37 w 86"/>
                    <a:gd name="T29" fmla="*/ 57 h 77"/>
                    <a:gd name="T30" fmla="*/ 70 w 86"/>
                    <a:gd name="T31" fmla="*/ 75 h 77"/>
                    <a:gd name="T32" fmla="*/ 69 w 86"/>
                    <a:gd name="T33" fmla="*/ 74 h 77"/>
                    <a:gd name="T34" fmla="*/ 75 w 86"/>
                    <a:gd name="T35" fmla="*/ 75 h 77"/>
                    <a:gd name="T36" fmla="*/ 82 w 86"/>
                    <a:gd name="T37" fmla="*/ 77 h 77"/>
                    <a:gd name="T38" fmla="*/ 82 w 86"/>
                    <a:gd name="T39" fmla="*/ 77 h 77"/>
                    <a:gd name="T40" fmla="*/ 82 w 86"/>
                    <a:gd name="T41" fmla="*/ 77 h 77"/>
                    <a:gd name="T42" fmla="*/ 84 w 86"/>
                    <a:gd name="T43" fmla="*/ 76 h 77"/>
                    <a:gd name="T44" fmla="*/ 86 w 86"/>
                    <a:gd name="T45" fmla="*/ 72 h 77"/>
                    <a:gd name="T46" fmla="*/ 86 w 86"/>
                    <a:gd name="T47" fmla="*/ 71 h 77"/>
                    <a:gd name="T48" fmla="*/ 82 w 86"/>
                    <a:gd name="T49" fmla="*/ 66 h 77"/>
                    <a:gd name="T50" fmla="*/ 77 w 86"/>
                    <a:gd name="T51" fmla="*/ 64 h 77"/>
                    <a:gd name="T52" fmla="*/ 71 w 86"/>
                    <a:gd name="T53" fmla="*/ 62 h 77"/>
                    <a:gd name="T54" fmla="*/ 69 w 86"/>
                    <a:gd name="T55" fmla="*/ 62 h 77"/>
                    <a:gd name="T56" fmla="*/ 68 w 86"/>
                    <a:gd name="T57" fmla="*/ 62 h 77"/>
                    <a:gd name="T58" fmla="*/ 66 w 86"/>
                    <a:gd name="T59" fmla="*/ 62 h 77"/>
                    <a:gd name="T60" fmla="*/ 42 w 86"/>
                    <a:gd name="T61" fmla="*/ 49 h 77"/>
                    <a:gd name="T62" fmla="*/ 22 w 86"/>
                    <a:gd name="T63" fmla="*/ 37 h 77"/>
                    <a:gd name="T64" fmla="*/ 37 w 86"/>
                    <a:gd name="T65" fmla="*/ 31 h 77"/>
                    <a:gd name="T66" fmla="*/ 74 w 86"/>
                    <a:gd name="T67" fmla="*/ 9 h 77"/>
                    <a:gd name="T68" fmla="*/ 75 w 86"/>
                    <a:gd name="T69" fmla="*/ 6 h 77"/>
                    <a:gd name="T70" fmla="*/ 74 w 86"/>
                    <a:gd name="T71" fmla="*/ 2 h 77"/>
                    <a:gd name="T72" fmla="*/ 66 w 86"/>
                    <a:gd name="T73" fmla="*/ 2 h 77"/>
                    <a:gd name="T74" fmla="*/ 13 w 86"/>
                    <a:gd name="T75" fmla="*/ 30 h 77"/>
                    <a:gd name="T76" fmla="*/ 11 w 86"/>
                    <a:gd name="T77" fmla="*/ 31 h 77"/>
                    <a:gd name="T78" fmla="*/ 13 w 86"/>
                    <a:gd name="T79" fmla="*/ 30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86" h="77">
                      <a:moveTo>
                        <a:pt x="66" y="2"/>
                      </a:moveTo>
                      <a:cubicBezTo>
                        <a:pt x="59" y="11"/>
                        <a:pt x="46" y="16"/>
                        <a:pt x="33" y="21"/>
                      </a:cubicBezTo>
                      <a:cubicBezTo>
                        <a:pt x="33" y="21"/>
                        <a:pt x="18" y="28"/>
                        <a:pt x="13" y="30"/>
                      </a:cubicBezTo>
                      <a:cubicBezTo>
                        <a:pt x="11" y="30"/>
                        <a:pt x="9" y="31"/>
                        <a:pt x="7" y="33"/>
                      </a:cubicBezTo>
                      <a:cubicBezTo>
                        <a:pt x="7" y="33"/>
                        <a:pt x="7" y="33"/>
                        <a:pt x="6" y="33"/>
                      </a:cubicBezTo>
                      <a:cubicBezTo>
                        <a:pt x="6" y="33"/>
                        <a:pt x="6" y="34"/>
                        <a:pt x="6" y="34"/>
                      </a:cubicBezTo>
                      <a:cubicBezTo>
                        <a:pt x="5" y="35"/>
                        <a:pt x="4" y="36"/>
                        <a:pt x="3" y="38"/>
                      </a:cubicBezTo>
                      <a:cubicBezTo>
                        <a:pt x="2" y="38"/>
                        <a:pt x="2" y="39"/>
                        <a:pt x="2" y="39"/>
                      </a:cubicBezTo>
                      <a:cubicBezTo>
                        <a:pt x="2" y="39"/>
                        <a:pt x="2" y="39"/>
                        <a:pt x="2" y="39"/>
                      </a:cubicBezTo>
                      <a:cubicBezTo>
                        <a:pt x="2" y="39"/>
                        <a:pt x="2" y="39"/>
                        <a:pt x="2" y="39"/>
                      </a:cubicBezTo>
                      <a:cubicBezTo>
                        <a:pt x="1" y="40"/>
                        <a:pt x="0" y="41"/>
                        <a:pt x="0" y="42"/>
                      </a:cubicBezTo>
                      <a:cubicBezTo>
                        <a:pt x="0" y="43"/>
                        <a:pt x="0" y="44"/>
                        <a:pt x="0" y="45"/>
                      </a:cubicBezTo>
                      <a:cubicBezTo>
                        <a:pt x="1" y="46"/>
                        <a:pt x="2" y="47"/>
                        <a:pt x="2" y="47"/>
                      </a:cubicBezTo>
                      <a:cubicBezTo>
                        <a:pt x="4" y="49"/>
                        <a:pt x="7" y="50"/>
                        <a:pt x="15" y="45"/>
                      </a:cubicBezTo>
                      <a:cubicBezTo>
                        <a:pt x="22" y="49"/>
                        <a:pt x="29" y="53"/>
                        <a:pt x="37" y="57"/>
                      </a:cubicBezTo>
                      <a:cubicBezTo>
                        <a:pt x="47" y="64"/>
                        <a:pt x="58" y="71"/>
                        <a:pt x="70" y="75"/>
                      </a:cubicBezTo>
                      <a:cubicBezTo>
                        <a:pt x="69" y="74"/>
                        <a:pt x="69" y="74"/>
                        <a:pt x="69" y="74"/>
                      </a:cubicBezTo>
                      <a:cubicBezTo>
                        <a:pt x="72" y="76"/>
                        <a:pt x="74" y="76"/>
                        <a:pt x="75" y="75"/>
                      </a:cubicBezTo>
                      <a:cubicBezTo>
                        <a:pt x="77" y="76"/>
                        <a:pt x="80" y="77"/>
                        <a:pt x="82" y="77"/>
                      </a:cubicBezTo>
                      <a:cubicBezTo>
                        <a:pt x="82" y="77"/>
                        <a:pt x="82" y="77"/>
                        <a:pt x="82" y="77"/>
                      </a:cubicBezTo>
                      <a:cubicBezTo>
                        <a:pt x="82" y="77"/>
                        <a:pt x="82" y="77"/>
                        <a:pt x="82" y="77"/>
                      </a:cubicBezTo>
                      <a:cubicBezTo>
                        <a:pt x="83" y="77"/>
                        <a:pt x="84" y="76"/>
                        <a:pt x="84" y="76"/>
                      </a:cubicBezTo>
                      <a:cubicBezTo>
                        <a:pt x="86" y="75"/>
                        <a:pt x="86" y="74"/>
                        <a:pt x="86" y="72"/>
                      </a:cubicBezTo>
                      <a:cubicBezTo>
                        <a:pt x="86" y="72"/>
                        <a:pt x="86" y="71"/>
                        <a:pt x="86" y="71"/>
                      </a:cubicBezTo>
                      <a:cubicBezTo>
                        <a:pt x="86" y="69"/>
                        <a:pt x="84" y="67"/>
                        <a:pt x="82" y="66"/>
                      </a:cubicBezTo>
                      <a:cubicBezTo>
                        <a:pt x="77" y="64"/>
                        <a:pt x="77" y="64"/>
                        <a:pt x="77" y="64"/>
                      </a:cubicBezTo>
                      <a:cubicBezTo>
                        <a:pt x="71" y="62"/>
                        <a:pt x="71" y="62"/>
                        <a:pt x="71" y="62"/>
                      </a:cubicBezTo>
                      <a:cubicBezTo>
                        <a:pt x="70" y="62"/>
                        <a:pt x="70" y="62"/>
                        <a:pt x="69" y="62"/>
                      </a:cubicBezTo>
                      <a:cubicBezTo>
                        <a:pt x="69" y="62"/>
                        <a:pt x="68" y="62"/>
                        <a:pt x="68" y="62"/>
                      </a:cubicBezTo>
                      <a:cubicBezTo>
                        <a:pt x="67" y="61"/>
                        <a:pt x="67" y="62"/>
                        <a:pt x="66" y="62"/>
                      </a:cubicBezTo>
                      <a:cubicBezTo>
                        <a:pt x="58" y="58"/>
                        <a:pt x="50" y="54"/>
                        <a:pt x="42" y="49"/>
                      </a:cubicBezTo>
                      <a:cubicBezTo>
                        <a:pt x="36" y="45"/>
                        <a:pt x="29" y="41"/>
                        <a:pt x="22" y="37"/>
                      </a:cubicBezTo>
                      <a:cubicBezTo>
                        <a:pt x="29" y="34"/>
                        <a:pt x="37" y="31"/>
                        <a:pt x="37" y="31"/>
                      </a:cubicBezTo>
                      <a:cubicBezTo>
                        <a:pt x="51" y="25"/>
                        <a:pt x="65" y="20"/>
                        <a:pt x="74" y="9"/>
                      </a:cubicBezTo>
                      <a:cubicBezTo>
                        <a:pt x="75" y="8"/>
                        <a:pt x="75" y="7"/>
                        <a:pt x="75" y="6"/>
                      </a:cubicBezTo>
                      <a:cubicBezTo>
                        <a:pt x="75" y="4"/>
                        <a:pt x="75" y="3"/>
                        <a:pt x="74" y="2"/>
                      </a:cubicBezTo>
                      <a:cubicBezTo>
                        <a:pt x="71" y="0"/>
                        <a:pt x="68" y="0"/>
                        <a:pt x="66" y="2"/>
                      </a:cubicBezTo>
                      <a:close/>
                      <a:moveTo>
                        <a:pt x="13" y="30"/>
                      </a:moveTo>
                      <a:cubicBezTo>
                        <a:pt x="12" y="31"/>
                        <a:pt x="11" y="31"/>
                        <a:pt x="11" y="31"/>
                      </a:cubicBezTo>
                      <a:cubicBezTo>
                        <a:pt x="12" y="31"/>
                        <a:pt x="12" y="30"/>
                        <a:pt x="13" y="30"/>
                      </a:cubicBezTo>
                      <a:close/>
                    </a:path>
                  </a:pathLst>
                </a:custGeom>
                <a:solidFill>
                  <a:srgbClr val="845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64" name="Freeform 1594"/>
                <p:cNvSpPr/>
                <p:nvPr/>
              </p:nvSpPr>
              <p:spPr bwMode="auto">
                <a:xfrm>
                  <a:off x="3420" y="2523"/>
                  <a:ext cx="769" cy="59"/>
                </a:xfrm>
                <a:custGeom>
                  <a:avLst/>
                  <a:gdLst>
                    <a:gd name="T0" fmla="*/ 1 w 892"/>
                    <a:gd name="T1" fmla="*/ 4 h 68"/>
                    <a:gd name="T2" fmla="*/ 4 w 892"/>
                    <a:gd name="T3" fmla="*/ 11 h 68"/>
                    <a:gd name="T4" fmla="*/ 247 w 892"/>
                    <a:gd name="T5" fmla="*/ 54 h 68"/>
                    <a:gd name="T6" fmla="*/ 262 w 892"/>
                    <a:gd name="T7" fmla="*/ 55 h 68"/>
                    <a:gd name="T8" fmla="*/ 314 w 892"/>
                    <a:gd name="T9" fmla="*/ 58 h 68"/>
                    <a:gd name="T10" fmla="*/ 560 w 892"/>
                    <a:gd name="T11" fmla="*/ 65 h 68"/>
                    <a:gd name="T12" fmla="*/ 576 w 892"/>
                    <a:gd name="T13" fmla="*/ 64 h 68"/>
                    <a:gd name="T14" fmla="*/ 888 w 892"/>
                    <a:gd name="T15" fmla="*/ 24 h 68"/>
                    <a:gd name="T16" fmla="*/ 891 w 892"/>
                    <a:gd name="T17" fmla="*/ 18 h 68"/>
                    <a:gd name="T18" fmla="*/ 885 w 892"/>
                    <a:gd name="T19" fmla="*/ 15 h 68"/>
                    <a:gd name="T20" fmla="*/ 576 w 892"/>
                    <a:gd name="T21" fmla="*/ 54 h 68"/>
                    <a:gd name="T22" fmla="*/ 559 w 892"/>
                    <a:gd name="T23" fmla="*/ 55 h 68"/>
                    <a:gd name="T24" fmla="*/ 314 w 892"/>
                    <a:gd name="T25" fmla="*/ 48 h 68"/>
                    <a:gd name="T26" fmla="*/ 262 w 892"/>
                    <a:gd name="T27" fmla="*/ 45 h 68"/>
                    <a:gd name="T28" fmla="*/ 248 w 892"/>
                    <a:gd name="T29" fmla="*/ 44 h 68"/>
                    <a:gd name="T30" fmla="*/ 8 w 892"/>
                    <a:gd name="T31" fmla="*/ 1 h 68"/>
                    <a:gd name="T32" fmla="*/ 1 w 892"/>
                    <a:gd name="T33" fmla="*/ 4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892" h="68">
                      <a:moveTo>
                        <a:pt x="1" y="4"/>
                      </a:moveTo>
                      <a:cubicBezTo>
                        <a:pt x="0" y="6"/>
                        <a:pt x="1" y="9"/>
                        <a:pt x="4" y="11"/>
                      </a:cubicBezTo>
                      <a:cubicBezTo>
                        <a:pt x="75" y="45"/>
                        <a:pt x="166" y="50"/>
                        <a:pt x="247" y="54"/>
                      </a:cubicBezTo>
                      <a:cubicBezTo>
                        <a:pt x="262" y="55"/>
                        <a:pt x="262" y="55"/>
                        <a:pt x="262" y="55"/>
                      </a:cubicBezTo>
                      <a:cubicBezTo>
                        <a:pt x="314" y="58"/>
                        <a:pt x="314" y="58"/>
                        <a:pt x="314" y="58"/>
                      </a:cubicBezTo>
                      <a:cubicBezTo>
                        <a:pt x="394" y="63"/>
                        <a:pt x="477" y="68"/>
                        <a:pt x="560" y="65"/>
                      </a:cubicBezTo>
                      <a:cubicBezTo>
                        <a:pt x="576" y="64"/>
                        <a:pt x="576" y="64"/>
                        <a:pt x="576" y="64"/>
                      </a:cubicBezTo>
                      <a:cubicBezTo>
                        <a:pt x="679" y="60"/>
                        <a:pt x="796" y="55"/>
                        <a:pt x="888" y="24"/>
                      </a:cubicBezTo>
                      <a:cubicBezTo>
                        <a:pt x="891" y="23"/>
                        <a:pt x="892" y="21"/>
                        <a:pt x="891" y="18"/>
                      </a:cubicBezTo>
                      <a:cubicBezTo>
                        <a:pt x="890" y="15"/>
                        <a:pt x="887" y="14"/>
                        <a:pt x="885" y="15"/>
                      </a:cubicBezTo>
                      <a:cubicBezTo>
                        <a:pt x="794" y="45"/>
                        <a:pt x="678" y="50"/>
                        <a:pt x="576" y="54"/>
                      </a:cubicBezTo>
                      <a:cubicBezTo>
                        <a:pt x="559" y="55"/>
                        <a:pt x="559" y="55"/>
                        <a:pt x="559" y="55"/>
                      </a:cubicBezTo>
                      <a:cubicBezTo>
                        <a:pt x="477" y="58"/>
                        <a:pt x="394" y="53"/>
                        <a:pt x="314" y="48"/>
                      </a:cubicBezTo>
                      <a:cubicBezTo>
                        <a:pt x="262" y="45"/>
                        <a:pt x="262" y="45"/>
                        <a:pt x="262" y="45"/>
                      </a:cubicBezTo>
                      <a:cubicBezTo>
                        <a:pt x="248" y="44"/>
                        <a:pt x="248" y="44"/>
                        <a:pt x="248" y="44"/>
                      </a:cubicBezTo>
                      <a:cubicBezTo>
                        <a:pt x="168" y="40"/>
                        <a:pt x="77" y="35"/>
                        <a:pt x="8" y="1"/>
                      </a:cubicBezTo>
                      <a:cubicBezTo>
                        <a:pt x="6" y="0"/>
                        <a:pt x="3" y="1"/>
                        <a:pt x="1" y="4"/>
                      </a:cubicBezTo>
                      <a:close/>
                    </a:path>
                  </a:pathLst>
                </a:custGeom>
                <a:solidFill>
                  <a:srgbClr val="845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65" name="Freeform 1595"/>
                <p:cNvSpPr/>
                <p:nvPr/>
              </p:nvSpPr>
              <p:spPr bwMode="auto">
                <a:xfrm>
                  <a:off x="3703" y="2565"/>
                  <a:ext cx="160" cy="91"/>
                </a:xfrm>
                <a:custGeom>
                  <a:avLst/>
                  <a:gdLst>
                    <a:gd name="T0" fmla="*/ 4 w 185"/>
                    <a:gd name="T1" fmla="*/ 1 h 106"/>
                    <a:gd name="T2" fmla="*/ 1 w 185"/>
                    <a:gd name="T3" fmla="*/ 7 h 106"/>
                    <a:gd name="T4" fmla="*/ 98 w 185"/>
                    <a:gd name="T5" fmla="*/ 105 h 106"/>
                    <a:gd name="T6" fmla="*/ 103 w 185"/>
                    <a:gd name="T7" fmla="*/ 106 h 106"/>
                    <a:gd name="T8" fmla="*/ 106 w 185"/>
                    <a:gd name="T9" fmla="*/ 103 h 106"/>
                    <a:gd name="T10" fmla="*/ 152 w 185"/>
                    <a:gd name="T11" fmla="*/ 48 h 106"/>
                    <a:gd name="T12" fmla="*/ 183 w 185"/>
                    <a:gd name="T13" fmla="*/ 17 h 106"/>
                    <a:gd name="T14" fmla="*/ 183 w 185"/>
                    <a:gd name="T15" fmla="*/ 10 h 106"/>
                    <a:gd name="T16" fmla="*/ 176 w 185"/>
                    <a:gd name="T17" fmla="*/ 11 h 106"/>
                    <a:gd name="T18" fmla="*/ 145 w 185"/>
                    <a:gd name="T19" fmla="*/ 40 h 106"/>
                    <a:gd name="T20" fmla="*/ 99 w 185"/>
                    <a:gd name="T21" fmla="*/ 93 h 106"/>
                    <a:gd name="T22" fmla="*/ 10 w 185"/>
                    <a:gd name="T23" fmla="*/ 4 h 106"/>
                    <a:gd name="T24" fmla="*/ 4 w 185"/>
                    <a:gd name="T25" fmla="*/ 1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85" h="106">
                      <a:moveTo>
                        <a:pt x="4" y="1"/>
                      </a:moveTo>
                      <a:cubicBezTo>
                        <a:pt x="1" y="2"/>
                        <a:pt x="0" y="5"/>
                        <a:pt x="1" y="7"/>
                      </a:cubicBezTo>
                      <a:cubicBezTo>
                        <a:pt x="13" y="44"/>
                        <a:pt x="77" y="91"/>
                        <a:pt x="98" y="105"/>
                      </a:cubicBezTo>
                      <a:cubicBezTo>
                        <a:pt x="100" y="106"/>
                        <a:pt x="101" y="106"/>
                        <a:pt x="103" y="106"/>
                      </a:cubicBezTo>
                      <a:cubicBezTo>
                        <a:pt x="104" y="105"/>
                        <a:pt x="105" y="104"/>
                        <a:pt x="106" y="103"/>
                      </a:cubicBezTo>
                      <a:cubicBezTo>
                        <a:pt x="115" y="79"/>
                        <a:pt x="133" y="64"/>
                        <a:pt x="152" y="48"/>
                      </a:cubicBezTo>
                      <a:cubicBezTo>
                        <a:pt x="163" y="39"/>
                        <a:pt x="174" y="29"/>
                        <a:pt x="183" y="17"/>
                      </a:cubicBezTo>
                      <a:cubicBezTo>
                        <a:pt x="185" y="15"/>
                        <a:pt x="185" y="12"/>
                        <a:pt x="183" y="10"/>
                      </a:cubicBezTo>
                      <a:cubicBezTo>
                        <a:pt x="181" y="8"/>
                        <a:pt x="177" y="9"/>
                        <a:pt x="176" y="11"/>
                      </a:cubicBezTo>
                      <a:cubicBezTo>
                        <a:pt x="166" y="22"/>
                        <a:pt x="156" y="31"/>
                        <a:pt x="145" y="40"/>
                      </a:cubicBezTo>
                      <a:cubicBezTo>
                        <a:pt x="128" y="55"/>
                        <a:pt x="110" y="71"/>
                        <a:pt x="99" y="93"/>
                      </a:cubicBezTo>
                      <a:cubicBezTo>
                        <a:pt x="67" y="72"/>
                        <a:pt x="19" y="31"/>
                        <a:pt x="10" y="4"/>
                      </a:cubicBezTo>
                      <a:cubicBezTo>
                        <a:pt x="9" y="1"/>
                        <a:pt x="7" y="0"/>
                        <a:pt x="4" y="1"/>
                      </a:cubicBezTo>
                      <a:close/>
                    </a:path>
                  </a:pathLst>
                </a:custGeom>
                <a:solidFill>
                  <a:srgbClr val="845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66" name="Freeform 1596"/>
                <p:cNvSpPr/>
                <p:nvPr/>
              </p:nvSpPr>
              <p:spPr bwMode="auto">
                <a:xfrm>
                  <a:off x="3490" y="2782"/>
                  <a:ext cx="79" cy="88"/>
                </a:xfrm>
                <a:custGeom>
                  <a:avLst/>
                  <a:gdLst>
                    <a:gd name="T0" fmla="*/ 0 w 92"/>
                    <a:gd name="T1" fmla="*/ 40 h 102"/>
                    <a:gd name="T2" fmla="*/ 47 w 92"/>
                    <a:gd name="T3" fmla="*/ 0 h 102"/>
                    <a:gd name="T4" fmla="*/ 22 w 92"/>
                    <a:gd name="T5" fmla="*/ 37 h 102"/>
                    <a:gd name="T6" fmla="*/ 64 w 92"/>
                    <a:gd name="T7" fmla="*/ 14 h 102"/>
                    <a:gd name="T8" fmla="*/ 41 w 92"/>
                    <a:gd name="T9" fmla="*/ 46 h 102"/>
                    <a:gd name="T10" fmla="*/ 75 w 92"/>
                    <a:gd name="T11" fmla="*/ 31 h 102"/>
                    <a:gd name="T12" fmla="*/ 52 w 92"/>
                    <a:gd name="T13" fmla="*/ 61 h 102"/>
                    <a:gd name="T14" fmla="*/ 92 w 92"/>
                    <a:gd name="T15" fmla="*/ 48 h 102"/>
                    <a:gd name="T16" fmla="*/ 44 w 92"/>
                    <a:gd name="T17" fmla="*/ 102 h 1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92" h="102">
                      <a:moveTo>
                        <a:pt x="0" y="40"/>
                      </a:moveTo>
                      <a:cubicBezTo>
                        <a:pt x="10" y="24"/>
                        <a:pt x="25" y="2"/>
                        <a:pt x="47" y="0"/>
                      </a:cubicBezTo>
                      <a:cubicBezTo>
                        <a:pt x="49" y="17"/>
                        <a:pt x="33" y="25"/>
                        <a:pt x="22" y="37"/>
                      </a:cubicBezTo>
                      <a:cubicBezTo>
                        <a:pt x="33" y="24"/>
                        <a:pt x="46" y="10"/>
                        <a:pt x="64" y="14"/>
                      </a:cubicBezTo>
                      <a:cubicBezTo>
                        <a:pt x="60" y="25"/>
                        <a:pt x="50" y="36"/>
                        <a:pt x="41" y="46"/>
                      </a:cubicBezTo>
                      <a:cubicBezTo>
                        <a:pt x="50" y="36"/>
                        <a:pt x="62" y="30"/>
                        <a:pt x="75" y="31"/>
                      </a:cubicBezTo>
                      <a:cubicBezTo>
                        <a:pt x="75" y="45"/>
                        <a:pt x="65" y="54"/>
                        <a:pt x="52" y="61"/>
                      </a:cubicBezTo>
                      <a:cubicBezTo>
                        <a:pt x="64" y="52"/>
                        <a:pt x="77" y="46"/>
                        <a:pt x="92" y="48"/>
                      </a:cubicBezTo>
                      <a:cubicBezTo>
                        <a:pt x="87" y="71"/>
                        <a:pt x="58" y="87"/>
                        <a:pt x="44" y="102"/>
                      </a:cubicBezTo>
                    </a:path>
                  </a:pathLst>
                </a:custGeom>
                <a:solidFill>
                  <a:srgbClr val="EB955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67" name="Freeform 1597"/>
                <p:cNvSpPr/>
                <p:nvPr/>
              </p:nvSpPr>
              <p:spPr bwMode="auto">
                <a:xfrm>
                  <a:off x="3485" y="2778"/>
                  <a:ext cx="89" cy="96"/>
                </a:xfrm>
                <a:custGeom>
                  <a:avLst/>
                  <a:gdLst>
                    <a:gd name="T0" fmla="*/ 53 w 103"/>
                    <a:gd name="T1" fmla="*/ 0 h 112"/>
                    <a:gd name="T2" fmla="*/ 2 w 103"/>
                    <a:gd name="T3" fmla="*/ 42 h 112"/>
                    <a:gd name="T4" fmla="*/ 3 w 103"/>
                    <a:gd name="T5" fmla="*/ 50 h 112"/>
                    <a:gd name="T6" fmla="*/ 10 w 103"/>
                    <a:gd name="T7" fmla="*/ 48 h 112"/>
                    <a:gd name="T8" fmla="*/ 46 w 103"/>
                    <a:gd name="T9" fmla="*/ 12 h 112"/>
                    <a:gd name="T10" fmla="*/ 42 w 103"/>
                    <a:gd name="T11" fmla="*/ 21 h 112"/>
                    <a:gd name="T12" fmla="*/ 24 w 103"/>
                    <a:gd name="T13" fmla="*/ 39 h 112"/>
                    <a:gd name="T14" fmla="*/ 24 w 103"/>
                    <a:gd name="T15" fmla="*/ 39 h 112"/>
                    <a:gd name="T16" fmla="*/ 24 w 103"/>
                    <a:gd name="T17" fmla="*/ 39 h 112"/>
                    <a:gd name="T18" fmla="*/ 24 w 103"/>
                    <a:gd name="T19" fmla="*/ 39 h 112"/>
                    <a:gd name="T20" fmla="*/ 23 w 103"/>
                    <a:gd name="T21" fmla="*/ 42 h 112"/>
                    <a:gd name="T22" fmla="*/ 24 w 103"/>
                    <a:gd name="T23" fmla="*/ 46 h 112"/>
                    <a:gd name="T24" fmla="*/ 32 w 103"/>
                    <a:gd name="T25" fmla="*/ 46 h 112"/>
                    <a:gd name="T26" fmla="*/ 40 w 103"/>
                    <a:gd name="T27" fmla="*/ 37 h 112"/>
                    <a:gd name="T28" fmla="*/ 49 w 103"/>
                    <a:gd name="T29" fmla="*/ 29 h 112"/>
                    <a:gd name="T30" fmla="*/ 61 w 103"/>
                    <a:gd name="T31" fmla="*/ 24 h 112"/>
                    <a:gd name="T32" fmla="*/ 44 w 103"/>
                    <a:gd name="T33" fmla="*/ 46 h 112"/>
                    <a:gd name="T34" fmla="*/ 43 w 103"/>
                    <a:gd name="T35" fmla="*/ 47 h 112"/>
                    <a:gd name="T36" fmla="*/ 41 w 103"/>
                    <a:gd name="T37" fmla="*/ 51 h 112"/>
                    <a:gd name="T38" fmla="*/ 43 w 103"/>
                    <a:gd name="T39" fmla="*/ 54 h 112"/>
                    <a:gd name="T40" fmla="*/ 50 w 103"/>
                    <a:gd name="T41" fmla="*/ 54 h 112"/>
                    <a:gd name="T42" fmla="*/ 74 w 103"/>
                    <a:gd name="T43" fmla="*/ 41 h 112"/>
                    <a:gd name="T44" fmla="*/ 56 w 103"/>
                    <a:gd name="T45" fmla="*/ 62 h 112"/>
                    <a:gd name="T46" fmla="*/ 56 w 103"/>
                    <a:gd name="T47" fmla="*/ 62 h 112"/>
                    <a:gd name="T48" fmla="*/ 55 w 103"/>
                    <a:gd name="T49" fmla="*/ 62 h 112"/>
                    <a:gd name="T50" fmla="*/ 53 w 103"/>
                    <a:gd name="T51" fmla="*/ 66 h 112"/>
                    <a:gd name="T52" fmla="*/ 54 w 103"/>
                    <a:gd name="T53" fmla="*/ 69 h 112"/>
                    <a:gd name="T54" fmla="*/ 61 w 103"/>
                    <a:gd name="T55" fmla="*/ 71 h 112"/>
                    <a:gd name="T56" fmla="*/ 62 w 103"/>
                    <a:gd name="T57" fmla="*/ 70 h 112"/>
                    <a:gd name="T58" fmla="*/ 62 w 103"/>
                    <a:gd name="T59" fmla="*/ 70 h 112"/>
                    <a:gd name="T60" fmla="*/ 62 w 103"/>
                    <a:gd name="T61" fmla="*/ 70 h 112"/>
                    <a:gd name="T62" fmla="*/ 68 w 103"/>
                    <a:gd name="T63" fmla="*/ 65 h 112"/>
                    <a:gd name="T64" fmla="*/ 90 w 103"/>
                    <a:gd name="T65" fmla="*/ 58 h 112"/>
                    <a:gd name="T66" fmla="*/ 61 w 103"/>
                    <a:gd name="T67" fmla="*/ 90 h 112"/>
                    <a:gd name="T68" fmla="*/ 47 w 103"/>
                    <a:gd name="T69" fmla="*/ 103 h 112"/>
                    <a:gd name="T70" fmla="*/ 45 w 103"/>
                    <a:gd name="T71" fmla="*/ 107 h 112"/>
                    <a:gd name="T72" fmla="*/ 46 w 103"/>
                    <a:gd name="T73" fmla="*/ 110 h 112"/>
                    <a:gd name="T74" fmla="*/ 54 w 103"/>
                    <a:gd name="T75" fmla="*/ 110 h 112"/>
                    <a:gd name="T76" fmla="*/ 68 w 103"/>
                    <a:gd name="T77" fmla="*/ 98 h 112"/>
                    <a:gd name="T78" fmla="*/ 103 w 103"/>
                    <a:gd name="T79" fmla="*/ 54 h 112"/>
                    <a:gd name="T80" fmla="*/ 102 w 103"/>
                    <a:gd name="T81" fmla="*/ 50 h 112"/>
                    <a:gd name="T82" fmla="*/ 98 w 103"/>
                    <a:gd name="T83" fmla="*/ 48 h 112"/>
                    <a:gd name="T84" fmla="*/ 82 w 103"/>
                    <a:gd name="T85" fmla="*/ 50 h 112"/>
                    <a:gd name="T86" fmla="*/ 86 w 103"/>
                    <a:gd name="T87" fmla="*/ 36 h 112"/>
                    <a:gd name="T88" fmla="*/ 86 w 103"/>
                    <a:gd name="T89" fmla="*/ 36 h 112"/>
                    <a:gd name="T90" fmla="*/ 81 w 103"/>
                    <a:gd name="T91" fmla="*/ 30 h 112"/>
                    <a:gd name="T92" fmla="*/ 68 w 103"/>
                    <a:gd name="T93" fmla="*/ 33 h 112"/>
                    <a:gd name="T94" fmla="*/ 75 w 103"/>
                    <a:gd name="T95" fmla="*/ 20 h 112"/>
                    <a:gd name="T96" fmla="*/ 76 w 103"/>
                    <a:gd name="T97" fmla="*/ 19 h 112"/>
                    <a:gd name="T98" fmla="*/ 75 w 103"/>
                    <a:gd name="T99" fmla="*/ 16 h 112"/>
                    <a:gd name="T100" fmla="*/ 71 w 103"/>
                    <a:gd name="T101" fmla="*/ 14 h 112"/>
                    <a:gd name="T102" fmla="*/ 57 w 103"/>
                    <a:gd name="T103" fmla="*/ 14 h 112"/>
                    <a:gd name="T104" fmla="*/ 58 w 103"/>
                    <a:gd name="T105" fmla="*/ 7 h 112"/>
                    <a:gd name="T106" fmla="*/ 58 w 103"/>
                    <a:gd name="T107" fmla="*/ 4 h 112"/>
                    <a:gd name="T108" fmla="*/ 56 w 103"/>
                    <a:gd name="T109" fmla="*/ 1 h 112"/>
                    <a:gd name="T110" fmla="*/ 53 w 103"/>
                    <a:gd name="T111" fmla="*/ 0 h 1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103" h="112">
                      <a:moveTo>
                        <a:pt x="53" y="0"/>
                      </a:moveTo>
                      <a:cubicBezTo>
                        <a:pt x="27" y="3"/>
                        <a:pt x="12" y="27"/>
                        <a:pt x="2" y="42"/>
                      </a:cubicBezTo>
                      <a:cubicBezTo>
                        <a:pt x="0" y="45"/>
                        <a:pt x="1" y="48"/>
                        <a:pt x="3" y="50"/>
                      </a:cubicBezTo>
                      <a:cubicBezTo>
                        <a:pt x="6" y="51"/>
                        <a:pt x="9" y="50"/>
                        <a:pt x="10" y="48"/>
                      </a:cubicBezTo>
                      <a:cubicBezTo>
                        <a:pt x="18" y="36"/>
                        <a:pt x="30" y="18"/>
                        <a:pt x="46" y="12"/>
                      </a:cubicBezTo>
                      <a:cubicBezTo>
                        <a:pt x="46" y="15"/>
                        <a:pt x="44" y="18"/>
                        <a:pt x="42" y="21"/>
                      </a:cubicBezTo>
                      <a:cubicBezTo>
                        <a:pt x="35" y="26"/>
                        <a:pt x="29" y="32"/>
                        <a:pt x="24" y="39"/>
                      </a:cubicBezTo>
                      <a:cubicBezTo>
                        <a:pt x="24" y="39"/>
                        <a:pt x="24" y="39"/>
                        <a:pt x="24" y="39"/>
                      </a:cubicBezTo>
                      <a:cubicBezTo>
                        <a:pt x="24" y="39"/>
                        <a:pt x="24" y="39"/>
                        <a:pt x="24" y="39"/>
                      </a:cubicBezTo>
                      <a:cubicBezTo>
                        <a:pt x="24" y="39"/>
                        <a:pt x="24" y="39"/>
                        <a:pt x="24" y="39"/>
                      </a:cubicBezTo>
                      <a:cubicBezTo>
                        <a:pt x="23" y="40"/>
                        <a:pt x="23" y="41"/>
                        <a:pt x="23" y="42"/>
                      </a:cubicBezTo>
                      <a:cubicBezTo>
                        <a:pt x="23" y="43"/>
                        <a:pt x="23" y="45"/>
                        <a:pt x="24" y="46"/>
                      </a:cubicBezTo>
                      <a:cubicBezTo>
                        <a:pt x="26" y="48"/>
                        <a:pt x="30" y="48"/>
                        <a:pt x="32" y="46"/>
                      </a:cubicBezTo>
                      <a:cubicBezTo>
                        <a:pt x="40" y="37"/>
                        <a:pt x="40" y="37"/>
                        <a:pt x="40" y="37"/>
                      </a:cubicBezTo>
                      <a:cubicBezTo>
                        <a:pt x="43" y="35"/>
                        <a:pt x="46" y="32"/>
                        <a:pt x="49" y="29"/>
                      </a:cubicBezTo>
                      <a:cubicBezTo>
                        <a:pt x="53" y="26"/>
                        <a:pt x="57" y="25"/>
                        <a:pt x="61" y="24"/>
                      </a:cubicBezTo>
                      <a:cubicBezTo>
                        <a:pt x="57" y="31"/>
                        <a:pt x="51" y="39"/>
                        <a:pt x="44" y="46"/>
                      </a:cubicBezTo>
                      <a:cubicBezTo>
                        <a:pt x="43" y="47"/>
                        <a:pt x="43" y="47"/>
                        <a:pt x="43" y="47"/>
                      </a:cubicBezTo>
                      <a:cubicBezTo>
                        <a:pt x="42" y="48"/>
                        <a:pt x="41" y="49"/>
                        <a:pt x="41" y="51"/>
                      </a:cubicBezTo>
                      <a:cubicBezTo>
                        <a:pt x="41" y="52"/>
                        <a:pt x="42" y="53"/>
                        <a:pt x="43" y="54"/>
                      </a:cubicBezTo>
                      <a:cubicBezTo>
                        <a:pt x="45" y="56"/>
                        <a:pt x="48" y="56"/>
                        <a:pt x="50" y="54"/>
                      </a:cubicBezTo>
                      <a:cubicBezTo>
                        <a:pt x="55" y="49"/>
                        <a:pt x="64" y="43"/>
                        <a:pt x="74" y="41"/>
                      </a:cubicBezTo>
                      <a:cubicBezTo>
                        <a:pt x="73" y="49"/>
                        <a:pt x="67" y="55"/>
                        <a:pt x="56" y="62"/>
                      </a:cubicBezTo>
                      <a:cubicBezTo>
                        <a:pt x="56" y="62"/>
                        <a:pt x="56" y="62"/>
                        <a:pt x="56" y="62"/>
                      </a:cubicBezTo>
                      <a:cubicBezTo>
                        <a:pt x="56" y="62"/>
                        <a:pt x="55" y="62"/>
                        <a:pt x="55" y="62"/>
                      </a:cubicBezTo>
                      <a:cubicBezTo>
                        <a:pt x="54" y="63"/>
                        <a:pt x="53" y="65"/>
                        <a:pt x="53" y="66"/>
                      </a:cubicBezTo>
                      <a:cubicBezTo>
                        <a:pt x="53" y="67"/>
                        <a:pt x="54" y="68"/>
                        <a:pt x="54" y="69"/>
                      </a:cubicBezTo>
                      <a:cubicBezTo>
                        <a:pt x="56" y="71"/>
                        <a:pt x="59" y="72"/>
                        <a:pt x="61" y="71"/>
                      </a:cubicBezTo>
                      <a:cubicBezTo>
                        <a:pt x="61" y="70"/>
                        <a:pt x="61" y="70"/>
                        <a:pt x="62" y="70"/>
                      </a:cubicBezTo>
                      <a:cubicBezTo>
                        <a:pt x="62" y="70"/>
                        <a:pt x="62" y="70"/>
                        <a:pt x="62" y="70"/>
                      </a:cubicBezTo>
                      <a:cubicBezTo>
                        <a:pt x="62" y="70"/>
                        <a:pt x="62" y="70"/>
                        <a:pt x="62" y="70"/>
                      </a:cubicBezTo>
                      <a:cubicBezTo>
                        <a:pt x="64" y="68"/>
                        <a:pt x="66" y="67"/>
                        <a:pt x="68" y="65"/>
                      </a:cubicBezTo>
                      <a:cubicBezTo>
                        <a:pt x="74" y="62"/>
                        <a:pt x="82" y="59"/>
                        <a:pt x="90" y="58"/>
                      </a:cubicBezTo>
                      <a:cubicBezTo>
                        <a:pt x="85" y="70"/>
                        <a:pt x="73" y="81"/>
                        <a:pt x="61" y="90"/>
                      </a:cubicBezTo>
                      <a:cubicBezTo>
                        <a:pt x="47" y="103"/>
                        <a:pt x="47" y="103"/>
                        <a:pt x="47" y="103"/>
                      </a:cubicBezTo>
                      <a:cubicBezTo>
                        <a:pt x="46" y="104"/>
                        <a:pt x="45" y="105"/>
                        <a:pt x="45" y="107"/>
                      </a:cubicBezTo>
                      <a:cubicBezTo>
                        <a:pt x="45" y="108"/>
                        <a:pt x="46" y="109"/>
                        <a:pt x="46" y="110"/>
                      </a:cubicBezTo>
                      <a:cubicBezTo>
                        <a:pt x="48" y="112"/>
                        <a:pt x="52" y="112"/>
                        <a:pt x="54" y="110"/>
                      </a:cubicBezTo>
                      <a:cubicBezTo>
                        <a:pt x="68" y="98"/>
                        <a:pt x="68" y="98"/>
                        <a:pt x="68" y="98"/>
                      </a:cubicBezTo>
                      <a:cubicBezTo>
                        <a:pt x="82" y="86"/>
                        <a:pt x="99" y="73"/>
                        <a:pt x="103" y="54"/>
                      </a:cubicBezTo>
                      <a:cubicBezTo>
                        <a:pt x="103" y="52"/>
                        <a:pt x="103" y="51"/>
                        <a:pt x="102" y="50"/>
                      </a:cubicBezTo>
                      <a:cubicBezTo>
                        <a:pt x="101" y="48"/>
                        <a:pt x="100" y="48"/>
                        <a:pt x="98" y="48"/>
                      </a:cubicBezTo>
                      <a:cubicBezTo>
                        <a:pt x="93" y="47"/>
                        <a:pt x="87" y="48"/>
                        <a:pt x="82" y="50"/>
                      </a:cubicBezTo>
                      <a:cubicBezTo>
                        <a:pt x="84" y="45"/>
                        <a:pt x="86" y="41"/>
                        <a:pt x="86" y="36"/>
                      </a:cubicBezTo>
                      <a:cubicBezTo>
                        <a:pt x="86" y="36"/>
                        <a:pt x="86" y="36"/>
                        <a:pt x="86" y="36"/>
                      </a:cubicBezTo>
                      <a:cubicBezTo>
                        <a:pt x="86" y="33"/>
                        <a:pt x="83" y="31"/>
                        <a:pt x="81" y="30"/>
                      </a:cubicBezTo>
                      <a:cubicBezTo>
                        <a:pt x="76" y="30"/>
                        <a:pt x="72" y="32"/>
                        <a:pt x="68" y="33"/>
                      </a:cubicBezTo>
                      <a:cubicBezTo>
                        <a:pt x="71" y="29"/>
                        <a:pt x="74" y="25"/>
                        <a:pt x="75" y="20"/>
                      </a:cubicBezTo>
                      <a:cubicBezTo>
                        <a:pt x="75" y="20"/>
                        <a:pt x="76" y="19"/>
                        <a:pt x="76" y="19"/>
                      </a:cubicBezTo>
                      <a:cubicBezTo>
                        <a:pt x="76" y="18"/>
                        <a:pt x="75" y="17"/>
                        <a:pt x="75" y="16"/>
                      </a:cubicBezTo>
                      <a:cubicBezTo>
                        <a:pt x="74" y="15"/>
                        <a:pt x="73" y="14"/>
                        <a:pt x="71" y="14"/>
                      </a:cubicBezTo>
                      <a:cubicBezTo>
                        <a:pt x="66" y="13"/>
                        <a:pt x="62" y="13"/>
                        <a:pt x="57" y="14"/>
                      </a:cubicBezTo>
                      <a:cubicBezTo>
                        <a:pt x="58" y="12"/>
                        <a:pt x="58" y="10"/>
                        <a:pt x="58" y="7"/>
                      </a:cubicBezTo>
                      <a:cubicBezTo>
                        <a:pt x="58" y="6"/>
                        <a:pt x="58" y="5"/>
                        <a:pt x="58" y="4"/>
                      </a:cubicBezTo>
                      <a:cubicBezTo>
                        <a:pt x="58" y="3"/>
                        <a:pt x="58" y="2"/>
                        <a:pt x="56" y="1"/>
                      </a:cubicBezTo>
                      <a:cubicBezTo>
                        <a:pt x="55" y="0"/>
                        <a:pt x="54" y="0"/>
                        <a:pt x="53" y="0"/>
                      </a:cubicBezTo>
                      <a:close/>
                    </a:path>
                  </a:pathLst>
                </a:custGeom>
                <a:solidFill>
                  <a:srgbClr val="845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68" name="Freeform 1598"/>
                <p:cNvSpPr/>
                <p:nvPr/>
              </p:nvSpPr>
              <p:spPr bwMode="auto">
                <a:xfrm>
                  <a:off x="4028" y="2797"/>
                  <a:ext cx="68" cy="94"/>
                </a:xfrm>
                <a:custGeom>
                  <a:avLst/>
                  <a:gdLst>
                    <a:gd name="T0" fmla="*/ 79 w 79"/>
                    <a:gd name="T1" fmla="*/ 57 h 109"/>
                    <a:gd name="T2" fmla="*/ 42 w 79"/>
                    <a:gd name="T3" fmla="*/ 0 h 109"/>
                    <a:gd name="T4" fmla="*/ 57 w 79"/>
                    <a:gd name="T5" fmla="*/ 43 h 109"/>
                    <a:gd name="T6" fmla="*/ 25 w 79"/>
                    <a:gd name="T7" fmla="*/ 10 h 109"/>
                    <a:gd name="T8" fmla="*/ 45 w 79"/>
                    <a:gd name="T9" fmla="*/ 60 h 109"/>
                    <a:gd name="T10" fmla="*/ 15 w 79"/>
                    <a:gd name="T11" fmla="*/ 27 h 109"/>
                    <a:gd name="T12" fmla="*/ 33 w 79"/>
                    <a:gd name="T13" fmla="*/ 68 h 109"/>
                    <a:gd name="T14" fmla="*/ 7 w 79"/>
                    <a:gd name="T15" fmla="*/ 41 h 109"/>
                    <a:gd name="T16" fmla="*/ 38 w 79"/>
                    <a:gd name="T17" fmla="*/ 109 h 1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79" h="109">
                      <a:moveTo>
                        <a:pt x="79" y="57"/>
                      </a:moveTo>
                      <a:cubicBezTo>
                        <a:pt x="77" y="37"/>
                        <a:pt x="65" y="1"/>
                        <a:pt x="42" y="0"/>
                      </a:cubicBezTo>
                      <a:cubicBezTo>
                        <a:pt x="43" y="16"/>
                        <a:pt x="51" y="27"/>
                        <a:pt x="57" y="43"/>
                      </a:cubicBezTo>
                      <a:cubicBezTo>
                        <a:pt x="46" y="30"/>
                        <a:pt x="42" y="14"/>
                        <a:pt x="25" y="10"/>
                      </a:cubicBezTo>
                      <a:cubicBezTo>
                        <a:pt x="25" y="29"/>
                        <a:pt x="39" y="42"/>
                        <a:pt x="45" y="60"/>
                      </a:cubicBezTo>
                      <a:cubicBezTo>
                        <a:pt x="35" y="48"/>
                        <a:pt x="31" y="28"/>
                        <a:pt x="15" y="27"/>
                      </a:cubicBezTo>
                      <a:cubicBezTo>
                        <a:pt x="15" y="42"/>
                        <a:pt x="24" y="56"/>
                        <a:pt x="33" y="68"/>
                      </a:cubicBezTo>
                      <a:cubicBezTo>
                        <a:pt x="25" y="58"/>
                        <a:pt x="17" y="48"/>
                        <a:pt x="7" y="41"/>
                      </a:cubicBezTo>
                      <a:cubicBezTo>
                        <a:pt x="0" y="62"/>
                        <a:pt x="45" y="99"/>
                        <a:pt x="38" y="109"/>
                      </a:cubicBezTo>
                    </a:path>
                  </a:pathLst>
                </a:custGeom>
                <a:solidFill>
                  <a:srgbClr val="EB955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69" name="Freeform 1599"/>
                <p:cNvSpPr/>
                <p:nvPr/>
              </p:nvSpPr>
              <p:spPr bwMode="auto">
                <a:xfrm>
                  <a:off x="4025" y="2792"/>
                  <a:ext cx="75" cy="103"/>
                </a:xfrm>
                <a:custGeom>
                  <a:avLst/>
                  <a:gdLst>
                    <a:gd name="T0" fmla="*/ 41 w 87"/>
                    <a:gd name="T1" fmla="*/ 1 h 119"/>
                    <a:gd name="T2" fmla="*/ 40 w 87"/>
                    <a:gd name="T3" fmla="*/ 5 h 119"/>
                    <a:gd name="T4" fmla="*/ 40 w 87"/>
                    <a:gd name="T5" fmla="*/ 5 h 119"/>
                    <a:gd name="T6" fmla="*/ 42 w 87"/>
                    <a:gd name="T7" fmla="*/ 17 h 119"/>
                    <a:gd name="T8" fmla="*/ 29 w 87"/>
                    <a:gd name="T9" fmla="*/ 10 h 119"/>
                    <a:gd name="T10" fmla="*/ 25 w 87"/>
                    <a:gd name="T11" fmla="*/ 11 h 119"/>
                    <a:gd name="T12" fmla="*/ 23 w 87"/>
                    <a:gd name="T13" fmla="*/ 15 h 119"/>
                    <a:gd name="T14" fmla="*/ 23 w 87"/>
                    <a:gd name="T15" fmla="*/ 16 h 119"/>
                    <a:gd name="T16" fmla="*/ 26 w 87"/>
                    <a:gd name="T17" fmla="*/ 29 h 119"/>
                    <a:gd name="T18" fmla="*/ 18 w 87"/>
                    <a:gd name="T19" fmla="*/ 27 h 119"/>
                    <a:gd name="T20" fmla="*/ 14 w 87"/>
                    <a:gd name="T21" fmla="*/ 29 h 119"/>
                    <a:gd name="T22" fmla="*/ 12 w 87"/>
                    <a:gd name="T23" fmla="*/ 32 h 119"/>
                    <a:gd name="T24" fmla="*/ 12 w 87"/>
                    <a:gd name="T25" fmla="*/ 33 h 119"/>
                    <a:gd name="T26" fmla="*/ 14 w 87"/>
                    <a:gd name="T27" fmla="*/ 42 h 119"/>
                    <a:gd name="T28" fmla="*/ 13 w 87"/>
                    <a:gd name="T29" fmla="*/ 41 h 119"/>
                    <a:gd name="T30" fmla="*/ 9 w 87"/>
                    <a:gd name="T31" fmla="*/ 41 h 119"/>
                    <a:gd name="T32" fmla="*/ 5 w 87"/>
                    <a:gd name="T33" fmla="*/ 44 h 119"/>
                    <a:gd name="T34" fmla="*/ 25 w 87"/>
                    <a:gd name="T35" fmla="*/ 91 h 119"/>
                    <a:gd name="T36" fmla="*/ 37 w 87"/>
                    <a:gd name="T37" fmla="*/ 111 h 119"/>
                    <a:gd name="T38" fmla="*/ 37 w 87"/>
                    <a:gd name="T39" fmla="*/ 111 h 119"/>
                    <a:gd name="T40" fmla="*/ 39 w 87"/>
                    <a:gd name="T41" fmla="*/ 118 h 119"/>
                    <a:gd name="T42" fmla="*/ 45 w 87"/>
                    <a:gd name="T43" fmla="*/ 116 h 119"/>
                    <a:gd name="T44" fmla="*/ 47 w 87"/>
                    <a:gd name="T45" fmla="*/ 111 h 119"/>
                    <a:gd name="T46" fmla="*/ 33 w 87"/>
                    <a:gd name="T47" fmla="*/ 85 h 119"/>
                    <a:gd name="T48" fmla="*/ 16 w 87"/>
                    <a:gd name="T49" fmla="*/ 58 h 119"/>
                    <a:gd name="T50" fmla="*/ 28 w 87"/>
                    <a:gd name="T51" fmla="*/ 71 h 119"/>
                    <a:gd name="T52" fmla="*/ 32 w 87"/>
                    <a:gd name="T53" fmla="*/ 76 h 119"/>
                    <a:gd name="T54" fmla="*/ 39 w 87"/>
                    <a:gd name="T55" fmla="*/ 77 h 119"/>
                    <a:gd name="T56" fmla="*/ 41 w 87"/>
                    <a:gd name="T57" fmla="*/ 73 h 119"/>
                    <a:gd name="T58" fmla="*/ 40 w 87"/>
                    <a:gd name="T59" fmla="*/ 70 h 119"/>
                    <a:gd name="T60" fmla="*/ 24 w 87"/>
                    <a:gd name="T61" fmla="*/ 40 h 119"/>
                    <a:gd name="T62" fmla="*/ 36 w 87"/>
                    <a:gd name="T63" fmla="*/ 55 h 119"/>
                    <a:gd name="T64" fmla="*/ 44 w 87"/>
                    <a:gd name="T65" fmla="*/ 68 h 119"/>
                    <a:gd name="T66" fmla="*/ 51 w 87"/>
                    <a:gd name="T67" fmla="*/ 70 h 119"/>
                    <a:gd name="T68" fmla="*/ 53 w 87"/>
                    <a:gd name="T69" fmla="*/ 65 h 119"/>
                    <a:gd name="T70" fmla="*/ 53 w 87"/>
                    <a:gd name="T71" fmla="*/ 63 h 119"/>
                    <a:gd name="T72" fmla="*/ 44 w 87"/>
                    <a:gd name="T73" fmla="*/ 45 h 119"/>
                    <a:gd name="T74" fmla="*/ 35 w 87"/>
                    <a:gd name="T75" fmla="*/ 24 h 119"/>
                    <a:gd name="T76" fmla="*/ 48 w 87"/>
                    <a:gd name="T77" fmla="*/ 39 h 119"/>
                    <a:gd name="T78" fmla="*/ 56 w 87"/>
                    <a:gd name="T79" fmla="*/ 51 h 119"/>
                    <a:gd name="T80" fmla="*/ 63 w 87"/>
                    <a:gd name="T81" fmla="*/ 52 h 119"/>
                    <a:gd name="T82" fmla="*/ 65 w 87"/>
                    <a:gd name="T83" fmla="*/ 48 h 119"/>
                    <a:gd name="T84" fmla="*/ 65 w 87"/>
                    <a:gd name="T85" fmla="*/ 46 h 119"/>
                    <a:gd name="T86" fmla="*/ 59 w 87"/>
                    <a:gd name="T87" fmla="*/ 32 h 119"/>
                    <a:gd name="T88" fmla="*/ 51 w 87"/>
                    <a:gd name="T89" fmla="*/ 12 h 119"/>
                    <a:gd name="T90" fmla="*/ 77 w 87"/>
                    <a:gd name="T91" fmla="*/ 63 h 119"/>
                    <a:gd name="T92" fmla="*/ 82 w 87"/>
                    <a:gd name="T93" fmla="*/ 68 h 119"/>
                    <a:gd name="T94" fmla="*/ 87 w 87"/>
                    <a:gd name="T95" fmla="*/ 62 h 119"/>
                    <a:gd name="T96" fmla="*/ 45 w 87"/>
                    <a:gd name="T97" fmla="*/ 0 h 119"/>
                    <a:gd name="T98" fmla="*/ 41 w 87"/>
                    <a:gd name="T99" fmla="*/ 1 h 1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87" h="119">
                      <a:moveTo>
                        <a:pt x="41" y="1"/>
                      </a:moveTo>
                      <a:cubicBezTo>
                        <a:pt x="40" y="2"/>
                        <a:pt x="40" y="4"/>
                        <a:pt x="40" y="5"/>
                      </a:cubicBezTo>
                      <a:cubicBezTo>
                        <a:pt x="40" y="5"/>
                        <a:pt x="40" y="5"/>
                        <a:pt x="40" y="5"/>
                      </a:cubicBezTo>
                      <a:cubicBezTo>
                        <a:pt x="40" y="9"/>
                        <a:pt x="41" y="13"/>
                        <a:pt x="42" y="17"/>
                      </a:cubicBezTo>
                      <a:cubicBezTo>
                        <a:pt x="38" y="14"/>
                        <a:pt x="34" y="11"/>
                        <a:pt x="29" y="10"/>
                      </a:cubicBezTo>
                      <a:cubicBezTo>
                        <a:pt x="28" y="10"/>
                        <a:pt x="26" y="10"/>
                        <a:pt x="25" y="11"/>
                      </a:cubicBezTo>
                      <a:cubicBezTo>
                        <a:pt x="24" y="12"/>
                        <a:pt x="23" y="13"/>
                        <a:pt x="23" y="15"/>
                      </a:cubicBezTo>
                      <a:cubicBezTo>
                        <a:pt x="23" y="15"/>
                        <a:pt x="23" y="16"/>
                        <a:pt x="23" y="16"/>
                      </a:cubicBezTo>
                      <a:cubicBezTo>
                        <a:pt x="23" y="21"/>
                        <a:pt x="24" y="25"/>
                        <a:pt x="26" y="29"/>
                      </a:cubicBezTo>
                      <a:cubicBezTo>
                        <a:pt x="23" y="28"/>
                        <a:pt x="21" y="27"/>
                        <a:pt x="18" y="27"/>
                      </a:cubicBezTo>
                      <a:cubicBezTo>
                        <a:pt x="16" y="27"/>
                        <a:pt x="15" y="28"/>
                        <a:pt x="14" y="29"/>
                      </a:cubicBezTo>
                      <a:cubicBezTo>
                        <a:pt x="13" y="30"/>
                        <a:pt x="12" y="31"/>
                        <a:pt x="12" y="32"/>
                      </a:cubicBezTo>
                      <a:cubicBezTo>
                        <a:pt x="12" y="32"/>
                        <a:pt x="12" y="32"/>
                        <a:pt x="12" y="33"/>
                      </a:cubicBezTo>
                      <a:cubicBezTo>
                        <a:pt x="13" y="36"/>
                        <a:pt x="13" y="39"/>
                        <a:pt x="14" y="42"/>
                      </a:cubicBezTo>
                      <a:cubicBezTo>
                        <a:pt x="14" y="42"/>
                        <a:pt x="14" y="42"/>
                        <a:pt x="13" y="41"/>
                      </a:cubicBezTo>
                      <a:cubicBezTo>
                        <a:pt x="12" y="41"/>
                        <a:pt x="10" y="40"/>
                        <a:pt x="9" y="41"/>
                      </a:cubicBezTo>
                      <a:cubicBezTo>
                        <a:pt x="7" y="41"/>
                        <a:pt x="6" y="42"/>
                        <a:pt x="5" y="44"/>
                      </a:cubicBezTo>
                      <a:cubicBezTo>
                        <a:pt x="0" y="58"/>
                        <a:pt x="13" y="76"/>
                        <a:pt x="25" y="91"/>
                      </a:cubicBezTo>
                      <a:cubicBezTo>
                        <a:pt x="29" y="98"/>
                        <a:pt x="37" y="108"/>
                        <a:pt x="37" y="111"/>
                      </a:cubicBezTo>
                      <a:cubicBezTo>
                        <a:pt x="37" y="111"/>
                        <a:pt x="37" y="111"/>
                        <a:pt x="37" y="111"/>
                      </a:cubicBezTo>
                      <a:cubicBezTo>
                        <a:pt x="36" y="113"/>
                        <a:pt x="36" y="116"/>
                        <a:pt x="39" y="118"/>
                      </a:cubicBezTo>
                      <a:cubicBezTo>
                        <a:pt x="41" y="119"/>
                        <a:pt x="44" y="119"/>
                        <a:pt x="45" y="116"/>
                      </a:cubicBezTo>
                      <a:cubicBezTo>
                        <a:pt x="46" y="115"/>
                        <a:pt x="47" y="113"/>
                        <a:pt x="47" y="111"/>
                      </a:cubicBezTo>
                      <a:cubicBezTo>
                        <a:pt x="47" y="104"/>
                        <a:pt x="41" y="96"/>
                        <a:pt x="33" y="85"/>
                      </a:cubicBezTo>
                      <a:cubicBezTo>
                        <a:pt x="27" y="77"/>
                        <a:pt x="19" y="66"/>
                        <a:pt x="16" y="58"/>
                      </a:cubicBezTo>
                      <a:cubicBezTo>
                        <a:pt x="20" y="62"/>
                        <a:pt x="24" y="66"/>
                        <a:pt x="28" y="71"/>
                      </a:cubicBezTo>
                      <a:cubicBezTo>
                        <a:pt x="32" y="76"/>
                        <a:pt x="32" y="76"/>
                        <a:pt x="32" y="76"/>
                      </a:cubicBezTo>
                      <a:cubicBezTo>
                        <a:pt x="34" y="78"/>
                        <a:pt x="37" y="79"/>
                        <a:pt x="39" y="77"/>
                      </a:cubicBezTo>
                      <a:cubicBezTo>
                        <a:pt x="41" y="76"/>
                        <a:pt x="41" y="75"/>
                        <a:pt x="41" y="73"/>
                      </a:cubicBezTo>
                      <a:cubicBezTo>
                        <a:pt x="41" y="72"/>
                        <a:pt x="41" y="71"/>
                        <a:pt x="40" y="70"/>
                      </a:cubicBezTo>
                      <a:cubicBezTo>
                        <a:pt x="33" y="60"/>
                        <a:pt x="27" y="50"/>
                        <a:pt x="24" y="40"/>
                      </a:cubicBezTo>
                      <a:cubicBezTo>
                        <a:pt x="28" y="43"/>
                        <a:pt x="32" y="48"/>
                        <a:pt x="36" y="55"/>
                      </a:cubicBezTo>
                      <a:cubicBezTo>
                        <a:pt x="44" y="68"/>
                        <a:pt x="44" y="68"/>
                        <a:pt x="44" y="68"/>
                      </a:cubicBezTo>
                      <a:cubicBezTo>
                        <a:pt x="46" y="70"/>
                        <a:pt x="49" y="71"/>
                        <a:pt x="51" y="70"/>
                      </a:cubicBezTo>
                      <a:cubicBezTo>
                        <a:pt x="53" y="69"/>
                        <a:pt x="53" y="67"/>
                        <a:pt x="53" y="65"/>
                      </a:cubicBezTo>
                      <a:cubicBezTo>
                        <a:pt x="53" y="64"/>
                        <a:pt x="53" y="64"/>
                        <a:pt x="53" y="63"/>
                      </a:cubicBezTo>
                      <a:cubicBezTo>
                        <a:pt x="44" y="45"/>
                        <a:pt x="44" y="45"/>
                        <a:pt x="44" y="45"/>
                      </a:cubicBezTo>
                      <a:cubicBezTo>
                        <a:pt x="40" y="38"/>
                        <a:pt x="37" y="31"/>
                        <a:pt x="35" y="24"/>
                      </a:cubicBezTo>
                      <a:cubicBezTo>
                        <a:pt x="40" y="27"/>
                        <a:pt x="43" y="33"/>
                        <a:pt x="48" y="39"/>
                      </a:cubicBezTo>
                      <a:cubicBezTo>
                        <a:pt x="56" y="51"/>
                        <a:pt x="56" y="51"/>
                        <a:pt x="56" y="51"/>
                      </a:cubicBezTo>
                      <a:cubicBezTo>
                        <a:pt x="58" y="53"/>
                        <a:pt x="61" y="54"/>
                        <a:pt x="63" y="52"/>
                      </a:cubicBezTo>
                      <a:cubicBezTo>
                        <a:pt x="64" y="52"/>
                        <a:pt x="65" y="50"/>
                        <a:pt x="65" y="48"/>
                      </a:cubicBezTo>
                      <a:cubicBezTo>
                        <a:pt x="65" y="47"/>
                        <a:pt x="65" y="47"/>
                        <a:pt x="65" y="46"/>
                      </a:cubicBezTo>
                      <a:cubicBezTo>
                        <a:pt x="59" y="32"/>
                        <a:pt x="59" y="32"/>
                        <a:pt x="59" y="32"/>
                      </a:cubicBezTo>
                      <a:cubicBezTo>
                        <a:pt x="55" y="25"/>
                        <a:pt x="53" y="19"/>
                        <a:pt x="51" y="12"/>
                      </a:cubicBezTo>
                      <a:cubicBezTo>
                        <a:pt x="67" y="19"/>
                        <a:pt x="76" y="47"/>
                        <a:pt x="77" y="63"/>
                      </a:cubicBezTo>
                      <a:cubicBezTo>
                        <a:pt x="77" y="66"/>
                        <a:pt x="79" y="68"/>
                        <a:pt x="82" y="68"/>
                      </a:cubicBezTo>
                      <a:cubicBezTo>
                        <a:pt x="85" y="67"/>
                        <a:pt x="87" y="65"/>
                        <a:pt x="87" y="62"/>
                      </a:cubicBezTo>
                      <a:cubicBezTo>
                        <a:pt x="85" y="37"/>
                        <a:pt x="71" y="1"/>
                        <a:pt x="45" y="0"/>
                      </a:cubicBezTo>
                      <a:cubicBezTo>
                        <a:pt x="44" y="0"/>
                        <a:pt x="42" y="0"/>
                        <a:pt x="41" y="1"/>
                      </a:cubicBezTo>
                      <a:close/>
                    </a:path>
                  </a:pathLst>
                </a:custGeom>
                <a:solidFill>
                  <a:srgbClr val="845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70" name="Freeform 1600"/>
                <p:cNvSpPr/>
                <p:nvPr/>
              </p:nvSpPr>
              <p:spPr bwMode="auto">
                <a:xfrm>
                  <a:off x="3388" y="3032"/>
                  <a:ext cx="28" cy="215"/>
                </a:xfrm>
                <a:custGeom>
                  <a:avLst/>
                  <a:gdLst>
                    <a:gd name="T0" fmla="*/ 21 w 32"/>
                    <a:gd name="T1" fmla="*/ 4 h 250"/>
                    <a:gd name="T2" fmla="*/ 12 w 32"/>
                    <a:gd name="T3" fmla="*/ 93 h 250"/>
                    <a:gd name="T4" fmla="*/ 11 w 32"/>
                    <a:gd name="T5" fmla="*/ 135 h 250"/>
                    <a:gd name="T6" fmla="*/ 0 w 32"/>
                    <a:gd name="T7" fmla="*/ 245 h 250"/>
                    <a:gd name="T8" fmla="*/ 5 w 32"/>
                    <a:gd name="T9" fmla="*/ 250 h 250"/>
                    <a:gd name="T10" fmla="*/ 10 w 32"/>
                    <a:gd name="T11" fmla="*/ 246 h 250"/>
                    <a:gd name="T12" fmla="*/ 21 w 32"/>
                    <a:gd name="T13" fmla="*/ 136 h 250"/>
                    <a:gd name="T14" fmla="*/ 22 w 32"/>
                    <a:gd name="T15" fmla="*/ 93 h 250"/>
                    <a:gd name="T16" fmla="*/ 31 w 32"/>
                    <a:gd name="T17" fmla="*/ 8 h 250"/>
                    <a:gd name="T18" fmla="*/ 28 w 32"/>
                    <a:gd name="T19" fmla="*/ 2 h 250"/>
                    <a:gd name="T20" fmla="*/ 21 w 32"/>
                    <a:gd name="T21" fmla="*/ 4 h 2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32" h="250">
                      <a:moveTo>
                        <a:pt x="21" y="4"/>
                      </a:moveTo>
                      <a:cubicBezTo>
                        <a:pt x="11" y="26"/>
                        <a:pt x="11" y="60"/>
                        <a:pt x="12" y="93"/>
                      </a:cubicBezTo>
                      <a:cubicBezTo>
                        <a:pt x="11" y="135"/>
                        <a:pt x="11" y="135"/>
                        <a:pt x="11" y="135"/>
                      </a:cubicBezTo>
                      <a:cubicBezTo>
                        <a:pt x="0" y="245"/>
                        <a:pt x="0" y="245"/>
                        <a:pt x="0" y="245"/>
                      </a:cubicBezTo>
                      <a:cubicBezTo>
                        <a:pt x="0" y="247"/>
                        <a:pt x="2" y="250"/>
                        <a:pt x="5" y="250"/>
                      </a:cubicBezTo>
                      <a:cubicBezTo>
                        <a:pt x="8" y="250"/>
                        <a:pt x="10" y="248"/>
                        <a:pt x="10" y="246"/>
                      </a:cubicBezTo>
                      <a:cubicBezTo>
                        <a:pt x="21" y="136"/>
                        <a:pt x="21" y="136"/>
                        <a:pt x="21" y="136"/>
                      </a:cubicBezTo>
                      <a:cubicBezTo>
                        <a:pt x="22" y="93"/>
                        <a:pt x="22" y="93"/>
                        <a:pt x="22" y="93"/>
                      </a:cubicBezTo>
                      <a:cubicBezTo>
                        <a:pt x="22" y="63"/>
                        <a:pt x="22" y="28"/>
                        <a:pt x="31" y="8"/>
                      </a:cubicBezTo>
                      <a:cubicBezTo>
                        <a:pt x="32" y="6"/>
                        <a:pt x="31" y="3"/>
                        <a:pt x="28" y="2"/>
                      </a:cubicBezTo>
                      <a:cubicBezTo>
                        <a:pt x="25" y="0"/>
                        <a:pt x="22" y="2"/>
                        <a:pt x="21" y="4"/>
                      </a:cubicBezTo>
                      <a:close/>
                    </a:path>
                  </a:pathLst>
                </a:custGeom>
                <a:solidFill>
                  <a:srgbClr val="845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71" name="Freeform 1601"/>
                <p:cNvSpPr/>
                <p:nvPr/>
              </p:nvSpPr>
              <p:spPr bwMode="auto">
                <a:xfrm>
                  <a:off x="4163" y="3031"/>
                  <a:ext cx="26" cy="226"/>
                </a:xfrm>
                <a:custGeom>
                  <a:avLst/>
                  <a:gdLst>
                    <a:gd name="T0" fmla="*/ 6 w 30"/>
                    <a:gd name="T1" fmla="*/ 0 h 262"/>
                    <a:gd name="T2" fmla="*/ 0 w 30"/>
                    <a:gd name="T3" fmla="*/ 6 h 262"/>
                    <a:gd name="T4" fmla="*/ 9 w 30"/>
                    <a:gd name="T5" fmla="*/ 155 h 262"/>
                    <a:gd name="T6" fmla="*/ 10 w 30"/>
                    <a:gd name="T7" fmla="*/ 186 h 262"/>
                    <a:gd name="T8" fmla="*/ 21 w 30"/>
                    <a:gd name="T9" fmla="*/ 260 h 262"/>
                    <a:gd name="T10" fmla="*/ 28 w 30"/>
                    <a:gd name="T11" fmla="*/ 260 h 262"/>
                    <a:gd name="T12" fmla="*/ 28 w 30"/>
                    <a:gd name="T13" fmla="*/ 252 h 262"/>
                    <a:gd name="T14" fmla="*/ 20 w 30"/>
                    <a:gd name="T15" fmla="*/ 185 h 262"/>
                    <a:gd name="T16" fmla="*/ 19 w 30"/>
                    <a:gd name="T17" fmla="*/ 154 h 262"/>
                    <a:gd name="T18" fmla="*/ 11 w 30"/>
                    <a:gd name="T19" fmla="*/ 6 h 262"/>
                    <a:gd name="T20" fmla="*/ 6 w 30"/>
                    <a:gd name="T21" fmla="*/ 0 h 2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30" h="262">
                      <a:moveTo>
                        <a:pt x="6" y="0"/>
                      </a:moveTo>
                      <a:cubicBezTo>
                        <a:pt x="3" y="0"/>
                        <a:pt x="0" y="3"/>
                        <a:pt x="0" y="6"/>
                      </a:cubicBezTo>
                      <a:cubicBezTo>
                        <a:pt x="1" y="54"/>
                        <a:pt x="3" y="97"/>
                        <a:pt x="9" y="155"/>
                      </a:cubicBezTo>
                      <a:cubicBezTo>
                        <a:pt x="10" y="186"/>
                        <a:pt x="10" y="186"/>
                        <a:pt x="10" y="186"/>
                      </a:cubicBezTo>
                      <a:cubicBezTo>
                        <a:pt x="11" y="226"/>
                        <a:pt x="12" y="253"/>
                        <a:pt x="21" y="260"/>
                      </a:cubicBezTo>
                      <a:cubicBezTo>
                        <a:pt x="23" y="262"/>
                        <a:pt x="26" y="262"/>
                        <a:pt x="28" y="260"/>
                      </a:cubicBezTo>
                      <a:cubicBezTo>
                        <a:pt x="30" y="257"/>
                        <a:pt x="30" y="254"/>
                        <a:pt x="28" y="252"/>
                      </a:cubicBezTo>
                      <a:cubicBezTo>
                        <a:pt x="22" y="247"/>
                        <a:pt x="21" y="207"/>
                        <a:pt x="20" y="185"/>
                      </a:cubicBezTo>
                      <a:cubicBezTo>
                        <a:pt x="19" y="154"/>
                        <a:pt x="19" y="154"/>
                        <a:pt x="19" y="154"/>
                      </a:cubicBezTo>
                      <a:cubicBezTo>
                        <a:pt x="13" y="96"/>
                        <a:pt x="11" y="53"/>
                        <a:pt x="11" y="6"/>
                      </a:cubicBezTo>
                      <a:cubicBezTo>
                        <a:pt x="11" y="3"/>
                        <a:pt x="8" y="0"/>
                        <a:pt x="6" y="0"/>
                      </a:cubicBezTo>
                      <a:close/>
                    </a:path>
                  </a:pathLst>
                </a:custGeom>
                <a:solidFill>
                  <a:srgbClr val="845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72" name="Freeform 1602"/>
                <p:cNvSpPr/>
                <p:nvPr/>
              </p:nvSpPr>
              <p:spPr bwMode="auto">
                <a:xfrm>
                  <a:off x="3585" y="2146"/>
                  <a:ext cx="50" cy="32"/>
                </a:xfrm>
                <a:custGeom>
                  <a:avLst/>
                  <a:gdLst>
                    <a:gd name="T0" fmla="*/ 1 w 58"/>
                    <a:gd name="T1" fmla="*/ 19 h 37"/>
                    <a:gd name="T2" fmla="*/ 5 w 58"/>
                    <a:gd name="T3" fmla="*/ 25 h 37"/>
                    <a:gd name="T4" fmla="*/ 11 w 58"/>
                    <a:gd name="T5" fmla="*/ 22 h 37"/>
                    <a:gd name="T6" fmla="*/ 32 w 58"/>
                    <a:gd name="T7" fmla="*/ 13 h 37"/>
                    <a:gd name="T8" fmla="*/ 47 w 58"/>
                    <a:gd name="T9" fmla="*/ 31 h 37"/>
                    <a:gd name="T10" fmla="*/ 52 w 58"/>
                    <a:gd name="T11" fmla="*/ 37 h 37"/>
                    <a:gd name="T12" fmla="*/ 57 w 58"/>
                    <a:gd name="T13" fmla="*/ 32 h 37"/>
                    <a:gd name="T14" fmla="*/ 34 w 58"/>
                    <a:gd name="T15" fmla="*/ 3 h 37"/>
                    <a:gd name="T16" fmla="*/ 1 w 58"/>
                    <a:gd name="T17" fmla="*/ 19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58" h="37">
                      <a:moveTo>
                        <a:pt x="1" y="19"/>
                      </a:moveTo>
                      <a:cubicBezTo>
                        <a:pt x="0" y="22"/>
                        <a:pt x="2" y="24"/>
                        <a:pt x="5" y="25"/>
                      </a:cubicBezTo>
                      <a:cubicBezTo>
                        <a:pt x="7" y="26"/>
                        <a:pt x="10" y="24"/>
                        <a:pt x="11" y="22"/>
                      </a:cubicBezTo>
                      <a:cubicBezTo>
                        <a:pt x="13" y="14"/>
                        <a:pt x="23" y="11"/>
                        <a:pt x="32" y="13"/>
                      </a:cubicBezTo>
                      <a:cubicBezTo>
                        <a:pt x="36" y="13"/>
                        <a:pt x="48" y="17"/>
                        <a:pt x="47" y="31"/>
                      </a:cubicBezTo>
                      <a:cubicBezTo>
                        <a:pt x="47" y="34"/>
                        <a:pt x="49" y="37"/>
                        <a:pt x="52" y="37"/>
                      </a:cubicBezTo>
                      <a:cubicBezTo>
                        <a:pt x="54" y="37"/>
                        <a:pt x="57" y="35"/>
                        <a:pt x="57" y="32"/>
                      </a:cubicBezTo>
                      <a:cubicBezTo>
                        <a:pt x="58" y="17"/>
                        <a:pt x="49" y="5"/>
                        <a:pt x="34" y="3"/>
                      </a:cubicBezTo>
                      <a:cubicBezTo>
                        <a:pt x="21" y="0"/>
                        <a:pt x="5" y="5"/>
                        <a:pt x="1" y="19"/>
                      </a:cubicBezTo>
                      <a:close/>
                    </a:path>
                  </a:pathLst>
                </a:custGeom>
                <a:solidFill>
                  <a:srgbClr val="845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73" name="Freeform 1603"/>
                <p:cNvSpPr/>
                <p:nvPr/>
              </p:nvSpPr>
              <p:spPr bwMode="auto">
                <a:xfrm>
                  <a:off x="3925" y="2135"/>
                  <a:ext cx="50" cy="33"/>
                </a:xfrm>
                <a:custGeom>
                  <a:avLst/>
                  <a:gdLst>
                    <a:gd name="T0" fmla="*/ 23 w 57"/>
                    <a:gd name="T1" fmla="*/ 3 h 38"/>
                    <a:gd name="T2" fmla="*/ 0 w 57"/>
                    <a:gd name="T3" fmla="*/ 32 h 38"/>
                    <a:gd name="T4" fmla="*/ 4 w 57"/>
                    <a:gd name="T5" fmla="*/ 37 h 38"/>
                    <a:gd name="T6" fmla="*/ 10 w 57"/>
                    <a:gd name="T7" fmla="*/ 33 h 38"/>
                    <a:gd name="T8" fmla="*/ 25 w 57"/>
                    <a:gd name="T9" fmla="*/ 13 h 38"/>
                    <a:gd name="T10" fmla="*/ 46 w 57"/>
                    <a:gd name="T11" fmla="*/ 25 h 38"/>
                    <a:gd name="T12" fmla="*/ 53 w 57"/>
                    <a:gd name="T13" fmla="*/ 28 h 38"/>
                    <a:gd name="T14" fmla="*/ 55 w 57"/>
                    <a:gd name="T15" fmla="*/ 21 h 38"/>
                    <a:gd name="T16" fmla="*/ 23 w 57"/>
                    <a:gd name="T17" fmla="*/ 3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57" h="38">
                      <a:moveTo>
                        <a:pt x="23" y="3"/>
                      </a:moveTo>
                      <a:cubicBezTo>
                        <a:pt x="10" y="6"/>
                        <a:pt x="1" y="17"/>
                        <a:pt x="0" y="32"/>
                      </a:cubicBezTo>
                      <a:cubicBezTo>
                        <a:pt x="0" y="35"/>
                        <a:pt x="2" y="37"/>
                        <a:pt x="4" y="37"/>
                      </a:cubicBezTo>
                      <a:cubicBezTo>
                        <a:pt x="7" y="38"/>
                        <a:pt x="10" y="35"/>
                        <a:pt x="10" y="33"/>
                      </a:cubicBezTo>
                      <a:cubicBezTo>
                        <a:pt x="11" y="22"/>
                        <a:pt x="17" y="15"/>
                        <a:pt x="25" y="13"/>
                      </a:cubicBezTo>
                      <a:cubicBezTo>
                        <a:pt x="32" y="12"/>
                        <a:pt x="41" y="14"/>
                        <a:pt x="46" y="25"/>
                      </a:cubicBezTo>
                      <a:cubicBezTo>
                        <a:pt x="48" y="28"/>
                        <a:pt x="51" y="29"/>
                        <a:pt x="53" y="28"/>
                      </a:cubicBezTo>
                      <a:cubicBezTo>
                        <a:pt x="56" y="26"/>
                        <a:pt x="57" y="23"/>
                        <a:pt x="55" y="21"/>
                      </a:cubicBezTo>
                      <a:cubicBezTo>
                        <a:pt x="49" y="7"/>
                        <a:pt x="36" y="0"/>
                        <a:pt x="23" y="3"/>
                      </a:cubicBezTo>
                      <a:close/>
                    </a:path>
                  </a:pathLst>
                </a:custGeom>
                <a:solidFill>
                  <a:srgbClr val="845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74" name="Freeform 1604"/>
                <p:cNvSpPr/>
                <p:nvPr/>
              </p:nvSpPr>
              <p:spPr bwMode="auto">
                <a:xfrm>
                  <a:off x="3323" y="2528"/>
                  <a:ext cx="213" cy="518"/>
                </a:xfrm>
                <a:custGeom>
                  <a:avLst/>
                  <a:gdLst>
                    <a:gd name="T0" fmla="*/ 119 w 247"/>
                    <a:gd name="T1" fmla="*/ 0 h 600"/>
                    <a:gd name="T2" fmla="*/ 116 w 247"/>
                    <a:gd name="T3" fmla="*/ 6 h 600"/>
                    <a:gd name="T4" fmla="*/ 83 w 247"/>
                    <a:gd name="T5" fmla="*/ 128 h 600"/>
                    <a:gd name="T6" fmla="*/ 33 w 247"/>
                    <a:gd name="T7" fmla="*/ 316 h 600"/>
                    <a:gd name="T8" fmla="*/ 38 w 247"/>
                    <a:gd name="T9" fmla="*/ 566 h 600"/>
                    <a:gd name="T10" fmla="*/ 81 w 247"/>
                    <a:gd name="T11" fmla="*/ 600 h 600"/>
                    <a:gd name="T12" fmla="*/ 246 w 247"/>
                    <a:gd name="T13" fmla="*/ 395 h 600"/>
                    <a:gd name="T14" fmla="*/ 245 w 247"/>
                    <a:gd name="T15" fmla="*/ 390 h 600"/>
                    <a:gd name="T16" fmla="*/ 226 w 247"/>
                    <a:gd name="T17" fmla="*/ 363 h 600"/>
                    <a:gd name="T18" fmla="*/ 199 w 247"/>
                    <a:gd name="T19" fmla="*/ 328 h 600"/>
                    <a:gd name="T20" fmla="*/ 194 w 247"/>
                    <a:gd name="T21" fmla="*/ 326 h 600"/>
                    <a:gd name="T22" fmla="*/ 190 w 247"/>
                    <a:gd name="T23" fmla="*/ 329 h 600"/>
                    <a:gd name="T24" fmla="*/ 113 w 247"/>
                    <a:gd name="T25" fmla="*/ 430 h 600"/>
                    <a:gd name="T26" fmla="*/ 101 w 247"/>
                    <a:gd name="T27" fmla="*/ 444 h 600"/>
                    <a:gd name="T28" fmla="*/ 102 w 247"/>
                    <a:gd name="T29" fmla="*/ 451 h 600"/>
                    <a:gd name="T30" fmla="*/ 109 w 247"/>
                    <a:gd name="T31" fmla="*/ 450 h 600"/>
                    <a:gd name="T32" fmla="*/ 121 w 247"/>
                    <a:gd name="T33" fmla="*/ 437 h 600"/>
                    <a:gd name="T34" fmla="*/ 195 w 247"/>
                    <a:gd name="T35" fmla="*/ 340 h 600"/>
                    <a:gd name="T36" fmla="*/ 217 w 247"/>
                    <a:gd name="T37" fmla="*/ 369 h 600"/>
                    <a:gd name="T38" fmla="*/ 235 w 247"/>
                    <a:gd name="T39" fmla="*/ 394 h 600"/>
                    <a:gd name="T40" fmla="*/ 81 w 247"/>
                    <a:gd name="T41" fmla="*/ 589 h 600"/>
                    <a:gd name="T42" fmla="*/ 47 w 247"/>
                    <a:gd name="T43" fmla="*/ 561 h 600"/>
                    <a:gd name="T44" fmla="*/ 43 w 247"/>
                    <a:gd name="T45" fmla="*/ 319 h 600"/>
                    <a:gd name="T46" fmla="*/ 93 w 247"/>
                    <a:gd name="T47" fmla="*/ 131 h 600"/>
                    <a:gd name="T48" fmla="*/ 125 w 247"/>
                    <a:gd name="T49" fmla="*/ 2 h 600"/>
                    <a:gd name="T50" fmla="*/ 119 w 247"/>
                    <a:gd name="T51" fmla="*/ 0 h 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247" h="600">
                      <a:moveTo>
                        <a:pt x="119" y="0"/>
                      </a:moveTo>
                      <a:cubicBezTo>
                        <a:pt x="117" y="1"/>
                        <a:pt x="116" y="3"/>
                        <a:pt x="116" y="6"/>
                      </a:cubicBezTo>
                      <a:cubicBezTo>
                        <a:pt x="116" y="8"/>
                        <a:pt x="112" y="25"/>
                        <a:pt x="83" y="128"/>
                      </a:cubicBezTo>
                      <a:cubicBezTo>
                        <a:pt x="67" y="185"/>
                        <a:pt x="51" y="244"/>
                        <a:pt x="33" y="316"/>
                      </a:cubicBezTo>
                      <a:cubicBezTo>
                        <a:pt x="14" y="388"/>
                        <a:pt x="0" y="490"/>
                        <a:pt x="38" y="566"/>
                      </a:cubicBezTo>
                      <a:cubicBezTo>
                        <a:pt x="49" y="588"/>
                        <a:pt x="64" y="600"/>
                        <a:pt x="81" y="600"/>
                      </a:cubicBezTo>
                      <a:cubicBezTo>
                        <a:pt x="134" y="600"/>
                        <a:pt x="200" y="489"/>
                        <a:pt x="246" y="395"/>
                      </a:cubicBezTo>
                      <a:cubicBezTo>
                        <a:pt x="247" y="394"/>
                        <a:pt x="246" y="392"/>
                        <a:pt x="245" y="390"/>
                      </a:cubicBezTo>
                      <a:cubicBezTo>
                        <a:pt x="226" y="363"/>
                        <a:pt x="226" y="363"/>
                        <a:pt x="226" y="363"/>
                      </a:cubicBezTo>
                      <a:cubicBezTo>
                        <a:pt x="217" y="351"/>
                        <a:pt x="208" y="338"/>
                        <a:pt x="199" y="328"/>
                      </a:cubicBezTo>
                      <a:cubicBezTo>
                        <a:pt x="198" y="327"/>
                        <a:pt x="196" y="326"/>
                        <a:pt x="194" y="326"/>
                      </a:cubicBezTo>
                      <a:cubicBezTo>
                        <a:pt x="193" y="326"/>
                        <a:pt x="191" y="327"/>
                        <a:pt x="190" y="329"/>
                      </a:cubicBezTo>
                      <a:cubicBezTo>
                        <a:pt x="172" y="361"/>
                        <a:pt x="138" y="401"/>
                        <a:pt x="113" y="430"/>
                      </a:cubicBezTo>
                      <a:cubicBezTo>
                        <a:pt x="101" y="444"/>
                        <a:pt x="101" y="444"/>
                        <a:pt x="101" y="444"/>
                      </a:cubicBezTo>
                      <a:cubicBezTo>
                        <a:pt x="100" y="446"/>
                        <a:pt x="100" y="449"/>
                        <a:pt x="102" y="451"/>
                      </a:cubicBezTo>
                      <a:cubicBezTo>
                        <a:pt x="104" y="453"/>
                        <a:pt x="107" y="452"/>
                        <a:pt x="109" y="450"/>
                      </a:cubicBezTo>
                      <a:cubicBezTo>
                        <a:pt x="121" y="437"/>
                        <a:pt x="121" y="437"/>
                        <a:pt x="121" y="437"/>
                      </a:cubicBezTo>
                      <a:cubicBezTo>
                        <a:pt x="145" y="409"/>
                        <a:pt x="176" y="372"/>
                        <a:pt x="195" y="340"/>
                      </a:cubicBezTo>
                      <a:cubicBezTo>
                        <a:pt x="203" y="349"/>
                        <a:pt x="210" y="359"/>
                        <a:pt x="217" y="369"/>
                      </a:cubicBezTo>
                      <a:cubicBezTo>
                        <a:pt x="217" y="369"/>
                        <a:pt x="232" y="389"/>
                        <a:pt x="235" y="394"/>
                      </a:cubicBezTo>
                      <a:cubicBezTo>
                        <a:pt x="151" y="564"/>
                        <a:pt x="102" y="589"/>
                        <a:pt x="81" y="589"/>
                      </a:cubicBezTo>
                      <a:cubicBezTo>
                        <a:pt x="68" y="589"/>
                        <a:pt x="57" y="580"/>
                        <a:pt x="47" y="561"/>
                      </a:cubicBezTo>
                      <a:cubicBezTo>
                        <a:pt x="11" y="488"/>
                        <a:pt x="25" y="389"/>
                        <a:pt x="43" y="319"/>
                      </a:cubicBezTo>
                      <a:cubicBezTo>
                        <a:pt x="61" y="247"/>
                        <a:pt x="77" y="187"/>
                        <a:pt x="93" y="131"/>
                      </a:cubicBezTo>
                      <a:cubicBezTo>
                        <a:pt x="128" y="7"/>
                        <a:pt x="127" y="5"/>
                        <a:pt x="125" y="2"/>
                      </a:cubicBezTo>
                      <a:cubicBezTo>
                        <a:pt x="124" y="0"/>
                        <a:pt x="122" y="0"/>
                        <a:pt x="119" y="0"/>
                      </a:cubicBezTo>
                      <a:close/>
                    </a:path>
                  </a:pathLst>
                </a:custGeom>
                <a:solidFill>
                  <a:srgbClr val="845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75" name="Freeform 1605"/>
                <p:cNvSpPr/>
                <p:nvPr/>
              </p:nvSpPr>
              <p:spPr bwMode="auto">
                <a:xfrm>
                  <a:off x="4059" y="2529"/>
                  <a:ext cx="164" cy="515"/>
                </a:xfrm>
                <a:custGeom>
                  <a:avLst/>
                  <a:gdLst>
                    <a:gd name="T0" fmla="*/ 136 w 190"/>
                    <a:gd name="T1" fmla="*/ 1 h 597"/>
                    <a:gd name="T2" fmla="*/ 134 w 190"/>
                    <a:gd name="T3" fmla="*/ 8 h 597"/>
                    <a:gd name="T4" fmla="*/ 161 w 190"/>
                    <a:gd name="T5" fmla="*/ 157 h 597"/>
                    <a:gd name="T6" fmla="*/ 164 w 190"/>
                    <a:gd name="T7" fmla="*/ 197 h 597"/>
                    <a:gd name="T8" fmla="*/ 178 w 190"/>
                    <a:gd name="T9" fmla="*/ 388 h 597"/>
                    <a:gd name="T10" fmla="*/ 134 w 190"/>
                    <a:gd name="T11" fmla="*/ 575 h 597"/>
                    <a:gd name="T12" fmla="*/ 107 w 190"/>
                    <a:gd name="T13" fmla="*/ 584 h 597"/>
                    <a:gd name="T14" fmla="*/ 54 w 190"/>
                    <a:gd name="T15" fmla="*/ 506 h 597"/>
                    <a:gd name="T16" fmla="*/ 45 w 190"/>
                    <a:gd name="T17" fmla="*/ 484 h 597"/>
                    <a:gd name="T18" fmla="*/ 33 w 190"/>
                    <a:gd name="T19" fmla="*/ 463 h 597"/>
                    <a:gd name="T20" fmla="*/ 11 w 190"/>
                    <a:gd name="T21" fmla="*/ 417 h 597"/>
                    <a:gd name="T22" fmla="*/ 11 w 190"/>
                    <a:gd name="T23" fmla="*/ 416 h 597"/>
                    <a:gd name="T24" fmla="*/ 39 w 190"/>
                    <a:gd name="T25" fmla="*/ 373 h 597"/>
                    <a:gd name="T26" fmla="*/ 41 w 190"/>
                    <a:gd name="T27" fmla="*/ 371 h 597"/>
                    <a:gd name="T28" fmla="*/ 62 w 190"/>
                    <a:gd name="T29" fmla="*/ 414 h 597"/>
                    <a:gd name="T30" fmla="*/ 89 w 190"/>
                    <a:gd name="T31" fmla="*/ 471 h 597"/>
                    <a:gd name="T32" fmla="*/ 96 w 190"/>
                    <a:gd name="T33" fmla="*/ 475 h 597"/>
                    <a:gd name="T34" fmla="*/ 99 w 190"/>
                    <a:gd name="T35" fmla="*/ 468 h 597"/>
                    <a:gd name="T36" fmla="*/ 71 w 190"/>
                    <a:gd name="T37" fmla="*/ 409 h 597"/>
                    <a:gd name="T38" fmla="*/ 48 w 190"/>
                    <a:gd name="T39" fmla="*/ 360 h 597"/>
                    <a:gd name="T40" fmla="*/ 44 w 190"/>
                    <a:gd name="T41" fmla="*/ 357 h 597"/>
                    <a:gd name="T42" fmla="*/ 39 w 190"/>
                    <a:gd name="T43" fmla="*/ 358 h 597"/>
                    <a:gd name="T44" fmla="*/ 32 w 190"/>
                    <a:gd name="T45" fmla="*/ 366 h 597"/>
                    <a:gd name="T46" fmla="*/ 1 w 190"/>
                    <a:gd name="T47" fmla="*/ 418 h 597"/>
                    <a:gd name="T48" fmla="*/ 24 w 190"/>
                    <a:gd name="T49" fmla="*/ 468 h 597"/>
                    <a:gd name="T50" fmla="*/ 36 w 190"/>
                    <a:gd name="T51" fmla="*/ 489 h 597"/>
                    <a:gd name="T52" fmla="*/ 44 w 190"/>
                    <a:gd name="T53" fmla="*/ 510 h 597"/>
                    <a:gd name="T54" fmla="*/ 104 w 190"/>
                    <a:gd name="T55" fmla="*/ 594 h 597"/>
                    <a:gd name="T56" fmla="*/ 141 w 190"/>
                    <a:gd name="T57" fmla="*/ 583 h 597"/>
                    <a:gd name="T58" fmla="*/ 188 w 190"/>
                    <a:gd name="T59" fmla="*/ 388 h 597"/>
                    <a:gd name="T60" fmla="*/ 174 w 190"/>
                    <a:gd name="T61" fmla="*/ 195 h 597"/>
                    <a:gd name="T62" fmla="*/ 171 w 190"/>
                    <a:gd name="T63" fmla="*/ 156 h 597"/>
                    <a:gd name="T64" fmla="*/ 143 w 190"/>
                    <a:gd name="T65" fmla="*/ 4 h 597"/>
                    <a:gd name="T66" fmla="*/ 136 w 190"/>
                    <a:gd name="T67" fmla="*/ 1 h 59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90" h="597">
                      <a:moveTo>
                        <a:pt x="136" y="1"/>
                      </a:moveTo>
                      <a:cubicBezTo>
                        <a:pt x="134" y="2"/>
                        <a:pt x="133" y="5"/>
                        <a:pt x="134" y="8"/>
                      </a:cubicBezTo>
                      <a:cubicBezTo>
                        <a:pt x="152" y="48"/>
                        <a:pt x="156" y="106"/>
                        <a:pt x="161" y="157"/>
                      </a:cubicBezTo>
                      <a:cubicBezTo>
                        <a:pt x="164" y="197"/>
                        <a:pt x="164" y="197"/>
                        <a:pt x="164" y="197"/>
                      </a:cubicBezTo>
                      <a:cubicBezTo>
                        <a:pt x="171" y="266"/>
                        <a:pt x="176" y="329"/>
                        <a:pt x="178" y="388"/>
                      </a:cubicBezTo>
                      <a:cubicBezTo>
                        <a:pt x="181" y="483"/>
                        <a:pt x="165" y="550"/>
                        <a:pt x="134" y="575"/>
                      </a:cubicBezTo>
                      <a:cubicBezTo>
                        <a:pt x="124" y="583"/>
                        <a:pt x="115" y="586"/>
                        <a:pt x="107" y="584"/>
                      </a:cubicBezTo>
                      <a:cubicBezTo>
                        <a:pt x="83" y="578"/>
                        <a:pt x="66" y="536"/>
                        <a:pt x="54" y="506"/>
                      </a:cubicBezTo>
                      <a:cubicBezTo>
                        <a:pt x="45" y="484"/>
                        <a:pt x="45" y="484"/>
                        <a:pt x="45" y="484"/>
                      </a:cubicBezTo>
                      <a:cubicBezTo>
                        <a:pt x="33" y="463"/>
                        <a:pt x="33" y="463"/>
                        <a:pt x="33" y="463"/>
                      </a:cubicBezTo>
                      <a:cubicBezTo>
                        <a:pt x="23" y="447"/>
                        <a:pt x="12" y="429"/>
                        <a:pt x="11" y="417"/>
                      </a:cubicBezTo>
                      <a:cubicBezTo>
                        <a:pt x="11" y="417"/>
                        <a:pt x="11" y="416"/>
                        <a:pt x="11" y="416"/>
                      </a:cubicBezTo>
                      <a:cubicBezTo>
                        <a:pt x="11" y="401"/>
                        <a:pt x="26" y="387"/>
                        <a:pt x="39" y="373"/>
                      </a:cubicBezTo>
                      <a:cubicBezTo>
                        <a:pt x="39" y="373"/>
                        <a:pt x="41" y="372"/>
                        <a:pt x="41" y="371"/>
                      </a:cubicBezTo>
                      <a:cubicBezTo>
                        <a:pt x="48" y="385"/>
                        <a:pt x="55" y="400"/>
                        <a:pt x="62" y="414"/>
                      </a:cubicBezTo>
                      <a:cubicBezTo>
                        <a:pt x="72" y="432"/>
                        <a:pt x="83" y="452"/>
                        <a:pt x="89" y="471"/>
                      </a:cubicBezTo>
                      <a:cubicBezTo>
                        <a:pt x="90" y="474"/>
                        <a:pt x="93" y="476"/>
                        <a:pt x="96" y="475"/>
                      </a:cubicBezTo>
                      <a:cubicBezTo>
                        <a:pt x="98" y="474"/>
                        <a:pt x="100" y="471"/>
                        <a:pt x="99" y="468"/>
                      </a:cubicBezTo>
                      <a:cubicBezTo>
                        <a:pt x="92" y="448"/>
                        <a:pt x="82" y="428"/>
                        <a:pt x="71" y="409"/>
                      </a:cubicBezTo>
                      <a:cubicBezTo>
                        <a:pt x="63" y="393"/>
                        <a:pt x="54" y="377"/>
                        <a:pt x="48" y="360"/>
                      </a:cubicBezTo>
                      <a:cubicBezTo>
                        <a:pt x="47" y="358"/>
                        <a:pt x="46" y="357"/>
                        <a:pt x="44" y="357"/>
                      </a:cubicBezTo>
                      <a:cubicBezTo>
                        <a:pt x="42" y="356"/>
                        <a:pt x="41" y="357"/>
                        <a:pt x="39" y="358"/>
                      </a:cubicBezTo>
                      <a:cubicBezTo>
                        <a:pt x="32" y="366"/>
                        <a:pt x="32" y="366"/>
                        <a:pt x="32" y="366"/>
                      </a:cubicBezTo>
                      <a:cubicBezTo>
                        <a:pt x="16" y="382"/>
                        <a:pt x="0" y="398"/>
                        <a:pt x="1" y="418"/>
                      </a:cubicBezTo>
                      <a:cubicBezTo>
                        <a:pt x="2" y="433"/>
                        <a:pt x="14" y="451"/>
                        <a:pt x="24" y="468"/>
                      </a:cubicBezTo>
                      <a:cubicBezTo>
                        <a:pt x="36" y="489"/>
                        <a:pt x="36" y="489"/>
                        <a:pt x="36" y="489"/>
                      </a:cubicBezTo>
                      <a:cubicBezTo>
                        <a:pt x="44" y="510"/>
                        <a:pt x="44" y="510"/>
                        <a:pt x="44" y="510"/>
                      </a:cubicBezTo>
                      <a:cubicBezTo>
                        <a:pt x="58" y="542"/>
                        <a:pt x="76" y="587"/>
                        <a:pt x="104" y="594"/>
                      </a:cubicBezTo>
                      <a:cubicBezTo>
                        <a:pt x="116" y="597"/>
                        <a:pt x="128" y="593"/>
                        <a:pt x="141" y="583"/>
                      </a:cubicBezTo>
                      <a:cubicBezTo>
                        <a:pt x="184" y="548"/>
                        <a:pt x="190" y="458"/>
                        <a:pt x="188" y="388"/>
                      </a:cubicBezTo>
                      <a:cubicBezTo>
                        <a:pt x="186" y="328"/>
                        <a:pt x="182" y="265"/>
                        <a:pt x="174" y="195"/>
                      </a:cubicBezTo>
                      <a:cubicBezTo>
                        <a:pt x="171" y="156"/>
                        <a:pt x="171" y="156"/>
                        <a:pt x="171" y="156"/>
                      </a:cubicBezTo>
                      <a:cubicBezTo>
                        <a:pt x="166" y="104"/>
                        <a:pt x="162" y="45"/>
                        <a:pt x="143" y="4"/>
                      </a:cubicBezTo>
                      <a:cubicBezTo>
                        <a:pt x="142" y="1"/>
                        <a:pt x="139" y="0"/>
                        <a:pt x="136" y="1"/>
                      </a:cubicBezTo>
                      <a:close/>
                    </a:path>
                  </a:pathLst>
                </a:custGeom>
                <a:solidFill>
                  <a:srgbClr val="845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76" name="Freeform 1606"/>
                <p:cNvSpPr/>
                <p:nvPr/>
              </p:nvSpPr>
              <p:spPr bwMode="auto">
                <a:xfrm>
                  <a:off x="3482" y="2308"/>
                  <a:ext cx="105" cy="74"/>
                </a:xfrm>
                <a:custGeom>
                  <a:avLst/>
                  <a:gdLst>
                    <a:gd name="T0" fmla="*/ 85 w 121"/>
                    <a:gd name="T1" fmla="*/ 17 h 86"/>
                    <a:gd name="T2" fmla="*/ 15 w 121"/>
                    <a:gd name="T3" fmla="*/ 44 h 86"/>
                    <a:gd name="T4" fmla="*/ 66 w 121"/>
                    <a:gd name="T5" fmla="*/ 85 h 86"/>
                    <a:gd name="T6" fmla="*/ 118 w 121"/>
                    <a:gd name="T7" fmla="*/ 55 h 86"/>
                    <a:gd name="T8" fmla="*/ 97 w 121"/>
                    <a:gd name="T9" fmla="*/ 17 h 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1" h="86">
                      <a:moveTo>
                        <a:pt x="85" y="17"/>
                      </a:moveTo>
                      <a:cubicBezTo>
                        <a:pt x="64" y="0"/>
                        <a:pt x="24" y="23"/>
                        <a:pt x="15" y="44"/>
                      </a:cubicBezTo>
                      <a:cubicBezTo>
                        <a:pt x="0" y="76"/>
                        <a:pt x="42" y="86"/>
                        <a:pt x="66" y="85"/>
                      </a:cubicBezTo>
                      <a:cubicBezTo>
                        <a:pt x="87" y="85"/>
                        <a:pt x="112" y="77"/>
                        <a:pt x="118" y="55"/>
                      </a:cubicBezTo>
                      <a:cubicBezTo>
                        <a:pt x="121" y="40"/>
                        <a:pt x="112" y="21"/>
                        <a:pt x="97" y="17"/>
                      </a:cubicBezTo>
                    </a:path>
                  </a:pathLst>
                </a:custGeom>
                <a:solidFill>
                  <a:srgbClr val="ED736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77" name="Freeform 1607"/>
                <p:cNvSpPr/>
                <p:nvPr/>
              </p:nvSpPr>
              <p:spPr bwMode="auto">
                <a:xfrm>
                  <a:off x="3984" y="2304"/>
                  <a:ext cx="104" cy="74"/>
                </a:xfrm>
                <a:custGeom>
                  <a:avLst/>
                  <a:gdLst>
                    <a:gd name="T0" fmla="*/ 85 w 121"/>
                    <a:gd name="T1" fmla="*/ 17 h 86"/>
                    <a:gd name="T2" fmla="*/ 15 w 121"/>
                    <a:gd name="T3" fmla="*/ 44 h 86"/>
                    <a:gd name="T4" fmla="*/ 67 w 121"/>
                    <a:gd name="T5" fmla="*/ 85 h 86"/>
                    <a:gd name="T6" fmla="*/ 118 w 121"/>
                    <a:gd name="T7" fmla="*/ 55 h 86"/>
                    <a:gd name="T8" fmla="*/ 97 w 121"/>
                    <a:gd name="T9" fmla="*/ 17 h 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1" h="86">
                      <a:moveTo>
                        <a:pt x="85" y="17"/>
                      </a:moveTo>
                      <a:cubicBezTo>
                        <a:pt x="64" y="0"/>
                        <a:pt x="24" y="23"/>
                        <a:pt x="15" y="44"/>
                      </a:cubicBezTo>
                      <a:cubicBezTo>
                        <a:pt x="0" y="76"/>
                        <a:pt x="42" y="86"/>
                        <a:pt x="67" y="85"/>
                      </a:cubicBezTo>
                      <a:cubicBezTo>
                        <a:pt x="87" y="85"/>
                        <a:pt x="112" y="77"/>
                        <a:pt x="118" y="55"/>
                      </a:cubicBezTo>
                      <a:cubicBezTo>
                        <a:pt x="121" y="40"/>
                        <a:pt x="112" y="21"/>
                        <a:pt x="97" y="17"/>
                      </a:cubicBezTo>
                    </a:path>
                  </a:pathLst>
                </a:custGeom>
                <a:solidFill>
                  <a:srgbClr val="ED736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  <p:sp>
              <p:nvSpPr>
                <p:cNvPr id="2778" name="Freeform 1608"/>
                <p:cNvSpPr/>
                <p:nvPr/>
              </p:nvSpPr>
              <p:spPr bwMode="auto">
                <a:xfrm>
                  <a:off x="3520" y="2335"/>
                  <a:ext cx="44" cy="25"/>
                </a:xfrm>
                <a:custGeom>
                  <a:avLst/>
                  <a:gdLst>
                    <a:gd name="T0" fmla="*/ 40 w 51"/>
                    <a:gd name="T1" fmla="*/ 2 h 28"/>
                    <a:gd name="T2" fmla="*/ 12 w 51"/>
                    <a:gd name="T3" fmla="*/ 4 h 28"/>
                    <a:gd name="T4" fmla="*/ 16 w 51"/>
                    <a:gd name="T5" fmla="*/ 26 h 28"/>
                    <a:gd name="T6" fmla="*/ 47 w 51"/>
                    <a:gd name="T7" fmla="*/ 21 h 28"/>
                    <a:gd name="T8" fmla="*/ 41 w 51"/>
                    <a:gd name="T9" fmla="*/ 6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1" h="28">
                      <a:moveTo>
                        <a:pt x="40" y="2"/>
                      </a:moveTo>
                      <a:cubicBezTo>
                        <a:pt x="33" y="3"/>
                        <a:pt x="19" y="0"/>
                        <a:pt x="12" y="4"/>
                      </a:cubicBezTo>
                      <a:cubicBezTo>
                        <a:pt x="0" y="11"/>
                        <a:pt x="3" y="23"/>
                        <a:pt x="16" y="26"/>
                      </a:cubicBezTo>
                      <a:cubicBezTo>
                        <a:pt x="22" y="28"/>
                        <a:pt x="42" y="27"/>
                        <a:pt x="47" y="21"/>
                      </a:cubicBezTo>
                      <a:cubicBezTo>
                        <a:pt x="51" y="16"/>
                        <a:pt x="48" y="8"/>
                        <a:pt x="41" y="6"/>
                      </a:cubicBezTo>
                    </a:path>
                  </a:pathLst>
                </a:custGeom>
                <a:solidFill>
                  <a:srgbClr val="E24B4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/>
                    <a:ea typeface="黑体" panose="02010609060101010101" pitchFamily="49" charset="-122"/>
                    <a:cs typeface="+mn-cs"/>
                  </a:endParaRPr>
                </a:p>
              </p:txBody>
            </p:sp>
          </p:grpSp>
          <p:sp>
            <p:nvSpPr>
              <p:cNvPr id="2527" name="Freeform 1610"/>
              <p:cNvSpPr/>
              <p:nvPr/>
            </p:nvSpPr>
            <p:spPr bwMode="auto">
              <a:xfrm>
                <a:off x="4017" y="2332"/>
                <a:ext cx="45" cy="23"/>
              </a:xfrm>
              <a:custGeom>
                <a:avLst/>
                <a:gdLst>
                  <a:gd name="T0" fmla="*/ 41 w 52"/>
                  <a:gd name="T1" fmla="*/ 2 h 27"/>
                  <a:gd name="T2" fmla="*/ 12 w 52"/>
                  <a:gd name="T3" fmla="*/ 4 h 27"/>
                  <a:gd name="T4" fmla="*/ 16 w 52"/>
                  <a:gd name="T5" fmla="*/ 25 h 27"/>
                  <a:gd name="T6" fmla="*/ 48 w 52"/>
                  <a:gd name="T7" fmla="*/ 21 h 27"/>
                  <a:gd name="T8" fmla="*/ 42 w 52"/>
                  <a:gd name="T9" fmla="*/ 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27">
                    <a:moveTo>
                      <a:pt x="41" y="2"/>
                    </a:moveTo>
                    <a:cubicBezTo>
                      <a:pt x="33" y="2"/>
                      <a:pt x="20" y="0"/>
                      <a:pt x="12" y="4"/>
                    </a:cubicBezTo>
                    <a:cubicBezTo>
                      <a:pt x="0" y="11"/>
                      <a:pt x="4" y="22"/>
                      <a:pt x="16" y="25"/>
                    </a:cubicBezTo>
                    <a:cubicBezTo>
                      <a:pt x="23" y="27"/>
                      <a:pt x="43" y="27"/>
                      <a:pt x="48" y="21"/>
                    </a:cubicBezTo>
                    <a:cubicBezTo>
                      <a:pt x="52" y="15"/>
                      <a:pt x="48" y="7"/>
                      <a:pt x="42" y="5"/>
                    </a:cubicBezTo>
                  </a:path>
                </a:pathLst>
              </a:custGeom>
              <a:solidFill>
                <a:srgbClr val="E24B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28" name="Freeform 1611"/>
              <p:cNvSpPr>
                <a:spLocks noEditPoints="1"/>
              </p:cNvSpPr>
              <p:nvPr/>
            </p:nvSpPr>
            <p:spPr bwMode="auto">
              <a:xfrm>
                <a:off x="3630" y="2785"/>
                <a:ext cx="82" cy="131"/>
              </a:xfrm>
              <a:custGeom>
                <a:avLst/>
                <a:gdLst>
                  <a:gd name="T0" fmla="*/ 65 w 95"/>
                  <a:gd name="T1" fmla="*/ 144 h 152"/>
                  <a:gd name="T2" fmla="*/ 11 w 95"/>
                  <a:gd name="T3" fmla="*/ 152 h 152"/>
                  <a:gd name="T4" fmla="*/ 3 w 95"/>
                  <a:gd name="T5" fmla="*/ 149 h 152"/>
                  <a:gd name="T6" fmla="*/ 0 w 95"/>
                  <a:gd name="T7" fmla="*/ 141 h 152"/>
                  <a:gd name="T8" fmla="*/ 0 w 95"/>
                  <a:gd name="T9" fmla="*/ 113 h 152"/>
                  <a:gd name="T10" fmla="*/ 1 w 95"/>
                  <a:gd name="T11" fmla="*/ 75 h 152"/>
                  <a:gd name="T12" fmla="*/ 3 w 95"/>
                  <a:gd name="T13" fmla="*/ 36 h 152"/>
                  <a:gd name="T14" fmla="*/ 4 w 95"/>
                  <a:gd name="T15" fmla="*/ 10 h 152"/>
                  <a:gd name="T16" fmla="*/ 8 w 95"/>
                  <a:gd name="T17" fmla="*/ 4 h 152"/>
                  <a:gd name="T18" fmla="*/ 37 w 95"/>
                  <a:gd name="T19" fmla="*/ 0 h 152"/>
                  <a:gd name="T20" fmla="*/ 69 w 95"/>
                  <a:gd name="T21" fmla="*/ 11 h 152"/>
                  <a:gd name="T22" fmla="*/ 86 w 95"/>
                  <a:gd name="T23" fmla="*/ 43 h 152"/>
                  <a:gd name="T24" fmla="*/ 67 w 95"/>
                  <a:gd name="T25" fmla="*/ 81 h 152"/>
                  <a:gd name="T26" fmla="*/ 88 w 95"/>
                  <a:gd name="T27" fmla="*/ 95 h 152"/>
                  <a:gd name="T28" fmla="*/ 95 w 95"/>
                  <a:gd name="T29" fmla="*/ 111 h 152"/>
                  <a:gd name="T30" fmla="*/ 83 w 95"/>
                  <a:gd name="T31" fmla="*/ 133 h 152"/>
                  <a:gd name="T32" fmla="*/ 65 w 95"/>
                  <a:gd name="T33" fmla="*/ 144 h 152"/>
                  <a:gd name="T34" fmla="*/ 47 w 95"/>
                  <a:gd name="T35" fmla="*/ 94 h 152"/>
                  <a:gd name="T36" fmla="*/ 37 w 95"/>
                  <a:gd name="T37" fmla="*/ 93 h 152"/>
                  <a:gd name="T38" fmla="*/ 34 w 95"/>
                  <a:gd name="T39" fmla="*/ 93 h 152"/>
                  <a:gd name="T40" fmla="*/ 30 w 95"/>
                  <a:gd name="T41" fmla="*/ 93 h 152"/>
                  <a:gd name="T42" fmla="*/ 19 w 95"/>
                  <a:gd name="T43" fmla="*/ 92 h 152"/>
                  <a:gd name="T44" fmla="*/ 18 w 95"/>
                  <a:gd name="T45" fmla="*/ 114 h 152"/>
                  <a:gd name="T46" fmla="*/ 18 w 95"/>
                  <a:gd name="T47" fmla="*/ 133 h 152"/>
                  <a:gd name="T48" fmla="*/ 59 w 95"/>
                  <a:gd name="T49" fmla="*/ 126 h 152"/>
                  <a:gd name="T50" fmla="*/ 71 w 95"/>
                  <a:gd name="T51" fmla="*/ 118 h 152"/>
                  <a:gd name="T52" fmla="*/ 77 w 95"/>
                  <a:gd name="T53" fmla="*/ 111 h 152"/>
                  <a:gd name="T54" fmla="*/ 65 w 95"/>
                  <a:gd name="T55" fmla="*/ 101 h 152"/>
                  <a:gd name="T56" fmla="*/ 47 w 95"/>
                  <a:gd name="T57" fmla="*/ 94 h 152"/>
                  <a:gd name="T58" fmla="*/ 37 w 95"/>
                  <a:gd name="T59" fmla="*/ 19 h 152"/>
                  <a:gd name="T60" fmla="*/ 22 w 95"/>
                  <a:gd name="T61" fmla="*/ 20 h 152"/>
                  <a:gd name="T62" fmla="*/ 22 w 95"/>
                  <a:gd name="T63" fmla="*/ 36 h 152"/>
                  <a:gd name="T64" fmla="*/ 20 w 95"/>
                  <a:gd name="T65" fmla="*/ 73 h 152"/>
                  <a:gd name="T66" fmla="*/ 35 w 95"/>
                  <a:gd name="T67" fmla="*/ 74 h 152"/>
                  <a:gd name="T68" fmla="*/ 58 w 95"/>
                  <a:gd name="T69" fmla="*/ 65 h 152"/>
                  <a:gd name="T70" fmla="*/ 68 w 95"/>
                  <a:gd name="T71" fmla="*/ 43 h 152"/>
                  <a:gd name="T72" fmla="*/ 58 w 95"/>
                  <a:gd name="T73" fmla="*/ 27 h 152"/>
                  <a:gd name="T74" fmla="*/ 37 w 95"/>
                  <a:gd name="T75" fmla="*/ 19 h 1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95" h="152">
                    <a:moveTo>
                      <a:pt x="65" y="144"/>
                    </a:moveTo>
                    <a:cubicBezTo>
                      <a:pt x="51" y="150"/>
                      <a:pt x="33" y="152"/>
                      <a:pt x="11" y="152"/>
                    </a:cubicBezTo>
                    <a:cubicBezTo>
                      <a:pt x="8" y="152"/>
                      <a:pt x="6" y="151"/>
                      <a:pt x="3" y="149"/>
                    </a:cubicBezTo>
                    <a:cubicBezTo>
                      <a:pt x="1" y="146"/>
                      <a:pt x="0" y="143"/>
                      <a:pt x="0" y="141"/>
                    </a:cubicBezTo>
                    <a:cubicBezTo>
                      <a:pt x="0" y="113"/>
                      <a:pt x="0" y="113"/>
                      <a:pt x="0" y="113"/>
                    </a:cubicBezTo>
                    <a:cubicBezTo>
                      <a:pt x="0" y="104"/>
                      <a:pt x="0" y="92"/>
                      <a:pt x="1" y="75"/>
                    </a:cubicBezTo>
                    <a:cubicBezTo>
                      <a:pt x="3" y="57"/>
                      <a:pt x="3" y="44"/>
                      <a:pt x="3" y="36"/>
                    </a:cubicBezTo>
                    <a:cubicBezTo>
                      <a:pt x="3" y="30"/>
                      <a:pt x="4" y="22"/>
                      <a:pt x="4" y="10"/>
                    </a:cubicBezTo>
                    <a:cubicBezTo>
                      <a:pt x="5" y="7"/>
                      <a:pt x="6" y="5"/>
                      <a:pt x="8" y="4"/>
                    </a:cubicBezTo>
                    <a:cubicBezTo>
                      <a:pt x="16" y="1"/>
                      <a:pt x="26" y="0"/>
                      <a:pt x="37" y="0"/>
                    </a:cubicBezTo>
                    <a:cubicBezTo>
                      <a:pt x="48" y="0"/>
                      <a:pt x="58" y="4"/>
                      <a:pt x="69" y="11"/>
                    </a:cubicBezTo>
                    <a:cubicBezTo>
                      <a:pt x="80" y="20"/>
                      <a:pt x="86" y="31"/>
                      <a:pt x="86" y="43"/>
                    </a:cubicBezTo>
                    <a:cubicBezTo>
                      <a:pt x="86" y="59"/>
                      <a:pt x="80" y="72"/>
                      <a:pt x="67" y="81"/>
                    </a:cubicBezTo>
                    <a:cubicBezTo>
                      <a:pt x="77" y="85"/>
                      <a:pt x="84" y="90"/>
                      <a:pt x="88" y="95"/>
                    </a:cubicBezTo>
                    <a:cubicBezTo>
                      <a:pt x="93" y="100"/>
                      <a:pt x="95" y="105"/>
                      <a:pt x="95" y="111"/>
                    </a:cubicBezTo>
                    <a:cubicBezTo>
                      <a:pt x="95" y="118"/>
                      <a:pt x="91" y="126"/>
                      <a:pt x="83" y="133"/>
                    </a:cubicBezTo>
                    <a:cubicBezTo>
                      <a:pt x="77" y="138"/>
                      <a:pt x="71" y="142"/>
                      <a:pt x="65" y="144"/>
                    </a:cubicBezTo>
                    <a:close/>
                    <a:moveTo>
                      <a:pt x="47" y="94"/>
                    </a:moveTo>
                    <a:cubicBezTo>
                      <a:pt x="37" y="93"/>
                      <a:pt x="37" y="93"/>
                      <a:pt x="37" y="93"/>
                    </a:cubicBezTo>
                    <a:cubicBezTo>
                      <a:pt x="36" y="93"/>
                      <a:pt x="35" y="93"/>
                      <a:pt x="34" y="93"/>
                    </a:cubicBezTo>
                    <a:cubicBezTo>
                      <a:pt x="32" y="93"/>
                      <a:pt x="31" y="93"/>
                      <a:pt x="30" y="93"/>
                    </a:cubicBezTo>
                    <a:cubicBezTo>
                      <a:pt x="26" y="93"/>
                      <a:pt x="23" y="93"/>
                      <a:pt x="19" y="92"/>
                    </a:cubicBezTo>
                    <a:cubicBezTo>
                      <a:pt x="19" y="100"/>
                      <a:pt x="18" y="107"/>
                      <a:pt x="18" y="114"/>
                    </a:cubicBezTo>
                    <a:cubicBezTo>
                      <a:pt x="18" y="133"/>
                      <a:pt x="18" y="133"/>
                      <a:pt x="18" y="133"/>
                    </a:cubicBezTo>
                    <a:cubicBezTo>
                      <a:pt x="35" y="132"/>
                      <a:pt x="48" y="130"/>
                      <a:pt x="59" y="126"/>
                    </a:cubicBezTo>
                    <a:cubicBezTo>
                      <a:pt x="63" y="124"/>
                      <a:pt x="67" y="122"/>
                      <a:pt x="71" y="118"/>
                    </a:cubicBezTo>
                    <a:cubicBezTo>
                      <a:pt x="75" y="115"/>
                      <a:pt x="77" y="112"/>
                      <a:pt x="77" y="111"/>
                    </a:cubicBezTo>
                    <a:cubicBezTo>
                      <a:pt x="77" y="108"/>
                      <a:pt x="73" y="104"/>
                      <a:pt x="65" y="101"/>
                    </a:cubicBezTo>
                    <a:cubicBezTo>
                      <a:pt x="59" y="98"/>
                      <a:pt x="53" y="96"/>
                      <a:pt x="47" y="94"/>
                    </a:cubicBezTo>
                    <a:close/>
                    <a:moveTo>
                      <a:pt x="37" y="19"/>
                    </a:moveTo>
                    <a:cubicBezTo>
                      <a:pt x="30" y="19"/>
                      <a:pt x="25" y="19"/>
                      <a:pt x="22" y="20"/>
                    </a:cubicBezTo>
                    <a:cubicBezTo>
                      <a:pt x="22" y="36"/>
                      <a:pt x="22" y="36"/>
                      <a:pt x="22" y="36"/>
                    </a:cubicBezTo>
                    <a:cubicBezTo>
                      <a:pt x="20" y="73"/>
                      <a:pt x="20" y="73"/>
                      <a:pt x="20" y="73"/>
                    </a:cubicBezTo>
                    <a:cubicBezTo>
                      <a:pt x="29" y="73"/>
                      <a:pt x="34" y="74"/>
                      <a:pt x="35" y="74"/>
                    </a:cubicBezTo>
                    <a:cubicBezTo>
                      <a:pt x="44" y="73"/>
                      <a:pt x="52" y="70"/>
                      <a:pt x="58" y="65"/>
                    </a:cubicBezTo>
                    <a:cubicBezTo>
                      <a:pt x="64" y="59"/>
                      <a:pt x="68" y="52"/>
                      <a:pt x="68" y="43"/>
                    </a:cubicBezTo>
                    <a:cubicBezTo>
                      <a:pt x="68" y="37"/>
                      <a:pt x="64" y="32"/>
                      <a:pt x="58" y="27"/>
                    </a:cubicBezTo>
                    <a:cubicBezTo>
                      <a:pt x="51" y="22"/>
                      <a:pt x="44" y="19"/>
                      <a:pt x="37" y="19"/>
                    </a:cubicBezTo>
                    <a:close/>
                  </a:path>
                </a:pathLst>
              </a:custGeom>
              <a:solidFill>
                <a:srgbClr val="6D50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29" name="Freeform 1612"/>
              <p:cNvSpPr>
                <a:spLocks noEditPoints="1"/>
              </p:cNvSpPr>
              <p:nvPr/>
            </p:nvSpPr>
            <p:spPr bwMode="auto">
              <a:xfrm>
                <a:off x="3725" y="2828"/>
                <a:ext cx="81" cy="88"/>
              </a:xfrm>
              <a:custGeom>
                <a:avLst/>
                <a:gdLst>
                  <a:gd name="T0" fmla="*/ 49 w 94"/>
                  <a:gd name="T1" fmla="*/ 103 h 103"/>
                  <a:gd name="T2" fmla="*/ 15 w 94"/>
                  <a:gd name="T3" fmla="*/ 93 h 103"/>
                  <a:gd name="T4" fmla="*/ 0 w 94"/>
                  <a:gd name="T5" fmla="*/ 60 h 103"/>
                  <a:gd name="T6" fmla="*/ 12 w 94"/>
                  <a:gd name="T7" fmla="*/ 18 h 103"/>
                  <a:gd name="T8" fmla="*/ 47 w 94"/>
                  <a:gd name="T9" fmla="*/ 0 h 103"/>
                  <a:gd name="T10" fmla="*/ 72 w 94"/>
                  <a:gd name="T11" fmla="*/ 6 h 103"/>
                  <a:gd name="T12" fmla="*/ 84 w 94"/>
                  <a:gd name="T13" fmla="*/ 26 h 103"/>
                  <a:gd name="T14" fmla="*/ 74 w 94"/>
                  <a:gd name="T15" fmla="*/ 43 h 103"/>
                  <a:gd name="T16" fmla="*/ 54 w 94"/>
                  <a:gd name="T17" fmla="*/ 53 h 103"/>
                  <a:gd name="T18" fmla="*/ 18 w 94"/>
                  <a:gd name="T19" fmla="*/ 70 h 103"/>
                  <a:gd name="T20" fmla="*/ 31 w 94"/>
                  <a:gd name="T21" fmla="*/ 82 h 103"/>
                  <a:gd name="T22" fmla="*/ 49 w 94"/>
                  <a:gd name="T23" fmla="*/ 86 h 103"/>
                  <a:gd name="T24" fmla="*/ 65 w 94"/>
                  <a:gd name="T25" fmla="*/ 84 h 103"/>
                  <a:gd name="T26" fmla="*/ 79 w 94"/>
                  <a:gd name="T27" fmla="*/ 76 h 103"/>
                  <a:gd name="T28" fmla="*/ 86 w 94"/>
                  <a:gd name="T29" fmla="*/ 70 h 103"/>
                  <a:gd name="T30" fmla="*/ 92 w 94"/>
                  <a:gd name="T31" fmla="*/ 73 h 103"/>
                  <a:gd name="T32" fmla="*/ 94 w 94"/>
                  <a:gd name="T33" fmla="*/ 79 h 103"/>
                  <a:gd name="T34" fmla="*/ 77 w 94"/>
                  <a:gd name="T35" fmla="*/ 97 h 103"/>
                  <a:gd name="T36" fmla="*/ 49 w 94"/>
                  <a:gd name="T37" fmla="*/ 103 h 103"/>
                  <a:gd name="T38" fmla="*/ 47 w 94"/>
                  <a:gd name="T39" fmla="*/ 17 h 103"/>
                  <a:gd name="T40" fmla="*/ 28 w 94"/>
                  <a:gd name="T41" fmla="*/ 26 h 103"/>
                  <a:gd name="T42" fmla="*/ 16 w 94"/>
                  <a:gd name="T43" fmla="*/ 53 h 103"/>
                  <a:gd name="T44" fmla="*/ 45 w 94"/>
                  <a:gd name="T45" fmla="*/ 39 h 103"/>
                  <a:gd name="T46" fmla="*/ 69 w 94"/>
                  <a:gd name="T47" fmla="*/ 25 h 103"/>
                  <a:gd name="T48" fmla="*/ 47 w 94"/>
                  <a:gd name="T49" fmla="*/ 17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94" h="103">
                    <a:moveTo>
                      <a:pt x="49" y="103"/>
                    </a:moveTo>
                    <a:cubicBezTo>
                      <a:pt x="35" y="103"/>
                      <a:pt x="24" y="100"/>
                      <a:pt x="15" y="93"/>
                    </a:cubicBezTo>
                    <a:cubicBezTo>
                      <a:pt x="5" y="85"/>
                      <a:pt x="0" y="74"/>
                      <a:pt x="0" y="60"/>
                    </a:cubicBezTo>
                    <a:cubicBezTo>
                      <a:pt x="0" y="43"/>
                      <a:pt x="4" y="30"/>
                      <a:pt x="12" y="18"/>
                    </a:cubicBezTo>
                    <a:cubicBezTo>
                      <a:pt x="21" y="6"/>
                      <a:pt x="32" y="0"/>
                      <a:pt x="47" y="0"/>
                    </a:cubicBezTo>
                    <a:cubicBezTo>
                      <a:pt x="57" y="0"/>
                      <a:pt x="66" y="2"/>
                      <a:pt x="72" y="6"/>
                    </a:cubicBezTo>
                    <a:cubicBezTo>
                      <a:pt x="80" y="10"/>
                      <a:pt x="84" y="17"/>
                      <a:pt x="84" y="26"/>
                    </a:cubicBezTo>
                    <a:cubicBezTo>
                      <a:pt x="84" y="32"/>
                      <a:pt x="81" y="38"/>
                      <a:pt x="74" y="43"/>
                    </a:cubicBezTo>
                    <a:cubicBezTo>
                      <a:pt x="71" y="45"/>
                      <a:pt x="64" y="49"/>
                      <a:pt x="54" y="53"/>
                    </a:cubicBezTo>
                    <a:cubicBezTo>
                      <a:pt x="18" y="70"/>
                      <a:pt x="18" y="70"/>
                      <a:pt x="18" y="70"/>
                    </a:cubicBezTo>
                    <a:cubicBezTo>
                      <a:pt x="21" y="76"/>
                      <a:pt x="26" y="79"/>
                      <a:pt x="31" y="82"/>
                    </a:cubicBezTo>
                    <a:cubicBezTo>
                      <a:pt x="36" y="85"/>
                      <a:pt x="42" y="86"/>
                      <a:pt x="49" y="86"/>
                    </a:cubicBezTo>
                    <a:cubicBezTo>
                      <a:pt x="54" y="86"/>
                      <a:pt x="59" y="85"/>
                      <a:pt x="65" y="84"/>
                    </a:cubicBezTo>
                    <a:cubicBezTo>
                      <a:pt x="72" y="82"/>
                      <a:pt x="77" y="79"/>
                      <a:pt x="79" y="76"/>
                    </a:cubicBezTo>
                    <a:cubicBezTo>
                      <a:pt x="81" y="72"/>
                      <a:pt x="83" y="70"/>
                      <a:pt x="86" y="70"/>
                    </a:cubicBezTo>
                    <a:cubicBezTo>
                      <a:pt x="88" y="70"/>
                      <a:pt x="90" y="71"/>
                      <a:pt x="92" y="73"/>
                    </a:cubicBezTo>
                    <a:cubicBezTo>
                      <a:pt x="93" y="75"/>
                      <a:pt x="94" y="77"/>
                      <a:pt x="94" y="79"/>
                    </a:cubicBezTo>
                    <a:cubicBezTo>
                      <a:pt x="94" y="86"/>
                      <a:pt x="89" y="92"/>
                      <a:pt x="77" y="97"/>
                    </a:cubicBezTo>
                    <a:cubicBezTo>
                      <a:pt x="68" y="101"/>
                      <a:pt x="58" y="103"/>
                      <a:pt x="49" y="103"/>
                    </a:cubicBezTo>
                    <a:close/>
                    <a:moveTo>
                      <a:pt x="47" y="17"/>
                    </a:moveTo>
                    <a:cubicBezTo>
                      <a:pt x="39" y="17"/>
                      <a:pt x="33" y="20"/>
                      <a:pt x="28" y="26"/>
                    </a:cubicBezTo>
                    <a:cubicBezTo>
                      <a:pt x="22" y="32"/>
                      <a:pt x="19" y="41"/>
                      <a:pt x="16" y="53"/>
                    </a:cubicBezTo>
                    <a:cubicBezTo>
                      <a:pt x="45" y="39"/>
                      <a:pt x="45" y="39"/>
                      <a:pt x="45" y="39"/>
                    </a:cubicBezTo>
                    <a:cubicBezTo>
                      <a:pt x="56" y="34"/>
                      <a:pt x="65" y="29"/>
                      <a:pt x="69" y="25"/>
                    </a:cubicBezTo>
                    <a:cubicBezTo>
                      <a:pt x="64" y="20"/>
                      <a:pt x="56" y="17"/>
                      <a:pt x="47" y="17"/>
                    </a:cubicBezTo>
                    <a:close/>
                  </a:path>
                </a:pathLst>
              </a:custGeom>
              <a:solidFill>
                <a:srgbClr val="6D50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30" name="Freeform 1613"/>
              <p:cNvSpPr>
                <a:spLocks noEditPoints="1"/>
              </p:cNvSpPr>
              <p:nvPr/>
            </p:nvSpPr>
            <p:spPr bwMode="auto">
              <a:xfrm>
                <a:off x="3814" y="2828"/>
                <a:ext cx="78" cy="90"/>
              </a:xfrm>
              <a:custGeom>
                <a:avLst/>
                <a:gdLst>
                  <a:gd name="T0" fmla="*/ 82 w 90"/>
                  <a:gd name="T1" fmla="*/ 105 h 105"/>
                  <a:gd name="T2" fmla="*/ 75 w 90"/>
                  <a:gd name="T3" fmla="*/ 101 h 105"/>
                  <a:gd name="T4" fmla="*/ 69 w 90"/>
                  <a:gd name="T5" fmla="*/ 94 h 105"/>
                  <a:gd name="T6" fmla="*/ 53 w 90"/>
                  <a:gd name="T7" fmla="*/ 101 h 105"/>
                  <a:gd name="T8" fmla="*/ 41 w 90"/>
                  <a:gd name="T9" fmla="*/ 104 h 105"/>
                  <a:gd name="T10" fmla="*/ 9 w 90"/>
                  <a:gd name="T11" fmla="*/ 91 h 105"/>
                  <a:gd name="T12" fmla="*/ 0 w 90"/>
                  <a:gd name="T13" fmla="*/ 56 h 105"/>
                  <a:gd name="T14" fmla="*/ 15 w 90"/>
                  <a:gd name="T15" fmla="*/ 17 h 105"/>
                  <a:gd name="T16" fmla="*/ 53 w 90"/>
                  <a:gd name="T17" fmla="*/ 0 h 105"/>
                  <a:gd name="T18" fmla="*/ 71 w 90"/>
                  <a:gd name="T19" fmla="*/ 5 h 105"/>
                  <a:gd name="T20" fmla="*/ 84 w 90"/>
                  <a:gd name="T21" fmla="*/ 17 h 105"/>
                  <a:gd name="T22" fmla="*/ 82 w 90"/>
                  <a:gd name="T23" fmla="*/ 22 h 105"/>
                  <a:gd name="T24" fmla="*/ 81 w 90"/>
                  <a:gd name="T25" fmla="*/ 34 h 105"/>
                  <a:gd name="T26" fmla="*/ 80 w 90"/>
                  <a:gd name="T27" fmla="*/ 55 h 105"/>
                  <a:gd name="T28" fmla="*/ 82 w 90"/>
                  <a:gd name="T29" fmla="*/ 73 h 105"/>
                  <a:gd name="T30" fmla="*/ 88 w 90"/>
                  <a:gd name="T31" fmla="*/ 90 h 105"/>
                  <a:gd name="T32" fmla="*/ 90 w 90"/>
                  <a:gd name="T33" fmla="*/ 95 h 105"/>
                  <a:gd name="T34" fmla="*/ 90 w 90"/>
                  <a:gd name="T35" fmla="*/ 96 h 105"/>
                  <a:gd name="T36" fmla="*/ 88 w 90"/>
                  <a:gd name="T37" fmla="*/ 103 h 105"/>
                  <a:gd name="T38" fmla="*/ 82 w 90"/>
                  <a:gd name="T39" fmla="*/ 105 h 105"/>
                  <a:gd name="T40" fmla="*/ 62 w 90"/>
                  <a:gd name="T41" fmla="*/ 39 h 105"/>
                  <a:gd name="T42" fmla="*/ 63 w 90"/>
                  <a:gd name="T43" fmla="*/ 31 h 105"/>
                  <a:gd name="T44" fmla="*/ 64 w 90"/>
                  <a:gd name="T45" fmla="*/ 20 h 105"/>
                  <a:gd name="T46" fmla="*/ 58 w 90"/>
                  <a:gd name="T47" fmla="*/ 18 h 105"/>
                  <a:gd name="T48" fmla="*/ 54 w 90"/>
                  <a:gd name="T49" fmla="*/ 17 h 105"/>
                  <a:gd name="T50" fmla="*/ 29 w 90"/>
                  <a:gd name="T51" fmla="*/ 29 h 105"/>
                  <a:gd name="T52" fmla="*/ 18 w 90"/>
                  <a:gd name="T53" fmla="*/ 56 h 105"/>
                  <a:gd name="T54" fmla="*/ 24 w 90"/>
                  <a:gd name="T55" fmla="*/ 80 h 105"/>
                  <a:gd name="T56" fmla="*/ 40 w 90"/>
                  <a:gd name="T57" fmla="*/ 87 h 105"/>
                  <a:gd name="T58" fmla="*/ 56 w 90"/>
                  <a:gd name="T59" fmla="*/ 84 h 105"/>
                  <a:gd name="T60" fmla="*/ 65 w 90"/>
                  <a:gd name="T61" fmla="*/ 77 h 105"/>
                  <a:gd name="T62" fmla="*/ 62 w 90"/>
                  <a:gd name="T63" fmla="*/ 39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90" h="105">
                    <a:moveTo>
                      <a:pt x="82" y="105"/>
                    </a:moveTo>
                    <a:cubicBezTo>
                      <a:pt x="80" y="105"/>
                      <a:pt x="78" y="104"/>
                      <a:pt x="75" y="101"/>
                    </a:cubicBezTo>
                    <a:cubicBezTo>
                      <a:pt x="72" y="98"/>
                      <a:pt x="70" y="96"/>
                      <a:pt x="69" y="94"/>
                    </a:cubicBezTo>
                    <a:cubicBezTo>
                      <a:pt x="63" y="97"/>
                      <a:pt x="58" y="100"/>
                      <a:pt x="53" y="101"/>
                    </a:cubicBezTo>
                    <a:cubicBezTo>
                      <a:pt x="48" y="103"/>
                      <a:pt x="45" y="104"/>
                      <a:pt x="41" y="104"/>
                    </a:cubicBezTo>
                    <a:cubicBezTo>
                      <a:pt x="27" y="104"/>
                      <a:pt x="16" y="100"/>
                      <a:pt x="9" y="91"/>
                    </a:cubicBezTo>
                    <a:cubicBezTo>
                      <a:pt x="3" y="84"/>
                      <a:pt x="0" y="72"/>
                      <a:pt x="0" y="56"/>
                    </a:cubicBezTo>
                    <a:cubicBezTo>
                      <a:pt x="0" y="40"/>
                      <a:pt x="5" y="27"/>
                      <a:pt x="15" y="17"/>
                    </a:cubicBezTo>
                    <a:cubicBezTo>
                      <a:pt x="26" y="6"/>
                      <a:pt x="38" y="0"/>
                      <a:pt x="53" y="0"/>
                    </a:cubicBezTo>
                    <a:cubicBezTo>
                      <a:pt x="58" y="0"/>
                      <a:pt x="65" y="2"/>
                      <a:pt x="71" y="5"/>
                    </a:cubicBezTo>
                    <a:cubicBezTo>
                      <a:pt x="80" y="8"/>
                      <a:pt x="84" y="12"/>
                      <a:pt x="84" y="17"/>
                    </a:cubicBezTo>
                    <a:cubicBezTo>
                      <a:pt x="84" y="19"/>
                      <a:pt x="83" y="21"/>
                      <a:pt x="82" y="22"/>
                    </a:cubicBezTo>
                    <a:cubicBezTo>
                      <a:pt x="82" y="24"/>
                      <a:pt x="81" y="28"/>
                      <a:pt x="81" y="34"/>
                    </a:cubicBezTo>
                    <a:cubicBezTo>
                      <a:pt x="80" y="39"/>
                      <a:pt x="80" y="46"/>
                      <a:pt x="80" y="55"/>
                    </a:cubicBezTo>
                    <a:cubicBezTo>
                      <a:pt x="80" y="63"/>
                      <a:pt x="81" y="69"/>
                      <a:pt x="82" y="73"/>
                    </a:cubicBezTo>
                    <a:cubicBezTo>
                      <a:pt x="82" y="76"/>
                      <a:pt x="84" y="82"/>
                      <a:pt x="88" y="90"/>
                    </a:cubicBezTo>
                    <a:cubicBezTo>
                      <a:pt x="88" y="91"/>
                      <a:pt x="89" y="93"/>
                      <a:pt x="90" y="95"/>
                    </a:cubicBezTo>
                    <a:cubicBezTo>
                      <a:pt x="90" y="96"/>
                      <a:pt x="90" y="96"/>
                      <a:pt x="90" y="96"/>
                    </a:cubicBezTo>
                    <a:cubicBezTo>
                      <a:pt x="90" y="99"/>
                      <a:pt x="90" y="101"/>
                      <a:pt x="88" y="103"/>
                    </a:cubicBezTo>
                    <a:cubicBezTo>
                      <a:pt x="86" y="104"/>
                      <a:pt x="84" y="105"/>
                      <a:pt x="82" y="105"/>
                    </a:cubicBezTo>
                    <a:close/>
                    <a:moveTo>
                      <a:pt x="62" y="39"/>
                    </a:moveTo>
                    <a:cubicBezTo>
                      <a:pt x="62" y="37"/>
                      <a:pt x="62" y="34"/>
                      <a:pt x="63" y="31"/>
                    </a:cubicBezTo>
                    <a:cubicBezTo>
                      <a:pt x="63" y="27"/>
                      <a:pt x="63" y="24"/>
                      <a:pt x="64" y="20"/>
                    </a:cubicBezTo>
                    <a:cubicBezTo>
                      <a:pt x="62" y="19"/>
                      <a:pt x="60" y="18"/>
                      <a:pt x="58" y="18"/>
                    </a:cubicBezTo>
                    <a:cubicBezTo>
                      <a:pt x="56" y="17"/>
                      <a:pt x="55" y="17"/>
                      <a:pt x="54" y="17"/>
                    </a:cubicBezTo>
                    <a:cubicBezTo>
                      <a:pt x="44" y="17"/>
                      <a:pt x="36" y="21"/>
                      <a:pt x="29" y="29"/>
                    </a:cubicBezTo>
                    <a:cubicBezTo>
                      <a:pt x="22" y="37"/>
                      <a:pt x="18" y="46"/>
                      <a:pt x="18" y="56"/>
                    </a:cubicBezTo>
                    <a:cubicBezTo>
                      <a:pt x="18" y="67"/>
                      <a:pt x="20" y="74"/>
                      <a:pt x="24" y="80"/>
                    </a:cubicBezTo>
                    <a:cubicBezTo>
                      <a:pt x="27" y="85"/>
                      <a:pt x="33" y="87"/>
                      <a:pt x="40" y="87"/>
                    </a:cubicBezTo>
                    <a:cubicBezTo>
                      <a:pt x="46" y="87"/>
                      <a:pt x="51" y="86"/>
                      <a:pt x="56" y="84"/>
                    </a:cubicBezTo>
                    <a:cubicBezTo>
                      <a:pt x="58" y="83"/>
                      <a:pt x="61" y="80"/>
                      <a:pt x="65" y="77"/>
                    </a:cubicBezTo>
                    <a:cubicBezTo>
                      <a:pt x="63" y="60"/>
                      <a:pt x="62" y="48"/>
                      <a:pt x="62" y="39"/>
                    </a:cubicBezTo>
                    <a:close/>
                  </a:path>
                </a:pathLst>
              </a:custGeom>
              <a:solidFill>
                <a:srgbClr val="6D50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31" name="Freeform 1614"/>
              <p:cNvSpPr/>
              <p:nvPr/>
            </p:nvSpPr>
            <p:spPr bwMode="auto">
              <a:xfrm>
                <a:off x="3906" y="2828"/>
                <a:ext cx="63" cy="90"/>
              </a:xfrm>
              <a:custGeom>
                <a:avLst/>
                <a:gdLst>
                  <a:gd name="T0" fmla="*/ 73 w 73"/>
                  <a:gd name="T1" fmla="*/ 29 h 105"/>
                  <a:gd name="T2" fmla="*/ 64 w 73"/>
                  <a:gd name="T3" fmla="*/ 41 h 105"/>
                  <a:gd name="T4" fmla="*/ 56 w 73"/>
                  <a:gd name="T5" fmla="*/ 32 h 105"/>
                  <a:gd name="T6" fmla="*/ 55 w 73"/>
                  <a:gd name="T7" fmla="*/ 25 h 105"/>
                  <a:gd name="T8" fmla="*/ 55 w 73"/>
                  <a:gd name="T9" fmla="*/ 17 h 105"/>
                  <a:gd name="T10" fmla="*/ 31 w 73"/>
                  <a:gd name="T11" fmla="*/ 26 h 105"/>
                  <a:gd name="T12" fmla="*/ 17 w 73"/>
                  <a:gd name="T13" fmla="*/ 44 h 105"/>
                  <a:gd name="T14" fmla="*/ 17 w 73"/>
                  <a:gd name="T15" fmla="*/ 96 h 105"/>
                  <a:gd name="T16" fmla="*/ 8 w 73"/>
                  <a:gd name="T17" fmla="*/ 105 h 105"/>
                  <a:gd name="T18" fmla="*/ 0 w 73"/>
                  <a:gd name="T19" fmla="*/ 96 h 105"/>
                  <a:gd name="T20" fmla="*/ 0 w 73"/>
                  <a:gd name="T21" fmla="*/ 30 h 105"/>
                  <a:gd name="T22" fmla="*/ 0 w 73"/>
                  <a:gd name="T23" fmla="*/ 20 h 105"/>
                  <a:gd name="T24" fmla="*/ 0 w 73"/>
                  <a:gd name="T25" fmla="*/ 11 h 105"/>
                  <a:gd name="T26" fmla="*/ 9 w 73"/>
                  <a:gd name="T27" fmla="*/ 1 h 105"/>
                  <a:gd name="T28" fmla="*/ 18 w 73"/>
                  <a:gd name="T29" fmla="*/ 17 h 105"/>
                  <a:gd name="T30" fmla="*/ 58 w 73"/>
                  <a:gd name="T31" fmla="*/ 0 h 105"/>
                  <a:gd name="T32" fmla="*/ 69 w 73"/>
                  <a:gd name="T33" fmla="*/ 5 h 105"/>
                  <a:gd name="T34" fmla="*/ 73 w 73"/>
                  <a:gd name="T35" fmla="*/ 23 h 105"/>
                  <a:gd name="T36" fmla="*/ 73 w 73"/>
                  <a:gd name="T37" fmla="*/ 29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3" h="105">
                    <a:moveTo>
                      <a:pt x="73" y="29"/>
                    </a:moveTo>
                    <a:cubicBezTo>
                      <a:pt x="73" y="37"/>
                      <a:pt x="69" y="41"/>
                      <a:pt x="64" y="41"/>
                    </a:cubicBezTo>
                    <a:cubicBezTo>
                      <a:pt x="58" y="41"/>
                      <a:pt x="56" y="38"/>
                      <a:pt x="56" y="32"/>
                    </a:cubicBezTo>
                    <a:cubicBezTo>
                      <a:pt x="56" y="31"/>
                      <a:pt x="55" y="28"/>
                      <a:pt x="55" y="25"/>
                    </a:cubicBezTo>
                    <a:cubicBezTo>
                      <a:pt x="55" y="17"/>
                      <a:pt x="55" y="17"/>
                      <a:pt x="55" y="17"/>
                    </a:cubicBezTo>
                    <a:cubicBezTo>
                      <a:pt x="45" y="18"/>
                      <a:pt x="37" y="21"/>
                      <a:pt x="31" y="26"/>
                    </a:cubicBezTo>
                    <a:cubicBezTo>
                      <a:pt x="26" y="30"/>
                      <a:pt x="21" y="36"/>
                      <a:pt x="17" y="44"/>
                    </a:cubicBezTo>
                    <a:cubicBezTo>
                      <a:pt x="17" y="96"/>
                      <a:pt x="17" y="96"/>
                      <a:pt x="17" y="96"/>
                    </a:cubicBezTo>
                    <a:cubicBezTo>
                      <a:pt x="17" y="102"/>
                      <a:pt x="14" y="105"/>
                      <a:pt x="8" y="105"/>
                    </a:cubicBezTo>
                    <a:cubicBezTo>
                      <a:pt x="3" y="105"/>
                      <a:pt x="0" y="102"/>
                      <a:pt x="0" y="96"/>
                    </a:cubicBezTo>
                    <a:cubicBezTo>
                      <a:pt x="0" y="30"/>
                      <a:pt x="0" y="30"/>
                      <a:pt x="0" y="30"/>
                    </a:cubicBezTo>
                    <a:cubicBezTo>
                      <a:pt x="0" y="27"/>
                      <a:pt x="0" y="24"/>
                      <a:pt x="0" y="20"/>
                    </a:cubicBezTo>
                    <a:cubicBezTo>
                      <a:pt x="0" y="16"/>
                      <a:pt x="0" y="13"/>
                      <a:pt x="0" y="11"/>
                    </a:cubicBezTo>
                    <a:cubicBezTo>
                      <a:pt x="0" y="5"/>
                      <a:pt x="3" y="1"/>
                      <a:pt x="9" y="1"/>
                    </a:cubicBezTo>
                    <a:cubicBezTo>
                      <a:pt x="15" y="1"/>
                      <a:pt x="18" y="7"/>
                      <a:pt x="18" y="17"/>
                    </a:cubicBezTo>
                    <a:cubicBezTo>
                      <a:pt x="30" y="5"/>
                      <a:pt x="43" y="0"/>
                      <a:pt x="58" y="0"/>
                    </a:cubicBezTo>
                    <a:cubicBezTo>
                      <a:pt x="63" y="0"/>
                      <a:pt x="67" y="2"/>
                      <a:pt x="69" y="5"/>
                    </a:cubicBezTo>
                    <a:cubicBezTo>
                      <a:pt x="72" y="9"/>
                      <a:pt x="73" y="15"/>
                      <a:pt x="73" y="23"/>
                    </a:cubicBezTo>
                    <a:cubicBezTo>
                      <a:pt x="73" y="26"/>
                      <a:pt x="73" y="28"/>
                      <a:pt x="73" y="29"/>
                    </a:cubicBezTo>
                    <a:close/>
                  </a:path>
                </a:pathLst>
              </a:custGeom>
              <a:solidFill>
                <a:srgbClr val="6D50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32" name="Freeform 1615"/>
              <p:cNvSpPr/>
              <p:nvPr/>
            </p:nvSpPr>
            <p:spPr bwMode="auto">
              <a:xfrm>
                <a:off x="3431" y="3243"/>
                <a:ext cx="4" cy="1"/>
              </a:xfrm>
              <a:custGeom>
                <a:avLst/>
                <a:gdLst>
                  <a:gd name="T0" fmla="*/ 2 w 4"/>
                  <a:gd name="T1" fmla="*/ 1 h 1"/>
                  <a:gd name="T2" fmla="*/ 4 w 4"/>
                  <a:gd name="T3" fmla="*/ 0 h 1"/>
                  <a:gd name="T4" fmla="*/ 0 w 4"/>
                  <a:gd name="T5" fmla="*/ 0 h 1"/>
                  <a:gd name="T6" fmla="*/ 2 w 4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2" y="1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33" name="Freeform 1616"/>
              <p:cNvSpPr/>
              <p:nvPr/>
            </p:nvSpPr>
            <p:spPr bwMode="auto">
              <a:xfrm>
                <a:off x="3431" y="3240"/>
                <a:ext cx="14" cy="3"/>
              </a:xfrm>
              <a:custGeom>
                <a:avLst/>
                <a:gdLst>
                  <a:gd name="T0" fmla="*/ 17 w 17"/>
                  <a:gd name="T1" fmla="*/ 2 h 4"/>
                  <a:gd name="T2" fmla="*/ 15 w 17"/>
                  <a:gd name="T3" fmla="*/ 0 h 4"/>
                  <a:gd name="T4" fmla="*/ 0 w 17"/>
                  <a:gd name="T5" fmla="*/ 2 h 4"/>
                  <a:gd name="T6" fmla="*/ 9 w 17"/>
                  <a:gd name="T7" fmla="*/ 4 h 4"/>
                  <a:gd name="T8" fmla="*/ 6 w 17"/>
                  <a:gd name="T9" fmla="*/ 2 h 4"/>
                  <a:gd name="T10" fmla="*/ 13 w 17"/>
                  <a:gd name="T11" fmla="*/ 4 h 4"/>
                  <a:gd name="T12" fmla="*/ 12 w 17"/>
                  <a:gd name="T13" fmla="*/ 1 h 4"/>
                  <a:gd name="T14" fmla="*/ 17 w 17"/>
                  <a:gd name="T15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" h="4">
                    <a:moveTo>
                      <a:pt x="17" y="2"/>
                    </a:moveTo>
                    <a:cubicBezTo>
                      <a:pt x="15" y="0"/>
                      <a:pt x="15" y="0"/>
                      <a:pt x="15" y="0"/>
                    </a:cubicBezTo>
                    <a:cubicBezTo>
                      <a:pt x="5" y="1"/>
                      <a:pt x="8" y="0"/>
                      <a:pt x="0" y="2"/>
                    </a:cubicBezTo>
                    <a:cubicBezTo>
                      <a:pt x="2" y="3"/>
                      <a:pt x="5" y="4"/>
                      <a:pt x="9" y="4"/>
                    </a:cubicBezTo>
                    <a:cubicBezTo>
                      <a:pt x="9" y="3"/>
                      <a:pt x="5" y="3"/>
                      <a:pt x="6" y="2"/>
                    </a:cubicBezTo>
                    <a:cubicBezTo>
                      <a:pt x="9" y="2"/>
                      <a:pt x="9" y="3"/>
                      <a:pt x="13" y="4"/>
                    </a:cubicBezTo>
                    <a:cubicBezTo>
                      <a:pt x="16" y="2"/>
                      <a:pt x="10" y="3"/>
                      <a:pt x="12" y="1"/>
                    </a:cubicBezTo>
                    <a:lnTo>
                      <a:pt x="17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34" name="Freeform 1617"/>
              <p:cNvSpPr/>
              <p:nvPr/>
            </p:nvSpPr>
            <p:spPr bwMode="auto">
              <a:xfrm>
                <a:off x="3436" y="3239"/>
                <a:ext cx="4" cy="1"/>
              </a:xfrm>
              <a:custGeom>
                <a:avLst/>
                <a:gdLst>
                  <a:gd name="T0" fmla="*/ 0 w 5"/>
                  <a:gd name="T1" fmla="*/ 1 h 1"/>
                  <a:gd name="T2" fmla="*/ 5 w 5"/>
                  <a:gd name="T3" fmla="*/ 1 h 1"/>
                  <a:gd name="T4" fmla="*/ 0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35" name="Freeform 1618"/>
              <p:cNvSpPr/>
              <p:nvPr/>
            </p:nvSpPr>
            <p:spPr bwMode="auto">
              <a:xfrm>
                <a:off x="3433" y="3238"/>
                <a:ext cx="6" cy="1"/>
              </a:xfrm>
              <a:custGeom>
                <a:avLst/>
                <a:gdLst>
                  <a:gd name="T0" fmla="*/ 2 w 7"/>
                  <a:gd name="T1" fmla="*/ 1 h 1"/>
                  <a:gd name="T2" fmla="*/ 7 w 7"/>
                  <a:gd name="T3" fmla="*/ 1 h 1"/>
                  <a:gd name="T4" fmla="*/ 0 w 7"/>
                  <a:gd name="T5" fmla="*/ 0 h 1"/>
                  <a:gd name="T6" fmla="*/ 2 w 7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1">
                    <a:moveTo>
                      <a:pt x="2" y="1"/>
                    </a:moveTo>
                    <a:cubicBezTo>
                      <a:pt x="3" y="0"/>
                      <a:pt x="6" y="1"/>
                      <a:pt x="7" y="1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36" name="Freeform 1619"/>
              <p:cNvSpPr/>
              <p:nvPr/>
            </p:nvSpPr>
            <p:spPr bwMode="auto">
              <a:xfrm>
                <a:off x="3434" y="3235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37" name="Freeform 1620"/>
              <p:cNvSpPr/>
              <p:nvPr/>
            </p:nvSpPr>
            <p:spPr bwMode="auto">
              <a:xfrm>
                <a:off x="3433" y="3234"/>
                <a:ext cx="10" cy="4"/>
              </a:xfrm>
              <a:custGeom>
                <a:avLst/>
                <a:gdLst>
                  <a:gd name="T0" fmla="*/ 2 w 11"/>
                  <a:gd name="T1" fmla="*/ 0 h 4"/>
                  <a:gd name="T2" fmla="*/ 2 w 11"/>
                  <a:gd name="T3" fmla="*/ 1 h 4"/>
                  <a:gd name="T4" fmla="*/ 3 w 11"/>
                  <a:gd name="T5" fmla="*/ 1 h 4"/>
                  <a:gd name="T6" fmla="*/ 8 w 11"/>
                  <a:gd name="T7" fmla="*/ 2 h 4"/>
                  <a:gd name="T8" fmla="*/ 8 w 11"/>
                  <a:gd name="T9" fmla="*/ 4 h 4"/>
                  <a:gd name="T10" fmla="*/ 11 w 11"/>
                  <a:gd name="T11" fmla="*/ 3 h 4"/>
                  <a:gd name="T12" fmla="*/ 2 w 11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4">
                    <a:moveTo>
                      <a:pt x="2" y="0"/>
                    </a:moveTo>
                    <a:cubicBezTo>
                      <a:pt x="0" y="0"/>
                      <a:pt x="1" y="1"/>
                      <a:pt x="2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5" y="1"/>
                      <a:pt x="9" y="1"/>
                      <a:pt x="8" y="2"/>
                    </a:cubicBezTo>
                    <a:cubicBezTo>
                      <a:pt x="9" y="3"/>
                      <a:pt x="4" y="3"/>
                      <a:pt x="8" y="4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1"/>
                      <a:pt x="4" y="1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38" name="Freeform 1621"/>
              <p:cNvSpPr/>
              <p:nvPr/>
            </p:nvSpPr>
            <p:spPr bwMode="auto">
              <a:xfrm>
                <a:off x="3436" y="3236"/>
                <a:ext cx="1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39" name="Freeform 1622"/>
              <p:cNvSpPr/>
              <p:nvPr/>
            </p:nvSpPr>
            <p:spPr bwMode="auto">
              <a:xfrm>
                <a:off x="3435" y="3237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2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1" y="1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40" name="Freeform 1623"/>
              <p:cNvSpPr/>
              <p:nvPr/>
            </p:nvSpPr>
            <p:spPr bwMode="auto">
              <a:xfrm>
                <a:off x="3434" y="3231"/>
                <a:ext cx="11" cy="3"/>
              </a:xfrm>
              <a:custGeom>
                <a:avLst/>
                <a:gdLst>
                  <a:gd name="T0" fmla="*/ 1 w 13"/>
                  <a:gd name="T1" fmla="*/ 1 h 4"/>
                  <a:gd name="T2" fmla="*/ 5 w 13"/>
                  <a:gd name="T3" fmla="*/ 4 h 4"/>
                  <a:gd name="T4" fmla="*/ 13 w 13"/>
                  <a:gd name="T5" fmla="*/ 2 h 4"/>
                  <a:gd name="T6" fmla="*/ 11 w 13"/>
                  <a:gd name="T7" fmla="*/ 1 h 4"/>
                  <a:gd name="T8" fmla="*/ 1 w 13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4">
                    <a:moveTo>
                      <a:pt x="1" y="1"/>
                    </a:moveTo>
                    <a:cubicBezTo>
                      <a:pt x="7" y="2"/>
                      <a:pt x="0" y="3"/>
                      <a:pt x="5" y="4"/>
                    </a:cubicBezTo>
                    <a:cubicBezTo>
                      <a:pt x="5" y="3"/>
                      <a:pt x="10" y="2"/>
                      <a:pt x="13" y="2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9" y="0"/>
                      <a:pt x="4" y="1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41" name="Freeform 1624"/>
              <p:cNvSpPr/>
              <p:nvPr/>
            </p:nvSpPr>
            <p:spPr bwMode="auto">
              <a:xfrm>
                <a:off x="3449" y="3230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42" name="Freeform 1625"/>
              <p:cNvSpPr/>
              <p:nvPr/>
            </p:nvSpPr>
            <p:spPr bwMode="auto">
              <a:xfrm>
                <a:off x="3438" y="3225"/>
                <a:ext cx="15" cy="6"/>
              </a:xfrm>
              <a:custGeom>
                <a:avLst/>
                <a:gdLst>
                  <a:gd name="T0" fmla="*/ 2 w 17"/>
                  <a:gd name="T1" fmla="*/ 0 h 7"/>
                  <a:gd name="T2" fmla="*/ 8 w 17"/>
                  <a:gd name="T3" fmla="*/ 3 h 7"/>
                  <a:gd name="T4" fmla="*/ 3 w 17"/>
                  <a:gd name="T5" fmla="*/ 2 h 7"/>
                  <a:gd name="T6" fmla="*/ 6 w 17"/>
                  <a:gd name="T7" fmla="*/ 5 h 7"/>
                  <a:gd name="T8" fmla="*/ 0 w 17"/>
                  <a:gd name="T9" fmla="*/ 3 h 7"/>
                  <a:gd name="T10" fmla="*/ 5 w 17"/>
                  <a:gd name="T11" fmla="*/ 6 h 7"/>
                  <a:gd name="T12" fmla="*/ 1 w 17"/>
                  <a:gd name="T13" fmla="*/ 7 h 7"/>
                  <a:gd name="T14" fmla="*/ 8 w 17"/>
                  <a:gd name="T15" fmla="*/ 7 h 7"/>
                  <a:gd name="T16" fmla="*/ 7 w 17"/>
                  <a:gd name="T17" fmla="*/ 5 h 7"/>
                  <a:gd name="T18" fmla="*/ 11 w 17"/>
                  <a:gd name="T19" fmla="*/ 6 h 7"/>
                  <a:gd name="T20" fmla="*/ 16 w 17"/>
                  <a:gd name="T21" fmla="*/ 3 h 7"/>
                  <a:gd name="T22" fmla="*/ 2 w 17"/>
                  <a:gd name="T2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7">
                    <a:moveTo>
                      <a:pt x="2" y="0"/>
                    </a:moveTo>
                    <a:cubicBezTo>
                      <a:pt x="8" y="3"/>
                      <a:pt x="8" y="3"/>
                      <a:pt x="8" y="3"/>
                    </a:cubicBezTo>
                    <a:cubicBezTo>
                      <a:pt x="6" y="3"/>
                      <a:pt x="4" y="3"/>
                      <a:pt x="3" y="2"/>
                    </a:cubicBezTo>
                    <a:cubicBezTo>
                      <a:pt x="2" y="3"/>
                      <a:pt x="7" y="4"/>
                      <a:pt x="6" y="5"/>
                    </a:cubicBezTo>
                    <a:cubicBezTo>
                      <a:pt x="0" y="5"/>
                      <a:pt x="6" y="3"/>
                      <a:pt x="0" y="3"/>
                    </a:cubicBezTo>
                    <a:cubicBezTo>
                      <a:pt x="0" y="4"/>
                      <a:pt x="0" y="5"/>
                      <a:pt x="5" y="6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10" y="6"/>
                      <a:pt x="3" y="6"/>
                      <a:pt x="7" y="5"/>
                    </a:cubicBezTo>
                    <a:cubicBezTo>
                      <a:pt x="10" y="5"/>
                      <a:pt x="11" y="6"/>
                      <a:pt x="11" y="6"/>
                    </a:cubicBezTo>
                    <a:cubicBezTo>
                      <a:pt x="10" y="5"/>
                      <a:pt x="17" y="4"/>
                      <a:pt x="16" y="3"/>
                    </a:cubicBezTo>
                    <a:cubicBezTo>
                      <a:pt x="15" y="1"/>
                      <a:pt x="5" y="1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43" name="Freeform 1626"/>
              <p:cNvSpPr/>
              <p:nvPr/>
            </p:nvSpPr>
            <p:spPr bwMode="auto">
              <a:xfrm>
                <a:off x="3445" y="3225"/>
                <a:ext cx="4" cy="0"/>
              </a:xfrm>
              <a:custGeom>
                <a:avLst/>
                <a:gdLst>
                  <a:gd name="T0" fmla="*/ 1 w 4"/>
                  <a:gd name="T1" fmla="*/ 4 w 4"/>
                  <a:gd name="T2" fmla="*/ 0 w 4"/>
                  <a:gd name="T3" fmla="*/ 1 w 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4">
                    <a:moveTo>
                      <a:pt x="1" y="0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44" name="Freeform 1627"/>
              <p:cNvSpPr/>
              <p:nvPr/>
            </p:nvSpPr>
            <p:spPr bwMode="auto">
              <a:xfrm>
                <a:off x="3438" y="3220"/>
                <a:ext cx="16" cy="4"/>
              </a:xfrm>
              <a:custGeom>
                <a:avLst/>
                <a:gdLst>
                  <a:gd name="T0" fmla="*/ 1 w 18"/>
                  <a:gd name="T1" fmla="*/ 3 h 5"/>
                  <a:gd name="T2" fmla="*/ 5 w 18"/>
                  <a:gd name="T3" fmla="*/ 5 h 5"/>
                  <a:gd name="T4" fmla="*/ 2 w 18"/>
                  <a:gd name="T5" fmla="*/ 5 h 5"/>
                  <a:gd name="T6" fmla="*/ 7 w 18"/>
                  <a:gd name="T7" fmla="*/ 5 h 5"/>
                  <a:gd name="T8" fmla="*/ 4 w 18"/>
                  <a:gd name="T9" fmla="*/ 3 h 5"/>
                  <a:gd name="T10" fmla="*/ 13 w 18"/>
                  <a:gd name="T11" fmla="*/ 2 h 5"/>
                  <a:gd name="T12" fmla="*/ 11 w 18"/>
                  <a:gd name="T13" fmla="*/ 4 h 5"/>
                  <a:gd name="T14" fmla="*/ 10 w 18"/>
                  <a:gd name="T15" fmla="*/ 0 h 5"/>
                  <a:gd name="T16" fmla="*/ 8 w 18"/>
                  <a:gd name="T17" fmla="*/ 1 h 5"/>
                  <a:gd name="T18" fmla="*/ 6 w 18"/>
                  <a:gd name="T19" fmla="*/ 0 h 5"/>
                  <a:gd name="T20" fmla="*/ 1 w 18"/>
                  <a:gd name="T21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5">
                    <a:moveTo>
                      <a:pt x="1" y="3"/>
                    </a:moveTo>
                    <a:cubicBezTo>
                      <a:pt x="5" y="5"/>
                      <a:pt x="5" y="5"/>
                      <a:pt x="5" y="5"/>
                    </a:cubicBezTo>
                    <a:cubicBezTo>
                      <a:pt x="4" y="5"/>
                      <a:pt x="3" y="5"/>
                      <a:pt x="2" y="5"/>
                    </a:cubicBezTo>
                    <a:cubicBezTo>
                      <a:pt x="3" y="5"/>
                      <a:pt x="6" y="5"/>
                      <a:pt x="7" y="5"/>
                    </a:cubicBezTo>
                    <a:cubicBezTo>
                      <a:pt x="13" y="5"/>
                      <a:pt x="5" y="3"/>
                      <a:pt x="4" y="3"/>
                    </a:cubicBezTo>
                    <a:cubicBezTo>
                      <a:pt x="7" y="1"/>
                      <a:pt x="7" y="3"/>
                      <a:pt x="13" y="2"/>
                    </a:cubicBezTo>
                    <a:cubicBezTo>
                      <a:pt x="13" y="3"/>
                      <a:pt x="11" y="3"/>
                      <a:pt x="11" y="4"/>
                    </a:cubicBezTo>
                    <a:cubicBezTo>
                      <a:pt x="18" y="3"/>
                      <a:pt x="12" y="1"/>
                      <a:pt x="10" y="0"/>
                    </a:cubicBezTo>
                    <a:cubicBezTo>
                      <a:pt x="9" y="0"/>
                      <a:pt x="8" y="0"/>
                      <a:pt x="8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1" y="0"/>
                      <a:pt x="0" y="1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45" name="Freeform 1628"/>
              <p:cNvSpPr/>
              <p:nvPr/>
            </p:nvSpPr>
            <p:spPr bwMode="auto">
              <a:xfrm>
                <a:off x="3437" y="3224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1" y="0"/>
                      <a:pt x="0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46" name="Freeform 1629"/>
              <p:cNvSpPr/>
              <p:nvPr/>
            </p:nvSpPr>
            <p:spPr bwMode="auto">
              <a:xfrm>
                <a:off x="3447" y="3219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47" name="Freeform 1630"/>
              <p:cNvSpPr/>
              <p:nvPr/>
            </p:nvSpPr>
            <p:spPr bwMode="auto">
              <a:xfrm>
                <a:off x="3439" y="3219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48" name="Freeform 1631"/>
              <p:cNvSpPr/>
              <p:nvPr/>
            </p:nvSpPr>
            <p:spPr bwMode="auto">
              <a:xfrm>
                <a:off x="3436" y="3185"/>
                <a:ext cx="17" cy="34"/>
              </a:xfrm>
              <a:custGeom>
                <a:avLst/>
                <a:gdLst>
                  <a:gd name="T0" fmla="*/ 18 w 20"/>
                  <a:gd name="T1" fmla="*/ 2 h 39"/>
                  <a:gd name="T2" fmla="*/ 14 w 20"/>
                  <a:gd name="T3" fmla="*/ 3 h 39"/>
                  <a:gd name="T4" fmla="*/ 10 w 20"/>
                  <a:gd name="T5" fmla="*/ 1 h 39"/>
                  <a:gd name="T6" fmla="*/ 3 w 20"/>
                  <a:gd name="T7" fmla="*/ 0 h 39"/>
                  <a:gd name="T8" fmla="*/ 6 w 20"/>
                  <a:gd name="T9" fmla="*/ 4 h 39"/>
                  <a:gd name="T10" fmla="*/ 2 w 20"/>
                  <a:gd name="T11" fmla="*/ 3 h 39"/>
                  <a:gd name="T12" fmla="*/ 4 w 20"/>
                  <a:gd name="T13" fmla="*/ 9 h 39"/>
                  <a:gd name="T14" fmla="*/ 6 w 20"/>
                  <a:gd name="T15" fmla="*/ 13 h 39"/>
                  <a:gd name="T16" fmla="*/ 3 w 20"/>
                  <a:gd name="T17" fmla="*/ 29 h 39"/>
                  <a:gd name="T18" fmla="*/ 9 w 20"/>
                  <a:gd name="T19" fmla="*/ 30 h 39"/>
                  <a:gd name="T20" fmla="*/ 5 w 20"/>
                  <a:gd name="T21" fmla="*/ 31 h 39"/>
                  <a:gd name="T22" fmla="*/ 5 w 20"/>
                  <a:gd name="T23" fmla="*/ 30 h 39"/>
                  <a:gd name="T24" fmla="*/ 4 w 20"/>
                  <a:gd name="T25" fmla="*/ 35 h 39"/>
                  <a:gd name="T26" fmla="*/ 11 w 20"/>
                  <a:gd name="T27" fmla="*/ 35 h 39"/>
                  <a:gd name="T28" fmla="*/ 3 w 20"/>
                  <a:gd name="T29" fmla="*/ 37 h 39"/>
                  <a:gd name="T30" fmla="*/ 8 w 20"/>
                  <a:gd name="T31" fmla="*/ 38 h 39"/>
                  <a:gd name="T32" fmla="*/ 13 w 20"/>
                  <a:gd name="T33" fmla="*/ 37 h 39"/>
                  <a:gd name="T34" fmla="*/ 16 w 20"/>
                  <a:gd name="T35" fmla="*/ 38 h 39"/>
                  <a:gd name="T36" fmla="*/ 8 w 20"/>
                  <a:gd name="T37" fmla="*/ 28 h 39"/>
                  <a:gd name="T38" fmla="*/ 12 w 20"/>
                  <a:gd name="T39" fmla="*/ 28 h 39"/>
                  <a:gd name="T40" fmla="*/ 16 w 20"/>
                  <a:gd name="T41" fmla="*/ 22 h 39"/>
                  <a:gd name="T42" fmla="*/ 9 w 20"/>
                  <a:gd name="T43" fmla="*/ 20 h 39"/>
                  <a:gd name="T44" fmla="*/ 12 w 20"/>
                  <a:gd name="T45" fmla="*/ 18 h 39"/>
                  <a:gd name="T46" fmla="*/ 9 w 20"/>
                  <a:gd name="T47" fmla="*/ 18 h 39"/>
                  <a:gd name="T48" fmla="*/ 13 w 20"/>
                  <a:gd name="T49" fmla="*/ 17 h 39"/>
                  <a:gd name="T50" fmla="*/ 5 w 20"/>
                  <a:gd name="T51" fmla="*/ 16 h 39"/>
                  <a:gd name="T52" fmla="*/ 17 w 20"/>
                  <a:gd name="T53" fmla="*/ 13 h 39"/>
                  <a:gd name="T54" fmla="*/ 12 w 20"/>
                  <a:gd name="T55" fmla="*/ 13 h 39"/>
                  <a:gd name="T56" fmla="*/ 9 w 20"/>
                  <a:gd name="T57" fmla="*/ 12 h 39"/>
                  <a:gd name="T58" fmla="*/ 16 w 20"/>
                  <a:gd name="T59" fmla="*/ 12 h 39"/>
                  <a:gd name="T60" fmla="*/ 12 w 20"/>
                  <a:gd name="T61" fmla="*/ 9 h 39"/>
                  <a:gd name="T62" fmla="*/ 8 w 20"/>
                  <a:gd name="T63" fmla="*/ 9 h 39"/>
                  <a:gd name="T64" fmla="*/ 10 w 20"/>
                  <a:gd name="T65" fmla="*/ 5 h 39"/>
                  <a:gd name="T66" fmla="*/ 17 w 20"/>
                  <a:gd name="T67" fmla="*/ 7 h 39"/>
                  <a:gd name="T68" fmla="*/ 20 w 20"/>
                  <a:gd name="T69" fmla="*/ 6 h 39"/>
                  <a:gd name="T70" fmla="*/ 11 w 20"/>
                  <a:gd name="T71" fmla="*/ 3 h 39"/>
                  <a:gd name="T72" fmla="*/ 18 w 20"/>
                  <a:gd name="T73" fmla="*/ 2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0" h="39">
                    <a:moveTo>
                      <a:pt x="18" y="2"/>
                    </a:moveTo>
                    <a:cubicBezTo>
                      <a:pt x="15" y="2"/>
                      <a:pt x="14" y="2"/>
                      <a:pt x="14" y="3"/>
                    </a:cubicBezTo>
                    <a:cubicBezTo>
                      <a:pt x="11" y="3"/>
                      <a:pt x="12" y="2"/>
                      <a:pt x="10" y="1"/>
                    </a:cubicBezTo>
                    <a:cubicBezTo>
                      <a:pt x="8" y="2"/>
                      <a:pt x="6" y="1"/>
                      <a:pt x="3" y="0"/>
                    </a:cubicBezTo>
                    <a:cubicBezTo>
                      <a:pt x="3" y="2"/>
                      <a:pt x="7" y="3"/>
                      <a:pt x="6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4" y="5"/>
                      <a:pt x="7" y="8"/>
                      <a:pt x="4" y="9"/>
                    </a:cubicBezTo>
                    <a:cubicBezTo>
                      <a:pt x="3" y="10"/>
                      <a:pt x="4" y="12"/>
                      <a:pt x="6" y="13"/>
                    </a:cubicBezTo>
                    <a:cubicBezTo>
                      <a:pt x="4" y="18"/>
                      <a:pt x="7" y="24"/>
                      <a:pt x="3" y="29"/>
                    </a:cubicBezTo>
                    <a:cubicBezTo>
                      <a:pt x="9" y="30"/>
                      <a:pt x="9" y="30"/>
                      <a:pt x="9" y="30"/>
                    </a:cubicBezTo>
                    <a:cubicBezTo>
                      <a:pt x="6" y="30"/>
                      <a:pt x="9" y="32"/>
                      <a:pt x="5" y="31"/>
                    </a:cubicBezTo>
                    <a:cubicBezTo>
                      <a:pt x="6" y="31"/>
                      <a:pt x="5" y="31"/>
                      <a:pt x="5" y="30"/>
                    </a:cubicBezTo>
                    <a:cubicBezTo>
                      <a:pt x="0" y="31"/>
                      <a:pt x="6" y="33"/>
                      <a:pt x="4" y="35"/>
                    </a:cubicBezTo>
                    <a:cubicBezTo>
                      <a:pt x="5" y="34"/>
                      <a:pt x="10" y="35"/>
                      <a:pt x="11" y="35"/>
                    </a:cubicBezTo>
                    <a:cubicBezTo>
                      <a:pt x="4" y="35"/>
                      <a:pt x="11" y="37"/>
                      <a:pt x="3" y="37"/>
                    </a:cubicBezTo>
                    <a:cubicBezTo>
                      <a:pt x="1" y="38"/>
                      <a:pt x="9" y="37"/>
                      <a:pt x="8" y="38"/>
                    </a:cubicBezTo>
                    <a:cubicBezTo>
                      <a:pt x="12" y="39"/>
                      <a:pt x="10" y="37"/>
                      <a:pt x="13" y="37"/>
                    </a:cubicBezTo>
                    <a:cubicBezTo>
                      <a:pt x="17" y="38"/>
                      <a:pt x="12" y="38"/>
                      <a:pt x="16" y="38"/>
                    </a:cubicBezTo>
                    <a:cubicBezTo>
                      <a:pt x="18" y="36"/>
                      <a:pt x="10" y="32"/>
                      <a:pt x="8" y="28"/>
                    </a:cubicBezTo>
                    <a:cubicBezTo>
                      <a:pt x="12" y="28"/>
                      <a:pt x="12" y="28"/>
                      <a:pt x="12" y="28"/>
                    </a:cubicBezTo>
                    <a:cubicBezTo>
                      <a:pt x="9" y="26"/>
                      <a:pt x="9" y="23"/>
                      <a:pt x="16" y="22"/>
                    </a:cubicBezTo>
                    <a:cubicBezTo>
                      <a:pt x="12" y="23"/>
                      <a:pt x="18" y="20"/>
                      <a:pt x="9" y="20"/>
                    </a:cubicBezTo>
                    <a:cubicBezTo>
                      <a:pt x="11" y="19"/>
                      <a:pt x="11" y="19"/>
                      <a:pt x="12" y="18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9" y="17"/>
                      <a:pt x="13" y="18"/>
                      <a:pt x="13" y="17"/>
                    </a:cubicBezTo>
                    <a:cubicBezTo>
                      <a:pt x="9" y="17"/>
                      <a:pt x="8" y="16"/>
                      <a:pt x="5" y="16"/>
                    </a:cubicBezTo>
                    <a:cubicBezTo>
                      <a:pt x="10" y="15"/>
                      <a:pt x="13" y="14"/>
                      <a:pt x="17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4" y="12"/>
                      <a:pt x="10" y="12"/>
                      <a:pt x="9" y="12"/>
                    </a:cubicBezTo>
                    <a:cubicBezTo>
                      <a:pt x="9" y="11"/>
                      <a:pt x="14" y="12"/>
                      <a:pt x="16" y="12"/>
                    </a:cubicBezTo>
                    <a:cubicBezTo>
                      <a:pt x="17" y="11"/>
                      <a:pt x="9" y="9"/>
                      <a:pt x="12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7"/>
                      <a:pt x="11" y="6"/>
                      <a:pt x="10" y="5"/>
                    </a:cubicBezTo>
                    <a:cubicBezTo>
                      <a:pt x="15" y="5"/>
                      <a:pt x="14" y="6"/>
                      <a:pt x="17" y="7"/>
                    </a:cubicBezTo>
                    <a:cubicBezTo>
                      <a:pt x="18" y="7"/>
                      <a:pt x="18" y="6"/>
                      <a:pt x="20" y="6"/>
                    </a:cubicBezTo>
                    <a:cubicBezTo>
                      <a:pt x="17" y="6"/>
                      <a:pt x="14" y="4"/>
                      <a:pt x="11" y="3"/>
                    </a:cubicBezTo>
                    <a:cubicBezTo>
                      <a:pt x="17" y="4"/>
                      <a:pt x="17" y="2"/>
                      <a:pt x="18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49" name="Freeform 1632"/>
              <p:cNvSpPr/>
              <p:nvPr/>
            </p:nvSpPr>
            <p:spPr bwMode="auto">
              <a:xfrm>
                <a:off x="3453" y="3190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1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50" name="Freeform 1633"/>
              <p:cNvSpPr/>
              <p:nvPr/>
            </p:nvSpPr>
            <p:spPr bwMode="auto">
              <a:xfrm>
                <a:off x="3451" y="318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51" name="Rectangle 1634"/>
              <p:cNvSpPr>
                <a:spLocks noChangeArrowheads="1"/>
              </p:cNvSpPr>
              <p:nvPr/>
            </p:nvSpPr>
            <p:spPr bwMode="auto">
              <a:xfrm>
                <a:off x="3439" y="3193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52" name="Freeform 1635"/>
              <p:cNvSpPr/>
              <p:nvPr/>
            </p:nvSpPr>
            <p:spPr bwMode="auto">
              <a:xfrm>
                <a:off x="3450" y="3196"/>
                <a:ext cx="4" cy="1"/>
              </a:xfrm>
              <a:custGeom>
                <a:avLst/>
                <a:gdLst>
                  <a:gd name="T0" fmla="*/ 4 w 4"/>
                  <a:gd name="T1" fmla="*/ 0 h 1"/>
                  <a:gd name="T2" fmla="*/ 0 w 4"/>
                  <a:gd name="T3" fmla="*/ 1 h 1"/>
                  <a:gd name="T4" fmla="*/ 4 w 4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4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3" y="1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53" name="Freeform 1636"/>
              <p:cNvSpPr/>
              <p:nvPr/>
            </p:nvSpPr>
            <p:spPr bwMode="auto">
              <a:xfrm>
                <a:off x="3450" y="3203"/>
                <a:ext cx="2" cy="0"/>
              </a:xfrm>
              <a:custGeom>
                <a:avLst/>
                <a:gdLst>
                  <a:gd name="T0" fmla="*/ 0 w 3"/>
                  <a:gd name="T1" fmla="*/ 1 h 1"/>
                  <a:gd name="T2" fmla="*/ 3 w 3"/>
                  <a:gd name="T3" fmla="*/ 1 h 1"/>
                  <a:gd name="T4" fmla="*/ 0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0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54" name="Freeform 1637"/>
              <p:cNvSpPr/>
              <p:nvPr/>
            </p:nvSpPr>
            <p:spPr bwMode="auto">
              <a:xfrm>
                <a:off x="3452" y="3188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1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55" name="Freeform 1638"/>
              <p:cNvSpPr/>
              <p:nvPr/>
            </p:nvSpPr>
            <p:spPr bwMode="auto">
              <a:xfrm>
                <a:off x="3436" y="3167"/>
                <a:ext cx="20" cy="18"/>
              </a:xfrm>
              <a:custGeom>
                <a:avLst/>
                <a:gdLst>
                  <a:gd name="T0" fmla="*/ 4 w 23"/>
                  <a:gd name="T1" fmla="*/ 1 h 21"/>
                  <a:gd name="T2" fmla="*/ 1 w 23"/>
                  <a:gd name="T3" fmla="*/ 4 h 21"/>
                  <a:gd name="T4" fmla="*/ 11 w 23"/>
                  <a:gd name="T5" fmla="*/ 8 h 21"/>
                  <a:gd name="T6" fmla="*/ 2 w 23"/>
                  <a:gd name="T7" fmla="*/ 6 h 21"/>
                  <a:gd name="T8" fmla="*/ 8 w 23"/>
                  <a:gd name="T9" fmla="*/ 14 h 21"/>
                  <a:gd name="T10" fmla="*/ 4 w 23"/>
                  <a:gd name="T11" fmla="*/ 14 h 21"/>
                  <a:gd name="T12" fmla="*/ 14 w 23"/>
                  <a:gd name="T13" fmla="*/ 18 h 21"/>
                  <a:gd name="T14" fmla="*/ 3 w 23"/>
                  <a:gd name="T15" fmla="*/ 16 h 21"/>
                  <a:gd name="T16" fmla="*/ 2 w 23"/>
                  <a:gd name="T17" fmla="*/ 16 h 21"/>
                  <a:gd name="T18" fmla="*/ 5 w 23"/>
                  <a:gd name="T19" fmla="*/ 20 h 21"/>
                  <a:gd name="T20" fmla="*/ 11 w 23"/>
                  <a:gd name="T21" fmla="*/ 21 h 21"/>
                  <a:gd name="T22" fmla="*/ 17 w 23"/>
                  <a:gd name="T23" fmla="*/ 21 h 21"/>
                  <a:gd name="T24" fmla="*/ 13 w 23"/>
                  <a:gd name="T25" fmla="*/ 19 h 21"/>
                  <a:gd name="T26" fmla="*/ 17 w 23"/>
                  <a:gd name="T27" fmla="*/ 19 h 21"/>
                  <a:gd name="T28" fmla="*/ 14 w 23"/>
                  <a:gd name="T29" fmla="*/ 18 h 21"/>
                  <a:gd name="T30" fmla="*/ 18 w 23"/>
                  <a:gd name="T31" fmla="*/ 18 h 21"/>
                  <a:gd name="T32" fmla="*/ 15 w 23"/>
                  <a:gd name="T33" fmla="*/ 16 h 21"/>
                  <a:gd name="T34" fmla="*/ 16 w 23"/>
                  <a:gd name="T35" fmla="*/ 16 h 21"/>
                  <a:gd name="T36" fmla="*/ 11 w 23"/>
                  <a:gd name="T37" fmla="*/ 14 h 21"/>
                  <a:gd name="T38" fmla="*/ 16 w 23"/>
                  <a:gd name="T39" fmla="*/ 14 h 21"/>
                  <a:gd name="T40" fmla="*/ 13 w 23"/>
                  <a:gd name="T41" fmla="*/ 14 h 21"/>
                  <a:gd name="T42" fmla="*/ 19 w 23"/>
                  <a:gd name="T43" fmla="*/ 10 h 21"/>
                  <a:gd name="T44" fmla="*/ 15 w 23"/>
                  <a:gd name="T45" fmla="*/ 9 h 21"/>
                  <a:gd name="T46" fmla="*/ 18 w 23"/>
                  <a:gd name="T47" fmla="*/ 12 h 21"/>
                  <a:gd name="T48" fmla="*/ 8 w 23"/>
                  <a:gd name="T49" fmla="*/ 10 h 21"/>
                  <a:gd name="T50" fmla="*/ 17 w 23"/>
                  <a:gd name="T51" fmla="*/ 9 h 21"/>
                  <a:gd name="T52" fmla="*/ 15 w 23"/>
                  <a:gd name="T53" fmla="*/ 5 h 21"/>
                  <a:gd name="T54" fmla="*/ 17 w 23"/>
                  <a:gd name="T55" fmla="*/ 5 h 21"/>
                  <a:gd name="T56" fmla="*/ 14 w 23"/>
                  <a:gd name="T57" fmla="*/ 3 h 21"/>
                  <a:gd name="T58" fmla="*/ 12 w 23"/>
                  <a:gd name="T59" fmla="*/ 3 h 21"/>
                  <a:gd name="T60" fmla="*/ 9 w 23"/>
                  <a:gd name="T61" fmla="*/ 2 h 21"/>
                  <a:gd name="T62" fmla="*/ 12 w 23"/>
                  <a:gd name="T63" fmla="*/ 2 h 21"/>
                  <a:gd name="T64" fmla="*/ 6 w 23"/>
                  <a:gd name="T65" fmla="*/ 0 h 21"/>
                  <a:gd name="T66" fmla="*/ 9 w 23"/>
                  <a:gd name="T67" fmla="*/ 2 h 21"/>
                  <a:gd name="T68" fmla="*/ 4 w 23"/>
                  <a:gd name="T69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3" h="21">
                    <a:moveTo>
                      <a:pt x="4" y="1"/>
                    </a:moveTo>
                    <a:cubicBezTo>
                      <a:pt x="0" y="1"/>
                      <a:pt x="2" y="3"/>
                      <a:pt x="1" y="4"/>
                    </a:cubicBezTo>
                    <a:cubicBezTo>
                      <a:pt x="3" y="7"/>
                      <a:pt x="11" y="6"/>
                      <a:pt x="11" y="8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9"/>
                      <a:pt x="0" y="12"/>
                      <a:pt x="8" y="14"/>
                    </a:cubicBezTo>
                    <a:cubicBezTo>
                      <a:pt x="7" y="14"/>
                      <a:pt x="5" y="15"/>
                      <a:pt x="4" y="14"/>
                    </a:cubicBezTo>
                    <a:cubicBezTo>
                      <a:pt x="4" y="15"/>
                      <a:pt x="17" y="16"/>
                      <a:pt x="14" y="18"/>
                    </a:cubicBezTo>
                    <a:cubicBezTo>
                      <a:pt x="8" y="15"/>
                      <a:pt x="8" y="18"/>
                      <a:pt x="3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7"/>
                      <a:pt x="5" y="19"/>
                      <a:pt x="5" y="20"/>
                    </a:cubicBezTo>
                    <a:cubicBezTo>
                      <a:pt x="7" y="20"/>
                      <a:pt x="11" y="20"/>
                      <a:pt x="11" y="21"/>
                    </a:cubicBezTo>
                    <a:cubicBezTo>
                      <a:pt x="12" y="21"/>
                      <a:pt x="14" y="21"/>
                      <a:pt x="17" y="21"/>
                    </a:cubicBezTo>
                    <a:cubicBezTo>
                      <a:pt x="14" y="20"/>
                      <a:pt x="16" y="20"/>
                      <a:pt x="13" y="19"/>
                    </a:cubicBezTo>
                    <a:cubicBezTo>
                      <a:pt x="16" y="18"/>
                      <a:pt x="14" y="19"/>
                      <a:pt x="17" y="19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5" y="17"/>
                      <a:pt x="17" y="19"/>
                      <a:pt x="18" y="18"/>
                    </a:cubicBezTo>
                    <a:cubicBezTo>
                      <a:pt x="16" y="17"/>
                      <a:pt x="14" y="16"/>
                      <a:pt x="15" y="16"/>
                    </a:cubicBezTo>
                    <a:cubicBezTo>
                      <a:pt x="16" y="16"/>
                      <a:pt x="16" y="16"/>
                      <a:pt x="16" y="16"/>
                    </a:cubicBezTo>
                    <a:cubicBezTo>
                      <a:pt x="15" y="15"/>
                      <a:pt x="16" y="15"/>
                      <a:pt x="11" y="14"/>
                    </a:cubicBezTo>
                    <a:cubicBezTo>
                      <a:pt x="16" y="14"/>
                      <a:pt x="16" y="14"/>
                      <a:pt x="16" y="14"/>
                    </a:cubicBezTo>
                    <a:cubicBezTo>
                      <a:pt x="13" y="14"/>
                      <a:pt x="13" y="14"/>
                      <a:pt x="13" y="14"/>
                    </a:cubicBezTo>
                    <a:cubicBezTo>
                      <a:pt x="14" y="12"/>
                      <a:pt x="23" y="13"/>
                      <a:pt x="19" y="10"/>
                    </a:cubicBezTo>
                    <a:cubicBezTo>
                      <a:pt x="17" y="10"/>
                      <a:pt x="16" y="10"/>
                      <a:pt x="15" y="9"/>
                    </a:cubicBezTo>
                    <a:cubicBezTo>
                      <a:pt x="12" y="10"/>
                      <a:pt x="17" y="11"/>
                      <a:pt x="18" y="12"/>
                    </a:cubicBezTo>
                    <a:cubicBezTo>
                      <a:pt x="14" y="11"/>
                      <a:pt x="10" y="9"/>
                      <a:pt x="8" y="10"/>
                    </a:cubicBezTo>
                    <a:cubicBezTo>
                      <a:pt x="12" y="10"/>
                      <a:pt x="8" y="8"/>
                      <a:pt x="17" y="9"/>
                    </a:cubicBezTo>
                    <a:cubicBezTo>
                      <a:pt x="17" y="7"/>
                      <a:pt x="13" y="6"/>
                      <a:pt x="15" y="5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1" y="4"/>
                      <a:pt x="19" y="4"/>
                      <a:pt x="14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0" y="3"/>
                      <a:pt x="10" y="3"/>
                      <a:pt x="9" y="2"/>
                    </a:cubicBezTo>
                    <a:cubicBezTo>
                      <a:pt x="10" y="2"/>
                      <a:pt x="10" y="2"/>
                      <a:pt x="12" y="2"/>
                    </a:cubicBezTo>
                    <a:cubicBezTo>
                      <a:pt x="7" y="2"/>
                      <a:pt x="7" y="0"/>
                      <a:pt x="6" y="0"/>
                    </a:cubicBezTo>
                    <a:cubicBezTo>
                      <a:pt x="5" y="0"/>
                      <a:pt x="8" y="1"/>
                      <a:pt x="9" y="2"/>
                    </a:cubicBezTo>
                    <a:cubicBezTo>
                      <a:pt x="7" y="2"/>
                      <a:pt x="3" y="1"/>
                      <a:pt x="4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56" name="Freeform 1639"/>
              <p:cNvSpPr/>
              <p:nvPr/>
            </p:nvSpPr>
            <p:spPr bwMode="auto">
              <a:xfrm>
                <a:off x="3450" y="3181"/>
                <a:ext cx="1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57" name="Freeform 1640"/>
              <p:cNvSpPr/>
              <p:nvPr/>
            </p:nvSpPr>
            <p:spPr bwMode="auto">
              <a:xfrm>
                <a:off x="3435" y="3153"/>
                <a:ext cx="23" cy="15"/>
              </a:xfrm>
              <a:custGeom>
                <a:avLst/>
                <a:gdLst>
                  <a:gd name="T0" fmla="*/ 13 w 27"/>
                  <a:gd name="T1" fmla="*/ 12 h 18"/>
                  <a:gd name="T2" fmla="*/ 19 w 27"/>
                  <a:gd name="T3" fmla="*/ 12 h 18"/>
                  <a:gd name="T4" fmla="*/ 8 w 27"/>
                  <a:gd name="T5" fmla="*/ 11 h 18"/>
                  <a:gd name="T6" fmla="*/ 7 w 27"/>
                  <a:gd name="T7" fmla="*/ 9 h 18"/>
                  <a:gd name="T8" fmla="*/ 16 w 27"/>
                  <a:gd name="T9" fmla="*/ 10 h 18"/>
                  <a:gd name="T10" fmla="*/ 17 w 27"/>
                  <a:gd name="T11" fmla="*/ 9 h 18"/>
                  <a:gd name="T12" fmla="*/ 11 w 27"/>
                  <a:gd name="T13" fmla="*/ 8 h 18"/>
                  <a:gd name="T14" fmla="*/ 9 w 27"/>
                  <a:gd name="T15" fmla="*/ 6 h 18"/>
                  <a:gd name="T16" fmla="*/ 10 w 27"/>
                  <a:gd name="T17" fmla="*/ 7 h 18"/>
                  <a:gd name="T18" fmla="*/ 17 w 27"/>
                  <a:gd name="T19" fmla="*/ 7 h 18"/>
                  <a:gd name="T20" fmla="*/ 2 w 27"/>
                  <a:gd name="T21" fmla="*/ 1 h 18"/>
                  <a:gd name="T22" fmla="*/ 3 w 27"/>
                  <a:gd name="T23" fmla="*/ 2 h 18"/>
                  <a:gd name="T24" fmla="*/ 10 w 27"/>
                  <a:gd name="T25" fmla="*/ 3 h 18"/>
                  <a:gd name="T26" fmla="*/ 7 w 27"/>
                  <a:gd name="T27" fmla="*/ 4 h 18"/>
                  <a:gd name="T28" fmla="*/ 4 w 27"/>
                  <a:gd name="T29" fmla="*/ 3 h 18"/>
                  <a:gd name="T30" fmla="*/ 3 w 27"/>
                  <a:gd name="T31" fmla="*/ 13 h 18"/>
                  <a:gd name="T32" fmla="*/ 3 w 27"/>
                  <a:gd name="T33" fmla="*/ 12 h 18"/>
                  <a:gd name="T34" fmla="*/ 7 w 27"/>
                  <a:gd name="T35" fmla="*/ 14 h 18"/>
                  <a:gd name="T36" fmla="*/ 14 w 27"/>
                  <a:gd name="T37" fmla="*/ 14 h 18"/>
                  <a:gd name="T38" fmla="*/ 12 w 27"/>
                  <a:gd name="T39" fmla="*/ 14 h 18"/>
                  <a:gd name="T40" fmla="*/ 19 w 27"/>
                  <a:gd name="T41" fmla="*/ 15 h 18"/>
                  <a:gd name="T42" fmla="*/ 21 w 27"/>
                  <a:gd name="T43" fmla="*/ 18 h 18"/>
                  <a:gd name="T44" fmla="*/ 22 w 27"/>
                  <a:gd name="T45" fmla="*/ 14 h 18"/>
                  <a:gd name="T46" fmla="*/ 13 w 27"/>
                  <a:gd name="T47" fmla="*/ 1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7" h="18">
                    <a:moveTo>
                      <a:pt x="13" y="12"/>
                    </a:moveTo>
                    <a:cubicBezTo>
                      <a:pt x="14" y="12"/>
                      <a:pt x="17" y="13"/>
                      <a:pt x="19" y="12"/>
                    </a:cubicBezTo>
                    <a:cubicBezTo>
                      <a:pt x="16" y="11"/>
                      <a:pt x="13" y="13"/>
                      <a:pt x="8" y="11"/>
                    </a:cubicBezTo>
                    <a:cubicBezTo>
                      <a:pt x="11" y="11"/>
                      <a:pt x="7" y="10"/>
                      <a:pt x="7" y="9"/>
                    </a:cubicBezTo>
                    <a:cubicBezTo>
                      <a:pt x="9" y="10"/>
                      <a:pt x="15" y="10"/>
                      <a:pt x="16" y="10"/>
                    </a:cubicBezTo>
                    <a:cubicBezTo>
                      <a:pt x="14" y="10"/>
                      <a:pt x="17" y="9"/>
                      <a:pt x="17" y="9"/>
                    </a:cubicBezTo>
                    <a:cubicBezTo>
                      <a:pt x="14" y="10"/>
                      <a:pt x="15" y="8"/>
                      <a:pt x="11" y="8"/>
                    </a:cubicBezTo>
                    <a:cubicBezTo>
                      <a:pt x="8" y="8"/>
                      <a:pt x="6" y="6"/>
                      <a:pt x="9" y="6"/>
                    </a:cubicBezTo>
                    <a:cubicBezTo>
                      <a:pt x="11" y="6"/>
                      <a:pt x="10" y="7"/>
                      <a:pt x="10" y="7"/>
                    </a:cubicBezTo>
                    <a:cubicBezTo>
                      <a:pt x="15" y="8"/>
                      <a:pt x="13" y="6"/>
                      <a:pt x="17" y="7"/>
                    </a:cubicBezTo>
                    <a:cubicBezTo>
                      <a:pt x="11" y="5"/>
                      <a:pt x="12" y="0"/>
                      <a:pt x="2" y="1"/>
                    </a:cubicBezTo>
                    <a:cubicBezTo>
                      <a:pt x="0" y="1"/>
                      <a:pt x="2" y="1"/>
                      <a:pt x="3" y="2"/>
                    </a:cubicBezTo>
                    <a:cubicBezTo>
                      <a:pt x="5" y="1"/>
                      <a:pt x="8" y="3"/>
                      <a:pt x="10" y="3"/>
                    </a:cubicBezTo>
                    <a:cubicBezTo>
                      <a:pt x="8" y="3"/>
                      <a:pt x="11" y="5"/>
                      <a:pt x="7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2" y="6"/>
                      <a:pt x="2" y="10"/>
                      <a:pt x="3" y="13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6" y="12"/>
                      <a:pt x="6" y="13"/>
                      <a:pt x="7" y="14"/>
                    </a:cubicBezTo>
                    <a:cubicBezTo>
                      <a:pt x="14" y="14"/>
                      <a:pt x="14" y="14"/>
                      <a:pt x="14" y="14"/>
                    </a:cubicBezTo>
                    <a:cubicBezTo>
                      <a:pt x="13" y="14"/>
                      <a:pt x="14" y="15"/>
                      <a:pt x="12" y="14"/>
                    </a:cubicBezTo>
                    <a:cubicBezTo>
                      <a:pt x="15" y="15"/>
                      <a:pt x="16" y="15"/>
                      <a:pt x="19" y="15"/>
                    </a:cubicBezTo>
                    <a:cubicBezTo>
                      <a:pt x="20" y="16"/>
                      <a:pt x="17" y="16"/>
                      <a:pt x="21" y="18"/>
                    </a:cubicBezTo>
                    <a:cubicBezTo>
                      <a:pt x="27" y="16"/>
                      <a:pt x="17" y="16"/>
                      <a:pt x="22" y="14"/>
                    </a:cubicBezTo>
                    <a:lnTo>
                      <a:pt x="13" y="1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58" name="Freeform 1641"/>
              <p:cNvSpPr/>
              <p:nvPr/>
            </p:nvSpPr>
            <p:spPr bwMode="auto">
              <a:xfrm>
                <a:off x="3446" y="3166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0 w 3"/>
                  <a:gd name="T3" fmla="*/ 0 h 1"/>
                  <a:gd name="T4" fmla="*/ 2 w 3"/>
                  <a:gd name="T5" fmla="*/ 1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59" name="Freeform 1642"/>
              <p:cNvSpPr/>
              <p:nvPr/>
            </p:nvSpPr>
            <p:spPr bwMode="auto">
              <a:xfrm>
                <a:off x="3437" y="3165"/>
                <a:ext cx="3" cy="0"/>
              </a:xfrm>
              <a:custGeom>
                <a:avLst/>
                <a:gdLst>
                  <a:gd name="T0" fmla="*/ 0 w 4"/>
                  <a:gd name="T1" fmla="*/ 1 h 1"/>
                  <a:gd name="T2" fmla="*/ 3 w 4"/>
                  <a:gd name="T3" fmla="*/ 1 h 1"/>
                  <a:gd name="T4" fmla="*/ 0 w 4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4" y="0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60" name="Freeform 1643"/>
              <p:cNvSpPr/>
              <p:nvPr/>
            </p:nvSpPr>
            <p:spPr bwMode="auto">
              <a:xfrm>
                <a:off x="3448" y="3156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0 h 2"/>
                  <a:gd name="T4" fmla="*/ 0 w 2"/>
                  <a:gd name="T5" fmla="*/ 1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1"/>
                      <a:pt x="2" y="1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61" name="Freeform 1644"/>
              <p:cNvSpPr/>
              <p:nvPr/>
            </p:nvSpPr>
            <p:spPr bwMode="auto">
              <a:xfrm>
                <a:off x="3436" y="3149"/>
                <a:ext cx="11" cy="4"/>
              </a:xfrm>
              <a:custGeom>
                <a:avLst/>
                <a:gdLst>
                  <a:gd name="T0" fmla="*/ 0 w 13"/>
                  <a:gd name="T1" fmla="*/ 0 h 5"/>
                  <a:gd name="T2" fmla="*/ 0 w 13"/>
                  <a:gd name="T3" fmla="*/ 4 h 5"/>
                  <a:gd name="T4" fmla="*/ 12 w 13"/>
                  <a:gd name="T5" fmla="*/ 5 h 5"/>
                  <a:gd name="T6" fmla="*/ 5 w 13"/>
                  <a:gd name="T7" fmla="*/ 3 h 5"/>
                  <a:gd name="T8" fmla="*/ 5 w 13"/>
                  <a:gd name="T9" fmla="*/ 0 h 5"/>
                  <a:gd name="T10" fmla="*/ 0 w 13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5">
                    <a:moveTo>
                      <a:pt x="0" y="0"/>
                    </a:moveTo>
                    <a:cubicBezTo>
                      <a:pt x="1" y="1"/>
                      <a:pt x="4" y="2"/>
                      <a:pt x="0" y="4"/>
                    </a:cubicBezTo>
                    <a:cubicBezTo>
                      <a:pt x="4" y="5"/>
                      <a:pt x="8" y="4"/>
                      <a:pt x="12" y="5"/>
                    </a:cubicBezTo>
                    <a:cubicBezTo>
                      <a:pt x="13" y="4"/>
                      <a:pt x="6" y="4"/>
                      <a:pt x="5" y="3"/>
                    </a:cubicBezTo>
                    <a:cubicBezTo>
                      <a:pt x="8" y="3"/>
                      <a:pt x="4" y="1"/>
                      <a:pt x="5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62" name="Freeform 1645"/>
              <p:cNvSpPr/>
              <p:nvPr/>
            </p:nvSpPr>
            <p:spPr bwMode="auto">
              <a:xfrm>
                <a:off x="3439" y="3116"/>
                <a:ext cx="18" cy="35"/>
              </a:xfrm>
              <a:custGeom>
                <a:avLst/>
                <a:gdLst>
                  <a:gd name="T0" fmla="*/ 11 w 21"/>
                  <a:gd name="T1" fmla="*/ 34 h 40"/>
                  <a:gd name="T2" fmla="*/ 10 w 21"/>
                  <a:gd name="T3" fmla="*/ 32 h 40"/>
                  <a:gd name="T4" fmla="*/ 13 w 21"/>
                  <a:gd name="T5" fmla="*/ 33 h 40"/>
                  <a:gd name="T6" fmla="*/ 16 w 21"/>
                  <a:gd name="T7" fmla="*/ 32 h 40"/>
                  <a:gd name="T8" fmla="*/ 13 w 21"/>
                  <a:gd name="T9" fmla="*/ 32 h 40"/>
                  <a:gd name="T10" fmla="*/ 12 w 21"/>
                  <a:gd name="T11" fmla="*/ 28 h 40"/>
                  <a:gd name="T12" fmla="*/ 7 w 21"/>
                  <a:gd name="T13" fmla="*/ 27 h 40"/>
                  <a:gd name="T14" fmla="*/ 16 w 21"/>
                  <a:gd name="T15" fmla="*/ 25 h 40"/>
                  <a:gd name="T16" fmla="*/ 5 w 21"/>
                  <a:gd name="T17" fmla="*/ 24 h 40"/>
                  <a:gd name="T18" fmla="*/ 9 w 21"/>
                  <a:gd name="T19" fmla="*/ 21 h 40"/>
                  <a:gd name="T20" fmla="*/ 9 w 21"/>
                  <a:gd name="T21" fmla="*/ 22 h 40"/>
                  <a:gd name="T22" fmla="*/ 10 w 21"/>
                  <a:gd name="T23" fmla="*/ 20 h 40"/>
                  <a:gd name="T24" fmla="*/ 15 w 21"/>
                  <a:gd name="T25" fmla="*/ 20 h 40"/>
                  <a:gd name="T26" fmla="*/ 15 w 21"/>
                  <a:gd name="T27" fmla="*/ 17 h 40"/>
                  <a:gd name="T28" fmla="*/ 18 w 21"/>
                  <a:gd name="T29" fmla="*/ 18 h 40"/>
                  <a:gd name="T30" fmla="*/ 14 w 21"/>
                  <a:gd name="T31" fmla="*/ 11 h 40"/>
                  <a:gd name="T32" fmla="*/ 17 w 21"/>
                  <a:gd name="T33" fmla="*/ 10 h 40"/>
                  <a:gd name="T34" fmla="*/ 8 w 21"/>
                  <a:gd name="T35" fmla="*/ 10 h 40"/>
                  <a:gd name="T36" fmla="*/ 9 w 21"/>
                  <a:gd name="T37" fmla="*/ 7 h 40"/>
                  <a:gd name="T38" fmla="*/ 15 w 21"/>
                  <a:gd name="T39" fmla="*/ 9 h 40"/>
                  <a:gd name="T40" fmla="*/ 12 w 21"/>
                  <a:gd name="T41" fmla="*/ 7 h 40"/>
                  <a:gd name="T42" fmla="*/ 18 w 21"/>
                  <a:gd name="T43" fmla="*/ 7 h 40"/>
                  <a:gd name="T44" fmla="*/ 10 w 21"/>
                  <a:gd name="T45" fmla="*/ 3 h 40"/>
                  <a:gd name="T46" fmla="*/ 12 w 21"/>
                  <a:gd name="T47" fmla="*/ 2 h 40"/>
                  <a:gd name="T48" fmla="*/ 3 w 21"/>
                  <a:gd name="T49" fmla="*/ 2 h 40"/>
                  <a:gd name="T50" fmla="*/ 3 w 21"/>
                  <a:gd name="T51" fmla="*/ 11 h 40"/>
                  <a:gd name="T52" fmla="*/ 8 w 21"/>
                  <a:gd name="T53" fmla="*/ 14 h 40"/>
                  <a:gd name="T54" fmla="*/ 2 w 21"/>
                  <a:gd name="T55" fmla="*/ 13 h 40"/>
                  <a:gd name="T56" fmla="*/ 8 w 21"/>
                  <a:gd name="T57" fmla="*/ 14 h 40"/>
                  <a:gd name="T58" fmla="*/ 2 w 21"/>
                  <a:gd name="T59" fmla="*/ 15 h 40"/>
                  <a:gd name="T60" fmla="*/ 7 w 21"/>
                  <a:gd name="T61" fmla="*/ 16 h 40"/>
                  <a:gd name="T62" fmla="*/ 0 w 21"/>
                  <a:gd name="T63" fmla="*/ 16 h 40"/>
                  <a:gd name="T64" fmla="*/ 2 w 21"/>
                  <a:gd name="T65" fmla="*/ 30 h 40"/>
                  <a:gd name="T66" fmla="*/ 6 w 21"/>
                  <a:gd name="T67" fmla="*/ 31 h 40"/>
                  <a:gd name="T68" fmla="*/ 6 w 21"/>
                  <a:gd name="T69" fmla="*/ 36 h 40"/>
                  <a:gd name="T70" fmla="*/ 9 w 21"/>
                  <a:gd name="T71" fmla="*/ 37 h 40"/>
                  <a:gd name="T72" fmla="*/ 0 w 21"/>
                  <a:gd name="T73" fmla="*/ 36 h 40"/>
                  <a:gd name="T74" fmla="*/ 1 w 21"/>
                  <a:gd name="T75" fmla="*/ 38 h 40"/>
                  <a:gd name="T76" fmla="*/ 3 w 21"/>
                  <a:gd name="T77" fmla="*/ 37 h 40"/>
                  <a:gd name="T78" fmla="*/ 1 w 21"/>
                  <a:gd name="T79" fmla="*/ 38 h 40"/>
                  <a:gd name="T80" fmla="*/ 12 w 21"/>
                  <a:gd name="T81" fmla="*/ 38 h 40"/>
                  <a:gd name="T82" fmla="*/ 17 w 21"/>
                  <a:gd name="T83" fmla="*/ 35 h 40"/>
                  <a:gd name="T84" fmla="*/ 11 w 21"/>
                  <a:gd name="T85" fmla="*/ 34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1" h="40">
                    <a:moveTo>
                      <a:pt x="11" y="34"/>
                    </a:moveTo>
                    <a:cubicBezTo>
                      <a:pt x="11" y="33"/>
                      <a:pt x="8" y="32"/>
                      <a:pt x="10" y="32"/>
                    </a:cubicBezTo>
                    <a:cubicBezTo>
                      <a:pt x="13" y="32"/>
                      <a:pt x="13" y="33"/>
                      <a:pt x="13" y="33"/>
                    </a:cubicBezTo>
                    <a:cubicBezTo>
                      <a:pt x="18" y="33"/>
                      <a:pt x="12" y="32"/>
                      <a:pt x="16" y="32"/>
                    </a:cubicBezTo>
                    <a:cubicBezTo>
                      <a:pt x="13" y="32"/>
                      <a:pt x="13" y="32"/>
                      <a:pt x="13" y="32"/>
                    </a:cubicBezTo>
                    <a:cubicBezTo>
                      <a:pt x="14" y="30"/>
                      <a:pt x="9" y="30"/>
                      <a:pt x="12" y="28"/>
                    </a:cubicBezTo>
                    <a:cubicBezTo>
                      <a:pt x="11" y="27"/>
                      <a:pt x="11" y="27"/>
                      <a:pt x="7" y="27"/>
                    </a:cubicBezTo>
                    <a:cubicBezTo>
                      <a:pt x="12" y="26"/>
                      <a:pt x="12" y="26"/>
                      <a:pt x="16" y="25"/>
                    </a:cubicBezTo>
                    <a:cubicBezTo>
                      <a:pt x="14" y="25"/>
                      <a:pt x="9" y="25"/>
                      <a:pt x="5" y="24"/>
                    </a:cubicBezTo>
                    <a:cubicBezTo>
                      <a:pt x="11" y="23"/>
                      <a:pt x="4" y="22"/>
                      <a:pt x="9" y="21"/>
                    </a:cubicBezTo>
                    <a:cubicBezTo>
                      <a:pt x="9" y="21"/>
                      <a:pt x="10" y="21"/>
                      <a:pt x="9" y="22"/>
                    </a:cubicBezTo>
                    <a:cubicBezTo>
                      <a:pt x="16" y="22"/>
                      <a:pt x="8" y="20"/>
                      <a:pt x="10" y="20"/>
                    </a:cubicBezTo>
                    <a:cubicBezTo>
                      <a:pt x="15" y="20"/>
                      <a:pt x="15" y="20"/>
                      <a:pt x="15" y="20"/>
                    </a:cubicBezTo>
                    <a:cubicBezTo>
                      <a:pt x="14" y="19"/>
                      <a:pt x="11" y="18"/>
                      <a:pt x="15" y="17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4" y="15"/>
                      <a:pt x="16" y="13"/>
                      <a:pt x="14" y="11"/>
                    </a:cubicBezTo>
                    <a:cubicBezTo>
                      <a:pt x="17" y="10"/>
                      <a:pt x="17" y="10"/>
                      <a:pt x="17" y="10"/>
                    </a:cubicBezTo>
                    <a:cubicBezTo>
                      <a:pt x="14" y="8"/>
                      <a:pt x="15" y="13"/>
                      <a:pt x="8" y="10"/>
                    </a:cubicBezTo>
                    <a:cubicBezTo>
                      <a:pt x="17" y="11"/>
                      <a:pt x="5" y="8"/>
                      <a:pt x="9" y="7"/>
                    </a:cubicBezTo>
                    <a:cubicBezTo>
                      <a:pt x="13" y="7"/>
                      <a:pt x="11" y="9"/>
                      <a:pt x="15" y="9"/>
                    </a:cubicBezTo>
                    <a:cubicBezTo>
                      <a:pt x="10" y="8"/>
                      <a:pt x="14" y="8"/>
                      <a:pt x="12" y="7"/>
                    </a:cubicBezTo>
                    <a:cubicBezTo>
                      <a:pt x="17" y="8"/>
                      <a:pt x="13" y="6"/>
                      <a:pt x="18" y="7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3" y="3"/>
                      <a:pt x="12" y="2"/>
                      <a:pt x="12" y="2"/>
                    </a:cubicBezTo>
                    <a:cubicBezTo>
                      <a:pt x="12" y="3"/>
                      <a:pt x="5" y="0"/>
                      <a:pt x="3" y="2"/>
                    </a:cubicBezTo>
                    <a:cubicBezTo>
                      <a:pt x="5" y="4"/>
                      <a:pt x="6" y="8"/>
                      <a:pt x="3" y="11"/>
                    </a:cubicBezTo>
                    <a:cubicBezTo>
                      <a:pt x="9" y="12"/>
                      <a:pt x="3" y="12"/>
                      <a:pt x="8" y="14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3" y="15"/>
                      <a:pt x="5" y="13"/>
                      <a:pt x="8" y="14"/>
                    </a:cubicBezTo>
                    <a:cubicBezTo>
                      <a:pt x="9" y="15"/>
                      <a:pt x="5" y="15"/>
                      <a:pt x="2" y="15"/>
                    </a:cubicBezTo>
                    <a:cubicBezTo>
                      <a:pt x="2" y="16"/>
                      <a:pt x="4" y="15"/>
                      <a:pt x="7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2" y="20"/>
                      <a:pt x="6" y="26"/>
                      <a:pt x="2" y="30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3" y="32"/>
                      <a:pt x="15" y="35"/>
                      <a:pt x="6" y="36"/>
                    </a:cubicBezTo>
                    <a:cubicBezTo>
                      <a:pt x="9" y="37"/>
                      <a:pt x="9" y="37"/>
                      <a:pt x="9" y="37"/>
                    </a:cubicBezTo>
                    <a:cubicBezTo>
                      <a:pt x="7" y="36"/>
                      <a:pt x="3" y="37"/>
                      <a:pt x="0" y="36"/>
                    </a:cubicBezTo>
                    <a:cubicBezTo>
                      <a:pt x="1" y="36"/>
                      <a:pt x="0" y="37"/>
                      <a:pt x="1" y="38"/>
                    </a:cubicBezTo>
                    <a:cubicBezTo>
                      <a:pt x="3" y="37"/>
                      <a:pt x="3" y="37"/>
                      <a:pt x="3" y="37"/>
                    </a:cubicBezTo>
                    <a:cubicBezTo>
                      <a:pt x="7" y="38"/>
                      <a:pt x="4" y="38"/>
                      <a:pt x="1" y="38"/>
                    </a:cubicBezTo>
                    <a:cubicBezTo>
                      <a:pt x="5" y="40"/>
                      <a:pt x="9" y="38"/>
                      <a:pt x="12" y="38"/>
                    </a:cubicBezTo>
                    <a:cubicBezTo>
                      <a:pt x="5" y="35"/>
                      <a:pt x="21" y="37"/>
                      <a:pt x="17" y="35"/>
                    </a:cubicBezTo>
                    <a:cubicBezTo>
                      <a:pt x="15" y="33"/>
                      <a:pt x="13" y="34"/>
                      <a:pt x="11" y="3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63" name="Freeform 1646"/>
              <p:cNvSpPr/>
              <p:nvPr/>
            </p:nvSpPr>
            <p:spPr bwMode="auto">
              <a:xfrm>
                <a:off x="3438" y="3147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64" name="Freeform 1647"/>
              <p:cNvSpPr/>
              <p:nvPr/>
            </p:nvSpPr>
            <p:spPr bwMode="auto">
              <a:xfrm>
                <a:off x="3448" y="3117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65" name="Rectangle 1648"/>
              <p:cNvSpPr>
                <a:spLocks noChangeArrowheads="1"/>
              </p:cNvSpPr>
              <p:nvPr/>
            </p:nvSpPr>
            <p:spPr bwMode="auto">
              <a:xfrm>
                <a:off x="3440" y="3149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66" name="Freeform 1649"/>
              <p:cNvSpPr/>
              <p:nvPr/>
            </p:nvSpPr>
            <p:spPr bwMode="auto">
              <a:xfrm>
                <a:off x="3448" y="3151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67" name="Freeform 1650"/>
              <p:cNvSpPr/>
              <p:nvPr/>
            </p:nvSpPr>
            <p:spPr bwMode="auto">
              <a:xfrm>
                <a:off x="3453" y="3113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68" name="Freeform 1651"/>
              <p:cNvSpPr/>
              <p:nvPr/>
            </p:nvSpPr>
            <p:spPr bwMode="auto">
              <a:xfrm>
                <a:off x="3457" y="3098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69" name="Freeform 1652"/>
              <p:cNvSpPr/>
              <p:nvPr/>
            </p:nvSpPr>
            <p:spPr bwMode="auto">
              <a:xfrm>
                <a:off x="3437" y="3058"/>
                <a:ext cx="26" cy="58"/>
              </a:xfrm>
              <a:custGeom>
                <a:avLst/>
                <a:gdLst>
                  <a:gd name="T0" fmla="*/ 17 w 31"/>
                  <a:gd name="T1" fmla="*/ 3 h 68"/>
                  <a:gd name="T2" fmla="*/ 10 w 31"/>
                  <a:gd name="T3" fmla="*/ 1 h 68"/>
                  <a:gd name="T4" fmla="*/ 7 w 31"/>
                  <a:gd name="T5" fmla="*/ 3 h 68"/>
                  <a:gd name="T6" fmla="*/ 11 w 31"/>
                  <a:gd name="T7" fmla="*/ 7 h 68"/>
                  <a:gd name="T8" fmla="*/ 11 w 31"/>
                  <a:gd name="T9" fmla="*/ 15 h 68"/>
                  <a:gd name="T10" fmla="*/ 8 w 31"/>
                  <a:gd name="T11" fmla="*/ 20 h 68"/>
                  <a:gd name="T12" fmla="*/ 14 w 31"/>
                  <a:gd name="T13" fmla="*/ 27 h 68"/>
                  <a:gd name="T14" fmla="*/ 11 w 31"/>
                  <a:gd name="T15" fmla="*/ 28 h 68"/>
                  <a:gd name="T16" fmla="*/ 9 w 31"/>
                  <a:gd name="T17" fmla="*/ 31 h 68"/>
                  <a:gd name="T18" fmla="*/ 19 w 31"/>
                  <a:gd name="T19" fmla="*/ 34 h 68"/>
                  <a:gd name="T20" fmla="*/ 19 w 31"/>
                  <a:gd name="T21" fmla="*/ 37 h 68"/>
                  <a:gd name="T22" fmla="*/ 15 w 31"/>
                  <a:gd name="T23" fmla="*/ 39 h 68"/>
                  <a:gd name="T24" fmla="*/ 14 w 31"/>
                  <a:gd name="T25" fmla="*/ 44 h 68"/>
                  <a:gd name="T26" fmla="*/ 12 w 31"/>
                  <a:gd name="T27" fmla="*/ 48 h 68"/>
                  <a:gd name="T28" fmla="*/ 14 w 31"/>
                  <a:gd name="T29" fmla="*/ 52 h 68"/>
                  <a:gd name="T30" fmla="*/ 17 w 31"/>
                  <a:gd name="T31" fmla="*/ 55 h 68"/>
                  <a:gd name="T32" fmla="*/ 13 w 31"/>
                  <a:gd name="T33" fmla="*/ 56 h 68"/>
                  <a:gd name="T34" fmla="*/ 14 w 31"/>
                  <a:gd name="T35" fmla="*/ 59 h 68"/>
                  <a:gd name="T36" fmla="*/ 11 w 31"/>
                  <a:gd name="T37" fmla="*/ 68 h 68"/>
                  <a:gd name="T38" fmla="*/ 14 w 31"/>
                  <a:gd name="T39" fmla="*/ 63 h 68"/>
                  <a:gd name="T40" fmla="*/ 11 w 31"/>
                  <a:gd name="T41" fmla="*/ 62 h 68"/>
                  <a:gd name="T42" fmla="*/ 22 w 31"/>
                  <a:gd name="T43" fmla="*/ 62 h 68"/>
                  <a:gd name="T44" fmla="*/ 24 w 31"/>
                  <a:gd name="T45" fmla="*/ 61 h 68"/>
                  <a:gd name="T46" fmla="*/ 23 w 31"/>
                  <a:gd name="T47" fmla="*/ 58 h 68"/>
                  <a:gd name="T48" fmla="*/ 25 w 31"/>
                  <a:gd name="T49" fmla="*/ 55 h 68"/>
                  <a:gd name="T50" fmla="*/ 26 w 31"/>
                  <a:gd name="T51" fmla="*/ 51 h 68"/>
                  <a:gd name="T52" fmla="*/ 23 w 31"/>
                  <a:gd name="T53" fmla="*/ 47 h 68"/>
                  <a:gd name="T54" fmla="*/ 24 w 31"/>
                  <a:gd name="T55" fmla="*/ 47 h 68"/>
                  <a:gd name="T56" fmla="*/ 25 w 31"/>
                  <a:gd name="T57" fmla="*/ 46 h 68"/>
                  <a:gd name="T58" fmla="*/ 24 w 31"/>
                  <a:gd name="T59" fmla="*/ 43 h 68"/>
                  <a:gd name="T60" fmla="*/ 21 w 31"/>
                  <a:gd name="T61" fmla="*/ 40 h 68"/>
                  <a:gd name="T62" fmla="*/ 26 w 31"/>
                  <a:gd name="T63" fmla="*/ 39 h 68"/>
                  <a:gd name="T64" fmla="*/ 27 w 31"/>
                  <a:gd name="T65" fmla="*/ 35 h 68"/>
                  <a:gd name="T66" fmla="*/ 22 w 31"/>
                  <a:gd name="T67" fmla="*/ 33 h 68"/>
                  <a:gd name="T68" fmla="*/ 20 w 31"/>
                  <a:gd name="T69" fmla="*/ 29 h 68"/>
                  <a:gd name="T70" fmla="*/ 19 w 31"/>
                  <a:gd name="T71" fmla="*/ 22 h 68"/>
                  <a:gd name="T72" fmla="*/ 20 w 31"/>
                  <a:gd name="T73" fmla="*/ 20 h 68"/>
                  <a:gd name="T74" fmla="*/ 19 w 31"/>
                  <a:gd name="T75" fmla="*/ 13 h 68"/>
                  <a:gd name="T76" fmla="*/ 13 w 31"/>
                  <a:gd name="T77" fmla="*/ 16 h 68"/>
                  <a:gd name="T78" fmla="*/ 22 w 31"/>
                  <a:gd name="T79" fmla="*/ 13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1" h="68">
                    <a:moveTo>
                      <a:pt x="23" y="7"/>
                    </a:moveTo>
                    <a:cubicBezTo>
                      <a:pt x="22" y="6"/>
                      <a:pt x="21" y="4"/>
                      <a:pt x="17" y="3"/>
                    </a:cubicBezTo>
                    <a:cubicBezTo>
                      <a:pt x="19" y="3"/>
                      <a:pt x="19" y="3"/>
                      <a:pt x="19" y="3"/>
                    </a:cubicBezTo>
                    <a:cubicBezTo>
                      <a:pt x="18" y="3"/>
                      <a:pt x="14" y="0"/>
                      <a:pt x="10" y="1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6" y="3"/>
                      <a:pt x="8" y="2"/>
                      <a:pt x="7" y="3"/>
                    </a:cubicBezTo>
                    <a:cubicBezTo>
                      <a:pt x="8" y="5"/>
                      <a:pt x="17" y="6"/>
                      <a:pt x="14" y="7"/>
                    </a:cubicBezTo>
                    <a:cubicBezTo>
                      <a:pt x="15" y="8"/>
                      <a:pt x="12" y="7"/>
                      <a:pt x="11" y="7"/>
                    </a:cubicBezTo>
                    <a:cubicBezTo>
                      <a:pt x="10" y="8"/>
                      <a:pt x="17" y="9"/>
                      <a:pt x="17" y="10"/>
                    </a:cubicBezTo>
                    <a:cubicBezTo>
                      <a:pt x="0" y="9"/>
                      <a:pt x="22" y="14"/>
                      <a:pt x="11" y="15"/>
                    </a:cubicBezTo>
                    <a:cubicBezTo>
                      <a:pt x="12" y="16"/>
                      <a:pt x="10" y="17"/>
                      <a:pt x="14" y="19"/>
                    </a:cubicBezTo>
                    <a:cubicBezTo>
                      <a:pt x="9" y="18"/>
                      <a:pt x="13" y="20"/>
                      <a:pt x="8" y="20"/>
                    </a:cubicBezTo>
                    <a:cubicBezTo>
                      <a:pt x="18" y="21"/>
                      <a:pt x="3" y="23"/>
                      <a:pt x="16" y="25"/>
                    </a:cubicBezTo>
                    <a:cubicBezTo>
                      <a:pt x="12" y="26"/>
                      <a:pt x="17" y="25"/>
                      <a:pt x="14" y="27"/>
                    </a:cubicBezTo>
                    <a:cubicBezTo>
                      <a:pt x="12" y="26"/>
                      <a:pt x="12" y="26"/>
                      <a:pt x="12" y="26"/>
                    </a:cubicBezTo>
                    <a:cubicBezTo>
                      <a:pt x="9" y="26"/>
                      <a:pt x="17" y="28"/>
                      <a:pt x="11" y="28"/>
                    </a:cubicBezTo>
                    <a:cubicBezTo>
                      <a:pt x="10" y="29"/>
                      <a:pt x="15" y="28"/>
                      <a:pt x="18" y="30"/>
                    </a:cubicBezTo>
                    <a:cubicBezTo>
                      <a:pt x="16" y="31"/>
                      <a:pt x="15" y="31"/>
                      <a:pt x="9" y="31"/>
                    </a:cubicBezTo>
                    <a:cubicBezTo>
                      <a:pt x="16" y="32"/>
                      <a:pt x="12" y="33"/>
                      <a:pt x="15" y="34"/>
                    </a:cubicBezTo>
                    <a:cubicBezTo>
                      <a:pt x="16" y="34"/>
                      <a:pt x="17" y="33"/>
                      <a:pt x="19" y="34"/>
                    </a:cubicBezTo>
                    <a:cubicBezTo>
                      <a:pt x="18" y="36"/>
                      <a:pt x="23" y="36"/>
                      <a:pt x="25" y="38"/>
                    </a:cubicBezTo>
                    <a:cubicBezTo>
                      <a:pt x="18" y="38"/>
                      <a:pt x="25" y="36"/>
                      <a:pt x="19" y="37"/>
                    </a:cubicBezTo>
                    <a:cubicBezTo>
                      <a:pt x="16" y="36"/>
                      <a:pt x="17" y="35"/>
                      <a:pt x="12" y="34"/>
                    </a:cubicBezTo>
                    <a:cubicBezTo>
                      <a:pt x="11" y="35"/>
                      <a:pt x="12" y="37"/>
                      <a:pt x="15" y="39"/>
                    </a:cubicBezTo>
                    <a:cubicBezTo>
                      <a:pt x="14" y="40"/>
                      <a:pt x="12" y="39"/>
                      <a:pt x="11" y="39"/>
                    </a:cubicBezTo>
                    <a:cubicBezTo>
                      <a:pt x="8" y="41"/>
                      <a:pt x="17" y="43"/>
                      <a:pt x="14" y="44"/>
                    </a:cubicBezTo>
                    <a:cubicBezTo>
                      <a:pt x="11" y="43"/>
                      <a:pt x="11" y="43"/>
                      <a:pt x="11" y="43"/>
                    </a:cubicBezTo>
                    <a:cubicBezTo>
                      <a:pt x="15" y="45"/>
                      <a:pt x="9" y="46"/>
                      <a:pt x="12" y="48"/>
                    </a:cubicBezTo>
                    <a:cubicBezTo>
                      <a:pt x="14" y="48"/>
                      <a:pt x="15" y="48"/>
                      <a:pt x="16" y="49"/>
                    </a:cubicBezTo>
                    <a:cubicBezTo>
                      <a:pt x="7" y="48"/>
                      <a:pt x="20" y="51"/>
                      <a:pt x="14" y="52"/>
                    </a:cubicBezTo>
                    <a:cubicBezTo>
                      <a:pt x="19" y="53"/>
                      <a:pt x="22" y="55"/>
                      <a:pt x="23" y="56"/>
                    </a:cubicBezTo>
                    <a:cubicBezTo>
                      <a:pt x="17" y="55"/>
                      <a:pt x="17" y="55"/>
                      <a:pt x="17" y="55"/>
                    </a:cubicBezTo>
                    <a:cubicBezTo>
                      <a:pt x="21" y="54"/>
                      <a:pt x="12" y="53"/>
                      <a:pt x="9" y="52"/>
                    </a:cubicBezTo>
                    <a:cubicBezTo>
                      <a:pt x="12" y="53"/>
                      <a:pt x="9" y="54"/>
                      <a:pt x="13" y="56"/>
                    </a:cubicBezTo>
                    <a:cubicBezTo>
                      <a:pt x="8" y="55"/>
                      <a:pt x="8" y="55"/>
                      <a:pt x="8" y="55"/>
                    </a:cubicBezTo>
                    <a:cubicBezTo>
                      <a:pt x="8" y="56"/>
                      <a:pt x="18" y="57"/>
                      <a:pt x="14" y="59"/>
                    </a:cubicBezTo>
                    <a:cubicBezTo>
                      <a:pt x="11" y="58"/>
                      <a:pt x="11" y="58"/>
                      <a:pt x="11" y="58"/>
                    </a:cubicBezTo>
                    <a:cubicBezTo>
                      <a:pt x="11" y="61"/>
                      <a:pt x="5" y="64"/>
                      <a:pt x="11" y="68"/>
                    </a:cubicBezTo>
                    <a:cubicBezTo>
                      <a:pt x="14" y="68"/>
                      <a:pt x="20" y="68"/>
                      <a:pt x="22" y="68"/>
                    </a:cubicBezTo>
                    <a:cubicBezTo>
                      <a:pt x="20" y="66"/>
                      <a:pt x="16" y="65"/>
                      <a:pt x="14" y="63"/>
                    </a:cubicBezTo>
                    <a:cubicBezTo>
                      <a:pt x="19" y="64"/>
                      <a:pt x="19" y="64"/>
                      <a:pt x="19" y="64"/>
                    </a:cubicBezTo>
                    <a:cubicBezTo>
                      <a:pt x="15" y="63"/>
                      <a:pt x="13" y="62"/>
                      <a:pt x="11" y="62"/>
                    </a:cubicBezTo>
                    <a:cubicBezTo>
                      <a:pt x="8" y="61"/>
                      <a:pt x="15" y="62"/>
                      <a:pt x="12" y="60"/>
                    </a:cubicBezTo>
                    <a:cubicBezTo>
                      <a:pt x="18" y="61"/>
                      <a:pt x="18" y="62"/>
                      <a:pt x="22" y="62"/>
                    </a:cubicBezTo>
                    <a:cubicBezTo>
                      <a:pt x="20" y="61"/>
                      <a:pt x="20" y="61"/>
                      <a:pt x="20" y="61"/>
                    </a:cubicBezTo>
                    <a:cubicBezTo>
                      <a:pt x="22" y="62"/>
                      <a:pt x="22" y="61"/>
                      <a:pt x="24" y="61"/>
                    </a:cubicBezTo>
                    <a:cubicBezTo>
                      <a:pt x="18" y="59"/>
                      <a:pt x="26" y="59"/>
                      <a:pt x="24" y="57"/>
                    </a:cubicBezTo>
                    <a:cubicBezTo>
                      <a:pt x="23" y="58"/>
                      <a:pt x="23" y="58"/>
                      <a:pt x="23" y="58"/>
                    </a:cubicBezTo>
                    <a:cubicBezTo>
                      <a:pt x="20" y="57"/>
                      <a:pt x="20" y="57"/>
                      <a:pt x="19" y="56"/>
                    </a:cubicBezTo>
                    <a:cubicBezTo>
                      <a:pt x="24" y="56"/>
                      <a:pt x="23" y="56"/>
                      <a:pt x="25" y="55"/>
                    </a:cubicBezTo>
                    <a:cubicBezTo>
                      <a:pt x="23" y="54"/>
                      <a:pt x="18" y="53"/>
                      <a:pt x="18" y="52"/>
                    </a:cubicBezTo>
                    <a:cubicBezTo>
                      <a:pt x="23" y="53"/>
                      <a:pt x="21" y="51"/>
                      <a:pt x="26" y="51"/>
                    </a:cubicBezTo>
                    <a:cubicBezTo>
                      <a:pt x="20" y="50"/>
                      <a:pt x="24" y="49"/>
                      <a:pt x="21" y="48"/>
                    </a:cubicBezTo>
                    <a:cubicBezTo>
                      <a:pt x="20" y="47"/>
                      <a:pt x="20" y="47"/>
                      <a:pt x="23" y="47"/>
                    </a:cubicBezTo>
                    <a:cubicBezTo>
                      <a:pt x="24" y="47"/>
                      <a:pt x="24" y="47"/>
                      <a:pt x="24" y="47"/>
                    </a:cubicBezTo>
                    <a:cubicBezTo>
                      <a:pt x="24" y="47"/>
                      <a:pt x="24" y="47"/>
                      <a:pt x="24" y="47"/>
                    </a:cubicBezTo>
                    <a:cubicBezTo>
                      <a:pt x="26" y="47"/>
                      <a:pt x="26" y="47"/>
                      <a:pt x="26" y="47"/>
                    </a:cubicBezTo>
                    <a:cubicBezTo>
                      <a:pt x="26" y="47"/>
                      <a:pt x="22" y="46"/>
                      <a:pt x="25" y="46"/>
                    </a:cubicBezTo>
                    <a:cubicBezTo>
                      <a:pt x="26" y="46"/>
                      <a:pt x="26" y="46"/>
                      <a:pt x="27" y="47"/>
                    </a:cubicBezTo>
                    <a:cubicBezTo>
                      <a:pt x="28" y="45"/>
                      <a:pt x="18" y="43"/>
                      <a:pt x="24" y="43"/>
                    </a:cubicBezTo>
                    <a:cubicBezTo>
                      <a:pt x="21" y="42"/>
                      <a:pt x="21" y="41"/>
                      <a:pt x="15" y="40"/>
                    </a:cubicBezTo>
                    <a:cubicBezTo>
                      <a:pt x="17" y="40"/>
                      <a:pt x="22" y="41"/>
                      <a:pt x="21" y="40"/>
                    </a:cubicBezTo>
                    <a:cubicBezTo>
                      <a:pt x="16" y="38"/>
                      <a:pt x="23" y="38"/>
                      <a:pt x="20" y="37"/>
                    </a:cubicBezTo>
                    <a:cubicBezTo>
                      <a:pt x="25" y="39"/>
                      <a:pt x="21" y="37"/>
                      <a:pt x="26" y="39"/>
                    </a:cubicBezTo>
                    <a:cubicBezTo>
                      <a:pt x="28" y="38"/>
                      <a:pt x="22" y="37"/>
                      <a:pt x="23" y="35"/>
                    </a:cubicBezTo>
                    <a:cubicBezTo>
                      <a:pt x="27" y="35"/>
                      <a:pt x="27" y="35"/>
                      <a:pt x="27" y="35"/>
                    </a:cubicBezTo>
                    <a:cubicBezTo>
                      <a:pt x="25" y="35"/>
                      <a:pt x="21" y="34"/>
                      <a:pt x="25" y="34"/>
                    </a:cubicBezTo>
                    <a:cubicBezTo>
                      <a:pt x="22" y="33"/>
                      <a:pt x="22" y="33"/>
                      <a:pt x="22" y="33"/>
                    </a:cubicBezTo>
                    <a:cubicBezTo>
                      <a:pt x="24" y="33"/>
                      <a:pt x="23" y="31"/>
                      <a:pt x="27" y="31"/>
                    </a:cubicBezTo>
                    <a:cubicBezTo>
                      <a:pt x="20" y="29"/>
                      <a:pt x="20" y="29"/>
                      <a:pt x="20" y="29"/>
                    </a:cubicBezTo>
                    <a:cubicBezTo>
                      <a:pt x="27" y="28"/>
                      <a:pt x="21" y="25"/>
                      <a:pt x="15" y="23"/>
                    </a:cubicBezTo>
                    <a:cubicBezTo>
                      <a:pt x="16" y="23"/>
                      <a:pt x="17" y="22"/>
                      <a:pt x="19" y="22"/>
                    </a:cubicBezTo>
                    <a:cubicBezTo>
                      <a:pt x="21" y="23"/>
                      <a:pt x="21" y="23"/>
                      <a:pt x="21" y="23"/>
                    </a:cubicBezTo>
                    <a:cubicBezTo>
                      <a:pt x="21" y="22"/>
                      <a:pt x="25" y="21"/>
                      <a:pt x="20" y="20"/>
                    </a:cubicBezTo>
                    <a:cubicBezTo>
                      <a:pt x="18" y="19"/>
                      <a:pt x="24" y="20"/>
                      <a:pt x="25" y="20"/>
                    </a:cubicBezTo>
                    <a:cubicBezTo>
                      <a:pt x="17" y="17"/>
                      <a:pt x="31" y="15"/>
                      <a:pt x="19" y="13"/>
                    </a:cubicBezTo>
                    <a:cubicBezTo>
                      <a:pt x="19" y="14"/>
                      <a:pt x="16" y="15"/>
                      <a:pt x="17" y="17"/>
                    </a:cubicBezTo>
                    <a:cubicBezTo>
                      <a:pt x="15" y="16"/>
                      <a:pt x="13" y="16"/>
                      <a:pt x="13" y="16"/>
                    </a:cubicBezTo>
                    <a:cubicBezTo>
                      <a:pt x="12" y="14"/>
                      <a:pt x="17" y="14"/>
                      <a:pt x="15" y="12"/>
                    </a:cubicBezTo>
                    <a:cubicBezTo>
                      <a:pt x="22" y="13"/>
                      <a:pt x="22" y="13"/>
                      <a:pt x="22" y="13"/>
                    </a:cubicBezTo>
                    <a:cubicBezTo>
                      <a:pt x="30" y="11"/>
                      <a:pt x="12" y="8"/>
                      <a:pt x="23" y="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70" name="Freeform 1653"/>
              <p:cNvSpPr/>
              <p:nvPr/>
            </p:nvSpPr>
            <p:spPr bwMode="auto">
              <a:xfrm>
                <a:off x="3456" y="3078"/>
                <a:ext cx="3" cy="1"/>
              </a:xfrm>
              <a:custGeom>
                <a:avLst/>
                <a:gdLst>
                  <a:gd name="T0" fmla="*/ 0 w 4"/>
                  <a:gd name="T1" fmla="*/ 1 h 1"/>
                  <a:gd name="T2" fmla="*/ 4 w 4"/>
                  <a:gd name="T3" fmla="*/ 0 h 1"/>
                  <a:gd name="T4" fmla="*/ 0 w 4"/>
                  <a:gd name="T5" fmla="*/ 0 h 1"/>
                  <a:gd name="T6" fmla="*/ 0 w 4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71" name="Freeform 1654"/>
              <p:cNvSpPr/>
              <p:nvPr/>
            </p:nvSpPr>
            <p:spPr bwMode="auto">
              <a:xfrm>
                <a:off x="3455" y="3078"/>
                <a:ext cx="1" cy="0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72" name="Freeform 1655"/>
              <p:cNvSpPr/>
              <p:nvPr/>
            </p:nvSpPr>
            <p:spPr bwMode="auto">
              <a:xfrm>
                <a:off x="3455" y="3059"/>
                <a:ext cx="1" cy="1"/>
              </a:xfrm>
              <a:custGeom>
                <a:avLst/>
                <a:gdLst>
                  <a:gd name="T0" fmla="*/ 1 w 2"/>
                  <a:gd name="T1" fmla="*/ 1 h 1"/>
                  <a:gd name="T2" fmla="*/ 1 w 2"/>
                  <a:gd name="T3" fmla="*/ 0 h 1"/>
                  <a:gd name="T4" fmla="*/ 1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2" y="1"/>
                      <a:pt x="2" y="0"/>
                      <a:pt x="1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73" name="Freeform 1656"/>
              <p:cNvSpPr/>
              <p:nvPr/>
            </p:nvSpPr>
            <p:spPr bwMode="auto">
              <a:xfrm>
                <a:off x="3453" y="3059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74" name="Freeform 1657"/>
              <p:cNvSpPr/>
              <p:nvPr/>
            </p:nvSpPr>
            <p:spPr bwMode="auto">
              <a:xfrm>
                <a:off x="3437" y="3028"/>
                <a:ext cx="22" cy="31"/>
              </a:xfrm>
              <a:custGeom>
                <a:avLst/>
                <a:gdLst>
                  <a:gd name="T0" fmla="*/ 15 w 26"/>
                  <a:gd name="T1" fmla="*/ 6 h 35"/>
                  <a:gd name="T2" fmla="*/ 10 w 26"/>
                  <a:gd name="T3" fmla="*/ 4 h 35"/>
                  <a:gd name="T4" fmla="*/ 14 w 26"/>
                  <a:gd name="T5" fmla="*/ 3 h 35"/>
                  <a:gd name="T6" fmla="*/ 6 w 26"/>
                  <a:gd name="T7" fmla="*/ 0 h 35"/>
                  <a:gd name="T8" fmla="*/ 10 w 26"/>
                  <a:gd name="T9" fmla="*/ 17 h 35"/>
                  <a:gd name="T10" fmla="*/ 7 w 26"/>
                  <a:gd name="T11" fmla="*/ 16 h 35"/>
                  <a:gd name="T12" fmla="*/ 12 w 26"/>
                  <a:gd name="T13" fmla="*/ 22 h 35"/>
                  <a:gd name="T14" fmla="*/ 6 w 26"/>
                  <a:gd name="T15" fmla="*/ 22 h 35"/>
                  <a:gd name="T16" fmla="*/ 8 w 26"/>
                  <a:gd name="T17" fmla="*/ 26 h 35"/>
                  <a:gd name="T18" fmla="*/ 11 w 26"/>
                  <a:gd name="T19" fmla="*/ 26 h 35"/>
                  <a:gd name="T20" fmla="*/ 10 w 26"/>
                  <a:gd name="T21" fmla="*/ 26 h 35"/>
                  <a:gd name="T22" fmla="*/ 11 w 26"/>
                  <a:gd name="T23" fmla="*/ 26 h 35"/>
                  <a:gd name="T24" fmla="*/ 11 w 26"/>
                  <a:gd name="T25" fmla="*/ 29 h 35"/>
                  <a:gd name="T26" fmla="*/ 10 w 26"/>
                  <a:gd name="T27" fmla="*/ 28 h 35"/>
                  <a:gd name="T28" fmla="*/ 12 w 26"/>
                  <a:gd name="T29" fmla="*/ 30 h 35"/>
                  <a:gd name="T30" fmla="*/ 8 w 26"/>
                  <a:gd name="T31" fmla="*/ 30 h 35"/>
                  <a:gd name="T32" fmla="*/ 14 w 26"/>
                  <a:gd name="T33" fmla="*/ 35 h 35"/>
                  <a:gd name="T34" fmla="*/ 18 w 26"/>
                  <a:gd name="T35" fmla="*/ 35 h 35"/>
                  <a:gd name="T36" fmla="*/ 15 w 26"/>
                  <a:gd name="T37" fmla="*/ 31 h 35"/>
                  <a:gd name="T38" fmla="*/ 14 w 26"/>
                  <a:gd name="T39" fmla="*/ 31 h 35"/>
                  <a:gd name="T40" fmla="*/ 13 w 26"/>
                  <a:gd name="T41" fmla="*/ 29 h 35"/>
                  <a:gd name="T42" fmla="*/ 18 w 26"/>
                  <a:gd name="T43" fmla="*/ 31 h 35"/>
                  <a:gd name="T44" fmla="*/ 22 w 26"/>
                  <a:gd name="T45" fmla="*/ 27 h 35"/>
                  <a:gd name="T46" fmla="*/ 23 w 26"/>
                  <a:gd name="T47" fmla="*/ 27 h 35"/>
                  <a:gd name="T48" fmla="*/ 21 w 26"/>
                  <a:gd name="T49" fmla="*/ 26 h 35"/>
                  <a:gd name="T50" fmla="*/ 18 w 26"/>
                  <a:gd name="T51" fmla="*/ 26 h 35"/>
                  <a:gd name="T52" fmla="*/ 12 w 26"/>
                  <a:gd name="T53" fmla="*/ 25 h 35"/>
                  <a:gd name="T54" fmla="*/ 12 w 26"/>
                  <a:gd name="T55" fmla="*/ 24 h 35"/>
                  <a:gd name="T56" fmla="*/ 17 w 26"/>
                  <a:gd name="T57" fmla="*/ 25 h 35"/>
                  <a:gd name="T58" fmla="*/ 15 w 26"/>
                  <a:gd name="T59" fmla="*/ 24 h 35"/>
                  <a:gd name="T60" fmla="*/ 21 w 26"/>
                  <a:gd name="T61" fmla="*/ 23 h 35"/>
                  <a:gd name="T62" fmla="*/ 15 w 26"/>
                  <a:gd name="T63" fmla="*/ 22 h 35"/>
                  <a:gd name="T64" fmla="*/ 15 w 26"/>
                  <a:gd name="T65" fmla="*/ 16 h 35"/>
                  <a:gd name="T66" fmla="*/ 18 w 26"/>
                  <a:gd name="T67" fmla="*/ 17 h 35"/>
                  <a:gd name="T68" fmla="*/ 14 w 26"/>
                  <a:gd name="T69" fmla="*/ 15 h 35"/>
                  <a:gd name="T70" fmla="*/ 16 w 26"/>
                  <a:gd name="T71" fmla="*/ 11 h 35"/>
                  <a:gd name="T72" fmla="*/ 13 w 26"/>
                  <a:gd name="T73" fmla="*/ 11 h 35"/>
                  <a:gd name="T74" fmla="*/ 14 w 26"/>
                  <a:gd name="T75" fmla="*/ 7 h 35"/>
                  <a:gd name="T76" fmla="*/ 14 w 26"/>
                  <a:gd name="T77" fmla="*/ 7 h 35"/>
                  <a:gd name="T78" fmla="*/ 8 w 26"/>
                  <a:gd name="T79" fmla="*/ 5 h 35"/>
                  <a:gd name="T80" fmla="*/ 15 w 26"/>
                  <a:gd name="T81" fmla="*/ 6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6" h="35">
                    <a:moveTo>
                      <a:pt x="15" y="6"/>
                    </a:moveTo>
                    <a:cubicBezTo>
                      <a:pt x="10" y="4"/>
                      <a:pt x="10" y="4"/>
                      <a:pt x="10" y="4"/>
                    </a:cubicBezTo>
                    <a:cubicBezTo>
                      <a:pt x="13" y="4"/>
                      <a:pt x="10" y="2"/>
                      <a:pt x="14" y="3"/>
                    </a:cubicBezTo>
                    <a:cubicBezTo>
                      <a:pt x="8" y="2"/>
                      <a:pt x="14" y="0"/>
                      <a:pt x="6" y="0"/>
                    </a:cubicBezTo>
                    <a:cubicBezTo>
                      <a:pt x="8" y="5"/>
                      <a:pt x="3" y="11"/>
                      <a:pt x="10" y="17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13" y="19"/>
                      <a:pt x="0" y="19"/>
                      <a:pt x="12" y="22"/>
                    </a:cubicBezTo>
                    <a:cubicBezTo>
                      <a:pt x="6" y="22"/>
                      <a:pt x="6" y="22"/>
                      <a:pt x="6" y="22"/>
                    </a:cubicBezTo>
                    <a:cubicBezTo>
                      <a:pt x="4" y="23"/>
                      <a:pt x="15" y="25"/>
                      <a:pt x="8" y="26"/>
                    </a:cubicBezTo>
                    <a:cubicBezTo>
                      <a:pt x="11" y="26"/>
                      <a:pt x="11" y="26"/>
                      <a:pt x="11" y="26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11" y="26"/>
                      <a:pt x="11" y="26"/>
                      <a:pt x="11" y="26"/>
                    </a:cubicBezTo>
                    <a:cubicBezTo>
                      <a:pt x="13" y="27"/>
                      <a:pt x="13" y="28"/>
                      <a:pt x="11" y="29"/>
                    </a:cubicBezTo>
                    <a:cubicBezTo>
                      <a:pt x="9" y="29"/>
                      <a:pt x="10" y="28"/>
                      <a:pt x="10" y="28"/>
                    </a:cubicBezTo>
                    <a:cubicBezTo>
                      <a:pt x="8" y="28"/>
                      <a:pt x="12" y="29"/>
                      <a:pt x="12" y="30"/>
                    </a:cubicBezTo>
                    <a:cubicBezTo>
                      <a:pt x="10" y="30"/>
                      <a:pt x="9" y="30"/>
                      <a:pt x="8" y="30"/>
                    </a:cubicBezTo>
                    <a:cubicBezTo>
                      <a:pt x="11" y="32"/>
                      <a:pt x="4" y="32"/>
                      <a:pt x="14" y="35"/>
                    </a:cubicBezTo>
                    <a:cubicBezTo>
                      <a:pt x="15" y="35"/>
                      <a:pt x="17" y="34"/>
                      <a:pt x="18" y="35"/>
                    </a:cubicBezTo>
                    <a:cubicBezTo>
                      <a:pt x="21" y="34"/>
                      <a:pt x="17" y="32"/>
                      <a:pt x="15" y="31"/>
                    </a:cubicBezTo>
                    <a:cubicBezTo>
                      <a:pt x="14" y="31"/>
                      <a:pt x="14" y="31"/>
                      <a:pt x="14" y="31"/>
                    </a:cubicBezTo>
                    <a:cubicBezTo>
                      <a:pt x="5" y="30"/>
                      <a:pt x="17" y="31"/>
                      <a:pt x="13" y="29"/>
                    </a:cubicBezTo>
                    <a:cubicBezTo>
                      <a:pt x="16" y="29"/>
                      <a:pt x="16" y="30"/>
                      <a:pt x="18" y="31"/>
                    </a:cubicBezTo>
                    <a:cubicBezTo>
                      <a:pt x="26" y="29"/>
                      <a:pt x="13" y="28"/>
                      <a:pt x="22" y="27"/>
                    </a:cubicBezTo>
                    <a:cubicBezTo>
                      <a:pt x="23" y="27"/>
                      <a:pt x="23" y="27"/>
                      <a:pt x="23" y="27"/>
                    </a:cubicBezTo>
                    <a:cubicBezTo>
                      <a:pt x="23" y="27"/>
                      <a:pt x="22" y="26"/>
                      <a:pt x="21" y="26"/>
                    </a:cubicBezTo>
                    <a:cubicBezTo>
                      <a:pt x="18" y="26"/>
                      <a:pt x="18" y="26"/>
                      <a:pt x="18" y="26"/>
                    </a:cubicBezTo>
                    <a:cubicBezTo>
                      <a:pt x="17" y="26"/>
                      <a:pt x="13" y="25"/>
                      <a:pt x="12" y="25"/>
                    </a:cubicBezTo>
                    <a:cubicBezTo>
                      <a:pt x="16" y="25"/>
                      <a:pt x="10" y="24"/>
                      <a:pt x="12" y="24"/>
                    </a:cubicBezTo>
                    <a:cubicBezTo>
                      <a:pt x="15" y="24"/>
                      <a:pt x="15" y="25"/>
                      <a:pt x="17" y="25"/>
                    </a:cubicBezTo>
                    <a:cubicBezTo>
                      <a:pt x="15" y="24"/>
                      <a:pt x="15" y="24"/>
                      <a:pt x="15" y="24"/>
                    </a:cubicBezTo>
                    <a:cubicBezTo>
                      <a:pt x="14" y="23"/>
                      <a:pt x="19" y="23"/>
                      <a:pt x="21" y="23"/>
                    </a:cubicBezTo>
                    <a:cubicBezTo>
                      <a:pt x="18" y="22"/>
                      <a:pt x="19" y="23"/>
                      <a:pt x="15" y="22"/>
                    </a:cubicBezTo>
                    <a:cubicBezTo>
                      <a:pt x="20" y="22"/>
                      <a:pt x="18" y="18"/>
                      <a:pt x="15" y="16"/>
                    </a:cubicBezTo>
                    <a:cubicBezTo>
                      <a:pt x="15" y="16"/>
                      <a:pt x="19" y="16"/>
                      <a:pt x="18" y="17"/>
                    </a:cubicBezTo>
                    <a:cubicBezTo>
                      <a:pt x="19" y="17"/>
                      <a:pt x="17" y="15"/>
                      <a:pt x="14" y="15"/>
                    </a:cubicBezTo>
                    <a:cubicBezTo>
                      <a:pt x="12" y="14"/>
                      <a:pt x="14" y="12"/>
                      <a:pt x="16" y="11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9" y="10"/>
                      <a:pt x="17" y="9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7"/>
                      <a:pt x="7" y="6"/>
                      <a:pt x="8" y="5"/>
                    </a:cubicBezTo>
                    <a:cubicBezTo>
                      <a:pt x="12" y="5"/>
                      <a:pt x="11" y="6"/>
                      <a:pt x="15" y="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75" name="Freeform 1658"/>
              <p:cNvSpPr/>
              <p:nvPr/>
            </p:nvSpPr>
            <p:spPr bwMode="auto">
              <a:xfrm>
                <a:off x="3441" y="3027"/>
                <a:ext cx="7" cy="1"/>
              </a:xfrm>
              <a:custGeom>
                <a:avLst/>
                <a:gdLst>
                  <a:gd name="T0" fmla="*/ 3 w 8"/>
                  <a:gd name="T1" fmla="*/ 1 h 2"/>
                  <a:gd name="T2" fmla="*/ 7 w 8"/>
                  <a:gd name="T3" fmla="*/ 2 h 2"/>
                  <a:gd name="T4" fmla="*/ 1 w 8"/>
                  <a:gd name="T5" fmla="*/ 1 h 2"/>
                  <a:gd name="T6" fmla="*/ 2 w 8"/>
                  <a:gd name="T7" fmla="*/ 2 h 2"/>
                  <a:gd name="T8" fmla="*/ 3 w 8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2">
                    <a:moveTo>
                      <a:pt x="3" y="1"/>
                    </a:moveTo>
                    <a:cubicBezTo>
                      <a:pt x="7" y="2"/>
                      <a:pt x="7" y="2"/>
                      <a:pt x="7" y="2"/>
                    </a:cubicBezTo>
                    <a:cubicBezTo>
                      <a:pt x="8" y="1"/>
                      <a:pt x="3" y="0"/>
                      <a:pt x="1" y="1"/>
                    </a:cubicBezTo>
                    <a:cubicBezTo>
                      <a:pt x="1" y="1"/>
                      <a:pt x="0" y="2"/>
                      <a:pt x="2" y="2"/>
                    </a:cubicBezTo>
                    <a:cubicBezTo>
                      <a:pt x="2" y="2"/>
                      <a:pt x="4" y="2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76" name="Freeform 1659"/>
              <p:cNvSpPr/>
              <p:nvPr/>
            </p:nvSpPr>
            <p:spPr bwMode="auto">
              <a:xfrm>
                <a:off x="3435" y="3012"/>
                <a:ext cx="16" cy="16"/>
              </a:xfrm>
              <a:custGeom>
                <a:avLst/>
                <a:gdLst>
                  <a:gd name="T0" fmla="*/ 10 w 19"/>
                  <a:gd name="T1" fmla="*/ 6 h 18"/>
                  <a:gd name="T2" fmla="*/ 7 w 19"/>
                  <a:gd name="T3" fmla="*/ 6 h 18"/>
                  <a:gd name="T4" fmla="*/ 5 w 19"/>
                  <a:gd name="T5" fmla="*/ 13 h 18"/>
                  <a:gd name="T6" fmla="*/ 12 w 19"/>
                  <a:gd name="T7" fmla="*/ 15 h 18"/>
                  <a:gd name="T8" fmla="*/ 7 w 19"/>
                  <a:gd name="T9" fmla="*/ 15 h 18"/>
                  <a:gd name="T10" fmla="*/ 12 w 19"/>
                  <a:gd name="T11" fmla="*/ 17 h 18"/>
                  <a:gd name="T12" fmla="*/ 10 w 19"/>
                  <a:gd name="T13" fmla="*/ 16 h 18"/>
                  <a:gd name="T14" fmla="*/ 13 w 19"/>
                  <a:gd name="T15" fmla="*/ 16 h 18"/>
                  <a:gd name="T16" fmla="*/ 12 w 19"/>
                  <a:gd name="T17" fmla="*/ 15 h 18"/>
                  <a:gd name="T18" fmla="*/ 15 w 19"/>
                  <a:gd name="T19" fmla="*/ 15 h 18"/>
                  <a:gd name="T20" fmla="*/ 9 w 19"/>
                  <a:gd name="T21" fmla="*/ 12 h 18"/>
                  <a:gd name="T22" fmla="*/ 15 w 19"/>
                  <a:gd name="T23" fmla="*/ 12 h 18"/>
                  <a:gd name="T24" fmla="*/ 17 w 19"/>
                  <a:gd name="T25" fmla="*/ 9 h 18"/>
                  <a:gd name="T26" fmla="*/ 15 w 19"/>
                  <a:gd name="T27" fmla="*/ 10 h 18"/>
                  <a:gd name="T28" fmla="*/ 11 w 19"/>
                  <a:gd name="T29" fmla="*/ 10 h 18"/>
                  <a:gd name="T30" fmla="*/ 17 w 19"/>
                  <a:gd name="T31" fmla="*/ 9 h 18"/>
                  <a:gd name="T32" fmla="*/ 14 w 19"/>
                  <a:gd name="T33" fmla="*/ 3 h 18"/>
                  <a:gd name="T34" fmla="*/ 7 w 19"/>
                  <a:gd name="T35" fmla="*/ 2 h 18"/>
                  <a:gd name="T36" fmla="*/ 12 w 19"/>
                  <a:gd name="T37" fmla="*/ 2 h 18"/>
                  <a:gd name="T38" fmla="*/ 14 w 19"/>
                  <a:gd name="T39" fmla="*/ 1 h 18"/>
                  <a:gd name="T40" fmla="*/ 4 w 19"/>
                  <a:gd name="T41" fmla="*/ 0 h 18"/>
                  <a:gd name="T42" fmla="*/ 10 w 19"/>
                  <a:gd name="T43" fmla="*/ 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9" h="18">
                    <a:moveTo>
                      <a:pt x="10" y="6"/>
                    </a:moveTo>
                    <a:cubicBezTo>
                      <a:pt x="7" y="6"/>
                      <a:pt x="7" y="6"/>
                      <a:pt x="7" y="6"/>
                    </a:cubicBezTo>
                    <a:cubicBezTo>
                      <a:pt x="7" y="9"/>
                      <a:pt x="9" y="12"/>
                      <a:pt x="5" y="13"/>
                    </a:cubicBezTo>
                    <a:cubicBezTo>
                      <a:pt x="4" y="14"/>
                      <a:pt x="10" y="14"/>
                      <a:pt x="12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10" y="16"/>
                      <a:pt x="5" y="18"/>
                      <a:pt x="12" y="17"/>
                    </a:cubicBezTo>
                    <a:cubicBezTo>
                      <a:pt x="13" y="17"/>
                      <a:pt x="9" y="17"/>
                      <a:pt x="10" y="16"/>
                    </a:cubicBezTo>
                    <a:cubicBezTo>
                      <a:pt x="13" y="16"/>
                      <a:pt x="13" y="16"/>
                      <a:pt x="13" y="16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5" y="15"/>
                      <a:pt x="15" y="15"/>
                      <a:pt x="15" y="15"/>
                    </a:cubicBezTo>
                    <a:cubicBezTo>
                      <a:pt x="19" y="14"/>
                      <a:pt x="6" y="14"/>
                      <a:pt x="9" y="12"/>
                    </a:cubicBezTo>
                    <a:cubicBezTo>
                      <a:pt x="15" y="12"/>
                      <a:pt x="15" y="12"/>
                      <a:pt x="15" y="12"/>
                    </a:cubicBezTo>
                    <a:cubicBezTo>
                      <a:pt x="15" y="11"/>
                      <a:pt x="13" y="10"/>
                      <a:pt x="17" y="9"/>
                    </a:cubicBezTo>
                    <a:cubicBezTo>
                      <a:pt x="17" y="9"/>
                      <a:pt x="14" y="9"/>
                      <a:pt x="15" y="10"/>
                    </a:cubicBezTo>
                    <a:cubicBezTo>
                      <a:pt x="15" y="10"/>
                      <a:pt x="12" y="10"/>
                      <a:pt x="11" y="10"/>
                    </a:cubicBezTo>
                    <a:cubicBezTo>
                      <a:pt x="6" y="8"/>
                      <a:pt x="14" y="10"/>
                      <a:pt x="17" y="9"/>
                    </a:cubicBezTo>
                    <a:cubicBezTo>
                      <a:pt x="13" y="7"/>
                      <a:pt x="9" y="4"/>
                      <a:pt x="14" y="3"/>
                    </a:cubicBezTo>
                    <a:cubicBezTo>
                      <a:pt x="11" y="4"/>
                      <a:pt x="7" y="3"/>
                      <a:pt x="7" y="2"/>
                    </a:cubicBezTo>
                    <a:cubicBezTo>
                      <a:pt x="9" y="1"/>
                      <a:pt x="11" y="2"/>
                      <a:pt x="12" y="2"/>
                    </a:cubicBezTo>
                    <a:cubicBezTo>
                      <a:pt x="13" y="2"/>
                      <a:pt x="15" y="1"/>
                      <a:pt x="14" y="1"/>
                    </a:cubicBezTo>
                    <a:cubicBezTo>
                      <a:pt x="11" y="2"/>
                      <a:pt x="6" y="1"/>
                      <a:pt x="4" y="0"/>
                    </a:cubicBezTo>
                    <a:cubicBezTo>
                      <a:pt x="0" y="2"/>
                      <a:pt x="11" y="4"/>
                      <a:pt x="10" y="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77" name="Freeform 1660"/>
              <p:cNvSpPr/>
              <p:nvPr/>
            </p:nvSpPr>
            <p:spPr bwMode="auto">
              <a:xfrm>
                <a:off x="3439" y="3016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1 h 1"/>
                  <a:gd name="T4" fmla="*/ 2 w 2"/>
                  <a:gd name="T5" fmla="*/ 0 h 1"/>
                  <a:gd name="T6" fmla="*/ 0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lnTo>
                      <a:pt x="2" y="1"/>
                    </a:ln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78" name="Freeform 1661"/>
              <p:cNvSpPr/>
              <p:nvPr/>
            </p:nvSpPr>
            <p:spPr bwMode="auto">
              <a:xfrm>
                <a:off x="3499" y="2666"/>
                <a:ext cx="12" cy="135"/>
              </a:xfrm>
              <a:custGeom>
                <a:avLst/>
                <a:gdLst>
                  <a:gd name="T0" fmla="*/ 4 w 14"/>
                  <a:gd name="T1" fmla="*/ 5 h 156"/>
                  <a:gd name="T2" fmla="*/ 2 w 14"/>
                  <a:gd name="T3" fmla="*/ 81 h 156"/>
                  <a:gd name="T4" fmla="*/ 0 w 14"/>
                  <a:gd name="T5" fmla="*/ 150 h 156"/>
                  <a:gd name="T6" fmla="*/ 5 w 14"/>
                  <a:gd name="T7" fmla="*/ 156 h 156"/>
                  <a:gd name="T8" fmla="*/ 10 w 14"/>
                  <a:gd name="T9" fmla="*/ 150 h 156"/>
                  <a:gd name="T10" fmla="*/ 12 w 14"/>
                  <a:gd name="T11" fmla="*/ 82 h 156"/>
                  <a:gd name="T12" fmla="*/ 14 w 14"/>
                  <a:gd name="T13" fmla="*/ 5 h 156"/>
                  <a:gd name="T14" fmla="*/ 9 w 14"/>
                  <a:gd name="T15" fmla="*/ 0 h 156"/>
                  <a:gd name="T16" fmla="*/ 4 w 14"/>
                  <a:gd name="T17" fmla="*/ 5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156">
                    <a:moveTo>
                      <a:pt x="4" y="5"/>
                    </a:moveTo>
                    <a:cubicBezTo>
                      <a:pt x="2" y="81"/>
                      <a:pt x="2" y="81"/>
                      <a:pt x="2" y="81"/>
                    </a:cubicBezTo>
                    <a:cubicBezTo>
                      <a:pt x="0" y="150"/>
                      <a:pt x="0" y="150"/>
                      <a:pt x="0" y="150"/>
                    </a:cubicBezTo>
                    <a:cubicBezTo>
                      <a:pt x="0" y="153"/>
                      <a:pt x="2" y="156"/>
                      <a:pt x="5" y="156"/>
                    </a:cubicBezTo>
                    <a:cubicBezTo>
                      <a:pt x="7" y="156"/>
                      <a:pt x="10" y="153"/>
                      <a:pt x="10" y="150"/>
                    </a:cubicBezTo>
                    <a:cubicBezTo>
                      <a:pt x="12" y="82"/>
                      <a:pt x="12" y="82"/>
                      <a:pt x="12" y="82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3"/>
                      <a:pt x="12" y="0"/>
                      <a:pt x="9" y="0"/>
                    </a:cubicBezTo>
                    <a:cubicBezTo>
                      <a:pt x="6" y="0"/>
                      <a:pt x="4" y="3"/>
                      <a:pt x="4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</p:grpSp>
      </p:grpSp>
      <p:sp>
        <p:nvSpPr>
          <p:cNvPr id="3583" name="圆角矩形标注 3582"/>
          <p:cNvSpPr/>
          <p:nvPr/>
        </p:nvSpPr>
        <p:spPr>
          <a:xfrm>
            <a:off x="3038621" y="5109538"/>
            <a:ext cx="8759802" cy="1294237"/>
          </a:xfrm>
          <a:prstGeom prst="wedgeRoundRectCallout">
            <a:avLst>
              <a:gd name="adj1" fmla="val -55629"/>
              <a:gd name="adj2" fmla="val -24801"/>
              <a:gd name="adj3" fmla="val 16667"/>
            </a:avLst>
          </a:prstGeom>
          <a:noFill/>
          <a:ln>
            <a:solidFill>
              <a:srgbClr val="48B2A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ea typeface="黑体" panose="02010609060101010101" pitchFamily="49" charset="-122"/>
              <a:cs typeface="+mn-cs"/>
            </a:endParaRPr>
          </a:p>
        </p:txBody>
      </p:sp>
      <p:sp>
        <p:nvSpPr>
          <p:cNvPr id="3586" name="矩形 3585"/>
          <p:cNvSpPr/>
          <p:nvPr/>
        </p:nvSpPr>
        <p:spPr>
          <a:xfrm>
            <a:off x="3174277" y="5109538"/>
            <a:ext cx="8759802" cy="13051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defTabSz="914400">
              <a:lnSpc>
                <a:spcPct val="150000"/>
              </a:lnSpc>
            </a:pPr>
            <a:r>
              <a:rPr lang="vi-VN" altLang="zh-CN" sz="2800" kern="0" dirty="0">
                <a:solidFill>
                  <a:prstClr val="black">
                    <a:lumMod val="85000"/>
                    <a:lumOff val="15000"/>
                  </a:prstClr>
                </a:solidFill>
                <a:latin typeface="Arial" panose="020B0604020202020204"/>
              </a:rPr>
              <a:t>Hiểu nội dung bài: Tình bạn thân thiết, gắn bó giữa bê vàng và dê trắng.</a:t>
            </a:r>
            <a:endParaRPr kumimoji="0" lang="zh-CN" alt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85000"/>
                  <a:lumOff val="15000"/>
                </a:prstClr>
              </a:solidFill>
              <a:effectLst/>
              <a:uLnTx/>
              <a:uFillTx/>
              <a:latin typeface="Arial" panose="020B0604020202020204"/>
              <a:ea typeface="黑体" panose="02010609060101010101" pitchFamily="49" charset="-122"/>
            </a:endParaRPr>
          </a:p>
        </p:txBody>
      </p:sp>
      <p:sp>
        <p:nvSpPr>
          <p:cNvPr id="3587" name="圆角矩形标注 3586"/>
          <p:cNvSpPr/>
          <p:nvPr/>
        </p:nvSpPr>
        <p:spPr>
          <a:xfrm flipH="1">
            <a:off x="2977537" y="3377031"/>
            <a:ext cx="6140344" cy="1294237"/>
          </a:xfrm>
          <a:prstGeom prst="wedgeRoundRectCallout">
            <a:avLst>
              <a:gd name="adj1" fmla="val -55629"/>
              <a:gd name="adj2" fmla="val -24801"/>
              <a:gd name="adj3" fmla="val 16667"/>
            </a:avLst>
          </a:prstGeom>
          <a:noFill/>
          <a:ln>
            <a:solidFill>
              <a:srgbClr val="50A94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ea typeface="黑体" panose="02010609060101010101" pitchFamily="49" charset="-122"/>
              <a:cs typeface="+mn-cs"/>
            </a:endParaRPr>
          </a:p>
        </p:txBody>
      </p:sp>
      <p:sp>
        <p:nvSpPr>
          <p:cNvPr id="3590" name="矩形 3589"/>
          <p:cNvSpPr/>
          <p:nvPr/>
        </p:nvSpPr>
        <p:spPr>
          <a:xfrm>
            <a:off x="3074119" y="3630991"/>
            <a:ext cx="6140344" cy="7397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vi-VN" altLang="zh-CN" sz="3200" b="0" i="0" u="none" strike="noStrike" kern="0" cap="none" spc="0" normalizeH="0" baseline="0" noProof="0" dirty="0">
                <a:ln>
                  <a:noFill/>
                </a:ln>
                <a:solidFill>
                  <a:prstClr val="black">
                    <a:lumMod val="85000"/>
                    <a:lumOff val="15000"/>
                  </a:prstClr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rPr>
              <a:t>Trả lời được các câu hỏi của bài.</a:t>
            </a:r>
            <a:endParaRPr kumimoji="0" lang="zh-CN" altLang="en-US" sz="32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85000"/>
                  <a:lumOff val="15000"/>
                </a:prstClr>
              </a:solidFill>
              <a:effectLst/>
              <a:uLnTx/>
              <a:uFillTx/>
              <a:latin typeface="Arial" panose="020B0604020202020204"/>
              <a:ea typeface="黑体" panose="02010609060101010101" pitchFamily="49" charset="-122"/>
              <a:cs typeface="+mn-cs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250">
        <p14:switch dir="r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14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" dur="500"/>
                                        <p:tgtEl>
                                          <p:spTgt spid="35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7" dur="500"/>
                                        <p:tgtEl>
                                          <p:spTgt spid="35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57" grpId="0"/>
      <p:bldP spid="3586" grpId="0"/>
      <p:bldP spid="3590" grpId="0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7" name="图片 36"/>
          <p:cNvPicPr>
            <a:picLocks noChangeAspect="1"/>
          </p:cNvPicPr>
          <p:nvPr/>
        </p:nvPicPr>
        <p:blipFill>
          <a:blip r:embed="rId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5281632"/>
            <a:ext cx="12192000" cy="1252226"/>
          </a:xfrm>
          <a:prstGeom prst="rect">
            <a:avLst/>
          </a:prstGeom>
        </p:spPr>
      </p:pic>
      <p:pic>
        <p:nvPicPr>
          <p:cNvPr id="48" name="图片 47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5194267"/>
            <a:ext cx="2792259" cy="1088341"/>
          </a:xfrm>
          <a:prstGeom prst="rect">
            <a:avLst/>
          </a:prstGeom>
        </p:spPr>
      </p:pic>
      <p:grpSp>
        <p:nvGrpSpPr>
          <p:cNvPr id="39" name="组合 38"/>
          <p:cNvGrpSpPr/>
          <p:nvPr/>
        </p:nvGrpSpPr>
        <p:grpSpPr>
          <a:xfrm>
            <a:off x="775267" y="1584837"/>
            <a:ext cx="4763984" cy="2067570"/>
            <a:chOff x="727332" y="1163892"/>
            <a:chExt cx="4763984" cy="2067570"/>
          </a:xfrm>
        </p:grpSpPr>
        <p:grpSp>
          <p:nvGrpSpPr>
            <p:cNvPr id="26" name="组合 25"/>
            <p:cNvGrpSpPr/>
            <p:nvPr/>
          </p:nvGrpSpPr>
          <p:grpSpPr>
            <a:xfrm>
              <a:off x="727332" y="1163892"/>
              <a:ext cx="4763984" cy="2067570"/>
              <a:chOff x="727332" y="1163892"/>
              <a:chExt cx="4763984" cy="2067570"/>
            </a:xfrm>
          </p:grpSpPr>
          <p:grpSp>
            <p:nvGrpSpPr>
              <p:cNvPr id="16" name="组合 15"/>
              <p:cNvGrpSpPr/>
              <p:nvPr/>
            </p:nvGrpSpPr>
            <p:grpSpPr>
              <a:xfrm>
                <a:off x="727332" y="1163892"/>
                <a:ext cx="4763984" cy="2067570"/>
                <a:chOff x="737165" y="1429363"/>
                <a:chExt cx="4763984" cy="2067570"/>
              </a:xfrm>
            </p:grpSpPr>
            <p:sp>
              <p:nvSpPr>
                <p:cNvPr id="15" name="矩形: 圆角 14"/>
                <p:cNvSpPr/>
                <p:nvPr/>
              </p:nvSpPr>
              <p:spPr>
                <a:xfrm>
                  <a:off x="1818967" y="2556509"/>
                  <a:ext cx="3682182" cy="720091"/>
                </a:xfrm>
                <a:prstGeom prst="roundRect">
                  <a:avLst/>
                </a:prstGeom>
                <a:solidFill>
                  <a:srgbClr val="FFFFFF"/>
                </a:solidFill>
                <a:ln w="57150">
                  <a:solidFill>
                    <a:srgbClr val="FDDDE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32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-Rounded" panose="020B0500000000000000" pitchFamily="34" charset="0"/>
                    <a:ea typeface="Arial-Rounded" panose="020B0500000000000000" pitchFamily="34" charset="0"/>
                    <a:cs typeface="Arial-Rounded" panose="020B0500000000000000" pitchFamily="34" charset="0"/>
                    <a:sym typeface="+mn-lt"/>
                  </a:endParaRPr>
                </a:p>
              </p:txBody>
            </p:sp>
            <p:pic>
              <p:nvPicPr>
                <p:cNvPr id="11" name="图片 10"/>
                <p:cNvPicPr>
                  <a:picLocks noChangeAspect="1"/>
                </p:cNvPicPr>
                <p:nvPr/>
              </p:nvPicPr>
              <p:blipFill>
                <a:blip r:embed="rId3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737165" y="1429363"/>
                  <a:ext cx="2067570" cy="2067570"/>
                </a:xfrm>
                <a:prstGeom prst="rect">
                  <a:avLst/>
                </a:prstGeom>
              </p:spPr>
            </p:pic>
          </p:grpSp>
          <p:sp>
            <p:nvSpPr>
              <p:cNvPr id="25" name="文本框 24"/>
              <p:cNvSpPr txBox="1"/>
              <p:nvPr/>
            </p:nvSpPr>
            <p:spPr>
              <a:xfrm>
                <a:off x="1315066" y="2291039"/>
                <a:ext cx="1103672" cy="58477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r>
                  <a:rPr kumimoji="0" lang="en-US" altLang="zh-CN" sz="32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-Rounded" panose="020B0500000000000000" pitchFamily="34" charset="0"/>
                    <a:ea typeface="Arial-Rounded" panose="020B0500000000000000" pitchFamily="34" charset="0"/>
                    <a:cs typeface="Arial-Rounded" panose="020B0500000000000000" pitchFamily="34" charset="0"/>
                    <a:sym typeface="+mn-lt"/>
                  </a:rPr>
                  <a:t>01</a:t>
                </a:r>
                <a:endParaRPr kumimoji="0" lang="zh-CN" alt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  <a:sym typeface="+mn-lt"/>
                </a:endParaRPr>
              </a:p>
            </p:txBody>
          </p:sp>
        </p:grpSp>
        <p:sp>
          <p:nvSpPr>
            <p:cNvPr id="33" name="文本框 32"/>
            <p:cNvSpPr txBox="1"/>
            <p:nvPr/>
          </p:nvSpPr>
          <p:spPr>
            <a:xfrm>
              <a:off x="2576515" y="2406387"/>
              <a:ext cx="2300746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altLang="zh-CN" sz="3200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  <a:sym typeface="+mn-lt"/>
                </a:rPr>
                <a:t>t</a:t>
              </a:r>
              <a:r>
                <a:rPr kumimoji="0" lang="en-US" altLang="zh-CN" sz="32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  <a:sym typeface="+mn-lt"/>
                </a:rPr>
                <a:t>huở</a:t>
              </a:r>
              <a:endParaRPr kumimoji="0" lang="zh-CN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  <a:sym typeface="+mn-lt"/>
              </a:endParaRPr>
            </a:p>
          </p:txBody>
        </p:sp>
      </p:grpSp>
      <p:grpSp>
        <p:nvGrpSpPr>
          <p:cNvPr id="41" name="组合 40"/>
          <p:cNvGrpSpPr/>
          <p:nvPr/>
        </p:nvGrpSpPr>
        <p:grpSpPr>
          <a:xfrm>
            <a:off x="6454709" y="3246796"/>
            <a:ext cx="4526700" cy="1967857"/>
            <a:chOff x="6544421" y="2819090"/>
            <a:chExt cx="4526700" cy="1967857"/>
          </a:xfrm>
        </p:grpSpPr>
        <p:grpSp>
          <p:nvGrpSpPr>
            <p:cNvPr id="31" name="组合 30"/>
            <p:cNvGrpSpPr/>
            <p:nvPr/>
          </p:nvGrpSpPr>
          <p:grpSpPr>
            <a:xfrm>
              <a:off x="6544421" y="2819090"/>
              <a:ext cx="4526700" cy="1967857"/>
              <a:chOff x="6544421" y="2819090"/>
              <a:chExt cx="4526700" cy="1967857"/>
            </a:xfrm>
          </p:grpSpPr>
          <p:grpSp>
            <p:nvGrpSpPr>
              <p:cNvPr id="22" name="组合 21"/>
              <p:cNvGrpSpPr/>
              <p:nvPr/>
            </p:nvGrpSpPr>
            <p:grpSpPr>
              <a:xfrm>
                <a:off x="6544421" y="2819090"/>
                <a:ext cx="4526700" cy="1967857"/>
                <a:chOff x="767971" y="1513243"/>
                <a:chExt cx="4526700" cy="1967857"/>
              </a:xfrm>
            </p:grpSpPr>
            <p:sp>
              <p:nvSpPr>
                <p:cNvPr id="23" name="矩形: 圆角 22"/>
                <p:cNvSpPr/>
                <p:nvPr/>
              </p:nvSpPr>
              <p:spPr>
                <a:xfrm>
                  <a:off x="1818966" y="2556509"/>
                  <a:ext cx="3475705" cy="720091"/>
                </a:xfrm>
                <a:prstGeom prst="roundRect">
                  <a:avLst/>
                </a:prstGeom>
                <a:solidFill>
                  <a:srgbClr val="FFFFFF"/>
                </a:solidFill>
                <a:ln w="57150">
                  <a:solidFill>
                    <a:srgbClr val="FDDDE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32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-Rounded" panose="020B0500000000000000" pitchFamily="34" charset="0"/>
                    <a:ea typeface="Arial-Rounded" panose="020B0500000000000000" pitchFamily="34" charset="0"/>
                    <a:cs typeface="Arial-Rounded" panose="020B0500000000000000" pitchFamily="34" charset="0"/>
                    <a:sym typeface="+mn-lt"/>
                  </a:endParaRPr>
                </a:p>
              </p:txBody>
            </p:sp>
            <p:pic>
              <p:nvPicPr>
                <p:cNvPr id="24" name="图片 23"/>
                <p:cNvPicPr>
                  <a:picLocks noChangeAspect="1"/>
                </p:cNvPicPr>
                <p:nvPr/>
              </p:nvPicPr>
              <p:blipFill>
                <a:blip r:embed="rId4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767971" y="1513243"/>
                  <a:ext cx="1967857" cy="1967857"/>
                </a:xfrm>
                <a:prstGeom prst="rect">
                  <a:avLst/>
                </a:prstGeom>
              </p:spPr>
            </p:pic>
          </p:grpSp>
          <p:sp>
            <p:nvSpPr>
              <p:cNvPr id="29" name="文本框 28"/>
              <p:cNvSpPr txBox="1"/>
              <p:nvPr/>
            </p:nvSpPr>
            <p:spPr>
              <a:xfrm>
                <a:off x="7154192" y="3862357"/>
                <a:ext cx="1103672" cy="58477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r>
                  <a:rPr kumimoji="0" lang="en-US" altLang="zh-CN" sz="32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-Rounded" panose="020B0500000000000000" pitchFamily="34" charset="0"/>
                    <a:ea typeface="Arial-Rounded" panose="020B0500000000000000" pitchFamily="34" charset="0"/>
                    <a:cs typeface="Arial-Rounded" panose="020B0500000000000000" pitchFamily="34" charset="0"/>
                    <a:sym typeface="+mn-lt"/>
                  </a:rPr>
                  <a:t>04</a:t>
                </a:r>
                <a:endParaRPr kumimoji="0" lang="zh-CN" alt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  <a:sym typeface="+mn-lt"/>
                </a:endParaRPr>
              </a:p>
            </p:txBody>
          </p:sp>
        </p:grpSp>
        <p:sp>
          <p:nvSpPr>
            <p:cNvPr id="36" name="文本框 35"/>
            <p:cNvSpPr txBox="1"/>
            <p:nvPr/>
          </p:nvSpPr>
          <p:spPr>
            <a:xfrm>
              <a:off x="8412900" y="3956997"/>
              <a:ext cx="2300746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altLang="zh-CN" sz="3200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  <a:sym typeface="+mn-lt"/>
                </a:rPr>
                <a:t>k</a:t>
              </a:r>
              <a:r>
                <a:rPr kumimoji="0" lang="en-US" altLang="zh-CN" sz="32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  <a:sym typeface="+mn-lt"/>
                </a:rPr>
                <a:t>hắp</a:t>
              </a:r>
              <a:r>
                <a:rPr kumimoji="0" lang="en-US" altLang="zh-CN" sz="3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  <a:sym typeface="+mn-lt"/>
                </a:rPr>
                <a:t> </a:t>
              </a:r>
              <a:r>
                <a:rPr kumimoji="0" lang="en-US" altLang="zh-CN" sz="32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  <a:sym typeface="+mn-lt"/>
                </a:rPr>
                <a:t>nẻo</a:t>
              </a:r>
              <a:endParaRPr kumimoji="0" lang="zh-CN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  <a:sym typeface="+mn-lt"/>
              </a:endParaRPr>
            </a:p>
          </p:txBody>
        </p:sp>
      </p:grpSp>
      <p:grpSp>
        <p:nvGrpSpPr>
          <p:cNvPr id="40" name="组合 39"/>
          <p:cNvGrpSpPr/>
          <p:nvPr/>
        </p:nvGrpSpPr>
        <p:grpSpPr>
          <a:xfrm>
            <a:off x="765425" y="3221903"/>
            <a:ext cx="4744635" cy="1992750"/>
            <a:chOff x="746681" y="2800958"/>
            <a:chExt cx="4744635" cy="1992750"/>
          </a:xfrm>
        </p:grpSpPr>
        <p:grpSp>
          <p:nvGrpSpPr>
            <p:cNvPr id="30" name="组合 29"/>
            <p:cNvGrpSpPr/>
            <p:nvPr/>
          </p:nvGrpSpPr>
          <p:grpSpPr>
            <a:xfrm>
              <a:off x="746681" y="2800958"/>
              <a:ext cx="4744635" cy="1992750"/>
              <a:chOff x="746681" y="2800958"/>
              <a:chExt cx="4744635" cy="1992750"/>
            </a:xfrm>
          </p:grpSpPr>
          <p:grpSp>
            <p:nvGrpSpPr>
              <p:cNvPr id="19" name="组合 18"/>
              <p:cNvGrpSpPr/>
              <p:nvPr/>
            </p:nvGrpSpPr>
            <p:grpSpPr>
              <a:xfrm>
                <a:off x="746681" y="2800958"/>
                <a:ext cx="4744635" cy="1992750"/>
                <a:chOff x="7022120" y="1512933"/>
                <a:chExt cx="4744635" cy="1992750"/>
              </a:xfrm>
            </p:grpSpPr>
            <p:sp>
              <p:nvSpPr>
                <p:cNvPr id="20" name="矩形: 圆角 19"/>
                <p:cNvSpPr/>
                <p:nvPr/>
              </p:nvSpPr>
              <p:spPr>
                <a:xfrm>
                  <a:off x="8084573" y="2589377"/>
                  <a:ext cx="3682182" cy="673703"/>
                </a:xfrm>
                <a:prstGeom prst="roundRect">
                  <a:avLst/>
                </a:prstGeom>
                <a:solidFill>
                  <a:srgbClr val="FFFFFF"/>
                </a:solidFill>
                <a:ln w="57150">
                  <a:solidFill>
                    <a:srgbClr val="FDDDE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32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-Rounded" panose="020B0500000000000000" pitchFamily="34" charset="0"/>
                    <a:ea typeface="Arial-Rounded" panose="020B0500000000000000" pitchFamily="34" charset="0"/>
                    <a:cs typeface="Arial-Rounded" panose="020B0500000000000000" pitchFamily="34" charset="0"/>
                    <a:sym typeface="+mn-lt"/>
                  </a:endParaRPr>
                </a:p>
              </p:txBody>
            </p:sp>
            <p:pic>
              <p:nvPicPr>
                <p:cNvPr id="21" name="图片 20"/>
                <p:cNvPicPr>
                  <a:picLocks noChangeAspect="1"/>
                </p:cNvPicPr>
                <p:nvPr/>
              </p:nvPicPr>
              <p:blipFill>
                <a:blip r:embed="rId5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7022120" y="1512933"/>
                  <a:ext cx="1992750" cy="1992750"/>
                </a:xfrm>
                <a:prstGeom prst="rect">
                  <a:avLst/>
                </a:prstGeom>
              </p:spPr>
            </p:pic>
          </p:grpSp>
          <p:sp>
            <p:nvSpPr>
              <p:cNvPr id="28" name="文本框 27"/>
              <p:cNvSpPr txBox="1"/>
              <p:nvPr/>
            </p:nvSpPr>
            <p:spPr>
              <a:xfrm>
                <a:off x="1315066" y="3844535"/>
                <a:ext cx="1103672" cy="58477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r>
                  <a:rPr kumimoji="0" lang="en-US" altLang="zh-CN" sz="32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-Rounded" panose="020B0500000000000000" pitchFamily="34" charset="0"/>
                    <a:ea typeface="Arial-Rounded" panose="020B0500000000000000" pitchFamily="34" charset="0"/>
                    <a:cs typeface="Arial-Rounded" panose="020B0500000000000000" pitchFamily="34" charset="0"/>
                    <a:sym typeface="+mn-lt"/>
                  </a:rPr>
                  <a:t>03</a:t>
                </a:r>
                <a:endParaRPr kumimoji="0" lang="zh-CN" alt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  <a:sym typeface="+mn-lt"/>
                </a:endParaRPr>
              </a:p>
            </p:txBody>
          </p:sp>
        </p:grpSp>
        <p:sp>
          <p:nvSpPr>
            <p:cNvPr id="35" name="文本框 34"/>
            <p:cNvSpPr txBox="1"/>
            <p:nvPr/>
          </p:nvSpPr>
          <p:spPr>
            <a:xfrm>
              <a:off x="2351755" y="3969893"/>
              <a:ext cx="3119287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altLang="zh-CN" sz="3200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  <a:sym typeface="+mn-lt"/>
                </a:rPr>
                <a:t>l</a:t>
              </a:r>
              <a:r>
                <a:rPr kumimoji="0" lang="en-US" altLang="zh-CN" sz="3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  <a:sym typeface="+mn-lt"/>
                </a:rPr>
                <a:t>ang thang</a:t>
              </a:r>
              <a:endParaRPr kumimoji="0" lang="zh-CN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  <a:sym typeface="+mn-lt"/>
              </a:endParaRPr>
            </a:p>
          </p:txBody>
        </p:sp>
      </p:grpSp>
      <p:grpSp>
        <p:nvGrpSpPr>
          <p:cNvPr id="46" name="组合 45"/>
          <p:cNvGrpSpPr/>
          <p:nvPr/>
        </p:nvGrpSpPr>
        <p:grpSpPr>
          <a:xfrm>
            <a:off x="3113055" y="-2856359"/>
            <a:ext cx="5712718" cy="5712718"/>
            <a:chOff x="3113055" y="-2856359"/>
            <a:chExt cx="5712718" cy="5712718"/>
          </a:xfrm>
        </p:grpSpPr>
        <p:pic>
          <p:nvPicPr>
            <p:cNvPr id="45" name="图片 44"/>
            <p:cNvPicPr>
              <a:picLocks noChangeAspect="1"/>
            </p:cNvPicPr>
            <p:nvPr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113055" y="-2856359"/>
              <a:ext cx="5712718" cy="5712718"/>
            </a:xfrm>
            <a:prstGeom prst="rect">
              <a:avLst/>
            </a:prstGeom>
          </p:spPr>
        </p:pic>
        <p:sp>
          <p:nvSpPr>
            <p:cNvPr id="43" name="矩形 259"/>
            <p:cNvSpPr>
              <a:spLocks noChangeArrowheads="1"/>
            </p:cNvSpPr>
            <p:nvPr/>
          </p:nvSpPr>
          <p:spPr bwMode="auto">
            <a:xfrm>
              <a:off x="4435576" y="957000"/>
              <a:ext cx="3070128" cy="7078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Microsoft YaHei" panose="020B0503020204020204" charset="-122"/>
                  <a:ea typeface="Microsoft YaHei" panose="020B0503020204020204" charset="-122"/>
                  <a:sym typeface="Calibri" panose="020F0502020204030204" charset="0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Microsoft YaHei" panose="020B0503020204020204" charset="-122"/>
                  <a:ea typeface="Microsoft YaHei" panose="020B0503020204020204" charset="-122"/>
                  <a:sym typeface="Calibri" panose="020F0502020204030204" charset="0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Microsoft YaHei" panose="020B0503020204020204" charset="-122"/>
                  <a:ea typeface="Microsoft YaHei" panose="020B0503020204020204" charset="-122"/>
                  <a:sym typeface="Calibri" panose="020F0502020204030204" charset="0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Microsoft YaHei" panose="020B0503020204020204" charset="-122"/>
                  <a:ea typeface="Microsoft YaHei" panose="020B0503020204020204" charset="-122"/>
                  <a:sym typeface="Calibri" panose="020F0502020204030204" charset="0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Microsoft YaHei" panose="020B0503020204020204" charset="-122"/>
                  <a:ea typeface="Microsoft YaHei" panose="020B0503020204020204" charset="-122"/>
                  <a:sym typeface="Calibri" panose="020F050202020403020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Microsoft YaHei" panose="020B0503020204020204" charset="-122"/>
                  <a:ea typeface="Microsoft YaHei" panose="020B0503020204020204" charset="-122"/>
                  <a:sym typeface="Calibri" panose="020F050202020403020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Microsoft YaHei" panose="020B0503020204020204" charset="-122"/>
                  <a:ea typeface="Microsoft YaHei" panose="020B0503020204020204" charset="-122"/>
                  <a:sym typeface="Calibri" panose="020F050202020403020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Microsoft YaHei" panose="020B0503020204020204" charset="-122"/>
                  <a:ea typeface="Microsoft YaHei" panose="020B0503020204020204" charset="-122"/>
                  <a:sym typeface="Calibri" panose="020F050202020403020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Microsoft YaHei" panose="020B0503020204020204" charset="-122"/>
                  <a:ea typeface="Microsoft YaHei" panose="020B0503020204020204" charset="-122"/>
                  <a:sym typeface="Calibri" panose="020F050202020403020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20000"/>
                </a:spcBef>
                <a:spcAft>
                  <a:spcPts val="0"/>
                </a:spcAft>
                <a:buClrTx/>
                <a:buSzTx/>
                <a:buFont typeface="Arial" panose="020B0604020202020204" pitchFamily="34" charset="0"/>
                <a:buNone/>
                <a:defRPr/>
              </a:pPr>
              <a:r>
                <a:rPr kumimoji="0" lang="en-US" altLang="zh-CN" sz="4000" b="1" i="0" u="none" strike="noStrike" kern="1200" cap="all" spc="0" normalizeH="0" baseline="0" noProof="0" dirty="0" err="1">
                  <a:ln w="19050">
                    <a:solidFill>
                      <a:prstClr val="black">
                        <a:lumMod val="85000"/>
                        <a:lumOff val="15000"/>
                      </a:prstClr>
                    </a:solidFill>
                  </a:ln>
                  <a:solidFill>
                    <a:srgbClr val="00B0F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  <a:sym typeface="+mn-lt"/>
                </a:rPr>
                <a:t>Từ</a:t>
              </a:r>
              <a:r>
                <a:rPr kumimoji="0" lang="en-US" altLang="zh-CN" sz="4000" b="1" i="0" u="none" strike="noStrike" kern="1200" cap="all" spc="0" normalizeH="0" baseline="0" noProof="0" dirty="0">
                  <a:ln w="19050">
                    <a:solidFill>
                      <a:prstClr val="black">
                        <a:lumMod val="85000"/>
                        <a:lumOff val="15000"/>
                      </a:prstClr>
                    </a:solidFill>
                  </a:ln>
                  <a:solidFill>
                    <a:srgbClr val="00B0F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  <a:sym typeface="+mn-lt"/>
                </a:rPr>
                <a:t> </a:t>
              </a:r>
              <a:r>
                <a:rPr kumimoji="0" lang="en-US" altLang="zh-CN" sz="4000" b="1" i="0" u="none" strike="noStrike" kern="1200" cap="all" spc="0" normalizeH="0" baseline="0" noProof="0" dirty="0" err="1">
                  <a:ln w="19050">
                    <a:solidFill>
                      <a:prstClr val="black">
                        <a:lumMod val="85000"/>
                        <a:lumOff val="15000"/>
                      </a:prstClr>
                    </a:solidFill>
                  </a:ln>
                  <a:solidFill>
                    <a:srgbClr val="00B0F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  <a:sym typeface="+mn-lt"/>
                </a:rPr>
                <a:t>khó</a:t>
              </a:r>
              <a:endParaRPr kumimoji="0" lang="zh-CN" altLang="en-US" sz="4000" b="1" i="0" u="none" strike="noStrike" kern="1200" cap="all" spc="0" normalizeH="0" baseline="0" noProof="0" dirty="0">
                <a:ln w="19050">
                  <a:solidFill>
                    <a:prstClr val="black">
                      <a:lumMod val="85000"/>
                      <a:lumOff val="15000"/>
                    </a:prstClr>
                  </a:solidFill>
                </a:ln>
                <a:solidFill>
                  <a:srgbClr val="92D05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  <a:sym typeface="+mn-lt"/>
              </a:endParaRPr>
            </a:p>
          </p:txBody>
        </p:sp>
      </p:grpSp>
      <p:pic>
        <p:nvPicPr>
          <p:cNvPr id="38" name="图片 37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207192" y="5660229"/>
            <a:ext cx="2979637" cy="870673"/>
          </a:xfrm>
          <a:prstGeom prst="rect">
            <a:avLst/>
          </a:prstGeom>
        </p:spPr>
      </p:pic>
      <p:pic>
        <p:nvPicPr>
          <p:cNvPr id="44" name="图片 43"/>
          <p:cNvPicPr>
            <a:picLocks noChangeAspect="1"/>
          </p:cNvPicPr>
          <p:nvPr/>
        </p:nvPicPr>
        <p:blipFill rotWithShape="1"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52213"/>
          <a:stretch>
            <a:fillRect/>
          </a:stretch>
        </p:blipFill>
        <p:spPr>
          <a:xfrm>
            <a:off x="171009" y="5914877"/>
            <a:ext cx="12192000" cy="735462"/>
          </a:xfrm>
          <a:prstGeom prst="rect">
            <a:avLst/>
          </a:prstGeom>
        </p:spPr>
      </p:pic>
      <p:grpSp>
        <p:nvGrpSpPr>
          <p:cNvPr id="42" name="组合 41"/>
          <p:cNvGrpSpPr/>
          <p:nvPr/>
        </p:nvGrpSpPr>
        <p:grpSpPr>
          <a:xfrm>
            <a:off x="6454709" y="1793420"/>
            <a:ext cx="4526701" cy="1846815"/>
            <a:chOff x="6544421" y="1365714"/>
            <a:chExt cx="4526701" cy="1846815"/>
          </a:xfrm>
        </p:grpSpPr>
        <p:grpSp>
          <p:nvGrpSpPr>
            <p:cNvPr id="32" name="组合 31"/>
            <p:cNvGrpSpPr/>
            <p:nvPr/>
          </p:nvGrpSpPr>
          <p:grpSpPr>
            <a:xfrm>
              <a:off x="6544421" y="1365714"/>
              <a:ext cx="4526701" cy="1846815"/>
              <a:chOff x="6544421" y="1365714"/>
              <a:chExt cx="4526701" cy="1846815"/>
            </a:xfrm>
          </p:grpSpPr>
          <p:grpSp>
            <p:nvGrpSpPr>
              <p:cNvPr id="18" name="组合 17"/>
              <p:cNvGrpSpPr/>
              <p:nvPr/>
            </p:nvGrpSpPr>
            <p:grpSpPr>
              <a:xfrm>
                <a:off x="6544421" y="1365714"/>
                <a:ext cx="4526701" cy="1846815"/>
                <a:chOff x="7144190" y="1631185"/>
                <a:chExt cx="4526701" cy="1846815"/>
              </a:xfrm>
            </p:grpSpPr>
            <p:sp>
              <p:nvSpPr>
                <p:cNvPr id="17" name="矩形: 圆角 16"/>
                <p:cNvSpPr/>
                <p:nvPr/>
              </p:nvSpPr>
              <p:spPr>
                <a:xfrm>
                  <a:off x="8084572" y="2593257"/>
                  <a:ext cx="3586319" cy="669824"/>
                </a:xfrm>
                <a:prstGeom prst="roundRect">
                  <a:avLst/>
                </a:prstGeom>
                <a:solidFill>
                  <a:srgbClr val="FFFFFF"/>
                </a:solidFill>
                <a:ln w="57150">
                  <a:solidFill>
                    <a:srgbClr val="FDDDE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32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-Rounded" panose="020B0500000000000000" pitchFamily="34" charset="0"/>
                    <a:ea typeface="Arial-Rounded" panose="020B0500000000000000" pitchFamily="34" charset="0"/>
                    <a:cs typeface="Arial-Rounded" panose="020B0500000000000000" pitchFamily="34" charset="0"/>
                    <a:sym typeface="+mn-lt"/>
                  </a:endParaRPr>
                </a:p>
              </p:txBody>
            </p:sp>
            <p:pic>
              <p:nvPicPr>
                <p:cNvPr id="12" name="图片 11"/>
                <p:cNvPicPr>
                  <a:picLocks noChangeAspect="1"/>
                </p:cNvPicPr>
                <p:nvPr/>
              </p:nvPicPr>
              <p:blipFill>
                <a:blip r:embed="rId9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7144190" y="1631185"/>
                  <a:ext cx="1846815" cy="1846815"/>
                </a:xfrm>
                <a:prstGeom prst="rect">
                  <a:avLst/>
                </a:prstGeom>
              </p:spPr>
            </p:pic>
          </p:grpSp>
          <p:sp>
            <p:nvSpPr>
              <p:cNvPr id="27" name="文本框 26"/>
              <p:cNvSpPr txBox="1"/>
              <p:nvPr/>
            </p:nvSpPr>
            <p:spPr>
              <a:xfrm>
                <a:off x="6997853" y="2349423"/>
                <a:ext cx="1103672" cy="58477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r>
                  <a:rPr kumimoji="0" lang="en-US" altLang="zh-CN" sz="32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-Rounded" panose="020B0500000000000000" pitchFamily="34" charset="0"/>
                    <a:ea typeface="Arial-Rounded" panose="020B0500000000000000" pitchFamily="34" charset="0"/>
                    <a:cs typeface="Arial-Rounded" panose="020B0500000000000000" pitchFamily="34" charset="0"/>
                    <a:sym typeface="+mn-lt"/>
                  </a:rPr>
                  <a:t>02</a:t>
                </a:r>
                <a:endParaRPr kumimoji="0" lang="zh-CN" alt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  <a:sym typeface="+mn-lt"/>
                </a:endParaRPr>
              </a:p>
            </p:txBody>
          </p:sp>
        </p:grpSp>
        <p:sp>
          <p:nvSpPr>
            <p:cNvPr id="34" name="文本框 33"/>
            <p:cNvSpPr txBox="1"/>
            <p:nvPr/>
          </p:nvSpPr>
          <p:spPr>
            <a:xfrm>
              <a:off x="8049106" y="2431552"/>
              <a:ext cx="2807107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altLang="zh-CN" sz="3200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  <a:sym typeface="+mn-lt"/>
                </a:rPr>
                <a:t>s</a:t>
              </a:r>
              <a:r>
                <a:rPr kumimoji="0" lang="en-US" altLang="zh-CN" sz="32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  <a:sym typeface="+mn-lt"/>
                </a:rPr>
                <a:t>uối</a:t>
              </a:r>
              <a:r>
                <a:rPr kumimoji="0" lang="en-US" altLang="zh-CN" sz="3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  <a:sym typeface="+mn-lt"/>
                </a:rPr>
                <a:t> </a:t>
              </a:r>
              <a:r>
                <a:rPr kumimoji="0" lang="en-US" altLang="zh-CN" sz="32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  <a:sym typeface="+mn-lt"/>
                </a:rPr>
                <a:t>cạn</a:t>
              </a:r>
              <a:endParaRPr kumimoji="0" lang="zh-CN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  <a:sym typeface="+mn-lt"/>
              </a:endParaRPr>
            </a:p>
          </p:txBody>
        </p:sp>
      </p:grpSp>
      <p:pic>
        <p:nvPicPr>
          <p:cNvPr id="51" name="图片 50"/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716314" y="5621173"/>
            <a:ext cx="971414" cy="1074756"/>
          </a:xfrm>
          <a:prstGeom prst="rect">
            <a:avLst/>
          </a:prstGeom>
        </p:spPr>
      </p:pic>
      <p:pic>
        <p:nvPicPr>
          <p:cNvPr id="52" name="图片 51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045171" y="5901974"/>
            <a:ext cx="651839" cy="728078"/>
          </a:xfrm>
          <a:prstGeom prst="rect">
            <a:avLst/>
          </a:prstGeom>
        </p:spPr>
      </p:pic>
      <p:pic>
        <p:nvPicPr>
          <p:cNvPr id="53" name="图片 52"/>
          <p:cNvPicPr>
            <a:picLocks noChangeAspect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423348" y="585957"/>
            <a:ext cx="1303954" cy="1259753"/>
          </a:xfrm>
          <a:prstGeom prst="rect">
            <a:avLst/>
          </a:prstGeom>
        </p:spPr>
      </p:pic>
      <p:pic>
        <p:nvPicPr>
          <p:cNvPr id="54" name="图片 53"/>
          <p:cNvPicPr>
            <a:picLocks noChangeAspect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815460" y="372666"/>
            <a:ext cx="1866900" cy="1771650"/>
          </a:xfrm>
          <a:prstGeom prst="rect">
            <a:avLst/>
          </a:prstGeom>
        </p:spPr>
      </p:pic>
      <p:pic>
        <p:nvPicPr>
          <p:cNvPr id="47" name="图片 46"/>
          <p:cNvPicPr>
            <a:picLocks noChangeAspect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6147905"/>
            <a:ext cx="12192000" cy="710095"/>
          </a:xfrm>
          <a:prstGeom prst="rect">
            <a:avLst/>
          </a:prstGeom>
        </p:spPr>
      </p:pic>
      <p:pic>
        <p:nvPicPr>
          <p:cNvPr id="50" name="图片 49"/>
          <p:cNvPicPr>
            <a:picLocks noChangeAspect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6372808"/>
            <a:ext cx="12363009" cy="485192"/>
          </a:xfrm>
          <a:prstGeom prst="rect">
            <a:avLst/>
          </a:prstGeom>
        </p:spPr>
      </p:pic>
    </p:spTree>
  </p:cSld>
  <p:clrMapOvr>
    <a:overrideClrMapping bg1="lt1" tx1="dk1" bg2="lt2" tx2="dk2" accent1="accent1" accent2="accent2" accent3="accent3" accent4="accent4" accent5="accent5" accent6="accent6" hlink="hlink" folHlink="folHlink"/>
  </p:clrMapOvr>
  <p:transition spd="slow">
    <p:randomBar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25 1.03287 L -0.025 1.03333 C -0.02578 1.02569 -0.02656 1.01852 -0.02708 1.01157 C -0.0276 1.00532 -0.02786 0.99861 -0.02812 0.99236 C -0.0289 0.98102 -0.02981 0.96968 -0.0302 0.95833 C -0.03424 0.8706 -0.0302 0.92986 -0.03437 0.87315 C -0.03372 0.78796 -0.03359 0.70255 -0.03229 0.61759 C -0.03229 0.60949 -0.03086 0.60185 -0.0302 0.59398 C -0.02981 0.58912 -0.02968 0.58403 -0.02916 0.57917 C -0.02825 0.56829 -0.02669 0.55787 -0.02604 0.54722 C -0.02487 0.52338 -0.02422 0.5037 -0.02187 0.48125 C -0.02148 0.47616 -0.02057 0.47106 -0.01979 0.4662 C -0.01914 0.45394 -0.01862 0.4419 -0.0177 0.43009 C -0.01653 0.40995 -0.01445 0.39028 -0.01354 0.37037 C -0.01328 0.36181 -0.01315 0.35301 -0.0125 0.34491 C -0.01185 0.33472 -0.01054 0.32477 -0.00937 0.31481 C -0.00911 0.31204 -0.00872 0.30903 -0.00833 0.30648 C -0.00768 0.29792 -0.00729 0.28912 -0.00625 0.28079 C -0.00573 0.27546 -0.00338 0.26644 -0.00208 0.26181 C -0.00182 0.2537 -0.00169 0.24606 -0.00104 0.23819 C -0.00026 0.22731 0.00078 0.21667 0.00209 0.20625 C 0.00235 0.20347 0.00287 0.20046 0.00313 0.19769 C 0.00508 0.17361 0.00287 0.18796 0.00521 0.17431 C 0.00482 0.15301 0.00469 0.13148 0.00417 0.11042 C 0.00391 0.10532 0.00339 0.10023 0.00313 0.0956 C 0.00261 0.08843 0.00261 0.08125 0.00209 0.07431 C 0.00157 0.06898 0.00013 0.06435 -3.33333E-6 0.05926 C -0.00065 0.03935 -3.33333E-6 0.01944 -3.33333E-6 -0.00023 L -3.33333E-6 0 " pathEditMode="relative" rAng="0" ptsTypes="AAAAAAAAAAAAAAAAAAAAAAAAAAAAA">
                                      <p:cBhvr>
                                        <p:cTn id="6" dur="2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042" y="-5164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2000"/>
                            </p:stCondLst>
                            <p:childTnLst>
                              <p:par>
                                <p:cTn id="8" presetID="1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" dur="500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11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2500"/>
                            </p:stCondLst>
                            <p:childTnLst>
                              <p:par>
                                <p:cTn id="13" presetID="1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16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3000"/>
                            </p:stCondLst>
                            <p:childTnLst>
                              <p:par>
                                <p:cTn id="18" presetID="1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21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3500"/>
                            </p:stCondLst>
                            <p:childTnLst>
                              <p:par>
                                <p:cTn id="23" presetID="1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26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10" presetClass="entr" presetSubtype="0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8" presetClass="emph" presetSubtype="0" repeatCount="indefinite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animRot by="21600000">
                                      <p:cBhvr>
                                        <p:cTn id="31" dur="27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2" presetID="42" presetClass="entr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10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: Rounded Corners 1"/>
          <p:cNvSpPr/>
          <p:nvPr/>
        </p:nvSpPr>
        <p:spPr>
          <a:xfrm>
            <a:off x="736847" y="639192"/>
            <a:ext cx="11061576" cy="5770486"/>
          </a:xfrm>
          <a:prstGeom prst="roundRect">
            <a:avLst/>
          </a:prstGeom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2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</p:txBody>
      </p:sp>
      <p:sp>
        <p:nvSpPr>
          <p:cNvPr id="18" name="Rectangle 17"/>
          <p:cNvSpPr/>
          <p:nvPr/>
        </p:nvSpPr>
        <p:spPr>
          <a:xfrm>
            <a:off x="1774120" y="840063"/>
            <a:ext cx="5996762" cy="6504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Sâu</a:t>
            </a:r>
            <a:r>
              <a:rPr kumimoji="0" lang="en-US" sz="2800" b="0" i="0" u="none" strike="noStrike" kern="1200" cap="none" spc="0" normalizeH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800" b="0" i="0" u="none" strike="noStrike" kern="1200" cap="none" spc="0" normalizeH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thẳm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: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rất</a:t>
            </a:r>
            <a:r>
              <a:rPr kumimoji="0" lang="en-US" sz="2800" b="0" i="0" u="none" strike="noStrike" kern="120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800" b="0" i="0" u="none" strike="noStrike" kern="1200" cap="none" spc="0" normalizeH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sâu</a:t>
            </a:r>
            <a:endParaRPr kumimoji="0" lang="vi-VN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</p:txBody>
      </p:sp>
      <p:sp>
        <p:nvSpPr>
          <p:cNvPr id="33" name="Rectangle 32"/>
          <p:cNvSpPr/>
          <p:nvPr/>
        </p:nvSpPr>
        <p:spPr>
          <a:xfrm>
            <a:off x="1642370" y="1579338"/>
            <a:ext cx="9721048" cy="12968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lnSpc>
                <a:spcPct val="150000"/>
              </a:lnSpc>
            </a:pP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Hạn</a:t>
            </a:r>
            <a:r>
              <a:rPr kumimoji="0" lang="en-US" sz="2800" b="0" i="0" u="none" strike="noStrike" kern="1200" cap="none" spc="0" normalizeH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800" b="0" i="0" u="none" strike="noStrike" kern="1200" cap="none" spc="0" normalizeH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hán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: </a:t>
            </a:r>
            <a:r>
              <a:rPr lang="en-US" altLang="vi-VN" sz="2800" dirty="0" err="1">
                <a:solidFill>
                  <a:srgbClr val="231F2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  <a:sym typeface="+mn-lt"/>
              </a:rPr>
              <a:t>Tình</a:t>
            </a:r>
            <a:r>
              <a:rPr lang="en-US" altLang="vi-VN" sz="2800" dirty="0">
                <a:solidFill>
                  <a:srgbClr val="231F2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  <a:sym typeface="+mn-lt"/>
              </a:rPr>
              <a:t> </a:t>
            </a:r>
            <a:r>
              <a:rPr lang="en-US" altLang="vi-VN" sz="2800" dirty="0" err="1">
                <a:solidFill>
                  <a:srgbClr val="231F2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  <a:sym typeface="+mn-lt"/>
              </a:rPr>
              <a:t>trạng</a:t>
            </a:r>
            <a:r>
              <a:rPr lang="en-US" altLang="vi-VN" sz="2800" dirty="0">
                <a:solidFill>
                  <a:srgbClr val="231F2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  <a:sym typeface="+mn-lt"/>
              </a:rPr>
              <a:t> </a:t>
            </a:r>
            <a:r>
              <a:rPr lang="en-US" altLang="vi-VN" sz="2800" dirty="0" err="1">
                <a:solidFill>
                  <a:srgbClr val="231F2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  <a:sym typeface="+mn-lt"/>
              </a:rPr>
              <a:t>thiếu</a:t>
            </a:r>
            <a:r>
              <a:rPr lang="en-US" altLang="vi-VN" sz="2800" dirty="0">
                <a:solidFill>
                  <a:srgbClr val="231F2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  <a:sym typeface="+mn-lt"/>
              </a:rPr>
              <a:t> </a:t>
            </a:r>
            <a:r>
              <a:rPr lang="en-US" altLang="vi-VN" sz="2800" dirty="0" err="1">
                <a:solidFill>
                  <a:srgbClr val="231F2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  <a:sym typeface="+mn-lt"/>
              </a:rPr>
              <a:t>nước</a:t>
            </a:r>
            <a:r>
              <a:rPr lang="en-US" altLang="vi-VN" sz="2800" dirty="0">
                <a:solidFill>
                  <a:srgbClr val="231F2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  <a:sym typeface="+mn-lt"/>
              </a:rPr>
              <a:t> do </a:t>
            </a:r>
            <a:r>
              <a:rPr lang="en-US" altLang="vi-VN" sz="2800" dirty="0" err="1">
                <a:solidFill>
                  <a:srgbClr val="231F2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  <a:sym typeface="+mn-lt"/>
              </a:rPr>
              <a:t>nắng</a:t>
            </a:r>
            <a:r>
              <a:rPr lang="en-US" altLang="vi-VN" sz="2800" dirty="0">
                <a:solidFill>
                  <a:srgbClr val="231F2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  <a:sym typeface="+mn-lt"/>
              </a:rPr>
              <a:t> </a:t>
            </a:r>
            <a:r>
              <a:rPr lang="en-US" altLang="vi-VN" sz="2800" dirty="0" err="1">
                <a:solidFill>
                  <a:srgbClr val="231F2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  <a:sym typeface="+mn-lt"/>
              </a:rPr>
              <a:t>lâu</a:t>
            </a:r>
            <a:r>
              <a:rPr lang="en-US" altLang="vi-VN" sz="2800" dirty="0">
                <a:solidFill>
                  <a:srgbClr val="231F2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  <a:sym typeface="+mn-lt"/>
              </a:rPr>
              <a:t>, </a:t>
            </a:r>
            <a:r>
              <a:rPr lang="en-US" altLang="vi-VN" sz="2800" dirty="0" err="1">
                <a:solidFill>
                  <a:srgbClr val="231F2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  <a:sym typeface="+mn-lt"/>
              </a:rPr>
              <a:t>không</a:t>
            </a:r>
            <a:r>
              <a:rPr lang="en-US" altLang="vi-VN" sz="2800" dirty="0">
                <a:solidFill>
                  <a:srgbClr val="231F2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  <a:sym typeface="+mn-lt"/>
              </a:rPr>
              <a:t> </a:t>
            </a:r>
            <a:r>
              <a:rPr lang="en-US" altLang="vi-VN" sz="2800" dirty="0" err="1">
                <a:solidFill>
                  <a:srgbClr val="231F2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  <a:sym typeface="+mn-lt"/>
              </a:rPr>
              <a:t>mưa</a:t>
            </a:r>
            <a:r>
              <a:rPr lang="en-US" altLang="vi-VN" sz="2800" dirty="0">
                <a:solidFill>
                  <a:srgbClr val="231F2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  <a:sym typeface="+mn-lt"/>
              </a:rPr>
              <a:t> </a:t>
            </a:r>
            <a:r>
              <a:rPr lang="en-US" altLang="vi-VN" sz="2800" dirty="0" err="1">
                <a:solidFill>
                  <a:srgbClr val="231F2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  <a:sym typeface="+mn-lt"/>
              </a:rPr>
              <a:t>gây</a:t>
            </a:r>
            <a:r>
              <a:rPr lang="en-US" altLang="vi-VN" sz="2800" dirty="0">
                <a:solidFill>
                  <a:srgbClr val="231F2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  <a:sym typeface="+mn-lt"/>
              </a:rPr>
              <a:t> ra</a:t>
            </a: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 </a:t>
            </a:r>
            <a:endParaRPr kumimoji="0" lang="vi-VN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</p:txBody>
      </p:sp>
      <p:sp>
        <p:nvSpPr>
          <p:cNvPr id="35" name="Rectangle: Rounded Corners 34"/>
          <p:cNvSpPr/>
          <p:nvPr/>
        </p:nvSpPr>
        <p:spPr>
          <a:xfrm>
            <a:off x="4279037" y="71021"/>
            <a:ext cx="3311371" cy="563940"/>
          </a:xfrm>
          <a:prstGeom prst="round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/>
                <a:cs typeface="+mn-cs"/>
              </a:rPr>
              <a:t>Giải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/>
                <a:cs typeface="+mn-cs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/>
                <a:cs typeface="+mn-cs"/>
              </a:rPr>
              <a:t>nghĩa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/>
                <a:cs typeface="+mn-cs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/>
                <a:cs typeface="+mn-cs"/>
              </a:rPr>
              <a:t>từ</a:t>
            </a:r>
            <a:endParaRPr kumimoji="0" lang="en-US" sz="3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cs typeface="+mn-cs"/>
            </a:endParaRPr>
          </a:p>
        </p:txBody>
      </p:sp>
      <p:pic>
        <p:nvPicPr>
          <p:cNvPr id="4" name="Picture 3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>
            <a:off x="3380635" y="2504058"/>
            <a:ext cx="6496050" cy="3714750"/>
          </a:xfrm>
          <a:prstGeom prst="rect">
            <a:avLst/>
          </a:prstGeom>
        </p:spPr>
      </p:pic>
    </p:spTree>
  </p:cSld>
  <p:clrMapOvr>
    <a:masterClrMapping/>
  </p:clrMapOvr>
  <p:transition spd="slow">
    <p:randomBar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33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: Rounded Corners 1"/>
          <p:cNvSpPr/>
          <p:nvPr/>
        </p:nvSpPr>
        <p:spPr>
          <a:xfrm>
            <a:off x="736847" y="639192"/>
            <a:ext cx="11061576" cy="5770486"/>
          </a:xfrm>
          <a:prstGeom prst="roundRect">
            <a:avLst/>
          </a:prstGeom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2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</p:txBody>
      </p:sp>
      <p:sp>
        <p:nvSpPr>
          <p:cNvPr id="33" name="Rectangle 32"/>
          <p:cNvSpPr/>
          <p:nvPr/>
        </p:nvSpPr>
        <p:spPr>
          <a:xfrm>
            <a:off x="1180730" y="1205113"/>
            <a:ext cx="10209321" cy="194316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lnSpc>
                <a:spcPct val="150000"/>
              </a:lnSpc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Lang thang: </a:t>
            </a:r>
            <a:r>
              <a:rPr lang="en-US" altLang="vi-VN" sz="2800" dirty="0" err="1">
                <a:solidFill>
                  <a:srgbClr val="231F2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  <a:sym typeface="+mn-lt"/>
              </a:rPr>
              <a:t>Đi</a:t>
            </a:r>
            <a:r>
              <a:rPr lang="en-US" altLang="vi-VN" sz="2800" dirty="0">
                <a:solidFill>
                  <a:srgbClr val="231F2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  <a:sym typeface="+mn-lt"/>
              </a:rPr>
              <a:t> </a:t>
            </a:r>
            <a:r>
              <a:rPr lang="en-US" altLang="vi-VN" sz="2800" dirty="0" err="1">
                <a:solidFill>
                  <a:srgbClr val="231F2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  <a:sym typeface="+mn-lt"/>
              </a:rPr>
              <a:t>hết</a:t>
            </a:r>
            <a:r>
              <a:rPr lang="en-US" altLang="vi-VN" sz="2800" dirty="0">
                <a:solidFill>
                  <a:srgbClr val="231F2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  <a:sym typeface="+mn-lt"/>
              </a:rPr>
              <a:t> </a:t>
            </a:r>
            <a:r>
              <a:rPr lang="en-US" altLang="vi-VN" sz="2800" dirty="0" err="1">
                <a:solidFill>
                  <a:srgbClr val="231F2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  <a:sym typeface="+mn-lt"/>
              </a:rPr>
              <a:t>chỗ</a:t>
            </a:r>
            <a:r>
              <a:rPr lang="en-US" altLang="vi-VN" sz="2800" dirty="0">
                <a:solidFill>
                  <a:srgbClr val="231F2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  <a:sym typeface="+mn-lt"/>
              </a:rPr>
              <a:t> </a:t>
            </a:r>
            <a:r>
              <a:rPr lang="en-US" altLang="vi-VN" sz="2800" dirty="0" err="1">
                <a:solidFill>
                  <a:srgbClr val="231F2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  <a:sym typeface="+mn-lt"/>
              </a:rPr>
              <a:t>này</a:t>
            </a:r>
            <a:r>
              <a:rPr lang="en-US" altLang="vi-VN" sz="2800" dirty="0">
                <a:solidFill>
                  <a:srgbClr val="231F2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  <a:sym typeface="+mn-lt"/>
              </a:rPr>
              <a:t> </a:t>
            </a:r>
            <a:r>
              <a:rPr lang="en-US" altLang="vi-VN" sz="2800" dirty="0" err="1">
                <a:solidFill>
                  <a:srgbClr val="231F2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  <a:sym typeface="+mn-lt"/>
              </a:rPr>
              <a:t>đến</a:t>
            </a:r>
            <a:r>
              <a:rPr lang="en-US" altLang="vi-VN" sz="2800" dirty="0">
                <a:solidFill>
                  <a:srgbClr val="231F2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  <a:sym typeface="+mn-lt"/>
              </a:rPr>
              <a:t> </a:t>
            </a:r>
            <a:r>
              <a:rPr lang="en-US" altLang="vi-VN" sz="2800" dirty="0" err="1">
                <a:solidFill>
                  <a:srgbClr val="231F2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  <a:sym typeface="+mn-lt"/>
              </a:rPr>
              <a:t>chỗ</a:t>
            </a:r>
            <a:r>
              <a:rPr lang="en-US" altLang="vi-VN" sz="2800" dirty="0">
                <a:solidFill>
                  <a:srgbClr val="231F2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  <a:sym typeface="+mn-lt"/>
              </a:rPr>
              <a:t> </a:t>
            </a:r>
            <a:r>
              <a:rPr lang="en-US" altLang="vi-VN" sz="2800" dirty="0" err="1">
                <a:solidFill>
                  <a:srgbClr val="231F2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  <a:sym typeface="+mn-lt"/>
              </a:rPr>
              <a:t>khác</a:t>
            </a:r>
            <a:r>
              <a:rPr lang="en-US" altLang="vi-VN" sz="2800" dirty="0">
                <a:solidFill>
                  <a:srgbClr val="231F2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  <a:sym typeface="+mn-lt"/>
              </a:rPr>
              <a:t>, </a:t>
            </a:r>
            <a:r>
              <a:rPr lang="en-US" altLang="vi-VN" sz="2800" dirty="0" err="1">
                <a:solidFill>
                  <a:srgbClr val="231F2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  <a:sym typeface="+mn-lt"/>
              </a:rPr>
              <a:t>không</a:t>
            </a:r>
            <a:r>
              <a:rPr lang="en-US" altLang="vi-VN" sz="2800" dirty="0">
                <a:solidFill>
                  <a:srgbClr val="231F2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  <a:sym typeface="+mn-lt"/>
              </a:rPr>
              <a:t> </a:t>
            </a:r>
            <a:r>
              <a:rPr lang="en-US" altLang="vi-VN" sz="2800" dirty="0" err="1">
                <a:solidFill>
                  <a:srgbClr val="231F2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  <a:sym typeface="+mn-lt"/>
              </a:rPr>
              <a:t>dừng</a:t>
            </a:r>
            <a:r>
              <a:rPr lang="en-US" altLang="vi-VN" sz="2800" dirty="0">
                <a:solidFill>
                  <a:srgbClr val="231F2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  <a:sym typeface="+mn-lt"/>
              </a:rPr>
              <a:t> </a:t>
            </a:r>
            <a:r>
              <a:rPr lang="en-US" altLang="vi-VN" sz="2800" dirty="0" err="1">
                <a:solidFill>
                  <a:srgbClr val="231F2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  <a:sym typeface="+mn-lt"/>
              </a:rPr>
              <a:t>lại</a:t>
            </a:r>
            <a:r>
              <a:rPr lang="en-US" altLang="vi-VN" sz="2800" dirty="0">
                <a:solidFill>
                  <a:srgbClr val="231F2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  <a:sym typeface="+mn-lt"/>
              </a:rPr>
              <a:t> ở </a:t>
            </a:r>
            <a:r>
              <a:rPr lang="en-US" altLang="vi-VN" sz="2800" dirty="0" err="1">
                <a:solidFill>
                  <a:srgbClr val="231F2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  <a:sym typeface="+mn-lt"/>
              </a:rPr>
              <a:t>nơi</a:t>
            </a:r>
            <a:r>
              <a:rPr lang="en-US" altLang="vi-VN" sz="2800" dirty="0">
                <a:solidFill>
                  <a:srgbClr val="231F2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  <a:sym typeface="+mn-lt"/>
              </a:rPr>
              <a:t> </a:t>
            </a:r>
            <a:r>
              <a:rPr lang="en-US" altLang="vi-VN" sz="2800" dirty="0" err="1">
                <a:solidFill>
                  <a:srgbClr val="231F2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  <a:sym typeface="+mn-lt"/>
              </a:rPr>
              <a:t>nào</a:t>
            </a:r>
            <a:r>
              <a:rPr lang="en-US" altLang="vi-VN" sz="2800" dirty="0">
                <a:solidFill>
                  <a:srgbClr val="231F2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  <a:sym typeface="+mn-lt"/>
              </a:rPr>
              <a:t>.</a:t>
            </a:r>
            <a:endParaRPr lang="en-US" altLang="vi-VN" sz="2800" dirty="0">
              <a:solidFill>
                <a:srgbClr val="231F20"/>
              </a:solidFill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  <a:sym typeface="+mn-lt"/>
            </a:endParaRPr>
          </a:p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 </a:t>
            </a:r>
            <a:endParaRPr kumimoji="0" lang="vi-VN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</p:txBody>
      </p:sp>
      <p:sp>
        <p:nvSpPr>
          <p:cNvPr id="35" name="Rectangle: Rounded Corners 34"/>
          <p:cNvSpPr/>
          <p:nvPr/>
        </p:nvSpPr>
        <p:spPr>
          <a:xfrm>
            <a:off x="4279037" y="71021"/>
            <a:ext cx="3311371" cy="563940"/>
          </a:xfrm>
          <a:prstGeom prst="round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/>
                <a:cs typeface="+mn-cs"/>
              </a:rPr>
              <a:t>Giải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/>
                <a:cs typeface="+mn-cs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/>
                <a:cs typeface="+mn-cs"/>
              </a:rPr>
              <a:t>nghĩa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/>
                <a:cs typeface="+mn-cs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/>
                <a:cs typeface="+mn-cs"/>
              </a:rPr>
              <a:t>từ</a:t>
            </a:r>
            <a:endParaRPr kumimoji="0" lang="en-US" sz="3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cs typeface="+mn-cs"/>
            </a:endParaRPr>
          </a:p>
        </p:txBody>
      </p:sp>
      <p:pic>
        <p:nvPicPr>
          <p:cNvPr id="5" name="Picture 4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>
            <a:off x="3473619" y="2176693"/>
            <a:ext cx="5858409" cy="3476194"/>
          </a:xfrm>
          <a:prstGeom prst="rect">
            <a:avLst/>
          </a:prstGeom>
        </p:spPr>
      </p:pic>
    </p:spTree>
  </p:cSld>
  <p:clrMapOvr>
    <a:masterClrMapping/>
  </p:clrMapOvr>
  <p:transition spd="slow">
    <p:randomBar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3" grpId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矩形 3"/>
          <p:cNvSpPr/>
          <p:nvPr/>
        </p:nvSpPr>
        <p:spPr>
          <a:xfrm>
            <a:off x="473612" y="565755"/>
            <a:ext cx="11718388" cy="179833"/>
          </a:xfrm>
          <a:prstGeom prst="rect">
            <a:avLst/>
          </a:prstGeom>
          <a:solidFill>
            <a:srgbClr val="94BC7F"/>
          </a:solidFill>
          <a:ln>
            <a:solidFill>
              <a:schemeClr val="accent6">
                <a:lumMod val="20000"/>
                <a:lumOff val="8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2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-Rounded" panose="020B0500000000000000" pitchFamily="34" charset="0"/>
              <a:ea typeface="华文楷体" panose="02010600040101010101" pitchFamily="2" charset="-122"/>
              <a:cs typeface="Arial-Rounded" panose="020B0500000000000000" pitchFamily="34" charset="0"/>
            </a:endParaRPr>
          </a:p>
        </p:txBody>
      </p:sp>
      <p:pic>
        <p:nvPicPr>
          <p:cNvPr id="6" name="图片 5"/>
          <p:cNvPicPr>
            <a:picLocks noChangeAspect="1"/>
          </p:cNvPicPr>
          <p:nvPr/>
        </p:nvPicPr>
        <p:blipFill rotWithShape="1">
          <a:blip r:embed="rId1"/>
          <a:srcRect t="50811"/>
          <a:stretch>
            <a:fillRect/>
          </a:stretch>
        </p:blipFill>
        <p:spPr>
          <a:xfrm>
            <a:off x="197963" y="0"/>
            <a:ext cx="3276542" cy="1131509"/>
          </a:xfrm>
          <a:prstGeom prst="rect">
            <a:avLst/>
          </a:prstGeom>
        </p:spPr>
      </p:pic>
      <p:sp>
        <p:nvSpPr>
          <p:cNvPr id="8" name="矩形 7"/>
          <p:cNvSpPr/>
          <p:nvPr/>
        </p:nvSpPr>
        <p:spPr>
          <a:xfrm>
            <a:off x="2135505" y="1044575"/>
            <a:ext cx="9594850" cy="463550"/>
          </a:xfrm>
          <a:prstGeom prst="rect">
            <a:avLst/>
          </a:prstGeom>
          <a:solidFill>
            <a:srgbClr val="94BC7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72" tIns="45736" rIns="91472" bIns="45736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altLang="zh-CN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-Rounded" panose="020B0500000000000000" pitchFamily="34" charset="0"/>
                <a:ea typeface="汉仪黑荔枝体简" panose="00020600040101010101" pitchFamily="18" charset="-122"/>
                <a:cs typeface="Arial-Rounded" panose="020B0500000000000000" pitchFamily="34" charset="0"/>
              </a:rPr>
              <a:t>1. Câu chuyện được kể trong bài diễn ra khi nào? Ở đâu?</a:t>
            </a:r>
            <a:endParaRPr kumimoji="0" lang="en-US" altLang="zh-CN" sz="2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-Rounded" panose="020B0500000000000000" pitchFamily="34" charset="0"/>
              <a:ea typeface="汉仪黑荔枝体简" panose="00020600040101010101" pitchFamily="18" charset="-122"/>
              <a:cs typeface="Arial-Rounded" panose="020B0500000000000000" pitchFamily="34" charset="0"/>
            </a:endParaRPr>
          </a:p>
        </p:txBody>
      </p:sp>
      <p:sp>
        <p:nvSpPr>
          <p:cNvPr id="9" name="TextBox 9"/>
          <p:cNvSpPr txBox="1"/>
          <p:nvPr/>
        </p:nvSpPr>
        <p:spPr>
          <a:xfrm>
            <a:off x="2505710" y="1508125"/>
            <a:ext cx="10721975" cy="737235"/>
          </a:xfrm>
          <a:prstGeom prst="rect">
            <a:avLst/>
          </a:prstGeom>
          <a:noFill/>
        </p:spPr>
        <p:txBody>
          <a:bodyPr wrap="square" lIns="91472" tIns="45736" rIns="91472" bIns="45736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altLang="zh-CN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汉仪黑荔枝体简" panose="00020600040101010101" pitchFamily="18" charset="-122"/>
                <a:cs typeface="Arial-Rounded" panose="020B0500000000000000" pitchFamily="34" charset="0"/>
              </a:rPr>
              <a:t>Diễn ra từ thuở xa xưa, trong rừng xanh sâu thẳm</a:t>
            </a:r>
            <a:endParaRPr kumimoji="0" lang="en-US" altLang="zh-CN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汉仪黑荔枝体简" panose="00020600040101010101" pitchFamily="18" charset="-122"/>
              <a:cs typeface="Arial-Rounded" panose="020B0500000000000000" pitchFamily="34" charset="0"/>
            </a:endParaRPr>
          </a:p>
        </p:txBody>
      </p:sp>
      <p:sp>
        <p:nvSpPr>
          <p:cNvPr id="11" name="矩形 10"/>
          <p:cNvSpPr/>
          <p:nvPr/>
        </p:nvSpPr>
        <p:spPr>
          <a:xfrm>
            <a:off x="2505710" y="2346960"/>
            <a:ext cx="9425305" cy="463550"/>
          </a:xfrm>
          <a:prstGeom prst="rect">
            <a:avLst/>
          </a:prstGeom>
          <a:solidFill>
            <a:srgbClr val="94BC7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72" tIns="45736" rIns="91472" bIns="45736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altLang="zh-CN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-Rounded" panose="020B0500000000000000" pitchFamily="34" charset="0"/>
                <a:ea typeface="汉仪黑荔枝体简" panose="00020600040101010101" pitchFamily="18" charset="-122"/>
                <a:cs typeface="Arial-Rounded" panose="020B0500000000000000" pitchFamily="34" charset="0"/>
              </a:rPr>
              <a:t>2. Chuyện gì xảy ra khiến bê vàng phải lang thang tìm cỏ?</a:t>
            </a:r>
            <a:endParaRPr kumimoji="0" lang="en-US" altLang="zh-CN" sz="2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-Rounded" panose="020B0500000000000000" pitchFamily="34" charset="0"/>
              <a:ea typeface="汉仪黑荔枝体简" panose="00020600040101010101" pitchFamily="18" charset="-122"/>
              <a:cs typeface="Arial-Rounded" panose="020B0500000000000000" pitchFamily="34" charset="0"/>
            </a:endParaRPr>
          </a:p>
        </p:txBody>
      </p:sp>
      <p:sp>
        <p:nvSpPr>
          <p:cNvPr id="12" name="TextBox 12"/>
          <p:cNvSpPr txBox="1"/>
          <p:nvPr/>
        </p:nvSpPr>
        <p:spPr>
          <a:xfrm>
            <a:off x="2831465" y="2810510"/>
            <a:ext cx="9099550" cy="691515"/>
          </a:xfrm>
          <a:prstGeom prst="rect">
            <a:avLst/>
          </a:prstGeom>
          <a:noFill/>
        </p:spPr>
        <p:txBody>
          <a:bodyPr wrap="square" lIns="91472" tIns="45736" rIns="91472" bIns="45736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2600" b="0" i="0" u="none" strike="noStrike" kern="120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  <a:sym typeface="+mn-ea"/>
              </a:rPr>
              <a:t>Trời hạn hán, cỏ héo khô</a:t>
            </a:r>
            <a:endParaRPr kumimoji="0" lang="zh-CN" alt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汉仪黑荔枝体简" panose="00020600040101010101" pitchFamily="18" charset="-122"/>
              <a:cs typeface="Arial-Rounded" panose="020B0500000000000000" pitchFamily="34" charset="0"/>
            </a:endParaRPr>
          </a:p>
        </p:txBody>
      </p:sp>
      <p:pic>
        <p:nvPicPr>
          <p:cNvPr id="13" name="图片 1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 flipH="1">
            <a:off x="124460" y="2141220"/>
            <a:ext cx="3204845" cy="2786380"/>
          </a:xfrm>
          <a:prstGeom prst="rect">
            <a:avLst/>
          </a:prstGeom>
        </p:spPr>
      </p:pic>
      <p:sp>
        <p:nvSpPr>
          <p:cNvPr id="2" name="矩形 10"/>
          <p:cNvSpPr/>
          <p:nvPr/>
        </p:nvSpPr>
        <p:spPr>
          <a:xfrm>
            <a:off x="2764790" y="3502025"/>
            <a:ext cx="9312910" cy="842010"/>
          </a:xfrm>
          <a:prstGeom prst="rect">
            <a:avLst/>
          </a:prstGeom>
          <a:solidFill>
            <a:srgbClr val="94BC7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72" tIns="45736" rIns="91472" bIns="45736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altLang="zh-CN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-Rounded" panose="020B0500000000000000" pitchFamily="34" charset="0"/>
                <a:ea typeface="汉仪黑荔枝体简" panose="00020600040101010101" pitchFamily="18" charset="-122"/>
                <a:cs typeface="Arial-Rounded" panose="020B0500000000000000" pitchFamily="34" charset="0"/>
              </a:rPr>
              <a:t>3. Khi bê vàng quên đường về, dê trắng đã làm gì?</a:t>
            </a:r>
            <a:endParaRPr kumimoji="0" lang="en-US" altLang="zh-CN" sz="2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-Rounded" panose="020B0500000000000000" pitchFamily="34" charset="0"/>
              <a:ea typeface="汉仪黑荔枝体简" panose="00020600040101010101" pitchFamily="18" charset="-122"/>
              <a:cs typeface="Arial-Rounded" panose="020B0500000000000000" pitchFamily="34" charset="0"/>
            </a:endParaRPr>
          </a:p>
        </p:txBody>
      </p:sp>
      <p:sp>
        <p:nvSpPr>
          <p:cNvPr id="5" name="TextBox 12"/>
          <p:cNvSpPr txBox="1"/>
          <p:nvPr/>
        </p:nvSpPr>
        <p:spPr>
          <a:xfrm>
            <a:off x="3814445" y="4225925"/>
            <a:ext cx="7915910" cy="691515"/>
          </a:xfrm>
          <a:prstGeom prst="rect">
            <a:avLst/>
          </a:prstGeom>
          <a:noFill/>
        </p:spPr>
        <p:txBody>
          <a:bodyPr wrap="square" lIns="91472" tIns="45736" rIns="91472" bIns="45736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2600" b="0" i="0" u="none" strike="noStrike" kern="120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  <a:sym typeface="+mn-ea"/>
              </a:rPr>
              <a:t>Bê trắng chạy khắp nẻo đường gọi và tìm bạn</a:t>
            </a:r>
            <a:endParaRPr kumimoji="0" lang="zh-CN" alt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汉仪黑荔枝体简" panose="00020600040101010101" pitchFamily="18" charset="-122"/>
              <a:cs typeface="Arial-Rounded" panose="020B0500000000000000" pitchFamily="34" charset="0"/>
            </a:endParaRPr>
          </a:p>
        </p:txBody>
      </p:sp>
      <p:sp>
        <p:nvSpPr>
          <p:cNvPr id="14" name="矩形 10"/>
          <p:cNvSpPr/>
          <p:nvPr/>
        </p:nvSpPr>
        <p:spPr>
          <a:xfrm>
            <a:off x="2830830" y="4984750"/>
            <a:ext cx="9210040" cy="795020"/>
          </a:xfrm>
          <a:prstGeom prst="rect">
            <a:avLst/>
          </a:prstGeom>
          <a:solidFill>
            <a:srgbClr val="94BC7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72" tIns="45736" rIns="91472" bIns="45736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altLang="zh-CN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-Rounded" panose="020B0500000000000000" pitchFamily="34" charset="0"/>
                <a:ea typeface="汉仪黑荔枝体简" panose="00020600040101010101" pitchFamily="18" charset="-122"/>
                <a:cs typeface="Arial-Rounded" panose="020B0500000000000000" pitchFamily="34" charset="0"/>
              </a:rPr>
              <a:t>4. Nêu cảm nghĩ của em về bê vàng và dê trắng?</a:t>
            </a:r>
            <a:endParaRPr kumimoji="0" lang="en-US" altLang="zh-CN" sz="2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-Rounded" panose="020B0500000000000000" pitchFamily="34" charset="0"/>
              <a:ea typeface="汉仪黑荔枝体简" panose="00020600040101010101" pitchFamily="18" charset="-122"/>
              <a:cs typeface="Arial-Rounded" panose="020B0500000000000000" pitchFamily="34" charset="0"/>
            </a:endParaRPr>
          </a:p>
        </p:txBody>
      </p:sp>
      <p:sp>
        <p:nvSpPr>
          <p:cNvPr id="15" name="TextBox 12"/>
          <p:cNvSpPr txBox="1"/>
          <p:nvPr/>
        </p:nvSpPr>
        <p:spPr>
          <a:xfrm>
            <a:off x="3656522" y="5780643"/>
            <a:ext cx="6861278" cy="691515"/>
          </a:xfrm>
          <a:prstGeom prst="rect">
            <a:avLst/>
          </a:prstGeom>
          <a:noFill/>
        </p:spPr>
        <p:txBody>
          <a:bodyPr wrap="square" lIns="91472" tIns="45736" rIns="91472" bIns="45736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2600" b="0" i="0" u="none" strike="noStrike" kern="120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-Rounded" panose="020B0500000000000000" pitchFamily="34" charset="0"/>
                <a:ea typeface="+mn-ea"/>
                <a:cs typeface="Arial-Rounded" panose="020B0500000000000000" pitchFamily="34" charset="0"/>
                <a:sym typeface="+mn-ea"/>
              </a:rPr>
              <a:t>Tình bạn của 2 bạn rất đẹp và đáng quý</a:t>
            </a:r>
            <a:endParaRPr kumimoji="0" lang="zh-CN" alt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汉仪黑荔枝体简" panose="00020600040101010101" pitchFamily="18" charset="-122"/>
              <a:cs typeface="Arial-Rounded" panose="020B0500000000000000" pitchFamily="34" charset="0"/>
            </a:endParaRPr>
          </a:p>
        </p:txBody>
      </p:sp>
      <p:grpSp>
        <p:nvGrpSpPr>
          <p:cNvPr id="7" name="Group 6"/>
          <p:cNvGrpSpPr/>
          <p:nvPr/>
        </p:nvGrpSpPr>
        <p:grpSpPr>
          <a:xfrm>
            <a:off x="146674" y="2692851"/>
            <a:ext cx="2109019" cy="2109019"/>
            <a:chOff x="156834" y="1993081"/>
            <a:chExt cx="2109019" cy="2109019"/>
          </a:xfrm>
        </p:grpSpPr>
        <p:sp>
          <p:nvSpPr>
            <p:cNvPr id="3" name="Oval 2"/>
            <p:cNvSpPr/>
            <p:nvPr/>
          </p:nvSpPr>
          <p:spPr>
            <a:xfrm>
              <a:off x="156834" y="1993081"/>
              <a:ext cx="2109019" cy="2109019"/>
            </a:xfrm>
            <a:prstGeom prst="ellipse">
              <a:avLst/>
            </a:prstGeom>
            <a:solidFill>
              <a:srgbClr val="ED2F6A"/>
            </a:solidFill>
            <a:ln>
              <a:noFill/>
            </a:ln>
            <a:effectLst>
              <a:glow rad="101600">
                <a:schemeClr val="bg1">
                  <a:alpha val="60000"/>
                </a:schemeClr>
              </a:glow>
            </a:effectLst>
            <a:scene3d>
              <a:camera prst="perspectiveAbove"/>
              <a:lightRig rig="threePt" dir="t"/>
            </a:scene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Franklin Gothic Book"/>
                <a:ea typeface="+mn-ea"/>
                <a:cs typeface="+mn-cs"/>
              </a:endParaRPr>
            </a:p>
          </p:txBody>
        </p:sp>
        <p:sp>
          <p:nvSpPr>
            <p:cNvPr id="10" name="TextBox 3"/>
            <p:cNvSpPr txBox="1"/>
            <p:nvPr/>
          </p:nvSpPr>
          <p:spPr>
            <a:xfrm>
              <a:off x="315731" y="2243748"/>
              <a:ext cx="1711988" cy="119888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313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r>
                <a:rPr kumimoji="0" lang="en-US" altLang="zh-CN" sz="36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  <a:sym typeface="+mn-lt"/>
                </a:rPr>
                <a:t>Trả lời câu hỏi</a:t>
              </a:r>
              <a:endParaRPr kumimoji="0" lang="zh-CN" altLang="en-US" sz="36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  <a:sym typeface="+mn-lt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250">
        <p14:switch dir="r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30000"/>
                                  </p:iterate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1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36" presetClass="emph" presetSubtype="0" fill="hold" grpId="1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30000"/>
                                  </p:iterate>
                                  <p:childTnLst>
                                    <p:animScale>
                                      <p:cBhvr>
                                        <p:cTn id="13" dur="5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</p:cBhvr>
                                      <p:to x="80000" y="100000"/>
                                    </p:animScale>
                                    <p:anim by="(#ppt_w*0.10)" calcmode="lin" valueType="num">
                                      <p:cBhvr>
                                        <p:cTn id="14" dur="5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by="(-#ppt_w*0.10)" calcmode="lin" valueType="num">
                                      <p:cBhvr>
                                        <p:cTn id="15" dur="5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</p:anim>
                                    <p:animRot by="-480000">
                                      <p:cBhvr>
                                        <p:cTn id="16" dur="5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1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6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6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1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6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bldLvl="0" animBg="1"/>
      <p:bldP spid="8" grpId="1" animBg="1"/>
      <p:bldP spid="9" grpId="0"/>
      <p:bldP spid="9" grpId="1"/>
      <p:bldP spid="11" grpId="0" bldLvl="0" animBg="1"/>
      <p:bldP spid="11" grpId="1" animBg="1"/>
      <p:bldP spid="12" grpId="0"/>
      <p:bldP spid="12" grpId="1"/>
      <p:bldP spid="2" grpId="0" bldLvl="0" animBg="1"/>
      <p:bldP spid="5" grpId="0"/>
      <p:bldP spid="5" grpId="1"/>
      <p:bldP spid="14" grpId="0" bldLvl="0" animBg="1"/>
      <p:bldP spid="14" grpId="1" animBg="1"/>
      <p:bldP spid="15" grpId="0"/>
      <p:bldP spid="15" grpId="1"/>
    </p:bldLst>
  </p:timing>
</p:sld>
</file>

<file path=ppt/theme/_rels/theme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image" Target="../media/image1.jpeg"/></Relationships>
</file>

<file path=ppt/theme/theme1.xml><?xml version="1.0" encoding="utf-8"?>
<a:theme xmlns:a="http://schemas.openxmlformats.org/drawingml/2006/main" name="Trek">
  <a:themeElements>
    <a:clrScheme name="Trek">
      <a:dk1>
        <a:sysClr val="windowText" lastClr="000000"/>
      </a:dk1>
      <a:lt1>
        <a:sysClr val="window" lastClr="FFFFFF"/>
      </a:lt1>
      <a:dk2>
        <a:srgbClr val="4E3B30"/>
      </a:dk2>
      <a:lt2>
        <a:srgbClr val="FBEEC9"/>
      </a:lt2>
      <a:accent1>
        <a:srgbClr val="F0A22E"/>
      </a:accent1>
      <a:accent2>
        <a:srgbClr val="A5644E"/>
      </a:accent2>
      <a:accent3>
        <a:srgbClr val="B58B80"/>
      </a:accent3>
      <a:accent4>
        <a:srgbClr val="C3986D"/>
      </a:accent4>
      <a:accent5>
        <a:srgbClr val="A19574"/>
      </a:accent5>
      <a:accent6>
        <a:srgbClr val="C17529"/>
      </a:accent6>
      <a:hlink>
        <a:srgbClr val="AD1F1F"/>
      </a:hlink>
      <a:folHlink>
        <a:srgbClr val="FFC42F"/>
      </a:folHlink>
    </a:clrScheme>
    <a:fontScheme name="Trek">
      <a:majorFont>
        <a:latin typeface="Franklin Gothic Medium"/>
        <a:ea typeface=""/>
        <a:cs typeface=""/>
        <a:font script="Jpan" typeface="HG創英角ｺﾞｼｯｸUB"/>
        <a:font script="Hang" typeface="돋움"/>
        <a:font script="Hans" typeface="隶书"/>
        <a:font script="Hant" typeface="微軟正黑體"/>
        <a:font script="Arab" typeface="Tahoma"/>
        <a:font script="Hebr" typeface="Aharoni"/>
        <a:font script="Thai" typeface="Lily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ajorFont>
      <a:minorFont>
        <a:latin typeface="Franklin Gothic Book"/>
        <a:ea typeface=""/>
        <a:cs typeface=""/>
        <a:font script="Jpan" typeface="HGｺﾞｼｯｸE"/>
        <a:font script="Hang" typeface="돋움"/>
        <a:font script="Hans" typeface="华文楷体"/>
        <a:font script="Hant" typeface="微軟正黑體"/>
        <a:font script="Arab" typeface="Tahoma"/>
        <a:font script="Hebr" typeface="Aharoni"/>
        <a:font script="Thai" typeface="Lily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inorFont>
    </a:fontScheme>
    <a:fmtScheme name="Trek">
      <a:fillStyleLst>
        <a:solidFill>
          <a:schemeClr val="phClr"/>
        </a:solidFill>
        <a:gradFill rotWithShape="1">
          <a:gsLst>
            <a:gs pos="0">
              <a:schemeClr val="phClr">
                <a:tint val="30000"/>
                <a:satMod val="250000"/>
              </a:schemeClr>
            </a:gs>
            <a:gs pos="72000">
              <a:schemeClr val="phClr">
                <a:tint val="75000"/>
                <a:satMod val="210000"/>
              </a:schemeClr>
            </a:gs>
            <a:gs pos="100000">
              <a:schemeClr val="phClr">
                <a:tint val="85000"/>
                <a:satMod val="210000"/>
              </a:schemeClr>
            </a:gs>
          </a:gsLst>
          <a:lin ang="5400000" scaled="1"/>
        </a:gradFill>
        <a:gradFill rotWithShape="1">
          <a:gsLst>
            <a:gs pos="0">
              <a:schemeClr val="phClr">
                <a:tint val="75000"/>
                <a:shade val="85000"/>
                <a:satMod val="230000"/>
              </a:schemeClr>
            </a:gs>
            <a:gs pos="25000">
              <a:schemeClr val="phClr">
                <a:tint val="90000"/>
                <a:shade val="70000"/>
                <a:satMod val="220000"/>
              </a:schemeClr>
            </a:gs>
            <a:gs pos="50000">
              <a:schemeClr val="phClr">
                <a:tint val="90000"/>
                <a:shade val="58000"/>
                <a:satMod val="225000"/>
              </a:schemeClr>
            </a:gs>
            <a:gs pos="65000">
              <a:schemeClr val="phClr">
                <a:tint val="90000"/>
                <a:shade val="58000"/>
                <a:satMod val="225000"/>
              </a:schemeClr>
            </a:gs>
            <a:gs pos="80000">
              <a:schemeClr val="phClr">
                <a:tint val="90000"/>
                <a:shade val="69000"/>
                <a:satMod val="220000"/>
              </a:schemeClr>
            </a:gs>
            <a:gs pos="100000">
              <a:schemeClr val="phClr">
                <a:tint val="77000"/>
                <a:shade val="80000"/>
                <a:satMod val="230000"/>
              </a:schemeClr>
            </a:gs>
          </a:gsLst>
          <a:lin ang="5400000" scaled="1"/>
        </a:gradFill>
      </a:fillStyleLst>
      <a:lnStyleLst>
        <a:ln w="10000" cap="flat" cmpd="sng" algn="ctr">
          <a:solidFill>
            <a:schemeClr val="phClr"/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76200" dist="50800" dir="5400000" rotWithShape="0">
              <a:srgbClr val="4E3B30">
                <a:alpha val="60000"/>
              </a:srgbClr>
            </a:outerShdw>
          </a:effectLst>
        </a:effectStyle>
        <a:effectStyle>
          <a:effectLst>
            <a:outerShdw blurRad="76200" dist="50800" dir="5400000" rotWithShape="0">
              <a:srgbClr val="4E3B30">
                <a:alpha val="60000"/>
              </a:srgbClr>
            </a:outerShdw>
          </a:effectLst>
          <a:scene3d>
            <a:camera prst="orthographicFront">
              <a:rot lat="0" lon="0" rev="0"/>
            </a:camera>
            <a:lightRig rig="threePt" dir="tl">
              <a:rot lat="0" lon="0" rev="0"/>
            </a:lightRig>
          </a:scene3d>
          <a:sp3d prstMaterial="metal">
            <a:bevelT w="10000" h="10000"/>
          </a:sp3d>
        </a:effectStyle>
        <a:effectStyle>
          <a:effectLst>
            <a:outerShdw blurRad="76200" dist="50800" dir="5400000" rotWithShape="0">
              <a:srgbClr val="4E3B30">
                <a:alpha val="60000"/>
              </a:srgbClr>
            </a:outerShdw>
          </a:effectLst>
          <a:scene3d>
            <a:camera prst="obliqueTopLeft" fov="600000">
              <a:rot lat="0" lon="0" rev="0"/>
            </a:camera>
            <a:lightRig rig="balanced" dir="t">
              <a:rot lat="0" lon="0" rev="19200000"/>
            </a:lightRig>
          </a:scene3d>
          <a:sp3d contourW="12700" prstMaterial="matte">
            <a:bevelT w="60000" h="50800"/>
            <a:contourClr>
              <a:schemeClr val="phClr">
                <a:shade val="60000"/>
                <a:satMod val="110000"/>
              </a:schemeClr>
            </a:contourClr>
          </a:sp3d>
        </a:effectStyle>
      </a:effectStyleLst>
      <a:bgFillStyleLst>
        <a:solidFill>
          <a:schemeClr val="phClr"/>
        </a:solidFill>
        <a:blipFill>
          <a:blip xmlns:r="http://schemas.openxmlformats.org/officeDocument/2006/relationships" r:embed="rId1">
            <a:duotone>
              <a:schemeClr val="phClr">
                <a:shade val="90000"/>
                <a:satMod val="150000"/>
              </a:schemeClr>
              <a:schemeClr val="phClr">
                <a:tint val="88000"/>
                <a:satMod val="105000"/>
              </a:schemeClr>
            </a:duotone>
          </a:blip>
          <a:tile tx="0" ty="0" sx="95000" sy="95000" flip="none" algn="t"/>
        </a:blipFill>
        <a:blipFill>
          <a:blip xmlns:r="http://schemas.openxmlformats.org/officeDocument/2006/relationships" r:embed="rId2">
            <a:duotone>
              <a:schemeClr val="phClr">
                <a:shade val="30000"/>
                <a:satMod val="455000"/>
              </a:schemeClr>
              <a:schemeClr val="phClr">
                <a:tint val="95000"/>
                <a:satMod val="120000"/>
              </a:schemeClr>
            </a:duotone>
          </a:blip>
          <a:stretch>
            <a:fillRect/>
          </a:stretch>
        </a:blip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第一PPT，www.1ppt.com">
  <a:themeElements>
    <a:clrScheme name="卡通童趣模板2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FCB6C5"/>
      </a:accent1>
      <a:accent2>
        <a:srgbClr val="FFCE45"/>
      </a:accent2>
      <a:accent3>
        <a:srgbClr val="E2CABA"/>
      </a:accent3>
      <a:accent4>
        <a:srgbClr val="C69763"/>
      </a:accent4>
      <a:accent5>
        <a:srgbClr val="EB95B5"/>
      </a:accent5>
      <a:accent6>
        <a:srgbClr val="C4BFB4"/>
      </a:accent6>
      <a:hlink>
        <a:srgbClr val="E60044"/>
      </a:hlink>
      <a:folHlink>
        <a:srgbClr val="954F72"/>
      </a:folHlink>
    </a:clrScheme>
    <a:fontScheme name="Arial">
      <a:majorFont>
        <a:latin typeface="Arial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 主题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Office 主题​​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自定义 3">
      <a:majorFont>
        <a:latin typeface="Arial Black"/>
        <a:ea typeface="方正少儿简体"/>
        <a:cs typeface=""/>
      </a:majorFont>
      <a:minorFont>
        <a:latin typeface="Arial"/>
        <a:ea typeface="方正卡通简体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Override1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44546A"/>
    </a:dk2>
    <a:lt2>
      <a:srgbClr val="E7E6E6"/>
    </a:lt2>
    <a:accent1>
      <a:srgbClr val="4472C4"/>
    </a:accent1>
    <a:accent2>
      <a:srgbClr val="ED7D31"/>
    </a:accent2>
    <a:accent3>
      <a:srgbClr val="A5A5A5"/>
    </a:accent3>
    <a:accent4>
      <a:srgbClr val="FFC000"/>
    </a:accent4>
    <a:accent5>
      <a:srgbClr val="5B9BD5"/>
    </a:accent5>
    <a:accent6>
      <a:srgbClr val="70AD47"/>
    </a:accent6>
    <a:hlink>
      <a:srgbClr val="0563C1"/>
    </a:hlink>
    <a:folHlink>
      <a:srgbClr val="954F72"/>
    </a:folHlink>
  </a:clrScheme>
</a:themeOverride>
</file>

<file path=docProps/app.xml><?xml version="1.0" encoding="utf-8"?>
<Properties xmlns="http://schemas.openxmlformats.org/officeDocument/2006/extended-properties" xmlns:vt="http://schemas.openxmlformats.org/officeDocument/2006/docPropsVTypes">
  <TotalTime>0</TotalTime>
  <Words>777</Words>
  <Application>WPS Presentation</Application>
  <PresentationFormat>Widescreen</PresentationFormat>
  <Paragraphs>59</Paragraphs>
  <Slides>7</Slides>
  <Notes>9</Notes>
  <HiddenSlides>0</HiddenSlides>
  <MMClips>5</MMClips>
  <ScaleCrop>false</ScaleCrop>
  <HeadingPairs>
    <vt:vector size="6" baseType="variant">
      <vt:variant>
        <vt:lpstr>已用的字体</vt:lpstr>
      </vt:variant>
      <vt:variant>
        <vt:i4>28</vt:i4>
      </vt:variant>
      <vt:variant>
        <vt:lpstr>主题</vt:lpstr>
      </vt:variant>
      <vt:variant>
        <vt:i4>3</vt:i4>
      </vt:variant>
      <vt:variant>
        <vt:lpstr>幻灯片标题</vt:lpstr>
      </vt:variant>
      <vt:variant>
        <vt:i4>7</vt:i4>
      </vt:variant>
    </vt:vector>
  </HeadingPairs>
  <TitlesOfParts>
    <vt:vector size="38" baseType="lpstr">
      <vt:lpstr>Arial</vt:lpstr>
      <vt:lpstr>SimSun</vt:lpstr>
      <vt:lpstr>Wingdings</vt:lpstr>
      <vt:lpstr>Microsoft YaHei</vt:lpstr>
      <vt:lpstr>Wingdings 2</vt:lpstr>
      <vt:lpstr>华康海报体W12(P)</vt:lpstr>
      <vt:lpstr>Calibri</vt:lpstr>
      <vt:lpstr>Lato Regular</vt:lpstr>
      <vt:lpstr>Euphorigenic</vt:lpstr>
      <vt:lpstr>Lato Hairline</vt:lpstr>
      <vt:lpstr>Lato Light</vt:lpstr>
      <vt:lpstr>Arial-Rounded</vt:lpstr>
      <vt:lpstr>Yellowtail</vt:lpstr>
      <vt:lpstr>Times New Roman</vt:lpstr>
      <vt:lpstr>Arial</vt:lpstr>
      <vt:lpstr>黑体</vt:lpstr>
      <vt:lpstr>Arial Unicode MS</vt:lpstr>
      <vt:lpstr>Arial Rounded MT Bold</vt:lpstr>
      <vt:lpstr>Calibri Light</vt:lpstr>
      <vt:lpstr>方正宋刻本秀楷简体</vt:lpstr>
      <vt:lpstr>Calibri</vt:lpstr>
      <vt:lpstr>等线</vt:lpstr>
      <vt:lpstr>等线</vt:lpstr>
      <vt:lpstr>方正黑体简体</vt:lpstr>
      <vt:lpstr>华文楷体</vt:lpstr>
      <vt:lpstr>汉仪黑荔枝体简</vt:lpstr>
      <vt:lpstr>Franklin Gothic Book</vt:lpstr>
      <vt:lpstr>Franklin Gothic Medium</vt:lpstr>
      <vt:lpstr>Trek</vt:lpstr>
      <vt:lpstr>第一PPT，www.1ppt.com</vt:lpstr>
      <vt:lpstr>Office 主题​​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</vt:vector>
  </TitlesOfParts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tran thao</dc:creator>
  <cp:lastModifiedBy>Techsi.vn</cp:lastModifiedBy>
  <cp:revision>4</cp:revision>
  <dcterms:created xsi:type="dcterms:W3CDTF">2021-07-29T09:33:00Z</dcterms:created>
  <dcterms:modified xsi:type="dcterms:W3CDTF">2022-11-11T01:43:50Z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ICV">
    <vt:lpwstr>E1CFBFDCE6C94A66B858D11A1C770A77</vt:lpwstr>
  </property>
  <property fmtid="{D5CDD505-2E9C-101B-9397-08002B2CF9AE}" pid="3" name="KSOProductBuildVer">
    <vt:lpwstr>1033-11.2.0.11380</vt:lpwstr>
  </property>
</Properties>
</file>